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59" r:id="rId9"/>
    <p:sldId id="267" r:id="rId10"/>
    <p:sldId id="268" r:id="rId11"/>
    <p:sldId id="269" r:id="rId12"/>
    <p:sldId id="270" r:id="rId13"/>
    <p:sldId id="260" r:id="rId14"/>
    <p:sldId id="271" r:id="rId15"/>
    <p:sldId id="272" r:id="rId16"/>
    <p:sldId id="273" r:id="rId17"/>
    <p:sldId id="274" r:id="rId18"/>
    <p:sldId id="261" r:id="rId19"/>
    <p:sldId id="275" r:id="rId20"/>
    <p:sldId id="276" r:id="rId21"/>
    <p:sldId id="277" r:id="rId22"/>
    <p:sldId id="278" r:id="rId23"/>
    <p:sldId id="263" r:id="rId24"/>
    <p:sldId id="280" r:id="rId25"/>
    <p:sldId id="281" r:id="rId26"/>
    <p:sldId id="282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D7B2"/>
    <a:srgbClr val="BCD979"/>
    <a:srgbClr val="FC5762"/>
    <a:srgbClr val="FFF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7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-67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B76B7-DA90-4D54-9E84-60F95393D96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FB477-99DB-4105-B3BD-C2027A0D97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49D5-41B8-4528-9FD0-A5A37B66A2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FEC9-51FD-4616-A7CE-4760FB01D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49D5-41B8-4528-9FD0-A5A37B66A2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FEC9-51FD-4616-A7CE-4760FB01D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49D5-41B8-4528-9FD0-A5A37B66A2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FEC9-51FD-4616-A7CE-4760FB01D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49D5-41B8-4528-9FD0-A5A37B66A2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FEC9-51FD-4616-A7CE-4760FB01D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49D5-41B8-4528-9FD0-A5A37B66A2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FEC9-51FD-4616-A7CE-4760FB01D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49D5-41B8-4528-9FD0-A5A37B66A2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FEC9-51FD-4616-A7CE-4760FB01D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49D5-41B8-4528-9FD0-A5A37B66A2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FEC9-51FD-4616-A7CE-4760FB01D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49D5-41B8-4528-9FD0-A5A37B66A2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FEC9-51FD-4616-A7CE-4760FB01D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49D5-41B8-4528-9FD0-A5A37B66A2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FEC9-51FD-4616-A7CE-4760FB01D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49D5-41B8-4528-9FD0-A5A37B66A2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FEC9-51FD-4616-A7CE-4760FB01D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49D5-41B8-4528-9FD0-A5A37B66A2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FEC9-51FD-4616-A7CE-4760FB01D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A49D5-41B8-4528-9FD0-A5A37B66A23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3FEC9-51FD-4616-A7CE-4760FB01D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组合 148"/>
          <p:cNvGrpSpPr/>
          <p:nvPr/>
        </p:nvGrpSpPr>
        <p:grpSpPr>
          <a:xfrm>
            <a:off x="9210675" y="-414338"/>
            <a:ext cx="3554413" cy="4402138"/>
            <a:chOff x="7724775" y="-414338"/>
            <a:chExt cx="3554413" cy="4402138"/>
          </a:xfrm>
        </p:grpSpPr>
        <p:sp>
          <p:nvSpPr>
            <p:cNvPr id="7" name="Freeform 5"/>
            <p:cNvSpPr/>
            <p:nvPr/>
          </p:nvSpPr>
          <p:spPr bwMode="auto">
            <a:xfrm>
              <a:off x="8205788" y="285750"/>
              <a:ext cx="920750" cy="847725"/>
            </a:xfrm>
            <a:custGeom>
              <a:avLst/>
              <a:gdLst>
                <a:gd name="T0" fmla="*/ 0 w 994"/>
                <a:gd name="T1" fmla="*/ 483 h 912"/>
                <a:gd name="T2" fmla="*/ 722 w 994"/>
                <a:gd name="T3" fmla="*/ 181 h 912"/>
                <a:gd name="T4" fmla="*/ 566 w 994"/>
                <a:gd name="T5" fmla="*/ 912 h 912"/>
                <a:gd name="T6" fmla="*/ 502 w 994"/>
                <a:gd name="T7" fmla="*/ 652 h 912"/>
                <a:gd name="T8" fmla="*/ 232 w 994"/>
                <a:gd name="T9" fmla="*/ 750 h 912"/>
                <a:gd name="T10" fmla="*/ 309 w 994"/>
                <a:gd name="T11" fmla="*/ 463 h 912"/>
                <a:gd name="T12" fmla="*/ 0 w 994"/>
                <a:gd name="T13" fmla="*/ 483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4" h="912">
                  <a:moveTo>
                    <a:pt x="0" y="483"/>
                  </a:moveTo>
                  <a:cubicBezTo>
                    <a:pt x="0" y="483"/>
                    <a:pt x="319" y="0"/>
                    <a:pt x="722" y="181"/>
                  </a:cubicBezTo>
                  <a:cubicBezTo>
                    <a:pt x="722" y="181"/>
                    <a:pt x="994" y="484"/>
                    <a:pt x="566" y="912"/>
                  </a:cubicBezTo>
                  <a:cubicBezTo>
                    <a:pt x="566" y="912"/>
                    <a:pt x="399" y="799"/>
                    <a:pt x="502" y="652"/>
                  </a:cubicBezTo>
                  <a:cubicBezTo>
                    <a:pt x="502" y="652"/>
                    <a:pt x="345" y="786"/>
                    <a:pt x="232" y="750"/>
                  </a:cubicBezTo>
                  <a:cubicBezTo>
                    <a:pt x="232" y="750"/>
                    <a:pt x="205" y="602"/>
                    <a:pt x="309" y="463"/>
                  </a:cubicBezTo>
                  <a:cubicBezTo>
                    <a:pt x="309" y="463"/>
                    <a:pt x="193" y="576"/>
                    <a:pt x="0" y="48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8285163" y="828675"/>
              <a:ext cx="207963" cy="128588"/>
            </a:xfrm>
            <a:custGeom>
              <a:avLst/>
              <a:gdLst>
                <a:gd name="T0" fmla="*/ 224 w 224"/>
                <a:gd name="T1" fmla="*/ 16 h 137"/>
                <a:gd name="T2" fmla="*/ 204 w 224"/>
                <a:gd name="T3" fmla="*/ 0 h 137"/>
                <a:gd name="T4" fmla="*/ 0 w 224"/>
                <a:gd name="T5" fmla="*/ 112 h 137"/>
                <a:gd name="T6" fmla="*/ 6 w 224"/>
                <a:gd name="T7" fmla="*/ 137 h 137"/>
                <a:gd name="T8" fmla="*/ 224 w 224"/>
                <a:gd name="T9" fmla="*/ 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37">
                  <a:moveTo>
                    <a:pt x="224" y="16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203" y="1"/>
                    <a:pt x="139" y="79"/>
                    <a:pt x="0" y="112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155" y="102"/>
                    <a:pt x="222" y="19"/>
                    <a:pt x="224" y="1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8223250" y="900112"/>
              <a:ext cx="261938" cy="222250"/>
            </a:xfrm>
            <a:custGeom>
              <a:avLst/>
              <a:gdLst>
                <a:gd name="T0" fmla="*/ 279 w 282"/>
                <a:gd name="T1" fmla="*/ 0 h 240"/>
                <a:gd name="T2" fmla="*/ 0 w 282"/>
                <a:gd name="T3" fmla="*/ 224 h 240"/>
                <a:gd name="T4" fmla="*/ 20 w 282"/>
                <a:gd name="T5" fmla="*/ 240 h 240"/>
                <a:gd name="T6" fmla="*/ 282 w 282"/>
                <a:gd name="T7" fmla="*/ 26 h 240"/>
                <a:gd name="T8" fmla="*/ 279 w 282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0">
                  <a:moveTo>
                    <a:pt x="279" y="0"/>
                  </a:moveTo>
                  <a:cubicBezTo>
                    <a:pt x="275" y="1"/>
                    <a:pt x="169" y="12"/>
                    <a:pt x="0" y="224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81" y="39"/>
                    <a:pt x="281" y="26"/>
                    <a:pt x="282" y="26"/>
                  </a:cubicBezTo>
                  <a:lnTo>
                    <a:pt x="27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8486775" y="871537"/>
              <a:ext cx="138113" cy="266700"/>
            </a:xfrm>
            <a:custGeom>
              <a:avLst/>
              <a:gdLst>
                <a:gd name="T0" fmla="*/ 139 w 149"/>
                <a:gd name="T1" fmla="*/ 0 h 287"/>
                <a:gd name="T2" fmla="*/ 0 w 149"/>
                <a:gd name="T3" fmla="*/ 283 h 287"/>
                <a:gd name="T4" fmla="*/ 26 w 149"/>
                <a:gd name="T5" fmla="*/ 287 h 287"/>
                <a:gd name="T6" fmla="*/ 149 w 149"/>
                <a:gd name="T7" fmla="*/ 24 h 287"/>
                <a:gd name="T8" fmla="*/ 139 w 149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87">
                  <a:moveTo>
                    <a:pt x="139" y="0"/>
                  </a:moveTo>
                  <a:cubicBezTo>
                    <a:pt x="135" y="2"/>
                    <a:pt x="39" y="45"/>
                    <a:pt x="0" y="283"/>
                  </a:cubicBezTo>
                  <a:cubicBezTo>
                    <a:pt x="26" y="287"/>
                    <a:pt x="26" y="287"/>
                    <a:pt x="26" y="287"/>
                  </a:cubicBezTo>
                  <a:cubicBezTo>
                    <a:pt x="62" y="66"/>
                    <a:pt x="148" y="25"/>
                    <a:pt x="149" y="24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8345488" y="915987"/>
              <a:ext cx="130175" cy="179388"/>
            </a:xfrm>
            <a:custGeom>
              <a:avLst/>
              <a:gdLst>
                <a:gd name="T0" fmla="*/ 129 w 140"/>
                <a:gd name="T1" fmla="*/ 0 h 192"/>
                <a:gd name="T2" fmla="*/ 0 w 140"/>
                <a:gd name="T3" fmla="*/ 184 h 192"/>
                <a:gd name="T4" fmla="*/ 25 w 140"/>
                <a:gd name="T5" fmla="*/ 192 h 192"/>
                <a:gd name="T6" fmla="*/ 140 w 140"/>
                <a:gd name="T7" fmla="*/ 24 h 192"/>
                <a:gd name="T8" fmla="*/ 129 w 140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92">
                  <a:moveTo>
                    <a:pt x="129" y="0"/>
                  </a:moveTo>
                  <a:cubicBezTo>
                    <a:pt x="126" y="2"/>
                    <a:pt x="47" y="38"/>
                    <a:pt x="0" y="184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68" y="58"/>
                    <a:pt x="139" y="24"/>
                    <a:pt x="140" y="24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8226425" y="896937"/>
              <a:ext cx="88900" cy="87313"/>
            </a:xfrm>
            <a:custGeom>
              <a:avLst/>
              <a:gdLst>
                <a:gd name="T0" fmla="*/ 80 w 96"/>
                <a:gd name="T1" fmla="*/ 76 h 95"/>
                <a:gd name="T2" fmla="*/ 77 w 96"/>
                <a:gd name="T3" fmla="*/ 16 h 95"/>
                <a:gd name="T4" fmla="*/ 16 w 96"/>
                <a:gd name="T5" fmla="*/ 19 h 95"/>
                <a:gd name="T6" fmla="*/ 19 w 96"/>
                <a:gd name="T7" fmla="*/ 80 h 95"/>
                <a:gd name="T8" fmla="*/ 80 w 96"/>
                <a:gd name="T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5">
                  <a:moveTo>
                    <a:pt x="80" y="76"/>
                  </a:moveTo>
                  <a:cubicBezTo>
                    <a:pt x="96" y="59"/>
                    <a:pt x="94" y="32"/>
                    <a:pt x="77" y="16"/>
                  </a:cubicBezTo>
                  <a:cubicBezTo>
                    <a:pt x="59" y="0"/>
                    <a:pt x="32" y="1"/>
                    <a:pt x="16" y="19"/>
                  </a:cubicBezTo>
                  <a:cubicBezTo>
                    <a:pt x="0" y="37"/>
                    <a:pt x="2" y="64"/>
                    <a:pt x="19" y="80"/>
                  </a:cubicBezTo>
                  <a:cubicBezTo>
                    <a:pt x="37" y="95"/>
                    <a:pt x="64" y="94"/>
                    <a:pt x="80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8172450" y="1085850"/>
              <a:ext cx="88900" cy="90488"/>
            </a:xfrm>
            <a:custGeom>
              <a:avLst/>
              <a:gdLst>
                <a:gd name="T0" fmla="*/ 80 w 96"/>
                <a:gd name="T1" fmla="*/ 77 h 96"/>
                <a:gd name="T2" fmla="*/ 77 w 96"/>
                <a:gd name="T3" fmla="*/ 16 h 96"/>
                <a:gd name="T4" fmla="*/ 16 w 96"/>
                <a:gd name="T5" fmla="*/ 19 h 96"/>
                <a:gd name="T6" fmla="*/ 19 w 96"/>
                <a:gd name="T7" fmla="*/ 80 h 96"/>
                <a:gd name="T8" fmla="*/ 80 w 96"/>
                <a:gd name="T9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80" y="77"/>
                  </a:moveTo>
                  <a:cubicBezTo>
                    <a:pt x="96" y="59"/>
                    <a:pt x="94" y="32"/>
                    <a:pt x="77" y="16"/>
                  </a:cubicBezTo>
                  <a:cubicBezTo>
                    <a:pt x="59" y="0"/>
                    <a:pt x="32" y="2"/>
                    <a:pt x="16" y="19"/>
                  </a:cubicBezTo>
                  <a:cubicBezTo>
                    <a:pt x="0" y="37"/>
                    <a:pt x="2" y="64"/>
                    <a:pt x="19" y="80"/>
                  </a:cubicBezTo>
                  <a:cubicBezTo>
                    <a:pt x="37" y="96"/>
                    <a:pt x="64" y="94"/>
                    <a:pt x="80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8301038" y="1069975"/>
              <a:ext cx="87313" cy="87313"/>
            </a:xfrm>
            <a:custGeom>
              <a:avLst/>
              <a:gdLst>
                <a:gd name="T0" fmla="*/ 79 w 95"/>
                <a:gd name="T1" fmla="*/ 76 h 95"/>
                <a:gd name="T2" fmla="*/ 76 w 95"/>
                <a:gd name="T3" fmla="*/ 15 h 95"/>
                <a:gd name="T4" fmla="*/ 15 w 95"/>
                <a:gd name="T5" fmla="*/ 19 h 95"/>
                <a:gd name="T6" fmla="*/ 19 w 95"/>
                <a:gd name="T7" fmla="*/ 79 h 95"/>
                <a:gd name="T8" fmla="*/ 79 w 95"/>
                <a:gd name="T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79" y="76"/>
                  </a:moveTo>
                  <a:cubicBezTo>
                    <a:pt x="95" y="58"/>
                    <a:pt x="94" y="31"/>
                    <a:pt x="76" y="15"/>
                  </a:cubicBezTo>
                  <a:cubicBezTo>
                    <a:pt x="58" y="0"/>
                    <a:pt x="31" y="1"/>
                    <a:pt x="15" y="19"/>
                  </a:cubicBezTo>
                  <a:cubicBezTo>
                    <a:pt x="0" y="36"/>
                    <a:pt x="1" y="63"/>
                    <a:pt x="19" y="79"/>
                  </a:cubicBezTo>
                  <a:cubicBezTo>
                    <a:pt x="36" y="95"/>
                    <a:pt x="63" y="94"/>
                    <a:pt x="79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8456613" y="1101725"/>
              <a:ext cx="88900" cy="90488"/>
            </a:xfrm>
            <a:custGeom>
              <a:avLst/>
              <a:gdLst>
                <a:gd name="T0" fmla="*/ 79 w 95"/>
                <a:gd name="T1" fmla="*/ 77 h 96"/>
                <a:gd name="T2" fmla="*/ 76 w 95"/>
                <a:gd name="T3" fmla="*/ 16 h 96"/>
                <a:gd name="T4" fmla="*/ 15 w 95"/>
                <a:gd name="T5" fmla="*/ 19 h 96"/>
                <a:gd name="T6" fmla="*/ 19 w 95"/>
                <a:gd name="T7" fmla="*/ 80 h 96"/>
                <a:gd name="T8" fmla="*/ 79 w 95"/>
                <a:gd name="T9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6">
                  <a:moveTo>
                    <a:pt x="79" y="77"/>
                  </a:moveTo>
                  <a:cubicBezTo>
                    <a:pt x="95" y="59"/>
                    <a:pt x="94" y="32"/>
                    <a:pt x="76" y="16"/>
                  </a:cubicBezTo>
                  <a:cubicBezTo>
                    <a:pt x="58" y="0"/>
                    <a:pt x="31" y="2"/>
                    <a:pt x="15" y="19"/>
                  </a:cubicBezTo>
                  <a:cubicBezTo>
                    <a:pt x="0" y="37"/>
                    <a:pt x="1" y="64"/>
                    <a:pt x="19" y="80"/>
                  </a:cubicBezTo>
                  <a:cubicBezTo>
                    <a:pt x="36" y="96"/>
                    <a:pt x="63" y="94"/>
                    <a:pt x="79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9323388" y="-414338"/>
              <a:ext cx="323850" cy="288925"/>
            </a:xfrm>
            <a:custGeom>
              <a:avLst/>
              <a:gdLst>
                <a:gd name="T0" fmla="*/ 98 w 349"/>
                <a:gd name="T1" fmla="*/ 159 h 312"/>
                <a:gd name="T2" fmla="*/ 64 w 349"/>
                <a:gd name="T3" fmla="*/ 262 h 312"/>
                <a:gd name="T4" fmla="*/ 75 w 349"/>
                <a:gd name="T5" fmla="*/ 297 h 312"/>
                <a:gd name="T6" fmla="*/ 108 w 349"/>
                <a:gd name="T7" fmla="*/ 309 h 312"/>
                <a:gd name="T8" fmla="*/ 130 w 349"/>
                <a:gd name="T9" fmla="*/ 288 h 312"/>
                <a:gd name="T10" fmla="*/ 161 w 349"/>
                <a:gd name="T11" fmla="*/ 192 h 312"/>
                <a:gd name="T12" fmla="*/ 196 w 349"/>
                <a:gd name="T13" fmla="*/ 271 h 312"/>
                <a:gd name="T14" fmla="*/ 240 w 349"/>
                <a:gd name="T15" fmla="*/ 294 h 312"/>
                <a:gd name="T16" fmla="*/ 265 w 349"/>
                <a:gd name="T17" fmla="*/ 236 h 312"/>
                <a:gd name="T18" fmla="*/ 213 w 349"/>
                <a:gd name="T19" fmla="*/ 187 h 312"/>
                <a:gd name="T20" fmla="*/ 293 w 349"/>
                <a:gd name="T21" fmla="*/ 190 h 312"/>
                <a:gd name="T22" fmla="*/ 348 w 349"/>
                <a:gd name="T23" fmla="*/ 139 h 312"/>
                <a:gd name="T24" fmla="*/ 295 w 349"/>
                <a:gd name="T25" fmla="*/ 97 h 312"/>
                <a:gd name="T26" fmla="*/ 225 w 349"/>
                <a:gd name="T27" fmla="*/ 124 h 312"/>
                <a:gd name="T28" fmla="*/ 263 w 349"/>
                <a:gd name="T29" fmla="*/ 69 h 312"/>
                <a:gd name="T30" fmla="*/ 238 w 349"/>
                <a:gd name="T31" fmla="*/ 11 h 312"/>
                <a:gd name="T32" fmla="*/ 172 w 349"/>
                <a:gd name="T33" fmla="*/ 29 h 312"/>
                <a:gd name="T34" fmla="*/ 146 w 349"/>
                <a:gd name="T35" fmla="*/ 97 h 312"/>
                <a:gd name="T36" fmla="*/ 89 w 349"/>
                <a:gd name="T37" fmla="*/ 46 h 312"/>
                <a:gd name="T38" fmla="*/ 12 w 349"/>
                <a:gd name="T39" fmla="*/ 66 h 312"/>
                <a:gd name="T40" fmla="*/ 2 w 349"/>
                <a:gd name="T41" fmla="*/ 77 h 312"/>
                <a:gd name="T42" fmla="*/ 1 w 349"/>
                <a:gd name="T43" fmla="*/ 92 h 312"/>
                <a:gd name="T44" fmla="*/ 98 w 349"/>
                <a:gd name="T45" fmla="*/ 15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9" h="312">
                  <a:moveTo>
                    <a:pt x="98" y="159"/>
                  </a:moveTo>
                  <a:cubicBezTo>
                    <a:pt x="69" y="178"/>
                    <a:pt x="63" y="227"/>
                    <a:pt x="64" y="262"/>
                  </a:cubicBezTo>
                  <a:cubicBezTo>
                    <a:pt x="65" y="275"/>
                    <a:pt x="67" y="287"/>
                    <a:pt x="75" y="297"/>
                  </a:cubicBezTo>
                  <a:cubicBezTo>
                    <a:pt x="83" y="306"/>
                    <a:pt x="96" y="312"/>
                    <a:pt x="108" y="309"/>
                  </a:cubicBezTo>
                  <a:cubicBezTo>
                    <a:pt x="118" y="306"/>
                    <a:pt x="124" y="297"/>
                    <a:pt x="130" y="288"/>
                  </a:cubicBezTo>
                  <a:cubicBezTo>
                    <a:pt x="148" y="259"/>
                    <a:pt x="159" y="226"/>
                    <a:pt x="161" y="192"/>
                  </a:cubicBezTo>
                  <a:cubicBezTo>
                    <a:pt x="165" y="221"/>
                    <a:pt x="178" y="248"/>
                    <a:pt x="196" y="271"/>
                  </a:cubicBezTo>
                  <a:cubicBezTo>
                    <a:pt x="207" y="284"/>
                    <a:pt x="223" y="297"/>
                    <a:pt x="240" y="294"/>
                  </a:cubicBezTo>
                  <a:cubicBezTo>
                    <a:pt x="264" y="291"/>
                    <a:pt x="275" y="259"/>
                    <a:pt x="265" y="236"/>
                  </a:cubicBezTo>
                  <a:cubicBezTo>
                    <a:pt x="256" y="214"/>
                    <a:pt x="234" y="200"/>
                    <a:pt x="213" y="187"/>
                  </a:cubicBezTo>
                  <a:cubicBezTo>
                    <a:pt x="239" y="195"/>
                    <a:pt x="267" y="196"/>
                    <a:pt x="293" y="190"/>
                  </a:cubicBezTo>
                  <a:cubicBezTo>
                    <a:pt x="320" y="185"/>
                    <a:pt x="349" y="167"/>
                    <a:pt x="348" y="139"/>
                  </a:cubicBezTo>
                  <a:cubicBezTo>
                    <a:pt x="348" y="114"/>
                    <a:pt x="320" y="96"/>
                    <a:pt x="295" y="97"/>
                  </a:cubicBezTo>
                  <a:cubicBezTo>
                    <a:pt x="270" y="97"/>
                    <a:pt x="247" y="111"/>
                    <a:pt x="225" y="124"/>
                  </a:cubicBezTo>
                  <a:cubicBezTo>
                    <a:pt x="243" y="111"/>
                    <a:pt x="259" y="92"/>
                    <a:pt x="263" y="69"/>
                  </a:cubicBezTo>
                  <a:cubicBezTo>
                    <a:pt x="268" y="47"/>
                    <a:pt x="258" y="21"/>
                    <a:pt x="238" y="11"/>
                  </a:cubicBezTo>
                  <a:cubicBezTo>
                    <a:pt x="216" y="0"/>
                    <a:pt x="188" y="10"/>
                    <a:pt x="172" y="29"/>
                  </a:cubicBezTo>
                  <a:cubicBezTo>
                    <a:pt x="156" y="48"/>
                    <a:pt x="150" y="73"/>
                    <a:pt x="146" y="97"/>
                  </a:cubicBezTo>
                  <a:cubicBezTo>
                    <a:pt x="140" y="71"/>
                    <a:pt x="115" y="51"/>
                    <a:pt x="89" y="46"/>
                  </a:cubicBezTo>
                  <a:cubicBezTo>
                    <a:pt x="62" y="41"/>
                    <a:pt x="34" y="50"/>
                    <a:pt x="12" y="66"/>
                  </a:cubicBezTo>
                  <a:cubicBezTo>
                    <a:pt x="8" y="69"/>
                    <a:pt x="4" y="72"/>
                    <a:pt x="2" y="77"/>
                  </a:cubicBezTo>
                  <a:cubicBezTo>
                    <a:pt x="0" y="81"/>
                    <a:pt x="0" y="87"/>
                    <a:pt x="1" y="92"/>
                  </a:cubicBezTo>
                  <a:cubicBezTo>
                    <a:pt x="7" y="132"/>
                    <a:pt x="59" y="170"/>
                    <a:pt x="98" y="15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9451975" y="-285750"/>
              <a:ext cx="28575" cy="25400"/>
            </a:xfrm>
            <a:custGeom>
              <a:avLst/>
              <a:gdLst>
                <a:gd name="T0" fmla="*/ 17 w 31"/>
                <a:gd name="T1" fmla="*/ 1 h 27"/>
                <a:gd name="T2" fmla="*/ 7 w 31"/>
                <a:gd name="T3" fmla="*/ 3 h 27"/>
                <a:gd name="T4" fmla="*/ 1 w 31"/>
                <a:gd name="T5" fmla="*/ 12 h 27"/>
                <a:gd name="T6" fmla="*/ 1 w 31"/>
                <a:gd name="T7" fmla="*/ 16 h 27"/>
                <a:gd name="T8" fmla="*/ 3 w 31"/>
                <a:gd name="T9" fmla="*/ 19 h 27"/>
                <a:gd name="T10" fmla="*/ 16 w 31"/>
                <a:gd name="T11" fmla="*/ 27 h 27"/>
                <a:gd name="T12" fmla="*/ 30 w 31"/>
                <a:gd name="T13" fmla="*/ 15 h 27"/>
                <a:gd name="T14" fmla="*/ 18 w 31"/>
                <a:gd name="T15" fmla="*/ 1 h 27"/>
                <a:gd name="T16" fmla="*/ 17 w 31"/>
                <a:gd name="T1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7">
                  <a:moveTo>
                    <a:pt x="17" y="1"/>
                  </a:moveTo>
                  <a:cubicBezTo>
                    <a:pt x="13" y="0"/>
                    <a:pt x="10" y="1"/>
                    <a:pt x="7" y="3"/>
                  </a:cubicBezTo>
                  <a:cubicBezTo>
                    <a:pt x="4" y="5"/>
                    <a:pt x="2" y="9"/>
                    <a:pt x="1" y="12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3"/>
                    <a:pt x="11" y="27"/>
                    <a:pt x="16" y="27"/>
                  </a:cubicBezTo>
                  <a:cubicBezTo>
                    <a:pt x="23" y="27"/>
                    <a:pt x="29" y="22"/>
                    <a:pt x="30" y="15"/>
                  </a:cubicBezTo>
                  <a:cubicBezTo>
                    <a:pt x="31" y="8"/>
                    <a:pt x="25" y="2"/>
                    <a:pt x="18" y="1"/>
                  </a:cubicBezTo>
                  <a:cubicBezTo>
                    <a:pt x="18" y="1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9482138" y="-312738"/>
              <a:ext cx="28575" cy="23813"/>
            </a:xfrm>
            <a:custGeom>
              <a:avLst/>
              <a:gdLst>
                <a:gd name="T0" fmla="*/ 17 w 31"/>
                <a:gd name="T1" fmla="*/ 0 h 26"/>
                <a:gd name="T2" fmla="*/ 7 w 31"/>
                <a:gd name="T3" fmla="*/ 2 h 26"/>
                <a:gd name="T4" fmla="*/ 1 w 31"/>
                <a:gd name="T5" fmla="*/ 12 h 26"/>
                <a:gd name="T6" fmla="*/ 1 w 31"/>
                <a:gd name="T7" fmla="*/ 15 h 26"/>
                <a:gd name="T8" fmla="*/ 3 w 31"/>
                <a:gd name="T9" fmla="*/ 18 h 26"/>
                <a:gd name="T10" fmla="*/ 17 w 31"/>
                <a:gd name="T11" fmla="*/ 26 h 26"/>
                <a:gd name="T12" fmla="*/ 30 w 31"/>
                <a:gd name="T13" fmla="*/ 15 h 26"/>
                <a:gd name="T14" fmla="*/ 18 w 31"/>
                <a:gd name="T15" fmla="*/ 0 h 26"/>
                <a:gd name="T16" fmla="*/ 17 w 3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6">
                  <a:moveTo>
                    <a:pt x="17" y="0"/>
                  </a:moveTo>
                  <a:cubicBezTo>
                    <a:pt x="13" y="0"/>
                    <a:pt x="10" y="0"/>
                    <a:pt x="7" y="2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6" y="22"/>
                    <a:pt x="11" y="26"/>
                    <a:pt x="17" y="26"/>
                  </a:cubicBezTo>
                  <a:cubicBezTo>
                    <a:pt x="23" y="26"/>
                    <a:pt x="29" y="21"/>
                    <a:pt x="30" y="15"/>
                  </a:cubicBezTo>
                  <a:cubicBezTo>
                    <a:pt x="31" y="7"/>
                    <a:pt x="25" y="1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9494838" y="-280988"/>
              <a:ext cx="34925" cy="31750"/>
            </a:xfrm>
            <a:custGeom>
              <a:avLst/>
              <a:gdLst>
                <a:gd name="T0" fmla="*/ 9 w 37"/>
                <a:gd name="T1" fmla="*/ 5 h 35"/>
                <a:gd name="T2" fmla="*/ 2 w 37"/>
                <a:gd name="T3" fmla="*/ 13 h 35"/>
                <a:gd name="T4" fmla="*/ 2 w 37"/>
                <a:gd name="T5" fmla="*/ 26 h 35"/>
                <a:gd name="T6" fmla="*/ 13 w 37"/>
                <a:gd name="T7" fmla="*/ 34 h 35"/>
                <a:gd name="T8" fmla="*/ 33 w 37"/>
                <a:gd name="T9" fmla="*/ 26 h 35"/>
                <a:gd name="T10" fmla="*/ 31 w 37"/>
                <a:gd name="T11" fmla="*/ 5 h 35"/>
                <a:gd name="T12" fmla="*/ 12 w 37"/>
                <a:gd name="T13" fmla="*/ 3 h 35"/>
                <a:gd name="T14" fmla="*/ 9 w 37"/>
                <a:gd name="T1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5">
                  <a:moveTo>
                    <a:pt x="9" y="5"/>
                  </a:moveTo>
                  <a:cubicBezTo>
                    <a:pt x="6" y="7"/>
                    <a:pt x="3" y="10"/>
                    <a:pt x="2" y="13"/>
                  </a:cubicBezTo>
                  <a:cubicBezTo>
                    <a:pt x="0" y="17"/>
                    <a:pt x="0" y="22"/>
                    <a:pt x="2" y="26"/>
                  </a:cubicBezTo>
                  <a:cubicBezTo>
                    <a:pt x="4" y="30"/>
                    <a:pt x="8" y="33"/>
                    <a:pt x="13" y="34"/>
                  </a:cubicBezTo>
                  <a:cubicBezTo>
                    <a:pt x="21" y="35"/>
                    <a:pt x="29" y="32"/>
                    <a:pt x="33" y="26"/>
                  </a:cubicBezTo>
                  <a:cubicBezTo>
                    <a:pt x="37" y="20"/>
                    <a:pt x="36" y="11"/>
                    <a:pt x="31" y="5"/>
                  </a:cubicBezTo>
                  <a:cubicBezTo>
                    <a:pt x="26" y="0"/>
                    <a:pt x="18" y="0"/>
                    <a:pt x="12" y="3"/>
                  </a:cubicBezTo>
                  <a:cubicBezTo>
                    <a:pt x="11" y="4"/>
                    <a:pt x="10" y="4"/>
                    <a:pt x="9" y="5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8189913" y="-350838"/>
              <a:ext cx="1147763" cy="727075"/>
            </a:xfrm>
            <a:custGeom>
              <a:avLst/>
              <a:gdLst>
                <a:gd name="T0" fmla="*/ 1107 w 1237"/>
                <a:gd name="T1" fmla="*/ 585 h 784"/>
                <a:gd name="T2" fmla="*/ 960 w 1237"/>
                <a:gd name="T3" fmla="*/ 751 h 784"/>
                <a:gd name="T4" fmla="*/ 851 w 1237"/>
                <a:gd name="T5" fmla="*/ 747 h 784"/>
                <a:gd name="T6" fmla="*/ 919 w 1237"/>
                <a:gd name="T7" fmla="*/ 585 h 784"/>
                <a:gd name="T8" fmla="*/ 734 w 1237"/>
                <a:gd name="T9" fmla="*/ 656 h 784"/>
                <a:gd name="T10" fmla="*/ 543 w 1237"/>
                <a:gd name="T11" fmla="*/ 691 h 784"/>
                <a:gd name="T12" fmla="*/ 528 w 1237"/>
                <a:gd name="T13" fmla="*/ 678 h 784"/>
                <a:gd name="T14" fmla="*/ 539 w 1237"/>
                <a:gd name="T15" fmla="*/ 656 h 784"/>
                <a:gd name="T16" fmla="*/ 618 w 1237"/>
                <a:gd name="T17" fmla="*/ 618 h 784"/>
                <a:gd name="T18" fmla="*/ 540 w 1237"/>
                <a:gd name="T19" fmla="*/ 611 h 784"/>
                <a:gd name="T20" fmla="*/ 332 w 1237"/>
                <a:gd name="T21" fmla="*/ 595 h 784"/>
                <a:gd name="T22" fmla="*/ 396 w 1237"/>
                <a:gd name="T23" fmla="*/ 543 h 784"/>
                <a:gd name="T24" fmla="*/ 336 w 1237"/>
                <a:gd name="T25" fmla="*/ 507 h 784"/>
                <a:gd name="T26" fmla="*/ 209 w 1237"/>
                <a:gd name="T27" fmla="*/ 523 h 784"/>
                <a:gd name="T28" fmla="*/ 148 w 1237"/>
                <a:gd name="T29" fmla="*/ 434 h 784"/>
                <a:gd name="T30" fmla="*/ 228 w 1237"/>
                <a:gd name="T31" fmla="*/ 371 h 784"/>
                <a:gd name="T32" fmla="*/ 21 w 1237"/>
                <a:gd name="T33" fmla="*/ 303 h 784"/>
                <a:gd name="T34" fmla="*/ 4 w 1237"/>
                <a:gd name="T35" fmla="*/ 278 h 784"/>
                <a:gd name="T36" fmla="*/ 30 w 1237"/>
                <a:gd name="T37" fmla="*/ 236 h 784"/>
                <a:gd name="T38" fmla="*/ 82 w 1237"/>
                <a:gd name="T39" fmla="*/ 230 h 784"/>
                <a:gd name="T40" fmla="*/ 232 w 1237"/>
                <a:gd name="T41" fmla="*/ 239 h 784"/>
                <a:gd name="T42" fmla="*/ 184 w 1237"/>
                <a:gd name="T43" fmla="*/ 134 h 784"/>
                <a:gd name="T44" fmla="*/ 227 w 1237"/>
                <a:gd name="T45" fmla="*/ 45 h 784"/>
                <a:gd name="T46" fmla="*/ 260 w 1237"/>
                <a:gd name="T47" fmla="*/ 58 h 784"/>
                <a:gd name="T48" fmla="*/ 390 w 1237"/>
                <a:gd name="T49" fmla="*/ 191 h 784"/>
                <a:gd name="T50" fmla="*/ 416 w 1237"/>
                <a:gd name="T51" fmla="*/ 21 h 784"/>
                <a:gd name="T52" fmla="*/ 446 w 1237"/>
                <a:gd name="T53" fmla="*/ 0 h 784"/>
                <a:gd name="T54" fmla="*/ 479 w 1237"/>
                <a:gd name="T55" fmla="*/ 26 h 784"/>
                <a:gd name="T56" fmla="*/ 619 w 1237"/>
                <a:gd name="T57" fmla="*/ 248 h 784"/>
                <a:gd name="T58" fmla="*/ 626 w 1237"/>
                <a:gd name="T59" fmla="*/ 74 h 784"/>
                <a:gd name="T60" fmla="*/ 775 w 1237"/>
                <a:gd name="T61" fmla="*/ 67 h 784"/>
                <a:gd name="T62" fmla="*/ 828 w 1237"/>
                <a:gd name="T63" fmla="*/ 231 h 784"/>
                <a:gd name="T64" fmla="*/ 828 w 1237"/>
                <a:gd name="T65" fmla="*/ 124 h 784"/>
                <a:gd name="T66" fmla="*/ 905 w 1237"/>
                <a:gd name="T67" fmla="*/ 58 h 784"/>
                <a:gd name="T68" fmla="*/ 977 w 1237"/>
                <a:gd name="T69" fmla="*/ 101 h 784"/>
                <a:gd name="T70" fmla="*/ 1014 w 1237"/>
                <a:gd name="T71" fmla="*/ 294 h 784"/>
                <a:gd name="T72" fmla="*/ 1057 w 1237"/>
                <a:gd name="T73" fmla="*/ 209 h 784"/>
                <a:gd name="T74" fmla="*/ 1132 w 1237"/>
                <a:gd name="T75" fmla="*/ 164 h 784"/>
                <a:gd name="T76" fmla="*/ 1161 w 1237"/>
                <a:gd name="T77" fmla="*/ 185 h 784"/>
                <a:gd name="T78" fmla="*/ 1226 w 1237"/>
                <a:gd name="T79" fmla="*/ 399 h 784"/>
                <a:gd name="T80" fmla="*/ 1114 w 1237"/>
                <a:gd name="T81" fmla="*/ 576 h 784"/>
                <a:gd name="T82" fmla="*/ 1107 w 1237"/>
                <a:gd name="T83" fmla="*/ 585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37" h="784">
                  <a:moveTo>
                    <a:pt x="1107" y="585"/>
                  </a:moveTo>
                  <a:cubicBezTo>
                    <a:pt x="1076" y="653"/>
                    <a:pt x="1024" y="711"/>
                    <a:pt x="960" y="751"/>
                  </a:cubicBezTo>
                  <a:cubicBezTo>
                    <a:pt x="925" y="773"/>
                    <a:pt x="869" y="784"/>
                    <a:pt x="851" y="747"/>
                  </a:cubicBezTo>
                  <a:cubicBezTo>
                    <a:pt x="824" y="691"/>
                    <a:pt x="931" y="645"/>
                    <a:pt x="919" y="585"/>
                  </a:cubicBezTo>
                  <a:cubicBezTo>
                    <a:pt x="852" y="580"/>
                    <a:pt x="792" y="622"/>
                    <a:pt x="734" y="656"/>
                  </a:cubicBezTo>
                  <a:cubicBezTo>
                    <a:pt x="676" y="691"/>
                    <a:pt x="603" y="721"/>
                    <a:pt x="543" y="691"/>
                  </a:cubicBezTo>
                  <a:cubicBezTo>
                    <a:pt x="536" y="688"/>
                    <a:pt x="530" y="684"/>
                    <a:pt x="528" y="678"/>
                  </a:cubicBezTo>
                  <a:cubicBezTo>
                    <a:pt x="526" y="669"/>
                    <a:pt x="533" y="661"/>
                    <a:pt x="539" y="656"/>
                  </a:cubicBezTo>
                  <a:cubicBezTo>
                    <a:pt x="562" y="637"/>
                    <a:pt x="589" y="624"/>
                    <a:pt x="618" y="618"/>
                  </a:cubicBezTo>
                  <a:cubicBezTo>
                    <a:pt x="608" y="591"/>
                    <a:pt x="567" y="601"/>
                    <a:pt x="540" y="611"/>
                  </a:cubicBezTo>
                  <a:cubicBezTo>
                    <a:pt x="473" y="637"/>
                    <a:pt x="394" y="631"/>
                    <a:pt x="332" y="595"/>
                  </a:cubicBezTo>
                  <a:cubicBezTo>
                    <a:pt x="349" y="573"/>
                    <a:pt x="371" y="555"/>
                    <a:pt x="396" y="543"/>
                  </a:cubicBezTo>
                  <a:cubicBezTo>
                    <a:pt x="394" y="517"/>
                    <a:pt x="362" y="506"/>
                    <a:pt x="336" y="507"/>
                  </a:cubicBezTo>
                  <a:cubicBezTo>
                    <a:pt x="294" y="509"/>
                    <a:pt x="252" y="528"/>
                    <a:pt x="209" y="523"/>
                  </a:cubicBezTo>
                  <a:cubicBezTo>
                    <a:pt x="166" y="518"/>
                    <a:pt x="125" y="470"/>
                    <a:pt x="148" y="434"/>
                  </a:cubicBezTo>
                  <a:cubicBezTo>
                    <a:pt x="168" y="406"/>
                    <a:pt x="218" y="404"/>
                    <a:pt x="228" y="371"/>
                  </a:cubicBezTo>
                  <a:cubicBezTo>
                    <a:pt x="153" y="380"/>
                    <a:pt x="76" y="354"/>
                    <a:pt x="21" y="303"/>
                  </a:cubicBezTo>
                  <a:cubicBezTo>
                    <a:pt x="13" y="296"/>
                    <a:pt x="6" y="288"/>
                    <a:pt x="4" y="278"/>
                  </a:cubicBezTo>
                  <a:cubicBezTo>
                    <a:pt x="0" y="260"/>
                    <a:pt x="13" y="243"/>
                    <a:pt x="30" y="236"/>
                  </a:cubicBezTo>
                  <a:cubicBezTo>
                    <a:pt x="46" y="228"/>
                    <a:pt x="65" y="229"/>
                    <a:pt x="82" y="230"/>
                  </a:cubicBezTo>
                  <a:cubicBezTo>
                    <a:pt x="132" y="233"/>
                    <a:pt x="182" y="236"/>
                    <a:pt x="232" y="239"/>
                  </a:cubicBezTo>
                  <a:cubicBezTo>
                    <a:pt x="226" y="201"/>
                    <a:pt x="197" y="170"/>
                    <a:pt x="184" y="134"/>
                  </a:cubicBezTo>
                  <a:cubicBezTo>
                    <a:pt x="171" y="97"/>
                    <a:pt x="188" y="44"/>
                    <a:pt x="227" y="45"/>
                  </a:cubicBezTo>
                  <a:cubicBezTo>
                    <a:pt x="239" y="46"/>
                    <a:pt x="250" y="51"/>
                    <a:pt x="260" y="58"/>
                  </a:cubicBezTo>
                  <a:cubicBezTo>
                    <a:pt x="314" y="90"/>
                    <a:pt x="359" y="137"/>
                    <a:pt x="390" y="191"/>
                  </a:cubicBezTo>
                  <a:cubicBezTo>
                    <a:pt x="371" y="134"/>
                    <a:pt x="381" y="69"/>
                    <a:pt x="416" y="21"/>
                  </a:cubicBezTo>
                  <a:cubicBezTo>
                    <a:pt x="423" y="10"/>
                    <a:pt x="434" y="0"/>
                    <a:pt x="446" y="0"/>
                  </a:cubicBezTo>
                  <a:cubicBezTo>
                    <a:pt x="461" y="0"/>
                    <a:pt x="471" y="14"/>
                    <a:pt x="479" y="26"/>
                  </a:cubicBezTo>
                  <a:cubicBezTo>
                    <a:pt x="526" y="100"/>
                    <a:pt x="572" y="174"/>
                    <a:pt x="619" y="248"/>
                  </a:cubicBezTo>
                  <a:cubicBezTo>
                    <a:pt x="653" y="199"/>
                    <a:pt x="601" y="128"/>
                    <a:pt x="626" y="74"/>
                  </a:cubicBezTo>
                  <a:cubicBezTo>
                    <a:pt x="650" y="20"/>
                    <a:pt x="735" y="24"/>
                    <a:pt x="775" y="67"/>
                  </a:cubicBezTo>
                  <a:cubicBezTo>
                    <a:pt x="815" y="110"/>
                    <a:pt x="822" y="173"/>
                    <a:pt x="828" y="231"/>
                  </a:cubicBezTo>
                  <a:cubicBezTo>
                    <a:pt x="823" y="196"/>
                    <a:pt x="818" y="158"/>
                    <a:pt x="828" y="124"/>
                  </a:cubicBezTo>
                  <a:cubicBezTo>
                    <a:pt x="839" y="89"/>
                    <a:pt x="869" y="58"/>
                    <a:pt x="905" y="58"/>
                  </a:cubicBezTo>
                  <a:cubicBezTo>
                    <a:pt x="934" y="59"/>
                    <a:pt x="959" y="79"/>
                    <a:pt x="977" y="101"/>
                  </a:cubicBezTo>
                  <a:cubicBezTo>
                    <a:pt x="1019" y="155"/>
                    <a:pt x="1033" y="229"/>
                    <a:pt x="1014" y="294"/>
                  </a:cubicBezTo>
                  <a:cubicBezTo>
                    <a:pt x="1036" y="271"/>
                    <a:pt x="1042" y="237"/>
                    <a:pt x="1057" y="209"/>
                  </a:cubicBezTo>
                  <a:cubicBezTo>
                    <a:pt x="1071" y="180"/>
                    <a:pt x="1102" y="154"/>
                    <a:pt x="1132" y="164"/>
                  </a:cubicBezTo>
                  <a:cubicBezTo>
                    <a:pt x="1144" y="168"/>
                    <a:pt x="1153" y="177"/>
                    <a:pt x="1161" y="185"/>
                  </a:cubicBezTo>
                  <a:cubicBezTo>
                    <a:pt x="1212" y="242"/>
                    <a:pt x="1237" y="323"/>
                    <a:pt x="1226" y="399"/>
                  </a:cubicBezTo>
                  <a:cubicBezTo>
                    <a:pt x="1214" y="475"/>
                    <a:pt x="1180" y="536"/>
                    <a:pt x="1114" y="576"/>
                  </a:cubicBezTo>
                  <a:lnTo>
                    <a:pt x="1107" y="585"/>
                  </a:ln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8293100" y="-179388"/>
              <a:ext cx="919163" cy="411163"/>
            </a:xfrm>
            <a:custGeom>
              <a:avLst/>
              <a:gdLst>
                <a:gd name="T0" fmla="*/ 858 w 991"/>
                <a:gd name="T1" fmla="*/ 439 h 444"/>
                <a:gd name="T2" fmla="*/ 836 w 991"/>
                <a:gd name="T3" fmla="*/ 437 h 444"/>
                <a:gd name="T4" fmla="*/ 838 w 991"/>
                <a:gd name="T5" fmla="*/ 415 h 444"/>
                <a:gd name="T6" fmla="*/ 910 w 991"/>
                <a:gd name="T7" fmla="*/ 320 h 444"/>
                <a:gd name="T8" fmla="*/ 634 w 991"/>
                <a:gd name="T9" fmla="*/ 259 h 444"/>
                <a:gd name="T10" fmla="*/ 629 w 991"/>
                <a:gd name="T11" fmla="*/ 263 h 444"/>
                <a:gd name="T12" fmla="*/ 428 w 991"/>
                <a:gd name="T13" fmla="*/ 331 h 444"/>
                <a:gd name="T14" fmla="*/ 411 w 991"/>
                <a:gd name="T15" fmla="*/ 317 h 444"/>
                <a:gd name="T16" fmla="*/ 425 w 991"/>
                <a:gd name="T17" fmla="*/ 300 h 444"/>
                <a:gd name="T18" fmla="*/ 595 w 991"/>
                <a:gd name="T19" fmla="*/ 247 h 444"/>
                <a:gd name="T20" fmla="*/ 532 w 991"/>
                <a:gd name="T21" fmla="*/ 228 h 444"/>
                <a:gd name="T22" fmla="*/ 363 w 991"/>
                <a:gd name="T23" fmla="*/ 178 h 444"/>
                <a:gd name="T24" fmla="*/ 356 w 991"/>
                <a:gd name="T25" fmla="*/ 183 h 444"/>
                <a:gd name="T26" fmla="*/ 181 w 991"/>
                <a:gd name="T27" fmla="*/ 254 h 444"/>
                <a:gd name="T28" fmla="*/ 161 w 991"/>
                <a:gd name="T29" fmla="*/ 246 h 444"/>
                <a:gd name="T30" fmla="*/ 170 w 991"/>
                <a:gd name="T31" fmla="*/ 226 h 444"/>
                <a:gd name="T32" fmla="*/ 317 w 991"/>
                <a:gd name="T33" fmla="*/ 166 h 444"/>
                <a:gd name="T34" fmla="*/ 17 w 991"/>
                <a:gd name="T35" fmla="*/ 133 h 444"/>
                <a:gd name="T36" fmla="*/ 0 w 991"/>
                <a:gd name="T37" fmla="*/ 119 h 444"/>
                <a:gd name="T38" fmla="*/ 15 w 991"/>
                <a:gd name="T39" fmla="*/ 103 h 444"/>
                <a:gd name="T40" fmla="*/ 481 w 991"/>
                <a:gd name="T41" fmla="*/ 180 h 444"/>
                <a:gd name="T42" fmla="*/ 424 w 991"/>
                <a:gd name="T43" fmla="*/ 106 h 444"/>
                <a:gd name="T44" fmla="*/ 402 w 991"/>
                <a:gd name="T45" fmla="*/ 91 h 444"/>
                <a:gd name="T46" fmla="*/ 328 w 991"/>
                <a:gd name="T47" fmla="*/ 26 h 444"/>
                <a:gd name="T48" fmla="*/ 332 w 991"/>
                <a:gd name="T49" fmla="*/ 4 h 444"/>
                <a:gd name="T50" fmla="*/ 353 w 991"/>
                <a:gd name="T51" fmla="*/ 9 h 444"/>
                <a:gd name="T52" fmla="*/ 419 w 991"/>
                <a:gd name="T53" fmla="*/ 66 h 444"/>
                <a:gd name="T54" fmla="*/ 442 w 991"/>
                <a:gd name="T55" fmla="*/ 81 h 444"/>
                <a:gd name="T56" fmla="*/ 506 w 991"/>
                <a:gd name="T57" fmla="*/ 154 h 444"/>
                <a:gd name="T58" fmla="*/ 513 w 991"/>
                <a:gd name="T59" fmla="*/ 190 h 444"/>
                <a:gd name="T60" fmla="*/ 541 w 991"/>
                <a:gd name="T61" fmla="*/ 198 h 444"/>
                <a:gd name="T62" fmla="*/ 788 w 991"/>
                <a:gd name="T63" fmla="*/ 268 h 444"/>
                <a:gd name="T64" fmla="*/ 620 w 991"/>
                <a:gd name="T65" fmla="*/ 77 h 444"/>
                <a:gd name="T66" fmla="*/ 612 w 991"/>
                <a:gd name="T67" fmla="*/ 58 h 444"/>
                <a:gd name="T68" fmla="*/ 632 w 991"/>
                <a:gd name="T69" fmla="*/ 49 h 444"/>
                <a:gd name="T70" fmla="*/ 807 w 991"/>
                <a:gd name="T71" fmla="*/ 226 h 444"/>
                <a:gd name="T72" fmla="*/ 822 w 991"/>
                <a:gd name="T73" fmla="*/ 275 h 444"/>
                <a:gd name="T74" fmla="*/ 976 w 991"/>
                <a:gd name="T75" fmla="*/ 294 h 444"/>
                <a:gd name="T76" fmla="*/ 990 w 991"/>
                <a:gd name="T77" fmla="*/ 304 h 444"/>
                <a:gd name="T78" fmla="*/ 991 w 991"/>
                <a:gd name="T79" fmla="*/ 310 h 444"/>
                <a:gd name="T80" fmla="*/ 975 w 991"/>
                <a:gd name="T81" fmla="*/ 325 h 444"/>
                <a:gd name="T82" fmla="*/ 942 w 991"/>
                <a:gd name="T83" fmla="*/ 323 h 444"/>
                <a:gd name="T84" fmla="*/ 942 w 991"/>
                <a:gd name="T85" fmla="*/ 324 h 444"/>
                <a:gd name="T86" fmla="*/ 858 w 991"/>
                <a:gd name="T87" fmla="*/ 43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1" h="443">
                  <a:moveTo>
                    <a:pt x="858" y="439"/>
                  </a:moveTo>
                  <a:cubicBezTo>
                    <a:pt x="851" y="444"/>
                    <a:pt x="841" y="443"/>
                    <a:pt x="836" y="437"/>
                  </a:cubicBezTo>
                  <a:cubicBezTo>
                    <a:pt x="830" y="430"/>
                    <a:pt x="831" y="421"/>
                    <a:pt x="838" y="415"/>
                  </a:cubicBezTo>
                  <a:cubicBezTo>
                    <a:pt x="869" y="389"/>
                    <a:pt x="893" y="356"/>
                    <a:pt x="910" y="320"/>
                  </a:cubicBezTo>
                  <a:cubicBezTo>
                    <a:pt x="816" y="309"/>
                    <a:pt x="724" y="286"/>
                    <a:pt x="634" y="259"/>
                  </a:cubicBezTo>
                  <a:cubicBezTo>
                    <a:pt x="633" y="261"/>
                    <a:pt x="631" y="262"/>
                    <a:pt x="629" y="263"/>
                  </a:cubicBezTo>
                  <a:cubicBezTo>
                    <a:pt x="569" y="301"/>
                    <a:pt x="499" y="324"/>
                    <a:pt x="428" y="331"/>
                  </a:cubicBezTo>
                  <a:cubicBezTo>
                    <a:pt x="419" y="332"/>
                    <a:pt x="412" y="326"/>
                    <a:pt x="411" y="317"/>
                  </a:cubicBezTo>
                  <a:cubicBezTo>
                    <a:pt x="410" y="309"/>
                    <a:pt x="416" y="301"/>
                    <a:pt x="425" y="300"/>
                  </a:cubicBezTo>
                  <a:cubicBezTo>
                    <a:pt x="485" y="295"/>
                    <a:pt x="543" y="276"/>
                    <a:pt x="595" y="247"/>
                  </a:cubicBezTo>
                  <a:cubicBezTo>
                    <a:pt x="574" y="241"/>
                    <a:pt x="553" y="234"/>
                    <a:pt x="532" y="228"/>
                  </a:cubicBezTo>
                  <a:cubicBezTo>
                    <a:pt x="476" y="210"/>
                    <a:pt x="419" y="193"/>
                    <a:pt x="363" y="178"/>
                  </a:cubicBezTo>
                  <a:cubicBezTo>
                    <a:pt x="361" y="180"/>
                    <a:pt x="359" y="182"/>
                    <a:pt x="356" y="183"/>
                  </a:cubicBezTo>
                  <a:cubicBezTo>
                    <a:pt x="181" y="254"/>
                    <a:pt x="181" y="254"/>
                    <a:pt x="181" y="254"/>
                  </a:cubicBezTo>
                  <a:cubicBezTo>
                    <a:pt x="173" y="257"/>
                    <a:pt x="165" y="253"/>
                    <a:pt x="161" y="246"/>
                  </a:cubicBezTo>
                  <a:cubicBezTo>
                    <a:pt x="158" y="238"/>
                    <a:pt x="162" y="229"/>
                    <a:pt x="170" y="226"/>
                  </a:cubicBezTo>
                  <a:cubicBezTo>
                    <a:pt x="317" y="166"/>
                    <a:pt x="317" y="166"/>
                    <a:pt x="317" y="166"/>
                  </a:cubicBezTo>
                  <a:cubicBezTo>
                    <a:pt x="218" y="142"/>
                    <a:pt x="118" y="127"/>
                    <a:pt x="17" y="133"/>
                  </a:cubicBezTo>
                  <a:cubicBezTo>
                    <a:pt x="8" y="134"/>
                    <a:pt x="1" y="128"/>
                    <a:pt x="0" y="119"/>
                  </a:cubicBezTo>
                  <a:cubicBezTo>
                    <a:pt x="0" y="111"/>
                    <a:pt x="6" y="103"/>
                    <a:pt x="15" y="103"/>
                  </a:cubicBezTo>
                  <a:cubicBezTo>
                    <a:pt x="174" y="92"/>
                    <a:pt x="330" y="134"/>
                    <a:pt x="481" y="180"/>
                  </a:cubicBezTo>
                  <a:cubicBezTo>
                    <a:pt x="476" y="149"/>
                    <a:pt x="448" y="123"/>
                    <a:pt x="424" y="106"/>
                  </a:cubicBezTo>
                  <a:cubicBezTo>
                    <a:pt x="417" y="101"/>
                    <a:pt x="410" y="96"/>
                    <a:pt x="402" y="91"/>
                  </a:cubicBezTo>
                  <a:cubicBezTo>
                    <a:pt x="375" y="73"/>
                    <a:pt x="347" y="54"/>
                    <a:pt x="328" y="26"/>
                  </a:cubicBezTo>
                  <a:cubicBezTo>
                    <a:pt x="323" y="19"/>
                    <a:pt x="325" y="9"/>
                    <a:pt x="332" y="4"/>
                  </a:cubicBezTo>
                  <a:cubicBezTo>
                    <a:pt x="339" y="0"/>
                    <a:pt x="348" y="2"/>
                    <a:pt x="353" y="9"/>
                  </a:cubicBezTo>
                  <a:cubicBezTo>
                    <a:pt x="369" y="32"/>
                    <a:pt x="393" y="49"/>
                    <a:pt x="419" y="66"/>
                  </a:cubicBezTo>
                  <a:cubicBezTo>
                    <a:pt x="427" y="71"/>
                    <a:pt x="435" y="76"/>
                    <a:pt x="442" y="81"/>
                  </a:cubicBezTo>
                  <a:cubicBezTo>
                    <a:pt x="474" y="104"/>
                    <a:pt x="495" y="129"/>
                    <a:pt x="506" y="154"/>
                  </a:cubicBezTo>
                  <a:cubicBezTo>
                    <a:pt x="511" y="166"/>
                    <a:pt x="513" y="178"/>
                    <a:pt x="513" y="190"/>
                  </a:cubicBezTo>
                  <a:cubicBezTo>
                    <a:pt x="522" y="193"/>
                    <a:pt x="532" y="196"/>
                    <a:pt x="541" y="198"/>
                  </a:cubicBezTo>
                  <a:cubicBezTo>
                    <a:pt x="622" y="224"/>
                    <a:pt x="705" y="249"/>
                    <a:pt x="788" y="268"/>
                  </a:cubicBezTo>
                  <a:cubicBezTo>
                    <a:pt x="764" y="183"/>
                    <a:pt x="701" y="111"/>
                    <a:pt x="620" y="77"/>
                  </a:cubicBezTo>
                  <a:cubicBezTo>
                    <a:pt x="612" y="74"/>
                    <a:pt x="608" y="65"/>
                    <a:pt x="612" y="58"/>
                  </a:cubicBezTo>
                  <a:cubicBezTo>
                    <a:pt x="615" y="50"/>
                    <a:pt x="624" y="46"/>
                    <a:pt x="632" y="49"/>
                  </a:cubicBezTo>
                  <a:cubicBezTo>
                    <a:pt x="711" y="82"/>
                    <a:pt x="775" y="147"/>
                    <a:pt x="807" y="226"/>
                  </a:cubicBezTo>
                  <a:cubicBezTo>
                    <a:pt x="813" y="242"/>
                    <a:pt x="818" y="258"/>
                    <a:pt x="822" y="275"/>
                  </a:cubicBezTo>
                  <a:cubicBezTo>
                    <a:pt x="873" y="285"/>
                    <a:pt x="924" y="292"/>
                    <a:pt x="976" y="294"/>
                  </a:cubicBezTo>
                  <a:cubicBezTo>
                    <a:pt x="982" y="295"/>
                    <a:pt x="987" y="299"/>
                    <a:pt x="990" y="304"/>
                  </a:cubicBezTo>
                  <a:cubicBezTo>
                    <a:pt x="990" y="306"/>
                    <a:pt x="991" y="308"/>
                    <a:pt x="991" y="310"/>
                  </a:cubicBezTo>
                  <a:cubicBezTo>
                    <a:pt x="990" y="319"/>
                    <a:pt x="983" y="325"/>
                    <a:pt x="975" y="325"/>
                  </a:cubicBezTo>
                  <a:cubicBezTo>
                    <a:pt x="964" y="325"/>
                    <a:pt x="953" y="323"/>
                    <a:pt x="942" y="323"/>
                  </a:cubicBezTo>
                  <a:cubicBezTo>
                    <a:pt x="942" y="323"/>
                    <a:pt x="942" y="323"/>
                    <a:pt x="942" y="324"/>
                  </a:cubicBezTo>
                  <a:cubicBezTo>
                    <a:pt x="924" y="368"/>
                    <a:pt x="894" y="408"/>
                    <a:pt x="858" y="439"/>
                  </a:cubicBezTo>
                  <a:close/>
                </a:path>
              </a:pathLst>
            </a:custGeom>
            <a:solidFill>
              <a:srgbClr val="409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9863138" y="171450"/>
              <a:ext cx="374650" cy="361950"/>
            </a:xfrm>
            <a:custGeom>
              <a:avLst/>
              <a:gdLst>
                <a:gd name="T0" fmla="*/ 249 w 403"/>
                <a:gd name="T1" fmla="*/ 11 h 389"/>
                <a:gd name="T2" fmla="*/ 145 w 403"/>
                <a:gd name="T3" fmla="*/ 8 h 389"/>
                <a:gd name="T4" fmla="*/ 41 w 403"/>
                <a:gd name="T5" fmla="*/ 87 h 389"/>
                <a:gd name="T6" fmla="*/ 33 w 403"/>
                <a:gd name="T7" fmla="*/ 286 h 389"/>
                <a:gd name="T8" fmla="*/ 208 w 403"/>
                <a:gd name="T9" fmla="*/ 382 h 389"/>
                <a:gd name="T10" fmla="*/ 321 w 403"/>
                <a:gd name="T11" fmla="*/ 335 h 389"/>
                <a:gd name="T12" fmla="*/ 387 w 403"/>
                <a:gd name="T13" fmla="*/ 256 h 389"/>
                <a:gd name="T14" fmla="*/ 382 w 403"/>
                <a:gd name="T15" fmla="*/ 147 h 389"/>
                <a:gd name="T16" fmla="*/ 254 w 403"/>
                <a:gd name="T17" fmla="*/ 88 h 389"/>
                <a:gd name="T18" fmla="*/ 102 w 403"/>
                <a:gd name="T19" fmla="*/ 164 h 389"/>
                <a:gd name="T20" fmla="*/ 152 w 403"/>
                <a:gd name="T21" fmla="*/ 293 h 389"/>
                <a:gd name="T22" fmla="*/ 289 w 403"/>
                <a:gd name="T23" fmla="*/ 277 h 389"/>
                <a:gd name="T24" fmla="*/ 311 w 403"/>
                <a:gd name="T25" fmla="*/ 247 h 389"/>
                <a:gd name="T26" fmla="*/ 289 w 403"/>
                <a:gd name="T27" fmla="*/ 184 h 389"/>
                <a:gd name="T28" fmla="*/ 207 w 403"/>
                <a:gd name="T29" fmla="*/ 144 h 389"/>
                <a:gd name="T30" fmla="*/ 184 w 403"/>
                <a:gd name="T31" fmla="*/ 161 h 389"/>
                <a:gd name="T32" fmla="*/ 201 w 403"/>
                <a:gd name="T33" fmla="*/ 184 h 389"/>
                <a:gd name="T34" fmla="*/ 261 w 403"/>
                <a:gd name="T35" fmla="*/ 213 h 389"/>
                <a:gd name="T36" fmla="*/ 273 w 403"/>
                <a:gd name="T37" fmla="*/ 235 h 389"/>
                <a:gd name="T38" fmla="*/ 264 w 403"/>
                <a:gd name="T39" fmla="*/ 246 h 389"/>
                <a:gd name="T40" fmla="*/ 171 w 403"/>
                <a:gd name="T41" fmla="*/ 258 h 389"/>
                <a:gd name="T42" fmla="*/ 140 w 403"/>
                <a:gd name="T43" fmla="*/ 179 h 389"/>
                <a:gd name="T44" fmla="*/ 253 w 403"/>
                <a:gd name="T45" fmla="*/ 128 h 389"/>
                <a:gd name="T46" fmla="*/ 348 w 403"/>
                <a:gd name="T47" fmla="*/ 168 h 389"/>
                <a:gd name="T48" fmla="*/ 350 w 403"/>
                <a:gd name="T49" fmla="*/ 240 h 389"/>
                <a:gd name="T50" fmla="*/ 296 w 403"/>
                <a:gd name="T51" fmla="*/ 303 h 389"/>
                <a:gd name="T52" fmla="*/ 205 w 403"/>
                <a:gd name="T53" fmla="*/ 342 h 389"/>
                <a:gd name="T54" fmla="*/ 68 w 403"/>
                <a:gd name="T55" fmla="*/ 267 h 389"/>
                <a:gd name="T56" fmla="*/ 75 w 403"/>
                <a:gd name="T57" fmla="*/ 108 h 389"/>
                <a:gd name="T58" fmla="*/ 155 w 403"/>
                <a:gd name="T59" fmla="*/ 47 h 389"/>
                <a:gd name="T60" fmla="*/ 271 w 403"/>
                <a:gd name="T61" fmla="*/ 57 h 389"/>
                <a:gd name="T62" fmla="*/ 337 w 403"/>
                <a:gd name="T63" fmla="*/ 94 h 389"/>
                <a:gd name="T64" fmla="*/ 364 w 403"/>
                <a:gd name="T65" fmla="*/ 104 h 389"/>
                <a:gd name="T66" fmla="*/ 373 w 403"/>
                <a:gd name="T67" fmla="*/ 77 h 389"/>
                <a:gd name="T68" fmla="*/ 281 w 403"/>
                <a:gd name="T69" fmla="*/ 18 h 389"/>
                <a:gd name="T70" fmla="*/ 249 w 403"/>
                <a:gd name="T71" fmla="*/ 1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2" h="389">
                  <a:moveTo>
                    <a:pt x="249" y="11"/>
                  </a:moveTo>
                  <a:cubicBezTo>
                    <a:pt x="214" y="3"/>
                    <a:pt x="179" y="0"/>
                    <a:pt x="145" y="8"/>
                  </a:cubicBezTo>
                  <a:cubicBezTo>
                    <a:pt x="104" y="19"/>
                    <a:pt x="66" y="47"/>
                    <a:pt x="41" y="87"/>
                  </a:cubicBezTo>
                  <a:cubicBezTo>
                    <a:pt x="3" y="147"/>
                    <a:pt x="0" y="225"/>
                    <a:pt x="33" y="286"/>
                  </a:cubicBezTo>
                  <a:cubicBezTo>
                    <a:pt x="67" y="349"/>
                    <a:pt x="139" y="389"/>
                    <a:pt x="208" y="382"/>
                  </a:cubicBezTo>
                  <a:cubicBezTo>
                    <a:pt x="246" y="378"/>
                    <a:pt x="284" y="363"/>
                    <a:pt x="321" y="335"/>
                  </a:cubicBezTo>
                  <a:cubicBezTo>
                    <a:pt x="352" y="311"/>
                    <a:pt x="375" y="285"/>
                    <a:pt x="387" y="256"/>
                  </a:cubicBezTo>
                  <a:cubicBezTo>
                    <a:pt x="403" y="219"/>
                    <a:pt x="401" y="177"/>
                    <a:pt x="382" y="147"/>
                  </a:cubicBezTo>
                  <a:cubicBezTo>
                    <a:pt x="360" y="111"/>
                    <a:pt x="314" y="90"/>
                    <a:pt x="254" y="88"/>
                  </a:cubicBezTo>
                  <a:cubicBezTo>
                    <a:pt x="196" y="86"/>
                    <a:pt x="125" y="105"/>
                    <a:pt x="102" y="164"/>
                  </a:cubicBezTo>
                  <a:cubicBezTo>
                    <a:pt x="84" y="210"/>
                    <a:pt x="106" y="269"/>
                    <a:pt x="152" y="293"/>
                  </a:cubicBezTo>
                  <a:cubicBezTo>
                    <a:pt x="194" y="316"/>
                    <a:pt x="251" y="309"/>
                    <a:pt x="289" y="277"/>
                  </a:cubicBezTo>
                  <a:cubicBezTo>
                    <a:pt x="297" y="271"/>
                    <a:pt x="307" y="261"/>
                    <a:pt x="311" y="247"/>
                  </a:cubicBezTo>
                  <a:cubicBezTo>
                    <a:pt x="317" y="226"/>
                    <a:pt x="309" y="203"/>
                    <a:pt x="289" y="184"/>
                  </a:cubicBezTo>
                  <a:cubicBezTo>
                    <a:pt x="267" y="163"/>
                    <a:pt x="238" y="148"/>
                    <a:pt x="207" y="144"/>
                  </a:cubicBezTo>
                  <a:cubicBezTo>
                    <a:pt x="196" y="142"/>
                    <a:pt x="186" y="150"/>
                    <a:pt x="184" y="161"/>
                  </a:cubicBezTo>
                  <a:cubicBezTo>
                    <a:pt x="183" y="172"/>
                    <a:pt x="190" y="182"/>
                    <a:pt x="201" y="184"/>
                  </a:cubicBezTo>
                  <a:cubicBezTo>
                    <a:pt x="224" y="187"/>
                    <a:pt x="245" y="197"/>
                    <a:pt x="261" y="213"/>
                  </a:cubicBezTo>
                  <a:cubicBezTo>
                    <a:pt x="269" y="221"/>
                    <a:pt x="274" y="230"/>
                    <a:pt x="273" y="235"/>
                  </a:cubicBezTo>
                  <a:cubicBezTo>
                    <a:pt x="272" y="238"/>
                    <a:pt x="269" y="242"/>
                    <a:pt x="264" y="246"/>
                  </a:cubicBezTo>
                  <a:cubicBezTo>
                    <a:pt x="238" y="268"/>
                    <a:pt x="199" y="273"/>
                    <a:pt x="171" y="258"/>
                  </a:cubicBezTo>
                  <a:cubicBezTo>
                    <a:pt x="143" y="243"/>
                    <a:pt x="129" y="206"/>
                    <a:pt x="140" y="179"/>
                  </a:cubicBezTo>
                  <a:cubicBezTo>
                    <a:pt x="155" y="139"/>
                    <a:pt x="210" y="127"/>
                    <a:pt x="253" y="128"/>
                  </a:cubicBezTo>
                  <a:cubicBezTo>
                    <a:pt x="279" y="129"/>
                    <a:pt x="327" y="136"/>
                    <a:pt x="348" y="168"/>
                  </a:cubicBezTo>
                  <a:cubicBezTo>
                    <a:pt x="360" y="188"/>
                    <a:pt x="361" y="215"/>
                    <a:pt x="350" y="240"/>
                  </a:cubicBezTo>
                  <a:cubicBezTo>
                    <a:pt x="341" y="262"/>
                    <a:pt x="323" y="283"/>
                    <a:pt x="296" y="303"/>
                  </a:cubicBezTo>
                  <a:cubicBezTo>
                    <a:pt x="266" y="326"/>
                    <a:pt x="235" y="339"/>
                    <a:pt x="205" y="342"/>
                  </a:cubicBezTo>
                  <a:cubicBezTo>
                    <a:pt x="151" y="347"/>
                    <a:pt x="95" y="316"/>
                    <a:pt x="68" y="267"/>
                  </a:cubicBezTo>
                  <a:cubicBezTo>
                    <a:pt x="43" y="220"/>
                    <a:pt x="46" y="156"/>
                    <a:pt x="75" y="108"/>
                  </a:cubicBezTo>
                  <a:cubicBezTo>
                    <a:pt x="95" y="78"/>
                    <a:pt x="124" y="55"/>
                    <a:pt x="155" y="47"/>
                  </a:cubicBezTo>
                  <a:cubicBezTo>
                    <a:pt x="191" y="38"/>
                    <a:pt x="229" y="46"/>
                    <a:pt x="271" y="57"/>
                  </a:cubicBezTo>
                  <a:cubicBezTo>
                    <a:pt x="300" y="64"/>
                    <a:pt x="327" y="74"/>
                    <a:pt x="337" y="94"/>
                  </a:cubicBezTo>
                  <a:cubicBezTo>
                    <a:pt x="341" y="104"/>
                    <a:pt x="353" y="109"/>
                    <a:pt x="364" y="104"/>
                  </a:cubicBezTo>
                  <a:cubicBezTo>
                    <a:pt x="374" y="99"/>
                    <a:pt x="378" y="87"/>
                    <a:pt x="373" y="77"/>
                  </a:cubicBezTo>
                  <a:cubicBezTo>
                    <a:pt x="357" y="42"/>
                    <a:pt x="319" y="28"/>
                    <a:pt x="281" y="18"/>
                  </a:cubicBezTo>
                  <a:cubicBezTo>
                    <a:pt x="270" y="16"/>
                    <a:pt x="260" y="13"/>
                    <a:pt x="249" y="1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9699625" y="-4763"/>
              <a:ext cx="339725" cy="455613"/>
            </a:xfrm>
            <a:custGeom>
              <a:avLst/>
              <a:gdLst>
                <a:gd name="T0" fmla="*/ 132 w 365"/>
                <a:gd name="T1" fmla="*/ 437 h 491"/>
                <a:gd name="T2" fmla="*/ 203 w 365"/>
                <a:gd name="T3" fmla="*/ 208 h 491"/>
                <a:gd name="T4" fmla="*/ 329 w 365"/>
                <a:gd name="T5" fmla="*/ 115 h 491"/>
                <a:gd name="T6" fmla="*/ 350 w 365"/>
                <a:gd name="T7" fmla="*/ 100 h 491"/>
                <a:gd name="T8" fmla="*/ 331 w 365"/>
                <a:gd name="T9" fmla="*/ 37 h 491"/>
                <a:gd name="T10" fmla="*/ 153 w 365"/>
                <a:gd name="T11" fmla="*/ 36 h 491"/>
                <a:gd name="T12" fmla="*/ 74 w 365"/>
                <a:gd name="T13" fmla="*/ 86 h 491"/>
                <a:gd name="T14" fmla="*/ 45 w 365"/>
                <a:gd name="T15" fmla="*/ 131 h 491"/>
                <a:gd name="T16" fmla="*/ 63 w 365"/>
                <a:gd name="T17" fmla="*/ 443 h 491"/>
                <a:gd name="T18" fmla="*/ 95 w 365"/>
                <a:gd name="T19" fmla="*/ 482 h 491"/>
                <a:gd name="T20" fmla="*/ 133 w 365"/>
                <a:gd name="T21" fmla="*/ 441 h 491"/>
                <a:gd name="T22" fmla="*/ 132 w 365"/>
                <a:gd name="T23" fmla="*/ 437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5" h="491">
                  <a:moveTo>
                    <a:pt x="132" y="437"/>
                  </a:moveTo>
                  <a:cubicBezTo>
                    <a:pt x="107" y="356"/>
                    <a:pt x="150" y="267"/>
                    <a:pt x="203" y="208"/>
                  </a:cubicBezTo>
                  <a:cubicBezTo>
                    <a:pt x="239" y="169"/>
                    <a:pt x="283" y="141"/>
                    <a:pt x="329" y="115"/>
                  </a:cubicBezTo>
                  <a:cubicBezTo>
                    <a:pt x="337" y="111"/>
                    <a:pt x="345" y="107"/>
                    <a:pt x="350" y="100"/>
                  </a:cubicBezTo>
                  <a:cubicBezTo>
                    <a:pt x="365" y="80"/>
                    <a:pt x="350" y="51"/>
                    <a:pt x="331" y="37"/>
                  </a:cubicBezTo>
                  <a:cubicBezTo>
                    <a:pt x="281" y="0"/>
                    <a:pt x="210" y="13"/>
                    <a:pt x="153" y="36"/>
                  </a:cubicBezTo>
                  <a:cubicBezTo>
                    <a:pt x="124" y="48"/>
                    <a:pt x="95" y="63"/>
                    <a:pt x="74" y="86"/>
                  </a:cubicBezTo>
                  <a:cubicBezTo>
                    <a:pt x="62" y="99"/>
                    <a:pt x="52" y="114"/>
                    <a:pt x="45" y="131"/>
                  </a:cubicBezTo>
                  <a:cubicBezTo>
                    <a:pt x="0" y="228"/>
                    <a:pt x="21" y="344"/>
                    <a:pt x="63" y="443"/>
                  </a:cubicBezTo>
                  <a:cubicBezTo>
                    <a:pt x="70" y="459"/>
                    <a:pt x="79" y="477"/>
                    <a:pt x="95" y="482"/>
                  </a:cubicBezTo>
                  <a:cubicBezTo>
                    <a:pt x="121" y="491"/>
                    <a:pt x="140" y="463"/>
                    <a:pt x="133" y="441"/>
                  </a:cubicBezTo>
                  <a:cubicBezTo>
                    <a:pt x="132" y="440"/>
                    <a:pt x="132" y="439"/>
                    <a:pt x="132" y="43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9802813" y="503237"/>
              <a:ext cx="490538" cy="252413"/>
            </a:xfrm>
            <a:custGeom>
              <a:avLst/>
              <a:gdLst>
                <a:gd name="T0" fmla="*/ 114 w 529"/>
                <a:gd name="T1" fmla="*/ 65 h 273"/>
                <a:gd name="T2" fmla="*/ 64 w 529"/>
                <a:gd name="T3" fmla="*/ 38 h 273"/>
                <a:gd name="T4" fmla="*/ 14 w 529"/>
                <a:gd name="T5" fmla="*/ 56 h 273"/>
                <a:gd name="T6" fmla="*/ 39 w 529"/>
                <a:gd name="T7" fmla="*/ 129 h 273"/>
                <a:gd name="T8" fmla="*/ 156 w 529"/>
                <a:gd name="T9" fmla="*/ 235 h 273"/>
                <a:gd name="T10" fmla="*/ 308 w 529"/>
                <a:gd name="T11" fmla="*/ 254 h 273"/>
                <a:gd name="T12" fmla="*/ 361 w 529"/>
                <a:gd name="T13" fmla="*/ 222 h 273"/>
                <a:gd name="T14" fmla="*/ 502 w 529"/>
                <a:gd name="T15" fmla="*/ 83 h 273"/>
                <a:gd name="T16" fmla="*/ 519 w 529"/>
                <a:gd name="T17" fmla="*/ 23 h 273"/>
                <a:gd name="T18" fmla="*/ 474 w 529"/>
                <a:gd name="T19" fmla="*/ 2 h 273"/>
                <a:gd name="T20" fmla="*/ 425 w 529"/>
                <a:gd name="T21" fmla="*/ 23 h 273"/>
                <a:gd name="T22" fmla="*/ 267 w 529"/>
                <a:gd name="T23" fmla="*/ 90 h 273"/>
                <a:gd name="T24" fmla="*/ 162 w 529"/>
                <a:gd name="T25" fmla="*/ 93 h 273"/>
                <a:gd name="T26" fmla="*/ 114 w 529"/>
                <a:gd name="T27" fmla="*/ 6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9" h="273">
                  <a:moveTo>
                    <a:pt x="114" y="65"/>
                  </a:moveTo>
                  <a:cubicBezTo>
                    <a:pt x="99" y="53"/>
                    <a:pt x="83" y="42"/>
                    <a:pt x="64" y="38"/>
                  </a:cubicBezTo>
                  <a:cubicBezTo>
                    <a:pt x="45" y="33"/>
                    <a:pt x="23" y="39"/>
                    <a:pt x="14" y="56"/>
                  </a:cubicBezTo>
                  <a:cubicBezTo>
                    <a:pt x="0" y="80"/>
                    <a:pt x="20" y="109"/>
                    <a:pt x="39" y="129"/>
                  </a:cubicBezTo>
                  <a:cubicBezTo>
                    <a:pt x="75" y="168"/>
                    <a:pt x="111" y="208"/>
                    <a:pt x="156" y="235"/>
                  </a:cubicBezTo>
                  <a:cubicBezTo>
                    <a:pt x="202" y="261"/>
                    <a:pt x="259" y="273"/>
                    <a:pt x="308" y="254"/>
                  </a:cubicBezTo>
                  <a:cubicBezTo>
                    <a:pt x="327" y="247"/>
                    <a:pt x="345" y="234"/>
                    <a:pt x="361" y="222"/>
                  </a:cubicBezTo>
                  <a:cubicBezTo>
                    <a:pt x="414" y="182"/>
                    <a:pt x="461" y="135"/>
                    <a:pt x="502" y="83"/>
                  </a:cubicBezTo>
                  <a:cubicBezTo>
                    <a:pt x="515" y="66"/>
                    <a:pt x="529" y="43"/>
                    <a:pt x="519" y="23"/>
                  </a:cubicBezTo>
                  <a:cubicBezTo>
                    <a:pt x="512" y="7"/>
                    <a:pt x="492" y="0"/>
                    <a:pt x="474" y="2"/>
                  </a:cubicBezTo>
                  <a:cubicBezTo>
                    <a:pt x="456" y="5"/>
                    <a:pt x="441" y="14"/>
                    <a:pt x="425" y="23"/>
                  </a:cubicBezTo>
                  <a:cubicBezTo>
                    <a:pt x="376" y="52"/>
                    <a:pt x="324" y="78"/>
                    <a:pt x="267" y="90"/>
                  </a:cubicBezTo>
                  <a:cubicBezTo>
                    <a:pt x="233" y="97"/>
                    <a:pt x="197" y="101"/>
                    <a:pt x="162" y="93"/>
                  </a:cubicBezTo>
                  <a:cubicBezTo>
                    <a:pt x="143" y="88"/>
                    <a:pt x="129" y="76"/>
                    <a:pt x="114" y="6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10093325" y="39687"/>
              <a:ext cx="358775" cy="439738"/>
            </a:xfrm>
            <a:custGeom>
              <a:avLst/>
              <a:gdLst>
                <a:gd name="T0" fmla="*/ 216 w 387"/>
                <a:gd name="T1" fmla="*/ 298 h 474"/>
                <a:gd name="T2" fmla="*/ 215 w 387"/>
                <a:gd name="T3" fmla="*/ 314 h 474"/>
                <a:gd name="T4" fmla="*/ 213 w 387"/>
                <a:gd name="T5" fmla="*/ 378 h 474"/>
                <a:gd name="T6" fmla="*/ 213 w 387"/>
                <a:gd name="T7" fmla="*/ 381 h 474"/>
                <a:gd name="T8" fmla="*/ 212 w 387"/>
                <a:gd name="T9" fmla="*/ 430 h 474"/>
                <a:gd name="T10" fmla="*/ 242 w 387"/>
                <a:gd name="T11" fmla="*/ 466 h 474"/>
                <a:gd name="T12" fmla="*/ 308 w 387"/>
                <a:gd name="T13" fmla="*/ 421 h 474"/>
                <a:gd name="T14" fmla="*/ 356 w 387"/>
                <a:gd name="T15" fmla="*/ 188 h 474"/>
                <a:gd name="T16" fmla="*/ 260 w 387"/>
                <a:gd name="T17" fmla="*/ 83 h 474"/>
                <a:gd name="T18" fmla="*/ 31 w 387"/>
                <a:gd name="T19" fmla="*/ 21 h 474"/>
                <a:gd name="T20" fmla="*/ 10 w 387"/>
                <a:gd name="T21" fmla="*/ 34 h 474"/>
                <a:gd name="T22" fmla="*/ 27 w 387"/>
                <a:gd name="T23" fmla="*/ 79 h 474"/>
                <a:gd name="T24" fmla="*/ 166 w 387"/>
                <a:gd name="T25" fmla="*/ 196 h 474"/>
                <a:gd name="T26" fmla="*/ 212 w 387"/>
                <a:gd name="T27" fmla="*/ 272 h 474"/>
                <a:gd name="T28" fmla="*/ 216 w 387"/>
                <a:gd name="T29" fmla="*/ 298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7" h="473">
                  <a:moveTo>
                    <a:pt x="216" y="298"/>
                  </a:moveTo>
                  <a:cubicBezTo>
                    <a:pt x="216" y="303"/>
                    <a:pt x="215" y="309"/>
                    <a:pt x="215" y="314"/>
                  </a:cubicBezTo>
                  <a:cubicBezTo>
                    <a:pt x="213" y="335"/>
                    <a:pt x="216" y="357"/>
                    <a:pt x="213" y="378"/>
                  </a:cubicBezTo>
                  <a:cubicBezTo>
                    <a:pt x="213" y="379"/>
                    <a:pt x="213" y="380"/>
                    <a:pt x="213" y="381"/>
                  </a:cubicBezTo>
                  <a:cubicBezTo>
                    <a:pt x="210" y="398"/>
                    <a:pt x="208" y="414"/>
                    <a:pt x="212" y="430"/>
                  </a:cubicBezTo>
                  <a:cubicBezTo>
                    <a:pt x="215" y="446"/>
                    <a:pt x="226" y="462"/>
                    <a:pt x="242" y="466"/>
                  </a:cubicBezTo>
                  <a:cubicBezTo>
                    <a:pt x="269" y="474"/>
                    <a:pt x="294" y="446"/>
                    <a:pt x="308" y="421"/>
                  </a:cubicBezTo>
                  <a:cubicBezTo>
                    <a:pt x="351" y="351"/>
                    <a:pt x="387" y="265"/>
                    <a:pt x="356" y="188"/>
                  </a:cubicBezTo>
                  <a:cubicBezTo>
                    <a:pt x="338" y="144"/>
                    <a:pt x="299" y="110"/>
                    <a:pt x="260" y="83"/>
                  </a:cubicBezTo>
                  <a:cubicBezTo>
                    <a:pt x="193" y="37"/>
                    <a:pt x="110" y="0"/>
                    <a:pt x="31" y="21"/>
                  </a:cubicBezTo>
                  <a:cubicBezTo>
                    <a:pt x="23" y="24"/>
                    <a:pt x="14" y="27"/>
                    <a:pt x="10" y="34"/>
                  </a:cubicBezTo>
                  <a:cubicBezTo>
                    <a:pt x="0" y="49"/>
                    <a:pt x="14" y="68"/>
                    <a:pt x="27" y="79"/>
                  </a:cubicBezTo>
                  <a:cubicBezTo>
                    <a:pt x="72" y="119"/>
                    <a:pt x="125" y="151"/>
                    <a:pt x="166" y="196"/>
                  </a:cubicBezTo>
                  <a:cubicBezTo>
                    <a:pt x="186" y="217"/>
                    <a:pt x="205" y="242"/>
                    <a:pt x="212" y="272"/>
                  </a:cubicBezTo>
                  <a:cubicBezTo>
                    <a:pt x="215" y="280"/>
                    <a:pt x="215" y="289"/>
                    <a:pt x="216" y="29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9774238" y="-211138"/>
              <a:ext cx="568325" cy="239713"/>
            </a:xfrm>
            <a:custGeom>
              <a:avLst/>
              <a:gdLst>
                <a:gd name="T0" fmla="*/ 286 w 613"/>
                <a:gd name="T1" fmla="*/ 217 h 258"/>
                <a:gd name="T2" fmla="*/ 131 w 613"/>
                <a:gd name="T3" fmla="*/ 186 h 258"/>
                <a:gd name="T4" fmla="*/ 0 w 613"/>
                <a:gd name="T5" fmla="*/ 171 h 258"/>
                <a:gd name="T6" fmla="*/ 95 w 613"/>
                <a:gd name="T7" fmla="*/ 67 h 258"/>
                <a:gd name="T8" fmla="*/ 561 w 613"/>
                <a:gd name="T9" fmla="*/ 135 h 258"/>
                <a:gd name="T10" fmla="*/ 597 w 613"/>
                <a:gd name="T11" fmla="*/ 225 h 258"/>
                <a:gd name="T12" fmla="*/ 494 w 613"/>
                <a:gd name="T13" fmla="*/ 241 h 258"/>
                <a:gd name="T14" fmla="*/ 301 w 613"/>
                <a:gd name="T15" fmla="*/ 222 h 258"/>
                <a:gd name="T16" fmla="*/ 286 w 613"/>
                <a:gd name="T17" fmla="*/ 21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3" h="258">
                  <a:moveTo>
                    <a:pt x="286" y="217"/>
                  </a:moveTo>
                  <a:cubicBezTo>
                    <a:pt x="237" y="196"/>
                    <a:pt x="184" y="186"/>
                    <a:pt x="131" y="186"/>
                  </a:cubicBezTo>
                  <a:cubicBezTo>
                    <a:pt x="86" y="187"/>
                    <a:pt x="38" y="195"/>
                    <a:pt x="0" y="171"/>
                  </a:cubicBezTo>
                  <a:cubicBezTo>
                    <a:pt x="4" y="122"/>
                    <a:pt x="50" y="87"/>
                    <a:pt x="95" y="67"/>
                  </a:cubicBezTo>
                  <a:cubicBezTo>
                    <a:pt x="246" y="0"/>
                    <a:pt x="435" y="27"/>
                    <a:pt x="561" y="135"/>
                  </a:cubicBezTo>
                  <a:cubicBezTo>
                    <a:pt x="588" y="158"/>
                    <a:pt x="613" y="194"/>
                    <a:pt x="597" y="225"/>
                  </a:cubicBezTo>
                  <a:cubicBezTo>
                    <a:pt x="579" y="258"/>
                    <a:pt x="530" y="253"/>
                    <a:pt x="494" y="241"/>
                  </a:cubicBezTo>
                  <a:cubicBezTo>
                    <a:pt x="431" y="220"/>
                    <a:pt x="361" y="191"/>
                    <a:pt x="301" y="222"/>
                  </a:cubicBezTo>
                  <a:lnTo>
                    <a:pt x="286" y="217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10212388" y="319087"/>
              <a:ext cx="346075" cy="460375"/>
            </a:xfrm>
            <a:custGeom>
              <a:avLst/>
              <a:gdLst>
                <a:gd name="T0" fmla="*/ 30 w 373"/>
                <a:gd name="T1" fmla="*/ 490 h 496"/>
                <a:gd name="T2" fmla="*/ 3 w 373"/>
                <a:gd name="T3" fmla="*/ 475 h 496"/>
                <a:gd name="T4" fmla="*/ 11 w 373"/>
                <a:gd name="T5" fmla="*/ 441 h 496"/>
                <a:gd name="T6" fmla="*/ 135 w 373"/>
                <a:gd name="T7" fmla="*/ 266 h 496"/>
                <a:gd name="T8" fmla="*/ 147 w 373"/>
                <a:gd name="T9" fmla="*/ 232 h 496"/>
                <a:gd name="T10" fmla="*/ 200 w 373"/>
                <a:gd name="T11" fmla="*/ 194 h 496"/>
                <a:gd name="T12" fmla="*/ 298 w 373"/>
                <a:gd name="T13" fmla="*/ 30 h 496"/>
                <a:gd name="T14" fmla="*/ 341 w 373"/>
                <a:gd name="T15" fmla="*/ 9 h 496"/>
                <a:gd name="T16" fmla="*/ 353 w 373"/>
                <a:gd name="T17" fmla="*/ 25 h 496"/>
                <a:gd name="T18" fmla="*/ 363 w 373"/>
                <a:gd name="T19" fmla="*/ 164 h 496"/>
                <a:gd name="T20" fmla="*/ 59 w 373"/>
                <a:gd name="T21" fmla="*/ 484 h 496"/>
                <a:gd name="T22" fmla="*/ 30 w 373"/>
                <a:gd name="T23" fmla="*/ 49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3" h="496">
                  <a:moveTo>
                    <a:pt x="30" y="490"/>
                  </a:moveTo>
                  <a:cubicBezTo>
                    <a:pt x="20" y="496"/>
                    <a:pt x="5" y="487"/>
                    <a:pt x="3" y="475"/>
                  </a:cubicBezTo>
                  <a:cubicBezTo>
                    <a:pt x="0" y="464"/>
                    <a:pt x="5" y="451"/>
                    <a:pt x="11" y="441"/>
                  </a:cubicBezTo>
                  <a:cubicBezTo>
                    <a:pt x="45" y="378"/>
                    <a:pt x="114" y="335"/>
                    <a:pt x="135" y="266"/>
                  </a:cubicBezTo>
                  <a:cubicBezTo>
                    <a:pt x="138" y="255"/>
                    <a:pt x="140" y="242"/>
                    <a:pt x="147" y="232"/>
                  </a:cubicBezTo>
                  <a:cubicBezTo>
                    <a:pt x="159" y="213"/>
                    <a:pt x="182" y="206"/>
                    <a:pt x="200" y="194"/>
                  </a:cubicBezTo>
                  <a:cubicBezTo>
                    <a:pt x="253" y="158"/>
                    <a:pt x="263" y="85"/>
                    <a:pt x="298" y="30"/>
                  </a:cubicBezTo>
                  <a:cubicBezTo>
                    <a:pt x="307" y="15"/>
                    <a:pt x="325" y="0"/>
                    <a:pt x="341" y="9"/>
                  </a:cubicBezTo>
                  <a:cubicBezTo>
                    <a:pt x="347" y="13"/>
                    <a:pt x="350" y="19"/>
                    <a:pt x="353" y="25"/>
                  </a:cubicBezTo>
                  <a:cubicBezTo>
                    <a:pt x="373" y="68"/>
                    <a:pt x="372" y="118"/>
                    <a:pt x="363" y="164"/>
                  </a:cubicBezTo>
                  <a:cubicBezTo>
                    <a:pt x="333" y="313"/>
                    <a:pt x="207" y="452"/>
                    <a:pt x="59" y="484"/>
                  </a:cubicBezTo>
                  <a:lnTo>
                    <a:pt x="30" y="49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9586913" y="277812"/>
              <a:ext cx="273050" cy="525463"/>
            </a:xfrm>
            <a:custGeom>
              <a:avLst/>
              <a:gdLst>
                <a:gd name="T0" fmla="*/ 163 w 294"/>
                <a:gd name="T1" fmla="*/ 229 h 566"/>
                <a:gd name="T2" fmla="*/ 112 w 294"/>
                <a:gd name="T3" fmla="*/ 137 h 566"/>
                <a:gd name="T4" fmla="*/ 42 w 294"/>
                <a:gd name="T5" fmla="*/ 0 h 566"/>
                <a:gd name="T6" fmla="*/ 4 w 294"/>
                <a:gd name="T7" fmla="*/ 168 h 566"/>
                <a:gd name="T8" fmla="*/ 41 w 294"/>
                <a:gd name="T9" fmla="*/ 339 h 566"/>
                <a:gd name="T10" fmla="*/ 117 w 294"/>
                <a:gd name="T11" fmla="*/ 491 h 566"/>
                <a:gd name="T12" fmla="*/ 267 w 294"/>
                <a:gd name="T13" fmla="*/ 559 h 566"/>
                <a:gd name="T14" fmla="*/ 283 w 294"/>
                <a:gd name="T15" fmla="*/ 554 h 566"/>
                <a:gd name="T16" fmla="*/ 292 w 294"/>
                <a:gd name="T17" fmla="*/ 519 h 566"/>
                <a:gd name="T18" fmla="*/ 206 w 294"/>
                <a:gd name="T19" fmla="*/ 383 h 566"/>
                <a:gd name="T20" fmla="*/ 176 w 294"/>
                <a:gd name="T21" fmla="*/ 247 h 566"/>
                <a:gd name="T22" fmla="*/ 175 w 294"/>
                <a:gd name="T23" fmla="*/ 237 h 566"/>
                <a:gd name="T24" fmla="*/ 169 w 294"/>
                <a:gd name="T25" fmla="*/ 232 h 566"/>
                <a:gd name="T26" fmla="*/ 163 w 294"/>
                <a:gd name="T27" fmla="*/ 229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566">
                  <a:moveTo>
                    <a:pt x="163" y="229"/>
                  </a:moveTo>
                  <a:cubicBezTo>
                    <a:pt x="135" y="210"/>
                    <a:pt x="127" y="165"/>
                    <a:pt x="112" y="137"/>
                  </a:cubicBezTo>
                  <a:cubicBezTo>
                    <a:pt x="104" y="121"/>
                    <a:pt x="35" y="11"/>
                    <a:pt x="42" y="0"/>
                  </a:cubicBezTo>
                  <a:cubicBezTo>
                    <a:pt x="11" y="50"/>
                    <a:pt x="0" y="110"/>
                    <a:pt x="4" y="168"/>
                  </a:cubicBezTo>
                  <a:cubicBezTo>
                    <a:pt x="7" y="227"/>
                    <a:pt x="23" y="284"/>
                    <a:pt x="41" y="339"/>
                  </a:cubicBezTo>
                  <a:cubicBezTo>
                    <a:pt x="59" y="393"/>
                    <a:pt x="80" y="448"/>
                    <a:pt x="117" y="491"/>
                  </a:cubicBezTo>
                  <a:cubicBezTo>
                    <a:pt x="154" y="535"/>
                    <a:pt x="210" y="566"/>
                    <a:pt x="267" y="559"/>
                  </a:cubicBezTo>
                  <a:cubicBezTo>
                    <a:pt x="272" y="558"/>
                    <a:pt x="279" y="557"/>
                    <a:pt x="283" y="554"/>
                  </a:cubicBezTo>
                  <a:cubicBezTo>
                    <a:pt x="294" y="546"/>
                    <a:pt x="294" y="531"/>
                    <a:pt x="292" y="519"/>
                  </a:cubicBezTo>
                  <a:cubicBezTo>
                    <a:pt x="281" y="466"/>
                    <a:pt x="234" y="429"/>
                    <a:pt x="206" y="383"/>
                  </a:cubicBezTo>
                  <a:cubicBezTo>
                    <a:pt x="181" y="343"/>
                    <a:pt x="170" y="294"/>
                    <a:pt x="176" y="247"/>
                  </a:cubicBezTo>
                  <a:cubicBezTo>
                    <a:pt x="177" y="244"/>
                    <a:pt x="177" y="240"/>
                    <a:pt x="175" y="237"/>
                  </a:cubicBezTo>
                  <a:cubicBezTo>
                    <a:pt x="174" y="235"/>
                    <a:pt x="171" y="234"/>
                    <a:pt x="169" y="232"/>
                  </a:cubicBezTo>
                  <a:cubicBezTo>
                    <a:pt x="167" y="231"/>
                    <a:pt x="165" y="230"/>
                    <a:pt x="163" y="22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9904413" y="790575"/>
              <a:ext cx="268288" cy="130175"/>
            </a:xfrm>
            <a:custGeom>
              <a:avLst/>
              <a:gdLst>
                <a:gd name="T0" fmla="*/ 34 w 290"/>
                <a:gd name="T1" fmla="*/ 2 h 139"/>
                <a:gd name="T2" fmla="*/ 213 w 290"/>
                <a:gd name="T3" fmla="*/ 10 h 139"/>
                <a:gd name="T4" fmla="*/ 279 w 290"/>
                <a:gd name="T5" fmla="*/ 21 h 139"/>
                <a:gd name="T6" fmla="*/ 260 w 290"/>
                <a:gd name="T7" fmla="*/ 78 h 139"/>
                <a:gd name="T8" fmla="*/ 173 w 290"/>
                <a:gd name="T9" fmla="*/ 131 h 139"/>
                <a:gd name="T10" fmla="*/ 137 w 290"/>
                <a:gd name="T11" fmla="*/ 136 h 139"/>
                <a:gd name="T12" fmla="*/ 109 w 290"/>
                <a:gd name="T13" fmla="*/ 120 h 139"/>
                <a:gd name="T14" fmla="*/ 1 w 290"/>
                <a:gd name="T15" fmla="*/ 26 h 139"/>
                <a:gd name="T16" fmla="*/ 21 w 290"/>
                <a:gd name="T17" fmla="*/ 2 h 139"/>
                <a:gd name="T18" fmla="*/ 34 w 290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139">
                  <a:moveTo>
                    <a:pt x="34" y="2"/>
                  </a:moveTo>
                  <a:cubicBezTo>
                    <a:pt x="97" y="19"/>
                    <a:pt x="150" y="24"/>
                    <a:pt x="213" y="10"/>
                  </a:cubicBezTo>
                  <a:cubicBezTo>
                    <a:pt x="237" y="5"/>
                    <a:pt x="267" y="0"/>
                    <a:pt x="279" y="21"/>
                  </a:cubicBezTo>
                  <a:cubicBezTo>
                    <a:pt x="290" y="40"/>
                    <a:pt x="276" y="63"/>
                    <a:pt x="260" y="78"/>
                  </a:cubicBezTo>
                  <a:cubicBezTo>
                    <a:pt x="235" y="101"/>
                    <a:pt x="206" y="120"/>
                    <a:pt x="173" y="131"/>
                  </a:cubicBezTo>
                  <a:cubicBezTo>
                    <a:pt x="161" y="135"/>
                    <a:pt x="149" y="139"/>
                    <a:pt x="137" y="136"/>
                  </a:cubicBezTo>
                  <a:cubicBezTo>
                    <a:pt x="126" y="133"/>
                    <a:pt x="117" y="127"/>
                    <a:pt x="109" y="120"/>
                  </a:cubicBezTo>
                  <a:cubicBezTo>
                    <a:pt x="71" y="91"/>
                    <a:pt x="35" y="60"/>
                    <a:pt x="1" y="26"/>
                  </a:cubicBezTo>
                  <a:cubicBezTo>
                    <a:pt x="0" y="14"/>
                    <a:pt x="10" y="3"/>
                    <a:pt x="21" y="2"/>
                  </a:cubicBezTo>
                  <a:lnTo>
                    <a:pt x="34" y="2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10353675" y="23812"/>
              <a:ext cx="239713" cy="265113"/>
            </a:xfrm>
            <a:custGeom>
              <a:avLst/>
              <a:gdLst>
                <a:gd name="T0" fmla="*/ 132 w 258"/>
                <a:gd name="T1" fmla="*/ 145 h 285"/>
                <a:gd name="T2" fmla="*/ 28 w 258"/>
                <a:gd name="T3" fmla="*/ 59 h 285"/>
                <a:gd name="T4" fmla="*/ 1 w 258"/>
                <a:gd name="T5" fmla="*/ 25 h 285"/>
                <a:gd name="T6" fmla="*/ 49 w 258"/>
                <a:gd name="T7" fmla="*/ 2 h 285"/>
                <a:gd name="T8" fmla="*/ 134 w 258"/>
                <a:gd name="T9" fmla="*/ 13 h 285"/>
                <a:gd name="T10" fmla="*/ 204 w 258"/>
                <a:gd name="T11" fmla="*/ 40 h 285"/>
                <a:gd name="T12" fmla="*/ 253 w 258"/>
                <a:gd name="T13" fmla="*/ 127 h 285"/>
                <a:gd name="T14" fmla="*/ 249 w 258"/>
                <a:gd name="T15" fmla="*/ 229 h 285"/>
                <a:gd name="T16" fmla="*/ 225 w 258"/>
                <a:gd name="T17" fmla="*/ 277 h 285"/>
                <a:gd name="T18" fmla="*/ 178 w 258"/>
                <a:gd name="T19" fmla="*/ 259 h 285"/>
                <a:gd name="T20" fmla="*/ 161 w 258"/>
                <a:gd name="T21" fmla="*/ 206 h 285"/>
                <a:gd name="T22" fmla="*/ 134 w 258"/>
                <a:gd name="T23" fmla="*/ 150 h 285"/>
                <a:gd name="T24" fmla="*/ 132 w 258"/>
                <a:gd name="T25" fmla="*/ 14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85">
                  <a:moveTo>
                    <a:pt x="132" y="145"/>
                  </a:moveTo>
                  <a:cubicBezTo>
                    <a:pt x="107" y="104"/>
                    <a:pt x="68" y="84"/>
                    <a:pt x="28" y="59"/>
                  </a:cubicBezTo>
                  <a:cubicBezTo>
                    <a:pt x="15" y="51"/>
                    <a:pt x="0" y="40"/>
                    <a:pt x="1" y="25"/>
                  </a:cubicBezTo>
                  <a:cubicBezTo>
                    <a:pt x="3" y="5"/>
                    <a:pt x="29" y="0"/>
                    <a:pt x="49" y="2"/>
                  </a:cubicBezTo>
                  <a:cubicBezTo>
                    <a:pt x="77" y="4"/>
                    <a:pt x="106" y="7"/>
                    <a:pt x="134" y="13"/>
                  </a:cubicBezTo>
                  <a:cubicBezTo>
                    <a:pt x="159" y="18"/>
                    <a:pt x="184" y="25"/>
                    <a:pt x="204" y="40"/>
                  </a:cubicBezTo>
                  <a:cubicBezTo>
                    <a:pt x="232" y="60"/>
                    <a:pt x="247" y="93"/>
                    <a:pt x="253" y="127"/>
                  </a:cubicBezTo>
                  <a:cubicBezTo>
                    <a:pt x="258" y="161"/>
                    <a:pt x="254" y="195"/>
                    <a:pt x="249" y="229"/>
                  </a:cubicBezTo>
                  <a:cubicBezTo>
                    <a:pt x="247" y="248"/>
                    <a:pt x="242" y="269"/>
                    <a:pt x="225" y="277"/>
                  </a:cubicBezTo>
                  <a:cubicBezTo>
                    <a:pt x="208" y="285"/>
                    <a:pt x="188" y="274"/>
                    <a:pt x="178" y="259"/>
                  </a:cubicBezTo>
                  <a:cubicBezTo>
                    <a:pt x="167" y="243"/>
                    <a:pt x="165" y="224"/>
                    <a:pt x="161" y="206"/>
                  </a:cubicBezTo>
                  <a:cubicBezTo>
                    <a:pt x="156" y="183"/>
                    <a:pt x="145" y="170"/>
                    <a:pt x="134" y="150"/>
                  </a:cubicBezTo>
                  <a:cubicBezTo>
                    <a:pt x="134" y="149"/>
                    <a:pt x="133" y="147"/>
                    <a:pt x="132" y="14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9547225" y="-15875"/>
              <a:ext cx="201613" cy="261938"/>
            </a:xfrm>
            <a:custGeom>
              <a:avLst/>
              <a:gdLst>
                <a:gd name="T0" fmla="*/ 92 w 217"/>
                <a:gd name="T1" fmla="*/ 243 h 283"/>
                <a:gd name="T2" fmla="*/ 128 w 217"/>
                <a:gd name="T3" fmla="*/ 155 h 283"/>
                <a:gd name="T4" fmla="*/ 198 w 217"/>
                <a:gd name="T5" fmla="*/ 60 h 283"/>
                <a:gd name="T6" fmla="*/ 216 w 217"/>
                <a:gd name="T7" fmla="*/ 27 h 283"/>
                <a:gd name="T8" fmla="*/ 164 w 217"/>
                <a:gd name="T9" fmla="*/ 2 h 283"/>
                <a:gd name="T10" fmla="*/ 75 w 217"/>
                <a:gd name="T11" fmla="*/ 19 h 283"/>
                <a:gd name="T12" fmla="*/ 9 w 217"/>
                <a:gd name="T13" fmla="*/ 61 h 283"/>
                <a:gd name="T14" fmla="*/ 1 w 217"/>
                <a:gd name="T15" fmla="*/ 120 h 283"/>
                <a:gd name="T16" fmla="*/ 91 w 217"/>
                <a:gd name="T17" fmla="*/ 244 h 283"/>
                <a:gd name="T18" fmla="*/ 92 w 217"/>
                <a:gd name="T19" fmla="*/ 24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83">
                  <a:moveTo>
                    <a:pt x="92" y="243"/>
                  </a:moveTo>
                  <a:cubicBezTo>
                    <a:pt x="105" y="234"/>
                    <a:pt x="120" y="170"/>
                    <a:pt x="128" y="155"/>
                  </a:cubicBezTo>
                  <a:cubicBezTo>
                    <a:pt x="146" y="120"/>
                    <a:pt x="170" y="88"/>
                    <a:pt x="198" y="60"/>
                  </a:cubicBezTo>
                  <a:cubicBezTo>
                    <a:pt x="207" y="50"/>
                    <a:pt x="217" y="40"/>
                    <a:pt x="216" y="27"/>
                  </a:cubicBezTo>
                  <a:cubicBezTo>
                    <a:pt x="214" y="5"/>
                    <a:pt x="185" y="0"/>
                    <a:pt x="164" y="2"/>
                  </a:cubicBezTo>
                  <a:cubicBezTo>
                    <a:pt x="134" y="5"/>
                    <a:pt x="104" y="10"/>
                    <a:pt x="75" y="19"/>
                  </a:cubicBezTo>
                  <a:cubicBezTo>
                    <a:pt x="49" y="26"/>
                    <a:pt x="22" y="38"/>
                    <a:pt x="9" y="61"/>
                  </a:cubicBezTo>
                  <a:cubicBezTo>
                    <a:pt x="0" y="79"/>
                    <a:pt x="0" y="100"/>
                    <a:pt x="1" y="120"/>
                  </a:cubicBezTo>
                  <a:cubicBezTo>
                    <a:pt x="3" y="157"/>
                    <a:pt x="26" y="283"/>
                    <a:pt x="91" y="244"/>
                  </a:cubicBezTo>
                  <a:cubicBezTo>
                    <a:pt x="91" y="244"/>
                    <a:pt x="92" y="244"/>
                    <a:pt x="92" y="24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8982075" y="257175"/>
              <a:ext cx="550863" cy="492125"/>
            </a:xfrm>
            <a:custGeom>
              <a:avLst/>
              <a:gdLst>
                <a:gd name="T0" fmla="*/ 594 w 594"/>
                <a:gd name="T1" fmla="*/ 76 h 530"/>
                <a:gd name="T2" fmla="*/ 487 w 594"/>
                <a:gd name="T3" fmla="*/ 417 h 530"/>
                <a:gd name="T4" fmla="*/ 466 w 594"/>
                <a:gd name="T5" fmla="*/ 352 h 530"/>
                <a:gd name="T6" fmla="*/ 289 w 594"/>
                <a:gd name="T7" fmla="*/ 530 h 530"/>
                <a:gd name="T8" fmla="*/ 280 w 594"/>
                <a:gd name="T9" fmla="*/ 462 h 530"/>
                <a:gd name="T10" fmla="*/ 0 w 594"/>
                <a:gd name="T11" fmla="*/ 520 h 530"/>
                <a:gd name="T12" fmla="*/ 189 w 594"/>
                <a:gd name="T13" fmla="*/ 307 h 530"/>
                <a:gd name="T14" fmla="*/ 54 w 594"/>
                <a:gd name="T15" fmla="*/ 270 h 530"/>
                <a:gd name="T16" fmla="*/ 304 w 594"/>
                <a:gd name="T17" fmla="*/ 166 h 530"/>
                <a:gd name="T18" fmla="*/ 165 w 594"/>
                <a:gd name="T19" fmla="*/ 100 h 530"/>
                <a:gd name="T20" fmla="*/ 539 w 594"/>
                <a:gd name="T21" fmla="*/ 59 h 530"/>
                <a:gd name="T22" fmla="*/ 594 w 594"/>
                <a:gd name="T23" fmla="*/ 76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530">
                  <a:moveTo>
                    <a:pt x="594" y="76"/>
                  </a:moveTo>
                  <a:cubicBezTo>
                    <a:pt x="589" y="196"/>
                    <a:pt x="552" y="315"/>
                    <a:pt x="487" y="417"/>
                  </a:cubicBezTo>
                  <a:cubicBezTo>
                    <a:pt x="478" y="396"/>
                    <a:pt x="471" y="375"/>
                    <a:pt x="466" y="352"/>
                  </a:cubicBezTo>
                  <a:cubicBezTo>
                    <a:pt x="431" y="431"/>
                    <a:pt x="367" y="495"/>
                    <a:pt x="289" y="530"/>
                  </a:cubicBezTo>
                  <a:cubicBezTo>
                    <a:pt x="286" y="507"/>
                    <a:pt x="283" y="485"/>
                    <a:pt x="280" y="462"/>
                  </a:cubicBezTo>
                  <a:cubicBezTo>
                    <a:pt x="192" y="500"/>
                    <a:pt x="96" y="519"/>
                    <a:pt x="0" y="520"/>
                  </a:cubicBezTo>
                  <a:cubicBezTo>
                    <a:pt x="25" y="425"/>
                    <a:pt x="97" y="343"/>
                    <a:pt x="189" y="307"/>
                  </a:cubicBezTo>
                  <a:cubicBezTo>
                    <a:pt x="144" y="295"/>
                    <a:pt x="99" y="283"/>
                    <a:pt x="54" y="270"/>
                  </a:cubicBezTo>
                  <a:cubicBezTo>
                    <a:pt x="103" y="187"/>
                    <a:pt x="210" y="142"/>
                    <a:pt x="304" y="166"/>
                  </a:cubicBezTo>
                  <a:cubicBezTo>
                    <a:pt x="261" y="138"/>
                    <a:pt x="214" y="115"/>
                    <a:pt x="165" y="100"/>
                  </a:cubicBezTo>
                  <a:cubicBezTo>
                    <a:pt x="268" y="16"/>
                    <a:pt x="421" y="0"/>
                    <a:pt x="539" y="59"/>
                  </a:cubicBezTo>
                  <a:lnTo>
                    <a:pt x="594" y="76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10572750" y="320675"/>
              <a:ext cx="558800" cy="503238"/>
            </a:xfrm>
            <a:custGeom>
              <a:avLst/>
              <a:gdLst>
                <a:gd name="T0" fmla="*/ 65 w 603"/>
                <a:gd name="T1" fmla="*/ 87 h 542"/>
                <a:gd name="T2" fmla="*/ 95 w 603"/>
                <a:gd name="T3" fmla="*/ 416 h 542"/>
                <a:gd name="T4" fmla="*/ 119 w 603"/>
                <a:gd name="T5" fmla="*/ 366 h 542"/>
                <a:gd name="T6" fmla="*/ 291 w 603"/>
                <a:gd name="T7" fmla="*/ 542 h 542"/>
                <a:gd name="T8" fmla="*/ 303 w 603"/>
                <a:gd name="T9" fmla="*/ 465 h 542"/>
                <a:gd name="T10" fmla="*/ 571 w 603"/>
                <a:gd name="T11" fmla="*/ 542 h 542"/>
                <a:gd name="T12" fmla="*/ 469 w 603"/>
                <a:gd name="T13" fmla="*/ 331 h 542"/>
                <a:gd name="T14" fmla="*/ 600 w 603"/>
                <a:gd name="T15" fmla="*/ 358 h 542"/>
                <a:gd name="T16" fmla="*/ 541 w 603"/>
                <a:gd name="T17" fmla="*/ 255 h 542"/>
                <a:gd name="T18" fmla="*/ 426 w 603"/>
                <a:gd name="T19" fmla="*/ 212 h 542"/>
                <a:gd name="T20" fmla="*/ 550 w 603"/>
                <a:gd name="T21" fmla="*/ 199 h 542"/>
                <a:gd name="T22" fmla="*/ 80 w 603"/>
                <a:gd name="T23" fmla="*/ 56 h 542"/>
                <a:gd name="T24" fmla="*/ 65 w 603"/>
                <a:gd name="T25" fmla="*/ 8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3" h="542">
                  <a:moveTo>
                    <a:pt x="65" y="87"/>
                  </a:moveTo>
                  <a:cubicBezTo>
                    <a:pt x="0" y="186"/>
                    <a:pt x="13" y="330"/>
                    <a:pt x="95" y="416"/>
                  </a:cubicBezTo>
                  <a:cubicBezTo>
                    <a:pt x="103" y="399"/>
                    <a:pt x="111" y="382"/>
                    <a:pt x="119" y="366"/>
                  </a:cubicBezTo>
                  <a:cubicBezTo>
                    <a:pt x="151" y="443"/>
                    <a:pt x="214" y="508"/>
                    <a:pt x="291" y="542"/>
                  </a:cubicBezTo>
                  <a:cubicBezTo>
                    <a:pt x="301" y="517"/>
                    <a:pt x="305" y="491"/>
                    <a:pt x="303" y="465"/>
                  </a:cubicBezTo>
                  <a:cubicBezTo>
                    <a:pt x="387" y="506"/>
                    <a:pt x="478" y="532"/>
                    <a:pt x="571" y="542"/>
                  </a:cubicBezTo>
                  <a:cubicBezTo>
                    <a:pt x="564" y="462"/>
                    <a:pt x="527" y="386"/>
                    <a:pt x="469" y="331"/>
                  </a:cubicBezTo>
                  <a:cubicBezTo>
                    <a:pt x="513" y="340"/>
                    <a:pt x="557" y="349"/>
                    <a:pt x="600" y="358"/>
                  </a:cubicBezTo>
                  <a:cubicBezTo>
                    <a:pt x="603" y="316"/>
                    <a:pt x="576" y="278"/>
                    <a:pt x="541" y="255"/>
                  </a:cubicBezTo>
                  <a:cubicBezTo>
                    <a:pt x="507" y="232"/>
                    <a:pt x="466" y="222"/>
                    <a:pt x="426" y="212"/>
                  </a:cubicBezTo>
                  <a:cubicBezTo>
                    <a:pt x="465" y="197"/>
                    <a:pt x="508" y="193"/>
                    <a:pt x="550" y="199"/>
                  </a:cubicBezTo>
                  <a:cubicBezTo>
                    <a:pt x="444" y="60"/>
                    <a:pt x="246" y="0"/>
                    <a:pt x="80" y="56"/>
                  </a:cubicBezTo>
                  <a:lnTo>
                    <a:pt x="65" y="87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7759700" y="98425"/>
              <a:ext cx="738188" cy="473075"/>
            </a:xfrm>
            <a:custGeom>
              <a:avLst/>
              <a:gdLst>
                <a:gd name="T0" fmla="*/ 428 w 795"/>
                <a:gd name="T1" fmla="*/ 132 h 509"/>
                <a:gd name="T2" fmla="*/ 195 w 795"/>
                <a:gd name="T3" fmla="*/ 27 h 509"/>
                <a:gd name="T4" fmla="*/ 301 w 795"/>
                <a:gd name="T5" fmla="*/ 54 h 509"/>
                <a:gd name="T6" fmla="*/ 210 w 795"/>
                <a:gd name="T7" fmla="*/ 99 h 509"/>
                <a:gd name="T8" fmla="*/ 211 w 795"/>
                <a:gd name="T9" fmla="*/ 131 h 509"/>
                <a:gd name="T10" fmla="*/ 328 w 795"/>
                <a:gd name="T11" fmla="*/ 70 h 509"/>
                <a:gd name="T12" fmla="*/ 398 w 795"/>
                <a:gd name="T13" fmla="*/ 142 h 509"/>
                <a:gd name="T14" fmla="*/ 176 w 795"/>
                <a:gd name="T15" fmla="*/ 252 h 509"/>
                <a:gd name="T16" fmla="*/ 9 w 795"/>
                <a:gd name="T17" fmla="*/ 252 h 509"/>
                <a:gd name="T18" fmla="*/ 27 w 795"/>
                <a:gd name="T19" fmla="*/ 279 h 509"/>
                <a:gd name="T20" fmla="*/ 150 w 795"/>
                <a:gd name="T21" fmla="*/ 272 h 509"/>
                <a:gd name="T22" fmla="*/ 68 w 795"/>
                <a:gd name="T23" fmla="*/ 376 h 509"/>
                <a:gd name="T24" fmla="*/ 162 w 795"/>
                <a:gd name="T25" fmla="*/ 303 h 509"/>
                <a:gd name="T26" fmla="*/ 110 w 795"/>
                <a:gd name="T27" fmla="*/ 445 h 509"/>
                <a:gd name="T28" fmla="*/ 167 w 795"/>
                <a:gd name="T29" fmla="*/ 414 h 509"/>
                <a:gd name="T30" fmla="*/ 199 w 795"/>
                <a:gd name="T31" fmla="*/ 336 h 509"/>
                <a:gd name="T32" fmla="*/ 188 w 795"/>
                <a:gd name="T33" fmla="*/ 482 h 509"/>
                <a:gd name="T34" fmla="*/ 214 w 795"/>
                <a:gd name="T35" fmla="*/ 500 h 509"/>
                <a:gd name="T36" fmla="*/ 228 w 795"/>
                <a:gd name="T37" fmla="*/ 324 h 509"/>
                <a:gd name="T38" fmla="*/ 285 w 795"/>
                <a:gd name="T39" fmla="*/ 223 h 509"/>
                <a:gd name="T40" fmla="*/ 575 w 795"/>
                <a:gd name="T41" fmla="*/ 247 h 509"/>
                <a:gd name="T42" fmla="*/ 512 w 795"/>
                <a:gd name="T43" fmla="*/ 251 h 509"/>
                <a:gd name="T44" fmla="*/ 415 w 795"/>
                <a:gd name="T45" fmla="*/ 314 h 509"/>
                <a:gd name="T46" fmla="*/ 524 w 795"/>
                <a:gd name="T47" fmla="*/ 281 h 509"/>
                <a:gd name="T48" fmla="*/ 562 w 795"/>
                <a:gd name="T49" fmla="*/ 276 h 509"/>
                <a:gd name="T50" fmla="*/ 491 w 795"/>
                <a:gd name="T51" fmla="*/ 365 h 509"/>
                <a:gd name="T52" fmla="*/ 504 w 795"/>
                <a:gd name="T53" fmla="*/ 394 h 509"/>
                <a:gd name="T54" fmla="*/ 566 w 795"/>
                <a:gd name="T55" fmla="*/ 331 h 509"/>
                <a:gd name="T56" fmla="*/ 589 w 795"/>
                <a:gd name="T57" fmla="*/ 348 h 509"/>
                <a:gd name="T58" fmla="*/ 552 w 795"/>
                <a:gd name="T59" fmla="*/ 454 h 509"/>
                <a:gd name="T60" fmla="*/ 592 w 795"/>
                <a:gd name="T61" fmla="*/ 435 h 509"/>
                <a:gd name="T62" fmla="*/ 613 w 795"/>
                <a:gd name="T63" fmla="*/ 287 h 509"/>
                <a:gd name="T64" fmla="*/ 614 w 795"/>
                <a:gd name="T65" fmla="*/ 132 h 509"/>
                <a:gd name="T66" fmla="*/ 767 w 795"/>
                <a:gd name="T67" fmla="*/ 173 h 509"/>
                <a:gd name="T68" fmla="*/ 791 w 795"/>
                <a:gd name="T69" fmla="*/ 171 h 509"/>
                <a:gd name="T70" fmla="*/ 675 w 795"/>
                <a:gd name="T71" fmla="*/ 103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5" h="509">
                  <a:moveTo>
                    <a:pt x="675" y="103"/>
                  </a:moveTo>
                  <a:cubicBezTo>
                    <a:pt x="599" y="95"/>
                    <a:pt x="518" y="104"/>
                    <a:pt x="428" y="132"/>
                  </a:cubicBezTo>
                  <a:cubicBezTo>
                    <a:pt x="390" y="52"/>
                    <a:pt x="298" y="0"/>
                    <a:pt x="209" y="10"/>
                  </a:cubicBezTo>
                  <a:cubicBezTo>
                    <a:pt x="201" y="11"/>
                    <a:pt x="194" y="19"/>
                    <a:pt x="195" y="27"/>
                  </a:cubicBezTo>
                  <a:cubicBezTo>
                    <a:pt x="196" y="36"/>
                    <a:pt x="204" y="42"/>
                    <a:pt x="213" y="41"/>
                  </a:cubicBezTo>
                  <a:cubicBezTo>
                    <a:pt x="243" y="38"/>
                    <a:pt x="273" y="43"/>
                    <a:pt x="301" y="54"/>
                  </a:cubicBezTo>
                  <a:cubicBezTo>
                    <a:pt x="301" y="54"/>
                    <a:pt x="300" y="55"/>
                    <a:pt x="300" y="55"/>
                  </a:cubicBezTo>
                  <a:cubicBezTo>
                    <a:pt x="283" y="87"/>
                    <a:pt x="260" y="98"/>
                    <a:pt x="210" y="99"/>
                  </a:cubicBezTo>
                  <a:cubicBezTo>
                    <a:pt x="202" y="99"/>
                    <a:pt x="195" y="106"/>
                    <a:pt x="195" y="115"/>
                  </a:cubicBezTo>
                  <a:cubicBezTo>
                    <a:pt x="195" y="124"/>
                    <a:pt x="202" y="131"/>
                    <a:pt x="211" y="131"/>
                  </a:cubicBezTo>
                  <a:cubicBezTo>
                    <a:pt x="251" y="130"/>
                    <a:pt x="291" y="124"/>
                    <a:pt x="319" y="84"/>
                  </a:cubicBezTo>
                  <a:cubicBezTo>
                    <a:pt x="322" y="80"/>
                    <a:pt x="325" y="75"/>
                    <a:pt x="328" y="70"/>
                  </a:cubicBezTo>
                  <a:cubicBezTo>
                    <a:pt x="328" y="69"/>
                    <a:pt x="328" y="68"/>
                    <a:pt x="328" y="68"/>
                  </a:cubicBezTo>
                  <a:cubicBezTo>
                    <a:pt x="358" y="86"/>
                    <a:pt x="383" y="111"/>
                    <a:pt x="398" y="142"/>
                  </a:cubicBezTo>
                  <a:cubicBezTo>
                    <a:pt x="358" y="156"/>
                    <a:pt x="316" y="174"/>
                    <a:pt x="271" y="195"/>
                  </a:cubicBezTo>
                  <a:cubicBezTo>
                    <a:pt x="235" y="212"/>
                    <a:pt x="204" y="232"/>
                    <a:pt x="176" y="252"/>
                  </a:cubicBezTo>
                  <a:cubicBezTo>
                    <a:pt x="154" y="234"/>
                    <a:pt x="127" y="221"/>
                    <a:pt x="97" y="221"/>
                  </a:cubicBezTo>
                  <a:cubicBezTo>
                    <a:pt x="69" y="221"/>
                    <a:pt x="40" y="231"/>
                    <a:pt x="9" y="252"/>
                  </a:cubicBezTo>
                  <a:cubicBezTo>
                    <a:pt x="2" y="257"/>
                    <a:pt x="0" y="267"/>
                    <a:pt x="5" y="274"/>
                  </a:cubicBezTo>
                  <a:cubicBezTo>
                    <a:pt x="10" y="281"/>
                    <a:pt x="19" y="283"/>
                    <a:pt x="27" y="279"/>
                  </a:cubicBezTo>
                  <a:cubicBezTo>
                    <a:pt x="53" y="261"/>
                    <a:pt x="76" y="253"/>
                    <a:pt x="97" y="253"/>
                  </a:cubicBezTo>
                  <a:cubicBezTo>
                    <a:pt x="117" y="253"/>
                    <a:pt x="135" y="261"/>
                    <a:pt x="150" y="272"/>
                  </a:cubicBezTo>
                  <a:cubicBezTo>
                    <a:pt x="98" y="314"/>
                    <a:pt x="67" y="351"/>
                    <a:pt x="65" y="353"/>
                  </a:cubicBezTo>
                  <a:cubicBezTo>
                    <a:pt x="60" y="360"/>
                    <a:pt x="61" y="370"/>
                    <a:pt x="68" y="376"/>
                  </a:cubicBezTo>
                  <a:cubicBezTo>
                    <a:pt x="74" y="381"/>
                    <a:pt x="84" y="380"/>
                    <a:pt x="90" y="373"/>
                  </a:cubicBezTo>
                  <a:cubicBezTo>
                    <a:pt x="90" y="373"/>
                    <a:pt x="117" y="341"/>
                    <a:pt x="162" y="303"/>
                  </a:cubicBezTo>
                  <a:cubicBezTo>
                    <a:pt x="170" y="348"/>
                    <a:pt x="151" y="397"/>
                    <a:pt x="114" y="423"/>
                  </a:cubicBezTo>
                  <a:cubicBezTo>
                    <a:pt x="107" y="428"/>
                    <a:pt x="105" y="438"/>
                    <a:pt x="110" y="445"/>
                  </a:cubicBezTo>
                  <a:cubicBezTo>
                    <a:pt x="115" y="452"/>
                    <a:pt x="125" y="454"/>
                    <a:pt x="132" y="449"/>
                  </a:cubicBezTo>
                  <a:cubicBezTo>
                    <a:pt x="145" y="439"/>
                    <a:pt x="157" y="427"/>
                    <a:pt x="167" y="414"/>
                  </a:cubicBezTo>
                  <a:cubicBezTo>
                    <a:pt x="184" y="389"/>
                    <a:pt x="194" y="359"/>
                    <a:pt x="195" y="329"/>
                  </a:cubicBezTo>
                  <a:cubicBezTo>
                    <a:pt x="196" y="331"/>
                    <a:pt x="198" y="334"/>
                    <a:pt x="199" y="336"/>
                  </a:cubicBezTo>
                  <a:cubicBezTo>
                    <a:pt x="219" y="388"/>
                    <a:pt x="216" y="443"/>
                    <a:pt x="189" y="481"/>
                  </a:cubicBezTo>
                  <a:cubicBezTo>
                    <a:pt x="189" y="481"/>
                    <a:pt x="188" y="482"/>
                    <a:pt x="188" y="482"/>
                  </a:cubicBezTo>
                  <a:cubicBezTo>
                    <a:pt x="183" y="489"/>
                    <a:pt x="185" y="499"/>
                    <a:pt x="192" y="504"/>
                  </a:cubicBezTo>
                  <a:cubicBezTo>
                    <a:pt x="199" y="509"/>
                    <a:pt x="209" y="508"/>
                    <a:pt x="214" y="500"/>
                  </a:cubicBezTo>
                  <a:cubicBezTo>
                    <a:pt x="214" y="500"/>
                    <a:pt x="214" y="500"/>
                    <a:pt x="215" y="499"/>
                  </a:cubicBezTo>
                  <a:cubicBezTo>
                    <a:pt x="247" y="452"/>
                    <a:pt x="252" y="386"/>
                    <a:pt x="228" y="324"/>
                  </a:cubicBezTo>
                  <a:cubicBezTo>
                    <a:pt x="221" y="307"/>
                    <a:pt x="211" y="290"/>
                    <a:pt x="198" y="275"/>
                  </a:cubicBezTo>
                  <a:cubicBezTo>
                    <a:pt x="224" y="257"/>
                    <a:pt x="253" y="239"/>
                    <a:pt x="285" y="223"/>
                  </a:cubicBezTo>
                  <a:cubicBezTo>
                    <a:pt x="397" y="169"/>
                    <a:pt x="494" y="140"/>
                    <a:pt x="583" y="133"/>
                  </a:cubicBezTo>
                  <a:cubicBezTo>
                    <a:pt x="590" y="174"/>
                    <a:pt x="588" y="211"/>
                    <a:pt x="575" y="247"/>
                  </a:cubicBezTo>
                  <a:cubicBezTo>
                    <a:pt x="569" y="245"/>
                    <a:pt x="563" y="243"/>
                    <a:pt x="558" y="243"/>
                  </a:cubicBezTo>
                  <a:cubicBezTo>
                    <a:pt x="541" y="241"/>
                    <a:pt x="526" y="246"/>
                    <a:pt x="512" y="251"/>
                  </a:cubicBezTo>
                  <a:cubicBezTo>
                    <a:pt x="481" y="263"/>
                    <a:pt x="451" y="277"/>
                    <a:pt x="421" y="293"/>
                  </a:cubicBezTo>
                  <a:cubicBezTo>
                    <a:pt x="414" y="297"/>
                    <a:pt x="411" y="306"/>
                    <a:pt x="415" y="314"/>
                  </a:cubicBezTo>
                  <a:cubicBezTo>
                    <a:pt x="419" y="322"/>
                    <a:pt x="428" y="325"/>
                    <a:pt x="436" y="321"/>
                  </a:cubicBezTo>
                  <a:cubicBezTo>
                    <a:pt x="464" y="306"/>
                    <a:pt x="494" y="292"/>
                    <a:pt x="524" y="281"/>
                  </a:cubicBezTo>
                  <a:cubicBezTo>
                    <a:pt x="534" y="277"/>
                    <a:pt x="545" y="273"/>
                    <a:pt x="554" y="274"/>
                  </a:cubicBezTo>
                  <a:cubicBezTo>
                    <a:pt x="557" y="274"/>
                    <a:pt x="560" y="275"/>
                    <a:pt x="562" y="276"/>
                  </a:cubicBezTo>
                  <a:cubicBezTo>
                    <a:pt x="551" y="299"/>
                    <a:pt x="535" y="322"/>
                    <a:pt x="515" y="345"/>
                  </a:cubicBezTo>
                  <a:cubicBezTo>
                    <a:pt x="508" y="353"/>
                    <a:pt x="500" y="361"/>
                    <a:pt x="491" y="365"/>
                  </a:cubicBezTo>
                  <a:cubicBezTo>
                    <a:pt x="483" y="369"/>
                    <a:pt x="480" y="378"/>
                    <a:pt x="483" y="386"/>
                  </a:cubicBezTo>
                  <a:cubicBezTo>
                    <a:pt x="487" y="394"/>
                    <a:pt x="496" y="398"/>
                    <a:pt x="504" y="394"/>
                  </a:cubicBezTo>
                  <a:cubicBezTo>
                    <a:pt x="519" y="387"/>
                    <a:pt x="530" y="376"/>
                    <a:pt x="539" y="366"/>
                  </a:cubicBezTo>
                  <a:cubicBezTo>
                    <a:pt x="549" y="354"/>
                    <a:pt x="558" y="342"/>
                    <a:pt x="566" y="331"/>
                  </a:cubicBezTo>
                  <a:cubicBezTo>
                    <a:pt x="573" y="321"/>
                    <a:pt x="579" y="311"/>
                    <a:pt x="585" y="302"/>
                  </a:cubicBezTo>
                  <a:cubicBezTo>
                    <a:pt x="589" y="314"/>
                    <a:pt x="590" y="328"/>
                    <a:pt x="589" y="348"/>
                  </a:cubicBezTo>
                  <a:cubicBezTo>
                    <a:pt x="586" y="374"/>
                    <a:pt x="578" y="409"/>
                    <a:pt x="553" y="431"/>
                  </a:cubicBezTo>
                  <a:cubicBezTo>
                    <a:pt x="547" y="437"/>
                    <a:pt x="546" y="447"/>
                    <a:pt x="552" y="454"/>
                  </a:cubicBezTo>
                  <a:cubicBezTo>
                    <a:pt x="558" y="460"/>
                    <a:pt x="568" y="461"/>
                    <a:pt x="574" y="455"/>
                  </a:cubicBezTo>
                  <a:cubicBezTo>
                    <a:pt x="581" y="449"/>
                    <a:pt x="587" y="442"/>
                    <a:pt x="592" y="435"/>
                  </a:cubicBezTo>
                  <a:cubicBezTo>
                    <a:pt x="607" y="413"/>
                    <a:pt x="617" y="384"/>
                    <a:pt x="620" y="351"/>
                  </a:cubicBezTo>
                  <a:cubicBezTo>
                    <a:pt x="622" y="334"/>
                    <a:pt x="622" y="309"/>
                    <a:pt x="613" y="287"/>
                  </a:cubicBezTo>
                  <a:cubicBezTo>
                    <a:pt x="610" y="279"/>
                    <a:pt x="605" y="273"/>
                    <a:pt x="601" y="267"/>
                  </a:cubicBezTo>
                  <a:cubicBezTo>
                    <a:pt x="618" y="224"/>
                    <a:pt x="622" y="179"/>
                    <a:pt x="614" y="132"/>
                  </a:cubicBezTo>
                  <a:cubicBezTo>
                    <a:pt x="634" y="132"/>
                    <a:pt x="653" y="133"/>
                    <a:pt x="672" y="135"/>
                  </a:cubicBezTo>
                  <a:cubicBezTo>
                    <a:pt x="717" y="139"/>
                    <a:pt x="748" y="152"/>
                    <a:pt x="767" y="173"/>
                  </a:cubicBezTo>
                  <a:cubicBezTo>
                    <a:pt x="772" y="179"/>
                    <a:pt x="782" y="180"/>
                    <a:pt x="789" y="174"/>
                  </a:cubicBezTo>
                  <a:cubicBezTo>
                    <a:pt x="790" y="173"/>
                    <a:pt x="791" y="172"/>
                    <a:pt x="791" y="171"/>
                  </a:cubicBezTo>
                  <a:cubicBezTo>
                    <a:pt x="795" y="165"/>
                    <a:pt x="795" y="157"/>
                    <a:pt x="790" y="152"/>
                  </a:cubicBezTo>
                  <a:cubicBezTo>
                    <a:pt x="766" y="125"/>
                    <a:pt x="728" y="109"/>
                    <a:pt x="675" y="10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8250238" y="493712"/>
              <a:ext cx="66675" cy="55563"/>
            </a:xfrm>
            <a:custGeom>
              <a:avLst/>
              <a:gdLst>
                <a:gd name="T0" fmla="*/ 58 w 71"/>
                <a:gd name="T1" fmla="*/ 6 h 60"/>
                <a:gd name="T2" fmla="*/ 22 w 71"/>
                <a:gd name="T3" fmla="*/ 8 h 60"/>
                <a:gd name="T4" fmla="*/ 3 w 71"/>
                <a:gd name="T5" fmla="*/ 26 h 60"/>
                <a:gd name="T6" fmla="*/ 14 w 71"/>
                <a:gd name="T7" fmla="*/ 54 h 60"/>
                <a:gd name="T8" fmla="*/ 45 w 71"/>
                <a:gd name="T9" fmla="*/ 56 h 60"/>
                <a:gd name="T10" fmla="*/ 67 w 71"/>
                <a:gd name="T11" fmla="*/ 34 h 60"/>
                <a:gd name="T12" fmla="*/ 71 w 71"/>
                <a:gd name="T13" fmla="*/ 23 h 60"/>
                <a:gd name="T14" fmla="*/ 58 w 71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0">
                  <a:moveTo>
                    <a:pt x="58" y="6"/>
                  </a:moveTo>
                  <a:cubicBezTo>
                    <a:pt x="48" y="0"/>
                    <a:pt x="31" y="4"/>
                    <a:pt x="22" y="8"/>
                  </a:cubicBezTo>
                  <a:cubicBezTo>
                    <a:pt x="14" y="12"/>
                    <a:pt x="6" y="18"/>
                    <a:pt x="3" y="26"/>
                  </a:cubicBezTo>
                  <a:cubicBezTo>
                    <a:pt x="0" y="36"/>
                    <a:pt x="5" y="48"/>
                    <a:pt x="14" y="54"/>
                  </a:cubicBezTo>
                  <a:cubicBezTo>
                    <a:pt x="23" y="60"/>
                    <a:pt x="35" y="60"/>
                    <a:pt x="45" y="56"/>
                  </a:cubicBezTo>
                  <a:cubicBezTo>
                    <a:pt x="54" y="52"/>
                    <a:pt x="62" y="44"/>
                    <a:pt x="67" y="34"/>
                  </a:cubicBezTo>
                  <a:cubicBezTo>
                    <a:pt x="69" y="31"/>
                    <a:pt x="71" y="27"/>
                    <a:pt x="71" y="23"/>
                  </a:cubicBezTo>
                  <a:cubicBezTo>
                    <a:pt x="70" y="18"/>
                    <a:pt x="62" y="9"/>
                    <a:pt x="58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8112125" y="344487"/>
              <a:ext cx="68263" cy="73025"/>
            </a:xfrm>
            <a:custGeom>
              <a:avLst/>
              <a:gdLst>
                <a:gd name="T0" fmla="*/ 66 w 74"/>
                <a:gd name="T1" fmla="*/ 25 h 79"/>
                <a:gd name="T2" fmla="*/ 47 w 74"/>
                <a:gd name="T3" fmla="*/ 5 h 79"/>
                <a:gd name="T4" fmla="*/ 18 w 74"/>
                <a:gd name="T5" fmla="*/ 3 h 79"/>
                <a:gd name="T6" fmla="*/ 10 w 74"/>
                <a:gd name="T7" fmla="*/ 8 h 79"/>
                <a:gd name="T8" fmla="*/ 5 w 74"/>
                <a:gd name="T9" fmla="*/ 17 h 79"/>
                <a:gd name="T10" fmla="*/ 6 w 74"/>
                <a:gd name="T11" fmla="*/ 57 h 79"/>
                <a:gd name="T12" fmla="*/ 50 w 74"/>
                <a:gd name="T13" fmla="*/ 73 h 79"/>
                <a:gd name="T14" fmla="*/ 67 w 74"/>
                <a:gd name="T15" fmla="*/ 27 h 79"/>
                <a:gd name="T16" fmla="*/ 66 w 74"/>
                <a:gd name="T17" fmla="*/ 2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66" y="25"/>
                  </a:moveTo>
                  <a:cubicBezTo>
                    <a:pt x="61" y="16"/>
                    <a:pt x="56" y="8"/>
                    <a:pt x="47" y="5"/>
                  </a:cubicBezTo>
                  <a:cubicBezTo>
                    <a:pt x="38" y="1"/>
                    <a:pt x="27" y="0"/>
                    <a:pt x="18" y="3"/>
                  </a:cubicBezTo>
                  <a:cubicBezTo>
                    <a:pt x="15" y="4"/>
                    <a:pt x="12" y="6"/>
                    <a:pt x="10" y="8"/>
                  </a:cubicBezTo>
                  <a:cubicBezTo>
                    <a:pt x="7" y="11"/>
                    <a:pt x="6" y="14"/>
                    <a:pt x="5" y="17"/>
                  </a:cubicBezTo>
                  <a:cubicBezTo>
                    <a:pt x="2" y="30"/>
                    <a:pt x="0" y="45"/>
                    <a:pt x="6" y="57"/>
                  </a:cubicBezTo>
                  <a:cubicBezTo>
                    <a:pt x="14" y="72"/>
                    <a:pt x="34" y="79"/>
                    <a:pt x="50" y="73"/>
                  </a:cubicBezTo>
                  <a:cubicBezTo>
                    <a:pt x="67" y="65"/>
                    <a:pt x="74" y="44"/>
                    <a:pt x="67" y="27"/>
                  </a:cubicBezTo>
                  <a:cubicBezTo>
                    <a:pt x="66" y="26"/>
                    <a:pt x="66" y="25"/>
                    <a:pt x="66" y="2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8169275" y="431800"/>
              <a:ext cx="69850" cy="61913"/>
            </a:xfrm>
            <a:custGeom>
              <a:avLst/>
              <a:gdLst>
                <a:gd name="T0" fmla="*/ 50 w 75"/>
                <a:gd name="T1" fmla="*/ 6 h 68"/>
                <a:gd name="T2" fmla="*/ 28 w 75"/>
                <a:gd name="T3" fmla="*/ 1 h 68"/>
                <a:gd name="T4" fmla="*/ 5 w 75"/>
                <a:gd name="T5" fmla="*/ 14 h 68"/>
                <a:gd name="T6" fmla="*/ 3 w 75"/>
                <a:gd name="T7" fmla="*/ 42 h 68"/>
                <a:gd name="T8" fmla="*/ 37 w 75"/>
                <a:gd name="T9" fmla="*/ 68 h 68"/>
                <a:gd name="T10" fmla="*/ 71 w 75"/>
                <a:gd name="T11" fmla="*/ 44 h 68"/>
                <a:gd name="T12" fmla="*/ 55 w 75"/>
                <a:gd name="T13" fmla="*/ 9 h 68"/>
                <a:gd name="T14" fmla="*/ 50 w 75"/>
                <a:gd name="T15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6"/>
                  </a:moveTo>
                  <a:cubicBezTo>
                    <a:pt x="43" y="3"/>
                    <a:pt x="35" y="0"/>
                    <a:pt x="28" y="1"/>
                  </a:cubicBezTo>
                  <a:cubicBezTo>
                    <a:pt x="19" y="2"/>
                    <a:pt x="11" y="6"/>
                    <a:pt x="5" y="14"/>
                  </a:cubicBezTo>
                  <a:cubicBezTo>
                    <a:pt x="0" y="22"/>
                    <a:pt x="0" y="33"/>
                    <a:pt x="3" y="42"/>
                  </a:cubicBezTo>
                  <a:cubicBezTo>
                    <a:pt x="8" y="56"/>
                    <a:pt x="22" y="67"/>
                    <a:pt x="37" y="68"/>
                  </a:cubicBezTo>
                  <a:cubicBezTo>
                    <a:pt x="51" y="68"/>
                    <a:pt x="66" y="58"/>
                    <a:pt x="71" y="44"/>
                  </a:cubicBezTo>
                  <a:cubicBezTo>
                    <a:pt x="75" y="30"/>
                    <a:pt x="67" y="16"/>
                    <a:pt x="55" y="9"/>
                  </a:cubicBezTo>
                  <a:cubicBezTo>
                    <a:pt x="54" y="8"/>
                    <a:pt x="52" y="7"/>
                    <a:pt x="50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7907338" y="534987"/>
              <a:ext cx="68263" cy="61913"/>
            </a:xfrm>
            <a:custGeom>
              <a:avLst/>
              <a:gdLst>
                <a:gd name="T0" fmla="*/ 50 w 75"/>
                <a:gd name="T1" fmla="*/ 6 h 68"/>
                <a:gd name="T2" fmla="*/ 29 w 75"/>
                <a:gd name="T3" fmla="*/ 1 h 68"/>
                <a:gd name="T4" fmla="*/ 6 w 75"/>
                <a:gd name="T5" fmla="*/ 13 h 68"/>
                <a:gd name="T6" fmla="*/ 3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9 h 68"/>
                <a:gd name="T14" fmla="*/ 50 w 75"/>
                <a:gd name="T15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6"/>
                  </a:moveTo>
                  <a:cubicBezTo>
                    <a:pt x="43" y="2"/>
                    <a:pt x="36" y="0"/>
                    <a:pt x="29" y="1"/>
                  </a:cubicBezTo>
                  <a:cubicBezTo>
                    <a:pt x="20" y="2"/>
                    <a:pt x="11" y="6"/>
                    <a:pt x="6" y="13"/>
                  </a:cubicBezTo>
                  <a:cubicBezTo>
                    <a:pt x="0" y="22"/>
                    <a:pt x="0" y="33"/>
                    <a:pt x="3" y="42"/>
                  </a:cubicBezTo>
                  <a:cubicBezTo>
                    <a:pt x="9" y="56"/>
                    <a:pt x="22" y="67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6"/>
                    <a:pt x="56" y="9"/>
                  </a:cubicBezTo>
                  <a:cubicBezTo>
                    <a:pt x="54" y="8"/>
                    <a:pt x="52" y="7"/>
                    <a:pt x="50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7724775" y="323850"/>
              <a:ext cx="66675" cy="55563"/>
            </a:xfrm>
            <a:custGeom>
              <a:avLst/>
              <a:gdLst>
                <a:gd name="T0" fmla="*/ 58 w 71"/>
                <a:gd name="T1" fmla="*/ 6 h 60"/>
                <a:gd name="T2" fmla="*/ 22 w 71"/>
                <a:gd name="T3" fmla="*/ 8 h 60"/>
                <a:gd name="T4" fmla="*/ 3 w 71"/>
                <a:gd name="T5" fmla="*/ 26 h 60"/>
                <a:gd name="T6" fmla="*/ 14 w 71"/>
                <a:gd name="T7" fmla="*/ 54 h 60"/>
                <a:gd name="T8" fmla="*/ 44 w 71"/>
                <a:gd name="T9" fmla="*/ 56 h 60"/>
                <a:gd name="T10" fmla="*/ 67 w 71"/>
                <a:gd name="T11" fmla="*/ 34 h 60"/>
                <a:gd name="T12" fmla="*/ 70 w 71"/>
                <a:gd name="T13" fmla="*/ 24 h 60"/>
                <a:gd name="T14" fmla="*/ 58 w 71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0">
                  <a:moveTo>
                    <a:pt x="58" y="6"/>
                  </a:moveTo>
                  <a:cubicBezTo>
                    <a:pt x="48" y="0"/>
                    <a:pt x="31" y="4"/>
                    <a:pt x="22" y="8"/>
                  </a:cubicBezTo>
                  <a:cubicBezTo>
                    <a:pt x="14" y="12"/>
                    <a:pt x="6" y="18"/>
                    <a:pt x="3" y="26"/>
                  </a:cubicBezTo>
                  <a:cubicBezTo>
                    <a:pt x="0" y="36"/>
                    <a:pt x="5" y="48"/>
                    <a:pt x="14" y="54"/>
                  </a:cubicBezTo>
                  <a:cubicBezTo>
                    <a:pt x="23" y="60"/>
                    <a:pt x="35" y="60"/>
                    <a:pt x="44" y="56"/>
                  </a:cubicBezTo>
                  <a:cubicBezTo>
                    <a:pt x="54" y="52"/>
                    <a:pt x="62" y="44"/>
                    <a:pt x="67" y="34"/>
                  </a:cubicBezTo>
                  <a:cubicBezTo>
                    <a:pt x="69" y="31"/>
                    <a:pt x="71" y="27"/>
                    <a:pt x="70" y="24"/>
                  </a:cubicBezTo>
                  <a:cubicBezTo>
                    <a:pt x="70" y="18"/>
                    <a:pt x="62" y="9"/>
                    <a:pt x="58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7897813" y="92075"/>
              <a:ext cx="68263" cy="73025"/>
            </a:xfrm>
            <a:custGeom>
              <a:avLst/>
              <a:gdLst>
                <a:gd name="T0" fmla="*/ 66 w 74"/>
                <a:gd name="T1" fmla="*/ 24 h 79"/>
                <a:gd name="T2" fmla="*/ 47 w 74"/>
                <a:gd name="T3" fmla="*/ 4 h 79"/>
                <a:gd name="T4" fmla="*/ 18 w 74"/>
                <a:gd name="T5" fmla="*/ 3 h 79"/>
                <a:gd name="T6" fmla="*/ 10 w 74"/>
                <a:gd name="T7" fmla="*/ 8 h 79"/>
                <a:gd name="T8" fmla="*/ 6 w 74"/>
                <a:gd name="T9" fmla="*/ 16 h 79"/>
                <a:gd name="T10" fmla="*/ 6 w 74"/>
                <a:gd name="T11" fmla="*/ 57 h 79"/>
                <a:gd name="T12" fmla="*/ 50 w 74"/>
                <a:gd name="T13" fmla="*/ 72 h 79"/>
                <a:gd name="T14" fmla="*/ 67 w 74"/>
                <a:gd name="T15" fmla="*/ 26 h 79"/>
                <a:gd name="T16" fmla="*/ 66 w 74"/>
                <a:gd name="T17" fmla="*/ 2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66" y="24"/>
                  </a:moveTo>
                  <a:cubicBezTo>
                    <a:pt x="62" y="16"/>
                    <a:pt x="56" y="8"/>
                    <a:pt x="47" y="4"/>
                  </a:cubicBezTo>
                  <a:cubicBezTo>
                    <a:pt x="38" y="0"/>
                    <a:pt x="28" y="0"/>
                    <a:pt x="18" y="3"/>
                  </a:cubicBezTo>
                  <a:cubicBezTo>
                    <a:pt x="15" y="4"/>
                    <a:pt x="12" y="5"/>
                    <a:pt x="10" y="8"/>
                  </a:cubicBezTo>
                  <a:cubicBezTo>
                    <a:pt x="8" y="10"/>
                    <a:pt x="6" y="13"/>
                    <a:pt x="6" y="16"/>
                  </a:cubicBezTo>
                  <a:cubicBezTo>
                    <a:pt x="2" y="30"/>
                    <a:pt x="0" y="45"/>
                    <a:pt x="6" y="57"/>
                  </a:cubicBezTo>
                  <a:cubicBezTo>
                    <a:pt x="14" y="72"/>
                    <a:pt x="34" y="79"/>
                    <a:pt x="50" y="72"/>
                  </a:cubicBezTo>
                  <a:cubicBezTo>
                    <a:pt x="67" y="65"/>
                    <a:pt x="74" y="43"/>
                    <a:pt x="67" y="26"/>
                  </a:cubicBezTo>
                  <a:cubicBezTo>
                    <a:pt x="66" y="26"/>
                    <a:pt x="66" y="25"/>
                    <a:pt x="66" y="2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7907338" y="179387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9" y="56"/>
                    <a:pt x="22" y="66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0"/>
            <p:cNvSpPr/>
            <p:nvPr/>
          </p:nvSpPr>
          <p:spPr bwMode="auto">
            <a:xfrm>
              <a:off x="7839075" y="482600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9" y="56"/>
                    <a:pt x="22" y="66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1"/>
            <p:cNvSpPr/>
            <p:nvPr/>
          </p:nvSpPr>
          <p:spPr bwMode="auto">
            <a:xfrm>
              <a:off x="7780338" y="417512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3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0" y="21"/>
                    <a:pt x="0" y="32"/>
                    <a:pt x="4" y="42"/>
                  </a:cubicBezTo>
                  <a:cubicBezTo>
                    <a:pt x="9" y="55"/>
                    <a:pt x="22" y="66"/>
                    <a:pt x="37" y="67"/>
                  </a:cubicBezTo>
                  <a:cubicBezTo>
                    <a:pt x="52" y="68"/>
                    <a:pt x="67" y="58"/>
                    <a:pt x="71" y="43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10277475" y="2230437"/>
              <a:ext cx="123825" cy="547688"/>
            </a:xfrm>
            <a:custGeom>
              <a:avLst/>
              <a:gdLst>
                <a:gd name="T0" fmla="*/ 66 w 133"/>
                <a:gd name="T1" fmla="*/ 6 h 590"/>
                <a:gd name="T2" fmla="*/ 48 w 133"/>
                <a:gd name="T3" fmla="*/ 1 h 590"/>
                <a:gd name="T4" fmla="*/ 31 w 133"/>
                <a:gd name="T5" fmla="*/ 26 h 590"/>
                <a:gd name="T6" fmla="*/ 5 w 133"/>
                <a:gd name="T7" fmla="*/ 557 h 590"/>
                <a:gd name="T8" fmla="*/ 16 w 133"/>
                <a:gd name="T9" fmla="*/ 585 h 590"/>
                <a:gd name="T10" fmla="*/ 44 w 133"/>
                <a:gd name="T11" fmla="*/ 575 h 590"/>
                <a:gd name="T12" fmla="*/ 73 w 133"/>
                <a:gd name="T13" fmla="*/ 19 h 590"/>
                <a:gd name="T14" fmla="*/ 66 w 133"/>
                <a:gd name="T15" fmla="*/ 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590">
                  <a:moveTo>
                    <a:pt x="66" y="6"/>
                  </a:moveTo>
                  <a:cubicBezTo>
                    <a:pt x="61" y="2"/>
                    <a:pt x="55" y="0"/>
                    <a:pt x="48" y="1"/>
                  </a:cubicBezTo>
                  <a:cubicBezTo>
                    <a:pt x="36" y="3"/>
                    <a:pt x="29" y="14"/>
                    <a:pt x="31" y="26"/>
                  </a:cubicBezTo>
                  <a:cubicBezTo>
                    <a:pt x="88" y="370"/>
                    <a:pt x="6" y="555"/>
                    <a:pt x="5" y="557"/>
                  </a:cubicBezTo>
                  <a:cubicBezTo>
                    <a:pt x="0" y="567"/>
                    <a:pt x="5" y="580"/>
                    <a:pt x="16" y="585"/>
                  </a:cubicBezTo>
                  <a:cubicBezTo>
                    <a:pt x="26" y="590"/>
                    <a:pt x="39" y="585"/>
                    <a:pt x="44" y="575"/>
                  </a:cubicBezTo>
                  <a:cubicBezTo>
                    <a:pt x="48" y="567"/>
                    <a:pt x="133" y="378"/>
                    <a:pt x="73" y="19"/>
                  </a:cubicBezTo>
                  <a:cubicBezTo>
                    <a:pt x="72" y="14"/>
                    <a:pt x="69" y="9"/>
                    <a:pt x="66" y="6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3"/>
            <p:cNvSpPr/>
            <p:nvPr/>
          </p:nvSpPr>
          <p:spPr bwMode="auto">
            <a:xfrm>
              <a:off x="9745663" y="2655887"/>
              <a:ext cx="792163" cy="844550"/>
            </a:xfrm>
            <a:custGeom>
              <a:avLst/>
              <a:gdLst>
                <a:gd name="T0" fmla="*/ 717 w 854"/>
                <a:gd name="T1" fmla="*/ 803 h 909"/>
                <a:gd name="T2" fmla="*/ 625 w 854"/>
                <a:gd name="T3" fmla="*/ 119 h 909"/>
                <a:gd name="T4" fmla="*/ 25 w 854"/>
                <a:gd name="T5" fmla="*/ 559 h 909"/>
                <a:gd name="T6" fmla="*/ 138 w 854"/>
                <a:gd name="T7" fmla="*/ 587 h 909"/>
                <a:gd name="T8" fmla="*/ 108 w 854"/>
                <a:gd name="T9" fmla="*/ 759 h 909"/>
                <a:gd name="T10" fmla="*/ 291 w 854"/>
                <a:gd name="T11" fmla="*/ 646 h 909"/>
                <a:gd name="T12" fmla="*/ 319 w 854"/>
                <a:gd name="T13" fmla="*/ 886 h 909"/>
                <a:gd name="T14" fmla="*/ 459 w 854"/>
                <a:gd name="T15" fmla="*/ 692 h 909"/>
                <a:gd name="T16" fmla="*/ 516 w 854"/>
                <a:gd name="T17" fmla="*/ 876 h 909"/>
                <a:gd name="T18" fmla="*/ 605 w 854"/>
                <a:gd name="T19" fmla="*/ 693 h 909"/>
                <a:gd name="T20" fmla="*/ 717 w 854"/>
                <a:gd name="T21" fmla="*/ 803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4" h="909">
                  <a:moveTo>
                    <a:pt x="717" y="803"/>
                  </a:moveTo>
                  <a:cubicBezTo>
                    <a:pt x="813" y="761"/>
                    <a:pt x="854" y="237"/>
                    <a:pt x="625" y="119"/>
                  </a:cubicBezTo>
                  <a:cubicBezTo>
                    <a:pt x="396" y="0"/>
                    <a:pt x="0" y="445"/>
                    <a:pt x="25" y="559"/>
                  </a:cubicBezTo>
                  <a:cubicBezTo>
                    <a:pt x="50" y="674"/>
                    <a:pt x="138" y="587"/>
                    <a:pt x="138" y="587"/>
                  </a:cubicBezTo>
                  <a:cubicBezTo>
                    <a:pt x="138" y="587"/>
                    <a:pt x="27" y="705"/>
                    <a:pt x="108" y="759"/>
                  </a:cubicBezTo>
                  <a:cubicBezTo>
                    <a:pt x="189" y="812"/>
                    <a:pt x="240" y="635"/>
                    <a:pt x="291" y="646"/>
                  </a:cubicBezTo>
                  <a:cubicBezTo>
                    <a:pt x="341" y="656"/>
                    <a:pt x="228" y="864"/>
                    <a:pt x="319" y="886"/>
                  </a:cubicBezTo>
                  <a:cubicBezTo>
                    <a:pt x="410" y="909"/>
                    <a:pt x="412" y="698"/>
                    <a:pt x="459" y="692"/>
                  </a:cubicBezTo>
                  <a:cubicBezTo>
                    <a:pt x="507" y="685"/>
                    <a:pt x="429" y="880"/>
                    <a:pt x="516" y="876"/>
                  </a:cubicBezTo>
                  <a:cubicBezTo>
                    <a:pt x="603" y="871"/>
                    <a:pt x="564" y="684"/>
                    <a:pt x="605" y="693"/>
                  </a:cubicBezTo>
                  <a:cubicBezTo>
                    <a:pt x="646" y="702"/>
                    <a:pt x="629" y="840"/>
                    <a:pt x="717" y="80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9907588" y="2713037"/>
              <a:ext cx="568325" cy="488950"/>
            </a:xfrm>
            <a:custGeom>
              <a:avLst/>
              <a:gdLst>
                <a:gd name="T0" fmla="*/ 424 w 614"/>
                <a:gd name="T1" fmla="*/ 46 h 527"/>
                <a:gd name="T2" fmla="*/ 607 w 614"/>
                <a:gd name="T3" fmla="*/ 323 h 527"/>
                <a:gd name="T4" fmla="*/ 529 w 614"/>
                <a:gd name="T5" fmla="*/ 511 h 527"/>
                <a:gd name="T6" fmla="*/ 482 w 614"/>
                <a:gd name="T7" fmla="*/ 372 h 527"/>
                <a:gd name="T8" fmla="*/ 396 w 614"/>
                <a:gd name="T9" fmla="*/ 515 h 527"/>
                <a:gd name="T10" fmla="*/ 360 w 614"/>
                <a:gd name="T11" fmla="*/ 346 h 527"/>
                <a:gd name="T12" fmla="*/ 200 w 614"/>
                <a:gd name="T13" fmla="*/ 473 h 527"/>
                <a:gd name="T14" fmla="*/ 241 w 614"/>
                <a:gd name="T15" fmla="*/ 284 h 527"/>
                <a:gd name="T16" fmla="*/ 91 w 614"/>
                <a:gd name="T17" fmla="*/ 348 h 527"/>
                <a:gd name="T18" fmla="*/ 160 w 614"/>
                <a:gd name="T19" fmla="*/ 210 h 527"/>
                <a:gd name="T20" fmla="*/ 34 w 614"/>
                <a:gd name="T21" fmla="*/ 243 h 527"/>
                <a:gd name="T22" fmla="*/ 424 w 614"/>
                <a:gd name="T23" fmla="*/ 46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4" h="527">
                  <a:moveTo>
                    <a:pt x="424" y="46"/>
                  </a:moveTo>
                  <a:cubicBezTo>
                    <a:pt x="556" y="89"/>
                    <a:pt x="600" y="276"/>
                    <a:pt x="607" y="323"/>
                  </a:cubicBezTo>
                  <a:cubicBezTo>
                    <a:pt x="614" y="371"/>
                    <a:pt x="594" y="518"/>
                    <a:pt x="529" y="511"/>
                  </a:cubicBezTo>
                  <a:cubicBezTo>
                    <a:pt x="465" y="504"/>
                    <a:pt x="542" y="381"/>
                    <a:pt x="482" y="372"/>
                  </a:cubicBezTo>
                  <a:cubicBezTo>
                    <a:pt x="422" y="362"/>
                    <a:pt x="450" y="527"/>
                    <a:pt x="396" y="515"/>
                  </a:cubicBezTo>
                  <a:cubicBezTo>
                    <a:pt x="342" y="504"/>
                    <a:pt x="394" y="356"/>
                    <a:pt x="360" y="346"/>
                  </a:cubicBezTo>
                  <a:cubicBezTo>
                    <a:pt x="325" y="335"/>
                    <a:pt x="281" y="514"/>
                    <a:pt x="200" y="473"/>
                  </a:cubicBezTo>
                  <a:cubicBezTo>
                    <a:pt x="119" y="433"/>
                    <a:pt x="284" y="313"/>
                    <a:pt x="241" y="284"/>
                  </a:cubicBezTo>
                  <a:cubicBezTo>
                    <a:pt x="197" y="255"/>
                    <a:pt x="139" y="404"/>
                    <a:pt x="91" y="348"/>
                  </a:cubicBezTo>
                  <a:cubicBezTo>
                    <a:pt x="44" y="291"/>
                    <a:pt x="182" y="235"/>
                    <a:pt x="160" y="210"/>
                  </a:cubicBezTo>
                  <a:cubicBezTo>
                    <a:pt x="139" y="186"/>
                    <a:pt x="68" y="300"/>
                    <a:pt x="34" y="243"/>
                  </a:cubicBezTo>
                  <a:cubicBezTo>
                    <a:pt x="0" y="186"/>
                    <a:pt x="285" y="0"/>
                    <a:pt x="424" y="46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10033000" y="2460625"/>
              <a:ext cx="315913" cy="223838"/>
            </a:xfrm>
            <a:custGeom>
              <a:avLst/>
              <a:gdLst>
                <a:gd name="T0" fmla="*/ 335 w 341"/>
                <a:gd name="T1" fmla="*/ 70 h 240"/>
                <a:gd name="T2" fmla="*/ 192 w 341"/>
                <a:gd name="T3" fmla="*/ 210 h 240"/>
                <a:gd name="T4" fmla="*/ 20 w 341"/>
                <a:gd name="T5" fmla="*/ 196 h 240"/>
                <a:gd name="T6" fmla="*/ 149 w 341"/>
                <a:gd name="T7" fmla="*/ 58 h 240"/>
                <a:gd name="T8" fmla="*/ 335 w 341"/>
                <a:gd name="T9" fmla="*/ 7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40">
                  <a:moveTo>
                    <a:pt x="335" y="70"/>
                  </a:moveTo>
                  <a:cubicBezTo>
                    <a:pt x="335" y="70"/>
                    <a:pt x="268" y="183"/>
                    <a:pt x="192" y="210"/>
                  </a:cubicBezTo>
                  <a:cubicBezTo>
                    <a:pt x="117" y="237"/>
                    <a:pt x="41" y="240"/>
                    <a:pt x="20" y="196"/>
                  </a:cubicBezTo>
                  <a:cubicBezTo>
                    <a:pt x="0" y="152"/>
                    <a:pt x="67" y="84"/>
                    <a:pt x="149" y="58"/>
                  </a:cubicBezTo>
                  <a:cubicBezTo>
                    <a:pt x="230" y="33"/>
                    <a:pt x="341" y="0"/>
                    <a:pt x="335" y="70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10348913" y="2486025"/>
              <a:ext cx="293688" cy="203200"/>
            </a:xfrm>
            <a:custGeom>
              <a:avLst/>
              <a:gdLst>
                <a:gd name="T0" fmla="*/ 5 w 316"/>
                <a:gd name="T1" fmla="*/ 53 h 219"/>
                <a:gd name="T2" fmla="*/ 207 w 316"/>
                <a:gd name="T3" fmla="*/ 202 h 219"/>
                <a:gd name="T4" fmla="*/ 184 w 316"/>
                <a:gd name="T5" fmla="*/ 32 h 219"/>
                <a:gd name="T6" fmla="*/ 0 w 316"/>
                <a:gd name="T7" fmla="*/ 12 h 219"/>
                <a:gd name="T8" fmla="*/ 5 w 316"/>
                <a:gd name="T9" fmla="*/ 5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219">
                  <a:moveTo>
                    <a:pt x="5" y="53"/>
                  </a:moveTo>
                  <a:cubicBezTo>
                    <a:pt x="5" y="53"/>
                    <a:pt x="98" y="219"/>
                    <a:pt x="207" y="202"/>
                  </a:cubicBezTo>
                  <a:cubicBezTo>
                    <a:pt x="316" y="186"/>
                    <a:pt x="289" y="65"/>
                    <a:pt x="184" y="32"/>
                  </a:cubicBezTo>
                  <a:cubicBezTo>
                    <a:pt x="78" y="0"/>
                    <a:pt x="0" y="12"/>
                    <a:pt x="0" y="12"/>
                  </a:cubicBezTo>
                  <a:lnTo>
                    <a:pt x="5" y="53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7"/>
            <p:cNvSpPr/>
            <p:nvPr/>
          </p:nvSpPr>
          <p:spPr bwMode="auto">
            <a:xfrm>
              <a:off x="10612438" y="2714625"/>
              <a:ext cx="195263" cy="1120775"/>
            </a:xfrm>
            <a:custGeom>
              <a:avLst/>
              <a:gdLst>
                <a:gd name="T0" fmla="*/ 107 w 211"/>
                <a:gd name="T1" fmla="*/ 0 h 1207"/>
                <a:gd name="T2" fmla="*/ 117 w 211"/>
                <a:gd name="T3" fmla="*/ 9 h 1207"/>
                <a:gd name="T4" fmla="*/ 24 w 211"/>
                <a:gd name="T5" fmla="*/ 1198 h 1207"/>
                <a:gd name="T6" fmla="*/ 9 w 211"/>
                <a:gd name="T7" fmla="*/ 1205 h 1207"/>
                <a:gd name="T8" fmla="*/ 2 w 211"/>
                <a:gd name="T9" fmla="*/ 1190 h 1207"/>
                <a:gd name="T10" fmla="*/ 95 w 211"/>
                <a:gd name="T11" fmla="*/ 15 h 1207"/>
                <a:gd name="T12" fmla="*/ 103 w 211"/>
                <a:gd name="T13" fmla="*/ 0 h 1207"/>
                <a:gd name="T14" fmla="*/ 107 w 211"/>
                <a:gd name="T15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" h="1207">
                  <a:moveTo>
                    <a:pt x="107" y="0"/>
                  </a:moveTo>
                  <a:cubicBezTo>
                    <a:pt x="112" y="1"/>
                    <a:pt x="116" y="4"/>
                    <a:pt x="117" y="9"/>
                  </a:cubicBezTo>
                  <a:cubicBezTo>
                    <a:pt x="211" y="358"/>
                    <a:pt x="178" y="770"/>
                    <a:pt x="24" y="1198"/>
                  </a:cubicBezTo>
                  <a:cubicBezTo>
                    <a:pt x="22" y="1204"/>
                    <a:pt x="15" y="1207"/>
                    <a:pt x="9" y="1205"/>
                  </a:cubicBezTo>
                  <a:cubicBezTo>
                    <a:pt x="3" y="1203"/>
                    <a:pt x="0" y="1196"/>
                    <a:pt x="2" y="1190"/>
                  </a:cubicBezTo>
                  <a:cubicBezTo>
                    <a:pt x="155" y="766"/>
                    <a:pt x="187" y="360"/>
                    <a:pt x="95" y="15"/>
                  </a:cubicBezTo>
                  <a:cubicBezTo>
                    <a:pt x="93" y="8"/>
                    <a:pt x="97" y="2"/>
                    <a:pt x="103" y="0"/>
                  </a:cubicBezTo>
                  <a:cubicBezTo>
                    <a:pt x="104" y="0"/>
                    <a:pt x="106" y="0"/>
                    <a:pt x="107" y="0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8"/>
            <p:cNvSpPr/>
            <p:nvPr/>
          </p:nvSpPr>
          <p:spPr bwMode="auto">
            <a:xfrm>
              <a:off x="10514013" y="3246437"/>
              <a:ext cx="236538" cy="157163"/>
            </a:xfrm>
            <a:custGeom>
              <a:avLst/>
              <a:gdLst>
                <a:gd name="T0" fmla="*/ 253 w 255"/>
                <a:gd name="T1" fmla="*/ 47 h 169"/>
                <a:gd name="T2" fmla="*/ 178 w 255"/>
                <a:gd name="T3" fmla="*/ 135 h 169"/>
                <a:gd name="T4" fmla="*/ 51 w 255"/>
                <a:gd name="T5" fmla="*/ 161 h 169"/>
                <a:gd name="T6" fmla="*/ 21 w 255"/>
                <a:gd name="T7" fmla="*/ 150 h 169"/>
                <a:gd name="T8" fmla="*/ 15 w 255"/>
                <a:gd name="T9" fmla="*/ 76 h 169"/>
                <a:gd name="T10" fmla="*/ 83 w 255"/>
                <a:gd name="T11" fmla="*/ 34 h 169"/>
                <a:gd name="T12" fmla="*/ 253 w 255"/>
                <a:gd name="T13" fmla="*/ 45 h 169"/>
                <a:gd name="T14" fmla="*/ 253 w 255"/>
                <a:gd name="T15" fmla="*/ 4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69">
                  <a:moveTo>
                    <a:pt x="253" y="47"/>
                  </a:moveTo>
                  <a:cubicBezTo>
                    <a:pt x="255" y="79"/>
                    <a:pt x="202" y="121"/>
                    <a:pt x="178" y="135"/>
                  </a:cubicBezTo>
                  <a:cubicBezTo>
                    <a:pt x="140" y="158"/>
                    <a:pt x="95" y="169"/>
                    <a:pt x="51" y="161"/>
                  </a:cubicBezTo>
                  <a:cubicBezTo>
                    <a:pt x="40" y="159"/>
                    <a:pt x="30" y="156"/>
                    <a:pt x="21" y="150"/>
                  </a:cubicBezTo>
                  <a:cubicBezTo>
                    <a:pt x="0" y="133"/>
                    <a:pt x="0" y="98"/>
                    <a:pt x="15" y="76"/>
                  </a:cubicBezTo>
                  <a:cubicBezTo>
                    <a:pt x="31" y="54"/>
                    <a:pt x="57" y="42"/>
                    <a:pt x="83" y="34"/>
                  </a:cubicBezTo>
                  <a:cubicBezTo>
                    <a:pt x="110" y="26"/>
                    <a:pt x="248" y="0"/>
                    <a:pt x="253" y="45"/>
                  </a:cubicBezTo>
                  <a:cubicBezTo>
                    <a:pt x="253" y="46"/>
                    <a:pt x="253" y="46"/>
                    <a:pt x="253" y="47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9"/>
            <p:cNvSpPr/>
            <p:nvPr/>
          </p:nvSpPr>
          <p:spPr bwMode="auto">
            <a:xfrm>
              <a:off x="10763250" y="3113087"/>
              <a:ext cx="231775" cy="147638"/>
            </a:xfrm>
            <a:custGeom>
              <a:avLst/>
              <a:gdLst>
                <a:gd name="T0" fmla="*/ 0 w 250"/>
                <a:gd name="T1" fmla="*/ 58 h 159"/>
                <a:gd name="T2" fmla="*/ 32 w 250"/>
                <a:gd name="T3" fmla="*/ 102 h 159"/>
                <a:gd name="T4" fmla="*/ 216 w 250"/>
                <a:gd name="T5" fmla="*/ 126 h 159"/>
                <a:gd name="T6" fmla="*/ 244 w 250"/>
                <a:gd name="T7" fmla="*/ 94 h 159"/>
                <a:gd name="T8" fmla="*/ 200 w 250"/>
                <a:gd name="T9" fmla="*/ 29 h 159"/>
                <a:gd name="T10" fmla="*/ 97 w 250"/>
                <a:gd name="T11" fmla="*/ 0 h 159"/>
                <a:gd name="T12" fmla="*/ 4 w 250"/>
                <a:gd name="T13" fmla="*/ 38 h 159"/>
                <a:gd name="T14" fmla="*/ 0 w 250"/>
                <a:gd name="T15" fmla="*/ 5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59">
                  <a:moveTo>
                    <a:pt x="0" y="58"/>
                  </a:moveTo>
                  <a:cubicBezTo>
                    <a:pt x="2" y="77"/>
                    <a:pt x="16" y="93"/>
                    <a:pt x="32" y="102"/>
                  </a:cubicBezTo>
                  <a:cubicBezTo>
                    <a:pt x="89" y="133"/>
                    <a:pt x="160" y="159"/>
                    <a:pt x="216" y="126"/>
                  </a:cubicBezTo>
                  <a:cubicBezTo>
                    <a:pt x="229" y="119"/>
                    <a:pt x="240" y="108"/>
                    <a:pt x="244" y="94"/>
                  </a:cubicBezTo>
                  <a:cubicBezTo>
                    <a:pt x="250" y="66"/>
                    <a:pt x="225" y="42"/>
                    <a:pt x="200" y="29"/>
                  </a:cubicBezTo>
                  <a:cubicBezTo>
                    <a:pt x="169" y="11"/>
                    <a:pt x="133" y="0"/>
                    <a:pt x="97" y="0"/>
                  </a:cubicBezTo>
                  <a:cubicBezTo>
                    <a:pt x="71" y="0"/>
                    <a:pt x="17" y="11"/>
                    <a:pt x="4" y="38"/>
                  </a:cubicBezTo>
                  <a:cubicBezTo>
                    <a:pt x="1" y="45"/>
                    <a:pt x="0" y="52"/>
                    <a:pt x="0" y="5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0"/>
            <p:cNvSpPr/>
            <p:nvPr/>
          </p:nvSpPr>
          <p:spPr bwMode="auto">
            <a:xfrm>
              <a:off x="10742613" y="3298825"/>
              <a:ext cx="231775" cy="147638"/>
            </a:xfrm>
            <a:custGeom>
              <a:avLst/>
              <a:gdLst>
                <a:gd name="T0" fmla="*/ 0 w 250"/>
                <a:gd name="T1" fmla="*/ 59 h 159"/>
                <a:gd name="T2" fmla="*/ 32 w 250"/>
                <a:gd name="T3" fmla="*/ 103 h 159"/>
                <a:gd name="T4" fmla="*/ 216 w 250"/>
                <a:gd name="T5" fmla="*/ 127 h 159"/>
                <a:gd name="T6" fmla="*/ 244 w 250"/>
                <a:gd name="T7" fmla="*/ 94 h 159"/>
                <a:gd name="T8" fmla="*/ 200 w 250"/>
                <a:gd name="T9" fmla="*/ 29 h 159"/>
                <a:gd name="T10" fmla="*/ 97 w 250"/>
                <a:gd name="T11" fmla="*/ 0 h 159"/>
                <a:gd name="T12" fmla="*/ 4 w 250"/>
                <a:gd name="T13" fmla="*/ 38 h 159"/>
                <a:gd name="T14" fmla="*/ 0 w 250"/>
                <a:gd name="T15" fmla="*/ 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59">
                  <a:moveTo>
                    <a:pt x="0" y="59"/>
                  </a:moveTo>
                  <a:cubicBezTo>
                    <a:pt x="2" y="77"/>
                    <a:pt x="16" y="94"/>
                    <a:pt x="32" y="103"/>
                  </a:cubicBezTo>
                  <a:cubicBezTo>
                    <a:pt x="89" y="134"/>
                    <a:pt x="160" y="159"/>
                    <a:pt x="216" y="127"/>
                  </a:cubicBezTo>
                  <a:cubicBezTo>
                    <a:pt x="229" y="119"/>
                    <a:pt x="240" y="108"/>
                    <a:pt x="244" y="94"/>
                  </a:cubicBezTo>
                  <a:cubicBezTo>
                    <a:pt x="250" y="67"/>
                    <a:pt x="225" y="43"/>
                    <a:pt x="200" y="29"/>
                  </a:cubicBezTo>
                  <a:cubicBezTo>
                    <a:pt x="169" y="12"/>
                    <a:pt x="133" y="0"/>
                    <a:pt x="97" y="0"/>
                  </a:cubicBezTo>
                  <a:cubicBezTo>
                    <a:pt x="71" y="1"/>
                    <a:pt x="17" y="11"/>
                    <a:pt x="4" y="38"/>
                  </a:cubicBezTo>
                  <a:cubicBezTo>
                    <a:pt x="1" y="45"/>
                    <a:pt x="0" y="52"/>
                    <a:pt x="0" y="5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1"/>
            <p:cNvSpPr/>
            <p:nvPr/>
          </p:nvSpPr>
          <p:spPr bwMode="auto">
            <a:xfrm>
              <a:off x="10523538" y="3109912"/>
              <a:ext cx="231775" cy="115888"/>
            </a:xfrm>
            <a:custGeom>
              <a:avLst/>
              <a:gdLst>
                <a:gd name="T0" fmla="*/ 249 w 250"/>
                <a:gd name="T1" fmla="*/ 45 h 124"/>
                <a:gd name="T2" fmla="*/ 81 w 250"/>
                <a:gd name="T3" fmla="*/ 121 h 124"/>
                <a:gd name="T4" fmla="*/ 23 w 250"/>
                <a:gd name="T5" fmla="*/ 99 h 124"/>
                <a:gd name="T6" fmla="*/ 10 w 250"/>
                <a:gd name="T7" fmla="*/ 42 h 124"/>
                <a:gd name="T8" fmla="*/ 64 w 250"/>
                <a:gd name="T9" fmla="*/ 12 h 124"/>
                <a:gd name="T10" fmla="*/ 197 w 250"/>
                <a:gd name="T11" fmla="*/ 1 h 124"/>
                <a:gd name="T12" fmla="*/ 247 w 250"/>
                <a:gd name="T13" fmla="*/ 30 h 124"/>
                <a:gd name="T14" fmla="*/ 249 w 250"/>
                <a:gd name="T15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24">
                  <a:moveTo>
                    <a:pt x="249" y="45"/>
                  </a:moveTo>
                  <a:cubicBezTo>
                    <a:pt x="246" y="100"/>
                    <a:pt x="119" y="124"/>
                    <a:pt x="81" y="121"/>
                  </a:cubicBezTo>
                  <a:cubicBezTo>
                    <a:pt x="60" y="119"/>
                    <a:pt x="39" y="113"/>
                    <a:pt x="23" y="99"/>
                  </a:cubicBezTo>
                  <a:cubicBezTo>
                    <a:pt x="8" y="85"/>
                    <a:pt x="0" y="60"/>
                    <a:pt x="10" y="42"/>
                  </a:cubicBezTo>
                  <a:cubicBezTo>
                    <a:pt x="20" y="23"/>
                    <a:pt x="43" y="16"/>
                    <a:pt x="64" y="12"/>
                  </a:cubicBezTo>
                  <a:cubicBezTo>
                    <a:pt x="108" y="3"/>
                    <a:pt x="153" y="0"/>
                    <a:pt x="197" y="1"/>
                  </a:cubicBezTo>
                  <a:cubicBezTo>
                    <a:pt x="219" y="2"/>
                    <a:pt x="240" y="7"/>
                    <a:pt x="247" y="30"/>
                  </a:cubicBezTo>
                  <a:cubicBezTo>
                    <a:pt x="249" y="35"/>
                    <a:pt x="250" y="40"/>
                    <a:pt x="249" y="45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2"/>
            <p:cNvSpPr/>
            <p:nvPr/>
          </p:nvSpPr>
          <p:spPr bwMode="auto">
            <a:xfrm>
              <a:off x="10483850" y="3467100"/>
              <a:ext cx="231775" cy="115888"/>
            </a:xfrm>
            <a:custGeom>
              <a:avLst/>
              <a:gdLst>
                <a:gd name="T0" fmla="*/ 249 w 250"/>
                <a:gd name="T1" fmla="*/ 45 h 124"/>
                <a:gd name="T2" fmla="*/ 81 w 250"/>
                <a:gd name="T3" fmla="*/ 121 h 124"/>
                <a:gd name="T4" fmla="*/ 23 w 250"/>
                <a:gd name="T5" fmla="*/ 99 h 124"/>
                <a:gd name="T6" fmla="*/ 10 w 250"/>
                <a:gd name="T7" fmla="*/ 42 h 124"/>
                <a:gd name="T8" fmla="*/ 65 w 250"/>
                <a:gd name="T9" fmla="*/ 12 h 124"/>
                <a:gd name="T10" fmla="*/ 197 w 250"/>
                <a:gd name="T11" fmla="*/ 2 h 124"/>
                <a:gd name="T12" fmla="*/ 247 w 250"/>
                <a:gd name="T13" fmla="*/ 30 h 124"/>
                <a:gd name="T14" fmla="*/ 249 w 250"/>
                <a:gd name="T15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24">
                  <a:moveTo>
                    <a:pt x="249" y="45"/>
                  </a:moveTo>
                  <a:cubicBezTo>
                    <a:pt x="247" y="100"/>
                    <a:pt x="119" y="124"/>
                    <a:pt x="81" y="121"/>
                  </a:cubicBezTo>
                  <a:cubicBezTo>
                    <a:pt x="60" y="119"/>
                    <a:pt x="39" y="113"/>
                    <a:pt x="23" y="99"/>
                  </a:cubicBezTo>
                  <a:cubicBezTo>
                    <a:pt x="8" y="85"/>
                    <a:pt x="0" y="60"/>
                    <a:pt x="10" y="42"/>
                  </a:cubicBezTo>
                  <a:cubicBezTo>
                    <a:pt x="20" y="23"/>
                    <a:pt x="43" y="16"/>
                    <a:pt x="65" y="12"/>
                  </a:cubicBezTo>
                  <a:cubicBezTo>
                    <a:pt x="108" y="3"/>
                    <a:pt x="153" y="0"/>
                    <a:pt x="197" y="2"/>
                  </a:cubicBezTo>
                  <a:cubicBezTo>
                    <a:pt x="219" y="2"/>
                    <a:pt x="240" y="7"/>
                    <a:pt x="247" y="30"/>
                  </a:cubicBezTo>
                  <a:cubicBezTo>
                    <a:pt x="249" y="35"/>
                    <a:pt x="250" y="40"/>
                    <a:pt x="249" y="45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3"/>
            <p:cNvSpPr/>
            <p:nvPr/>
          </p:nvSpPr>
          <p:spPr bwMode="auto">
            <a:xfrm>
              <a:off x="10764838" y="2917825"/>
              <a:ext cx="212725" cy="123825"/>
            </a:xfrm>
            <a:custGeom>
              <a:avLst/>
              <a:gdLst>
                <a:gd name="T0" fmla="*/ 1 w 230"/>
                <a:gd name="T1" fmla="*/ 68 h 134"/>
                <a:gd name="T2" fmla="*/ 72 w 230"/>
                <a:gd name="T3" fmla="*/ 122 h 134"/>
                <a:gd name="T4" fmla="*/ 185 w 230"/>
                <a:gd name="T5" fmla="*/ 113 h 134"/>
                <a:gd name="T6" fmla="*/ 226 w 230"/>
                <a:gd name="T7" fmla="*/ 49 h 134"/>
                <a:gd name="T8" fmla="*/ 189 w 230"/>
                <a:gd name="T9" fmla="*/ 7 h 134"/>
                <a:gd name="T10" fmla="*/ 131 w 230"/>
                <a:gd name="T11" fmla="*/ 2 h 134"/>
                <a:gd name="T12" fmla="*/ 17 w 230"/>
                <a:gd name="T13" fmla="*/ 35 h 134"/>
                <a:gd name="T14" fmla="*/ 1 w 230"/>
                <a:gd name="T15" fmla="*/ 57 h 134"/>
                <a:gd name="T16" fmla="*/ 1 w 230"/>
                <a:gd name="T17" fmla="*/ 6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34">
                  <a:moveTo>
                    <a:pt x="1" y="68"/>
                  </a:moveTo>
                  <a:cubicBezTo>
                    <a:pt x="8" y="95"/>
                    <a:pt x="50" y="114"/>
                    <a:pt x="72" y="122"/>
                  </a:cubicBezTo>
                  <a:cubicBezTo>
                    <a:pt x="109" y="134"/>
                    <a:pt x="151" y="133"/>
                    <a:pt x="185" y="113"/>
                  </a:cubicBezTo>
                  <a:cubicBezTo>
                    <a:pt x="209" y="100"/>
                    <a:pt x="230" y="76"/>
                    <a:pt x="226" y="49"/>
                  </a:cubicBezTo>
                  <a:cubicBezTo>
                    <a:pt x="223" y="30"/>
                    <a:pt x="207" y="14"/>
                    <a:pt x="189" y="7"/>
                  </a:cubicBezTo>
                  <a:cubicBezTo>
                    <a:pt x="171" y="0"/>
                    <a:pt x="150" y="0"/>
                    <a:pt x="131" y="2"/>
                  </a:cubicBezTo>
                  <a:cubicBezTo>
                    <a:pt x="94" y="6"/>
                    <a:pt x="49" y="16"/>
                    <a:pt x="17" y="35"/>
                  </a:cubicBezTo>
                  <a:cubicBezTo>
                    <a:pt x="8" y="40"/>
                    <a:pt x="2" y="48"/>
                    <a:pt x="1" y="57"/>
                  </a:cubicBezTo>
                  <a:cubicBezTo>
                    <a:pt x="0" y="61"/>
                    <a:pt x="1" y="64"/>
                    <a:pt x="1" y="6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4"/>
            <p:cNvSpPr/>
            <p:nvPr/>
          </p:nvSpPr>
          <p:spPr bwMode="auto">
            <a:xfrm>
              <a:off x="10701338" y="3506787"/>
              <a:ext cx="209550" cy="128588"/>
            </a:xfrm>
            <a:custGeom>
              <a:avLst/>
              <a:gdLst>
                <a:gd name="T0" fmla="*/ 1 w 225"/>
                <a:gd name="T1" fmla="*/ 38 h 139"/>
                <a:gd name="T2" fmla="*/ 55 w 225"/>
                <a:gd name="T3" fmla="*/ 108 h 139"/>
                <a:gd name="T4" fmla="*/ 167 w 225"/>
                <a:gd name="T5" fmla="*/ 130 h 139"/>
                <a:gd name="T6" fmla="*/ 222 w 225"/>
                <a:gd name="T7" fmla="*/ 79 h 139"/>
                <a:gd name="T8" fmla="*/ 198 w 225"/>
                <a:gd name="T9" fmla="*/ 28 h 139"/>
                <a:gd name="T10" fmla="*/ 143 w 225"/>
                <a:gd name="T11" fmla="*/ 8 h 139"/>
                <a:gd name="T12" fmla="*/ 24 w 225"/>
                <a:gd name="T13" fmla="*/ 10 h 139"/>
                <a:gd name="T14" fmla="*/ 3 w 225"/>
                <a:gd name="T15" fmla="*/ 27 h 139"/>
                <a:gd name="T16" fmla="*/ 1 w 225"/>
                <a:gd name="T17" fmla="*/ 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139">
                  <a:moveTo>
                    <a:pt x="1" y="38"/>
                  </a:moveTo>
                  <a:cubicBezTo>
                    <a:pt x="0" y="66"/>
                    <a:pt x="35" y="95"/>
                    <a:pt x="55" y="108"/>
                  </a:cubicBezTo>
                  <a:cubicBezTo>
                    <a:pt x="87" y="130"/>
                    <a:pt x="128" y="139"/>
                    <a:pt x="167" y="130"/>
                  </a:cubicBezTo>
                  <a:cubicBezTo>
                    <a:pt x="193" y="123"/>
                    <a:pt x="219" y="105"/>
                    <a:pt x="222" y="79"/>
                  </a:cubicBezTo>
                  <a:cubicBezTo>
                    <a:pt x="225" y="59"/>
                    <a:pt x="213" y="40"/>
                    <a:pt x="198" y="28"/>
                  </a:cubicBezTo>
                  <a:cubicBezTo>
                    <a:pt x="182" y="16"/>
                    <a:pt x="162" y="11"/>
                    <a:pt x="143" y="8"/>
                  </a:cubicBezTo>
                  <a:cubicBezTo>
                    <a:pt x="106" y="2"/>
                    <a:pt x="60" y="0"/>
                    <a:pt x="24" y="10"/>
                  </a:cubicBezTo>
                  <a:cubicBezTo>
                    <a:pt x="15" y="12"/>
                    <a:pt x="6" y="18"/>
                    <a:pt x="3" y="27"/>
                  </a:cubicBezTo>
                  <a:cubicBezTo>
                    <a:pt x="2" y="31"/>
                    <a:pt x="1" y="34"/>
                    <a:pt x="1" y="3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5"/>
            <p:cNvSpPr/>
            <p:nvPr/>
          </p:nvSpPr>
          <p:spPr bwMode="auto">
            <a:xfrm>
              <a:off x="10529888" y="3779837"/>
              <a:ext cx="136525" cy="207963"/>
            </a:xfrm>
            <a:custGeom>
              <a:avLst/>
              <a:gdLst>
                <a:gd name="T0" fmla="*/ 116 w 147"/>
                <a:gd name="T1" fmla="*/ 4 h 223"/>
                <a:gd name="T2" fmla="*/ 40 w 147"/>
                <a:gd name="T3" fmla="*/ 49 h 223"/>
                <a:gd name="T4" fmla="*/ 5 w 147"/>
                <a:gd name="T5" fmla="*/ 157 h 223"/>
                <a:gd name="T6" fmla="*/ 49 w 147"/>
                <a:gd name="T7" fmla="*/ 219 h 223"/>
                <a:gd name="T8" fmla="*/ 102 w 147"/>
                <a:gd name="T9" fmla="*/ 200 h 223"/>
                <a:gd name="T10" fmla="*/ 129 w 147"/>
                <a:gd name="T11" fmla="*/ 148 h 223"/>
                <a:gd name="T12" fmla="*/ 141 w 147"/>
                <a:gd name="T13" fmla="*/ 30 h 223"/>
                <a:gd name="T14" fmla="*/ 127 w 147"/>
                <a:gd name="T15" fmla="*/ 7 h 223"/>
                <a:gd name="T16" fmla="*/ 116 w 147"/>
                <a:gd name="T17" fmla="*/ 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223">
                  <a:moveTo>
                    <a:pt x="116" y="4"/>
                  </a:moveTo>
                  <a:cubicBezTo>
                    <a:pt x="89" y="0"/>
                    <a:pt x="55" y="31"/>
                    <a:pt x="40" y="49"/>
                  </a:cubicBezTo>
                  <a:cubicBezTo>
                    <a:pt x="14" y="78"/>
                    <a:pt x="0" y="118"/>
                    <a:pt x="5" y="157"/>
                  </a:cubicBezTo>
                  <a:cubicBezTo>
                    <a:pt x="8" y="184"/>
                    <a:pt x="23" y="212"/>
                    <a:pt x="49" y="219"/>
                  </a:cubicBezTo>
                  <a:cubicBezTo>
                    <a:pt x="68" y="223"/>
                    <a:pt x="89" y="214"/>
                    <a:pt x="102" y="200"/>
                  </a:cubicBezTo>
                  <a:cubicBezTo>
                    <a:pt x="116" y="186"/>
                    <a:pt x="123" y="167"/>
                    <a:pt x="129" y="148"/>
                  </a:cubicBezTo>
                  <a:cubicBezTo>
                    <a:pt x="139" y="113"/>
                    <a:pt x="147" y="67"/>
                    <a:pt x="141" y="30"/>
                  </a:cubicBezTo>
                  <a:cubicBezTo>
                    <a:pt x="140" y="21"/>
                    <a:pt x="135" y="12"/>
                    <a:pt x="127" y="7"/>
                  </a:cubicBezTo>
                  <a:cubicBezTo>
                    <a:pt x="123" y="5"/>
                    <a:pt x="120" y="4"/>
                    <a:pt x="116" y="4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6"/>
            <p:cNvSpPr/>
            <p:nvPr/>
          </p:nvSpPr>
          <p:spPr bwMode="auto">
            <a:xfrm>
              <a:off x="10541000" y="2886075"/>
              <a:ext cx="211138" cy="149225"/>
            </a:xfrm>
            <a:custGeom>
              <a:avLst/>
              <a:gdLst>
                <a:gd name="T0" fmla="*/ 226 w 227"/>
                <a:gd name="T1" fmla="*/ 90 h 162"/>
                <a:gd name="T2" fmla="*/ 112 w 227"/>
                <a:gd name="T3" fmla="*/ 152 h 162"/>
                <a:gd name="T4" fmla="*/ 52 w 227"/>
                <a:gd name="T5" fmla="*/ 159 h 162"/>
                <a:gd name="T6" fmla="*/ 7 w 227"/>
                <a:gd name="T7" fmla="*/ 123 h 162"/>
                <a:gd name="T8" fmla="*/ 54 w 227"/>
                <a:gd name="T9" fmla="*/ 54 h 162"/>
                <a:gd name="T10" fmla="*/ 227 w 227"/>
                <a:gd name="T11" fmla="*/ 80 h 162"/>
                <a:gd name="T12" fmla="*/ 226 w 227"/>
                <a:gd name="T13" fmla="*/ 9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62">
                  <a:moveTo>
                    <a:pt x="226" y="90"/>
                  </a:moveTo>
                  <a:cubicBezTo>
                    <a:pt x="217" y="128"/>
                    <a:pt x="142" y="145"/>
                    <a:pt x="112" y="152"/>
                  </a:cubicBezTo>
                  <a:cubicBezTo>
                    <a:pt x="93" y="157"/>
                    <a:pt x="72" y="162"/>
                    <a:pt x="52" y="159"/>
                  </a:cubicBezTo>
                  <a:cubicBezTo>
                    <a:pt x="32" y="156"/>
                    <a:pt x="12" y="143"/>
                    <a:pt x="7" y="123"/>
                  </a:cubicBezTo>
                  <a:cubicBezTo>
                    <a:pt x="0" y="94"/>
                    <a:pt x="27" y="68"/>
                    <a:pt x="54" y="54"/>
                  </a:cubicBezTo>
                  <a:cubicBezTo>
                    <a:pt x="97" y="30"/>
                    <a:pt x="222" y="0"/>
                    <a:pt x="227" y="80"/>
                  </a:cubicBezTo>
                  <a:cubicBezTo>
                    <a:pt x="227" y="83"/>
                    <a:pt x="227" y="87"/>
                    <a:pt x="226" y="90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7"/>
            <p:cNvSpPr/>
            <p:nvPr/>
          </p:nvSpPr>
          <p:spPr bwMode="auto">
            <a:xfrm>
              <a:off x="10653713" y="3697287"/>
              <a:ext cx="207963" cy="134938"/>
            </a:xfrm>
            <a:custGeom>
              <a:avLst/>
              <a:gdLst>
                <a:gd name="T0" fmla="*/ 3 w 224"/>
                <a:gd name="T1" fmla="*/ 32 h 145"/>
                <a:gd name="T2" fmla="*/ 50 w 224"/>
                <a:gd name="T3" fmla="*/ 107 h 145"/>
                <a:gd name="T4" fmla="*/ 159 w 224"/>
                <a:gd name="T5" fmla="*/ 140 h 145"/>
                <a:gd name="T6" fmla="*/ 220 w 224"/>
                <a:gd name="T7" fmla="*/ 94 h 145"/>
                <a:gd name="T8" fmla="*/ 200 w 224"/>
                <a:gd name="T9" fmla="*/ 41 h 145"/>
                <a:gd name="T10" fmla="*/ 148 w 224"/>
                <a:gd name="T11" fmla="*/ 16 h 145"/>
                <a:gd name="T12" fmla="*/ 29 w 224"/>
                <a:gd name="T13" fmla="*/ 6 h 145"/>
                <a:gd name="T14" fmla="*/ 6 w 224"/>
                <a:gd name="T15" fmla="*/ 21 h 145"/>
                <a:gd name="T16" fmla="*/ 3 w 224"/>
                <a:gd name="T17" fmla="*/ 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45">
                  <a:moveTo>
                    <a:pt x="3" y="32"/>
                  </a:moveTo>
                  <a:cubicBezTo>
                    <a:pt x="0" y="60"/>
                    <a:pt x="32" y="92"/>
                    <a:pt x="50" y="107"/>
                  </a:cubicBezTo>
                  <a:cubicBezTo>
                    <a:pt x="80" y="132"/>
                    <a:pt x="120" y="145"/>
                    <a:pt x="159" y="140"/>
                  </a:cubicBezTo>
                  <a:cubicBezTo>
                    <a:pt x="186" y="135"/>
                    <a:pt x="214" y="120"/>
                    <a:pt x="220" y="94"/>
                  </a:cubicBezTo>
                  <a:cubicBezTo>
                    <a:pt x="224" y="75"/>
                    <a:pt x="215" y="55"/>
                    <a:pt x="200" y="41"/>
                  </a:cubicBezTo>
                  <a:cubicBezTo>
                    <a:pt x="186" y="28"/>
                    <a:pt x="167" y="21"/>
                    <a:pt x="148" y="16"/>
                  </a:cubicBezTo>
                  <a:cubicBezTo>
                    <a:pt x="112" y="6"/>
                    <a:pt x="66" y="0"/>
                    <a:pt x="29" y="6"/>
                  </a:cubicBezTo>
                  <a:cubicBezTo>
                    <a:pt x="20" y="8"/>
                    <a:pt x="11" y="13"/>
                    <a:pt x="6" y="21"/>
                  </a:cubicBezTo>
                  <a:cubicBezTo>
                    <a:pt x="5" y="25"/>
                    <a:pt x="4" y="28"/>
                    <a:pt x="3" y="32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8"/>
            <p:cNvSpPr/>
            <p:nvPr/>
          </p:nvSpPr>
          <p:spPr bwMode="auto">
            <a:xfrm>
              <a:off x="10450513" y="3632200"/>
              <a:ext cx="220663" cy="117475"/>
            </a:xfrm>
            <a:custGeom>
              <a:avLst/>
              <a:gdLst>
                <a:gd name="T0" fmla="*/ 222 w 237"/>
                <a:gd name="T1" fmla="*/ 89 h 126"/>
                <a:gd name="T2" fmla="*/ 97 w 237"/>
                <a:gd name="T3" fmla="*/ 125 h 126"/>
                <a:gd name="T4" fmla="*/ 37 w 237"/>
                <a:gd name="T5" fmla="*/ 119 h 126"/>
                <a:gd name="T6" fmla="*/ 1 w 237"/>
                <a:gd name="T7" fmla="*/ 74 h 126"/>
                <a:gd name="T8" fmla="*/ 62 w 237"/>
                <a:gd name="T9" fmla="*/ 16 h 126"/>
                <a:gd name="T10" fmla="*/ 225 w 237"/>
                <a:gd name="T11" fmla="*/ 79 h 126"/>
                <a:gd name="T12" fmla="*/ 222 w 237"/>
                <a:gd name="T13" fmla="*/ 8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25">
                  <a:moveTo>
                    <a:pt x="222" y="89"/>
                  </a:moveTo>
                  <a:cubicBezTo>
                    <a:pt x="204" y="124"/>
                    <a:pt x="128" y="124"/>
                    <a:pt x="97" y="125"/>
                  </a:cubicBezTo>
                  <a:cubicBezTo>
                    <a:pt x="77" y="126"/>
                    <a:pt x="56" y="126"/>
                    <a:pt x="37" y="119"/>
                  </a:cubicBezTo>
                  <a:cubicBezTo>
                    <a:pt x="18" y="111"/>
                    <a:pt x="1" y="94"/>
                    <a:pt x="1" y="74"/>
                  </a:cubicBezTo>
                  <a:cubicBezTo>
                    <a:pt x="0" y="43"/>
                    <a:pt x="33" y="24"/>
                    <a:pt x="62" y="16"/>
                  </a:cubicBezTo>
                  <a:cubicBezTo>
                    <a:pt x="109" y="2"/>
                    <a:pt x="237" y="0"/>
                    <a:pt x="225" y="79"/>
                  </a:cubicBezTo>
                  <a:cubicBezTo>
                    <a:pt x="224" y="83"/>
                    <a:pt x="223" y="86"/>
                    <a:pt x="222" y="8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9"/>
            <p:cNvSpPr/>
            <p:nvPr/>
          </p:nvSpPr>
          <p:spPr bwMode="auto">
            <a:xfrm>
              <a:off x="9891713" y="1349375"/>
              <a:ext cx="509588" cy="1031875"/>
            </a:xfrm>
            <a:custGeom>
              <a:avLst/>
              <a:gdLst>
                <a:gd name="T0" fmla="*/ 384 w 548"/>
                <a:gd name="T1" fmla="*/ 23 h 1112"/>
                <a:gd name="T2" fmla="*/ 366 w 548"/>
                <a:gd name="T3" fmla="*/ 332 h 1112"/>
                <a:gd name="T4" fmla="*/ 367 w 548"/>
                <a:gd name="T5" fmla="*/ 333 h 1112"/>
                <a:gd name="T6" fmla="*/ 497 w 548"/>
                <a:gd name="T7" fmla="*/ 468 h 1112"/>
                <a:gd name="T8" fmla="*/ 527 w 548"/>
                <a:gd name="T9" fmla="*/ 661 h 1112"/>
                <a:gd name="T10" fmla="*/ 498 w 548"/>
                <a:gd name="T11" fmla="*/ 674 h 1112"/>
                <a:gd name="T12" fmla="*/ 484 w 548"/>
                <a:gd name="T13" fmla="*/ 645 h 1112"/>
                <a:gd name="T14" fmla="*/ 458 w 548"/>
                <a:gd name="T15" fmla="*/ 493 h 1112"/>
                <a:gd name="T16" fmla="*/ 357 w 548"/>
                <a:gd name="T17" fmla="*/ 385 h 1112"/>
                <a:gd name="T18" fmla="*/ 302 w 548"/>
                <a:gd name="T19" fmla="*/ 617 h 1112"/>
                <a:gd name="T20" fmla="*/ 302 w 548"/>
                <a:gd name="T21" fmla="*/ 627 h 1112"/>
                <a:gd name="T22" fmla="*/ 295 w 548"/>
                <a:gd name="T23" fmla="*/ 638 h 1112"/>
                <a:gd name="T24" fmla="*/ 229 w 548"/>
                <a:gd name="T25" fmla="*/ 811 h 1112"/>
                <a:gd name="T26" fmla="*/ 282 w 548"/>
                <a:gd name="T27" fmla="*/ 1093 h 1112"/>
                <a:gd name="T28" fmla="*/ 253 w 548"/>
                <a:gd name="T29" fmla="*/ 1108 h 1112"/>
                <a:gd name="T30" fmla="*/ 238 w 548"/>
                <a:gd name="T31" fmla="*/ 1078 h 1112"/>
                <a:gd name="T32" fmla="*/ 208 w 548"/>
                <a:gd name="T33" fmla="*/ 858 h 1112"/>
                <a:gd name="T34" fmla="*/ 81 w 548"/>
                <a:gd name="T35" fmla="*/ 1084 h 1112"/>
                <a:gd name="T36" fmla="*/ 49 w 548"/>
                <a:gd name="T37" fmla="*/ 1090 h 1112"/>
                <a:gd name="T38" fmla="*/ 43 w 548"/>
                <a:gd name="T39" fmla="*/ 1058 h 1112"/>
                <a:gd name="T40" fmla="*/ 179 w 548"/>
                <a:gd name="T41" fmla="*/ 811 h 1112"/>
                <a:gd name="T42" fmla="*/ 184 w 548"/>
                <a:gd name="T43" fmla="*/ 799 h 1112"/>
                <a:gd name="T44" fmla="*/ 245 w 548"/>
                <a:gd name="T45" fmla="*/ 642 h 1112"/>
                <a:gd name="T46" fmla="*/ 149 w 548"/>
                <a:gd name="T47" fmla="*/ 673 h 1112"/>
                <a:gd name="T48" fmla="*/ 42 w 548"/>
                <a:gd name="T49" fmla="*/ 768 h 1112"/>
                <a:gd name="T50" fmla="*/ 9 w 548"/>
                <a:gd name="T51" fmla="*/ 769 h 1112"/>
                <a:gd name="T52" fmla="*/ 8 w 548"/>
                <a:gd name="T53" fmla="*/ 736 h 1112"/>
                <a:gd name="T54" fmla="*/ 125 w 548"/>
                <a:gd name="T55" fmla="*/ 634 h 1112"/>
                <a:gd name="T56" fmla="*/ 130 w 548"/>
                <a:gd name="T57" fmla="*/ 631 h 1112"/>
                <a:gd name="T58" fmla="*/ 259 w 548"/>
                <a:gd name="T59" fmla="*/ 596 h 1112"/>
                <a:gd name="T60" fmla="*/ 325 w 548"/>
                <a:gd name="T61" fmla="*/ 289 h 1112"/>
                <a:gd name="T62" fmla="*/ 160 w 548"/>
                <a:gd name="T63" fmla="*/ 374 h 1112"/>
                <a:gd name="T64" fmla="*/ 128 w 548"/>
                <a:gd name="T65" fmla="*/ 378 h 1112"/>
                <a:gd name="T66" fmla="*/ 123 w 548"/>
                <a:gd name="T67" fmla="*/ 346 h 1112"/>
                <a:gd name="T68" fmla="*/ 198 w 548"/>
                <a:gd name="T69" fmla="*/ 280 h 1112"/>
                <a:gd name="T70" fmla="*/ 330 w 548"/>
                <a:gd name="T71" fmla="*/ 243 h 1112"/>
                <a:gd name="T72" fmla="*/ 338 w 548"/>
                <a:gd name="T73" fmla="*/ 25 h 1112"/>
                <a:gd name="T74" fmla="*/ 349 w 548"/>
                <a:gd name="T75" fmla="*/ 4 h 1112"/>
                <a:gd name="T76" fmla="*/ 360 w 548"/>
                <a:gd name="T77" fmla="*/ 1 h 1112"/>
                <a:gd name="T78" fmla="*/ 384 w 548"/>
                <a:gd name="T79" fmla="*/ 23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8" h="1112">
                  <a:moveTo>
                    <a:pt x="384" y="23"/>
                  </a:moveTo>
                  <a:cubicBezTo>
                    <a:pt x="387" y="127"/>
                    <a:pt x="380" y="230"/>
                    <a:pt x="366" y="332"/>
                  </a:cubicBezTo>
                  <a:cubicBezTo>
                    <a:pt x="366" y="333"/>
                    <a:pt x="367" y="333"/>
                    <a:pt x="367" y="333"/>
                  </a:cubicBezTo>
                  <a:cubicBezTo>
                    <a:pt x="412" y="371"/>
                    <a:pt x="463" y="414"/>
                    <a:pt x="497" y="468"/>
                  </a:cubicBezTo>
                  <a:cubicBezTo>
                    <a:pt x="537" y="531"/>
                    <a:pt x="548" y="603"/>
                    <a:pt x="527" y="661"/>
                  </a:cubicBezTo>
                  <a:cubicBezTo>
                    <a:pt x="523" y="673"/>
                    <a:pt x="510" y="679"/>
                    <a:pt x="498" y="674"/>
                  </a:cubicBezTo>
                  <a:cubicBezTo>
                    <a:pt x="486" y="670"/>
                    <a:pt x="479" y="657"/>
                    <a:pt x="484" y="645"/>
                  </a:cubicBezTo>
                  <a:cubicBezTo>
                    <a:pt x="500" y="600"/>
                    <a:pt x="491" y="543"/>
                    <a:pt x="458" y="493"/>
                  </a:cubicBezTo>
                  <a:cubicBezTo>
                    <a:pt x="432" y="452"/>
                    <a:pt x="395" y="418"/>
                    <a:pt x="357" y="385"/>
                  </a:cubicBezTo>
                  <a:cubicBezTo>
                    <a:pt x="344" y="464"/>
                    <a:pt x="325" y="541"/>
                    <a:pt x="302" y="617"/>
                  </a:cubicBezTo>
                  <a:cubicBezTo>
                    <a:pt x="302" y="620"/>
                    <a:pt x="303" y="623"/>
                    <a:pt x="302" y="627"/>
                  </a:cubicBezTo>
                  <a:cubicBezTo>
                    <a:pt x="301" y="631"/>
                    <a:pt x="298" y="635"/>
                    <a:pt x="295" y="638"/>
                  </a:cubicBezTo>
                  <a:cubicBezTo>
                    <a:pt x="276" y="697"/>
                    <a:pt x="254" y="755"/>
                    <a:pt x="229" y="811"/>
                  </a:cubicBezTo>
                  <a:cubicBezTo>
                    <a:pt x="292" y="888"/>
                    <a:pt x="314" y="999"/>
                    <a:pt x="282" y="1093"/>
                  </a:cubicBezTo>
                  <a:cubicBezTo>
                    <a:pt x="278" y="1105"/>
                    <a:pt x="265" y="1112"/>
                    <a:pt x="253" y="1108"/>
                  </a:cubicBezTo>
                  <a:cubicBezTo>
                    <a:pt x="241" y="1104"/>
                    <a:pt x="234" y="1090"/>
                    <a:pt x="238" y="1078"/>
                  </a:cubicBezTo>
                  <a:cubicBezTo>
                    <a:pt x="263" y="1006"/>
                    <a:pt x="250" y="922"/>
                    <a:pt x="208" y="858"/>
                  </a:cubicBezTo>
                  <a:cubicBezTo>
                    <a:pt x="171" y="936"/>
                    <a:pt x="129" y="1012"/>
                    <a:pt x="81" y="1084"/>
                  </a:cubicBezTo>
                  <a:cubicBezTo>
                    <a:pt x="74" y="1095"/>
                    <a:pt x="60" y="1097"/>
                    <a:pt x="49" y="1090"/>
                  </a:cubicBezTo>
                  <a:cubicBezTo>
                    <a:pt x="39" y="1083"/>
                    <a:pt x="36" y="1069"/>
                    <a:pt x="43" y="1058"/>
                  </a:cubicBezTo>
                  <a:cubicBezTo>
                    <a:pt x="95" y="980"/>
                    <a:pt x="140" y="897"/>
                    <a:pt x="179" y="811"/>
                  </a:cubicBezTo>
                  <a:cubicBezTo>
                    <a:pt x="179" y="807"/>
                    <a:pt x="181" y="802"/>
                    <a:pt x="184" y="799"/>
                  </a:cubicBezTo>
                  <a:cubicBezTo>
                    <a:pt x="207" y="747"/>
                    <a:pt x="227" y="695"/>
                    <a:pt x="245" y="642"/>
                  </a:cubicBezTo>
                  <a:cubicBezTo>
                    <a:pt x="214" y="643"/>
                    <a:pt x="180" y="654"/>
                    <a:pt x="149" y="673"/>
                  </a:cubicBezTo>
                  <a:cubicBezTo>
                    <a:pt x="109" y="698"/>
                    <a:pt x="75" y="734"/>
                    <a:pt x="42" y="768"/>
                  </a:cubicBezTo>
                  <a:cubicBezTo>
                    <a:pt x="33" y="778"/>
                    <a:pt x="18" y="778"/>
                    <a:pt x="9" y="769"/>
                  </a:cubicBezTo>
                  <a:cubicBezTo>
                    <a:pt x="0" y="760"/>
                    <a:pt x="0" y="746"/>
                    <a:pt x="8" y="736"/>
                  </a:cubicBezTo>
                  <a:cubicBezTo>
                    <a:pt x="43" y="700"/>
                    <a:pt x="80" y="662"/>
                    <a:pt x="125" y="634"/>
                  </a:cubicBezTo>
                  <a:cubicBezTo>
                    <a:pt x="126" y="633"/>
                    <a:pt x="128" y="632"/>
                    <a:pt x="130" y="631"/>
                  </a:cubicBezTo>
                  <a:cubicBezTo>
                    <a:pt x="173" y="606"/>
                    <a:pt x="218" y="594"/>
                    <a:pt x="259" y="596"/>
                  </a:cubicBezTo>
                  <a:cubicBezTo>
                    <a:pt x="290" y="496"/>
                    <a:pt x="312" y="393"/>
                    <a:pt x="325" y="289"/>
                  </a:cubicBezTo>
                  <a:cubicBezTo>
                    <a:pt x="262" y="292"/>
                    <a:pt x="198" y="323"/>
                    <a:pt x="160" y="374"/>
                  </a:cubicBezTo>
                  <a:cubicBezTo>
                    <a:pt x="153" y="384"/>
                    <a:pt x="138" y="386"/>
                    <a:pt x="128" y="378"/>
                  </a:cubicBezTo>
                  <a:cubicBezTo>
                    <a:pt x="118" y="371"/>
                    <a:pt x="116" y="356"/>
                    <a:pt x="123" y="346"/>
                  </a:cubicBezTo>
                  <a:cubicBezTo>
                    <a:pt x="144" y="319"/>
                    <a:pt x="169" y="297"/>
                    <a:pt x="198" y="280"/>
                  </a:cubicBezTo>
                  <a:cubicBezTo>
                    <a:pt x="238" y="256"/>
                    <a:pt x="284" y="244"/>
                    <a:pt x="330" y="243"/>
                  </a:cubicBezTo>
                  <a:cubicBezTo>
                    <a:pt x="337" y="171"/>
                    <a:pt x="340" y="98"/>
                    <a:pt x="338" y="25"/>
                  </a:cubicBezTo>
                  <a:cubicBezTo>
                    <a:pt x="337" y="16"/>
                    <a:pt x="342" y="8"/>
                    <a:pt x="349" y="4"/>
                  </a:cubicBezTo>
                  <a:cubicBezTo>
                    <a:pt x="352" y="2"/>
                    <a:pt x="356" y="1"/>
                    <a:pt x="360" y="1"/>
                  </a:cubicBezTo>
                  <a:cubicBezTo>
                    <a:pt x="373" y="0"/>
                    <a:pt x="384" y="10"/>
                    <a:pt x="384" y="2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0"/>
            <p:cNvSpPr/>
            <p:nvPr/>
          </p:nvSpPr>
          <p:spPr bwMode="auto">
            <a:xfrm>
              <a:off x="10296525" y="1908175"/>
              <a:ext cx="147638" cy="149225"/>
            </a:xfrm>
            <a:custGeom>
              <a:avLst/>
              <a:gdLst>
                <a:gd name="T0" fmla="*/ 80 w 160"/>
                <a:gd name="T1" fmla="*/ 2 h 160"/>
                <a:gd name="T2" fmla="*/ 113 w 160"/>
                <a:gd name="T3" fmla="*/ 10 h 160"/>
                <a:gd name="T4" fmla="*/ 145 w 160"/>
                <a:gd name="T5" fmla="*/ 47 h 160"/>
                <a:gd name="T6" fmla="*/ 157 w 160"/>
                <a:gd name="T7" fmla="*/ 91 h 160"/>
                <a:gd name="T8" fmla="*/ 144 w 160"/>
                <a:gd name="T9" fmla="*/ 119 h 160"/>
                <a:gd name="T10" fmla="*/ 70 w 160"/>
                <a:gd name="T11" fmla="*/ 159 h 160"/>
                <a:gd name="T12" fmla="*/ 4 w 160"/>
                <a:gd name="T13" fmla="*/ 113 h 160"/>
                <a:gd name="T14" fmla="*/ 1 w 160"/>
                <a:gd name="T15" fmla="*/ 75 h 160"/>
                <a:gd name="T16" fmla="*/ 18 w 160"/>
                <a:gd name="T17" fmla="*/ 25 h 160"/>
                <a:gd name="T18" fmla="*/ 43 w 160"/>
                <a:gd name="T19" fmla="*/ 8 h 160"/>
                <a:gd name="T20" fmla="*/ 68 w 160"/>
                <a:gd name="T21" fmla="*/ 5 h 160"/>
                <a:gd name="T22" fmla="*/ 80 w 160"/>
                <a:gd name="T23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60">
                  <a:moveTo>
                    <a:pt x="80" y="2"/>
                  </a:moveTo>
                  <a:cubicBezTo>
                    <a:pt x="92" y="0"/>
                    <a:pt x="101" y="1"/>
                    <a:pt x="113" y="10"/>
                  </a:cubicBezTo>
                  <a:cubicBezTo>
                    <a:pt x="126" y="20"/>
                    <a:pt x="136" y="33"/>
                    <a:pt x="145" y="47"/>
                  </a:cubicBezTo>
                  <a:cubicBezTo>
                    <a:pt x="154" y="60"/>
                    <a:pt x="160" y="76"/>
                    <a:pt x="157" y="91"/>
                  </a:cubicBezTo>
                  <a:cubicBezTo>
                    <a:pt x="156" y="102"/>
                    <a:pt x="151" y="111"/>
                    <a:pt x="144" y="119"/>
                  </a:cubicBezTo>
                  <a:cubicBezTo>
                    <a:pt x="127" y="143"/>
                    <a:pt x="99" y="159"/>
                    <a:pt x="70" y="159"/>
                  </a:cubicBezTo>
                  <a:cubicBezTo>
                    <a:pt x="41" y="160"/>
                    <a:pt x="12" y="141"/>
                    <a:pt x="4" y="113"/>
                  </a:cubicBezTo>
                  <a:cubicBezTo>
                    <a:pt x="0" y="101"/>
                    <a:pt x="0" y="88"/>
                    <a:pt x="1" y="75"/>
                  </a:cubicBezTo>
                  <a:cubicBezTo>
                    <a:pt x="3" y="57"/>
                    <a:pt x="7" y="39"/>
                    <a:pt x="18" y="25"/>
                  </a:cubicBezTo>
                  <a:cubicBezTo>
                    <a:pt x="25" y="16"/>
                    <a:pt x="32" y="10"/>
                    <a:pt x="43" y="8"/>
                  </a:cubicBezTo>
                  <a:cubicBezTo>
                    <a:pt x="51" y="7"/>
                    <a:pt x="60" y="7"/>
                    <a:pt x="68" y="5"/>
                  </a:cubicBezTo>
                  <a:cubicBezTo>
                    <a:pt x="72" y="4"/>
                    <a:pt x="76" y="3"/>
                    <a:pt x="80" y="2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1"/>
            <p:cNvSpPr/>
            <p:nvPr/>
          </p:nvSpPr>
          <p:spPr bwMode="auto">
            <a:xfrm>
              <a:off x="9829800" y="2016125"/>
              <a:ext cx="120650" cy="158750"/>
            </a:xfrm>
            <a:custGeom>
              <a:avLst/>
              <a:gdLst>
                <a:gd name="T0" fmla="*/ 93 w 130"/>
                <a:gd name="T1" fmla="*/ 14 h 171"/>
                <a:gd name="T2" fmla="*/ 128 w 130"/>
                <a:gd name="T3" fmla="*/ 93 h 171"/>
                <a:gd name="T4" fmla="*/ 111 w 130"/>
                <a:gd name="T5" fmla="*/ 151 h 171"/>
                <a:gd name="T6" fmla="*/ 40 w 130"/>
                <a:gd name="T7" fmla="*/ 159 h 171"/>
                <a:gd name="T8" fmla="*/ 2 w 130"/>
                <a:gd name="T9" fmla="*/ 97 h 171"/>
                <a:gd name="T10" fmla="*/ 23 w 130"/>
                <a:gd name="T11" fmla="*/ 25 h 171"/>
                <a:gd name="T12" fmla="*/ 42 w 130"/>
                <a:gd name="T13" fmla="*/ 6 h 171"/>
                <a:gd name="T14" fmla="*/ 93 w 130"/>
                <a:gd name="T15" fmla="*/ 1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71">
                  <a:moveTo>
                    <a:pt x="93" y="14"/>
                  </a:moveTo>
                  <a:cubicBezTo>
                    <a:pt x="116" y="27"/>
                    <a:pt x="127" y="68"/>
                    <a:pt x="128" y="93"/>
                  </a:cubicBezTo>
                  <a:cubicBezTo>
                    <a:pt x="130" y="113"/>
                    <a:pt x="125" y="136"/>
                    <a:pt x="111" y="151"/>
                  </a:cubicBezTo>
                  <a:cubicBezTo>
                    <a:pt x="93" y="169"/>
                    <a:pt x="62" y="171"/>
                    <a:pt x="40" y="159"/>
                  </a:cubicBezTo>
                  <a:cubicBezTo>
                    <a:pt x="18" y="147"/>
                    <a:pt x="4" y="122"/>
                    <a:pt x="2" y="97"/>
                  </a:cubicBezTo>
                  <a:cubicBezTo>
                    <a:pt x="0" y="71"/>
                    <a:pt x="9" y="46"/>
                    <a:pt x="23" y="25"/>
                  </a:cubicBezTo>
                  <a:cubicBezTo>
                    <a:pt x="28" y="18"/>
                    <a:pt x="34" y="10"/>
                    <a:pt x="42" y="6"/>
                  </a:cubicBezTo>
                  <a:cubicBezTo>
                    <a:pt x="55" y="0"/>
                    <a:pt x="81" y="8"/>
                    <a:pt x="93" y="1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2"/>
            <p:cNvSpPr/>
            <p:nvPr/>
          </p:nvSpPr>
          <p:spPr bwMode="auto">
            <a:xfrm>
              <a:off x="9920288" y="1609725"/>
              <a:ext cx="152400" cy="168275"/>
            </a:xfrm>
            <a:custGeom>
              <a:avLst/>
              <a:gdLst>
                <a:gd name="T0" fmla="*/ 121 w 165"/>
                <a:gd name="T1" fmla="*/ 27 h 181"/>
                <a:gd name="T2" fmla="*/ 135 w 165"/>
                <a:gd name="T3" fmla="*/ 32 h 181"/>
                <a:gd name="T4" fmla="*/ 160 w 165"/>
                <a:gd name="T5" fmla="*/ 70 h 181"/>
                <a:gd name="T6" fmla="*/ 152 w 165"/>
                <a:gd name="T7" fmla="*/ 138 h 181"/>
                <a:gd name="T8" fmla="*/ 98 w 165"/>
                <a:gd name="T9" fmla="*/ 177 h 181"/>
                <a:gd name="T10" fmla="*/ 29 w 165"/>
                <a:gd name="T11" fmla="*/ 150 h 181"/>
                <a:gd name="T12" fmla="*/ 2 w 165"/>
                <a:gd name="T13" fmla="*/ 80 h 181"/>
                <a:gd name="T14" fmla="*/ 29 w 165"/>
                <a:gd name="T15" fmla="*/ 17 h 181"/>
                <a:gd name="T16" fmla="*/ 113 w 165"/>
                <a:gd name="T17" fmla="*/ 25 h 181"/>
                <a:gd name="T18" fmla="*/ 121 w 165"/>
                <a:gd name="T19" fmla="*/ 2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81">
                  <a:moveTo>
                    <a:pt x="121" y="27"/>
                  </a:moveTo>
                  <a:cubicBezTo>
                    <a:pt x="126" y="28"/>
                    <a:pt x="131" y="30"/>
                    <a:pt x="135" y="32"/>
                  </a:cubicBezTo>
                  <a:cubicBezTo>
                    <a:pt x="149" y="39"/>
                    <a:pt x="156" y="55"/>
                    <a:pt x="160" y="70"/>
                  </a:cubicBezTo>
                  <a:cubicBezTo>
                    <a:pt x="165" y="93"/>
                    <a:pt x="163" y="117"/>
                    <a:pt x="152" y="138"/>
                  </a:cubicBezTo>
                  <a:cubicBezTo>
                    <a:pt x="141" y="158"/>
                    <a:pt x="121" y="174"/>
                    <a:pt x="98" y="177"/>
                  </a:cubicBezTo>
                  <a:cubicBezTo>
                    <a:pt x="73" y="181"/>
                    <a:pt x="47" y="169"/>
                    <a:pt x="29" y="150"/>
                  </a:cubicBezTo>
                  <a:cubicBezTo>
                    <a:pt x="12" y="131"/>
                    <a:pt x="4" y="106"/>
                    <a:pt x="2" y="80"/>
                  </a:cubicBezTo>
                  <a:cubicBezTo>
                    <a:pt x="0" y="57"/>
                    <a:pt x="8" y="30"/>
                    <a:pt x="29" y="17"/>
                  </a:cubicBezTo>
                  <a:cubicBezTo>
                    <a:pt x="56" y="0"/>
                    <a:pt x="86" y="17"/>
                    <a:pt x="113" y="25"/>
                  </a:cubicBezTo>
                  <a:cubicBezTo>
                    <a:pt x="115" y="26"/>
                    <a:pt x="118" y="26"/>
                    <a:pt x="121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3"/>
            <p:cNvSpPr/>
            <p:nvPr/>
          </p:nvSpPr>
          <p:spPr bwMode="auto">
            <a:xfrm>
              <a:off x="10052050" y="2333625"/>
              <a:ext cx="174625" cy="150813"/>
            </a:xfrm>
            <a:custGeom>
              <a:avLst/>
              <a:gdLst>
                <a:gd name="T0" fmla="*/ 88 w 187"/>
                <a:gd name="T1" fmla="*/ 1 h 162"/>
                <a:gd name="T2" fmla="*/ 150 w 187"/>
                <a:gd name="T3" fmla="*/ 18 h 162"/>
                <a:gd name="T4" fmla="*/ 185 w 187"/>
                <a:gd name="T5" fmla="*/ 78 h 162"/>
                <a:gd name="T6" fmla="*/ 184 w 187"/>
                <a:gd name="T7" fmla="*/ 101 h 162"/>
                <a:gd name="T8" fmla="*/ 170 w 187"/>
                <a:gd name="T9" fmla="*/ 119 h 162"/>
                <a:gd name="T10" fmla="*/ 84 w 187"/>
                <a:gd name="T11" fmla="*/ 162 h 162"/>
                <a:gd name="T12" fmla="*/ 3 w 187"/>
                <a:gd name="T13" fmla="*/ 88 h 162"/>
                <a:gd name="T14" fmla="*/ 81 w 187"/>
                <a:gd name="T15" fmla="*/ 1 h 162"/>
                <a:gd name="T16" fmla="*/ 88 w 187"/>
                <a:gd name="T17" fmla="*/ 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62">
                  <a:moveTo>
                    <a:pt x="88" y="1"/>
                  </a:moveTo>
                  <a:cubicBezTo>
                    <a:pt x="110" y="0"/>
                    <a:pt x="133" y="4"/>
                    <a:pt x="150" y="18"/>
                  </a:cubicBezTo>
                  <a:cubicBezTo>
                    <a:pt x="168" y="33"/>
                    <a:pt x="181" y="55"/>
                    <a:pt x="185" y="78"/>
                  </a:cubicBezTo>
                  <a:cubicBezTo>
                    <a:pt x="186" y="85"/>
                    <a:pt x="187" y="94"/>
                    <a:pt x="184" y="101"/>
                  </a:cubicBezTo>
                  <a:cubicBezTo>
                    <a:pt x="181" y="108"/>
                    <a:pt x="176" y="114"/>
                    <a:pt x="170" y="119"/>
                  </a:cubicBezTo>
                  <a:cubicBezTo>
                    <a:pt x="147" y="142"/>
                    <a:pt x="117" y="162"/>
                    <a:pt x="84" y="162"/>
                  </a:cubicBezTo>
                  <a:cubicBezTo>
                    <a:pt x="43" y="162"/>
                    <a:pt x="6" y="128"/>
                    <a:pt x="3" y="88"/>
                  </a:cubicBezTo>
                  <a:cubicBezTo>
                    <a:pt x="0" y="42"/>
                    <a:pt x="37" y="4"/>
                    <a:pt x="81" y="1"/>
                  </a:cubicBezTo>
                  <a:cubicBezTo>
                    <a:pt x="83" y="1"/>
                    <a:pt x="86" y="1"/>
                    <a:pt x="88" y="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4"/>
            <p:cNvSpPr/>
            <p:nvPr/>
          </p:nvSpPr>
          <p:spPr bwMode="auto">
            <a:xfrm>
              <a:off x="9817100" y="2319337"/>
              <a:ext cx="165100" cy="157163"/>
            </a:xfrm>
            <a:custGeom>
              <a:avLst/>
              <a:gdLst>
                <a:gd name="T0" fmla="*/ 134 w 177"/>
                <a:gd name="T1" fmla="*/ 27 h 170"/>
                <a:gd name="T2" fmla="*/ 168 w 177"/>
                <a:gd name="T3" fmla="*/ 67 h 170"/>
                <a:gd name="T4" fmla="*/ 166 w 177"/>
                <a:gd name="T5" fmla="*/ 129 h 170"/>
                <a:gd name="T6" fmla="*/ 109 w 177"/>
                <a:gd name="T7" fmla="*/ 165 h 170"/>
                <a:gd name="T8" fmla="*/ 18 w 177"/>
                <a:gd name="T9" fmla="*/ 123 h 170"/>
                <a:gd name="T10" fmla="*/ 30 w 177"/>
                <a:gd name="T11" fmla="*/ 25 h 170"/>
                <a:gd name="T12" fmla="*/ 122 w 177"/>
                <a:gd name="T13" fmla="*/ 18 h 170"/>
                <a:gd name="T14" fmla="*/ 134 w 177"/>
                <a:gd name="T15" fmla="*/ 2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170">
                  <a:moveTo>
                    <a:pt x="134" y="27"/>
                  </a:moveTo>
                  <a:cubicBezTo>
                    <a:pt x="148" y="37"/>
                    <a:pt x="162" y="51"/>
                    <a:pt x="168" y="67"/>
                  </a:cubicBezTo>
                  <a:cubicBezTo>
                    <a:pt x="176" y="87"/>
                    <a:pt x="177" y="110"/>
                    <a:pt x="166" y="129"/>
                  </a:cubicBezTo>
                  <a:cubicBezTo>
                    <a:pt x="155" y="150"/>
                    <a:pt x="132" y="162"/>
                    <a:pt x="109" y="165"/>
                  </a:cubicBezTo>
                  <a:cubicBezTo>
                    <a:pt x="74" y="170"/>
                    <a:pt x="36" y="153"/>
                    <a:pt x="18" y="123"/>
                  </a:cubicBezTo>
                  <a:cubicBezTo>
                    <a:pt x="0" y="92"/>
                    <a:pt x="5" y="49"/>
                    <a:pt x="30" y="25"/>
                  </a:cubicBezTo>
                  <a:cubicBezTo>
                    <a:pt x="55" y="1"/>
                    <a:pt x="93" y="0"/>
                    <a:pt x="122" y="18"/>
                  </a:cubicBezTo>
                  <a:cubicBezTo>
                    <a:pt x="126" y="21"/>
                    <a:pt x="130" y="24"/>
                    <a:pt x="134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5"/>
            <p:cNvSpPr/>
            <p:nvPr/>
          </p:nvSpPr>
          <p:spPr bwMode="auto">
            <a:xfrm>
              <a:off x="9664700" y="2522537"/>
              <a:ext cx="311150" cy="336550"/>
            </a:xfrm>
            <a:custGeom>
              <a:avLst/>
              <a:gdLst>
                <a:gd name="T0" fmla="*/ 149 w 336"/>
                <a:gd name="T1" fmla="*/ 117 h 363"/>
                <a:gd name="T2" fmla="*/ 39 w 336"/>
                <a:gd name="T3" fmla="*/ 112 h 363"/>
                <a:gd name="T4" fmla="*/ 9 w 336"/>
                <a:gd name="T5" fmla="*/ 133 h 363"/>
                <a:gd name="T6" fmla="*/ 6 w 336"/>
                <a:gd name="T7" fmla="*/ 168 h 363"/>
                <a:gd name="T8" fmla="*/ 32 w 336"/>
                <a:gd name="T9" fmla="*/ 184 h 363"/>
                <a:gd name="T10" fmla="*/ 135 w 336"/>
                <a:gd name="T11" fmla="*/ 187 h 363"/>
                <a:gd name="T12" fmla="*/ 68 w 336"/>
                <a:gd name="T13" fmla="*/ 243 h 363"/>
                <a:gd name="T14" fmla="*/ 57 w 336"/>
                <a:gd name="T15" fmla="*/ 293 h 363"/>
                <a:gd name="T16" fmla="*/ 120 w 336"/>
                <a:gd name="T17" fmla="*/ 301 h 363"/>
                <a:gd name="T18" fmla="*/ 154 w 336"/>
                <a:gd name="T19" fmla="*/ 237 h 363"/>
                <a:gd name="T20" fmla="*/ 173 w 336"/>
                <a:gd name="T21" fmla="*/ 315 h 363"/>
                <a:gd name="T22" fmla="*/ 237 w 336"/>
                <a:gd name="T23" fmla="*/ 355 h 363"/>
                <a:gd name="T24" fmla="*/ 264 w 336"/>
                <a:gd name="T25" fmla="*/ 291 h 363"/>
                <a:gd name="T26" fmla="*/ 218 w 336"/>
                <a:gd name="T27" fmla="*/ 231 h 363"/>
                <a:gd name="T28" fmla="*/ 282 w 336"/>
                <a:gd name="T29" fmla="*/ 253 h 363"/>
                <a:gd name="T30" fmla="*/ 332 w 336"/>
                <a:gd name="T31" fmla="*/ 212 h 363"/>
                <a:gd name="T32" fmla="*/ 296 w 336"/>
                <a:gd name="T33" fmla="*/ 153 h 363"/>
                <a:gd name="T34" fmla="*/ 222 w 336"/>
                <a:gd name="T35" fmla="*/ 147 h 363"/>
                <a:gd name="T36" fmla="*/ 256 w 336"/>
                <a:gd name="T37" fmla="*/ 77 h 363"/>
                <a:gd name="T38" fmla="*/ 216 w 336"/>
                <a:gd name="T39" fmla="*/ 8 h 363"/>
                <a:gd name="T40" fmla="*/ 203 w 336"/>
                <a:gd name="T41" fmla="*/ 1 h 363"/>
                <a:gd name="T42" fmla="*/ 188 w 336"/>
                <a:gd name="T43" fmla="*/ 4 h 363"/>
                <a:gd name="T44" fmla="*/ 149 w 336"/>
                <a:gd name="T45" fmla="*/ 1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63">
                  <a:moveTo>
                    <a:pt x="149" y="117"/>
                  </a:moveTo>
                  <a:cubicBezTo>
                    <a:pt x="123" y="94"/>
                    <a:pt x="73" y="102"/>
                    <a:pt x="39" y="112"/>
                  </a:cubicBezTo>
                  <a:cubicBezTo>
                    <a:pt x="28" y="116"/>
                    <a:pt x="16" y="122"/>
                    <a:pt x="9" y="133"/>
                  </a:cubicBezTo>
                  <a:cubicBezTo>
                    <a:pt x="2" y="143"/>
                    <a:pt x="0" y="157"/>
                    <a:pt x="6" y="168"/>
                  </a:cubicBezTo>
                  <a:cubicBezTo>
                    <a:pt x="12" y="176"/>
                    <a:pt x="22" y="181"/>
                    <a:pt x="32" y="184"/>
                  </a:cubicBezTo>
                  <a:cubicBezTo>
                    <a:pt x="66" y="194"/>
                    <a:pt x="101" y="195"/>
                    <a:pt x="135" y="187"/>
                  </a:cubicBezTo>
                  <a:cubicBezTo>
                    <a:pt x="108" y="199"/>
                    <a:pt x="85" y="219"/>
                    <a:pt x="68" y="243"/>
                  </a:cubicBezTo>
                  <a:cubicBezTo>
                    <a:pt x="57" y="258"/>
                    <a:pt x="49" y="277"/>
                    <a:pt x="57" y="293"/>
                  </a:cubicBezTo>
                  <a:cubicBezTo>
                    <a:pt x="67" y="315"/>
                    <a:pt x="101" y="316"/>
                    <a:pt x="120" y="301"/>
                  </a:cubicBezTo>
                  <a:cubicBezTo>
                    <a:pt x="139" y="285"/>
                    <a:pt x="147" y="260"/>
                    <a:pt x="154" y="237"/>
                  </a:cubicBezTo>
                  <a:cubicBezTo>
                    <a:pt x="153" y="264"/>
                    <a:pt x="160" y="291"/>
                    <a:pt x="173" y="315"/>
                  </a:cubicBezTo>
                  <a:cubicBezTo>
                    <a:pt x="185" y="340"/>
                    <a:pt x="211" y="363"/>
                    <a:pt x="237" y="355"/>
                  </a:cubicBezTo>
                  <a:cubicBezTo>
                    <a:pt x="262" y="348"/>
                    <a:pt x="272" y="316"/>
                    <a:pt x="264" y="291"/>
                  </a:cubicBezTo>
                  <a:cubicBezTo>
                    <a:pt x="257" y="267"/>
                    <a:pt x="237" y="248"/>
                    <a:pt x="218" y="231"/>
                  </a:cubicBezTo>
                  <a:cubicBezTo>
                    <a:pt x="236" y="245"/>
                    <a:pt x="259" y="255"/>
                    <a:pt x="282" y="253"/>
                  </a:cubicBezTo>
                  <a:cubicBezTo>
                    <a:pt x="305" y="251"/>
                    <a:pt x="328" y="235"/>
                    <a:pt x="332" y="212"/>
                  </a:cubicBezTo>
                  <a:cubicBezTo>
                    <a:pt x="336" y="187"/>
                    <a:pt x="319" y="163"/>
                    <a:pt x="296" y="153"/>
                  </a:cubicBezTo>
                  <a:cubicBezTo>
                    <a:pt x="273" y="142"/>
                    <a:pt x="247" y="143"/>
                    <a:pt x="222" y="147"/>
                  </a:cubicBezTo>
                  <a:cubicBezTo>
                    <a:pt x="246" y="133"/>
                    <a:pt x="259" y="104"/>
                    <a:pt x="256" y="77"/>
                  </a:cubicBezTo>
                  <a:cubicBezTo>
                    <a:pt x="254" y="50"/>
                    <a:pt x="238" y="25"/>
                    <a:pt x="216" y="8"/>
                  </a:cubicBezTo>
                  <a:cubicBezTo>
                    <a:pt x="212" y="5"/>
                    <a:pt x="208" y="2"/>
                    <a:pt x="203" y="1"/>
                  </a:cubicBezTo>
                  <a:cubicBezTo>
                    <a:pt x="198" y="0"/>
                    <a:pt x="193" y="2"/>
                    <a:pt x="188" y="4"/>
                  </a:cubicBezTo>
                  <a:cubicBezTo>
                    <a:pt x="150" y="21"/>
                    <a:pt x="128" y="82"/>
                    <a:pt x="149" y="11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6"/>
            <p:cNvSpPr/>
            <p:nvPr/>
          </p:nvSpPr>
          <p:spPr bwMode="auto">
            <a:xfrm>
              <a:off x="9809163" y="2665412"/>
              <a:ext cx="26988" cy="28575"/>
            </a:xfrm>
            <a:custGeom>
              <a:avLst/>
              <a:gdLst>
                <a:gd name="T0" fmla="*/ 27 w 28"/>
                <a:gd name="T1" fmla="*/ 13 h 31"/>
                <a:gd name="T2" fmla="*/ 22 w 28"/>
                <a:gd name="T3" fmla="*/ 4 h 31"/>
                <a:gd name="T4" fmla="*/ 11 w 28"/>
                <a:gd name="T5" fmla="*/ 0 h 31"/>
                <a:gd name="T6" fmla="*/ 7 w 28"/>
                <a:gd name="T7" fmla="*/ 1 h 31"/>
                <a:gd name="T8" fmla="*/ 5 w 28"/>
                <a:gd name="T9" fmla="*/ 4 h 31"/>
                <a:gd name="T10" fmla="*/ 1 w 28"/>
                <a:gd name="T11" fmla="*/ 20 h 31"/>
                <a:gd name="T12" fmla="*/ 16 w 28"/>
                <a:gd name="T13" fmla="*/ 30 h 31"/>
                <a:gd name="T14" fmla="*/ 27 w 28"/>
                <a:gd name="T15" fmla="*/ 14 h 31"/>
                <a:gd name="T16" fmla="*/ 27 w 2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1">
                  <a:moveTo>
                    <a:pt x="27" y="13"/>
                  </a:moveTo>
                  <a:cubicBezTo>
                    <a:pt x="26" y="9"/>
                    <a:pt x="25" y="6"/>
                    <a:pt x="22" y="4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2" y="9"/>
                    <a:pt x="0" y="14"/>
                    <a:pt x="1" y="20"/>
                  </a:cubicBezTo>
                  <a:cubicBezTo>
                    <a:pt x="3" y="26"/>
                    <a:pt x="10" y="31"/>
                    <a:pt x="16" y="30"/>
                  </a:cubicBezTo>
                  <a:cubicBezTo>
                    <a:pt x="24" y="29"/>
                    <a:pt x="28" y="21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7"/>
            <p:cNvSpPr/>
            <p:nvPr/>
          </p:nvSpPr>
          <p:spPr bwMode="auto">
            <a:xfrm>
              <a:off x="9845675" y="2686050"/>
              <a:ext cx="25400" cy="30163"/>
            </a:xfrm>
            <a:custGeom>
              <a:avLst/>
              <a:gdLst>
                <a:gd name="T0" fmla="*/ 27 w 28"/>
                <a:gd name="T1" fmla="*/ 13 h 31"/>
                <a:gd name="T2" fmla="*/ 22 w 28"/>
                <a:gd name="T3" fmla="*/ 3 h 31"/>
                <a:gd name="T4" fmla="*/ 11 w 28"/>
                <a:gd name="T5" fmla="*/ 0 h 31"/>
                <a:gd name="T6" fmla="*/ 7 w 28"/>
                <a:gd name="T7" fmla="*/ 1 h 31"/>
                <a:gd name="T8" fmla="*/ 5 w 28"/>
                <a:gd name="T9" fmla="*/ 4 h 31"/>
                <a:gd name="T10" fmla="*/ 1 w 28"/>
                <a:gd name="T11" fmla="*/ 20 h 31"/>
                <a:gd name="T12" fmla="*/ 16 w 28"/>
                <a:gd name="T13" fmla="*/ 30 h 31"/>
                <a:gd name="T14" fmla="*/ 27 w 28"/>
                <a:gd name="T15" fmla="*/ 14 h 31"/>
                <a:gd name="T16" fmla="*/ 27 w 2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1">
                  <a:moveTo>
                    <a:pt x="27" y="13"/>
                  </a:moveTo>
                  <a:cubicBezTo>
                    <a:pt x="26" y="9"/>
                    <a:pt x="25" y="6"/>
                    <a:pt x="22" y="3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2" y="9"/>
                    <a:pt x="0" y="14"/>
                    <a:pt x="1" y="20"/>
                  </a:cubicBezTo>
                  <a:cubicBezTo>
                    <a:pt x="3" y="26"/>
                    <a:pt x="9" y="31"/>
                    <a:pt x="16" y="30"/>
                  </a:cubicBezTo>
                  <a:cubicBezTo>
                    <a:pt x="23" y="28"/>
                    <a:pt x="28" y="21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8"/>
            <p:cNvSpPr/>
            <p:nvPr/>
          </p:nvSpPr>
          <p:spPr bwMode="auto">
            <a:xfrm>
              <a:off x="9812338" y="2709862"/>
              <a:ext cx="33338" cy="33338"/>
            </a:xfrm>
            <a:custGeom>
              <a:avLst/>
              <a:gdLst>
                <a:gd name="T0" fmla="*/ 28 w 37"/>
                <a:gd name="T1" fmla="*/ 5 h 36"/>
                <a:gd name="T2" fmla="*/ 18 w 37"/>
                <a:gd name="T3" fmla="*/ 0 h 36"/>
                <a:gd name="T4" fmla="*/ 5 w 37"/>
                <a:gd name="T5" fmla="*/ 4 h 36"/>
                <a:gd name="T6" fmla="*/ 0 w 37"/>
                <a:gd name="T7" fmla="*/ 17 h 36"/>
                <a:gd name="T8" fmla="*/ 14 w 37"/>
                <a:gd name="T9" fmla="*/ 34 h 36"/>
                <a:gd name="T10" fmla="*/ 33 w 37"/>
                <a:gd name="T11" fmla="*/ 27 h 36"/>
                <a:gd name="T12" fmla="*/ 30 w 37"/>
                <a:gd name="T13" fmla="*/ 8 h 36"/>
                <a:gd name="T14" fmla="*/ 28 w 37"/>
                <a:gd name="T15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6">
                  <a:moveTo>
                    <a:pt x="28" y="5"/>
                  </a:moveTo>
                  <a:cubicBezTo>
                    <a:pt x="25" y="3"/>
                    <a:pt x="21" y="1"/>
                    <a:pt x="18" y="0"/>
                  </a:cubicBezTo>
                  <a:cubicBezTo>
                    <a:pt x="13" y="0"/>
                    <a:pt x="8" y="1"/>
                    <a:pt x="5" y="4"/>
                  </a:cubicBezTo>
                  <a:cubicBezTo>
                    <a:pt x="1" y="7"/>
                    <a:pt x="0" y="12"/>
                    <a:pt x="0" y="17"/>
                  </a:cubicBezTo>
                  <a:cubicBezTo>
                    <a:pt x="1" y="25"/>
                    <a:pt x="6" y="32"/>
                    <a:pt x="14" y="34"/>
                  </a:cubicBezTo>
                  <a:cubicBezTo>
                    <a:pt x="21" y="36"/>
                    <a:pt x="29" y="33"/>
                    <a:pt x="33" y="27"/>
                  </a:cubicBezTo>
                  <a:cubicBezTo>
                    <a:pt x="37" y="21"/>
                    <a:pt x="35" y="13"/>
                    <a:pt x="30" y="8"/>
                  </a:cubicBezTo>
                  <a:cubicBezTo>
                    <a:pt x="29" y="7"/>
                    <a:pt x="29" y="6"/>
                    <a:pt x="28" y="5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9"/>
            <p:cNvSpPr/>
            <p:nvPr/>
          </p:nvSpPr>
          <p:spPr bwMode="auto">
            <a:xfrm>
              <a:off x="10474325" y="2046287"/>
              <a:ext cx="804863" cy="655638"/>
            </a:xfrm>
            <a:custGeom>
              <a:avLst/>
              <a:gdLst>
                <a:gd name="T0" fmla="*/ 40 w 868"/>
                <a:gd name="T1" fmla="*/ 138 h 706"/>
                <a:gd name="T2" fmla="*/ 291 w 868"/>
                <a:gd name="T3" fmla="*/ 603 h 706"/>
                <a:gd name="T4" fmla="*/ 267 w 868"/>
                <a:gd name="T5" fmla="*/ 488 h 706"/>
                <a:gd name="T6" fmla="*/ 505 w 868"/>
                <a:gd name="T7" fmla="*/ 700 h 706"/>
                <a:gd name="T8" fmla="*/ 436 w 868"/>
                <a:gd name="T9" fmla="*/ 560 h 706"/>
                <a:gd name="T10" fmla="*/ 819 w 868"/>
                <a:gd name="T11" fmla="*/ 695 h 706"/>
                <a:gd name="T12" fmla="*/ 659 w 868"/>
                <a:gd name="T13" fmla="*/ 490 h 706"/>
                <a:gd name="T14" fmla="*/ 868 w 868"/>
                <a:gd name="T15" fmla="*/ 516 h 706"/>
                <a:gd name="T16" fmla="*/ 651 w 868"/>
                <a:gd name="T17" fmla="*/ 327 h 706"/>
                <a:gd name="T18" fmla="*/ 800 w 868"/>
                <a:gd name="T19" fmla="*/ 321 h 706"/>
                <a:gd name="T20" fmla="*/ 673 w 868"/>
                <a:gd name="T21" fmla="*/ 207 h 706"/>
                <a:gd name="T22" fmla="*/ 485 w 868"/>
                <a:gd name="T23" fmla="*/ 176 h 706"/>
                <a:gd name="T24" fmla="*/ 660 w 868"/>
                <a:gd name="T25" fmla="*/ 125 h 706"/>
                <a:gd name="T26" fmla="*/ 191 w 868"/>
                <a:gd name="T27" fmla="*/ 25 h 706"/>
                <a:gd name="T28" fmla="*/ 40 w 868"/>
                <a:gd name="T29" fmla="*/ 13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7" h="706">
                  <a:moveTo>
                    <a:pt x="40" y="138"/>
                  </a:moveTo>
                  <a:cubicBezTo>
                    <a:pt x="0" y="289"/>
                    <a:pt x="172" y="536"/>
                    <a:pt x="291" y="603"/>
                  </a:cubicBezTo>
                  <a:cubicBezTo>
                    <a:pt x="283" y="565"/>
                    <a:pt x="275" y="527"/>
                    <a:pt x="267" y="488"/>
                  </a:cubicBezTo>
                  <a:cubicBezTo>
                    <a:pt x="330" y="575"/>
                    <a:pt x="412" y="648"/>
                    <a:pt x="505" y="700"/>
                  </a:cubicBezTo>
                  <a:cubicBezTo>
                    <a:pt x="502" y="647"/>
                    <a:pt x="476" y="595"/>
                    <a:pt x="436" y="560"/>
                  </a:cubicBezTo>
                  <a:cubicBezTo>
                    <a:pt x="537" y="656"/>
                    <a:pt x="680" y="706"/>
                    <a:pt x="819" y="695"/>
                  </a:cubicBezTo>
                  <a:cubicBezTo>
                    <a:pt x="775" y="620"/>
                    <a:pt x="721" y="551"/>
                    <a:pt x="659" y="490"/>
                  </a:cubicBezTo>
                  <a:cubicBezTo>
                    <a:pt x="728" y="505"/>
                    <a:pt x="798" y="513"/>
                    <a:pt x="868" y="516"/>
                  </a:cubicBezTo>
                  <a:cubicBezTo>
                    <a:pt x="856" y="411"/>
                    <a:pt x="756" y="324"/>
                    <a:pt x="651" y="327"/>
                  </a:cubicBezTo>
                  <a:cubicBezTo>
                    <a:pt x="700" y="325"/>
                    <a:pt x="750" y="323"/>
                    <a:pt x="800" y="321"/>
                  </a:cubicBezTo>
                  <a:cubicBezTo>
                    <a:pt x="800" y="259"/>
                    <a:pt x="732" y="223"/>
                    <a:pt x="673" y="207"/>
                  </a:cubicBezTo>
                  <a:cubicBezTo>
                    <a:pt x="612" y="189"/>
                    <a:pt x="548" y="179"/>
                    <a:pt x="485" y="176"/>
                  </a:cubicBezTo>
                  <a:cubicBezTo>
                    <a:pt x="546" y="172"/>
                    <a:pt x="606" y="155"/>
                    <a:pt x="660" y="125"/>
                  </a:cubicBezTo>
                  <a:cubicBezTo>
                    <a:pt x="523" y="37"/>
                    <a:pt x="353" y="0"/>
                    <a:pt x="191" y="25"/>
                  </a:cubicBezTo>
                  <a:cubicBezTo>
                    <a:pt x="100" y="38"/>
                    <a:pt x="55" y="81"/>
                    <a:pt x="40" y="13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0"/>
            <p:cNvSpPr/>
            <p:nvPr/>
          </p:nvSpPr>
          <p:spPr bwMode="auto">
            <a:xfrm>
              <a:off x="10021888" y="1176337"/>
              <a:ext cx="520700" cy="479425"/>
            </a:xfrm>
            <a:custGeom>
              <a:avLst/>
              <a:gdLst>
                <a:gd name="T0" fmla="*/ 529 w 562"/>
                <a:gd name="T1" fmla="*/ 188 h 516"/>
                <a:gd name="T2" fmla="*/ 169 w 562"/>
                <a:gd name="T3" fmla="*/ 17 h 516"/>
                <a:gd name="T4" fmla="*/ 9 w 562"/>
                <a:gd name="T5" fmla="*/ 156 h 516"/>
                <a:gd name="T6" fmla="*/ 133 w 562"/>
                <a:gd name="T7" fmla="*/ 240 h 516"/>
                <a:gd name="T8" fmla="*/ 49 w 562"/>
                <a:gd name="T9" fmla="*/ 398 h 516"/>
                <a:gd name="T10" fmla="*/ 365 w 562"/>
                <a:gd name="T11" fmla="*/ 325 h 516"/>
                <a:gd name="T12" fmla="*/ 529 w 562"/>
                <a:gd name="T13" fmla="*/ 188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516">
                  <a:moveTo>
                    <a:pt x="529" y="188"/>
                  </a:moveTo>
                  <a:cubicBezTo>
                    <a:pt x="562" y="91"/>
                    <a:pt x="309" y="0"/>
                    <a:pt x="169" y="17"/>
                  </a:cubicBezTo>
                  <a:cubicBezTo>
                    <a:pt x="30" y="34"/>
                    <a:pt x="0" y="101"/>
                    <a:pt x="9" y="156"/>
                  </a:cubicBezTo>
                  <a:cubicBezTo>
                    <a:pt x="19" y="211"/>
                    <a:pt x="118" y="189"/>
                    <a:pt x="133" y="240"/>
                  </a:cubicBezTo>
                  <a:cubicBezTo>
                    <a:pt x="147" y="290"/>
                    <a:pt x="10" y="305"/>
                    <a:pt x="49" y="398"/>
                  </a:cubicBezTo>
                  <a:cubicBezTo>
                    <a:pt x="99" y="516"/>
                    <a:pt x="287" y="379"/>
                    <a:pt x="365" y="325"/>
                  </a:cubicBezTo>
                  <a:cubicBezTo>
                    <a:pt x="443" y="270"/>
                    <a:pt x="506" y="256"/>
                    <a:pt x="529" y="188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1"/>
            <p:cNvSpPr/>
            <p:nvPr/>
          </p:nvSpPr>
          <p:spPr bwMode="auto">
            <a:xfrm>
              <a:off x="10191750" y="1406525"/>
              <a:ext cx="438150" cy="512763"/>
            </a:xfrm>
            <a:custGeom>
              <a:avLst/>
              <a:gdLst>
                <a:gd name="T0" fmla="*/ 405 w 473"/>
                <a:gd name="T1" fmla="*/ 36 h 553"/>
                <a:gd name="T2" fmla="*/ 73 w 473"/>
                <a:gd name="T3" fmla="*/ 307 h 553"/>
                <a:gd name="T4" fmla="*/ 104 w 473"/>
                <a:gd name="T5" fmla="*/ 517 h 553"/>
                <a:gd name="T6" fmla="*/ 239 w 473"/>
                <a:gd name="T7" fmla="*/ 417 h 553"/>
                <a:gd name="T8" fmla="*/ 367 w 473"/>
                <a:gd name="T9" fmla="*/ 532 h 553"/>
                <a:gd name="T10" fmla="*/ 395 w 473"/>
                <a:gd name="T11" fmla="*/ 242 h 553"/>
                <a:gd name="T12" fmla="*/ 405 w 473"/>
                <a:gd name="T13" fmla="*/ 3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553">
                  <a:moveTo>
                    <a:pt x="405" y="36"/>
                  </a:moveTo>
                  <a:cubicBezTo>
                    <a:pt x="332" y="0"/>
                    <a:pt x="147" y="135"/>
                    <a:pt x="73" y="307"/>
                  </a:cubicBezTo>
                  <a:cubicBezTo>
                    <a:pt x="0" y="479"/>
                    <a:pt x="59" y="517"/>
                    <a:pt x="104" y="517"/>
                  </a:cubicBezTo>
                  <a:cubicBezTo>
                    <a:pt x="149" y="517"/>
                    <a:pt x="203" y="415"/>
                    <a:pt x="239" y="417"/>
                  </a:cubicBezTo>
                  <a:cubicBezTo>
                    <a:pt x="275" y="420"/>
                    <a:pt x="285" y="553"/>
                    <a:pt x="367" y="532"/>
                  </a:cubicBezTo>
                  <a:cubicBezTo>
                    <a:pt x="473" y="505"/>
                    <a:pt x="390" y="407"/>
                    <a:pt x="395" y="242"/>
                  </a:cubicBezTo>
                  <a:cubicBezTo>
                    <a:pt x="399" y="77"/>
                    <a:pt x="458" y="63"/>
                    <a:pt x="405" y="36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2"/>
            <p:cNvSpPr/>
            <p:nvPr/>
          </p:nvSpPr>
          <p:spPr bwMode="auto">
            <a:xfrm>
              <a:off x="10604500" y="1423987"/>
              <a:ext cx="450850" cy="460375"/>
            </a:xfrm>
            <a:custGeom>
              <a:avLst/>
              <a:gdLst>
                <a:gd name="T0" fmla="*/ 57 w 487"/>
                <a:gd name="T1" fmla="*/ 22 h 496"/>
                <a:gd name="T2" fmla="*/ 107 w 487"/>
                <a:gd name="T3" fmla="*/ 290 h 496"/>
                <a:gd name="T4" fmla="*/ 342 w 487"/>
                <a:gd name="T5" fmla="*/ 419 h 496"/>
                <a:gd name="T6" fmla="*/ 346 w 487"/>
                <a:gd name="T7" fmla="*/ 238 h 496"/>
                <a:gd name="T8" fmla="*/ 463 w 487"/>
                <a:gd name="T9" fmla="*/ 176 h 496"/>
                <a:gd name="T10" fmla="*/ 248 w 487"/>
                <a:gd name="T11" fmla="*/ 86 h 496"/>
                <a:gd name="T12" fmla="*/ 57 w 487"/>
                <a:gd name="T13" fmla="*/ 2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496">
                  <a:moveTo>
                    <a:pt x="57" y="22"/>
                  </a:moveTo>
                  <a:cubicBezTo>
                    <a:pt x="0" y="38"/>
                    <a:pt x="42" y="183"/>
                    <a:pt x="107" y="290"/>
                  </a:cubicBezTo>
                  <a:cubicBezTo>
                    <a:pt x="173" y="396"/>
                    <a:pt x="295" y="496"/>
                    <a:pt x="342" y="419"/>
                  </a:cubicBezTo>
                  <a:cubicBezTo>
                    <a:pt x="388" y="341"/>
                    <a:pt x="311" y="273"/>
                    <a:pt x="346" y="238"/>
                  </a:cubicBezTo>
                  <a:cubicBezTo>
                    <a:pt x="381" y="202"/>
                    <a:pt x="446" y="250"/>
                    <a:pt x="463" y="176"/>
                  </a:cubicBezTo>
                  <a:cubicBezTo>
                    <a:pt x="487" y="76"/>
                    <a:pt x="341" y="101"/>
                    <a:pt x="248" y="86"/>
                  </a:cubicBezTo>
                  <a:cubicBezTo>
                    <a:pt x="154" y="71"/>
                    <a:pt x="141" y="0"/>
                    <a:pt x="57" y="22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3"/>
            <p:cNvSpPr/>
            <p:nvPr/>
          </p:nvSpPr>
          <p:spPr bwMode="auto">
            <a:xfrm>
              <a:off x="10621963" y="909637"/>
              <a:ext cx="515938" cy="528638"/>
            </a:xfrm>
            <a:custGeom>
              <a:avLst/>
              <a:gdLst>
                <a:gd name="T0" fmla="*/ 11 w 557"/>
                <a:gd name="T1" fmla="*/ 451 h 570"/>
                <a:gd name="T2" fmla="*/ 328 w 557"/>
                <a:gd name="T3" fmla="*/ 508 h 570"/>
                <a:gd name="T4" fmla="*/ 523 w 557"/>
                <a:gd name="T5" fmla="*/ 319 h 570"/>
                <a:gd name="T6" fmla="*/ 383 w 557"/>
                <a:gd name="T7" fmla="*/ 253 h 570"/>
                <a:gd name="T8" fmla="*/ 328 w 557"/>
                <a:gd name="T9" fmla="*/ 59 h 570"/>
                <a:gd name="T10" fmla="*/ 184 w 557"/>
                <a:gd name="T11" fmla="*/ 243 h 570"/>
                <a:gd name="T12" fmla="*/ 11 w 557"/>
                <a:gd name="T13" fmla="*/ 45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570">
                  <a:moveTo>
                    <a:pt x="11" y="451"/>
                  </a:moveTo>
                  <a:cubicBezTo>
                    <a:pt x="0" y="523"/>
                    <a:pt x="179" y="570"/>
                    <a:pt x="328" y="508"/>
                  </a:cubicBezTo>
                  <a:cubicBezTo>
                    <a:pt x="477" y="445"/>
                    <a:pt x="557" y="396"/>
                    <a:pt x="523" y="319"/>
                  </a:cubicBezTo>
                  <a:cubicBezTo>
                    <a:pt x="489" y="241"/>
                    <a:pt x="418" y="303"/>
                    <a:pt x="383" y="253"/>
                  </a:cubicBezTo>
                  <a:cubicBezTo>
                    <a:pt x="348" y="204"/>
                    <a:pt x="418" y="113"/>
                    <a:pt x="328" y="59"/>
                  </a:cubicBezTo>
                  <a:cubicBezTo>
                    <a:pt x="227" y="0"/>
                    <a:pt x="210" y="106"/>
                    <a:pt x="184" y="243"/>
                  </a:cubicBezTo>
                  <a:cubicBezTo>
                    <a:pt x="158" y="379"/>
                    <a:pt x="24" y="366"/>
                    <a:pt x="11" y="451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4"/>
            <p:cNvSpPr/>
            <p:nvPr/>
          </p:nvSpPr>
          <p:spPr bwMode="auto">
            <a:xfrm>
              <a:off x="10179050" y="692150"/>
              <a:ext cx="544513" cy="581025"/>
            </a:xfrm>
            <a:custGeom>
              <a:avLst/>
              <a:gdLst>
                <a:gd name="T0" fmla="*/ 435 w 587"/>
                <a:gd name="T1" fmla="*/ 610 h 626"/>
                <a:gd name="T2" fmla="*/ 567 w 587"/>
                <a:gd name="T3" fmla="*/ 339 h 626"/>
                <a:gd name="T4" fmla="*/ 386 w 587"/>
                <a:gd name="T5" fmla="*/ 34 h 626"/>
                <a:gd name="T6" fmla="*/ 311 w 587"/>
                <a:gd name="T7" fmla="*/ 253 h 626"/>
                <a:gd name="T8" fmla="*/ 95 w 587"/>
                <a:gd name="T9" fmla="*/ 229 h 626"/>
                <a:gd name="T10" fmla="*/ 286 w 587"/>
                <a:gd name="T11" fmla="*/ 458 h 626"/>
                <a:gd name="T12" fmla="*/ 435 w 587"/>
                <a:gd name="T13" fmla="*/ 61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7" h="626">
                  <a:moveTo>
                    <a:pt x="435" y="610"/>
                  </a:moveTo>
                  <a:cubicBezTo>
                    <a:pt x="490" y="600"/>
                    <a:pt x="587" y="516"/>
                    <a:pt x="567" y="339"/>
                  </a:cubicBezTo>
                  <a:cubicBezTo>
                    <a:pt x="547" y="163"/>
                    <a:pt x="471" y="0"/>
                    <a:pt x="386" y="34"/>
                  </a:cubicBezTo>
                  <a:cubicBezTo>
                    <a:pt x="300" y="68"/>
                    <a:pt x="366" y="231"/>
                    <a:pt x="311" y="253"/>
                  </a:cubicBezTo>
                  <a:cubicBezTo>
                    <a:pt x="256" y="275"/>
                    <a:pt x="163" y="166"/>
                    <a:pt x="95" y="229"/>
                  </a:cubicBezTo>
                  <a:cubicBezTo>
                    <a:pt x="0" y="316"/>
                    <a:pt x="189" y="373"/>
                    <a:pt x="286" y="458"/>
                  </a:cubicBezTo>
                  <a:cubicBezTo>
                    <a:pt x="382" y="544"/>
                    <a:pt x="348" y="626"/>
                    <a:pt x="435" y="610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5"/>
            <p:cNvSpPr/>
            <p:nvPr/>
          </p:nvSpPr>
          <p:spPr bwMode="auto">
            <a:xfrm>
              <a:off x="10318750" y="1154112"/>
              <a:ext cx="450850" cy="468313"/>
            </a:xfrm>
            <a:custGeom>
              <a:avLst/>
              <a:gdLst>
                <a:gd name="T0" fmla="*/ 240 w 485"/>
                <a:gd name="T1" fmla="*/ 59 h 505"/>
                <a:gd name="T2" fmla="*/ 205 w 485"/>
                <a:gd name="T3" fmla="*/ 18 h 505"/>
                <a:gd name="T4" fmla="*/ 146 w 485"/>
                <a:gd name="T5" fmla="*/ 4 h 505"/>
                <a:gd name="T6" fmla="*/ 92 w 485"/>
                <a:gd name="T7" fmla="*/ 91 h 505"/>
                <a:gd name="T8" fmla="*/ 108 w 485"/>
                <a:gd name="T9" fmla="*/ 131 h 505"/>
                <a:gd name="T10" fmla="*/ 64 w 485"/>
                <a:gd name="T11" fmla="*/ 171 h 505"/>
                <a:gd name="T12" fmla="*/ 10 w 485"/>
                <a:gd name="T13" fmla="*/ 200 h 505"/>
                <a:gd name="T14" fmla="*/ 24 w 485"/>
                <a:gd name="T15" fmla="*/ 255 h 505"/>
                <a:gd name="T16" fmla="*/ 82 w 485"/>
                <a:gd name="T17" fmla="*/ 271 h 505"/>
                <a:gd name="T18" fmla="*/ 107 w 485"/>
                <a:gd name="T19" fmla="*/ 279 h 505"/>
                <a:gd name="T20" fmla="*/ 105 w 485"/>
                <a:gd name="T21" fmla="*/ 296 h 505"/>
                <a:gd name="T22" fmla="*/ 61 w 485"/>
                <a:gd name="T23" fmla="*/ 363 h 505"/>
                <a:gd name="T24" fmla="*/ 73 w 485"/>
                <a:gd name="T25" fmla="*/ 435 h 505"/>
                <a:gd name="T26" fmla="*/ 163 w 485"/>
                <a:gd name="T27" fmla="*/ 412 h 505"/>
                <a:gd name="T28" fmla="*/ 184 w 485"/>
                <a:gd name="T29" fmla="*/ 413 h 505"/>
                <a:gd name="T30" fmla="*/ 196 w 485"/>
                <a:gd name="T31" fmla="*/ 430 h 505"/>
                <a:gd name="T32" fmla="*/ 226 w 485"/>
                <a:gd name="T33" fmla="*/ 490 h 505"/>
                <a:gd name="T34" fmla="*/ 283 w 485"/>
                <a:gd name="T35" fmla="*/ 484 h 505"/>
                <a:gd name="T36" fmla="*/ 289 w 485"/>
                <a:gd name="T37" fmla="*/ 460 h 505"/>
                <a:gd name="T38" fmla="*/ 348 w 485"/>
                <a:gd name="T39" fmla="*/ 457 h 505"/>
                <a:gd name="T40" fmla="*/ 409 w 485"/>
                <a:gd name="T41" fmla="*/ 463 h 505"/>
                <a:gd name="T42" fmla="*/ 412 w 485"/>
                <a:gd name="T43" fmla="*/ 421 h 505"/>
                <a:gd name="T44" fmla="*/ 396 w 485"/>
                <a:gd name="T45" fmla="*/ 381 h 505"/>
                <a:gd name="T46" fmla="*/ 417 w 485"/>
                <a:gd name="T47" fmla="*/ 348 h 505"/>
                <a:gd name="T48" fmla="*/ 432 w 485"/>
                <a:gd name="T49" fmla="*/ 351 h 505"/>
                <a:gd name="T50" fmla="*/ 479 w 485"/>
                <a:gd name="T51" fmla="*/ 318 h 505"/>
                <a:gd name="T52" fmla="*/ 480 w 485"/>
                <a:gd name="T53" fmla="*/ 256 h 505"/>
                <a:gd name="T54" fmla="*/ 466 w 485"/>
                <a:gd name="T55" fmla="*/ 217 h 505"/>
                <a:gd name="T56" fmla="*/ 410 w 485"/>
                <a:gd name="T57" fmla="*/ 187 h 505"/>
                <a:gd name="T58" fmla="*/ 413 w 485"/>
                <a:gd name="T59" fmla="*/ 114 h 505"/>
                <a:gd name="T60" fmla="*/ 422 w 485"/>
                <a:gd name="T61" fmla="*/ 40 h 505"/>
                <a:gd name="T62" fmla="*/ 336 w 485"/>
                <a:gd name="T63" fmla="*/ 35 h 505"/>
                <a:gd name="T64" fmla="*/ 248 w 485"/>
                <a:gd name="T65" fmla="*/ 64 h 505"/>
                <a:gd name="T66" fmla="*/ 240 w 485"/>
                <a:gd name="T67" fmla="*/ 5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5" h="505">
                  <a:moveTo>
                    <a:pt x="240" y="59"/>
                  </a:moveTo>
                  <a:cubicBezTo>
                    <a:pt x="226" y="48"/>
                    <a:pt x="220" y="29"/>
                    <a:pt x="205" y="18"/>
                  </a:cubicBezTo>
                  <a:cubicBezTo>
                    <a:pt x="188" y="6"/>
                    <a:pt x="166" y="0"/>
                    <a:pt x="146" y="4"/>
                  </a:cubicBezTo>
                  <a:cubicBezTo>
                    <a:pt x="107" y="10"/>
                    <a:pt x="78" y="55"/>
                    <a:pt x="92" y="91"/>
                  </a:cubicBezTo>
                  <a:cubicBezTo>
                    <a:pt x="98" y="105"/>
                    <a:pt x="108" y="117"/>
                    <a:pt x="108" y="131"/>
                  </a:cubicBezTo>
                  <a:cubicBezTo>
                    <a:pt x="107" y="152"/>
                    <a:pt x="85" y="165"/>
                    <a:pt x="64" y="171"/>
                  </a:cubicBezTo>
                  <a:cubicBezTo>
                    <a:pt x="44" y="176"/>
                    <a:pt x="20" y="182"/>
                    <a:pt x="10" y="200"/>
                  </a:cubicBezTo>
                  <a:cubicBezTo>
                    <a:pt x="0" y="218"/>
                    <a:pt x="8" y="242"/>
                    <a:pt x="24" y="255"/>
                  </a:cubicBezTo>
                  <a:cubicBezTo>
                    <a:pt x="40" y="268"/>
                    <a:pt x="62" y="271"/>
                    <a:pt x="82" y="271"/>
                  </a:cubicBezTo>
                  <a:cubicBezTo>
                    <a:pt x="91" y="270"/>
                    <a:pt x="103" y="271"/>
                    <a:pt x="107" y="279"/>
                  </a:cubicBezTo>
                  <a:cubicBezTo>
                    <a:pt x="109" y="284"/>
                    <a:pt x="107" y="291"/>
                    <a:pt x="105" y="296"/>
                  </a:cubicBezTo>
                  <a:cubicBezTo>
                    <a:pt x="94" y="321"/>
                    <a:pt x="73" y="340"/>
                    <a:pt x="61" y="363"/>
                  </a:cubicBezTo>
                  <a:cubicBezTo>
                    <a:pt x="48" y="387"/>
                    <a:pt x="49" y="423"/>
                    <a:pt x="73" y="435"/>
                  </a:cubicBezTo>
                  <a:cubicBezTo>
                    <a:pt x="101" y="451"/>
                    <a:pt x="132" y="422"/>
                    <a:pt x="163" y="412"/>
                  </a:cubicBezTo>
                  <a:cubicBezTo>
                    <a:pt x="170" y="410"/>
                    <a:pt x="178" y="409"/>
                    <a:pt x="184" y="413"/>
                  </a:cubicBezTo>
                  <a:cubicBezTo>
                    <a:pt x="190" y="416"/>
                    <a:pt x="193" y="423"/>
                    <a:pt x="196" y="430"/>
                  </a:cubicBezTo>
                  <a:cubicBezTo>
                    <a:pt x="203" y="451"/>
                    <a:pt x="209" y="475"/>
                    <a:pt x="226" y="490"/>
                  </a:cubicBezTo>
                  <a:cubicBezTo>
                    <a:pt x="243" y="505"/>
                    <a:pt x="275" y="505"/>
                    <a:pt x="283" y="484"/>
                  </a:cubicBezTo>
                  <a:cubicBezTo>
                    <a:pt x="286" y="476"/>
                    <a:pt x="285" y="467"/>
                    <a:pt x="289" y="460"/>
                  </a:cubicBezTo>
                  <a:cubicBezTo>
                    <a:pt x="298" y="439"/>
                    <a:pt x="328" y="446"/>
                    <a:pt x="348" y="457"/>
                  </a:cubicBezTo>
                  <a:cubicBezTo>
                    <a:pt x="367" y="467"/>
                    <a:pt x="394" y="479"/>
                    <a:pt x="409" y="463"/>
                  </a:cubicBezTo>
                  <a:cubicBezTo>
                    <a:pt x="419" y="452"/>
                    <a:pt x="417" y="435"/>
                    <a:pt x="412" y="421"/>
                  </a:cubicBezTo>
                  <a:cubicBezTo>
                    <a:pt x="406" y="408"/>
                    <a:pt x="398" y="395"/>
                    <a:pt x="396" y="381"/>
                  </a:cubicBezTo>
                  <a:cubicBezTo>
                    <a:pt x="394" y="366"/>
                    <a:pt x="403" y="349"/>
                    <a:pt x="417" y="348"/>
                  </a:cubicBezTo>
                  <a:cubicBezTo>
                    <a:pt x="422" y="348"/>
                    <a:pt x="427" y="350"/>
                    <a:pt x="432" y="351"/>
                  </a:cubicBezTo>
                  <a:cubicBezTo>
                    <a:pt x="453" y="354"/>
                    <a:pt x="472" y="337"/>
                    <a:pt x="479" y="318"/>
                  </a:cubicBezTo>
                  <a:cubicBezTo>
                    <a:pt x="485" y="298"/>
                    <a:pt x="482" y="276"/>
                    <a:pt x="480" y="256"/>
                  </a:cubicBezTo>
                  <a:cubicBezTo>
                    <a:pt x="478" y="242"/>
                    <a:pt x="475" y="227"/>
                    <a:pt x="466" y="217"/>
                  </a:cubicBezTo>
                  <a:cubicBezTo>
                    <a:pt x="451" y="202"/>
                    <a:pt x="425" y="203"/>
                    <a:pt x="410" y="187"/>
                  </a:cubicBezTo>
                  <a:cubicBezTo>
                    <a:pt x="392" y="168"/>
                    <a:pt x="401" y="137"/>
                    <a:pt x="413" y="114"/>
                  </a:cubicBezTo>
                  <a:cubicBezTo>
                    <a:pt x="424" y="90"/>
                    <a:pt x="436" y="62"/>
                    <a:pt x="422" y="40"/>
                  </a:cubicBezTo>
                  <a:cubicBezTo>
                    <a:pt x="405" y="13"/>
                    <a:pt x="364" y="20"/>
                    <a:pt x="336" y="35"/>
                  </a:cubicBezTo>
                  <a:cubicBezTo>
                    <a:pt x="313" y="48"/>
                    <a:pt x="276" y="78"/>
                    <a:pt x="248" y="64"/>
                  </a:cubicBezTo>
                  <a:cubicBezTo>
                    <a:pt x="245" y="62"/>
                    <a:pt x="242" y="61"/>
                    <a:pt x="240" y="59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-422275" y="-414338"/>
            <a:ext cx="3554413" cy="4402138"/>
            <a:chOff x="-422275" y="-414338"/>
            <a:chExt cx="3554413" cy="4402138"/>
          </a:xfrm>
        </p:grpSpPr>
        <p:sp>
          <p:nvSpPr>
            <p:cNvPr id="78" name="Freeform 76"/>
            <p:cNvSpPr/>
            <p:nvPr/>
          </p:nvSpPr>
          <p:spPr bwMode="auto">
            <a:xfrm>
              <a:off x="1730375" y="285750"/>
              <a:ext cx="920750" cy="847725"/>
            </a:xfrm>
            <a:custGeom>
              <a:avLst/>
              <a:gdLst>
                <a:gd name="T0" fmla="*/ 994 w 994"/>
                <a:gd name="T1" fmla="*/ 483 h 912"/>
                <a:gd name="T2" fmla="*/ 272 w 994"/>
                <a:gd name="T3" fmla="*/ 181 h 912"/>
                <a:gd name="T4" fmla="*/ 428 w 994"/>
                <a:gd name="T5" fmla="*/ 912 h 912"/>
                <a:gd name="T6" fmla="*/ 492 w 994"/>
                <a:gd name="T7" fmla="*/ 652 h 912"/>
                <a:gd name="T8" fmla="*/ 762 w 994"/>
                <a:gd name="T9" fmla="*/ 750 h 912"/>
                <a:gd name="T10" fmla="*/ 685 w 994"/>
                <a:gd name="T11" fmla="*/ 463 h 912"/>
                <a:gd name="T12" fmla="*/ 994 w 994"/>
                <a:gd name="T13" fmla="*/ 483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4" h="912">
                  <a:moveTo>
                    <a:pt x="994" y="483"/>
                  </a:moveTo>
                  <a:cubicBezTo>
                    <a:pt x="994" y="483"/>
                    <a:pt x="676" y="0"/>
                    <a:pt x="272" y="181"/>
                  </a:cubicBezTo>
                  <a:cubicBezTo>
                    <a:pt x="272" y="181"/>
                    <a:pt x="0" y="484"/>
                    <a:pt x="428" y="912"/>
                  </a:cubicBezTo>
                  <a:cubicBezTo>
                    <a:pt x="428" y="912"/>
                    <a:pt x="595" y="799"/>
                    <a:pt x="492" y="652"/>
                  </a:cubicBezTo>
                  <a:cubicBezTo>
                    <a:pt x="492" y="652"/>
                    <a:pt x="649" y="786"/>
                    <a:pt x="762" y="750"/>
                  </a:cubicBezTo>
                  <a:cubicBezTo>
                    <a:pt x="762" y="750"/>
                    <a:pt x="789" y="602"/>
                    <a:pt x="685" y="463"/>
                  </a:cubicBezTo>
                  <a:cubicBezTo>
                    <a:pt x="685" y="463"/>
                    <a:pt x="802" y="576"/>
                    <a:pt x="994" y="48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7"/>
            <p:cNvSpPr/>
            <p:nvPr/>
          </p:nvSpPr>
          <p:spPr bwMode="auto">
            <a:xfrm>
              <a:off x="2363788" y="828675"/>
              <a:ext cx="209550" cy="128588"/>
            </a:xfrm>
            <a:custGeom>
              <a:avLst/>
              <a:gdLst>
                <a:gd name="T0" fmla="*/ 0 w 225"/>
                <a:gd name="T1" fmla="*/ 16 h 137"/>
                <a:gd name="T2" fmla="*/ 20 w 225"/>
                <a:gd name="T3" fmla="*/ 0 h 137"/>
                <a:gd name="T4" fmla="*/ 225 w 225"/>
                <a:gd name="T5" fmla="*/ 112 h 137"/>
                <a:gd name="T6" fmla="*/ 219 w 225"/>
                <a:gd name="T7" fmla="*/ 137 h 137"/>
                <a:gd name="T8" fmla="*/ 0 w 225"/>
                <a:gd name="T9" fmla="*/ 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37">
                  <a:moveTo>
                    <a:pt x="0" y="16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1"/>
                    <a:pt x="85" y="79"/>
                    <a:pt x="225" y="112"/>
                  </a:cubicBezTo>
                  <a:cubicBezTo>
                    <a:pt x="219" y="137"/>
                    <a:pt x="219" y="137"/>
                    <a:pt x="219" y="137"/>
                  </a:cubicBezTo>
                  <a:cubicBezTo>
                    <a:pt x="70" y="102"/>
                    <a:pt x="3" y="19"/>
                    <a:pt x="0" y="1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8"/>
            <p:cNvSpPr/>
            <p:nvPr/>
          </p:nvSpPr>
          <p:spPr bwMode="auto">
            <a:xfrm>
              <a:off x="2371725" y="900112"/>
              <a:ext cx="261938" cy="222250"/>
            </a:xfrm>
            <a:custGeom>
              <a:avLst/>
              <a:gdLst>
                <a:gd name="T0" fmla="*/ 3 w 282"/>
                <a:gd name="T1" fmla="*/ 0 h 240"/>
                <a:gd name="T2" fmla="*/ 282 w 282"/>
                <a:gd name="T3" fmla="*/ 224 h 240"/>
                <a:gd name="T4" fmla="*/ 262 w 282"/>
                <a:gd name="T5" fmla="*/ 240 h 240"/>
                <a:gd name="T6" fmla="*/ 0 w 282"/>
                <a:gd name="T7" fmla="*/ 26 h 240"/>
                <a:gd name="T8" fmla="*/ 3 w 282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0">
                  <a:moveTo>
                    <a:pt x="3" y="0"/>
                  </a:moveTo>
                  <a:cubicBezTo>
                    <a:pt x="7" y="1"/>
                    <a:pt x="113" y="12"/>
                    <a:pt x="282" y="224"/>
                  </a:cubicBezTo>
                  <a:cubicBezTo>
                    <a:pt x="262" y="240"/>
                    <a:pt x="262" y="240"/>
                    <a:pt x="262" y="240"/>
                  </a:cubicBezTo>
                  <a:cubicBezTo>
                    <a:pt x="101" y="39"/>
                    <a:pt x="1" y="26"/>
                    <a:pt x="0" y="26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9"/>
            <p:cNvSpPr/>
            <p:nvPr/>
          </p:nvSpPr>
          <p:spPr bwMode="auto">
            <a:xfrm>
              <a:off x="2232025" y="871537"/>
              <a:ext cx="138113" cy="266700"/>
            </a:xfrm>
            <a:custGeom>
              <a:avLst/>
              <a:gdLst>
                <a:gd name="T0" fmla="*/ 10 w 149"/>
                <a:gd name="T1" fmla="*/ 0 h 287"/>
                <a:gd name="T2" fmla="*/ 149 w 149"/>
                <a:gd name="T3" fmla="*/ 283 h 287"/>
                <a:gd name="T4" fmla="*/ 123 w 149"/>
                <a:gd name="T5" fmla="*/ 287 h 287"/>
                <a:gd name="T6" fmla="*/ 0 w 149"/>
                <a:gd name="T7" fmla="*/ 24 h 287"/>
                <a:gd name="T8" fmla="*/ 10 w 149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87">
                  <a:moveTo>
                    <a:pt x="10" y="0"/>
                  </a:moveTo>
                  <a:cubicBezTo>
                    <a:pt x="14" y="2"/>
                    <a:pt x="110" y="45"/>
                    <a:pt x="149" y="283"/>
                  </a:cubicBezTo>
                  <a:cubicBezTo>
                    <a:pt x="123" y="287"/>
                    <a:pt x="123" y="287"/>
                    <a:pt x="123" y="287"/>
                  </a:cubicBezTo>
                  <a:cubicBezTo>
                    <a:pt x="87" y="66"/>
                    <a:pt x="1" y="25"/>
                    <a:pt x="0" y="2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0"/>
            <p:cNvSpPr/>
            <p:nvPr/>
          </p:nvSpPr>
          <p:spPr bwMode="auto">
            <a:xfrm>
              <a:off x="2382838" y="915987"/>
              <a:ext cx="128588" cy="179388"/>
            </a:xfrm>
            <a:custGeom>
              <a:avLst/>
              <a:gdLst>
                <a:gd name="T0" fmla="*/ 10 w 139"/>
                <a:gd name="T1" fmla="*/ 0 h 192"/>
                <a:gd name="T2" fmla="*/ 139 w 139"/>
                <a:gd name="T3" fmla="*/ 184 h 192"/>
                <a:gd name="T4" fmla="*/ 114 w 139"/>
                <a:gd name="T5" fmla="*/ 192 h 192"/>
                <a:gd name="T6" fmla="*/ 0 w 139"/>
                <a:gd name="T7" fmla="*/ 24 h 192"/>
                <a:gd name="T8" fmla="*/ 10 w 139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92">
                  <a:moveTo>
                    <a:pt x="10" y="0"/>
                  </a:moveTo>
                  <a:cubicBezTo>
                    <a:pt x="14" y="2"/>
                    <a:pt x="92" y="38"/>
                    <a:pt x="139" y="184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71" y="58"/>
                    <a:pt x="0" y="24"/>
                    <a:pt x="0" y="2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1"/>
            <p:cNvSpPr/>
            <p:nvPr/>
          </p:nvSpPr>
          <p:spPr bwMode="auto">
            <a:xfrm>
              <a:off x="2541588" y="896937"/>
              <a:ext cx="88900" cy="87313"/>
            </a:xfrm>
            <a:custGeom>
              <a:avLst/>
              <a:gdLst>
                <a:gd name="T0" fmla="*/ 15 w 95"/>
                <a:gd name="T1" fmla="*/ 76 h 95"/>
                <a:gd name="T2" fmla="*/ 19 w 95"/>
                <a:gd name="T3" fmla="*/ 16 h 95"/>
                <a:gd name="T4" fmla="*/ 79 w 95"/>
                <a:gd name="T5" fmla="*/ 19 h 95"/>
                <a:gd name="T6" fmla="*/ 76 w 95"/>
                <a:gd name="T7" fmla="*/ 80 h 95"/>
                <a:gd name="T8" fmla="*/ 15 w 95"/>
                <a:gd name="T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15" y="76"/>
                  </a:moveTo>
                  <a:cubicBezTo>
                    <a:pt x="0" y="59"/>
                    <a:pt x="1" y="32"/>
                    <a:pt x="19" y="16"/>
                  </a:cubicBezTo>
                  <a:cubicBezTo>
                    <a:pt x="36" y="0"/>
                    <a:pt x="63" y="1"/>
                    <a:pt x="79" y="19"/>
                  </a:cubicBezTo>
                  <a:cubicBezTo>
                    <a:pt x="95" y="37"/>
                    <a:pt x="94" y="64"/>
                    <a:pt x="76" y="80"/>
                  </a:cubicBezTo>
                  <a:cubicBezTo>
                    <a:pt x="58" y="95"/>
                    <a:pt x="31" y="94"/>
                    <a:pt x="15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2"/>
            <p:cNvSpPr/>
            <p:nvPr/>
          </p:nvSpPr>
          <p:spPr bwMode="auto">
            <a:xfrm>
              <a:off x="2595563" y="1085850"/>
              <a:ext cx="88900" cy="90488"/>
            </a:xfrm>
            <a:custGeom>
              <a:avLst/>
              <a:gdLst>
                <a:gd name="T0" fmla="*/ 16 w 96"/>
                <a:gd name="T1" fmla="*/ 77 h 96"/>
                <a:gd name="T2" fmla="*/ 19 w 96"/>
                <a:gd name="T3" fmla="*/ 16 h 96"/>
                <a:gd name="T4" fmla="*/ 80 w 96"/>
                <a:gd name="T5" fmla="*/ 19 h 96"/>
                <a:gd name="T6" fmla="*/ 77 w 96"/>
                <a:gd name="T7" fmla="*/ 80 h 96"/>
                <a:gd name="T8" fmla="*/ 16 w 96"/>
                <a:gd name="T9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16" y="77"/>
                  </a:moveTo>
                  <a:cubicBezTo>
                    <a:pt x="0" y="59"/>
                    <a:pt x="2" y="32"/>
                    <a:pt x="19" y="16"/>
                  </a:cubicBezTo>
                  <a:cubicBezTo>
                    <a:pt x="37" y="0"/>
                    <a:pt x="64" y="2"/>
                    <a:pt x="80" y="19"/>
                  </a:cubicBezTo>
                  <a:cubicBezTo>
                    <a:pt x="96" y="37"/>
                    <a:pt x="94" y="64"/>
                    <a:pt x="77" y="80"/>
                  </a:cubicBezTo>
                  <a:cubicBezTo>
                    <a:pt x="59" y="96"/>
                    <a:pt x="32" y="94"/>
                    <a:pt x="16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3"/>
            <p:cNvSpPr/>
            <p:nvPr/>
          </p:nvSpPr>
          <p:spPr bwMode="auto">
            <a:xfrm>
              <a:off x="2468563" y="1069975"/>
              <a:ext cx="88900" cy="87313"/>
            </a:xfrm>
            <a:custGeom>
              <a:avLst/>
              <a:gdLst>
                <a:gd name="T0" fmla="*/ 16 w 96"/>
                <a:gd name="T1" fmla="*/ 76 h 95"/>
                <a:gd name="T2" fmla="*/ 19 w 96"/>
                <a:gd name="T3" fmla="*/ 15 h 95"/>
                <a:gd name="T4" fmla="*/ 80 w 96"/>
                <a:gd name="T5" fmla="*/ 19 h 95"/>
                <a:gd name="T6" fmla="*/ 76 w 96"/>
                <a:gd name="T7" fmla="*/ 79 h 95"/>
                <a:gd name="T8" fmla="*/ 16 w 96"/>
                <a:gd name="T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5">
                  <a:moveTo>
                    <a:pt x="16" y="76"/>
                  </a:moveTo>
                  <a:cubicBezTo>
                    <a:pt x="0" y="58"/>
                    <a:pt x="2" y="31"/>
                    <a:pt x="19" y="15"/>
                  </a:cubicBezTo>
                  <a:cubicBezTo>
                    <a:pt x="37" y="0"/>
                    <a:pt x="64" y="1"/>
                    <a:pt x="80" y="19"/>
                  </a:cubicBezTo>
                  <a:cubicBezTo>
                    <a:pt x="96" y="36"/>
                    <a:pt x="94" y="63"/>
                    <a:pt x="76" y="79"/>
                  </a:cubicBezTo>
                  <a:cubicBezTo>
                    <a:pt x="59" y="95"/>
                    <a:pt x="32" y="94"/>
                    <a:pt x="16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4"/>
            <p:cNvSpPr/>
            <p:nvPr/>
          </p:nvSpPr>
          <p:spPr bwMode="auto">
            <a:xfrm>
              <a:off x="2311400" y="1101725"/>
              <a:ext cx="88900" cy="90488"/>
            </a:xfrm>
            <a:custGeom>
              <a:avLst/>
              <a:gdLst>
                <a:gd name="T0" fmla="*/ 16 w 95"/>
                <a:gd name="T1" fmla="*/ 77 h 96"/>
                <a:gd name="T2" fmla="*/ 19 w 95"/>
                <a:gd name="T3" fmla="*/ 16 h 96"/>
                <a:gd name="T4" fmla="*/ 80 w 95"/>
                <a:gd name="T5" fmla="*/ 19 h 96"/>
                <a:gd name="T6" fmla="*/ 76 w 95"/>
                <a:gd name="T7" fmla="*/ 80 h 96"/>
                <a:gd name="T8" fmla="*/ 16 w 95"/>
                <a:gd name="T9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6">
                  <a:moveTo>
                    <a:pt x="16" y="77"/>
                  </a:moveTo>
                  <a:cubicBezTo>
                    <a:pt x="0" y="59"/>
                    <a:pt x="2" y="32"/>
                    <a:pt x="19" y="16"/>
                  </a:cubicBezTo>
                  <a:cubicBezTo>
                    <a:pt x="37" y="0"/>
                    <a:pt x="64" y="2"/>
                    <a:pt x="80" y="19"/>
                  </a:cubicBezTo>
                  <a:cubicBezTo>
                    <a:pt x="95" y="37"/>
                    <a:pt x="94" y="64"/>
                    <a:pt x="76" y="80"/>
                  </a:cubicBezTo>
                  <a:cubicBezTo>
                    <a:pt x="59" y="96"/>
                    <a:pt x="32" y="94"/>
                    <a:pt x="16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5"/>
            <p:cNvSpPr/>
            <p:nvPr/>
          </p:nvSpPr>
          <p:spPr bwMode="auto">
            <a:xfrm>
              <a:off x="1209675" y="-414338"/>
              <a:ext cx="323850" cy="288925"/>
            </a:xfrm>
            <a:custGeom>
              <a:avLst/>
              <a:gdLst>
                <a:gd name="T0" fmla="*/ 251 w 349"/>
                <a:gd name="T1" fmla="*/ 159 h 312"/>
                <a:gd name="T2" fmla="*/ 285 w 349"/>
                <a:gd name="T3" fmla="*/ 262 h 312"/>
                <a:gd name="T4" fmla="*/ 274 w 349"/>
                <a:gd name="T5" fmla="*/ 297 h 312"/>
                <a:gd name="T6" fmla="*/ 241 w 349"/>
                <a:gd name="T7" fmla="*/ 309 h 312"/>
                <a:gd name="T8" fmla="*/ 219 w 349"/>
                <a:gd name="T9" fmla="*/ 288 h 312"/>
                <a:gd name="T10" fmla="*/ 188 w 349"/>
                <a:gd name="T11" fmla="*/ 192 h 312"/>
                <a:gd name="T12" fmla="*/ 153 w 349"/>
                <a:gd name="T13" fmla="*/ 271 h 312"/>
                <a:gd name="T14" fmla="*/ 109 w 349"/>
                <a:gd name="T15" fmla="*/ 294 h 312"/>
                <a:gd name="T16" fmla="*/ 84 w 349"/>
                <a:gd name="T17" fmla="*/ 236 h 312"/>
                <a:gd name="T18" fmla="*/ 136 w 349"/>
                <a:gd name="T19" fmla="*/ 187 h 312"/>
                <a:gd name="T20" fmla="*/ 56 w 349"/>
                <a:gd name="T21" fmla="*/ 190 h 312"/>
                <a:gd name="T22" fmla="*/ 1 w 349"/>
                <a:gd name="T23" fmla="*/ 139 h 312"/>
                <a:gd name="T24" fmla="*/ 54 w 349"/>
                <a:gd name="T25" fmla="*/ 97 h 312"/>
                <a:gd name="T26" fmla="*/ 124 w 349"/>
                <a:gd name="T27" fmla="*/ 124 h 312"/>
                <a:gd name="T28" fmla="*/ 86 w 349"/>
                <a:gd name="T29" fmla="*/ 69 h 312"/>
                <a:gd name="T30" fmla="*/ 111 w 349"/>
                <a:gd name="T31" fmla="*/ 11 h 312"/>
                <a:gd name="T32" fmla="*/ 177 w 349"/>
                <a:gd name="T33" fmla="*/ 29 h 312"/>
                <a:gd name="T34" fmla="*/ 203 w 349"/>
                <a:gd name="T35" fmla="*/ 97 h 312"/>
                <a:gd name="T36" fmla="*/ 260 w 349"/>
                <a:gd name="T37" fmla="*/ 46 h 312"/>
                <a:gd name="T38" fmla="*/ 337 w 349"/>
                <a:gd name="T39" fmla="*/ 66 h 312"/>
                <a:gd name="T40" fmla="*/ 347 w 349"/>
                <a:gd name="T41" fmla="*/ 77 h 312"/>
                <a:gd name="T42" fmla="*/ 348 w 349"/>
                <a:gd name="T43" fmla="*/ 92 h 312"/>
                <a:gd name="T44" fmla="*/ 251 w 349"/>
                <a:gd name="T45" fmla="*/ 15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9" h="312">
                  <a:moveTo>
                    <a:pt x="251" y="159"/>
                  </a:moveTo>
                  <a:cubicBezTo>
                    <a:pt x="280" y="178"/>
                    <a:pt x="286" y="227"/>
                    <a:pt x="285" y="262"/>
                  </a:cubicBezTo>
                  <a:cubicBezTo>
                    <a:pt x="285" y="275"/>
                    <a:pt x="282" y="287"/>
                    <a:pt x="274" y="297"/>
                  </a:cubicBezTo>
                  <a:cubicBezTo>
                    <a:pt x="266" y="306"/>
                    <a:pt x="253" y="312"/>
                    <a:pt x="241" y="309"/>
                  </a:cubicBezTo>
                  <a:cubicBezTo>
                    <a:pt x="232" y="306"/>
                    <a:pt x="225" y="297"/>
                    <a:pt x="219" y="288"/>
                  </a:cubicBezTo>
                  <a:cubicBezTo>
                    <a:pt x="201" y="259"/>
                    <a:pt x="190" y="226"/>
                    <a:pt x="188" y="192"/>
                  </a:cubicBezTo>
                  <a:cubicBezTo>
                    <a:pt x="184" y="221"/>
                    <a:pt x="171" y="248"/>
                    <a:pt x="153" y="271"/>
                  </a:cubicBezTo>
                  <a:cubicBezTo>
                    <a:pt x="142" y="284"/>
                    <a:pt x="126" y="297"/>
                    <a:pt x="109" y="294"/>
                  </a:cubicBezTo>
                  <a:cubicBezTo>
                    <a:pt x="85" y="291"/>
                    <a:pt x="74" y="259"/>
                    <a:pt x="84" y="236"/>
                  </a:cubicBezTo>
                  <a:cubicBezTo>
                    <a:pt x="93" y="214"/>
                    <a:pt x="115" y="200"/>
                    <a:pt x="136" y="187"/>
                  </a:cubicBezTo>
                  <a:cubicBezTo>
                    <a:pt x="110" y="195"/>
                    <a:pt x="82" y="196"/>
                    <a:pt x="56" y="190"/>
                  </a:cubicBezTo>
                  <a:cubicBezTo>
                    <a:pt x="29" y="185"/>
                    <a:pt x="0" y="167"/>
                    <a:pt x="1" y="139"/>
                  </a:cubicBezTo>
                  <a:cubicBezTo>
                    <a:pt x="1" y="114"/>
                    <a:pt x="29" y="96"/>
                    <a:pt x="54" y="97"/>
                  </a:cubicBezTo>
                  <a:cubicBezTo>
                    <a:pt x="79" y="97"/>
                    <a:pt x="102" y="111"/>
                    <a:pt x="124" y="124"/>
                  </a:cubicBezTo>
                  <a:cubicBezTo>
                    <a:pt x="106" y="111"/>
                    <a:pt x="90" y="92"/>
                    <a:pt x="86" y="69"/>
                  </a:cubicBezTo>
                  <a:cubicBezTo>
                    <a:pt x="81" y="47"/>
                    <a:pt x="91" y="21"/>
                    <a:pt x="111" y="11"/>
                  </a:cubicBezTo>
                  <a:cubicBezTo>
                    <a:pt x="133" y="0"/>
                    <a:pt x="162" y="10"/>
                    <a:pt x="177" y="29"/>
                  </a:cubicBezTo>
                  <a:cubicBezTo>
                    <a:pt x="193" y="48"/>
                    <a:pt x="200" y="73"/>
                    <a:pt x="203" y="97"/>
                  </a:cubicBezTo>
                  <a:cubicBezTo>
                    <a:pt x="209" y="71"/>
                    <a:pt x="234" y="51"/>
                    <a:pt x="260" y="46"/>
                  </a:cubicBezTo>
                  <a:cubicBezTo>
                    <a:pt x="287" y="41"/>
                    <a:pt x="315" y="50"/>
                    <a:pt x="337" y="66"/>
                  </a:cubicBezTo>
                  <a:cubicBezTo>
                    <a:pt x="341" y="69"/>
                    <a:pt x="345" y="72"/>
                    <a:pt x="347" y="77"/>
                  </a:cubicBezTo>
                  <a:cubicBezTo>
                    <a:pt x="349" y="81"/>
                    <a:pt x="349" y="87"/>
                    <a:pt x="348" y="92"/>
                  </a:cubicBezTo>
                  <a:cubicBezTo>
                    <a:pt x="342" y="132"/>
                    <a:pt x="290" y="170"/>
                    <a:pt x="251" y="15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6"/>
            <p:cNvSpPr/>
            <p:nvPr/>
          </p:nvSpPr>
          <p:spPr bwMode="auto">
            <a:xfrm>
              <a:off x="1376363" y="-285750"/>
              <a:ext cx="28575" cy="25400"/>
            </a:xfrm>
            <a:custGeom>
              <a:avLst/>
              <a:gdLst>
                <a:gd name="T0" fmla="*/ 14 w 31"/>
                <a:gd name="T1" fmla="*/ 1 h 27"/>
                <a:gd name="T2" fmla="*/ 24 w 31"/>
                <a:gd name="T3" fmla="*/ 3 h 27"/>
                <a:gd name="T4" fmla="*/ 30 w 31"/>
                <a:gd name="T5" fmla="*/ 12 h 27"/>
                <a:gd name="T6" fmla="*/ 30 w 31"/>
                <a:gd name="T7" fmla="*/ 16 h 27"/>
                <a:gd name="T8" fmla="*/ 28 w 31"/>
                <a:gd name="T9" fmla="*/ 19 h 27"/>
                <a:gd name="T10" fmla="*/ 15 w 31"/>
                <a:gd name="T11" fmla="*/ 27 h 27"/>
                <a:gd name="T12" fmla="*/ 1 w 31"/>
                <a:gd name="T13" fmla="*/ 15 h 27"/>
                <a:gd name="T14" fmla="*/ 13 w 31"/>
                <a:gd name="T15" fmla="*/ 1 h 27"/>
                <a:gd name="T16" fmla="*/ 14 w 31"/>
                <a:gd name="T1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7">
                  <a:moveTo>
                    <a:pt x="14" y="1"/>
                  </a:moveTo>
                  <a:cubicBezTo>
                    <a:pt x="18" y="0"/>
                    <a:pt x="21" y="1"/>
                    <a:pt x="24" y="3"/>
                  </a:cubicBezTo>
                  <a:cubicBezTo>
                    <a:pt x="27" y="5"/>
                    <a:pt x="30" y="9"/>
                    <a:pt x="30" y="12"/>
                  </a:cubicBezTo>
                  <a:cubicBezTo>
                    <a:pt x="31" y="14"/>
                    <a:pt x="31" y="15"/>
                    <a:pt x="30" y="16"/>
                  </a:cubicBezTo>
                  <a:cubicBezTo>
                    <a:pt x="30" y="17"/>
                    <a:pt x="29" y="18"/>
                    <a:pt x="28" y="19"/>
                  </a:cubicBezTo>
                  <a:cubicBezTo>
                    <a:pt x="25" y="23"/>
                    <a:pt x="20" y="27"/>
                    <a:pt x="15" y="27"/>
                  </a:cubicBezTo>
                  <a:cubicBezTo>
                    <a:pt x="8" y="27"/>
                    <a:pt x="2" y="22"/>
                    <a:pt x="1" y="15"/>
                  </a:cubicBezTo>
                  <a:cubicBezTo>
                    <a:pt x="0" y="8"/>
                    <a:pt x="6" y="2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7"/>
            <p:cNvSpPr/>
            <p:nvPr/>
          </p:nvSpPr>
          <p:spPr bwMode="auto">
            <a:xfrm>
              <a:off x="1346200" y="-312738"/>
              <a:ext cx="28575" cy="23813"/>
            </a:xfrm>
            <a:custGeom>
              <a:avLst/>
              <a:gdLst>
                <a:gd name="T0" fmla="*/ 14 w 31"/>
                <a:gd name="T1" fmla="*/ 0 h 26"/>
                <a:gd name="T2" fmla="*/ 24 w 31"/>
                <a:gd name="T3" fmla="*/ 2 h 26"/>
                <a:gd name="T4" fmla="*/ 30 w 31"/>
                <a:gd name="T5" fmla="*/ 12 h 26"/>
                <a:gd name="T6" fmla="*/ 30 w 31"/>
                <a:gd name="T7" fmla="*/ 15 h 26"/>
                <a:gd name="T8" fmla="*/ 28 w 31"/>
                <a:gd name="T9" fmla="*/ 18 h 26"/>
                <a:gd name="T10" fmla="*/ 15 w 31"/>
                <a:gd name="T11" fmla="*/ 26 h 26"/>
                <a:gd name="T12" fmla="*/ 1 w 31"/>
                <a:gd name="T13" fmla="*/ 15 h 26"/>
                <a:gd name="T14" fmla="*/ 13 w 31"/>
                <a:gd name="T15" fmla="*/ 0 h 26"/>
                <a:gd name="T16" fmla="*/ 14 w 3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6">
                  <a:moveTo>
                    <a:pt x="14" y="0"/>
                  </a:moveTo>
                  <a:cubicBezTo>
                    <a:pt x="18" y="0"/>
                    <a:pt x="21" y="0"/>
                    <a:pt x="24" y="2"/>
                  </a:cubicBezTo>
                  <a:cubicBezTo>
                    <a:pt x="27" y="4"/>
                    <a:pt x="30" y="8"/>
                    <a:pt x="30" y="12"/>
                  </a:cubicBezTo>
                  <a:cubicBezTo>
                    <a:pt x="31" y="13"/>
                    <a:pt x="31" y="14"/>
                    <a:pt x="30" y="15"/>
                  </a:cubicBezTo>
                  <a:cubicBezTo>
                    <a:pt x="30" y="16"/>
                    <a:pt x="29" y="17"/>
                    <a:pt x="28" y="18"/>
                  </a:cubicBezTo>
                  <a:cubicBezTo>
                    <a:pt x="25" y="22"/>
                    <a:pt x="20" y="26"/>
                    <a:pt x="15" y="26"/>
                  </a:cubicBezTo>
                  <a:cubicBezTo>
                    <a:pt x="8" y="26"/>
                    <a:pt x="2" y="21"/>
                    <a:pt x="1" y="15"/>
                  </a:cubicBezTo>
                  <a:cubicBezTo>
                    <a:pt x="0" y="7"/>
                    <a:pt x="6" y="1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8"/>
            <p:cNvSpPr/>
            <p:nvPr/>
          </p:nvSpPr>
          <p:spPr bwMode="auto">
            <a:xfrm>
              <a:off x="1327150" y="-280988"/>
              <a:ext cx="34925" cy="31750"/>
            </a:xfrm>
            <a:custGeom>
              <a:avLst/>
              <a:gdLst>
                <a:gd name="T0" fmla="*/ 28 w 37"/>
                <a:gd name="T1" fmla="*/ 5 h 35"/>
                <a:gd name="T2" fmla="*/ 35 w 37"/>
                <a:gd name="T3" fmla="*/ 13 h 35"/>
                <a:gd name="T4" fmla="*/ 36 w 37"/>
                <a:gd name="T5" fmla="*/ 26 h 35"/>
                <a:gd name="T6" fmla="*/ 24 w 37"/>
                <a:gd name="T7" fmla="*/ 34 h 35"/>
                <a:gd name="T8" fmla="*/ 4 w 37"/>
                <a:gd name="T9" fmla="*/ 26 h 35"/>
                <a:gd name="T10" fmla="*/ 6 w 37"/>
                <a:gd name="T11" fmla="*/ 5 h 35"/>
                <a:gd name="T12" fmla="*/ 25 w 37"/>
                <a:gd name="T13" fmla="*/ 3 h 35"/>
                <a:gd name="T14" fmla="*/ 28 w 37"/>
                <a:gd name="T1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5">
                  <a:moveTo>
                    <a:pt x="28" y="5"/>
                  </a:moveTo>
                  <a:cubicBezTo>
                    <a:pt x="31" y="7"/>
                    <a:pt x="34" y="10"/>
                    <a:pt x="35" y="13"/>
                  </a:cubicBezTo>
                  <a:cubicBezTo>
                    <a:pt x="37" y="17"/>
                    <a:pt x="37" y="22"/>
                    <a:pt x="36" y="26"/>
                  </a:cubicBezTo>
                  <a:cubicBezTo>
                    <a:pt x="33" y="30"/>
                    <a:pt x="29" y="33"/>
                    <a:pt x="24" y="34"/>
                  </a:cubicBezTo>
                  <a:cubicBezTo>
                    <a:pt x="16" y="35"/>
                    <a:pt x="8" y="32"/>
                    <a:pt x="4" y="26"/>
                  </a:cubicBezTo>
                  <a:cubicBezTo>
                    <a:pt x="0" y="20"/>
                    <a:pt x="1" y="11"/>
                    <a:pt x="6" y="5"/>
                  </a:cubicBezTo>
                  <a:cubicBezTo>
                    <a:pt x="11" y="0"/>
                    <a:pt x="19" y="0"/>
                    <a:pt x="25" y="3"/>
                  </a:cubicBezTo>
                  <a:cubicBezTo>
                    <a:pt x="26" y="4"/>
                    <a:pt x="27" y="4"/>
                    <a:pt x="28" y="5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9"/>
            <p:cNvSpPr/>
            <p:nvPr/>
          </p:nvSpPr>
          <p:spPr bwMode="auto">
            <a:xfrm>
              <a:off x="1519238" y="-350838"/>
              <a:ext cx="1147763" cy="727075"/>
            </a:xfrm>
            <a:custGeom>
              <a:avLst/>
              <a:gdLst>
                <a:gd name="T0" fmla="*/ 130 w 1237"/>
                <a:gd name="T1" fmla="*/ 585 h 784"/>
                <a:gd name="T2" fmla="*/ 277 w 1237"/>
                <a:gd name="T3" fmla="*/ 751 h 784"/>
                <a:gd name="T4" fmla="*/ 386 w 1237"/>
                <a:gd name="T5" fmla="*/ 747 h 784"/>
                <a:gd name="T6" fmla="*/ 318 w 1237"/>
                <a:gd name="T7" fmla="*/ 585 h 784"/>
                <a:gd name="T8" fmla="*/ 504 w 1237"/>
                <a:gd name="T9" fmla="*/ 656 h 784"/>
                <a:gd name="T10" fmla="*/ 695 w 1237"/>
                <a:gd name="T11" fmla="*/ 691 h 784"/>
                <a:gd name="T12" fmla="*/ 709 w 1237"/>
                <a:gd name="T13" fmla="*/ 678 h 784"/>
                <a:gd name="T14" fmla="*/ 698 w 1237"/>
                <a:gd name="T15" fmla="*/ 656 h 784"/>
                <a:gd name="T16" fmla="*/ 619 w 1237"/>
                <a:gd name="T17" fmla="*/ 618 h 784"/>
                <a:gd name="T18" fmla="*/ 697 w 1237"/>
                <a:gd name="T19" fmla="*/ 611 h 784"/>
                <a:gd name="T20" fmla="*/ 905 w 1237"/>
                <a:gd name="T21" fmla="*/ 595 h 784"/>
                <a:gd name="T22" fmla="*/ 841 w 1237"/>
                <a:gd name="T23" fmla="*/ 543 h 784"/>
                <a:gd name="T24" fmla="*/ 901 w 1237"/>
                <a:gd name="T25" fmla="*/ 507 h 784"/>
                <a:gd name="T26" fmla="*/ 1028 w 1237"/>
                <a:gd name="T27" fmla="*/ 523 h 784"/>
                <a:gd name="T28" fmla="*/ 1089 w 1237"/>
                <a:gd name="T29" fmla="*/ 434 h 784"/>
                <a:gd name="T30" fmla="*/ 1010 w 1237"/>
                <a:gd name="T31" fmla="*/ 371 h 784"/>
                <a:gd name="T32" fmla="*/ 1216 w 1237"/>
                <a:gd name="T33" fmla="*/ 303 h 784"/>
                <a:gd name="T34" fmla="*/ 1234 w 1237"/>
                <a:gd name="T35" fmla="*/ 278 h 784"/>
                <a:gd name="T36" fmla="*/ 1208 w 1237"/>
                <a:gd name="T37" fmla="*/ 236 h 784"/>
                <a:gd name="T38" fmla="*/ 1155 w 1237"/>
                <a:gd name="T39" fmla="*/ 230 h 784"/>
                <a:gd name="T40" fmla="*/ 1005 w 1237"/>
                <a:gd name="T41" fmla="*/ 239 h 784"/>
                <a:gd name="T42" fmla="*/ 1053 w 1237"/>
                <a:gd name="T43" fmla="*/ 134 h 784"/>
                <a:gd name="T44" fmla="*/ 1011 w 1237"/>
                <a:gd name="T45" fmla="*/ 45 h 784"/>
                <a:gd name="T46" fmla="*/ 977 w 1237"/>
                <a:gd name="T47" fmla="*/ 58 h 784"/>
                <a:gd name="T48" fmla="*/ 848 w 1237"/>
                <a:gd name="T49" fmla="*/ 191 h 784"/>
                <a:gd name="T50" fmla="*/ 821 w 1237"/>
                <a:gd name="T51" fmla="*/ 21 h 784"/>
                <a:gd name="T52" fmla="*/ 791 w 1237"/>
                <a:gd name="T53" fmla="*/ 0 h 784"/>
                <a:gd name="T54" fmla="*/ 758 w 1237"/>
                <a:gd name="T55" fmla="*/ 26 h 784"/>
                <a:gd name="T56" fmla="*/ 618 w 1237"/>
                <a:gd name="T57" fmla="*/ 248 h 784"/>
                <a:gd name="T58" fmla="*/ 611 w 1237"/>
                <a:gd name="T59" fmla="*/ 74 h 784"/>
                <a:gd name="T60" fmla="*/ 462 w 1237"/>
                <a:gd name="T61" fmla="*/ 67 h 784"/>
                <a:gd name="T62" fmla="*/ 409 w 1237"/>
                <a:gd name="T63" fmla="*/ 231 h 784"/>
                <a:gd name="T64" fmla="*/ 409 w 1237"/>
                <a:gd name="T65" fmla="*/ 124 h 784"/>
                <a:gd name="T66" fmla="*/ 332 w 1237"/>
                <a:gd name="T67" fmla="*/ 58 h 784"/>
                <a:gd name="T68" fmla="*/ 260 w 1237"/>
                <a:gd name="T69" fmla="*/ 101 h 784"/>
                <a:gd name="T70" fmla="*/ 223 w 1237"/>
                <a:gd name="T71" fmla="*/ 294 h 784"/>
                <a:gd name="T72" fmla="*/ 180 w 1237"/>
                <a:gd name="T73" fmla="*/ 209 h 784"/>
                <a:gd name="T74" fmla="*/ 105 w 1237"/>
                <a:gd name="T75" fmla="*/ 164 h 784"/>
                <a:gd name="T76" fmla="*/ 76 w 1237"/>
                <a:gd name="T77" fmla="*/ 185 h 784"/>
                <a:gd name="T78" fmla="*/ 12 w 1237"/>
                <a:gd name="T79" fmla="*/ 399 h 784"/>
                <a:gd name="T80" fmla="*/ 123 w 1237"/>
                <a:gd name="T81" fmla="*/ 576 h 784"/>
                <a:gd name="T82" fmla="*/ 130 w 1237"/>
                <a:gd name="T83" fmla="*/ 585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37" h="784">
                  <a:moveTo>
                    <a:pt x="130" y="585"/>
                  </a:moveTo>
                  <a:cubicBezTo>
                    <a:pt x="161" y="653"/>
                    <a:pt x="213" y="711"/>
                    <a:pt x="277" y="751"/>
                  </a:cubicBezTo>
                  <a:cubicBezTo>
                    <a:pt x="312" y="773"/>
                    <a:pt x="368" y="784"/>
                    <a:pt x="386" y="747"/>
                  </a:cubicBezTo>
                  <a:cubicBezTo>
                    <a:pt x="413" y="691"/>
                    <a:pt x="306" y="645"/>
                    <a:pt x="318" y="585"/>
                  </a:cubicBezTo>
                  <a:cubicBezTo>
                    <a:pt x="385" y="580"/>
                    <a:pt x="446" y="622"/>
                    <a:pt x="504" y="656"/>
                  </a:cubicBezTo>
                  <a:cubicBezTo>
                    <a:pt x="562" y="691"/>
                    <a:pt x="634" y="721"/>
                    <a:pt x="695" y="691"/>
                  </a:cubicBezTo>
                  <a:cubicBezTo>
                    <a:pt x="701" y="688"/>
                    <a:pt x="707" y="684"/>
                    <a:pt x="709" y="678"/>
                  </a:cubicBezTo>
                  <a:cubicBezTo>
                    <a:pt x="711" y="669"/>
                    <a:pt x="704" y="661"/>
                    <a:pt x="698" y="656"/>
                  </a:cubicBezTo>
                  <a:cubicBezTo>
                    <a:pt x="676" y="637"/>
                    <a:pt x="648" y="624"/>
                    <a:pt x="619" y="618"/>
                  </a:cubicBezTo>
                  <a:cubicBezTo>
                    <a:pt x="629" y="591"/>
                    <a:pt x="670" y="601"/>
                    <a:pt x="697" y="611"/>
                  </a:cubicBezTo>
                  <a:cubicBezTo>
                    <a:pt x="764" y="637"/>
                    <a:pt x="843" y="631"/>
                    <a:pt x="905" y="595"/>
                  </a:cubicBezTo>
                  <a:cubicBezTo>
                    <a:pt x="888" y="573"/>
                    <a:pt x="866" y="555"/>
                    <a:pt x="841" y="543"/>
                  </a:cubicBezTo>
                  <a:cubicBezTo>
                    <a:pt x="843" y="517"/>
                    <a:pt x="875" y="506"/>
                    <a:pt x="901" y="507"/>
                  </a:cubicBezTo>
                  <a:cubicBezTo>
                    <a:pt x="944" y="509"/>
                    <a:pt x="985" y="528"/>
                    <a:pt x="1028" y="523"/>
                  </a:cubicBezTo>
                  <a:cubicBezTo>
                    <a:pt x="1071" y="518"/>
                    <a:pt x="1113" y="470"/>
                    <a:pt x="1089" y="434"/>
                  </a:cubicBezTo>
                  <a:cubicBezTo>
                    <a:pt x="1069" y="406"/>
                    <a:pt x="1020" y="404"/>
                    <a:pt x="1010" y="371"/>
                  </a:cubicBezTo>
                  <a:cubicBezTo>
                    <a:pt x="1084" y="380"/>
                    <a:pt x="1161" y="354"/>
                    <a:pt x="1216" y="303"/>
                  </a:cubicBezTo>
                  <a:cubicBezTo>
                    <a:pt x="1224" y="296"/>
                    <a:pt x="1231" y="288"/>
                    <a:pt x="1234" y="278"/>
                  </a:cubicBezTo>
                  <a:cubicBezTo>
                    <a:pt x="1237" y="260"/>
                    <a:pt x="1224" y="243"/>
                    <a:pt x="1208" y="236"/>
                  </a:cubicBezTo>
                  <a:cubicBezTo>
                    <a:pt x="1191" y="228"/>
                    <a:pt x="1173" y="229"/>
                    <a:pt x="1155" y="230"/>
                  </a:cubicBezTo>
                  <a:cubicBezTo>
                    <a:pt x="1105" y="233"/>
                    <a:pt x="1055" y="236"/>
                    <a:pt x="1005" y="239"/>
                  </a:cubicBezTo>
                  <a:cubicBezTo>
                    <a:pt x="1012" y="201"/>
                    <a:pt x="1040" y="170"/>
                    <a:pt x="1053" y="134"/>
                  </a:cubicBezTo>
                  <a:cubicBezTo>
                    <a:pt x="1066" y="97"/>
                    <a:pt x="1049" y="44"/>
                    <a:pt x="1011" y="45"/>
                  </a:cubicBezTo>
                  <a:cubicBezTo>
                    <a:pt x="999" y="46"/>
                    <a:pt x="987" y="51"/>
                    <a:pt x="977" y="58"/>
                  </a:cubicBezTo>
                  <a:cubicBezTo>
                    <a:pt x="924" y="90"/>
                    <a:pt x="878" y="137"/>
                    <a:pt x="848" y="191"/>
                  </a:cubicBezTo>
                  <a:cubicBezTo>
                    <a:pt x="866" y="134"/>
                    <a:pt x="856" y="69"/>
                    <a:pt x="821" y="21"/>
                  </a:cubicBezTo>
                  <a:cubicBezTo>
                    <a:pt x="814" y="10"/>
                    <a:pt x="803" y="0"/>
                    <a:pt x="791" y="0"/>
                  </a:cubicBezTo>
                  <a:cubicBezTo>
                    <a:pt x="776" y="0"/>
                    <a:pt x="766" y="14"/>
                    <a:pt x="758" y="26"/>
                  </a:cubicBezTo>
                  <a:cubicBezTo>
                    <a:pt x="711" y="100"/>
                    <a:pt x="665" y="174"/>
                    <a:pt x="618" y="248"/>
                  </a:cubicBezTo>
                  <a:cubicBezTo>
                    <a:pt x="584" y="199"/>
                    <a:pt x="636" y="128"/>
                    <a:pt x="611" y="74"/>
                  </a:cubicBezTo>
                  <a:cubicBezTo>
                    <a:pt x="587" y="20"/>
                    <a:pt x="502" y="24"/>
                    <a:pt x="462" y="67"/>
                  </a:cubicBezTo>
                  <a:cubicBezTo>
                    <a:pt x="423" y="110"/>
                    <a:pt x="415" y="173"/>
                    <a:pt x="409" y="231"/>
                  </a:cubicBezTo>
                  <a:cubicBezTo>
                    <a:pt x="414" y="196"/>
                    <a:pt x="419" y="158"/>
                    <a:pt x="409" y="124"/>
                  </a:cubicBezTo>
                  <a:cubicBezTo>
                    <a:pt x="398" y="89"/>
                    <a:pt x="368" y="58"/>
                    <a:pt x="332" y="58"/>
                  </a:cubicBezTo>
                  <a:cubicBezTo>
                    <a:pt x="303" y="59"/>
                    <a:pt x="278" y="79"/>
                    <a:pt x="260" y="101"/>
                  </a:cubicBezTo>
                  <a:cubicBezTo>
                    <a:pt x="218" y="155"/>
                    <a:pt x="204" y="229"/>
                    <a:pt x="223" y="294"/>
                  </a:cubicBezTo>
                  <a:cubicBezTo>
                    <a:pt x="201" y="271"/>
                    <a:pt x="195" y="237"/>
                    <a:pt x="180" y="209"/>
                  </a:cubicBezTo>
                  <a:cubicBezTo>
                    <a:pt x="166" y="180"/>
                    <a:pt x="135" y="154"/>
                    <a:pt x="105" y="164"/>
                  </a:cubicBezTo>
                  <a:cubicBezTo>
                    <a:pt x="94" y="168"/>
                    <a:pt x="84" y="177"/>
                    <a:pt x="76" y="185"/>
                  </a:cubicBezTo>
                  <a:cubicBezTo>
                    <a:pt x="25" y="242"/>
                    <a:pt x="0" y="323"/>
                    <a:pt x="12" y="399"/>
                  </a:cubicBezTo>
                  <a:cubicBezTo>
                    <a:pt x="23" y="475"/>
                    <a:pt x="57" y="536"/>
                    <a:pt x="123" y="576"/>
                  </a:cubicBezTo>
                  <a:lnTo>
                    <a:pt x="130" y="585"/>
                  </a:ln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0"/>
            <p:cNvSpPr/>
            <p:nvPr/>
          </p:nvSpPr>
          <p:spPr bwMode="auto">
            <a:xfrm>
              <a:off x="1644650" y="-179388"/>
              <a:ext cx="919163" cy="411163"/>
            </a:xfrm>
            <a:custGeom>
              <a:avLst/>
              <a:gdLst>
                <a:gd name="T0" fmla="*/ 134 w 991"/>
                <a:gd name="T1" fmla="*/ 439 h 444"/>
                <a:gd name="T2" fmla="*/ 155 w 991"/>
                <a:gd name="T3" fmla="*/ 437 h 444"/>
                <a:gd name="T4" fmla="*/ 153 w 991"/>
                <a:gd name="T5" fmla="*/ 415 h 444"/>
                <a:gd name="T6" fmla="*/ 81 w 991"/>
                <a:gd name="T7" fmla="*/ 320 h 444"/>
                <a:gd name="T8" fmla="*/ 357 w 991"/>
                <a:gd name="T9" fmla="*/ 259 h 444"/>
                <a:gd name="T10" fmla="*/ 362 w 991"/>
                <a:gd name="T11" fmla="*/ 263 h 444"/>
                <a:gd name="T12" fmla="*/ 564 w 991"/>
                <a:gd name="T13" fmla="*/ 331 h 444"/>
                <a:gd name="T14" fmla="*/ 580 w 991"/>
                <a:gd name="T15" fmla="*/ 317 h 444"/>
                <a:gd name="T16" fmla="*/ 566 w 991"/>
                <a:gd name="T17" fmla="*/ 300 h 444"/>
                <a:gd name="T18" fmla="*/ 396 w 991"/>
                <a:gd name="T19" fmla="*/ 247 h 444"/>
                <a:gd name="T20" fmla="*/ 459 w 991"/>
                <a:gd name="T21" fmla="*/ 228 h 444"/>
                <a:gd name="T22" fmla="*/ 629 w 991"/>
                <a:gd name="T23" fmla="*/ 178 h 444"/>
                <a:gd name="T24" fmla="*/ 635 w 991"/>
                <a:gd name="T25" fmla="*/ 183 h 444"/>
                <a:gd name="T26" fmla="*/ 810 w 991"/>
                <a:gd name="T27" fmla="*/ 254 h 444"/>
                <a:gd name="T28" fmla="*/ 830 w 991"/>
                <a:gd name="T29" fmla="*/ 246 h 444"/>
                <a:gd name="T30" fmla="*/ 821 w 991"/>
                <a:gd name="T31" fmla="*/ 226 h 444"/>
                <a:gd name="T32" fmla="*/ 675 w 991"/>
                <a:gd name="T33" fmla="*/ 166 h 444"/>
                <a:gd name="T34" fmla="*/ 974 w 991"/>
                <a:gd name="T35" fmla="*/ 133 h 444"/>
                <a:gd name="T36" fmla="*/ 991 w 991"/>
                <a:gd name="T37" fmla="*/ 119 h 444"/>
                <a:gd name="T38" fmla="*/ 976 w 991"/>
                <a:gd name="T39" fmla="*/ 103 h 444"/>
                <a:gd name="T40" fmla="*/ 510 w 991"/>
                <a:gd name="T41" fmla="*/ 180 h 444"/>
                <a:gd name="T42" fmla="*/ 567 w 991"/>
                <a:gd name="T43" fmla="*/ 106 h 444"/>
                <a:gd name="T44" fmla="*/ 589 w 991"/>
                <a:gd name="T45" fmla="*/ 91 h 444"/>
                <a:gd name="T46" fmla="*/ 664 w 991"/>
                <a:gd name="T47" fmla="*/ 26 h 444"/>
                <a:gd name="T48" fmla="*/ 659 w 991"/>
                <a:gd name="T49" fmla="*/ 4 h 444"/>
                <a:gd name="T50" fmla="*/ 638 w 991"/>
                <a:gd name="T51" fmla="*/ 9 h 444"/>
                <a:gd name="T52" fmla="*/ 572 w 991"/>
                <a:gd name="T53" fmla="*/ 66 h 444"/>
                <a:gd name="T54" fmla="*/ 549 w 991"/>
                <a:gd name="T55" fmla="*/ 81 h 444"/>
                <a:gd name="T56" fmla="*/ 485 w 991"/>
                <a:gd name="T57" fmla="*/ 154 h 444"/>
                <a:gd name="T58" fmla="*/ 478 w 991"/>
                <a:gd name="T59" fmla="*/ 190 h 444"/>
                <a:gd name="T60" fmla="*/ 450 w 991"/>
                <a:gd name="T61" fmla="*/ 198 h 444"/>
                <a:gd name="T62" fmla="*/ 203 w 991"/>
                <a:gd name="T63" fmla="*/ 268 h 444"/>
                <a:gd name="T64" fmla="*/ 371 w 991"/>
                <a:gd name="T65" fmla="*/ 77 h 444"/>
                <a:gd name="T66" fmla="*/ 380 w 991"/>
                <a:gd name="T67" fmla="*/ 58 h 444"/>
                <a:gd name="T68" fmla="*/ 360 w 991"/>
                <a:gd name="T69" fmla="*/ 49 h 444"/>
                <a:gd name="T70" fmla="*/ 184 w 991"/>
                <a:gd name="T71" fmla="*/ 226 h 444"/>
                <a:gd name="T72" fmla="*/ 169 w 991"/>
                <a:gd name="T73" fmla="*/ 275 h 444"/>
                <a:gd name="T74" fmla="*/ 15 w 991"/>
                <a:gd name="T75" fmla="*/ 294 h 444"/>
                <a:gd name="T76" fmla="*/ 2 w 991"/>
                <a:gd name="T77" fmla="*/ 304 h 444"/>
                <a:gd name="T78" fmla="*/ 0 w 991"/>
                <a:gd name="T79" fmla="*/ 310 h 444"/>
                <a:gd name="T80" fmla="*/ 16 w 991"/>
                <a:gd name="T81" fmla="*/ 325 h 444"/>
                <a:gd name="T82" fmla="*/ 49 w 991"/>
                <a:gd name="T83" fmla="*/ 323 h 444"/>
                <a:gd name="T84" fmla="*/ 49 w 991"/>
                <a:gd name="T85" fmla="*/ 324 h 444"/>
                <a:gd name="T86" fmla="*/ 134 w 991"/>
                <a:gd name="T87" fmla="*/ 43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1" h="443">
                  <a:moveTo>
                    <a:pt x="134" y="439"/>
                  </a:moveTo>
                  <a:cubicBezTo>
                    <a:pt x="140" y="444"/>
                    <a:pt x="150" y="443"/>
                    <a:pt x="155" y="437"/>
                  </a:cubicBezTo>
                  <a:cubicBezTo>
                    <a:pt x="161" y="430"/>
                    <a:pt x="160" y="421"/>
                    <a:pt x="153" y="415"/>
                  </a:cubicBezTo>
                  <a:cubicBezTo>
                    <a:pt x="122" y="389"/>
                    <a:pt x="98" y="356"/>
                    <a:pt x="81" y="320"/>
                  </a:cubicBezTo>
                  <a:cubicBezTo>
                    <a:pt x="175" y="309"/>
                    <a:pt x="267" y="286"/>
                    <a:pt x="357" y="259"/>
                  </a:cubicBezTo>
                  <a:cubicBezTo>
                    <a:pt x="358" y="261"/>
                    <a:pt x="360" y="262"/>
                    <a:pt x="362" y="263"/>
                  </a:cubicBezTo>
                  <a:cubicBezTo>
                    <a:pt x="422" y="301"/>
                    <a:pt x="492" y="324"/>
                    <a:pt x="564" y="331"/>
                  </a:cubicBezTo>
                  <a:cubicBezTo>
                    <a:pt x="572" y="332"/>
                    <a:pt x="579" y="326"/>
                    <a:pt x="580" y="317"/>
                  </a:cubicBezTo>
                  <a:cubicBezTo>
                    <a:pt x="581" y="309"/>
                    <a:pt x="575" y="301"/>
                    <a:pt x="566" y="300"/>
                  </a:cubicBezTo>
                  <a:cubicBezTo>
                    <a:pt x="507" y="295"/>
                    <a:pt x="448" y="276"/>
                    <a:pt x="396" y="247"/>
                  </a:cubicBezTo>
                  <a:cubicBezTo>
                    <a:pt x="417" y="241"/>
                    <a:pt x="438" y="234"/>
                    <a:pt x="459" y="228"/>
                  </a:cubicBezTo>
                  <a:cubicBezTo>
                    <a:pt x="515" y="210"/>
                    <a:pt x="572" y="193"/>
                    <a:pt x="629" y="178"/>
                  </a:cubicBezTo>
                  <a:cubicBezTo>
                    <a:pt x="630" y="180"/>
                    <a:pt x="632" y="182"/>
                    <a:pt x="635" y="183"/>
                  </a:cubicBezTo>
                  <a:cubicBezTo>
                    <a:pt x="810" y="254"/>
                    <a:pt x="810" y="254"/>
                    <a:pt x="810" y="254"/>
                  </a:cubicBezTo>
                  <a:cubicBezTo>
                    <a:pt x="818" y="257"/>
                    <a:pt x="827" y="253"/>
                    <a:pt x="830" y="246"/>
                  </a:cubicBezTo>
                  <a:cubicBezTo>
                    <a:pt x="833" y="238"/>
                    <a:pt x="829" y="229"/>
                    <a:pt x="821" y="226"/>
                  </a:cubicBezTo>
                  <a:cubicBezTo>
                    <a:pt x="675" y="166"/>
                    <a:pt x="675" y="166"/>
                    <a:pt x="675" y="166"/>
                  </a:cubicBezTo>
                  <a:cubicBezTo>
                    <a:pt x="773" y="142"/>
                    <a:pt x="874" y="127"/>
                    <a:pt x="974" y="133"/>
                  </a:cubicBezTo>
                  <a:cubicBezTo>
                    <a:pt x="983" y="134"/>
                    <a:pt x="990" y="128"/>
                    <a:pt x="991" y="119"/>
                  </a:cubicBezTo>
                  <a:cubicBezTo>
                    <a:pt x="991" y="111"/>
                    <a:pt x="985" y="103"/>
                    <a:pt x="976" y="103"/>
                  </a:cubicBezTo>
                  <a:cubicBezTo>
                    <a:pt x="817" y="92"/>
                    <a:pt x="661" y="134"/>
                    <a:pt x="510" y="180"/>
                  </a:cubicBezTo>
                  <a:cubicBezTo>
                    <a:pt x="515" y="149"/>
                    <a:pt x="543" y="123"/>
                    <a:pt x="567" y="106"/>
                  </a:cubicBezTo>
                  <a:cubicBezTo>
                    <a:pt x="574" y="101"/>
                    <a:pt x="581" y="96"/>
                    <a:pt x="589" y="91"/>
                  </a:cubicBezTo>
                  <a:cubicBezTo>
                    <a:pt x="616" y="73"/>
                    <a:pt x="644" y="54"/>
                    <a:pt x="664" y="26"/>
                  </a:cubicBezTo>
                  <a:cubicBezTo>
                    <a:pt x="668" y="19"/>
                    <a:pt x="666" y="9"/>
                    <a:pt x="659" y="4"/>
                  </a:cubicBezTo>
                  <a:cubicBezTo>
                    <a:pt x="652" y="0"/>
                    <a:pt x="643" y="2"/>
                    <a:pt x="638" y="9"/>
                  </a:cubicBezTo>
                  <a:cubicBezTo>
                    <a:pt x="622" y="32"/>
                    <a:pt x="598" y="49"/>
                    <a:pt x="572" y="66"/>
                  </a:cubicBezTo>
                  <a:cubicBezTo>
                    <a:pt x="564" y="71"/>
                    <a:pt x="556" y="76"/>
                    <a:pt x="549" y="81"/>
                  </a:cubicBezTo>
                  <a:cubicBezTo>
                    <a:pt x="517" y="104"/>
                    <a:pt x="496" y="129"/>
                    <a:pt x="485" y="154"/>
                  </a:cubicBezTo>
                  <a:cubicBezTo>
                    <a:pt x="480" y="166"/>
                    <a:pt x="478" y="178"/>
                    <a:pt x="478" y="190"/>
                  </a:cubicBezTo>
                  <a:cubicBezTo>
                    <a:pt x="469" y="193"/>
                    <a:pt x="459" y="196"/>
                    <a:pt x="450" y="198"/>
                  </a:cubicBezTo>
                  <a:cubicBezTo>
                    <a:pt x="369" y="224"/>
                    <a:pt x="287" y="249"/>
                    <a:pt x="203" y="268"/>
                  </a:cubicBezTo>
                  <a:cubicBezTo>
                    <a:pt x="227" y="183"/>
                    <a:pt x="290" y="111"/>
                    <a:pt x="371" y="77"/>
                  </a:cubicBezTo>
                  <a:cubicBezTo>
                    <a:pt x="379" y="74"/>
                    <a:pt x="383" y="65"/>
                    <a:pt x="380" y="58"/>
                  </a:cubicBezTo>
                  <a:cubicBezTo>
                    <a:pt x="376" y="50"/>
                    <a:pt x="367" y="46"/>
                    <a:pt x="360" y="49"/>
                  </a:cubicBezTo>
                  <a:cubicBezTo>
                    <a:pt x="280" y="82"/>
                    <a:pt x="216" y="147"/>
                    <a:pt x="184" y="226"/>
                  </a:cubicBezTo>
                  <a:cubicBezTo>
                    <a:pt x="178" y="242"/>
                    <a:pt x="173" y="258"/>
                    <a:pt x="169" y="275"/>
                  </a:cubicBezTo>
                  <a:cubicBezTo>
                    <a:pt x="118" y="285"/>
                    <a:pt x="67" y="292"/>
                    <a:pt x="15" y="294"/>
                  </a:cubicBezTo>
                  <a:cubicBezTo>
                    <a:pt x="9" y="295"/>
                    <a:pt x="4" y="299"/>
                    <a:pt x="2" y="304"/>
                  </a:cubicBezTo>
                  <a:cubicBezTo>
                    <a:pt x="1" y="306"/>
                    <a:pt x="0" y="308"/>
                    <a:pt x="0" y="310"/>
                  </a:cubicBezTo>
                  <a:cubicBezTo>
                    <a:pt x="1" y="319"/>
                    <a:pt x="8" y="325"/>
                    <a:pt x="16" y="325"/>
                  </a:cubicBezTo>
                  <a:cubicBezTo>
                    <a:pt x="27" y="325"/>
                    <a:pt x="38" y="323"/>
                    <a:pt x="49" y="323"/>
                  </a:cubicBezTo>
                  <a:cubicBezTo>
                    <a:pt x="49" y="323"/>
                    <a:pt x="49" y="323"/>
                    <a:pt x="49" y="324"/>
                  </a:cubicBezTo>
                  <a:cubicBezTo>
                    <a:pt x="67" y="368"/>
                    <a:pt x="97" y="408"/>
                    <a:pt x="134" y="439"/>
                  </a:cubicBezTo>
                  <a:close/>
                </a:path>
              </a:pathLst>
            </a:custGeom>
            <a:solidFill>
              <a:srgbClr val="409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1"/>
            <p:cNvSpPr/>
            <p:nvPr/>
          </p:nvSpPr>
          <p:spPr bwMode="auto">
            <a:xfrm>
              <a:off x="619125" y="171450"/>
              <a:ext cx="374650" cy="361950"/>
            </a:xfrm>
            <a:custGeom>
              <a:avLst/>
              <a:gdLst>
                <a:gd name="T0" fmla="*/ 154 w 403"/>
                <a:gd name="T1" fmla="*/ 11 h 389"/>
                <a:gd name="T2" fmla="*/ 258 w 403"/>
                <a:gd name="T3" fmla="*/ 8 h 389"/>
                <a:gd name="T4" fmla="*/ 362 w 403"/>
                <a:gd name="T5" fmla="*/ 87 h 389"/>
                <a:gd name="T6" fmla="*/ 370 w 403"/>
                <a:gd name="T7" fmla="*/ 286 h 389"/>
                <a:gd name="T8" fmla="*/ 195 w 403"/>
                <a:gd name="T9" fmla="*/ 382 h 389"/>
                <a:gd name="T10" fmla="*/ 83 w 403"/>
                <a:gd name="T11" fmla="*/ 335 h 389"/>
                <a:gd name="T12" fmla="*/ 16 w 403"/>
                <a:gd name="T13" fmla="*/ 256 h 389"/>
                <a:gd name="T14" fmla="*/ 21 w 403"/>
                <a:gd name="T15" fmla="*/ 147 h 389"/>
                <a:gd name="T16" fmla="*/ 149 w 403"/>
                <a:gd name="T17" fmla="*/ 88 h 389"/>
                <a:gd name="T18" fmla="*/ 301 w 403"/>
                <a:gd name="T19" fmla="*/ 164 h 389"/>
                <a:gd name="T20" fmla="*/ 251 w 403"/>
                <a:gd name="T21" fmla="*/ 293 h 389"/>
                <a:gd name="T22" fmla="*/ 114 w 403"/>
                <a:gd name="T23" fmla="*/ 277 h 389"/>
                <a:gd name="T24" fmla="*/ 92 w 403"/>
                <a:gd name="T25" fmla="*/ 247 h 389"/>
                <a:gd name="T26" fmla="*/ 114 w 403"/>
                <a:gd name="T27" fmla="*/ 184 h 389"/>
                <a:gd name="T28" fmla="*/ 196 w 403"/>
                <a:gd name="T29" fmla="*/ 144 h 389"/>
                <a:gd name="T30" fmla="*/ 219 w 403"/>
                <a:gd name="T31" fmla="*/ 161 h 389"/>
                <a:gd name="T32" fmla="*/ 202 w 403"/>
                <a:gd name="T33" fmla="*/ 184 h 389"/>
                <a:gd name="T34" fmla="*/ 142 w 403"/>
                <a:gd name="T35" fmla="*/ 213 h 389"/>
                <a:gd name="T36" fmla="*/ 131 w 403"/>
                <a:gd name="T37" fmla="*/ 235 h 389"/>
                <a:gd name="T38" fmla="*/ 139 w 403"/>
                <a:gd name="T39" fmla="*/ 246 h 389"/>
                <a:gd name="T40" fmla="*/ 232 w 403"/>
                <a:gd name="T41" fmla="*/ 258 h 389"/>
                <a:gd name="T42" fmla="*/ 263 w 403"/>
                <a:gd name="T43" fmla="*/ 179 h 389"/>
                <a:gd name="T44" fmla="*/ 150 w 403"/>
                <a:gd name="T45" fmla="*/ 128 h 389"/>
                <a:gd name="T46" fmla="*/ 55 w 403"/>
                <a:gd name="T47" fmla="*/ 168 h 389"/>
                <a:gd name="T48" fmla="*/ 53 w 403"/>
                <a:gd name="T49" fmla="*/ 240 h 389"/>
                <a:gd name="T50" fmla="*/ 107 w 403"/>
                <a:gd name="T51" fmla="*/ 303 h 389"/>
                <a:gd name="T52" fmla="*/ 198 w 403"/>
                <a:gd name="T53" fmla="*/ 342 h 389"/>
                <a:gd name="T54" fmla="*/ 335 w 403"/>
                <a:gd name="T55" fmla="*/ 267 h 389"/>
                <a:gd name="T56" fmla="*/ 328 w 403"/>
                <a:gd name="T57" fmla="*/ 108 h 389"/>
                <a:gd name="T58" fmla="*/ 248 w 403"/>
                <a:gd name="T59" fmla="*/ 47 h 389"/>
                <a:gd name="T60" fmla="*/ 132 w 403"/>
                <a:gd name="T61" fmla="*/ 57 h 389"/>
                <a:gd name="T62" fmla="*/ 66 w 403"/>
                <a:gd name="T63" fmla="*/ 94 h 389"/>
                <a:gd name="T64" fmla="*/ 40 w 403"/>
                <a:gd name="T65" fmla="*/ 104 h 389"/>
                <a:gd name="T66" fmla="*/ 30 w 403"/>
                <a:gd name="T67" fmla="*/ 77 h 389"/>
                <a:gd name="T68" fmla="*/ 122 w 403"/>
                <a:gd name="T69" fmla="*/ 18 h 389"/>
                <a:gd name="T70" fmla="*/ 154 w 403"/>
                <a:gd name="T71" fmla="*/ 1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2" h="389">
                  <a:moveTo>
                    <a:pt x="154" y="11"/>
                  </a:moveTo>
                  <a:cubicBezTo>
                    <a:pt x="189" y="3"/>
                    <a:pt x="224" y="0"/>
                    <a:pt x="258" y="8"/>
                  </a:cubicBezTo>
                  <a:cubicBezTo>
                    <a:pt x="299" y="19"/>
                    <a:pt x="337" y="47"/>
                    <a:pt x="362" y="87"/>
                  </a:cubicBezTo>
                  <a:cubicBezTo>
                    <a:pt x="400" y="147"/>
                    <a:pt x="403" y="225"/>
                    <a:pt x="370" y="286"/>
                  </a:cubicBezTo>
                  <a:cubicBezTo>
                    <a:pt x="336" y="349"/>
                    <a:pt x="264" y="389"/>
                    <a:pt x="195" y="382"/>
                  </a:cubicBezTo>
                  <a:cubicBezTo>
                    <a:pt x="157" y="378"/>
                    <a:pt x="119" y="363"/>
                    <a:pt x="83" y="335"/>
                  </a:cubicBezTo>
                  <a:cubicBezTo>
                    <a:pt x="51" y="311"/>
                    <a:pt x="28" y="285"/>
                    <a:pt x="16" y="256"/>
                  </a:cubicBezTo>
                  <a:cubicBezTo>
                    <a:pt x="0" y="219"/>
                    <a:pt x="2" y="177"/>
                    <a:pt x="21" y="147"/>
                  </a:cubicBezTo>
                  <a:cubicBezTo>
                    <a:pt x="44" y="111"/>
                    <a:pt x="89" y="90"/>
                    <a:pt x="149" y="88"/>
                  </a:cubicBezTo>
                  <a:cubicBezTo>
                    <a:pt x="207" y="86"/>
                    <a:pt x="278" y="105"/>
                    <a:pt x="301" y="164"/>
                  </a:cubicBezTo>
                  <a:cubicBezTo>
                    <a:pt x="319" y="210"/>
                    <a:pt x="297" y="269"/>
                    <a:pt x="251" y="293"/>
                  </a:cubicBezTo>
                  <a:cubicBezTo>
                    <a:pt x="209" y="316"/>
                    <a:pt x="152" y="309"/>
                    <a:pt x="114" y="277"/>
                  </a:cubicBezTo>
                  <a:cubicBezTo>
                    <a:pt x="106" y="271"/>
                    <a:pt x="96" y="261"/>
                    <a:pt x="92" y="247"/>
                  </a:cubicBezTo>
                  <a:cubicBezTo>
                    <a:pt x="86" y="226"/>
                    <a:pt x="94" y="203"/>
                    <a:pt x="114" y="184"/>
                  </a:cubicBezTo>
                  <a:cubicBezTo>
                    <a:pt x="136" y="163"/>
                    <a:pt x="165" y="148"/>
                    <a:pt x="196" y="144"/>
                  </a:cubicBezTo>
                  <a:cubicBezTo>
                    <a:pt x="207" y="142"/>
                    <a:pt x="217" y="150"/>
                    <a:pt x="219" y="161"/>
                  </a:cubicBezTo>
                  <a:cubicBezTo>
                    <a:pt x="220" y="172"/>
                    <a:pt x="213" y="182"/>
                    <a:pt x="202" y="184"/>
                  </a:cubicBezTo>
                  <a:cubicBezTo>
                    <a:pt x="180" y="187"/>
                    <a:pt x="158" y="197"/>
                    <a:pt x="142" y="213"/>
                  </a:cubicBezTo>
                  <a:cubicBezTo>
                    <a:pt x="134" y="221"/>
                    <a:pt x="129" y="230"/>
                    <a:pt x="131" y="235"/>
                  </a:cubicBezTo>
                  <a:cubicBezTo>
                    <a:pt x="131" y="238"/>
                    <a:pt x="134" y="242"/>
                    <a:pt x="139" y="246"/>
                  </a:cubicBezTo>
                  <a:cubicBezTo>
                    <a:pt x="165" y="268"/>
                    <a:pt x="204" y="273"/>
                    <a:pt x="232" y="258"/>
                  </a:cubicBezTo>
                  <a:cubicBezTo>
                    <a:pt x="260" y="243"/>
                    <a:pt x="274" y="206"/>
                    <a:pt x="263" y="179"/>
                  </a:cubicBezTo>
                  <a:cubicBezTo>
                    <a:pt x="248" y="139"/>
                    <a:pt x="193" y="127"/>
                    <a:pt x="150" y="128"/>
                  </a:cubicBezTo>
                  <a:cubicBezTo>
                    <a:pt x="124" y="129"/>
                    <a:pt x="76" y="136"/>
                    <a:pt x="55" y="168"/>
                  </a:cubicBezTo>
                  <a:cubicBezTo>
                    <a:pt x="43" y="188"/>
                    <a:pt x="42" y="215"/>
                    <a:pt x="53" y="240"/>
                  </a:cubicBezTo>
                  <a:cubicBezTo>
                    <a:pt x="62" y="262"/>
                    <a:pt x="80" y="283"/>
                    <a:pt x="107" y="303"/>
                  </a:cubicBezTo>
                  <a:cubicBezTo>
                    <a:pt x="137" y="326"/>
                    <a:pt x="168" y="339"/>
                    <a:pt x="198" y="342"/>
                  </a:cubicBezTo>
                  <a:cubicBezTo>
                    <a:pt x="252" y="347"/>
                    <a:pt x="308" y="316"/>
                    <a:pt x="335" y="267"/>
                  </a:cubicBezTo>
                  <a:cubicBezTo>
                    <a:pt x="360" y="220"/>
                    <a:pt x="358" y="156"/>
                    <a:pt x="328" y="108"/>
                  </a:cubicBezTo>
                  <a:cubicBezTo>
                    <a:pt x="308" y="78"/>
                    <a:pt x="279" y="55"/>
                    <a:pt x="248" y="47"/>
                  </a:cubicBezTo>
                  <a:cubicBezTo>
                    <a:pt x="213" y="38"/>
                    <a:pt x="175" y="46"/>
                    <a:pt x="132" y="57"/>
                  </a:cubicBezTo>
                  <a:cubicBezTo>
                    <a:pt x="104" y="64"/>
                    <a:pt x="76" y="74"/>
                    <a:pt x="66" y="94"/>
                  </a:cubicBezTo>
                  <a:cubicBezTo>
                    <a:pt x="62" y="104"/>
                    <a:pt x="50" y="109"/>
                    <a:pt x="40" y="104"/>
                  </a:cubicBezTo>
                  <a:cubicBezTo>
                    <a:pt x="30" y="99"/>
                    <a:pt x="25" y="87"/>
                    <a:pt x="30" y="77"/>
                  </a:cubicBezTo>
                  <a:cubicBezTo>
                    <a:pt x="46" y="42"/>
                    <a:pt x="84" y="28"/>
                    <a:pt x="122" y="18"/>
                  </a:cubicBezTo>
                  <a:cubicBezTo>
                    <a:pt x="133" y="16"/>
                    <a:pt x="143" y="13"/>
                    <a:pt x="154" y="1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2"/>
            <p:cNvSpPr/>
            <p:nvPr/>
          </p:nvSpPr>
          <p:spPr bwMode="auto">
            <a:xfrm>
              <a:off x="817563" y="-4763"/>
              <a:ext cx="338138" cy="455613"/>
            </a:xfrm>
            <a:custGeom>
              <a:avLst/>
              <a:gdLst>
                <a:gd name="T0" fmla="*/ 234 w 365"/>
                <a:gd name="T1" fmla="*/ 437 h 491"/>
                <a:gd name="T2" fmla="*/ 162 w 365"/>
                <a:gd name="T3" fmla="*/ 208 h 491"/>
                <a:gd name="T4" fmla="*/ 36 w 365"/>
                <a:gd name="T5" fmla="*/ 115 h 491"/>
                <a:gd name="T6" fmla="*/ 15 w 365"/>
                <a:gd name="T7" fmla="*/ 100 h 491"/>
                <a:gd name="T8" fmla="*/ 35 w 365"/>
                <a:gd name="T9" fmla="*/ 37 h 491"/>
                <a:gd name="T10" fmla="*/ 212 w 365"/>
                <a:gd name="T11" fmla="*/ 36 h 491"/>
                <a:gd name="T12" fmla="*/ 291 w 365"/>
                <a:gd name="T13" fmla="*/ 86 h 491"/>
                <a:gd name="T14" fmla="*/ 320 w 365"/>
                <a:gd name="T15" fmla="*/ 131 h 491"/>
                <a:gd name="T16" fmla="*/ 302 w 365"/>
                <a:gd name="T17" fmla="*/ 443 h 491"/>
                <a:gd name="T18" fmla="*/ 270 w 365"/>
                <a:gd name="T19" fmla="*/ 482 h 491"/>
                <a:gd name="T20" fmla="*/ 232 w 365"/>
                <a:gd name="T21" fmla="*/ 441 h 491"/>
                <a:gd name="T22" fmla="*/ 234 w 365"/>
                <a:gd name="T23" fmla="*/ 437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5" h="491">
                  <a:moveTo>
                    <a:pt x="234" y="437"/>
                  </a:moveTo>
                  <a:cubicBezTo>
                    <a:pt x="259" y="356"/>
                    <a:pt x="215" y="267"/>
                    <a:pt x="162" y="208"/>
                  </a:cubicBezTo>
                  <a:cubicBezTo>
                    <a:pt x="127" y="169"/>
                    <a:pt x="82" y="141"/>
                    <a:pt x="36" y="115"/>
                  </a:cubicBezTo>
                  <a:cubicBezTo>
                    <a:pt x="28" y="111"/>
                    <a:pt x="20" y="107"/>
                    <a:pt x="15" y="100"/>
                  </a:cubicBezTo>
                  <a:cubicBezTo>
                    <a:pt x="0" y="80"/>
                    <a:pt x="15" y="51"/>
                    <a:pt x="35" y="37"/>
                  </a:cubicBezTo>
                  <a:cubicBezTo>
                    <a:pt x="84" y="0"/>
                    <a:pt x="155" y="13"/>
                    <a:pt x="212" y="36"/>
                  </a:cubicBezTo>
                  <a:cubicBezTo>
                    <a:pt x="241" y="48"/>
                    <a:pt x="270" y="63"/>
                    <a:pt x="291" y="86"/>
                  </a:cubicBezTo>
                  <a:cubicBezTo>
                    <a:pt x="304" y="99"/>
                    <a:pt x="313" y="114"/>
                    <a:pt x="320" y="131"/>
                  </a:cubicBezTo>
                  <a:cubicBezTo>
                    <a:pt x="365" y="228"/>
                    <a:pt x="344" y="344"/>
                    <a:pt x="302" y="443"/>
                  </a:cubicBezTo>
                  <a:cubicBezTo>
                    <a:pt x="295" y="459"/>
                    <a:pt x="286" y="477"/>
                    <a:pt x="270" y="482"/>
                  </a:cubicBezTo>
                  <a:cubicBezTo>
                    <a:pt x="244" y="491"/>
                    <a:pt x="225" y="463"/>
                    <a:pt x="232" y="441"/>
                  </a:cubicBezTo>
                  <a:cubicBezTo>
                    <a:pt x="233" y="440"/>
                    <a:pt x="233" y="439"/>
                    <a:pt x="234" y="43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3"/>
            <p:cNvSpPr/>
            <p:nvPr/>
          </p:nvSpPr>
          <p:spPr bwMode="auto">
            <a:xfrm>
              <a:off x="563563" y="503237"/>
              <a:ext cx="490538" cy="252413"/>
            </a:xfrm>
            <a:custGeom>
              <a:avLst/>
              <a:gdLst>
                <a:gd name="T0" fmla="*/ 415 w 529"/>
                <a:gd name="T1" fmla="*/ 65 h 273"/>
                <a:gd name="T2" fmla="*/ 465 w 529"/>
                <a:gd name="T3" fmla="*/ 38 h 273"/>
                <a:gd name="T4" fmla="*/ 515 w 529"/>
                <a:gd name="T5" fmla="*/ 56 h 273"/>
                <a:gd name="T6" fmla="*/ 490 w 529"/>
                <a:gd name="T7" fmla="*/ 129 h 273"/>
                <a:gd name="T8" fmla="*/ 373 w 529"/>
                <a:gd name="T9" fmla="*/ 235 h 273"/>
                <a:gd name="T10" fmla="*/ 221 w 529"/>
                <a:gd name="T11" fmla="*/ 254 h 273"/>
                <a:gd name="T12" fmla="*/ 168 w 529"/>
                <a:gd name="T13" fmla="*/ 222 h 273"/>
                <a:gd name="T14" fmla="*/ 28 w 529"/>
                <a:gd name="T15" fmla="*/ 83 h 273"/>
                <a:gd name="T16" fmla="*/ 10 w 529"/>
                <a:gd name="T17" fmla="*/ 23 h 273"/>
                <a:gd name="T18" fmla="*/ 55 w 529"/>
                <a:gd name="T19" fmla="*/ 2 h 273"/>
                <a:gd name="T20" fmla="*/ 104 w 529"/>
                <a:gd name="T21" fmla="*/ 23 h 273"/>
                <a:gd name="T22" fmla="*/ 262 w 529"/>
                <a:gd name="T23" fmla="*/ 90 h 273"/>
                <a:gd name="T24" fmla="*/ 367 w 529"/>
                <a:gd name="T25" fmla="*/ 93 h 273"/>
                <a:gd name="T26" fmla="*/ 415 w 529"/>
                <a:gd name="T27" fmla="*/ 6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9" h="273">
                  <a:moveTo>
                    <a:pt x="415" y="65"/>
                  </a:moveTo>
                  <a:cubicBezTo>
                    <a:pt x="431" y="53"/>
                    <a:pt x="446" y="42"/>
                    <a:pt x="465" y="38"/>
                  </a:cubicBezTo>
                  <a:cubicBezTo>
                    <a:pt x="484" y="33"/>
                    <a:pt x="506" y="39"/>
                    <a:pt x="515" y="56"/>
                  </a:cubicBezTo>
                  <a:cubicBezTo>
                    <a:pt x="529" y="80"/>
                    <a:pt x="509" y="109"/>
                    <a:pt x="490" y="129"/>
                  </a:cubicBezTo>
                  <a:cubicBezTo>
                    <a:pt x="455" y="168"/>
                    <a:pt x="418" y="208"/>
                    <a:pt x="373" y="235"/>
                  </a:cubicBezTo>
                  <a:cubicBezTo>
                    <a:pt x="327" y="261"/>
                    <a:pt x="270" y="273"/>
                    <a:pt x="221" y="254"/>
                  </a:cubicBezTo>
                  <a:cubicBezTo>
                    <a:pt x="202" y="247"/>
                    <a:pt x="184" y="234"/>
                    <a:pt x="168" y="222"/>
                  </a:cubicBezTo>
                  <a:cubicBezTo>
                    <a:pt x="116" y="182"/>
                    <a:pt x="68" y="135"/>
                    <a:pt x="28" y="83"/>
                  </a:cubicBezTo>
                  <a:cubicBezTo>
                    <a:pt x="14" y="66"/>
                    <a:pt x="0" y="43"/>
                    <a:pt x="10" y="23"/>
                  </a:cubicBezTo>
                  <a:cubicBezTo>
                    <a:pt x="17" y="7"/>
                    <a:pt x="38" y="0"/>
                    <a:pt x="55" y="2"/>
                  </a:cubicBezTo>
                  <a:cubicBezTo>
                    <a:pt x="73" y="5"/>
                    <a:pt x="89" y="14"/>
                    <a:pt x="104" y="23"/>
                  </a:cubicBezTo>
                  <a:cubicBezTo>
                    <a:pt x="153" y="52"/>
                    <a:pt x="206" y="78"/>
                    <a:pt x="262" y="90"/>
                  </a:cubicBezTo>
                  <a:cubicBezTo>
                    <a:pt x="296" y="97"/>
                    <a:pt x="333" y="101"/>
                    <a:pt x="367" y="93"/>
                  </a:cubicBezTo>
                  <a:cubicBezTo>
                    <a:pt x="386" y="88"/>
                    <a:pt x="401" y="76"/>
                    <a:pt x="415" y="6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4"/>
            <p:cNvSpPr/>
            <p:nvPr/>
          </p:nvSpPr>
          <p:spPr bwMode="auto">
            <a:xfrm>
              <a:off x="404813" y="39687"/>
              <a:ext cx="358775" cy="439738"/>
            </a:xfrm>
            <a:custGeom>
              <a:avLst/>
              <a:gdLst>
                <a:gd name="T0" fmla="*/ 172 w 387"/>
                <a:gd name="T1" fmla="*/ 298 h 474"/>
                <a:gd name="T2" fmla="*/ 172 w 387"/>
                <a:gd name="T3" fmla="*/ 314 h 474"/>
                <a:gd name="T4" fmla="*/ 174 w 387"/>
                <a:gd name="T5" fmla="*/ 378 h 474"/>
                <a:gd name="T6" fmla="*/ 174 w 387"/>
                <a:gd name="T7" fmla="*/ 381 h 474"/>
                <a:gd name="T8" fmla="*/ 176 w 387"/>
                <a:gd name="T9" fmla="*/ 430 h 474"/>
                <a:gd name="T10" fmla="*/ 146 w 387"/>
                <a:gd name="T11" fmla="*/ 466 h 474"/>
                <a:gd name="T12" fmla="*/ 79 w 387"/>
                <a:gd name="T13" fmla="*/ 421 h 474"/>
                <a:gd name="T14" fmla="*/ 31 w 387"/>
                <a:gd name="T15" fmla="*/ 188 h 474"/>
                <a:gd name="T16" fmla="*/ 127 w 387"/>
                <a:gd name="T17" fmla="*/ 83 h 474"/>
                <a:gd name="T18" fmla="*/ 356 w 387"/>
                <a:gd name="T19" fmla="*/ 21 h 474"/>
                <a:gd name="T20" fmla="*/ 377 w 387"/>
                <a:gd name="T21" fmla="*/ 34 h 474"/>
                <a:gd name="T22" fmla="*/ 360 w 387"/>
                <a:gd name="T23" fmla="*/ 79 h 474"/>
                <a:gd name="T24" fmla="*/ 221 w 387"/>
                <a:gd name="T25" fmla="*/ 196 h 474"/>
                <a:gd name="T26" fmla="*/ 175 w 387"/>
                <a:gd name="T27" fmla="*/ 272 h 474"/>
                <a:gd name="T28" fmla="*/ 172 w 387"/>
                <a:gd name="T29" fmla="*/ 298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7" h="473">
                  <a:moveTo>
                    <a:pt x="172" y="298"/>
                  </a:moveTo>
                  <a:cubicBezTo>
                    <a:pt x="172" y="303"/>
                    <a:pt x="172" y="309"/>
                    <a:pt x="172" y="314"/>
                  </a:cubicBezTo>
                  <a:cubicBezTo>
                    <a:pt x="174" y="335"/>
                    <a:pt x="171" y="357"/>
                    <a:pt x="174" y="378"/>
                  </a:cubicBezTo>
                  <a:cubicBezTo>
                    <a:pt x="174" y="379"/>
                    <a:pt x="174" y="380"/>
                    <a:pt x="174" y="381"/>
                  </a:cubicBezTo>
                  <a:cubicBezTo>
                    <a:pt x="177" y="398"/>
                    <a:pt x="179" y="414"/>
                    <a:pt x="176" y="430"/>
                  </a:cubicBezTo>
                  <a:cubicBezTo>
                    <a:pt x="172" y="446"/>
                    <a:pt x="161" y="462"/>
                    <a:pt x="146" y="466"/>
                  </a:cubicBezTo>
                  <a:cubicBezTo>
                    <a:pt x="118" y="474"/>
                    <a:pt x="94" y="446"/>
                    <a:pt x="79" y="421"/>
                  </a:cubicBezTo>
                  <a:cubicBezTo>
                    <a:pt x="37" y="351"/>
                    <a:pt x="0" y="265"/>
                    <a:pt x="31" y="188"/>
                  </a:cubicBezTo>
                  <a:cubicBezTo>
                    <a:pt x="49" y="144"/>
                    <a:pt x="88" y="110"/>
                    <a:pt x="127" y="83"/>
                  </a:cubicBezTo>
                  <a:cubicBezTo>
                    <a:pt x="194" y="37"/>
                    <a:pt x="277" y="0"/>
                    <a:pt x="356" y="21"/>
                  </a:cubicBezTo>
                  <a:cubicBezTo>
                    <a:pt x="364" y="24"/>
                    <a:pt x="373" y="27"/>
                    <a:pt x="377" y="34"/>
                  </a:cubicBezTo>
                  <a:cubicBezTo>
                    <a:pt x="387" y="49"/>
                    <a:pt x="373" y="68"/>
                    <a:pt x="360" y="79"/>
                  </a:cubicBezTo>
                  <a:cubicBezTo>
                    <a:pt x="315" y="119"/>
                    <a:pt x="262" y="151"/>
                    <a:pt x="221" y="196"/>
                  </a:cubicBezTo>
                  <a:cubicBezTo>
                    <a:pt x="201" y="217"/>
                    <a:pt x="182" y="242"/>
                    <a:pt x="175" y="272"/>
                  </a:cubicBezTo>
                  <a:cubicBezTo>
                    <a:pt x="173" y="280"/>
                    <a:pt x="172" y="289"/>
                    <a:pt x="172" y="29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5"/>
            <p:cNvSpPr/>
            <p:nvPr/>
          </p:nvSpPr>
          <p:spPr bwMode="auto">
            <a:xfrm>
              <a:off x="514350" y="-211138"/>
              <a:ext cx="568325" cy="239713"/>
            </a:xfrm>
            <a:custGeom>
              <a:avLst/>
              <a:gdLst>
                <a:gd name="T0" fmla="*/ 327 w 613"/>
                <a:gd name="T1" fmla="*/ 217 h 258"/>
                <a:gd name="T2" fmla="*/ 483 w 613"/>
                <a:gd name="T3" fmla="*/ 186 h 258"/>
                <a:gd name="T4" fmla="*/ 613 w 613"/>
                <a:gd name="T5" fmla="*/ 171 h 258"/>
                <a:gd name="T6" fmla="*/ 519 w 613"/>
                <a:gd name="T7" fmla="*/ 67 h 258"/>
                <a:gd name="T8" fmla="*/ 52 w 613"/>
                <a:gd name="T9" fmla="*/ 135 h 258"/>
                <a:gd name="T10" fmla="*/ 16 w 613"/>
                <a:gd name="T11" fmla="*/ 225 h 258"/>
                <a:gd name="T12" fmla="*/ 119 w 613"/>
                <a:gd name="T13" fmla="*/ 241 h 258"/>
                <a:gd name="T14" fmla="*/ 312 w 613"/>
                <a:gd name="T15" fmla="*/ 222 h 258"/>
                <a:gd name="T16" fmla="*/ 327 w 613"/>
                <a:gd name="T17" fmla="*/ 21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3" h="258">
                  <a:moveTo>
                    <a:pt x="327" y="217"/>
                  </a:moveTo>
                  <a:cubicBezTo>
                    <a:pt x="376" y="196"/>
                    <a:pt x="429" y="186"/>
                    <a:pt x="483" y="186"/>
                  </a:cubicBezTo>
                  <a:cubicBezTo>
                    <a:pt x="527" y="187"/>
                    <a:pt x="575" y="195"/>
                    <a:pt x="613" y="171"/>
                  </a:cubicBezTo>
                  <a:cubicBezTo>
                    <a:pt x="610" y="122"/>
                    <a:pt x="563" y="87"/>
                    <a:pt x="519" y="67"/>
                  </a:cubicBezTo>
                  <a:cubicBezTo>
                    <a:pt x="367" y="0"/>
                    <a:pt x="178" y="27"/>
                    <a:pt x="52" y="135"/>
                  </a:cubicBezTo>
                  <a:cubicBezTo>
                    <a:pt x="26" y="158"/>
                    <a:pt x="0" y="194"/>
                    <a:pt x="16" y="225"/>
                  </a:cubicBezTo>
                  <a:cubicBezTo>
                    <a:pt x="34" y="258"/>
                    <a:pt x="83" y="253"/>
                    <a:pt x="119" y="241"/>
                  </a:cubicBezTo>
                  <a:cubicBezTo>
                    <a:pt x="182" y="220"/>
                    <a:pt x="253" y="191"/>
                    <a:pt x="312" y="222"/>
                  </a:cubicBezTo>
                  <a:lnTo>
                    <a:pt x="327" y="217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6"/>
            <p:cNvSpPr/>
            <p:nvPr/>
          </p:nvSpPr>
          <p:spPr bwMode="auto">
            <a:xfrm>
              <a:off x="298450" y="319087"/>
              <a:ext cx="347663" cy="460375"/>
            </a:xfrm>
            <a:custGeom>
              <a:avLst/>
              <a:gdLst>
                <a:gd name="T0" fmla="*/ 343 w 374"/>
                <a:gd name="T1" fmla="*/ 490 h 496"/>
                <a:gd name="T2" fmla="*/ 371 w 374"/>
                <a:gd name="T3" fmla="*/ 475 h 496"/>
                <a:gd name="T4" fmla="*/ 363 w 374"/>
                <a:gd name="T5" fmla="*/ 441 h 496"/>
                <a:gd name="T6" fmla="*/ 238 w 374"/>
                <a:gd name="T7" fmla="*/ 266 h 496"/>
                <a:gd name="T8" fmla="*/ 226 w 374"/>
                <a:gd name="T9" fmla="*/ 232 h 496"/>
                <a:gd name="T10" fmla="*/ 173 w 374"/>
                <a:gd name="T11" fmla="*/ 194 h 496"/>
                <a:gd name="T12" fmla="*/ 76 w 374"/>
                <a:gd name="T13" fmla="*/ 30 h 496"/>
                <a:gd name="T14" fmla="*/ 33 w 374"/>
                <a:gd name="T15" fmla="*/ 9 h 496"/>
                <a:gd name="T16" fmla="*/ 20 w 374"/>
                <a:gd name="T17" fmla="*/ 25 h 496"/>
                <a:gd name="T18" fmla="*/ 10 w 374"/>
                <a:gd name="T19" fmla="*/ 164 h 496"/>
                <a:gd name="T20" fmla="*/ 314 w 374"/>
                <a:gd name="T21" fmla="*/ 484 h 496"/>
                <a:gd name="T22" fmla="*/ 343 w 374"/>
                <a:gd name="T23" fmla="*/ 49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4" h="496">
                  <a:moveTo>
                    <a:pt x="343" y="490"/>
                  </a:moveTo>
                  <a:cubicBezTo>
                    <a:pt x="353" y="496"/>
                    <a:pt x="368" y="487"/>
                    <a:pt x="371" y="475"/>
                  </a:cubicBezTo>
                  <a:cubicBezTo>
                    <a:pt x="374" y="464"/>
                    <a:pt x="369" y="451"/>
                    <a:pt x="363" y="441"/>
                  </a:cubicBezTo>
                  <a:cubicBezTo>
                    <a:pt x="328" y="378"/>
                    <a:pt x="259" y="335"/>
                    <a:pt x="238" y="266"/>
                  </a:cubicBezTo>
                  <a:cubicBezTo>
                    <a:pt x="235" y="255"/>
                    <a:pt x="233" y="242"/>
                    <a:pt x="226" y="232"/>
                  </a:cubicBezTo>
                  <a:cubicBezTo>
                    <a:pt x="214" y="213"/>
                    <a:pt x="191" y="206"/>
                    <a:pt x="173" y="194"/>
                  </a:cubicBezTo>
                  <a:cubicBezTo>
                    <a:pt x="120" y="158"/>
                    <a:pt x="110" y="85"/>
                    <a:pt x="76" y="30"/>
                  </a:cubicBezTo>
                  <a:cubicBezTo>
                    <a:pt x="66" y="15"/>
                    <a:pt x="48" y="0"/>
                    <a:pt x="33" y="9"/>
                  </a:cubicBezTo>
                  <a:cubicBezTo>
                    <a:pt x="27" y="13"/>
                    <a:pt x="23" y="19"/>
                    <a:pt x="20" y="25"/>
                  </a:cubicBezTo>
                  <a:cubicBezTo>
                    <a:pt x="0" y="68"/>
                    <a:pt x="1" y="118"/>
                    <a:pt x="10" y="164"/>
                  </a:cubicBezTo>
                  <a:cubicBezTo>
                    <a:pt x="40" y="313"/>
                    <a:pt x="166" y="452"/>
                    <a:pt x="314" y="484"/>
                  </a:cubicBezTo>
                  <a:lnTo>
                    <a:pt x="343" y="49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7"/>
            <p:cNvSpPr/>
            <p:nvPr/>
          </p:nvSpPr>
          <p:spPr bwMode="auto">
            <a:xfrm>
              <a:off x="996950" y="277812"/>
              <a:ext cx="273050" cy="525463"/>
            </a:xfrm>
            <a:custGeom>
              <a:avLst/>
              <a:gdLst>
                <a:gd name="T0" fmla="*/ 131 w 294"/>
                <a:gd name="T1" fmla="*/ 229 h 566"/>
                <a:gd name="T2" fmla="*/ 182 w 294"/>
                <a:gd name="T3" fmla="*/ 137 h 566"/>
                <a:gd name="T4" fmla="*/ 252 w 294"/>
                <a:gd name="T5" fmla="*/ 0 h 566"/>
                <a:gd name="T6" fmla="*/ 291 w 294"/>
                <a:gd name="T7" fmla="*/ 168 h 566"/>
                <a:gd name="T8" fmla="*/ 253 w 294"/>
                <a:gd name="T9" fmla="*/ 339 h 566"/>
                <a:gd name="T10" fmla="*/ 177 w 294"/>
                <a:gd name="T11" fmla="*/ 491 h 566"/>
                <a:gd name="T12" fmla="*/ 28 w 294"/>
                <a:gd name="T13" fmla="*/ 559 h 566"/>
                <a:gd name="T14" fmla="*/ 11 w 294"/>
                <a:gd name="T15" fmla="*/ 554 h 566"/>
                <a:gd name="T16" fmla="*/ 2 w 294"/>
                <a:gd name="T17" fmla="*/ 519 h 566"/>
                <a:gd name="T18" fmla="*/ 88 w 294"/>
                <a:gd name="T19" fmla="*/ 383 h 566"/>
                <a:gd name="T20" fmla="*/ 118 w 294"/>
                <a:gd name="T21" fmla="*/ 247 h 566"/>
                <a:gd name="T22" fmla="*/ 119 w 294"/>
                <a:gd name="T23" fmla="*/ 237 h 566"/>
                <a:gd name="T24" fmla="*/ 125 w 294"/>
                <a:gd name="T25" fmla="*/ 232 h 566"/>
                <a:gd name="T26" fmla="*/ 131 w 294"/>
                <a:gd name="T27" fmla="*/ 229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566">
                  <a:moveTo>
                    <a:pt x="131" y="229"/>
                  </a:moveTo>
                  <a:cubicBezTo>
                    <a:pt x="159" y="210"/>
                    <a:pt x="168" y="165"/>
                    <a:pt x="182" y="137"/>
                  </a:cubicBezTo>
                  <a:cubicBezTo>
                    <a:pt x="190" y="121"/>
                    <a:pt x="259" y="11"/>
                    <a:pt x="252" y="0"/>
                  </a:cubicBezTo>
                  <a:cubicBezTo>
                    <a:pt x="283" y="50"/>
                    <a:pt x="294" y="110"/>
                    <a:pt x="291" y="168"/>
                  </a:cubicBezTo>
                  <a:cubicBezTo>
                    <a:pt x="287" y="227"/>
                    <a:pt x="271" y="284"/>
                    <a:pt x="253" y="339"/>
                  </a:cubicBezTo>
                  <a:cubicBezTo>
                    <a:pt x="235" y="393"/>
                    <a:pt x="214" y="448"/>
                    <a:pt x="177" y="491"/>
                  </a:cubicBezTo>
                  <a:cubicBezTo>
                    <a:pt x="140" y="535"/>
                    <a:pt x="84" y="566"/>
                    <a:pt x="28" y="559"/>
                  </a:cubicBezTo>
                  <a:cubicBezTo>
                    <a:pt x="22" y="558"/>
                    <a:pt x="15" y="557"/>
                    <a:pt x="11" y="554"/>
                  </a:cubicBezTo>
                  <a:cubicBezTo>
                    <a:pt x="0" y="546"/>
                    <a:pt x="0" y="531"/>
                    <a:pt x="2" y="519"/>
                  </a:cubicBezTo>
                  <a:cubicBezTo>
                    <a:pt x="13" y="466"/>
                    <a:pt x="60" y="429"/>
                    <a:pt x="88" y="383"/>
                  </a:cubicBezTo>
                  <a:cubicBezTo>
                    <a:pt x="113" y="343"/>
                    <a:pt x="124" y="294"/>
                    <a:pt x="118" y="247"/>
                  </a:cubicBezTo>
                  <a:cubicBezTo>
                    <a:pt x="117" y="244"/>
                    <a:pt x="117" y="240"/>
                    <a:pt x="119" y="237"/>
                  </a:cubicBezTo>
                  <a:cubicBezTo>
                    <a:pt x="121" y="235"/>
                    <a:pt x="123" y="234"/>
                    <a:pt x="125" y="232"/>
                  </a:cubicBezTo>
                  <a:cubicBezTo>
                    <a:pt x="127" y="231"/>
                    <a:pt x="129" y="230"/>
                    <a:pt x="131" y="22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8"/>
            <p:cNvSpPr/>
            <p:nvPr/>
          </p:nvSpPr>
          <p:spPr bwMode="auto">
            <a:xfrm>
              <a:off x="684213" y="790575"/>
              <a:ext cx="268288" cy="130175"/>
            </a:xfrm>
            <a:custGeom>
              <a:avLst/>
              <a:gdLst>
                <a:gd name="T0" fmla="*/ 256 w 290"/>
                <a:gd name="T1" fmla="*/ 2 h 139"/>
                <a:gd name="T2" fmla="*/ 77 w 290"/>
                <a:gd name="T3" fmla="*/ 10 h 139"/>
                <a:gd name="T4" fmla="*/ 11 w 290"/>
                <a:gd name="T5" fmla="*/ 21 h 139"/>
                <a:gd name="T6" fmla="*/ 30 w 290"/>
                <a:gd name="T7" fmla="*/ 78 h 139"/>
                <a:gd name="T8" fmla="*/ 117 w 290"/>
                <a:gd name="T9" fmla="*/ 131 h 139"/>
                <a:gd name="T10" fmla="*/ 153 w 290"/>
                <a:gd name="T11" fmla="*/ 136 h 139"/>
                <a:gd name="T12" fmla="*/ 181 w 290"/>
                <a:gd name="T13" fmla="*/ 120 h 139"/>
                <a:gd name="T14" fmla="*/ 289 w 290"/>
                <a:gd name="T15" fmla="*/ 26 h 139"/>
                <a:gd name="T16" fmla="*/ 269 w 290"/>
                <a:gd name="T17" fmla="*/ 2 h 139"/>
                <a:gd name="T18" fmla="*/ 256 w 290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139">
                  <a:moveTo>
                    <a:pt x="256" y="2"/>
                  </a:moveTo>
                  <a:cubicBezTo>
                    <a:pt x="194" y="19"/>
                    <a:pt x="141" y="24"/>
                    <a:pt x="77" y="10"/>
                  </a:cubicBezTo>
                  <a:cubicBezTo>
                    <a:pt x="54" y="5"/>
                    <a:pt x="23" y="0"/>
                    <a:pt x="11" y="21"/>
                  </a:cubicBezTo>
                  <a:cubicBezTo>
                    <a:pt x="0" y="40"/>
                    <a:pt x="14" y="63"/>
                    <a:pt x="30" y="78"/>
                  </a:cubicBezTo>
                  <a:cubicBezTo>
                    <a:pt x="55" y="101"/>
                    <a:pt x="85" y="120"/>
                    <a:pt x="117" y="131"/>
                  </a:cubicBezTo>
                  <a:cubicBezTo>
                    <a:pt x="129" y="135"/>
                    <a:pt x="141" y="139"/>
                    <a:pt x="153" y="136"/>
                  </a:cubicBezTo>
                  <a:cubicBezTo>
                    <a:pt x="164" y="133"/>
                    <a:pt x="173" y="127"/>
                    <a:pt x="181" y="120"/>
                  </a:cubicBezTo>
                  <a:cubicBezTo>
                    <a:pt x="219" y="91"/>
                    <a:pt x="255" y="60"/>
                    <a:pt x="289" y="26"/>
                  </a:cubicBezTo>
                  <a:cubicBezTo>
                    <a:pt x="290" y="14"/>
                    <a:pt x="280" y="3"/>
                    <a:pt x="269" y="2"/>
                  </a:cubicBezTo>
                  <a:lnTo>
                    <a:pt x="256" y="2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9"/>
            <p:cNvSpPr/>
            <p:nvPr/>
          </p:nvSpPr>
          <p:spPr bwMode="auto">
            <a:xfrm>
              <a:off x="263525" y="23812"/>
              <a:ext cx="239713" cy="265113"/>
            </a:xfrm>
            <a:custGeom>
              <a:avLst/>
              <a:gdLst>
                <a:gd name="T0" fmla="*/ 126 w 258"/>
                <a:gd name="T1" fmla="*/ 145 h 285"/>
                <a:gd name="T2" fmla="*/ 230 w 258"/>
                <a:gd name="T3" fmla="*/ 59 h 285"/>
                <a:gd name="T4" fmla="*/ 257 w 258"/>
                <a:gd name="T5" fmla="*/ 25 h 285"/>
                <a:gd name="T6" fmla="*/ 210 w 258"/>
                <a:gd name="T7" fmla="*/ 2 h 285"/>
                <a:gd name="T8" fmla="*/ 124 w 258"/>
                <a:gd name="T9" fmla="*/ 13 h 285"/>
                <a:gd name="T10" fmla="*/ 54 w 258"/>
                <a:gd name="T11" fmla="*/ 40 h 285"/>
                <a:gd name="T12" fmla="*/ 6 w 258"/>
                <a:gd name="T13" fmla="*/ 127 h 285"/>
                <a:gd name="T14" fmla="*/ 9 w 258"/>
                <a:gd name="T15" fmla="*/ 229 h 285"/>
                <a:gd name="T16" fmla="*/ 33 w 258"/>
                <a:gd name="T17" fmla="*/ 277 h 285"/>
                <a:gd name="T18" fmla="*/ 81 w 258"/>
                <a:gd name="T19" fmla="*/ 259 h 285"/>
                <a:gd name="T20" fmla="*/ 97 w 258"/>
                <a:gd name="T21" fmla="*/ 206 h 285"/>
                <a:gd name="T22" fmla="*/ 124 w 258"/>
                <a:gd name="T23" fmla="*/ 150 h 285"/>
                <a:gd name="T24" fmla="*/ 126 w 258"/>
                <a:gd name="T25" fmla="*/ 14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85">
                  <a:moveTo>
                    <a:pt x="126" y="145"/>
                  </a:moveTo>
                  <a:cubicBezTo>
                    <a:pt x="151" y="104"/>
                    <a:pt x="191" y="84"/>
                    <a:pt x="230" y="59"/>
                  </a:cubicBezTo>
                  <a:cubicBezTo>
                    <a:pt x="243" y="51"/>
                    <a:pt x="258" y="40"/>
                    <a:pt x="257" y="25"/>
                  </a:cubicBezTo>
                  <a:cubicBezTo>
                    <a:pt x="255" y="5"/>
                    <a:pt x="229" y="0"/>
                    <a:pt x="210" y="2"/>
                  </a:cubicBezTo>
                  <a:cubicBezTo>
                    <a:pt x="181" y="4"/>
                    <a:pt x="152" y="7"/>
                    <a:pt x="124" y="13"/>
                  </a:cubicBezTo>
                  <a:cubicBezTo>
                    <a:pt x="99" y="18"/>
                    <a:pt x="74" y="25"/>
                    <a:pt x="54" y="40"/>
                  </a:cubicBezTo>
                  <a:cubicBezTo>
                    <a:pt x="26" y="60"/>
                    <a:pt x="11" y="93"/>
                    <a:pt x="6" y="127"/>
                  </a:cubicBezTo>
                  <a:cubicBezTo>
                    <a:pt x="0" y="161"/>
                    <a:pt x="4" y="195"/>
                    <a:pt x="9" y="229"/>
                  </a:cubicBezTo>
                  <a:cubicBezTo>
                    <a:pt x="11" y="248"/>
                    <a:pt x="16" y="269"/>
                    <a:pt x="33" y="277"/>
                  </a:cubicBezTo>
                  <a:cubicBezTo>
                    <a:pt x="50" y="285"/>
                    <a:pt x="71" y="274"/>
                    <a:pt x="81" y="259"/>
                  </a:cubicBezTo>
                  <a:cubicBezTo>
                    <a:pt x="91" y="243"/>
                    <a:pt x="93" y="224"/>
                    <a:pt x="97" y="206"/>
                  </a:cubicBezTo>
                  <a:cubicBezTo>
                    <a:pt x="102" y="183"/>
                    <a:pt x="113" y="170"/>
                    <a:pt x="124" y="150"/>
                  </a:cubicBezTo>
                  <a:cubicBezTo>
                    <a:pt x="125" y="149"/>
                    <a:pt x="125" y="147"/>
                    <a:pt x="126" y="14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0"/>
            <p:cNvSpPr/>
            <p:nvPr/>
          </p:nvSpPr>
          <p:spPr bwMode="auto">
            <a:xfrm>
              <a:off x="1108075" y="-15875"/>
              <a:ext cx="201613" cy="261938"/>
            </a:xfrm>
            <a:custGeom>
              <a:avLst/>
              <a:gdLst>
                <a:gd name="T0" fmla="*/ 125 w 217"/>
                <a:gd name="T1" fmla="*/ 243 h 283"/>
                <a:gd name="T2" fmla="*/ 89 w 217"/>
                <a:gd name="T3" fmla="*/ 155 h 283"/>
                <a:gd name="T4" fmla="*/ 19 w 217"/>
                <a:gd name="T5" fmla="*/ 60 h 283"/>
                <a:gd name="T6" fmla="*/ 1 w 217"/>
                <a:gd name="T7" fmla="*/ 27 h 283"/>
                <a:gd name="T8" fmla="*/ 53 w 217"/>
                <a:gd name="T9" fmla="*/ 2 h 283"/>
                <a:gd name="T10" fmla="*/ 142 w 217"/>
                <a:gd name="T11" fmla="*/ 19 h 283"/>
                <a:gd name="T12" fmla="*/ 208 w 217"/>
                <a:gd name="T13" fmla="*/ 61 h 283"/>
                <a:gd name="T14" fmla="*/ 216 w 217"/>
                <a:gd name="T15" fmla="*/ 120 h 283"/>
                <a:gd name="T16" fmla="*/ 126 w 217"/>
                <a:gd name="T17" fmla="*/ 244 h 283"/>
                <a:gd name="T18" fmla="*/ 125 w 217"/>
                <a:gd name="T19" fmla="*/ 24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83">
                  <a:moveTo>
                    <a:pt x="125" y="243"/>
                  </a:moveTo>
                  <a:cubicBezTo>
                    <a:pt x="112" y="234"/>
                    <a:pt x="98" y="170"/>
                    <a:pt x="89" y="155"/>
                  </a:cubicBezTo>
                  <a:cubicBezTo>
                    <a:pt x="71" y="120"/>
                    <a:pt x="47" y="88"/>
                    <a:pt x="19" y="60"/>
                  </a:cubicBezTo>
                  <a:cubicBezTo>
                    <a:pt x="10" y="50"/>
                    <a:pt x="0" y="40"/>
                    <a:pt x="1" y="27"/>
                  </a:cubicBezTo>
                  <a:cubicBezTo>
                    <a:pt x="3" y="5"/>
                    <a:pt x="32" y="0"/>
                    <a:pt x="53" y="2"/>
                  </a:cubicBezTo>
                  <a:cubicBezTo>
                    <a:pt x="83" y="5"/>
                    <a:pt x="113" y="10"/>
                    <a:pt x="142" y="19"/>
                  </a:cubicBezTo>
                  <a:cubicBezTo>
                    <a:pt x="168" y="26"/>
                    <a:pt x="195" y="38"/>
                    <a:pt x="208" y="61"/>
                  </a:cubicBezTo>
                  <a:cubicBezTo>
                    <a:pt x="217" y="79"/>
                    <a:pt x="217" y="100"/>
                    <a:pt x="216" y="120"/>
                  </a:cubicBezTo>
                  <a:cubicBezTo>
                    <a:pt x="214" y="157"/>
                    <a:pt x="191" y="283"/>
                    <a:pt x="126" y="244"/>
                  </a:cubicBezTo>
                  <a:cubicBezTo>
                    <a:pt x="126" y="244"/>
                    <a:pt x="126" y="244"/>
                    <a:pt x="125" y="24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1"/>
            <p:cNvSpPr/>
            <p:nvPr/>
          </p:nvSpPr>
          <p:spPr bwMode="auto">
            <a:xfrm>
              <a:off x="1323975" y="257175"/>
              <a:ext cx="550863" cy="492125"/>
            </a:xfrm>
            <a:custGeom>
              <a:avLst/>
              <a:gdLst>
                <a:gd name="T0" fmla="*/ 0 w 594"/>
                <a:gd name="T1" fmla="*/ 76 h 530"/>
                <a:gd name="T2" fmla="*/ 107 w 594"/>
                <a:gd name="T3" fmla="*/ 417 h 530"/>
                <a:gd name="T4" fmla="*/ 129 w 594"/>
                <a:gd name="T5" fmla="*/ 352 h 530"/>
                <a:gd name="T6" fmla="*/ 305 w 594"/>
                <a:gd name="T7" fmla="*/ 530 h 530"/>
                <a:gd name="T8" fmla="*/ 314 w 594"/>
                <a:gd name="T9" fmla="*/ 462 h 530"/>
                <a:gd name="T10" fmla="*/ 594 w 594"/>
                <a:gd name="T11" fmla="*/ 520 h 530"/>
                <a:gd name="T12" fmla="*/ 405 w 594"/>
                <a:gd name="T13" fmla="*/ 307 h 530"/>
                <a:gd name="T14" fmla="*/ 540 w 594"/>
                <a:gd name="T15" fmla="*/ 270 h 530"/>
                <a:gd name="T16" fmla="*/ 291 w 594"/>
                <a:gd name="T17" fmla="*/ 166 h 530"/>
                <a:gd name="T18" fmla="*/ 429 w 594"/>
                <a:gd name="T19" fmla="*/ 100 h 530"/>
                <a:gd name="T20" fmla="*/ 55 w 594"/>
                <a:gd name="T21" fmla="*/ 59 h 530"/>
                <a:gd name="T22" fmla="*/ 0 w 594"/>
                <a:gd name="T23" fmla="*/ 76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530">
                  <a:moveTo>
                    <a:pt x="0" y="76"/>
                  </a:moveTo>
                  <a:cubicBezTo>
                    <a:pt x="5" y="196"/>
                    <a:pt x="42" y="315"/>
                    <a:pt x="107" y="417"/>
                  </a:cubicBezTo>
                  <a:cubicBezTo>
                    <a:pt x="116" y="396"/>
                    <a:pt x="123" y="375"/>
                    <a:pt x="129" y="352"/>
                  </a:cubicBezTo>
                  <a:cubicBezTo>
                    <a:pt x="163" y="431"/>
                    <a:pt x="227" y="495"/>
                    <a:pt x="305" y="530"/>
                  </a:cubicBezTo>
                  <a:cubicBezTo>
                    <a:pt x="308" y="507"/>
                    <a:pt x="311" y="485"/>
                    <a:pt x="314" y="462"/>
                  </a:cubicBezTo>
                  <a:cubicBezTo>
                    <a:pt x="402" y="500"/>
                    <a:pt x="498" y="519"/>
                    <a:pt x="594" y="520"/>
                  </a:cubicBezTo>
                  <a:cubicBezTo>
                    <a:pt x="570" y="425"/>
                    <a:pt x="497" y="343"/>
                    <a:pt x="405" y="307"/>
                  </a:cubicBezTo>
                  <a:cubicBezTo>
                    <a:pt x="450" y="295"/>
                    <a:pt x="495" y="283"/>
                    <a:pt x="540" y="270"/>
                  </a:cubicBezTo>
                  <a:cubicBezTo>
                    <a:pt x="491" y="187"/>
                    <a:pt x="384" y="142"/>
                    <a:pt x="291" y="166"/>
                  </a:cubicBezTo>
                  <a:cubicBezTo>
                    <a:pt x="333" y="138"/>
                    <a:pt x="380" y="115"/>
                    <a:pt x="429" y="100"/>
                  </a:cubicBezTo>
                  <a:cubicBezTo>
                    <a:pt x="326" y="16"/>
                    <a:pt x="174" y="0"/>
                    <a:pt x="55" y="59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2"/>
            <p:cNvSpPr/>
            <p:nvPr/>
          </p:nvSpPr>
          <p:spPr bwMode="auto">
            <a:xfrm>
              <a:off x="-273050" y="320675"/>
              <a:ext cx="557213" cy="503238"/>
            </a:xfrm>
            <a:custGeom>
              <a:avLst/>
              <a:gdLst>
                <a:gd name="T0" fmla="*/ 537 w 602"/>
                <a:gd name="T1" fmla="*/ 87 h 542"/>
                <a:gd name="T2" fmla="*/ 507 w 602"/>
                <a:gd name="T3" fmla="*/ 416 h 542"/>
                <a:gd name="T4" fmla="*/ 483 w 602"/>
                <a:gd name="T5" fmla="*/ 366 h 542"/>
                <a:gd name="T6" fmla="*/ 311 w 602"/>
                <a:gd name="T7" fmla="*/ 542 h 542"/>
                <a:gd name="T8" fmla="*/ 299 w 602"/>
                <a:gd name="T9" fmla="*/ 465 h 542"/>
                <a:gd name="T10" fmla="*/ 31 w 602"/>
                <a:gd name="T11" fmla="*/ 542 h 542"/>
                <a:gd name="T12" fmla="*/ 133 w 602"/>
                <a:gd name="T13" fmla="*/ 331 h 542"/>
                <a:gd name="T14" fmla="*/ 2 w 602"/>
                <a:gd name="T15" fmla="*/ 358 h 542"/>
                <a:gd name="T16" fmla="*/ 61 w 602"/>
                <a:gd name="T17" fmla="*/ 255 h 542"/>
                <a:gd name="T18" fmla="*/ 176 w 602"/>
                <a:gd name="T19" fmla="*/ 212 h 542"/>
                <a:gd name="T20" fmla="*/ 52 w 602"/>
                <a:gd name="T21" fmla="*/ 199 h 542"/>
                <a:gd name="T22" fmla="*/ 522 w 602"/>
                <a:gd name="T23" fmla="*/ 56 h 542"/>
                <a:gd name="T24" fmla="*/ 537 w 602"/>
                <a:gd name="T25" fmla="*/ 8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2" h="542">
                  <a:moveTo>
                    <a:pt x="537" y="87"/>
                  </a:moveTo>
                  <a:cubicBezTo>
                    <a:pt x="602" y="186"/>
                    <a:pt x="589" y="330"/>
                    <a:pt x="507" y="416"/>
                  </a:cubicBezTo>
                  <a:cubicBezTo>
                    <a:pt x="499" y="399"/>
                    <a:pt x="491" y="382"/>
                    <a:pt x="483" y="366"/>
                  </a:cubicBezTo>
                  <a:cubicBezTo>
                    <a:pt x="451" y="443"/>
                    <a:pt x="388" y="508"/>
                    <a:pt x="311" y="542"/>
                  </a:cubicBezTo>
                  <a:cubicBezTo>
                    <a:pt x="301" y="517"/>
                    <a:pt x="297" y="491"/>
                    <a:pt x="299" y="465"/>
                  </a:cubicBezTo>
                  <a:cubicBezTo>
                    <a:pt x="215" y="506"/>
                    <a:pt x="124" y="532"/>
                    <a:pt x="31" y="542"/>
                  </a:cubicBezTo>
                  <a:cubicBezTo>
                    <a:pt x="38" y="462"/>
                    <a:pt x="75" y="386"/>
                    <a:pt x="133" y="331"/>
                  </a:cubicBezTo>
                  <a:cubicBezTo>
                    <a:pt x="89" y="340"/>
                    <a:pt x="45" y="349"/>
                    <a:pt x="2" y="358"/>
                  </a:cubicBezTo>
                  <a:cubicBezTo>
                    <a:pt x="0" y="316"/>
                    <a:pt x="27" y="278"/>
                    <a:pt x="61" y="255"/>
                  </a:cubicBezTo>
                  <a:cubicBezTo>
                    <a:pt x="95" y="232"/>
                    <a:pt x="136" y="222"/>
                    <a:pt x="176" y="212"/>
                  </a:cubicBezTo>
                  <a:cubicBezTo>
                    <a:pt x="137" y="197"/>
                    <a:pt x="94" y="193"/>
                    <a:pt x="52" y="199"/>
                  </a:cubicBezTo>
                  <a:cubicBezTo>
                    <a:pt x="158" y="60"/>
                    <a:pt x="357" y="0"/>
                    <a:pt x="522" y="56"/>
                  </a:cubicBezTo>
                  <a:lnTo>
                    <a:pt x="537" y="87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3"/>
            <p:cNvSpPr/>
            <p:nvPr/>
          </p:nvSpPr>
          <p:spPr bwMode="auto">
            <a:xfrm>
              <a:off x="2359025" y="98425"/>
              <a:ext cx="738188" cy="473075"/>
            </a:xfrm>
            <a:custGeom>
              <a:avLst/>
              <a:gdLst>
                <a:gd name="T0" fmla="*/ 367 w 795"/>
                <a:gd name="T1" fmla="*/ 132 h 509"/>
                <a:gd name="T2" fmla="*/ 600 w 795"/>
                <a:gd name="T3" fmla="*/ 27 h 509"/>
                <a:gd name="T4" fmla="*/ 494 w 795"/>
                <a:gd name="T5" fmla="*/ 54 h 509"/>
                <a:gd name="T6" fmla="*/ 585 w 795"/>
                <a:gd name="T7" fmla="*/ 99 h 509"/>
                <a:gd name="T8" fmla="*/ 585 w 795"/>
                <a:gd name="T9" fmla="*/ 131 h 509"/>
                <a:gd name="T10" fmla="*/ 467 w 795"/>
                <a:gd name="T11" fmla="*/ 70 h 509"/>
                <a:gd name="T12" fmla="*/ 397 w 795"/>
                <a:gd name="T13" fmla="*/ 142 h 509"/>
                <a:gd name="T14" fmla="*/ 619 w 795"/>
                <a:gd name="T15" fmla="*/ 252 h 509"/>
                <a:gd name="T16" fmla="*/ 786 w 795"/>
                <a:gd name="T17" fmla="*/ 252 h 509"/>
                <a:gd name="T18" fmla="*/ 769 w 795"/>
                <a:gd name="T19" fmla="*/ 279 h 509"/>
                <a:gd name="T20" fmla="*/ 645 w 795"/>
                <a:gd name="T21" fmla="*/ 272 h 509"/>
                <a:gd name="T22" fmla="*/ 728 w 795"/>
                <a:gd name="T23" fmla="*/ 376 h 509"/>
                <a:gd name="T24" fmla="*/ 633 w 795"/>
                <a:gd name="T25" fmla="*/ 303 h 509"/>
                <a:gd name="T26" fmla="*/ 685 w 795"/>
                <a:gd name="T27" fmla="*/ 445 h 509"/>
                <a:gd name="T28" fmla="*/ 629 w 795"/>
                <a:gd name="T29" fmla="*/ 414 h 509"/>
                <a:gd name="T30" fmla="*/ 597 w 795"/>
                <a:gd name="T31" fmla="*/ 336 h 509"/>
                <a:gd name="T32" fmla="*/ 607 w 795"/>
                <a:gd name="T33" fmla="*/ 482 h 509"/>
                <a:gd name="T34" fmla="*/ 581 w 795"/>
                <a:gd name="T35" fmla="*/ 500 h 509"/>
                <a:gd name="T36" fmla="*/ 567 w 795"/>
                <a:gd name="T37" fmla="*/ 324 h 509"/>
                <a:gd name="T38" fmla="*/ 510 w 795"/>
                <a:gd name="T39" fmla="*/ 223 h 509"/>
                <a:gd name="T40" fmla="*/ 220 w 795"/>
                <a:gd name="T41" fmla="*/ 247 h 509"/>
                <a:gd name="T42" fmla="*/ 283 w 795"/>
                <a:gd name="T43" fmla="*/ 251 h 509"/>
                <a:gd name="T44" fmla="*/ 380 w 795"/>
                <a:gd name="T45" fmla="*/ 314 h 509"/>
                <a:gd name="T46" fmla="*/ 271 w 795"/>
                <a:gd name="T47" fmla="*/ 281 h 509"/>
                <a:gd name="T48" fmla="*/ 233 w 795"/>
                <a:gd name="T49" fmla="*/ 276 h 509"/>
                <a:gd name="T50" fmla="*/ 304 w 795"/>
                <a:gd name="T51" fmla="*/ 365 h 509"/>
                <a:gd name="T52" fmla="*/ 291 w 795"/>
                <a:gd name="T53" fmla="*/ 394 h 509"/>
                <a:gd name="T54" fmla="*/ 229 w 795"/>
                <a:gd name="T55" fmla="*/ 331 h 509"/>
                <a:gd name="T56" fmla="*/ 206 w 795"/>
                <a:gd name="T57" fmla="*/ 348 h 509"/>
                <a:gd name="T58" fmla="*/ 243 w 795"/>
                <a:gd name="T59" fmla="*/ 454 h 509"/>
                <a:gd name="T60" fmla="*/ 203 w 795"/>
                <a:gd name="T61" fmla="*/ 435 h 509"/>
                <a:gd name="T62" fmla="*/ 182 w 795"/>
                <a:gd name="T63" fmla="*/ 287 h 509"/>
                <a:gd name="T64" fmla="*/ 181 w 795"/>
                <a:gd name="T65" fmla="*/ 132 h 509"/>
                <a:gd name="T66" fmla="*/ 29 w 795"/>
                <a:gd name="T67" fmla="*/ 173 h 509"/>
                <a:gd name="T68" fmla="*/ 4 w 795"/>
                <a:gd name="T69" fmla="*/ 171 h 509"/>
                <a:gd name="T70" fmla="*/ 120 w 795"/>
                <a:gd name="T71" fmla="*/ 103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5" h="509">
                  <a:moveTo>
                    <a:pt x="120" y="103"/>
                  </a:moveTo>
                  <a:cubicBezTo>
                    <a:pt x="196" y="95"/>
                    <a:pt x="277" y="104"/>
                    <a:pt x="367" y="132"/>
                  </a:cubicBezTo>
                  <a:cubicBezTo>
                    <a:pt x="405" y="52"/>
                    <a:pt x="497" y="0"/>
                    <a:pt x="586" y="10"/>
                  </a:cubicBezTo>
                  <a:cubicBezTo>
                    <a:pt x="594" y="11"/>
                    <a:pt x="601" y="19"/>
                    <a:pt x="600" y="27"/>
                  </a:cubicBezTo>
                  <a:cubicBezTo>
                    <a:pt x="599" y="36"/>
                    <a:pt x="591" y="42"/>
                    <a:pt x="582" y="41"/>
                  </a:cubicBezTo>
                  <a:cubicBezTo>
                    <a:pt x="552" y="38"/>
                    <a:pt x="522" y="43"/>
                    <a:pt x="494" y="54"/>
                  </a:cubicBezTo>
                  <a:cubicBezTo>
                    <a:pt x="495" y="54"/>
                    <a:pt x="495" y="55"/>
                    <a:pt x="495" y="55"/>
                  </a:cubicBezTo>
                  <a:cubicBezTo>
                    <a:pt x="512" y="87"/>
                    <a:pt x="535" y="98"/>
                    <a:pt x="585" y="99"/>
                  </a:cubicBezTo>
                  <a:cubicBezTo>
                    <a:pt x="594" y="99"/>
                    <a:pt x="601" y="106"/>
                    <a:pt x="601" y="115"/>
                  </a:cubicBezTo>
                  <a:cubicBezTo>
                    <a:pt x="600" y="124"/>
                    <a:pt x="593" y="131"/>
                    <a:pt x="585" y="131"/>
                  </a:cubicBezTo>
                  <a:cubicBezTo>
                    <a:pt x="544" y="130"/>
                    <a:pt x="504" y="124"/>
                    <a:pt x="476" y="84"/>
                  </a:cubicBezTo>
                  <a:cubicBezTo>
                    <a:pt x="473" y="80"/>
                    <a:pt x="470" y="75"/>
                    <a:pt x="467" y="70"/>
                  </a:cubicBezTo>
                  <a:cubicBezTo>
                    <a:pt x="467" y="69"/>
                    <a:pt x="467" y="68"/>
                    <a:pt x="467" y="68"/>
                  </a:cubicBezTo>
                  <a:cubicBezTo>
                    <a:pt x="437" y="86"/>
                    <a:pt x="412" y="111"/>
                    <a:pt x="397" y="142"/>
                  </a:cubicBezTo>
                  <a:cubicBezTo>
                    <a:pt x="437" y="156"/>
                    <a:pt x="479" y="174"/>
                    <a:pt x="524" y="195"/>
                  </a:cubicBezTo>
                  <a:cubicBezTo>
                    <a:pt x="560" y="212"/>
                    <a:pt x="592" y="232"/>
                    <a:pt x="619" y="252"/>
                  </a:cubicBezTo>
                  <a:cubicBezTo>
                    <a:pt x="641" y="234"/>
                    <a:pt x="668" y="221"/>
                    <a:pt x="698" y="221"/>
                  </a:cubicBezTo>
                  <a:cubicBezTo>
                    <a:pt x="726" y="221"/>
                    <a:pt x="755" y="231"/>
                    <a:pt x="786" y="252"/>
                  </a:cubicBezTo>
                  <a:cubicBezTo>
                    <a:pt x="793" y="257"/>
                    <a:pt x="795" y="267"/>
                    <a:pt x="790" y="274"/>
                  </a:cubicBezTo>
                  <a:cubicBezTo>
                    <a:pt x="786" y="281"/>
                    <a:pt x="776" y="283"/>
                    <a:pt x="769" y="279"/>
                  </a:cubicBezTo>
                  <a:cubicBezTo>
                    <a:pt x="743" y="261"/>
                    <a:pt x="720" y="253"/>
                    <a:pt x="698" y="253"/>
                  </a:cubicBezTo>
                  <a:cubicBezTo>
                    <a:pt x="679" y="253"/>
                    <a:pt x="661" y="261"/>
                    <a:pt x="645" y="272"/>
                  </a:cubicBezTo>
                  <a:cubicBezTo>
                    <a:pt x="697" y="314"/>
                    <a:pt x="728" y="351"/>
                    <a:pt x="730" y="353"/>
                  </a:cubicBezTo>
                  <a:cubicBezTo>
                    <a:pt x="735" y="360"/>
                    <a:pt x="734" y="370"/>
                    <a:pt x="728" y="376"/>
                  </a:cubicBezTo>
                  <a:cubicBezTo>
                    <a:pt x="721" y="381"/>
                    <a:pt x="711" y="380"/>
                    <a:pt x="705" y="373"/>
                  </a:cubicBezTo>
                  <a:cubicBezTo>
                    <a:pt x="705" y="373"/>
                    <a:pt x="679" y="341"/>
                    <a:pt x="633" y="303"/>
                  </a:cubicBezTo>
                  <a:cubicBezTo>
                    <a:pt x="625" y="348"/>
                    <a:pt x="644" y="397"/>
                    <a:pt x="681" y="423"/>
                  </a:cubicBezTo>
                  <a:cubicBezTo>
                    <a:pt x="689" y="428"/>
                    <a:pt x="690" y="438"/>
                    <a:pt x="685" y="445"/>
                  </a:cubicBezTo>
                  <a:cubicBezTo>
                    <a:pt x="680" y="452"/>
                    <a:pt x="670" y="454"/>
                    <a:pt x="663" y="449"/>
                  </a:cubicBezTo>
                  <a:cubicBezTo>
                    <a:pt x="650" y="439"/>
                    <a:pt x="638" y="427"/>
                    <a:pt x="629" y="414"/>
                  </a:cubicBezTo>
                  <a:cubicBezTo>
                    <a:pt x="611" y="389"/>
                    <a:pt x="601" y="359"/>
                    <a:pt x="600" y="329"/>
                  </a:cubicBezTo>
                  <a:cubicBezTo>
                    <a:pt x="599" y="331"/>
                    <a:pt x="598" y="334"/>
                    <a:pt x="597" y="336"/>
                  </a:cubicBezTo>
                  <a:cubicBezTo>
                    <a:pt x="576" y="388"/>
                    <a:pt x="580" y="443"/>
                    <a:pt x="606" y="481"/>
                  </a:cubicBezTo>
                  <a:cubicBezTo>
                    <a:pt x="607" y="481"/>
                    <a:pt x="607" y="482"/>
                    <a:pt x="607" y="482"/>
                  </a:cubicBezTo>
                  <a:cubicBezTo>
                    <a:pt x="612" y="489"/>
                    <a:pt x="611" y="499"/>
                    <a:pt x="603" y="504"/>
                  </a:cubicBezTo>
                  <a:cubicBezTo>
                    <a:pt x="596" y="509"/>
                    <a:pt x="587" y="508"/>
                    <a:pt x="581" y="500"/>
                  </a:cubicBezTo>
                  <a:cubicBezTo>
                    <a:pt x="581" y="500"/>
                    <a:pt x="581" y="500"/>
                    <a:pt x="581" y="499"/>
                  </a:cubicBezTo>
                  <a:cubicBezTo>
                    <a:pt x="548" y="452"/>
                    <a:pt x="543" y="386"/>
                    <a:pt x="567" y="324"/>
                  </a:cubicBezTo>
                  <a:cubicBezTo>
                    <a:pt x="574" y="307"/>
                    <a:pt x="584" y="290"/>
                    <a:pt x="597" y="275"/>
                  </a:cubicBezTo>
                  <a:cubicBezTo>
                    <a:pt x="571" y="257"/>
                    <a:pt x="542" y="239"/>
                    <a:pt x="510" y="223"/>
                  </a:cubicBezTo>
                  <a:cubicBezTo>
                    <a:pt x="398" y="169"/>
                    <a:pt x="301" y="140"/>
                    <a:pt x="212" y="133"/>
                  </a:cubicBezTo>
                  <a:cubicBezTo>
                    <a:pt x="205" y="174"/>
                    <a:pt x="208" y="211"/>
                    <a:pt x="220" y="247"/>
                  </a:cubicBezTo>
                  <a:cubicBezTo>
                    <a:pt x="226" y="245"/>
                    <a:pt x="232" y="243"/>
                    <a:pt x="238" y="243"/>
                  </a:cubicBezTo>
                  <a:cubicBezTo>
                    <a:pt x="254" y="241"/>
                    <a:pt x="269" y="246"/>
                    <a:pt x="283" y="251"/>
                  </a:cubicBezTo>
                  <a:cubicBezTo>
                    <a:pt x="314" y="263"/>
                    <a:pt x="344" y="277"/>
                    <a:pt x="374" y="293"/>
                  </a:cubicBezTo>
                  <a:cubicBezTo>
                    <a:pt x="381" y="297"/>
                    <a:pt x="384" y="306"/>
                    <a:pt x="380" y="314"/>
                  </a:cubicBezTo>
                  <a:cubicBezTo>
                    <a:pt x="376" y="322"/>
                    <a:pt x="367" y="325"/>
                    <a:pt x="359" y="321"/>
                  </a:cubicBezTo>
                  <a:cubicBezTo>
                    <a:pt x="331" y="306"/>
                    <a:pt x="301" y="292"/>
                    <a:pt x="271" y="281"/>
                  </a:cubicBezTo>
                  <a:cubicBezTo>
                    <a:pt x="261" y="277"/>
                    <a:pt x="250" y="273"/>
                    <a:pt x="241" y="274"/>
                  </a:cubicBezTo>
                  <a:cubicBezTo>
                    <a:pt x="238" y="274"/>
                    <a:pt x="236" y="275"/>
                    <a:pt x="233" y="276"/>
                  </a:cubicBezTo>
                  <a:cubicBezTo>
                    <a:pt x="244" y="299"/>
                    <a:pt x="260" y="322"/>
                    <a:pt x="280" y="345"/>
                  </a:cubicBezTo>
                  <a:cubicBezTo>
                    <a:pt x="287" y="353"/>
                    <a:pt x="295" y="361"/>
                    <a:pt x="304" y="365"/>
                  </a:cubicBezTo>
                  <a:cubicBezTo>
                    <a:pt x="312" y="369"/>
                    <a:pt x="315" y="378"/>
                    <a:pt x="312" y="386"/>
                  </a:cubicBezTo>
                  <a:cubicBezTo>
                    <a:pt x="308" y="394"/>
                    <a:pt x="299" y="398"/>
                    <a:pt x="291" y="394"/>
                  </a:cubicBezTo>
                  <a:cubicBezTo>
                    <a:pt x="276" y="387"/>
                    <a:pt x="265" y="376"/>
                    <a:pt x="256" y="366"/>
                  </a:cubicBezTo>
                  <a:cubicBezTo>
                    <a:pt x="246" y="354"/>
                    <a:pt x="237" y="342"/>
                    <a:pt x="229" y="331"/>
                  </a:cubicBezTo>
                  <a:cubicBezTo>
                    <a:pt x="222" y="321"/>
                    <a:pt x="216" y="311"/>
                    <a:pt x="211" y="302"/>
                  </a:cubicBezTo>
                  <a:cubicBezTo>
                    <a:pt x="206" y="314"/>
                    <a:pt x="205" y="328"/>
                    <a:pt x="206" y="348"/>
                  </a:cubicBezTo>
                  <a:cubicBezTo>
                    <a:pt x="209" y="374"/>
                    <a:pt x="217" y="409"/>
                    <a:pt x="242" y="431"/>
                  </a:cubicBezTo>
                  <a:cubicBezTo>
                    <a:pt x="248" y="437"/>
                    <a:pt x="249" y="447"/>
                    <a:pt x="243" y="454"/>
                  </a:cubicBezTo>
                  <a:cubicBezTo>
                    <a:pt x="237" y="460"/>
                    <a:pt x="227" y="461"/>
                    <a:pt x="221" y="455"/>
                  </a:cubicBezTo>
                  <a:cubicBezTo>
                    <a:pt x="214" y="449"/>
                    <a:pt x="208" y="442"/>
                    <a:pt x="203" y="435"/>
                  </a:cubicBezTo>
                  <a:cubicBezTo>
                    <a:pt x="188" y="413"/>
                    <a:pt x="178" y="384"/>
                    <a:pt x="175" y="351"/>
                  </a:cubicBezTo>
                  <a:cubicBezTo>
                    <a:pt x="174" y="334"/>
                    <a:pt x="173" y="309"/>
                    <a:pt x="182" y="287"/>
                  </a:cubicBezTo>
                  <a:cubicBezTo>
                    <a:pt x="186" y="279"/>
                    <a:pt x="190" y="273"/>
                    <a:pt x="194" y="267"/>
                  </a:cubicBezTo>
                  <a:cubicBezTo>
                    <a:pt x="177" y="224"/>
                    <a:pt x="173" y="179"/>
                    <a:pt x="181" y="132"/>
                  </a:cubicBezTo>
                  <a:cubicBezTo>
                    <a:pt x="161" y="132"/>
                    <a:pt x="142" y="133"/>
                    <a:pt x="123" y="135"/>
                  </a:cubicBezTo>
                  <a:cubicBezTo>
                    <a:pt x="78" y="139"/>
                    <a:pt x="48" y="152"/>
                    <a:pt x="29" y="173"/>
                  </a:cubicBezTo>
                  <a:cubicBezTo>
                    <a:pt x="23" y="179"/>
                    <a:pt x="13" y="180"/>
                    <a:pt x="6" y="174"/>
                  </a:cubicBezTo>
                  <a:cubicBezTo>
                    <a:pt x="5" y="173"/>
                    <a:pt x="5" y="172"/>
                    <a:pt x="4" y="171"/>
                  </a:cubicBezTo>
                  <a:cubicBezTo>
                    <a:pt x="0" y="165"/>
                    <a:pt x="0" y="157"/>
                    <a:pt x="5" y="152"/>
                  </a:cubicBezTo>
                  <a:cubicBezTo>
                    <a:pt x="30" y="125"/>
                    <a:pt x="67" y="109"/>
                    <a:pt x="120" y="10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4"/>
            <p:cNvSpPr/>
            <p:nvPr/>
          </p:nvSpPr>
          <p:spPr bwMode="auto">
            <a:xfrm>
              <a:off x="2540000" y="493712"/>
              <a:ext cx="66675" cy="55563"/>
            </a:xfrm>
            <a:custGeom>
              <a:avLst/>
              <a:gdLst>
                <a:gd name="T0" fmla="*/ 13 w 71"/>
                <a:gd name="T1" fmla="*/ 6 h 60"/>
                <a:gd name="T2" fmla="*/ 50 w 71"/>
                <a:gd name="T3" fmla="*/ 8 h 60"/>
                <a:gd name="T4" fmla="*/ 68 w 71"/>
                <a:gd name="T5" fmla="*/ 26 h 60"/>
                <a:gd name="T6" fmla="*/ 57 w 71"/>
                <a:gd name="T7" fmla="*/ 54 h 60"/>
                <a:gd name="T8" fmla="*/ 27 w 71"/>
                <a:gd name="T9" fmla="*/ 56 h 60"/>
                <a:gd name="T10" fmla="*/ 4 w 71"/>
                <a:gd name="T11" fmla="*/ 34 h 60"/>
                <a:gd name="T12" fmla="*/ 1 w 71"/>
                <a:gd name="T13" fmla="*/ 23 h 60"/>
                <a:gd name="T14" fmla="*/ 13 w 71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0">
                  <a:moveTo>
                    <a:pt x="13" y="6"/>
                  </a:moveTo>
                  <a:cubicBezTo>
                    <a:pt x="23" y="0"/>
                    <a:pt x="40" y="4"/>
                    <a:pt x="50" y="8"/>
                  </a:cubicBezTo>
                  <a:cubicBezTo>
                    <a:pt x="58" y="12"/>
                    <a:pt x="65" y="18"/>
                    <a:pt x="68" y="26"/>
                  </a:cubicBezTo>
                  <a:cubicBezTo>
                    <a:pt x="71" y="36"/>
                    <a:pt x="66" y="48"/>
                    <a:pt x="57" y="54"/>
                  </a:cubicBezTo>
                  <a:cubicBezTo>
                    <a:pt x="48" y="60"/>
                    <a:pt x="36" y="60"/>
                    <a:pt x="27" y="56"/>
                  </a:cubicBezTo>
                  <a:cubicBezTo>
                    <a:pt x="17" y="52"/>
                    <a:pt x="9" y="44"/>
                    <a:pt x="4" y="34"/>
                  </a:cubicBezTo>
                  <a:cubicBezTo>
                    <a:pt x="2" y="31"/>
                    <a:pt x="0" y="27"/>
                    <a:pt x="1" y="23"/>
                  </a:cubicBezTo>
                  <a:cubicBezTo>
                    <a:pt x="1" y="18"/>
                    <a:pt x="9" y="9"/>
                    <a:pt x="13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5"/>
            <p:cNvSpPr/>
            <p:nvPr/>
          </p:nvSpPr>
          <p:spPr bwMode="auto">
            <a:xfrm>
              <a:off x="2674938" y="344487"/>
              <a:ext cx="69850" cy="73025"/>
            </a:xfrm>
            <a:custGeom>
              <a:avLst/>
              <a:gdLst>
                <a:gd name="T0" fmla="*/ 9 w 74"/>
                <a:gd name="T1" fmla="*/ 25 h 79"/>
                <a:gd name="T2" fmla="*/ 27 w 74"/>
                <a:gd name="T3" fmla="*/ 5 h 79"/>
                <a:gd name="T4" fmla="*/ 56 w 74"/>
                <a:gd name="T5" fmla="*/ 3 h 79"/>
                <a:gd name="T6" fmla="*/ 65 w 74"/>
                <a:gd name="T7" fmla="*/ 8 h 79"/>
                <a:gd name="T8" fmla="*/ 69 w 74"/>
                <a:gd name="T9" fmla="*/ 17 h 79"/>
                <a:gd name="T10" fmla="*/ 68 w 74"/>
                <a:gd name="T11" fmla="*/ 57 h 79"/>
                <a:gd name="T12" fmla="*/ 25 w 74"/>
                <a:gd name="T13" fmla="*/ 73 h 79"/>
                <a:gd name="T14" fmla="*/ 7 w 74"/>
                <a:gd name="T15" fmla="*/ 27 h 79"/>
                <a:gd name="T16" fmla="*/ 9 w 74"/>
                <a:gd name="T17" fmla="*/ 2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9" y="25"/>
                  </a:moveTo>
                  <a:cubicBezTo>
                    <a:pt x="13" y="16"/>
                    <a:pt x="18" y="8"/>
                    <a:pt x="27" y="5"/>
                  </a:cubicBezTo>
                  <a:cubicBezTo>
                    <a:pt x="36" y="1"/>
                    <a:pt x="47" y="0"/>
                    <a:pt x="56" y="3"/>
                  </a:cubicBezTo>
                  <a:cubicBezTo>
                    <a:pt x="59" y="4"/>
                    <a:pt x="62" y="6"/>
                    <a:pt x="65" y="8"/>
                  </a:cubicBezTo>
                  <a:cubicBezTo>
                    <a:pt x="67" y="11"/>
                    <a:pt x="68" y="14"/>
                    <a:pt x="69" y="17"/>
                  </a:cubicBezTo>
                  <a:cubicBezTo>
                    <a:pt x="73" y="30"/>
                    <a:pt x="74" y="45"/>
                    <a:pt x="68" y="57"/>
                  </a:cubicBezTo>
                  <a:cubicBezTo>
                    <a:pt x="60" y="72"/>
                    <a:pt x="40" y="79"/>
                    <a:pt x="25" y="73"/>
                  </a:cubicBezTo>
                  <a:cubicBezTo>
                    <a:pt x="7" y="65"/>
                    <a:pt x="0" y="44"/>
                    <a:pt x="7" y="27"/>
                  </a:cubicBezTo>
                  <a:cubicBezTo>
                    <a:pt x="8" y="26"/>
                    <a:pt x="8" y="25"/>
                    <a:pt x="9" y="2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6"/>
            <p:cNvSpPr/>
            <p:nvPr/>
          </p:nvSpPr>
          <p:spPr bwMode="auto">
            <a:xfrm>
              <a:off x="2617788" y="431800"/>
              <a:ext cx="68263" cy="61913"/>
            </a:xfrm>
            <a:custGeom>
              <a:avLst/>
              <a:gdLst>
                <a:gd name="T0" fmla="*/ 25 w 75"/>
                <a:gd name="T1" fmla="*/ 6 h 68"/>
                <a:gd name="T2" fmla="*/ 47 w 75"/>
                <a:gd name="T3" fmla="*/ 1 h 68"/>
                <a:gd name="T4" fmla="*/ 70 w 75"/>
                <a:gd name="T5" fmla="*/ 14 h 68"/>
                <a:gd name="T6" fmla="*/ 72 w 75"/>
                <a:gd name="T7" fmla="*/ 42 h 68"/>
                <a:gd name="T8" fmla="*/ 39 w 75"/>
                <a:gd name="T9" fmla="*/ 68 h 68"/>
                <a:gd name="T10" fmla="*/ 5 w 75"/>
                <a:gd name="T11" fmla="*/ 44 h 68"/>
                <a:gd name="T12" fmla="*/ 20 w 75"/>
                <a:gd name="T13" fmla="*/ 9 h 68"/>
                <a:gd name="T14" fmla="*/ 25 w 75"/>
                <a:gd name="T15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25" y="6"/>
                  </a:moveTo>
                  <a:cubicBezTo>
                    <a:pt x="32" y="3"/>
                    <a:pt x="40" y="0"/>
                    <a:pt x="47" y="1"/>
                  </a:cubicBezTo>
                  <a:cubicBezTo>
                    <a:pt x="56" y="2"/>
                    <a:pt x="65" y="6"/>
                    <a:pt x="70" y="14"/>
                  </a:cubicBezTo>
                  <a:cubicBezTo>
                    <a:pt x="75" y="22"/>
                    <a:pt x="75" y="33"/>
                    <a:pt x="72" y="42"/>
                  </a:cubicBezTo>
                  <a:cubicBezTo>
                    <a:pt x="67" y="56"/>
                    <a:pt x="53" y="67"/>
                    <a:pt x="39" y="68"/>
                  </a:cubicBezTo>
                  <a:cubicBezTo>
                    <a:pt x="24" y="68"/>
                    <a:pt x="9" y="58"/>
                    <a:pt x="5" y="44"/>
                  </a:cubicBezTo>
                  <a:cubicBezTo>
                    <a:pt x="0" y="30"/>
                    <a:pt x="8" y="16"/>
                    <a:pt x="20" y="9"/>
                  </a:cubicBezTo>
                  <a:cubicBezTo>
                    <a:pt x="22" y="8"/>
                    <a:pt x="23" y="7"/>
                    <a:pt x="25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7"/>
            <p:cNvSpPr/>
            <p:nvPr/>
          </p:nvSpPr>
          <p:spPr bwMode="auto">
            <a:xfrm>
              <a:off x="2881313" y="534987"/>
              <a:ext cx="68263" cy="61913"/>
            </a:xfrm>
            <a:custGeom>
              <a:avLst/>
              <a:gdLst>
                <a:gd name="T0" fmla="*/ 25 w 75"/>
                <a:gd name="T1" fmla="*/ 6 h 68"/>
                <a:gd name="T2" fmla="*/ 47 w 75"/>
                <a:gd name="T3" fmla="*/ 1 h 68"/>
                <a:gd name="T4" fmla="*/ 69 w 75"/>
                <a:gd name="T5" fmla="*/ 13 h 68"/>
                <a:gd name="T6" fmla="*/ 72 w 75"/>
                <a:gd name="T7" fmla="*/ 42 h 68"/>
                <a:gd name="T8" fmla="*/ 38 w 75"/>
                <a:gd name="T9" fmla="*/ 67 h 68"/>
                <a:gd name="T10" fmla="*/ 4 w 75"/>
                <a:gd name="T11" fmla="*/ 44 h 68"/>
                <a:gd name="T12" fmla="*/ 20 w 75"/>
                <a:gd name="T13" fmla="*/ 9 h 68"/>
                <a:gd name="T14" fmla="*/ 25 w 75"/>
                <a:gd name="T15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25" y="6"/>
                  </a:moveTo>
                  <a:cubicBezTo>
                    <a:pt x="32" y="2"/>
                    <a:pt x="40" y="0"/>
                    <a:pt x="47" y="1"/>
                  </a:cubicBezTo>
                  <a:cubicBezTo>
                    <a:pt x="56" y="2"/>
                    <a:pt x="64" y="6"/>
                    <a:pt x="69" y="13"/>
                  </a:cubicBezTo>
                  <a:cubicBezTo>
                    <a:pt x="75" y="22"/>
                    <a:pt x="75" y="33"/>
                    <a:pt x="72" y="42"/>
                  </a:cubicBezTo>
                  <a:cubicBezTo>
                    <a:pt x="67" y="56"/>
                    <a:pt x="53" y="67"/>
                    <a:pt x="38" y="67"/>
                  </a:cubicBezTo>
                  <a:cubicBezTo>
                    <a:pt x="23" y="68"/>
                    <a:pt x="8" y="58"/>
                    <a:pt x="4" y="44"/>
                  </a:cubicBezTo>
                  <a:cubicBezTo>
                    <a:pt x="0" y="30"/>
                    <a:pt x="7" y="16"/>
                    <a:pt x="20" y="9"/>
                  </a:cubicBezTo>
                  <a:cubicBezTo>
                    <a:pt x="21" y="8"/>
                    <a:pt x="23" y="7"/>
                    <a:pt x="25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8"/>
            <p:cNvSpPr/>
            <p:nvPr/>
          </p:nvSpPr>
          <p:spPr bwMode="auto">
            <a:xfrm>
              <a:off x="3067050" y="323850"/>
              <a:ext cx="65088" cy="55563"/>
            </a:xfrm>
            <a:custGeom>
              <a:avLst/>
              <a:gdLst>
                <a:gd name="T0" fmla="*/ 13 w 70"/>
                <a:gd name="T1" fmla="*/ 6 h 60"/>
                <a:gd name="T2" fmla="*/ 49 w 70"/>
                <a:gd name="T3" fmla="*/ 8 h 60"/>
                <a:gd name="T4" fmla="*/ 67 w 70"/>
                <a:gd name="T5" fmla="*/ 26 h 60"/>
                <a:gd name="T6" fmla="*/ 56 w 70"/>
                <a:gd name="T7" fmla="*/ 54 h 60"/>
                <a:gd name="T8" fmla="*/ 26 w 70"/>
                <a:gd name="T9" fmla="*/ 56 h 60"/>
                <a:gd name="T10" fmla="*/ 3 w 70"/>
                <a:gd name="T11" fmla="*/ 34 h 60"/>
                <a:gd name="T12" fmla="*/ 0 w 70"/>
                <a:gd name="T13" fmla="*/ 24 h 60"/>
                <a:gd name="T14" fmla="*/ 13 w 70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60">
                  <a:moveTo>
                    <a:pt x="13" y="6"/>
                  </a:moveTo>
                  <a:cubicBezTo>
                    <a:pt x="22" y="0"/>
                    <a:pt x="39" y="4"/>
                    <a:pt x="49" y="8"/>
                  </a:cubicBezTo>
                  <a:cubicBezTo>
                    <a:pt x="57" y="12"/>
                    <a:pt x="64" y="18"/>
                    <a:pt x="67" y="26"/>
                  </a:cubicBezTo>
                  <a:cubicBezTo>
                    <a:pt x="70" y="36"/>
                    <a:pt x="65" y="48"/>
                    <a:pt x="56" y="54"/>
                  </a:cubicBezTo>
                  <a:cubicBezTo>
                    <a:pt x="47" y="60"/>
                    <a:pt x="35" y="60"/>
                    <a:pt x="26" y="56"/>
                  </a:cubicBezTo>
                  <a:cubicBezTo>
                    <a:pt x="16" y="52"/>
                    <a:pt x="8" y="44"/>
                    <a:pt x="3" y="34"/>
                  </a:cubicBezTo>
                  <a:cubicBezTo>
                    <a:pt x="1" y="31"/>
                    <a:pt x="0" y="27"/>
                    <a:pt x="0" y="24"/>
                  </a:cubicBezTo>
                  <a:cubicBezTo>
                    <a:pt x="0" y="18"/>
                    <a:pt x="8" y="9"/>
                    <a:pt x="13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9"/>
            <p:cNvSpPr/>
            <p:nvPr/>
          </p:nvSpPr>
          <p:spPr bwMode="auto">
            <a:xfrm>
              <a:off x="2890838" y="92075"/>
              <a:ext cx="68263" cy="73025"/>
            </a:xfrm>
            <a:custGeom>
              <a:avLst/>
              <a:gdLst>
                <a:gd name="T0" fmla="*/ 9 w 74"/>
                <a:gd name="T1" fmla="*/ 24 h 79"/>
                <a:gd name="T2" fmla="*/ 27 w 74"/>
                <a:gd name="T3" fmla="*/ 4 h 79"/>
                <a:gd name="T4" fmla="*/ 56 w 74"/>
                <a:gd name="T5" fmla="*/ 3 h 79"/>
                <a:gd name="T6" fmla="*/ 64 w 74"/>
                <a:gd name="T7" fmla="*/ 8 h 79"/>
                <a:gd name="T8" fmla="*/ 69 w 74"/>
                <a:gd name="T9" fmla="*/ 16 h 79"/>
                <a:gd name="T10" fmla="*/ 68 w 74"/>
                <a:gd name="T11" fmla="*/ 57 h 79"/>
                <a:gd name="T12" fmla="*/ 24 w 74"/>
                <a:gd name="T13" fmla="*/ 72 h 79"/>
                <a:gd name="T14" fmla="*/ 7 w 74"/>
                <a:gd name="T15" fmla="*/ 26 h 79"/>
                <a:gd name="T16" fmla="*/ 9 w 74"/>
                <a:gd name="T17" fmla="*/ 2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9" y="24"/>
                  </a:moveTo>
                  <a:cubicBezTo>
                    <a:pt x="13" y="16"/>
                    <a:pt x="18" y="8"/>
                    <a:pt x="27" y="4"/>
                  </a:cubicBezTo>
                  <a:cubicBezTo>
                    <a:pt x="36" y="0"/>
                    <a:pt x="47" y="0"/>
                    <a:pt x="56" y="3"/>
                  </a:cubicBezTo>
                  <a:cubicBezTo>
                    <a:pt x="59" y="4"/>
                    <a:pt x="62" y="5"/>
                    <a:pt x="64" y="8"/>
                  </a:cubicBezTo>
                  <a:cubicBezTo>
                    <a:pt x="67" y="10"/>
                    <a:pt x="68" y="13"/>
                    <a:pt x="69" y="16"/>
                  </a:cubicBezTo>
                  <a:cubicBezTo>
                    <a:pt x="73" y="30"/>
                    <a:pt x="74" y="45"/>
                    <a:pt x="68" y="57"/>
                  </a:cubicBezTo>
                  <a:cubicBezTo>
                    <a:pt x="60" y="72"/>
                    <a:pt x="40" y="79"/>
                    <a:pt x="24" y="72"/>
                  </a:cubicBezTo>
                  <a:cubicBezTo>
                    <a:pt x="7" y="65"/>
                    <a:pt x="0" y="43"/>
                    <a:pt x="7" y="26"/>
                  </a:cubicBezTo>
                  <a:cubicBezTo>
                    <a:pt x="8" y="26"/>
                    <a:pt x="8" y="25"/>
                    <a:pt x="9" y="2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0"/>
            <p:cNvSpPr/>
            <p:nvPr/>
          </p:nvSpPr>
          <p:spPr bwMode="auto">
            <a:xfrm>
              <a:off x="2879725" y="179387"/>
              <a:ext cx="69850" cy="63500"/>
            </a:xfrm>
            <a:custGeom>
              <a:avLst/>
              <a:gdLst>
                <a:gd name="T0" fmla="*/ 25 w 75"/>
                <a:gd name="T1" fmla="*/ 5 h 68"/>
                <a:gd name="T2" fmla="*/ 46 w 75"/>
                <a:gd name="T3" fmla="*/ 0 h 68"/>
                <a:gd name="T4" fmla="*/ 69 w 75"/>
                <a:gd name="T5" fmla="*/ 13 h 68"/>
                <a:gd name="T6" fmla="*/ 71 w 75"/>
                <a:gd name="T7" fmla="*/ 42 h 68"/>
                <a:gd name="T8" fmla="*/ 38 w 75"/>
                <a:gd name="T9" fmla="*/ 67 h 68"/>
                <a:gd name="T10" fmla="*/ 4 w 75"/>
                <a:gd name="T11" fmla="*/ 44 h 68"/>
                <a:gd name="T12" fmla="*/ 19 w 75"/>
                <a:gd name="T13" fmla="*/ 8 h 68"/>
                <a:gd name="T14" fmla="*/ 25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25" y="5"/>
                  </a:moveTo>
                  <a:cubicBezTo>
                    <a:pt x="31" y="2"/>
                    <a:pt x="39" y="0"/>
                    <a:pt x="46" y="0"/>
                  </a:cubicBezTo>
                  <a:cubicBezTo>
                    <a:pt x="55" y="1"/>
                    <a:pt x="64" y="6"/>
                    <a:pt x="69" y="13"/>
                  </a:cubicBezTo>
                  <a:cubicBezTo>
                    <a:pt x="75" y="21"/>
                    <a:pt x="75" y="32"/>
                    <a:pt x="71" y="42"/>
                  </a:cubicBezTo>
                  <a:cubicBezTo>
                    <a:pt x="66" y="56"/>
                    <a:pt x="53" y="66"/>
                    <a:pt x="38" y="67"/>
                  </a:cubicBezTo>
                  <a:cubicBezTo>
                    <a:pt x="23" y="68"/>
                    <a:pt x="8" y="58"/>
                    <a:pt x="4" y="44"/>
                  </a:cubicBezTo>
                  <a:cubicBezTo>
                    <a:pt x="0" y="30"/>
                    <a:pt x="7" y="15"/>
                    <a:pt x="19" y="8"/>
                  </a:cubicBezTo>
                  <a:cubicBezTo>
                    <a:pt x="21" y="7"/>
                    <a:pt x="23" y="6"/>
                    <a:pt x="25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1"/>
            <p:cNvSpPr/>
            <p:nvPr/>
          </p:nvSpPr>
          <p:spPr bwMode="auto">
            <a:xfrm>
              <a:off x="2947988" y="482600"/>
              <a:ext cx="68263" cy="63500"/>
            </a:xfrm>
            <a:custGeom>
              <a:avLst/>
              <a:gdLst>
                <a:gd name="T0" fmla="*/ 25 w 75"/>
                <a:gd name="T1" fmla="*/ 5 h 68"/>
                <a:gd name="T2" fmla="*/ 46 w 75"/>
                <a:gd name="T3" fmla="*/ 0 h 68"/>
                <a:gd name="T4" fmla="*/ 69 w 75"/>
                <a:gd name="T5" fmla="*/ 13 h 68"/>
                <a:gd name="T6" fmla="*/ 71 w 75"/>
                <a:gd name="T7" fmla="*/ 42 h 68"/>
                <a:gd name="T8" fmla="*/ 38 w 75"/>
                <a:gd name="T9" fmla="*/ 67 h 68"/>
                <a:gd name="T10" fmla="*/ 4 w 75"/>
                <a:gd name="T11" fmla="*/ 44 h 68"/>
                <a:gd name="T12" fmla="*/ 19 w 75"/>
                <a:gd name="T13" fmla="*/ 8 h 68"/>
                <a:gd name="T14" fmla="*/ 25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25" y="5"/>
                  </a:moveTo>
                  <a:cubicBezTo>
                    <a:pt x="31" y="2"/>
                    <a:pt x="39" y="0"/>
                    <a:pt x="46" y="0"/>
                  </a:cubicBezTo>
                  <a:cubicBezTo>
                    <a:pt x="55" y="1"/>
                    <a:pt x="64" y="6"/>
                    <a:pt x="69" y="13"/>
                  </a:cubicBezTo>
                  <a:cubicBezTo>
                    <a:pt x="75" y="21"/>
                    <a:pt x="75" y="32"/>
                    <a:pt x="71" y="42"/>
                  </a:cubicBezTo>
                  <a:cubicBezTo>
                    <a:pt x="66" y="56"/>
                    <a:pt x="53" y="66"/>
                    <a:pt x="38" y="67"/>
                  </a:cubicBezTo>
                  <a:cubicBezTo>
                    <a:pt x="23" y="68"/>
                    <a:pt x="8" y="58"/>
                    <a:pt x="4" y="44"/>
                  </a:cubicBezTo>
                  <a:cubicBezTo>
                    <a:pt x="0" y="30"/>
                    <a:pt x="7" y="15"/>
                    <a:pt x="19" y="8"/>
                  </a:cubicBezTo>
                  <a:cubicBezTo>
                    <a:pt x="21" y="7"/>
                    <a:pt x="23" y="6"/>
                    <a:pt x="25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2"/>
            <p:cNvSpPr/>
            <p:nvPr/>
          </p:nvSpPr>
          <p:spPr bwMode="auto">
            <a:xfrm>
              <a:off x="3006725" y="417512"/>
              <a:ext cx="69850" cy="63500"/>
            </a:xfrm>
            <a:custGeom>
              <a:avLst/>
              <a:gdLst>
                <a:gd name="T0" fmla="*/ 25 w 75"/>
                <a:gd name="T1" fmla="*/ 5 h 68"/>
                <a:gd name="T2" fmla="*/ 46 w 75"/>
                <a:gd name="T3" fmla="*/ 0 h 68"/>
                <a:gd name="T4" fmla="*/ 69 w 75"/>
                <a:gd name="T5" fmla="*/ 13 h 68"/>
                <a:gd name="T6" fmla="*/ 72 w 75"/>
                <a:gd name="T7" fmla="*/ 42 h 68"/>
                <a:gd name="T8" fmla="*/ 38 w 75"/>
                <a:gd name="T9" fmla="*/ 67 h 68"/>
                <a:gd name="T10" fmla="*/ 4 w 75"/>
                <a:gd name="T11" fmla="*/ 43 h 68"/>
                <a:gd name="T12" fmla="*/ 19 w 75"/>
                <a:gd name="T13" fmla="*/ 8 h 68"/>
                <a:gd name="T14" fmla="*/ 25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25" y="5"/>
                  </a:moveTo>
                  <a:cubicBezTo>
                    <a:pt x="32" y="2"/>
                    <a:pt x="39" y="0"/>
                    <a:pt x="46" y="0"/>
                  </a:cubicBezTo>
                  <a:cubicBezTo>
                    <a:pt x="55" y="1"/>
                    <a:pt x="64" y="6"/>
                    <a:pt x="69" y="13"/>
                  </a:cubicBezTo>
                  <a:cubicBezTo>
                    <a:pt x="75" y="21"/>
                    <a:pt x="75" y="32"/>
                    <a:pt x="72" y="42"/>
                  </a:cubicBezTo>
                  <a:cubicBezTo>
                    <a:pt x="66" y="55"/>
                    <a:pt x="53" y="66"/>
                    <a:pt x="38" y="67"/>
                  </a:cubicBezTo>
                  <a:cubicBezTo>
                    <a:pt x="23" y="68"/>
                    <a:pt x="8" y="58"/>
                    <a:pt x="4" y="43"/>
                  </a:cubicBezTo>
                  <a:cubicBezTo>
                    <a:pt x="0" y="30"/>
                    <a:pt x="7" y="15"/>
                    <a:pt x="19" y="8"/>
                  </a:cubicBezTo>
                  <a:cubicBezTo>
                    <a:pt x="21" y="7"/>
                    <a:pt x="23" y="6"/>
                    <a:pt x="25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3"/>
            <p:cNvSpPr/>
            <p:nvPr/>
          </p:nvSpPr>
          <p:spPr bwMode="auto">
            <a:xfrm>
              <a:off x="455613" y="2230437"/>
              <a:ext cx="123825" cy="547688"/>
            </a:xfrm>
            <a:custGeom>
              <a:avLst/>
              <a:gdLst>
                <a:gd name="T0" fmla="*/ 67 w 133"/>
                <a:gd name="T1" fmla="*/ 6 h 590"/>
                <a:gd name="T2" fmla="*/ 85 w 133"/>
                <a:gd name="T3" fmla="*/ 1 h 590"/>
                <a:gd name="T4" fmla="*/ 103 w 133"/>
                <a:gd name="T5" fmla="*/ 26 h 590"/>
                <a:gd name="T6" fmla="*/ 128 w 133"/>
                <a:gd name="T7" fmla="*/ 557 h 590"/>
                <a:gd name="T8" fmla="*/ 117 w 133"/>
                <a:gd name="T9" fmla="*/ 585 h 590"/>
                <a:gd name="T10" fmla="*/ 89 w 133"/>
                <a:gd name="T11" fmla="*/ 575 h 590"/>
                <a:gd name="T12" fmla="*/ 60 w 133"/>
                <a:gd name="T13" fmla="*/ 19 h 590"/>
                <a:gd name="T14" fmla="*/ 67 w 133"/>
                <a:gd name="T15" fmla="*/ 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590">
                  <a:moveTo>
                    <a:pt x="67" y="6"/>
                  </a:moveTo>
                  <a:cubicBezTo>
                    <a:pt x="72" y="2"/>
                    <a:pt x="78" y="0"/>
                    <a:pt x="85" y="1"/>
                  </a:cubicBezTo>
                  <a:cubicBezTo>
                    <a:pt x="97" y="3"/>
                    <a:pt x="105" y="14"/>
                    <a:pt x="103" y="26"/>
                  </a:cubicBezTo>
                  <a:cubicBezTo>
                    <a:pt x="45" y="370"/>
                    <a:pt x="127" y="555"/>
                    <a:pt x="128" y="557"/>
                  </a:cubicBezTo>
                  <a:cubicBezTo>
                    <a:pt x="133" y="567"/>
                    <a:pt x="128" y="580"/>
                    <a:pt x="117" y="585"/>
                  </a:cubicBezTo>
                  <a:cubicBezTo>
                    <a:pt x="107" y="590"/>
                    <a:pt x="94" y="585"/>
                    <a:pt x="89" y="575"/>
                  </a:cubicBezTo>
                  <a:cubicBezTo>
                    <a:pt x="85" y="567"/>
                    <a:pt x="0" y="378"/>
                    <a:pt x="60" y="19"/>
                  </a:cubicBezTo>
                  <a:cubicBezTo>
                    <a:pt x="61" y="14"/>
                    <a:pt x="64" y="9"/>
                    <a:pt x="67" y="6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4"/>
            <p:cNvSpPr/>
            <p:nvPr/>
          </p:nvSpPr>
          <p:spPr bwMode="auto">
            <a:xfrm>
              <a:off x="319088" y="2655887"/>
              <a:ext cx="792163" cy="844550"/>
            </a:xfrm>
            <a:custGeom>
              <a:avLst/>
              <a:gdLst>
                <a:gd name="T0" fmla="*/ 137 w 854"/>
                <a:gd name="T1" fmla="*/ 803 h 909"/>
                <a:gd name="T2" fmla="*/ 229 w 854"/>
                <a:gd name="T3" fmla="*/ 119 h 909"/>
                <a:gd name="T4" fmla="*/ 829 w 854"/>
                <a:gd name="T5" fmla="*/ 559 h 909"/>
                <a:gd name="T6" fmla="*/ 716 w 854"/>
                <a:gd name="T7" fmla="*/ 587 h 909"/>
                <a:gd name="T8" fmla="*/ 746 w 854"/>
                <a:gd name="T9" fmla="*/ 759 h 909"/>
                <a:gd name="T10" fmla="*/ 563 w 854"/>
                <a:gd name="T11" fmla="*/ 646 h 909"/>
                <a:gd name="T12" fmla="*/ 535 w 854"/>
                <a:gd name="T13" fmla="*/ 886 h 909"/>
                <a:gd name="T14" fmla="*/ 395 w 854"/>
                <a:gd name="T15" fmla="*/ 692 h 909"/>
                <a:gd name="T16" fmla="*/ 338 w 854"/>
                <a:gd name="T17" fmla="*/ 876 h 909"/>
                <a:gd name="T18" fmla="*/ 249 w 854"/>
                <a:gd name="T19" fmla="*/ 693 h 909"/>
                <a:gd name="T20" fmla="*/ 137 w 854"/>
                <a:gd name="T21" fmla="*/ 803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4" h="909">
                  <a:moveTo>
                    <a:pt x="137" y="803"/>
                  </a:moveTo>
                  <a:cubicBezTo>
                    <a:pt x="41" y="761"/>
                    <a:pt x="0" y="237"/>
                    <a:pt x="229" y="119"/>
                  </a:cubicBezTo>
                  <a:cubicBezTo>
                    <a:pt x="459" y="0"/>
                    <a:pt x="854" y="445"/>
                    <a:pt x="829" y="559"/>
                  </a:cubicBezTo>
                  <a:cubicBezTo>
                    <a:pt x="804" y="674"/>
                    <a:pt x="716" y="587"/>
                    <a:pt x="716" y="587"/>
                  </a:cubicBezTo>
                  <a:cubicBezTo>
                    <a:pt x="716" y="587"/>
                    <a:pt x="827" y="705"/>
                    <a:pt x="746" y="759"/>
                  </a:cubicBezTo>
                  <a:cubicBezTo>
                    <a:pt x="665" y="812"/>
                    <a:pt x="614" y="635"/>
                    <a:pt x="563" y="646"/>
                  </a:cubicBezTo>
                  <a:cubicBezTo>
                    <a:pt x="513" y="656"/>
                    <a:pt x="626" y="864"/>
                    <a:pt x="535" y="886"/>
                  </a:cubicBezTo>
                  <a:cubicBezTo>
                    <a:pt x="444" y="909"/>
                    <a:pt x="442" y="698"/>
                    <a:pt x="395" y="692"/>
                  </a:cubicBezTo>
                  <a:cubicBezTo>
                    <a:pt x="347" y="685"/>
                    <a:pt x="425" y="880"/>
                    <a:pt x="338" y="876"/>
                  </a:cubicBezTo>
                  <a:cubicBezTo>
                    <a:pt x="251" y="871"/>
                    <a:pt x="291" y="684"/>
                    <a:pt x="249" y="693"/>
                  </a:cubicBezTo>
                  <a:cubicBezTo>
                    <a:pt x="208" y="702"/>
                    <a:pt x="225" y="840"/>
                    <a:pt x="137" y="80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5"/>
            <p:cNvSpPr/>
            <p:nvPr/>
          </p:nvSpPr>
          <p:spPr bwMode="auto">
            <a:xfrm>
              <a:off x="379413" y="2713037"/>
              <a:ext cx="569913" cy="488950"/>
            </a:xfrm>
            <a:custGeom>
              <a:avLst/>
              <a:gdLst>
                <a:gd name="T0" fmla="*/ 190 w 614"/>
                <a:gd name="T1" fmla="*/ 46 h 527"/>
                <a:gd name="T2" fmla="*/ 7 w 614"/>
                <a:gd name="T3" fmla="*/ 323 h 527"/>
                <a:gd name="T4" fmla="*/ 85 w 614"/>
                <a:gd name="T5" fmla="*/ 511 h 527"/>
                <a:gd name="T6" fmla="*/ 132 w 614"/>
                <a:gd name="T7" fmla="*/ 372 h 527"/>
                <a:gd name="T8" fmla="*/ 218 w 614"/>
                <a:gd name="T9" fmla="*/ 515 h 527"/>
                <a:gd name="T10" fmla="*/ 255 w 614"/>
                <a:gd name="T11" fmla="*/ 346 h 527"/>
                <a:gd name="T12" fmla="*/ 414 w 614"/>
                <a:gd name="T13" fmla="*/ 473 h 527"/>
                <a:gd name="T14" fmla="*/ 374 w 614"/>
                <a:gd name="T15" fmla="*/ 284 h 527"/>
                <a:gd name="T16" fmla="*/ 523 w 614"/>
                <a:gd name="T17" fmla="*/ 348 h 527"/>
                <a:gd name="T18" fmla="*/ 454 w 614"/>
                <a:gd name="T19" fmla="*/ 210 h 527"/>
                <a:gd name="T20" fmla="*/ 580 w 614"/>
                <a:gd name="T21" fmla="*/ 243 h 527"/>
                <a:gd name="T22" fmla="*/ 190 w 614"/>
                <a:gd name="T23" fmla="*/ 46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4" h="527">
                  <a:moveTo>
                    <a:pt x="190" y="46"/>
                  </a:moveTo>
                  <a:cubicBezTo>
                    <a:pt x="58" y="89"/>
                    <a:pt x="14" y="276"/>
                    <a:pt x="7" y="323"/>
                  </a:cubicBezTo>
                  <a:cubicBezTo>
                    <a:pt x="0" y="371"/>
                    <a:pt x="20" y="518"/>
                    <a:pt x="85" y="511"/>
                  </a:cubicBezTo>
                  <a:cubicBezTo>
                    <a:pt x="149" y="504"/>
                    <a:pt x="72" y="381"/>
                    <a:pt x="132" y="372"/>
                  </a:cubicBezTo>
                  <a:cubicBezTo>
                    <a:pt x="192" y="362"/>
                    <a:pt x="164" y="527"/>
                    <a:pt x="218" y="515"/>
                  </a:cubicBezTo>
                  <a:cubicBezTo>
                    <a:pt x="272" y="504"/>
                    <a:pt x="220" y="356"/>
                    <a:pt x="255" y="346"/>
                  </a:cubicBezTo>
                  <a:cubicBezTo>
                    <a:pt x="289" y="335"/>
                    <a:pt x="333" y="514"/>
                    <a:pt x="414" y="473"/>
                  </a:cubicBezTo>
                  <a:cubicBezTo>
                    <a:pt x="495" y="433"/>
                    <a:pt x="330" y="313"/>
                    <a:pt x="374" y="284"/>
                  </a:cubicBezTo>
                  <a:cubicBezTo>
                    <a:pt x="417" y="255"/>
                    <a:pt x="475" y="404"/>
                    <a:pt x="523" y="348"/>
                  </a:cubicBezTo>
                  <a:cubicBezTo>
                    <a:pt x="570" y="291"/>
                    <a:pt x="433" y="235"/>
                    <a:pt x="454" y="210"/>
                  </a:cubicBezTo>
                  <a:cubicBezTo>
                    <a:pt x="475" y="186"/>
                    <a:pt x="546" y="300"/>
                    <a:pt x="580" y="243"/>
                  </a:cubicBezTo>
                  <a:cubicBezTo>
                    <a:pt x="614" y="186"/>
                    <a:pt x="329" y="0"/>
                    <a:pt x="190" y="46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6"/>
            <p:cNvSpPr/>
            <p:nvPr/>
          </p:nvSpPr>
          <p:spPr bwMode="auto">
            <a:xfrm>
              <a:off x="508000" y="2460625"/>
              <a:ext cx="315913" cy="223838"/>
            </a:xfrm>
            <a:custGeom>
              <a:avLst/>
              <a:gdLst>
                <a:gd name="T0" fmla="*/ 6 w 341"/>
                <a:gd name="T1" fmla="*/ 70 h 240"/>
                <a:gd name="T2" fmla="*/ 149 w 341"/>
                <a:gd name="T3" fmla="*/ 210 h 240"/>
                <a:gd name="T4" fmla="*/ 321 w 341"/>
                <a:gd name="T5" fmla="*/ 196 h 240"/>
                <a:gd name="T6" fmla="*/ 192 w 341"/>
                <a:gd name="T7" fmla="*/ 58 h 240"/>
                <a:gd name="T8" fmla="*/ 6 w 341"/>
                <a:gd name="T9" fmla="*/ 7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40">
                  <a:moveTo>
                    <a:pt x="6" y="70"/>
                  </a:moveTo>
                  <a:cubicBezTo>
                    <a:pt x="6" y="70"/>
                    <a:pt x="73" y="183"/>
                    <a:pt x="149" y="210"/>
                  </a:cubicBezTo>
                  <a:cubicBezTo>
                    <a:pt x="224" y="237"/>
                    <a:pt x="301" y="240"/>
                    <a:pt x="321" y="196"/>
                  </a:cubicBezTo>
                  <a:cubicBezTo>
                    <a:pt x="341" y="152"/>
                    <a:pt x="274" y="84"/>
                    <a:pt x="192" y="58"/>
                  </a:cubicBezTo>
                  <a:cubicBezTo>
                    <a:pt x="111" y="33"/>
                    <a:pt x="0" y="0"/>
                    <a:pt x="6" y="70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7"/>
            <p:cNvSpPr/>
            <p:nvPr/>
          </p:nvSpPr>
          <p:spPr bwMode="auto">
            <a:xfrm>
              <a:off x="214313" y="2486025"/>
              <a:ext cx="293688" cy="203200"/>
            </a:xfrm>
            <a:custGeom>
              <a:avLst/>
              <a:gdLst>
                <a:gd name="T0" fmla="*/ 311 w 316"/>
                <a:gd name="T1" fmla="*/ 53 h 219"/>
                <a:gd name="T2" fmla="*/ 109 w 316"/>
                <a:gd name="T3" fmla="*/ 202 h 219"/>
                <a:gd name="T4" fmla="*/ 132 w 316"/>
                <a:gd name="T5" fmla="*/ 32 h 219"/>
                <a:gd name="T6" fmla="*/ 316 w 316"/>
                <a:gd name="T7" fmla="*/ 12 h 219"/>
                <a:gd name="T8" fmla="*/ 311 w 316"/>
                <a:gd name="T9" fmla="*/ 5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219">
                  <a:moveTo>
                    <a:pt x="311" y="53"/>
                  </a:moveTo>
                  <a:cubicBezTo>
                    <a:pt x="311" y="53"/>
                    <a:pt x="219" y="219"/>
                    <a:pt x="109" y="202"/>
                  </a:cubicBezTo>
                  <a:cubicBezTo>
                    <a:pt x="0" y="186"/>
                    <a:pt x="27" y="65"/>
                    <a:pt x="132" y="32"/>
                  </a:cubicBezTo>
                  <a:cubicBezTo>
                    <a:pt x="238" y="0"/>
                    <a:pt x="316" y="12"/>
                    <a:pt x="316" y="12"/>
                  </a:cubicBezTo>
                  <a:lnTo>
                    <a:pt x="311" y="53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8"/>
            <p:cNvSpPr/>
            <p:nvPr/>
          </p:nvSpPr>
          <p:spPr bwMode="auto">
            <a:xfrm>
              <a:off x="49213" y="2714625"/>
              <a:ext cx="195263" cy="1120775"/>
            </a:xfrm>
            <a:custGeom>
              <a:avLst/>
              <a:gdLst>
                <a:gd name="T0" fmla="*/ 103 w 210"/>
                <a:gd name="T1" fmla="*/ 0 h 1207"/>
                <a:gd name="T2" fmla="*/ 93 w 210"/>
                <a:gd name="T3" fmla="*/ 9 h 1207"/>
                <a:gd name="T4" fmla="*/ 186 w 210"/>
                <a:gd name="T5" fmla="*/ 1198 h 1207"/>
                <a:gd name="T6" fmla="*/ 201 w 210"/>
                <a:gd name="T7" fmla="*/ 1205 h 1207"/>
                <a:gd name="T8" fmla="*/ 208 w 210"/>
                <a:gd name="T9" fmla="*/ 1190 h 1207"/>
                <a:gd name="T10" fmla="*/ 116 w 210"/>
                <a:gd name="T11" fmla="*/ 15 h 1207"/>
                <a:gd name="T12" fmla="*/ 107 w 210"/>
                <a:gd name="T13" fmla="*/ 0 h 1207"/>
                <a:gd name="T14" fmla="*/ 103 w 210"/>
                <a:gd name="T15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1207">
                  <a:moveTo>
                    <a:pt x="103" y="0"/>
                  </a:moveTo>
                  <a:cubicBezTo>
                    <a:pt x="98" y="1"/>
                    <a:pt x="94" y="4"/>
                    <a:pt x="93" y="9"/>
                  </a:cubicBezTo>
                  <a:cubicBezTo>
                    <a:pt x="0" y="358"/>
                    <a:pt x="32" y="770"/>
                    <a:pt x="186" y="1198"/>
                  </a:cubicBezTo>
                  <a:cubicBezTo>
                    <a:pt x="188" y="1204"/>
                    <a:pt x="195" y="1207"/>
                    <a:pt x="201" y="1205"/>
                  </a:cubicBezTo>
                  <a:cubicBezTo>
                    <a:pt x="207" y="1203"/>
                    <a:pt x="210" y="1196"/>
                    <a:pt x="208" y="1190"/>
                  </a:cubicBezTo>
                  <a:cubicBezTo>
                    <a:pt x="55" y="766"/>
                    <a:pt x="23" y="360"/>
                    <a:pt x="116" y="15"/>
                  </a:cubicBezTo>
                  <a:cubicBezTo>
                    <a:pt x="117" y="8"/>
                    <a:pt x="113" y="2"/>
                    <a:pt x="107" y="0"/>
                  </a:cubicBezTo>
                  <a:cubicBezTo>
                    <a:pt x="106" y="0"/>
                    <a:pt x="104" y="0"/>
                    <a:pt x="103" y="0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9"/>
            <p:cNvSpPr/>
            <p:nvPr/>
          </p:nvSpPr>
          <p:spPr bwMode="auto">
            <a:xfrm>
              <a:off x="106363" y="3246437"/>
              <a:ext cx="236538" cy="157163"/>
            </a:xfrm>
            <a:custGeom>
              <a:avLst/>
              <a:gdLst>
                <a:gd name="T0" fmla="*/ 2 w 255"/>
                <a:gd name="T1" fmla="*/ 47 h 169"/>
                <a:gd name="T2" fmla="*/ 77 w 255"/>
                <a:gd name="T3" fmla="*/ 135 h 169"/>
                <a:gd name="T4" fmla="*/ 204 w 255"/>
                <a:gd name="T5" fmla="*/ 161 h 169"/>
                <a:gd name="T6" fmla="*/ 234 w 255"/>
                <a:gd name="T7" fmla="*/ 150 h 169"/>
                <a:gd name="T8" fmla="*/ 240 w 255"/>
                <a:gd name="T9" fmla="*/ 76 h 169"/>
                <a:gd name="T10" fmla="*/ 172 w 255"/>
                <a:gd name="T11" fmla="*/ 34 h 169"/>
                <a:gd name="T12" fmla="*/ 2 w 255"/>
                <a:gd name="T13" fmla="*/ 45 h 169"/>
                <a:gd name="T14" fmla="*/ 2 w 255"/>
                <a:gd name="T15" fmla="*/ 4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69">
                  <a:moveTo>
                    <a:pt x="2" y="47"/>
                  </a:moveTo>
                  <a:cubicBezTo>
                    <a:pt x="0" y="79"/>
                    <a:pt x="54" y="121"/>
                    <a:pt x="77" y="135"/>
                  </a:cubicBezTo>
                  <a:cubicBezTo>
                    <a:pt x="115" y="158"/>
                    <a:pt x="160" y="169"/>
                    <a:pt x="204" y="161"/>
                  </a:cubicBezTo>
                  <a:cubicBezTo>
                    <a:pt x="215" y="159"/>
                    <a:pt x="225" y="156"/>
                    <a:pt x="234" y="150"/>
                  </a:cubicBezTo>
                  <a:cubicBezTo>
                    <a:pt x="255" y="133"/>
                    <a:pt x="255" y="98"/>
                    <a:pt x="240" y="76"/>
                  </a:cubicBezTo>
                  <a:cubicBezTo>
                    <a:pt x="225" y="54"/>
                    <a:pt x="198" y="42"/>
                    <a:pt x="172" y="34"/>
                  </a:cubicBezTo>
                  <a:cubicBezTo>
                    <a:pt x="145" y="26"/>
                    <a:pt x="7" y="0"/>
                    <a:pt x="2" y="45"/>
                  </a:cubicBezTo>
                  <a:cubicBezTo>
                    <a:pt x="2" y="46"/>
                    <a:pt x="2" y="46"/>
                    <a:pt x="2" y="47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0"/>
            <p:cNvSpPr/>
            <p:nvPr/>
          </p:nvSpPr>
          <p:spPr bwMode="auto">
            <a:xfrm>
              <a:off x="-138113" y="3113087"/>
              <a:ext cx="231775" cy="147638"/>
            </a:xfrm>
            <a:custGeom>
              <a:avLst/>
              <a:gdLst>
                <a:gd name="T0" fmla="*/ 250 w 250"/>
                <a:gd name="T1" fmla="*/ 58 h 159"/>
                <a:gd name="T2" fmla="*/ 218 w 250"/>
                <a:gd name="T3" fmla="*/ 102 h 159"/>
                <a:gd name="T4" fmla="*/ 34 w 250"/>
                <a:gd name="T5" fmla="*/ 126 h 159"/>
                <a:gd name="T6" fmla="*/ 6 w 250"/>
                <a:gd name="T7" fmla="*/ 94 h 159"/>
                <a:gd name="T8" fmla="*/ 50 w 250"/>
                <a:gd name="T9" fmla="*/ 29 h 159"/>
                <a:gd name="T10" fmla="*/ 153 w 250"/>
                <a:gd name="T11" fmla="*/ 0 h 159"/>
                <a:gd name="T12" fmla="*/ 246 w 250"/>
                <a:gd name="T13" fmla="*/ 38 h 159"/>
                <a:gd name="T14" fmla="*/ 250 w 250"/>
                <a:gd name="T15" fmla="*/ 5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59">
                  <a:moveTo>
                    <a:pt x="250" y="58"/>
                  </a:moveTo>
                  <a:cubicBezTo>
                    <a:pt x="248" y="77"/>
                    <a:pt x="234" y="93"/>
                    <a:pt x="218" y="102"/>
                  </a:cubicBezTo>
                  <a:cubicBezTo>
                    <a:pt x="161" y="133"/>
                    <a:pt x="90" y="159"/>
                    <a:pt x="34" y="126"/>
                  </a:cubicBezTo>
                  <a:cubicBezTo>
                    <a:pt x="21" y="119"/>
                    <a:pt x="10" y="108"/>
                    <a:pt x="6" y="94"/>
                  </a:cubicBezTo>
                  <a:cubicBezTo>
                    <a:pt x="0" y="66"/>
                    <a:pt x="25" y="42"/>
                    <a:pt x="50" y="29"/>
                  </a:cubicBezTo>
                  <a:cubicBezTo>
                    <a:pt x="82" y="11"/>
                    <a:pt x="117" y="0"/>
                    <a:pt x="153" y="0"/>
                  </a:cubicBezTo>
                  <a:cubicBezTo>
                    <a:pt x="179" y="0"/>
                    <a:pt x="233" y="11"/>
                    <a:pt x="246" y="38"/>
                  </a:cubicBezTo>
                  <a:cubicBezTo>
                    <a:pt x="249" y="45"/>
                    <a:pt x="250" y="52"/>
                    <a:pt x="250" y="5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1"/>
            <p:cNvSpPr/>
            <p:nvPr/>
          </p:nvSpPr>
          <p:spPr bwMode="auto">
            <a:xfrm>
              <a:off x="-117475" y="3298825"/>
              <a:ext cx="231775" cy="147638"/>
            </a:xfrm>
            <a:custGeom>
              <a:avLst/>
              <a:gdLst>
                <a:gd name="T0" fmla="*/ 250 w 250"/>
                <a:gd name="T1" fmla="*/ 59 h 159"/>
                <a:gd name="T2" fmla="*/ 218 w 250"/>
                <a:gd name="T3" fmla="*/ 103 h 159"/>
                <a:gd name="T4" fmla="*/ 34 w 250"/>
                <a:gd name="T5" fmla="*/ 127 h 159"/>
                <a:gd name="T6" fmla="*/ 6 w 250"/>
                <a:gd name="T7" fmla="*/ 94 h 159"/>
                <a:gd name="T8" fmla="*/ 50 w 250"/>
                <a:gd name="T9" fmla="*/ 29 h 159"/>
                <a:gd name="T10" fmla="*/ 153 w 250"/>
                <a:gd name="T11" fmla="*/ 0 h 159"/>
                <a:gd name="T12" fmla="*/ 246 w 250"/>
                <a:gd name="T13" fmla="*/ 38 h 159"/>
                <a:gd name="T14" fmla="*/ 250 w 250"/>
                <a:gd name="T15" fmla="*/ 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59">
                  <a:moveTo>
                    <a:pt x="250" y="59"/>
                  </a:moveTo>
                  <a:cubicBezTo>
                    <a:pt x="248" y="77"/>
                    <a:pt x="234" y="94"/>
                    <a:pt x="218" y="103"/>
                  </a:cubicBezTo>
                  <a:cubicBezTo>
                    <a:pt x="161" y="134"/>
                    <a:pt x="90" y="159"/>
                    <a:pt x="34" y="127"/>
                  </a:cubicBezTo>
                  <a:cubicBezTo>
                    <a:pt x="21" y="119"/>
                    <a:pt x="10" y="108"/>
                    <a:pt x="6" y="94"/>
                  </a:cubicBezTo>
                  <a:cubicBezTo>
                    <a:pt x="0" y="67"/>
                    <a:pt x="25" y="43"/>
                    <a:pt x="50" y="29"/>
                  </a:cubicBezTo>
                  <a:cubicBezTo>
                    <a:pt x="82" y="12"/>
                    <a:pt x="117" y="0"/>
                    <a:pt x="153" y="0"/>
                  </a:cubicBezTo>
                  <a:cubicBezTo>
                    <a:pt x="179" y="1"/>
                    <a:pt x="233" y="11"/>
                    <a:pt x="246" y="38"/>
                  </a:cubicBezTo>
                  <a:cubicBezTo>
                    <a:pt x="249" y="45"/>
                    <a:pt x="250" y="52"/>
                    <a:pt x="250" y="5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2"/>
            <p:cNvSpPr/>
            <p:nvPr/>
          </p:nvSpPr>
          <p:spPr bwMode="auto">
            <a:xfrm>
              <a:off x="103188" y="3109912"/>
              <a:ext cx="230188" cy="115888"/>
            </a:xfrm>
            <a:custGeom>
              <a:avLst/>
              <a:gdLst>
                <a:gd name="T0" fmla="*/ 0 w 249"/>
                <a:gd name="T1" fmla="*/ 45 h 124"/>
                <a:gd name="T2" fmla="*/ 168 w 249"/>
                <a:gd name="T3" fmla="*/ 121 h 124"/>
                <a:gd name="T4" fmla="*/ 226 w 249"/>
                <a:gd name="T5" fmla="*/ 99 h 124"/>
                <a:gd name="T6" fmla="*/ 239 w 249"/>
                <a:gd name="T7" fmla="*/ 42 h 124"/>
                <a:gd name="T8" fmla="*/ 185 w 249"/>
                <a:gd name="T9" fmla="*/ 12 h 124"/>
                <a:gd name="T10" fmla="*/ 52 w 249"/>
                <a:gd name="T11" fmla="*/ 1 h 124"/>
                <a:gd name="T12" fmla="*/ 2 w 249"/>
                <a:gd name="T13" fmla="*/ 30 h 124"/>
                <a:gd name="T14" fmla="*/ 0 w 249"/>
                <a:gd name="T15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124">
                  <a:moveTo>
                    <a:pt x="0" y="45"/>
                  </a:moveTo>
                  <a:cubicBezTo>
                    <a:pt x="3" y="100"/>
                    <a:pt x="130" y="124"/>
                    <a:pt x="168" y="121"/>
                  </a:cubicBezTo>
                  <a:cubicBezTo>
                    <a:pt x="189" y="119"/>
                    <a:pt x="210" y="113"/>
                    <a:pt x="226" y="99"/>
                  </a:cubicBezTo>
                  <a:cubicBezTo>
                    <a:pt x="241" y="85"/>
                    <a:pt x="249" y="60"/>
                    <a:pt x="239" y="42"/>
                  </a:cubicBezTo>
                  <a:cubicBezTo>
                    <a:pt x="229" y="23"/>
                    <a:pt x="206" y="16"/>
                    <a:pt x="185" y="12"/>
                  </a:cubicBezTo>
                  <a:cubicBezTo>
                    <a:pt x="141" y="3"/>
                    <a:pt x="96" y="0"/>
                    <a:pt x="52" y="1"/>
                  </a:cubicBezTo>
                  <a:cubicBezTo>
                    <a:pt x="30" y="2"/>
                    <a:pt x="9" y="7"/>
                    <a:pt x="2" y="30"/>
                  </a:cubicBezTo>
                  <a:cubicBezTo>
                    <a:pt x="0" y="35"/>
                    <a:pt x="0" y="40"/>
                    <a:pt x="0" y="45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3"/>
            <p:cNvSpPr/>
            <p:nvPr/>
          </p:nvSpPr>
          <p:spPr bwMode="auto">
            <a:xfrm>
              <a:off x="141288" y="3467100"/>
              <a:ext cx="231775" cy="115888"/>
            </a:xfrm>
            <a:custGeom>
              <a:avLst/>
              <a:gdLst>
                <a:gd name="T0" fmla="*/ 1 w 250"/>
                <a:gd name="T1" fmla="*/ 45 h 124"/>
                <a:gd name="T2" fmla="*/ 169 w 250"/>
                <a:gd name="T3" fmla="*/ 121 h 124"/>
                <a:gd name="T4" fmla="*/ 227 w 250"/>
                <a:gd name="T5" fmla="*/ 99 h 124"/>
                <a:gd name="T6" fmla="*/ 240 w 250"/>
                <a:gd name="T7" fmla="*/ 42 h 124"/>
                <a:gd name="T8" fmla="*/ 186 w 250"/>
                <a:gd name="T9" fmla="*/ 12 h 124"/>
                <a:gd name="T10" fmla="*/ 53 w 250"/>
                <a:gd name="T11" fmla="*/ 2 h 124"/>
                <a:gd name="T12" fmla="*/ 3 w 250"/>
                <a:gd name="T13" fmla="*/ 30 h 124"/>
                <a:gd name="T14" fmla="*/ 1 w 250"/>
                <a:gd name="T15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24">
                  <a:moveTo>
                    <a:pt x="1" y="45"/>
                  </a:moveTo>
                  <a:cubicBezTo>
                    <a:pt x="4" y="100"/>
                    <a:pt x="131" y="124"/>
                    <a:pt x="169" y="121"/>
                  </a:cubicBezTo>
                  <a:cubicBezTo>
                    <a:pt x="190" y="119"/>
                    <a:pt x="211" y="113"/>
                    <a:pt x="227" y="99"/>
                  </a:cubicBezTo>
                  <a:cubicBezTo>
                    <a:pt x="242" y="85"/>
                    <a:pt x="250" y="60"/>
                    <a:pt x="240" y="42"/>
                  </a:cubicBezTo>
                  <a:cubicBezTo>
                    <a:pt x="230" y="23"/>
                    <a:pt x="207" y="16"/>
                    <a:pt x="186" y="12"/>
                  </a:cubicBezTo>
                  <a:cubicBezTo>
                    <a:pt x="142" y="3"/>
                    <a:pt x="97" y="0"/>
                    <a:pt x="53" y="2"/>
                  </a:cubicBezTo>
                  <a:cubicBezTo>
                    <a:pt x="31" y="2"/>
                    <a:pt x="10" y="7"/>
                    <a:pt x="3" y="30"/>
                  </a:cubicBezTo>
                  <a:cubicBezTo>
                    <a:pt x="1" y="35"/>
                    <a:pt x="0" y="40"/>
                    <a:pt x="1" y="45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4"/>
            <p:cNvSpPr/>
            <p:nvPr/>
          </p:nvSpPr>
          <p:spPr bwMode="auto">
            <a:xfrm>
              <a:off x="-120650" y="2917825"/>
              <a:ext cx="212725" cy="123825"/>
            </a:xfrm>
            <a:custGeom>
              <a:avLst/>
              <a:gdLst>
                <a:gd name="T0" fmla="*/ 229 w 230"/>
                <a:gd name="T1" fmla="*/ 68 h 134"/>
                <a:gd name="T2" fmla="*/ 158 w 230"/>
                <a:gd name="T3" fmla="*/ 122 h 134"/>
                <a:gd name="T4" fmla="*/ 45 w 230"/>
                <a:gd name="T5" fmla="*/ 113 h 134"/>
                <a:gd name="T6" fmla="*/ 4 w 230"/>
                <a:gd name="T7" fmla="*/ 49 h 134"/>
                <a:gd name="T8" fmla="*/ 41 w 230"/>
                <a:gd name="T9" fmla="*/ 7 h 134"/>
                <a:gd name="T10" fmla="*/ 99 w 230"/>
                <a:gd name="T11" fmla="*/ 2 h 134"/>
                <a:gd name="T12" fmla="*/ 214 w 230"/>
                <a:gd name="T13" fmla="*/ 35 h 134"/>
                <a:gd name="T14" fmla="*/ 229 w 230"/>
                <a:gd name="T15" fmla="*/ 57 h 134"/>
                <a:gd name="T16" fmla="*/ 229 w 230"/>
                <a:gd name="T17" fmla="*/ 6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34">
                  <a:moveTo>
                    <a:pt x="229" y="68"/>
                  </a:moveTo>
                  <a:cubicBezTo>
                    <a:pt x="222" y="95"/>
                    <a:pt x="180" y="114"/>
                    <a:pt x="158" y="122"/>
                  </a:cubicBezTo>
                  <a:cubicBezTo>
                    <a:pt x="121" y="134"/>
                    <a:pt x="79" y="133"/>
                    <a:pt x="45" y="113"/>
                  </a:cubicBezTo>
                  <a:cubicBezTo>
                    <a:pt x="21" y="100"/>
                    <a:pt x="0" y="76"/>
                    <a:pt x="4" y="49"/>
                  </a:cubicBezTo>
                  <a:cubicBezTo>
                    <a:pt x="7" y="30"/>
                    <a:pt x="23" y="14"/>
                    <a:pt x="41" y="7"/>
                  </a:cubicBezTo>
                  <a:cubicBezTo>
                    <a:pt x="60" y="0"/>
                    <a:pt x="80" y="0"/>
                    <a:pt x="99" y="2"/>
                  </a:cubicBezTo>
                  <a:cubicBezTo>
                    <a:pt x="136" y="6"/>
                    <a:pt x="181" y="16"/>
                    <a:pt x="214" y="35"/>
                  </a:cubicBezTo>
                  <a:cubicBezTo>
                    <a:pt x="222" y="40"/>
                    <a:pt x="228" y="48"/>
                    <a:pt x="229" y="57"/>
                  </a:cubicBezTo>
                  <a:cubicBezTo>
                    <a:pt x="230" y="61"/>
                    <a:pt x="230" y="64"/>
                    <a:pt x="229" y="6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5"/>
            <p:cNvSpPr/>
            <p:nvPr/>
          </p:nvSpPr>
          <p:spPr bwMode="auto">
            <a:xfrm>
              <a:off x="-52388" y="3506787"/>
              <a:ext cx="207963" cy="128588"/>
            </a:xfrm>
            <a:custGeom>
              <a:avLst/>
              <a:gdLst>
                <a:gd name="T0" fmla="*/ 223 w 224"/>
                <a:gd name="T1" fmla="*/ 38 h 139"/>
                <a:gd name="T2" fmla="*/ 169 w 224"/>
                <a:gd name="T3" fmla="*/ 108 h 139"/>
                <a:gd name="T4" fmla="*/ 58 w 224"/>
                <a:gd name="T5" fmla="*/ 130 h 139"/>
                <a:gd name="T6" fmla="*/ 2 w 224"/>
                <a:gd name="T7" fmla="*/ 79 h 139"/>
                <a:gd name="T8" fmla="*/ 27 w 224"/>
                <a:gd name="T9" fmla="*/ 28 h 139"/>
                <a:gd name="T10" fmla="*/ 81 w 224"/>
                <a:gd name="T11" fmla="*/ 8 h 139"/>
                <a:gd name="T12" fmla="*/ 200 w 224"/>
                <a:gd name="T13" fmla="*/ 10 h 139"/>
                <a:gd name="T14" fmla="*/ 221 w 224"/>
                <a:gd name="T15" fmla="*/ 27 h 139"/>
                <a:gd name="T16" fmla="*/ 223 w 224"/>
                <a:gd name="T17" fmla="*/ 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39">
                  <a:moveTo>
                    <a:pt x="223" y="38"/>
                  </a:moveTo>
                  <a:cubicBezTo>
                    <a:pt x="224" y="66"/>
                    <a:pt x="189" y="95"/>
                    <a:pt x="169" y="108"/>
                  </a:cubicBezTo>
                  <a:cubicBezTo>
                    <a:pt x="137" y="130"/>
                    <a:pt x="96" y="139"/>
                    <a:pt x="58" y="130"/>
                  </a:cubicBezTo>
                  <a:cubicBezTo>
                    <a:pt x="32" y="123"/>
                    <a:pt x="5" y="105"/>
                    <a:pt x="2" y="79"/>
                  </a:cubicBezTo>
                  <a:cubicBezTo>
                    <a:pt x="0" y="59"/>
                    <a:pt x="11" y="40"/>
                    <a:pt x="27" y="28"/>
                  </a:cubicBezTo>
                  <a:cubicBezTo>
                    <a:pt x="42" y="16"/>
                    <a:pt x="62" y="11"/>
                    <a:pt x="81" y="8"/>
                  </a:cubicBezTo>
                  <a:cubicBezTo>
                    <a:pt x="118" y="2"/>
                    <a:pt x="164" y="0"/>
                    <a:pt x="200" y="10"/>
                  </a:cubicBezTo>
                  <a:cubicBezTo>
                    <a:pt x="209" y="12"/>
                    <a:pt x="218" y="18"/>
                    <a:pt x="221" y="27"/>
                  </a:cubicBezTo>
                  <a:cubicBezTo>
                    <a:pt x="223" y="31"/>
                    <a:pt x="223" y="34"/>
                    <a:pt x="223" y="3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6"/>
            <p:cNvSpPr/>
            <p:nvPr/>
          </p:nvSpPr>
          <p:spPr bwMode="auto">
            <a:xfrm>
              <a:off x="190500" y="3779837"/>
              <a:ext cx="136525" cy="207963"/>
            </a:xfrm>
            <a:custGeom>
              <a:avLst/>
              <a:gdLst>
                <a:gd name="T0" fmla="*/ 31 w 147"/>
                <a:gd name="T1" fmla="*/ 4 h 223"/>
                <a:gd name="T2" fmla="*/ 107 w 147"/>
                <a:gd name="T3" fmla="*/ 49 h 223"/>
                <a:gd name="T4" fmla="*/ 142 w 147"/>
                <a:gd name="T5" fmla="*/ 157 h 223"/>
                <a:gd name="T6" fmla="*/ 98 w 147"/>
                <a:gd name="T7" fmla="*/ 219 h 223"/>
                <a:gd name="T8" fmla="*/ 45 w 147"/>
                <a:gd name="T9" fmla="*/ 200 h 223"/>
                <a:gd name="T10" fmla="*/ 18 w 147"/>
                <a:gd name="T11" fmla="*/ 148 h 223"/>
                <a:gd name="T12" fmla="*/ 6 w 147"/>
                <a:gd name="T13" fmla="*/ 30 h 223"/>
                <a:gd name="T14" fmla="*/ 20 w 147"/>
                <a:gd name="T15" fmla="*/ 7 h 223"/>
                <a:gd name="T16" fmla="*/ 31 w 147"/>
                <a:gd name="T17" fmla="*/ 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223">
                  <a:moveTo>
                    <a:pt x="31" y="4"/>
                  </a:moveTo>
                  <a:cubicBezTo>
                    <a:pt x="59" y="0"/>
                    <a:pt x="92" y="31"/>
                    <a:pt x="107" y="49"/>
                  </a:cubicBezTo>
                  <a:cubicBezTo>
                    <a:pt x="133" y="78"/>
                    <a:pt x="147" y="118"/>
                    <a:pt x="142" y="157"/>
                  </a:cubicBezTo>
                  <a:cubicBezTo>
                    <a:pt x="139" y="184"/>
                    <a:pt x="124" y="212"/>
                    <a:pt x="98" y="219"/>
                  </a:cubicBezTo>
                  <a:cubicBezTo>
                    <a:pt x="79" y="223"/>
                    <a:pt x="59" y="214"/>
                    <a:pt x="45" y="200"/>
                  </a:cubicBezTo>
                  <a:cubicBezTo>
                    <a:pt x="31" y="186"/>
                    <a:pt x="24" y="167"/>
                    <a:pt x="18" y="148"/>
                  </a:cubicBezTo>
                  <a:cubicBezTo>
                    <a:pt x="8" y="113"/>
                    <a:pt x="0" y="67"/>
                    <a:pt x="6" y="30"/>
                  </a:cubicBezTo>
                  <a:cubicBezTo>
                    <a:pt x="7" y="21"/>
                    <a:pt x="12" y="12"/>
                    <a:pt x="20" y="7"/>
                  </a:cubicBezTo>
                  <a:cubicBezTo>
                    <a:pt x="24" y="5"/>
                    <a:pt x="27" y="4"/>
                    <a:pt x="31" y="4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7"/>
            <p:cNvSpPr/>
            <p:nvPr/>
          </p:nvSpPr>
          <p:spPr bwMode="auto">
            <a:xfrm>
              <a:off x="104775" y="2886075"/>
              <a:ext cx="211138" cy="149225"/>
            </a:xfrm>
            <a:custGeom>
              <a:avLst/>
              <a:gdLst>
                <a:gd name="T0" fmla="*/ 1 w 227"/>
                <a:gd name="T1" fmla="*/ 90 h 162"/>
                <a:gd name="T2" fmla="*/ 115 w 227"/>
                <a:gd name="T3" fmla="*/ 152 h 162"/>
                <a:gd name="T4" fmla="*/ 175 w 227"/>
                <a:gd name="T5" fmla="*/ 159 h 162"/>
                <a:gd name="T6" fmla="*/ 220 w 227"/>
                <a:gd name="T7" fmla="*/ 123 h 162"/>
                <a:gd name="T8" fmla="*/ 173 w 227"/>
                <a:gd name="T9" fmla="*/ 54 h 162"/>
                <a:gd name="T10" fmla="*/ 0 w 227"/>
                <a:gd name="T11" fmla="*/ 80 h 162"/>
                <a:gd name="T12" fmla="*/ 1 w 227"/>
                <a:gd name="T13" fmla="*/ 9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62">
                  <a:moveTo>
                    <a:pt x="1" y="90"/>
                  </a:moveTo>
                  <a:cubicBezTo>
                    <a:pt x="10" y="128"/>
                    <a:pt x="85" y="145"/>
                    <a:pt x="115" y="152"/>
                  </a:cubicBezTo>
                  <a:cubicBezTo>
                    <a:pt x="135" y="157"/>
                    <a:pt x="155" y="162"/>
                    <a:pt x="175" y="159"/>
                  </a:cubicBezTo>
                  <a:cubicBezTo>
                    <a:pt x="195" y="156"/>
                    <a:pt x="215" y="143"/>
                    <a:pt x="220" y="123"/>
                  </a:cubicBezTo>
                  <a:cubicBezTo>
                    <a:pt x="227" y="94"/>
                    <a:pt x="200" y="68"/>
                    <a:pt x="173" y="54"/>
                  </a:cubicBezTo>
                  <a:cubicBezTo>
                    <a:pt x="130" y="30"/>
                    <a:pt x="5" y="0"/>
                    <a:pt x="0" y="80"/>
                  </a:cubicBezTo>
                  <a:cubicBezTo>
                    <a:pt x="0" y="83"/>
                    <a:pt x="1" y="87"/>
                    <a:pt x="1" y="90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8"/>
            <p:cNvSpPr/>
            <p:nvPr/>
          </p:nvSpPr>
          <p:spPr bwMode="auto">
            <a:xfrm>
              <a:off x="-4763" y="3697287"/>
              <a:ext cx="207963" cy="134938"/>
            </a:xfrm>
            <a:custGeom>
              <a:avLst/>
              <a:gdLst>
                <a:gd name="T0" fmla="*/ 221 w 224"/>
                <a:gd name="T1" fmla="*/ 32 h 145"/>
                <a:gd name="T2" fmla="*/ 174 w 224"/>
                <a:gd name="T3" fmla="*/ 107 h 145"/>
                <a:gd name="T4" fmla="*/ 65 w 224"/>
                <a:gd name="T5" fmla="*/ 140 h 145"/>
                <a:gd name="T6" fmla="*/ 4 w 224"/>
                <a:gd name="T7" fmla="*/ 94 h 145"/>
                <a:gd name="T8" fmla="*/ 24 w 224"/>
                <a:gd name="T9" fmla="*/ 41 h 145"/>
                <a:gd name="T10" fmla="*/ 77 w 224"/>
                <a:gd name="T11" fmla="*/ 16 h 145"/>
                <a:gd name="T12" fmla="*/ 195 w 224"/>
                <a:gd name="T13" fmla="*/ 6 h 145"/>
                <a:gd name="T14" fmla="*/ 218 w 224"/>
                <a:gd name="T15" fmla="*/ 21 h 145"/>
                <a:gd name="T16" fmla="*/ 221 w 224"/>
                <a:gd name="T17" fmla="*/ 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45">
                  <a:moveTo>
                    <a:pt x="221" y="32"/>
                  </a:moveTo>
                  <a:cubicBezTo>
                    <a:pt x="224" y="60"/>
                    <a:pt x="192" y="92"/>
                    <a:pt x="174" y="107"/>
                  </a:cubicBezTo>
                  <a:cubicBezTo>
                    <a:pt x="144" y="132"/>
                    <a:pt x="104" y="145"/>
                    <a:pt x="65" y="140"/>
                  </a:cubicBezTo>
                  <a:cubicBezTo>
                    <a:pt x="38" y="135"/>
                    <a:pt x="10" y="120"/>
                    <a:pt x="4" y="94"/>
                  </a:cubicBezTo>
                  <a:cubicBezTo>
                    <a:pt x="0" y="75"/>
                    <a:pt x="10" y="55"/>
                    <a:pt x="24" y="41"/>
                  </a:cubicBezTo>
                  <a:cubicBezTo>
                    <a:pt x="39" y="28"/>
                    <a:pt x="58" y="21"/>
                    <a:pt x="77" y="16"/>
                  </a:cubicBezTo>
                  <a:cubicBezTo>
                    <a:pt x="112" y="6"/>
                    <a:pt x="158" y="0"/>
                    <a:pt x="195" y="6"/>
                  </a:cubicBezTo>
                  <a:cubicBezTo>
                    <a:pt x="204" y="8"/>
                    <a:pt x="213" y="13"/>
                    <a:pt x="218" y="21"/>
                  </a:cubicBezTo>
                  <a:cubicBezTo>
                    <a:pt x="219" y="25"/>
                    <a:pt x="220" y="28"/>
                    <a:pt x="221" y="32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9"/>
            <p:cNvSpPr/>
            <p:nvPr/>
          </p:nvSpPr>
          <p:spPr bwMode="auto">
            <a:xfrm>
              <a:off x="185738" y="3632200"/>
              <a:ext cx="220663" cy="117475"/>
            </a:xfrm>
            <a:custGeom>
              <a:avLst/>
              <a:gdLst>
                <a:gd name="T0" fmla="*/ 15 w 237"/>
                <a:gd name="T1" fmla="*/ 89 h 126"/>
                <a:gd name="T2" fmla="*/ 140 w 237"/>
                <a:gd name="T3" fmla="*/ 125 h 126"/>
                <a:gd name="T4" fmla="*/ 200 w 237"/>
                <a:gd name="T5" fmla="*/ 119 h 126"/>
                <a:gd name="T6" fmla="*/ 236 w 237"/>
                <a:gd name="T7" fmla="*/ 74 h 126"/>
                <a:gd name="T8" fmla="*/ 175 w 237"/>
                <a:gd name="T9" fmla="*/ 16 h 126"/>
                <a:gd name="T10" fmla="*/ 12 w 237"/>
                <a:gd name="T11" fmla="*/ 79 h 126"/>
                <a:gd name="T12" fmla="*/ 15 w 237"/>
                <a:gd name="T13" fmla="*/ 8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25">
                  <a:moveTo>
                    <a:pt x="15" y="89"/>
                  </a:moveTo>
                  <a:cubicBezTo>
                    <a:pt x="33" y="124"/>
                    <a:pt x="109" y="124"/>
                    <a:pt x="140" y="125"/>
                  </a:cubicBezTo>
                  <a:cubicBezTo>
                    <a:pt x="160" y="126"/>
                    <a:pt x="181" y="126"/>
                    <a:pt x="200" y="119"/>
                  </a:cubicBezTo>
                  <a:cubicBezTo>
                    <a:pt x="219" y="111"/>
                    <a:pt x="236" y="94"/>
                    <a:pt x="236" y="74"/>
                  </a:cubicBezTo>
                  <a:cubicBezTo>
                    <a:pt x="237" y="43"/>
                    <a:pt x="204" y="24"/>
                    <a:pt x="175" y="16"/>
                  </a:cubicBezTo>
                  <a:cubicBezTo>
                    <a:pt x="128" y="2"/>
                    <a:pt x="0" y="0"/>
                    <a:pt x="12" y="79"/>
                  </a:cubicBezTo>
                  <a:cubicBezTo>
                    <a:pt x="13" y="83"/>
                    <a:pt x="14" y="86"/>
                    <a:pt x="15" y="8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0"/>
            <p:cNvSpPr/>
            <p:nvPr/>
          </p:nvSpPr>
          <p:spPr bwMode="auto">
            <a:xfrm>
              <a:off x="455613" y="1349375"/>
              <a:ext cx="509588" cy="1031875"/>
            </a:xfrm>
            <a:custGeom>
              <a:avLst/>
              <a:gdLst>
                <a:gd name="T0" fmla="*/ 164 w 549"/>
                <a:gd name="T1" fmla="*/ 23 h 1112"/>
                <a:gd name="T2" fmla="*/ 183 w 549"/>
                <a:gd name="T3" fmla="*/ 332 h 1112"/>
                <a:gd name="T4" fmla="*/ 181 w 549"/>
                <a:gd name="T5" fmla="*/ 333 h 1112"/>
                <a:gd name="T6" fmla="*/ 51 w 549"/>
                <a:gd name="T7" fmla="*/ 468 h 1112"/>
                <a:gd name="T8" fmla="*/ 21 w 549"/>
                <a:gd name="T9" fmla="*/ 661 h 1112"/>
                <a:gd name="T10" fmla="*/ 51 w 549"/>
                <a:gd name="T11" fmla="*/ 674 h 1112"/>
                <a:gd name="T12" fmla="*/ 64 w 549"/>
                <a:gd name="T13" fmla="*/ 645 h 1112"/>
                <a:gd name="T14" fmla="*/ 90 w 549"/>
                <a:gd name="T15" fmla="*/ 493 h 1112"/>
                <a:gd name="T16" fmla="*/ 191 w 549"/>
                <a:gd name="T17" fmla="*/ 385 h 1112"/>
                <a:gd name="T18" fmla="*/ 247 w 549"/>
                <a:gd name="T19" fmla="*/ 617 h 1112"/>
                <a:gd name="T20" fmla="*/ 246 w 549"/>
                <a:gd name="T21" fmla="*/ 627 h 1112"/>
                <a:gd name="T22" fmla="*/ 253 w 549"/>
                <a:gd name="T23" fmla="*/ 638 h 1112"/>
                <a:gd name="T24" fmla="*/ 319 w 549"/>
                <a:gd name="T25" fmla="*/ 811 h 1112"/>
                <a:gd name="T26" fmla="*/ 266 w 549"/>
                <a:gd name="T27" fmla="*/ 1093 h 1112"/>
                <a:gd name="T28" fmla="*/ 295 w 549"/>
                <a:gd name="T29" fmla="*/ 1108 h 1112"/>
                <a:gd name="T30" fmla="*/ 310 w 549"/>
                <a:gd name="T31" fmla="*/ 1078 h 1112"/>
                <a:gd name="T32" fmla="*/ 340 w 549"/>
                <a:gd name="T33" fmla="*/ 858 h 1112"/>
                <a:gd name="T34" fmla="*/ 467 w 549"/>
                <a:gd name="T35" fmla="*/ 1084 h 1112"/>
                <a:gd name="T36" fmla="*/ 499 w 549"/>
                <a:gd name="T37" fmla="*/ 1090 h 1112"/>
                <a:gd name="T38" fmla="*/ 505 w 549"/>
                <a:gd name="T39" fmla="*/ 1058 h 1112"/>
                <a:gd name="T40" fmla="*/ 369 w 549"/>
                <a:gd name="T41" fmla="*/ 811 h 1112"/>
                <a:gd name="T42" fmla="*/ 364 w 549"/>
                <a:gd name="T43" fmla="*/ 799 h 1112"/>
                <a:gd name="T44" fmla="*/ 303 w 549"/>
                <a:gd name="T45" fmla="*/ 642 h 1112"/>
                <a:gd name="T46" fmla="*/ 399 w 549"/>
                <a:gd name="T47" fmla="*/ 673 h 1112"/>
                <a:gd name="T48" fmla="*/ 506 w 549"/>
                <a:gd name="T49" fmla="*/ 768 h 1112"/>
                <a:gd name="T50" fmla="*/ 539 w 549"/>
                <a:gd name="T51" fmla="*/ 769 h 1112"/>
                <a:gd name="T52" fmla="*/ 540 w 549"/>
                <a:gd name="T53" fmla="*/ 736 h 1112"/>
                <a:gd name="T54" fmla="*/ 424 w 549"/>
                <a:gd name="T55" fmla="*/ 634 h 1112"/>
                <a:gd name="T56" fmla="*/ 418 w 549"/>
                <a:gd name="T57" fmla="*/ 631 h 1112"/>
                <a:gd name="T58" fmla="*/ 289 w 549"/>
                <a:gd name="T59" fmla="*/ 596 h 1112"/>
                <a:gd name="T60" fmla="*/ 223 w 549"/>
                <a:gd name="T61" fmla="*/ 289 h 1112"/>
                <a:gd name="T62" fmla="*/ 388 w 549"/>
                <a:gd name="T63" fmla="*/ 374 h 1112"/>
                <a:gd name="T64" fmla="*/ 420 w 549"/>
                <a:gd name="T65" fmla="*/ 378 h 1112"/>
                <a:gd name="T66" fmla="*/ 425 w 549"/>
                <a:gd name="T67" fmla="*/ 346 h 1112"/>
                <a:gd name="T68" fmla="*/ 350 w 549"/>
                <a:gd name="T69" fmla="*/ 280 h 1112"/>
                <a:gd name="T70" fmla="*/ 218 w 549"/>
                <a:gd name="T71" fmla="*/ 243 h 1112"/>
                <a:gd name="T72" fmla="*/ 210 w 549"/>
                <a:gd name="T73" fmla="*/ 25 h 1112"/>
                <a:gd name="T74" fmla="*/ 199 w 549"/>
                <a:gd name="T75" fmla="*/ 4 h 1112"/>
                <a:gd name="T76" fmla="*/ 188 w 549"/>
                <a:gd name="T77" fmla="*/ 1 h 1112"/>
                <a:gd name="T78" fmla="*/ 164 w 549"/>
                <a:gd name="T79" fmla="*/ 23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9" h="1112">
                  <a:moveTo>
                    <a:pt x="164" y="23"/>
                  </a:moveTo>
                  <a:cubicBezTo>
                    <a:pt x="161" y="127"/>
                    <a:pt x="168" y="230"/>
                    <a:pt x="183" y="332"/>
                  </a:cubicBezTo>
                  <a:cubicBezTo>
                    <a:pt x="182" y="333"/>
                    <a:pt x="181" y="333"/>
                    <a:pt x="181" y="333"/>
                  </a:cubicBezTo>
                  <a:cubicBezTo>
                    <a:pt x="136" y="371"/>
                    <a:pt x="85" y="414"/>
                    <a:pt x="51" y="468"/>
                  </a:cubicBezTo>
                  <a:cubicBezTo>
                    <a:pt x="11" y="531"/>
                    <a:pt x="0" y="603"/>
                    <a:pt x="21" y="661"/>
                  </a:cubicBezTo>
                  <a:cubicBezTo>
                    <a:pt x="25" y="673"/>
                    <a:pt x="39" y="679"/>
                    <a:pt x="51" y="674"/>
                  </a:cubicBezTo>
                  <a:cubicBezTo>
                    <a:pt x="62" y="670"/>
                    <a:pt x="69" y="657"/>
                    <a:pt x="64" y="645"/>
                  </a:cubicBezTo>
                  <a:cubicBezTo>
                    <a:pt x="48" y="600"/>
                    <a:pt x="57" y="543"/>
                    <a:pt x="90" y="493"/>
                  </a:cubicBezTo>
                  <a:cubicBezTo>
                    <a:pt x="116" y="452"/>
                    <a:pt x="153" y="418"/>
                    <a:pt x="191" y="385"/>
                  </a:cubicBezTo>
                  <a:cubicBezTo>
                    <a:pt x="204" y="464"/>
                    <a:pt x="223" y="541"/>
                    <a:pt x="247" y="617"/>
                  </a:cubicBezTo>
                  <a:cubicBezTo>
                    <a:pt x="246" y="620"/>
                    <a:pt x="246" y="623"/>
                    <a:pt x="246" y="627"/>
                  </a:cubicBezTo>
                  <a:cubicBezTo>
                    <a:pt x="247" y="631"/>
                    <a:pt x="250" y="635"/>
                    <a:pt x="253" y="638"/>
                  </a:cubicBezTo>
                  <a:cubicBezTo>
                    <a:pt x="272" y="697"/>
                    <a:pt x="294" y="755"/>
                    <a:pt x="319" y="811"/>
                  </a:cubicBezTo>
                  <a:cubicBezTo>
                    <a:pt x="256" y="888"/>
                    <a:pt x="234" y="999"/>
                    <a:pt x="266" y="1093"/>
                  </a:cubicBezTo>
                  <a:cubicBezTo>
                    <a:pt x="270" y="1105"/>
                    <a:pt x="283" y="1112"/>
                    <a:pt x="295" y="1108"/>
                  </a:cubicBezTo>
                  <a:cubicBezTo>
                    <a:pt x="307" y="1104"/>
                    <a:pt x="314" y="1090"/>
                    <a:pt x="310" y="1078"/>
                  </a:cubicBezTo>
                  <a:cubicBezTo>
                    <a:pt x="285" y="1006"/>
                    <a:pt x="298" y="922"/>
                    <a:pt x="340" y="858"/>
                  </a:cubicBezTo>
                  <a:cubicBezTo>
                    <a:pt x="377" y="936"/>
                    <a:pt x="419" y="1012"/>
                    <a:pt x="467" y="1084"/>
                  </a:cubicBezTo>
                  <a:cubicBezTo>
                    <a:pt x="474" y="1095"/>
                    <a:pt x="488" y="1097"/>
                    <a:pt x="499" y="1090"/>
                  </a:cubicBezTo>
                  <a:cubicBezTo>
                    <a:pt x="509" y="1083"/>
                    <a:pt x="512" y="1069"/>
                    <a:pt x="505" y="1058"/>
                  </a:cubicBezTo>
                  <a:cubicBezTo>
                    <a:pt x="453" y="980"/>
                    <a:pt x="408" y="897"/>
                    <a:pt x="369" y="811"/>
                  </a:cubicBezTo>
                  <a:cubicBezTo>
                    <a:pt x="369" y="807"/>
                    <a:pt x="367" y="802"/>
                    <a:pt x="364" y="799"/>
                  </a:cubicBezTo>
                  <a:cubicBezTo>
                    <a:pt x="341" y="747"/>
                    <a:pt x="321" y="695"/>
                    <a:pt x="303" y="642"/>
                  </a:cubicBezTo>
                  <a:cubicBezTo>
                    <a:pt x="334" y="643"/>
                    <a:pt x="368" y="654"/>
                    <a:pt x="399" y="673"/>
                  </a:cubicBezTo>
                  <a:cubicBezTo>
                    <a:pt x="439" y="698"/>
                    <a:pt x="473" y="734"/>
                    <a:pt x="506" y="768"/>
                  </a:cubicBezTo>
                  <a:cubicBezTo>
                    <a:pt x="515" y="778"/>
                    <a:pt x="530" y="778"/>
                    <a:pt x="539" y="769"/>
                  </a:cubicBezTo>
                  <a:cubicBezTo>
                    <a:pt x="548" y="760"/>
                    <a:pt x="549" y="746"/>
                    <a:pt x="540" y="736"/>
                  </a:cubicBezTo>
                  <a:cubicBezTo>
                    <a:pt x="505" y="700"/>
                    <a:pt x="469" y="662"/>
                    <a:pt x="424" y="634"/>
                  </a:cubicBezTo>
                  <a:cubicBezTo>
                    <a:pt x="422" y="633"/>
                    <a:pt x="420" y="632"/>
                    <a:pt x="418" y="631"/>
                  </a:cubicBezTo>
                  <a:cubicBezTo>
                    <a:pt x="376" y="606"/>
                    <a:pt x="331" y="594"/>
                    <a:pt x="289" y="596"/>
                  </a:cubicBezTo>
                  <a:cubicBezTo>
                    <a:pt x="258" y="496"/>
                    <a:pt x="236" y="393"/>
                    <a:pt x="223" y="289"/>
                  </a:cubicBezTo>
                  <a:cubicBezTo>
                    <a:pt x="287" y="292"/>
                    <a:pt x="350" y="323"/>
                    <a:pt x="388" y="374"/>
                  </a:cubicBezTo>
                  <a:cubicBezTo>
                    <a:pt x="396" y="384"/>
                    <a:pt x="410" y="386"/>
                    <a:pt x="420" y="378"/>
                  </a:cubicBezTo>
                  <a:cubicBezTo>
                    <a:pt x="430" y="371"/>
                    <a:pt x="433" y="356"/>
                    <a:pt x="425" y="346"/>
                  </a:cubicBezTo>
                  <a:cubicBezTo>
                    <a:pt x="404" y="319"/>
                    <a:pt x="379" y="297"/>
                    <a:pt x="350" y="280"/>
                  </a:cubicBezTo>
                  <a:cubicBezTo>
                    <a:pt x="310" y="256"/>
                    <a:pt x="265" y="244"/>
                    <a:pt x="218" y="243"/>
                  </a:cubicBezTo>
                  <a:cubicBezTo>
                    <a:pt x="211" y="171"/>
                    <a:pt x="208" y="98"/>
                    <a:pt x="210" y="25"/>
                  </a:cubicBezTo>
                  <a:cubicBezTo>
                    <a:pt x="211" y="16"/>
                    <a:pt x="206" y="8"/>
                    <a:pt x="199" y="4"/>
                  </a:cubicBezTo>
                  <a:cubicBezTo>
                    <a:pt x="196" y="2"/>
                    <a:pt x="192" y="1"/>
                    <a:pt x="188" y="1"/>
                  </a:cubicBezTo>
                  <a:cubicBezTo>
                    <a:pt x="175" y="0"/>
                    <a:pt x="165" y="10"/>
                    <a:pt x="164" y="2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1"/>
            <p:cNvSpPr/>
            <p:nvPr/>
          </p:nvSpPr>
          <p:spPr bwMode="auto">
            <a:xfrm>
              <a:off x="412750" y="1908175"/>
              <a:ext cx="147638" cy="149225"/>
            </a:xfrm>
            <a:custGeom>
              <a:avLst/>
              <a:gdLst>
                <a:gd name="T0" fmla="*/ 80 w 160"/>
                <a:gd name="T1" fmla="*/ 2 h 160"/>
                <a:gd name="T2" fmla="*/ 47 w 160"/>
                <a:gd name="T3" fmla="*/ 10 h 160"/>
                <a:gd name="T4" fmla="*/ 15 w 160"/>
                <a:gd name="T5" fmla="*/ 47 h 160"/>
                <a:gd name="T6" fmla="*/ 3 w 160"/>
                <a:gd name="T7" fmla="*/ 91 h 160"/>
                <a:gd name="T8" fmla="*/ 16 w 160"/>
                <a:gd name="T9" fmla="*/ 119 h 160"/>
                <a:gd name="T10" fmla="*/ 90 w 160"/>
                <a:gd name="T11" fmla="*/ 159 h 160"/>
                <a:gd name="T12" fmla="*/ 157 w 160"/>
                <a:gd name="T13" fmla="*/ 113 h 160"/>
                <a:gd name="T14" fmla="*/ 159 w 160"/>
                <a:gd name="T15" fmla="*/ 75 h 160"/>
                <a:gd name="T16" fmla="*/ 142 w 160"/>
                <a:gd name="T17" fmla="*/ 25 h 160"/>
                <a:gd name="T18" fmla="*/ 117 w 160"/>
                <a:gd name="T19" fmla="*/ 8 h 160"/>
                <a:gd name="T20" fmla="*/ 92 w 160"/>
                <a:gd name="T21" fmla="*/ 5 h 160"/>
                <a:gd name="T22" fmla="*/ 80 w 160"/>
                <a:gd name="T23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60">
                  <a:moveTo>
                    <a:pt x="80" y="2"/>
                  </a:moveTo>
                  <a:cubicBezTo>
                    <a:pt x="68" y="0"/>
                    <a:pt x="59" y="1"/>
                    <a:pt x="47" y="10"/>
                  </a:cubicBezTo>
                  <a:cubicBezTo>
                    <a:pt x="34" y="20"/>
                    <a:pt x="24" y="33"/>
                    <a:pt x="15" y="47"/>
                  </a:cubicBezTo>
                  <a:cubicBezTo>
                    <a:pt x="6" y="60"/>
                    <a:pt x="0" y="76"/>
                    <a:pt x="3" y="91"/>
                  </a:cubicBezTo>
                  <a:cubicBezTo>
                    <a:pt x="4" y="102"/>
                    <a:pt x="10" y="111"/>
                    <a:pt x="16" y="119"/>
                  </a:cubicBezTo>
                  <a:cubicBezTo>
                    <a:pt x="33" y="143"/>
                    <a:pt x="61" y="159"/>
                    <a:pt x="90" y="159"/>
                  </a:cubicBezTo>
                  <a:cubicBezTo>
                    <a:pt x="119" y="160"/>
                    <a:pt x="148" y="141"/>
                    <a:pt x="157" y="113"/>
                  </a:cubicBezTo>
                  <a:cubicBezTo>
                    <a:pt x="160" y="101"/>
                    <a:pt x="160" y="88"/>
                    <a:pt x="159" y="75"/>
                  </a:cubicBezTo>
                  <a:cubicBezTo>
                    <a:pt x="157" y="57"/>
                    <a:pt x="153" y="39"/>
                    <a:pt x="142" y="25"/>
                  </a:cubicBezTo>
                  <a:cubicBezTo>
                    <a:pt x="135" y="16"/>
                    <a:pt x="128" y="10"/>
                    <a:pt x="117" y="8"/>
                  </a:cubicBezTo>
                  <a:cubicBezTo>
                    <a:pt x="109" y="7"/>
                    <a:pt x="100" y="7"/>
                    <a:pt x="92" y="5"/>
                  </a:cubicBezTo>
                  <a:cubicBezTo>
                    <a:pt x="88" y="4"/>
                    <a:pt x="84" y="3"/>
                    <a:pt x="80" y="2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2"/>
            <p:cNvSpPr/>
            <p:nvPr/>
          </p:nvSpPr>
          <p:spPr bwMode="auto">
            <a:xfrm>
              <a:off x="908050" y="2016125"/>
              <a:ext cx="119063" cy="158750"/>
            </a:xfrm>
            <a:custGeom>
              <a:avLst/>
              <a:gdLst>
                <a:gd name="T0" fmla="*/ 36 w 129"/>
                <a:gd name="T1" fmla="*/ 14 h 171"/>
                <a:gd name="T2" fmla="*/ 1 w 129"/>
                <a:gd name="T3" fmla="*/ 93 h 171"/>
                <a:gd name="T4" fmla="*/ 19 w 129"/>
                <a:gd name="T5" fmla="*/ 151 h 171"/>
                <a:gd name="T6" fmla="*/ 89 w 129"/>
                <a:gd name="T7" fmla="*/ 159 h 171"/>
                <a:gd name="T8" fmla="*/ 127 w 129"/>
                <a:gd name="T9" fmla="*/ 97 h 171"/>
                <a:gd name="T10" fmla="*/ 106 w 129"/>
                <a:gd name="T11" fmla="*/ 25 h 171"/>
                <a:gd name="T12" fmla="*/ 87 w 129"/>
                <a:gd name="T13" fmla="*/ 6 h 171"/>
                <a:gd name="T14" fmla="*/ 36 w 129"/>
                <a:gd name="T15" fmla="*/ 1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71">
                  <a:moveTo>
                    <a:pt x="36" y="14"/>
                  </a:moveTo>
                  <a:cubicBezTo>
                    <a:pt x="13" y="27"/>
                    <a:pt x="2" y="68"/>
                    <a:pt x="1" y="93"/>
                  </a:cubicBezTo>
                  <a:cubicBezTo>
                    <a:pt x="0" y="113"/>
                    <a:pt x="4" y="136"/>
                    <a:pt x="19" y="151"/>
                  </a:cubicBezTo>
                  <a:cubicBezTo>
                    <a:pt x="36" y="169"/>
                    <a:pt x="67" y="171"/>
                    <a:pt x="89" y="159"/>
                  </a:cubicBezTo>
                  <a:cubicBezTo>
                    <a:pt x="111" y="147"/>
                    <a:pt x="125" y="122"/>
                    <a:pt x="127" y="97"/>
                  </a:cubicBezTo>
                  <a:cubicBezTo>
                    <a:pt x="129" y="71"/>
                    <a:pt x="121" y="46"/>
                    <a:pt x="106" y="25"/>
                  </a:cubicBezTo>
                  <a:cubicBezTo>
                    <a:pt x="101" y="18"/>
                    <a:pt x="95" y="10"/>
                    <a:pt x="87" y="6"/>
                  </a:cubicBezTo>
                  <a:cubicBezTo>
                    <a:pt x="74" y="0"/>
                    <a:pt x="48" y="8"/>
                    <a:pt x="36" y="1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3"/>
            <p:cNvSpPr/>
            <p:nvPr/>
          </p:nvSpPr>
          <p:spPr bwMode="auto">
            <a:xfrm>
              <a:off x="784225" y="1609725"/>
              <a:ext cx="152400" cy="168275"/>
            </a:xfrm>
            <a:custGeom>
              <a:avLst/>
              <a:gdLst>
                <a:gd name="T0" fmla="*/ 44 w 165"/>
                <a:gd name="T1" fmla="*/ 27 h 181"/>
                <a:gd name="T2" fmla="*/ 30 w 165"/>
                <a:gd name="T3" fmla="*/ 32 h 181"/>
                <a:gd name="T4" fmla="*/ 5 w 165"/>
                <a:gd name="T5" fmla="*/ 70 h 181"/>
                <a:gd name="T6" fmla="*/ 13 w 165"/>
                <a:gd name="T7" fmla="*/ 138 h 181"/>
                <a:gd name="T8" fmla="*/ 67 w 165"/>
                <a:gd name="T9" fmla="*/ 177 h 181"/>
                <a:gd name="T10" fmla="*/ 136 w 165"/>
                <a:gd name="T11" fmla="*/ 150 h 181"/>
                <a:gd name="T12" fmla="*/ 163 w 165"/>
                <a:gd name="T13" fmla="*/ 80 h 181"/>
                <a:gd name="T14" fmla="*/ 136 w 165"/>
                <a:gd name="T15" fmla="*/ 17 h 181"/>
                <a:gd name="T16" fmla="*/ 53 w 165"/>
                <a:gd name="T17" fmla="*/ 25 h 181"/>
                <a:gd name="T18" fmla="*/ 44 w 165"/>
                <a:gd name="T19" fmla="*/ 2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81">
                  <a:moveTo>
                    <a:pt x="44" y="27"/>
                  </a:moveTo>
                  <a:cubicBezTo>
                    <a:pt x="39" y="28"/>
                    <a:pt x="35" y="30"/>
                    <a:pt x="30" y="32"/>
                  </a:cubicBezTo>
                  <a:cubicBezTo>
                    <a:pt x="16" y="39"/>
                    <a:pt x="9" y="55"/>
                    <a:pt x="5" y="70"/>
                  </a:cubicBezTo>
                  <a:cubicBezTo>
                    <a:pt x="0" y="93"/>
                    <a:pt x="2" y="117"/>
                    <a:pt x="13" y="138"/>
                  </a:cubicBezTo>
                  <a:cubicBezTo>
                    <a:pt x="24" y="158"/>
                    <a:pt x="44" y="174"/>
                    <a:pt x="67" y="177"/>
                  </a:cubicBezTo>
                  <a:cubicBezTo>
                    <a:pt x="92" y="181"/>
                    <a:pt x="119" y="169"/>
                    <a:pt x="136" y="150"/>
                  </a:cubicBezTo>
                  <a:cubicBezTo>
                    <a:pt x="153" y="131"/>
                    <a:pt x="162" y="106"/>
                    <a:pt x="163" y="80"/>
                  </a:cubicBezTo>
                  <a:cubicBezTo>
                    <a:pt x="165" y="57"/>
                    <a:pt x="158" y="30"/>
                    <a:pt x="136" y="17"/>
                  </a:cubicBezTo>
                  <a:cubicBezTo>
                    <a:pt x="109" y="0"/>
                    <a:pt x="80" y="17"/>
                    <a:pt x="53" y="25"/>
                  </a:cubicBezTo>
                  <a:cubicBezTo>
                    <a:pt x="50" y="26"/>
                    <a:pt x="47" y="26"/>
                    <a:pt x="44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4"/>
            <p:cNvSpPr/>
            <p:nvPr/>
          </p:nvSpPr>
          <p:spPr bwMode="auto">
            <a:xfrm>
              <a:off x="630238" y="2333625"/>
              <a:ext cx="173038" cy="150813"/>
            </a:xfrm>
            <a:custGeom>
              <a:avLst/>
              <a:gdLst>
                <a:gd name="T0" fmla="*/ 99 w 187"/>
                <a:gd name="T1" fmla="*/ 1 h 162"/>
                <a:gd name="T2" fmla="*/ 37 w 187"/>
                <a:gd name="T3" fmla="*/ 18 h 162"/>
                <a:gd name="T4" fmla="*/ 2 w 187"/>
                <a:gd name="T5" fmla="*/ 78 h 162"/>
                <a:gd name="T6" fmla="*/ 3 w 187"/>
                <a:gd name="T7" fmla="*/ 101 h 162"/>
                <a:gd name="T8" fmla="*/ 17 w 187"/>
                <a:gd name="T9" fmla="*/ 119 h 162"/>
                <a:gd name="T10" fmla="*/ 104 w 187"/>
                <a:gd name="T11" fmla="*/ 162 h 162"/>
                <a:gd name="T12" fmla="*/ 184 w 187"/>
                <a:gd name="T13" fmla="*/ 88 h 162"/>
                <a:gd name="T14" fmla="*/ 106 w 187"/>
                <a:gd name="T15" fmla="*/ 1 h 162"/>
                <a:gd name="T16" fmla="*/ 99 w 187"/>
                <a:gd name="T17" fmla="*/ 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62">
                  <a:moveTo>
                    <a:pt x="99" y="1"/>
                  </a:moveTo>
                  <a:cubicBezTo>
                    <a:pt x="77" y="0"/>
                    <a:pt x="54" y="4"/>
                    <a:pt x="37" y="18"/>
                  </a:cubicBezTo>
                  <a:cubicBezTo>
                    <a:pt x="19" y="33"/>
                    <a:pt x="7" y="55"/>
                    <a:pt x="2" y="78"/>
                  </a:cubicBezTo>
                  <a:cubicBezTo>
                    <a:pt x="1" y="85"/>
                    <a:pt x="0" y="94"/>
                    <a:pt x="3" y="101"/>
                  </a:cubicBezTo>
                  <a:cubicBezTo>
                    <a:pt x="6" y="108"/>
                    <a:pt x="11" y="114"/>
                    <a:pt x="17" y="119"/>
                  </a:cubicBezTo>
                  <a:cubicBezTo>
                    <a:pt x="41" y="142"/>
                    <a:pt x="70" y="162"/>
                    <a:pt x="104" y="162"/>
                  </a:cubicBezTo>
                  <a:cubicBezTo>
                    <a:pt x="144" y="162"/>
                    <a:pt x="181" y="128"/>
                    <a:pt x="184" y="88"/>
                  </a:cubicBezTo>
                  <a:cubicBezTo>
                    <a:pt x="187" y="42"/>
                    <a:pt x="150" y="4"/>
                    <a:pt x="106" y="1"/>
                  </a:cubicBezTo>
                  <a:cubicBezTo>
                    <a:pt x="104" y="1"/>
                    <a:pt x="102" y="1"/>
                    <a:pt x="99" y="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5"/>
            <p:cNvSpPr/>
            <p:nvPr/>
          </p:nvSpPr>
          <p:spPr bwMode="auto">
            <a:xfrm>
              <a:off x="876300" y="2319337"/>
              <a:ext cx="163513" cy="157163"/>
            </a:xfrm>
            <a:custGeom>
              <a:avLst/>
              <a:gdLst>
                <a:gd name="T0" fmla="*/ 42 w 176"/>
                <a:gd name="T1" fmla="*/ 27 h 170"/>
                <a:gd name="T2" fmla="*/ 8 w 176"/>
                <a:gd name="T3" fmla="*/ 67 h 170"/>
                <a:gd name="T4" fmla="*/ 10 w 176"/>
                <a:gd name="T5" fmla="*/ 129 h 170"/>
                <a:gd name="T6" fmla="*/ 68 w 176"/>
                <a:gd name="T7" fmla="*/ 165 h 170"/>
                <a:gd name="T8" fmla="*/ 158 w 176"/>
                <a:gd name="T9" fmla="*/ 123 h 170"/>
                <a:gd name="T10" fmla="*/ 146 w 176"/>
                <a:gd name="T11" fmla="*/ 25 h 170"/>
                <a:gd name="T12" fmla="*/ 54 w 176"/>
                <a:gd name="T13" fmla="*/ 18 h 170"/>
                <a:gd name="T14" fmla="*/ 42 w 176"/>
                <a:gd name="T15" fmla="*/ 2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170">
                  <a:moveTo>
                    <a:pt x="42" y="27"/>
                  </a:moveTo>
                  <a:cubicBezTo>
                    <a:pt x="28" y="37"/>
                    <a:pt x="14" y="51"/>
                    <a:pt x="8" y="67"/>
                  </a:cubicBezTo>
                  <a:cubicBezTo>
                    <a:pt x="0" y="87"/>
                    <a:pt x="0" y="110"/>
                    <a:pt x="10" y="129"/>
                  </a:cubicBezTo>
                  <a:cubicBezTo>
                    <a:pt x="21" y="150"/>
                    <a:pt x="44" y="162"/>
                    <a:pt x="68" y="165"/>
                  </a:cubicBezTo>
                  <a:cubicBezTo>
                    <a:pt x="103" y="170"/>
                    <a:pt x="140" y="153"/>
                    <a:pt x="158" y="123"/>
                  </a:cubicBezTo>
                  <a:cubicBezTo>
                    <a:pt x="176" y="92"/>
                    <a:pt x="171" y="49"/>
                    <a:pt x="146" y="25"/>
                  </a:cubicBezTo>
                  <a:cubicBezTo>
                    <a:pt x="121" y="1"/>
                    <a:pt x="83" y="0"/>
                    <a:pt x="54" y="18"/>
                  </a:cubicBezTo>
                  <a:cubicBezTo>
                    <a:pt x="50" y="21"/>
                    <a:pt x="46" y="24"/>
                    <a:pt x="42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6"/>
            <p:cNvSpPr/>
            <p:nvPr/>
          </p:nvSpPr>
          <p:spPr bwMode="auto">
            <a:xfrm>
              <a:off x="881063" y="2522537"/>
              <a:ext cx="312738" cy="336550"/>
            </a:xfrm>
            <a:custGeom>
              <a:avLst/>
              <a:gdLst>
                <a:gd name="T0" fmla="*/ 187 w 337"/>
                <a:gd name="T1" fmla="*/ 117 h 363"/>
                <a:gd name="T2" fmla="*/ 297 w 337"/>
                <a:gd name="T3" fmla="*/ 112 h 363"/>
                <a:gd name="T4" fmla="*/ 327 w 337"/>
                <a:gd name="T5" fmla="*/ 133 h 363"/>
                <a:gd name="T6" fmla="*/ 330 w 337"/>
                <a:gd name="T7" fmla="*/ 168 h 363"/>
                <a:gd name="T8" fmla="*/ 304 w 337"/>
                <a:gd name="T9" fmla="*/ 184 h 363"/>
                <a:gd name="T10" fmla="*/ 201 w 337"/>
                <a:gd name="T11" fmla="*/ 187 h 363"/>
                <a:gd name="T12" fmla="*/ 268 w 337"/>
                <a:gd name="T13" fmla="*/ 243 h 363"/>
                <a:gd name="T14" fmla="*/ 279 w 337"/>
                <a:gd name="T15" fmla="*/ 293 h 363"/>
                <a:gd name="T16" fmla="*/ 216 w 337"/>
                <a:gd name="T17" fmla="*/ 301 h 363"/>
                <a:gd name="T18" fmla="*/ 182 w 337"/>
                <a:gd name="T19" fmla="*/ 237 h 363"/>
                <a:gd name="T20" fmla="*/ 164 w 337"/>
                <a:gd name="T21" fmla="*/ 315 h 363"/>
                <a:gd name="T22" fmla="*/ 99 w 337"/>
                <a:gd name="T23" fmla="*/ 355 h 363"/>
                <a:gd name="T24" fmla="*/ 72 w 337"/>
                <a:gd name="T25" fmla="*/ 291 h 363"/>
                <a:gd name="T26" fmla="*/ 118 w 337"/>
                <a:gd name="T27" fmla="*/ 231 h 363"/>
                <a:gd name="T28" fmla="*/ 54 w 337"/>
                <a:gd name="T29" fmla="*/ 253 h 363"/>
                <a:gd name="T30" fmla="*/ 4 w 337"/>
                <a:gd name="T31" fmla="*/ 212 h 363"/>
                <a:gd name="T32" fmla="*/ 40 w 337"/>
                <a:gd name="T33" fmla="*/ 153 h 363"/>
                <a:gd name="T34" fmla="*/ 114 w 337"/>
                <a:gd name="T35" fmla="*/ 147 h 363"/>
                <a:gd name="T36" fmla="*/ 80 w 337"/>
                <a:gd name="T37" fmla="*/ 77 h 363"/>
                <a:gd name="T38" fmla="*/ 120 w 337"/>
                <a:gd name="T39" fmla="*/ 8 h 363"/>
                <a:gd name="T40" fmla="*/ 133 w 337"/>
                <a:gd name="T41" fmla="*/ 1 h 363"/>
                <a:gd name="T42" fmla="*/ 148 w 337"/>
                <a:gd name="T43" fmla="*/ 4 h 363"/>
                <a:gd name="T44" fmla="*/ 187 w 337"/>
                <a:gd name="T45" fmla="*/ 1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7" h="363">
                  <a:moveTo>
                    <a:pt x="187" y="117"/>
                  </a:moveTo>
                  <a:cubicBezTo>
                    <a:pt x="213" y="94"/>
                    <a:pt x="263" y="102"/>
                    <a:pt x="297" y="112"/>
                  </a:cubicBezTo>
                  <a:cubicBezTo>
                    <a:pt x="309" y="116"/>
                    <a:pt x="320" y="122"/>
                    <a:pt x="327" y="133"/>
                  </a:cubicBezTo>
                  <a:cubicBezTo>
                    <a:pt x="335" y="143"/>
                    <a:pt x="337" y="157"/>
                    <a:pt x="330" y="168"/>
                  </a:cubicBezTo>
                  <a:cubicBezTo>
                    <a:pt x="324" y="176"/>
                    <a:pt x="314" y="181"/>
                    <a:pt x="304" y="184"/>
                  </a:cubicBezTo>
                  <a:cubicBezTo>
                    <a:pt x="271" y="194"/>
                    <a:pt x="235" y="195"/>
                    <a:pt x="201" y="187"/>
                  </a:cubicBezTo>
                  <a:cubicBezTo>
                    <a:pt x="228" y="199"/>
                    <a:pt x="252" y="219"/>
                    <a:pt x="268" y="243"/>
                  </a:cubicBezTo>
                  <a:cubicBezTo>
                    <a:pt x="279" y="258"/>
                    <a:pt x="287" y="277"/>
                    <a:pt x="279" y="293"/>
                  </a:cubicBezTo>
                  <a:cubicBezTo>
                    <a:pt x="269" y="315"/>
                    <a:pt x="235" y="316"/>
                    <a:pt x="216" y="301"/>
                  </a:cubicBezTo>
                  <a:cubicBezTo>
                    <a:pt x="197" y="285"/>
                    <a:pt x="189" y="260"/>
                    <a:pt x="182" y="237"/>
                  </a:cubicBezTo>
                  <a:cubicBezTo>
                    <a:pt x="183" y="264"/>
                    <a:pt x="176" y="291"/>
                    <a:pt x="164" y="315"/>
                  </a:cubicBezTo>
                  <a:cubicBezTo>
                    <a:pt x="151" y="340"/>
                    <a:pt x="125" y="363"/>
                    <a:pt x="99" y="355"/>
                  </a:cubicBezTo>
                  <a:cubicBezTo>
                    <a:pt x="74" y="348"/>
                    <a:pt x="64" y="316"/>
                    <a:pt x="72" y="291"/>
                  </a:cubicBezTo>
                  <a:cubicBezTo>
                    <a:pt x="79" y="267"/>
                    <a:pt x="99" y="248"/>
                    <a:pt x="118" y="231"/>
                  </a:cubicBezTo>
                  <a:cubicBezTo>
                    <a:pt x="100" y="245"/>
                    <a:pt x="77" y="255"/>
                    <a:pt x="54" y="253"/>
                  </a:cubicBezTo>
                  <a:cubicBezTo>
                    <a:pt x="31" y="251"/>
                    <a:pt x="8" y="235"/>
                    <a:pt x="4" y="212"/>
                  </a:cubicBezTo>
                  <a:cubicBezTo>
                    <a:pt x="0" y="187"/>
                    <a:pt x="18" y="163"/>
                    <a:pt x="40" y="153"/>
                  </a:cubicBezTo>
                  <a:cubicBezTo>
                    <a:pt x="63" y="142"/>
                    <a:pt x="89" y="143"/>
                    <a:pt x="114" y="147"/>
                  </a:cubicBezTo>
                  <a:cubicBezTo>
                    <a:pt x="90" y="133"/>
                    <a:pt x="77" y="104"/>
                    <a:pt x="80" y="77"/>
                  </a:cubicBezTo>
                  <a:cubicBezTo>
                    <a:pt x="82" y="50"/>
                    <a:pt x="99" y="25"/>
                    <a:pt x="120" y="8"/>
                  </a:cubicBezTo>
                  <a:cubicBezTo>
                    <a:pt x="124" y="5"/>
                    <a:pt x="128" y="2"/>
                    <a:pt x="133" y="1"/>
                  </a:cubicBezTo>
                  <a:cubicBezTo>
                    <a:pt x="138" y="0"/>
                    <a:pt x="143" y="2"/>
                    <a:pt x="148" y="4"/>
                  </a:cubicBezTo>
                  <a:cubicBezTo>
                    <a:pt x="186" y="21"/>
                    <a:pt x="208" y="82"/>
                    <a:pt x="187" y="11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7"/>
            <p:cNvSpPr/>
            <p:nvPr/>
          </p:nvSpPr>
          <p:spPr bwMode="auto">
            <a:xfrm>
              <a:off x="1020763" y="2665412"/>
              <a:ext cx="26988" cy="28575"/>
            </a:xfrm>
            <a:custGeom>
              <a:avLst/>
              <a:gdLst>
                <a:gd name="T0" fmla="*/ 1 w 28"/>
                <a:gd name="T1" fmla="*/ 13 h 31"/>
                <a:gd name="T2" fmla="*/ 6 w 28"/>
                <a:gd name="T3" fmla="*/ 4 h 31"/>
                <a:gd name="T4" fmla="*/ 17 w 28"/>
                <a:gd name="T5" fmla="*/ 0 h 31"/>
                <a:gd name="T6" fmla="*/ 21 w 28"/>
                <a:gd name="T7" fmla="*/ 1 h 31"/>
                <a:gd name="T8" fmla="*/ 23 w 28"/>
                <a:gd name="T9" fmla="*/ 4 h 31"/>
                <a:gd name="T10" fmla="*/ 27 w 28"/>
                <a:gd name="T11" fmla="*/ 20 h 31"/>
                <a:gd name="T12" fmla="*/ 12 w 28"/>
                <a:gd name="T13" fmla="*/ 30 h 31"/>
                <a:gd name="T14" fmla="*/ 1 w 28"/>
                <a:gd name="T15" fmla="*/ 14 h 31"/>
                <a:gd name="T16" fmla="*/ 1 w 2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1">
                  <a:moveTo>
                    <a:pt x="1" y="13"/>
                  </a:moveTo>
                  <a:cubicBezTo>
                    <a:pt x="2" y="9"/>
                    <a:pt x="3" y="6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19" y="0"/>
                    <a:pt x="20" y="1"/>
                    <a:pt x="21" y="1"/>
                  </a:cubicBezTo>
                  <a:cubicBezTo>
                    <a:pt x="22" y="2"/>
                    <a:pt x="23" y="3"/>
                    <a:pt x="23" y="4"/>
                  </a:cubicBezTo>
                  <a:cubicBezTo>
                    <a:pt x="26" y="9"/>
                    <a:pt x="28" y="14"/>
                    <a:pt x="27" y="20"/>
                  </a:cubicBezTo>
                  <a:cubicBezTo>
                    <a:pt x="25" y="26"/>
                    <a:pt x="19" y="31"/>
                    <a:pt x="12" y="30"/>
                  </a:cubicBezTo>
                  <a:cubicBezTo>
                    <a:pt x="5" y="29"/>
                    <a:pt x="0" y="21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8"/>
            <p:cNvSpPr/>
            <p:nvPr/>
          </p:nvSpPr>
          <p:spPr bwMode="auto">
            <a:xfrm>
              <a:off x="985838" y="2686050"/>
              <a:ext cx="25400" cy="30163"/>
            </a:xfrm>
            <a:custGeom>
              <a:avLst/>
              <a:gdLst>
                <a:gd name="T0" fmla="*/ 1 w 28"/>
                <a:gd name="T1" fmla="*/ 13 h 31"/>
                <a:gd name="T2" fmla="*/ 7 w 28"/>
                <a:gd name="T3" fmla="*/ 3 h 31"/>
                <a:gd name="T4" fmla="*/ 17 w 28"/>
                <a:gd name="T5" fmla="*/ 0 h 31"/>
                <a:gd name="T6" fmla="*/ 21 w 28"/>
                <a:gd name="T7" fmla="*/ 1 h 31"/>
                <a:gd name="T8" fmla="*/ 23 w 28"/>
                <a:gd name="T9" fmla="*/ 4 h 31"/>
                <a:gd name="T10" fmla="*/ 27 w 28"/>
                <a:gd name="T11" fmla="*/ 20 h 31"/>
                <a:gd name="T12" fmla="*/ 12 w 28"/>
                <a:gd name="T13" fmla="*/ 30 h 31"/>
                <a:gd name="T14" fmla="*/ 1 w 28"/>
                <a:gd name="T15" fmla="*/ 14 h 31"/>
                <a:gd name="T16" fmla="*/ 1 w 2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1">
                  <a:moveTo>
                    <a:pt x="1" y="13"/>
                  </a:moveTo>
                  <a:cubicBezTo>
                    <a:pt x="2" y="9"/>
                    <a:pt x="4" y="6"/>
                    <a:pt x="7" y="3"/>
                  </a:cubicBezTo>
                  <a:cubicBezTo>
                    <a:pt x="10" y="1"/>
                    <a:pt x="14" y="0"/>
                    <a:pt x="17" y="0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22" y="2"/>
                    <a:pt x="23" y="3"/>
                    <a:pt x="23" y="4"/>
                  </a:cubicBezTo>
                  <a:cubicBezTo>
                    <a:pt x="26" y="9"/>
                    <a:pt x="28" y="14"/>
                    <a:pt x="27" y="20"/>
                  </a:cubicBezTo>
                  <a:cubicBezTo>
                    <a:pt x="26" y="26"/>
                    <a:pt x="19" y="31"/>
                    <a:pt x="12" y="30"/>
                  </a:cubicBezTo>
                  <a:cubicBezTo>
                    <a:pt x="5" y="28"/>
                    <a:pt x="0" y="21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9"/>
            <p:cNvSpPr/>
            <p:nvPr/>
          </p:nvSpPr>
          <p:spPr bwMode="auto">
            <a:xfrm>
              <a:off x="1011238" y="2709862"/>
              <a:ext cx="33338" cy="33338"/>
            </a:xfrm>
            <a:custGeom>
              <a:avLst/>
              <a:gdLst>
                <a:gd name="T0" fmla="*/ 9 w 37"/>
                <a:gd name="T1" fmla="*/ 5 h 36"/>
                <a:gd name="T2" fmla="*/ 19 w 37"/>
                <a:gd name="T3" fmla="*/ 0 h 36"/>
                <a:gd name="T4" fmla="*/ 32 w 37"/>
                <a:gd name="T5" fmla="*/ 4 h 36"/>
                <a:gd name="T6" fmla="*/ 37 w 37"/>
                <a:gd name="T7" fmla="*/ 17 h 36"/>
                <a:gd name="T8" fmla="*/ 24 w 37"/>
                <a:gd name="T9" fmla="*/ 34 h 36"/>
                <a:gd name="T10" fmla="*/ 4 w 37"/>
                <a:gd name="T11" fmla="*/ 27 h 36"/>
                <a:gd name="T12" fmla="*/ 7 w 37"/>
                <a:gd name="T13" fmla="*/ 8 h 36"/>
                <a:gd name="T14" fmla="*/ 9 w 37"/>
                <a:gd name="T15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6">
                  <a:moveTo>
                    <a:pt x="9" y="5"/>
                  </a:moveTo>
                  <a:cubicBezTo>
                    <a:pt x="12" y="3"/>
                    <a:pt x="16" y="1"/>
                    <a:pt x="19" y="0"/>
                  </a:cubicBezTo>
                  <a:cubicBezTo>
                    <a:pt x="24" y="0"/>
                    <a:pt x="29" y="1"/>
                    <a:pt x="32" y="4"/>
                  </a:cubicBezTo>
                  <a:cubicBezTo>
                    <a:pt x="36" y="7"/>
                    <a:pt x="37" y="12"/>
                    <a:pt x="37" y="17"/>
                  </a:cubicBezTo>
                  <a:cubicBezTo>
                    <a:pt x="36" y="25"/>
                    <a:pt x="31" y="32"/>
                    <a:pt x="24" y="34"/>
                  </a:cubicBezTo>
                  <a:cubicBezTo>
                    <a:pt x="16" y="36"/>
                    <a:pt x="8" y="33"/>
                    <a:pt x="4" y="27"/>
                  </a:cubicBezTo>
                  <a:cubicBezTo>
                    <a:pt x="0" y="21"/>
                    <a:pt x="2" y="13"/>
                    <a:pt x="7" y="8"/>
                  </a:cubicBezTo>
                  <a:cubicBezTo>
                    <a:pt x="8" y="7"/>
                    <a:pt x="9" y="6"/>
                    <a:pt x="9" y="5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0"/>
            <p:cNvSpPr/>
            <p:nvPr/>
          </p:nvSpPr>
          <p:spPr bwMode="auto">
            <a:xfrm>
              <a:off x="-422275" y="2046287"/>
              <a:ext cx="804863" cy="655638"/>
            </a:xfrm>
            <a:custGeom>
              <a:avLst/>
              <a:gdLst>
                <a:gd name="T0" fmla="*/ 828 w 868"/>
                <a:gd name="T1" fmla="*/ 138 h 706"/>
                <a:gd name="T2" fmla="*/ 577 w 868"/>
                <a:gd name="T3" fmla="*/ 603 h 706"/>
                <a:gd name="T4" fmla="*/ 601 w 868"/>
                <a:gd name="T5" fmla="*/ 488 h 706"/>
                <a:gd name="T6" fmla="*/ 363 w 868"/>
                <a:gd name="T7" fmla="*/ 700 h 706"/>
                <a:gd name="T8" fmla="*/ 432 w 868"/>
                <a:gd name="T9" fmla="*/ 560 h 706"/>
                <a:gd name="T10" fmla="*/ 49 w 868"/>
                <a:gd name="T11" fmla="*/ 695 h 706"/>
                <a:gd name="T12" fmla="*/ 209 w 868"/>
                <a:gd name="T13" fmla="*/ 490 h 706"/>
                <a:gd name="T14" fmla="*/ 0 w 868"/>
                <a:gd name="T15" fmla="*/ 516 h 706"/>
                <a:gd name="T16" fmla="*/ 218 w 868"/>
                <a:gd name="T17" fmla="*/ 327 h 706"/>
                <a:gd name="T18" fmla="*/ 68 w 868"/>
                <a:gd name="T19" fmla="*/ 321 h 706"/>
                <a:gd name="T20" fmla="*/ 195 w 868"/>
                <a:gd name="T21" fmla="*/ 207 h 706"/>
                <a:gd name="T22" fmla="*/ 384 w 868"/>
                <a:gd name="T23" fmla="*/ 176 h 706"/>
                <a:gd name="T24" fmla="*/ 208 w 868"/>
                <a:gd name="T25" fmla="*/ 125 h 706"/>
                <a:gd name="T26" fmla="*/ 677 w 868"/>
                <a:gd name="T27" fmla="*/ 25 h 706"/>
                <a:gd name="T28" fmla="*/ 828 w 868"/>
                <a:gd name="T29" fmla="*/ 13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7" h="706">
                  <a:moveTo>
                    <a:pt x="828" y="138"/>
                  </a:moveTo>
                  <a:cubicBezTo>
                    <a:pt x="868" y="289"/>
                    <a:pt x="697" y="536"/>
                    <a:pt x="577" y="603"/>
                  </a:cubicBezTo>
                  <a:cubicBezTo>
                    <a:pt x="585" y="565"/>
                    <a:pt x="593" y="527"/>
                    <a:pt x="601" y="488"/>
                  </a:cubicBezTo>
                  <a:cubicBezTo>
                    <a:pt x="538" y="575"/>
                    <a:pt x="456" y="648"/>
                    <a:pt x="363" y="700"/>
                  </a:cubicBezTo>
                  <a:cubicBezTo>
                    <a:pt x="367" y="647"/>
                    <a:pt x="392" y="595"/>
                    <a:pt x="432" y="560"/>
                  </a:cubicBezTo>
                  <a:cubicBezTo>
                    <a:pt x="331" y="656"/>
                    <a:pt x="188" y="706"/>
                    <a:pt x="49" y="695"/>
                  </a:cubicBezTo>
                  <a:cubicBezTo>
                    <a:pt x="93" y="620"/>
                    <a:pt x="147" y="551"/>
                    <a:pt x="209" y="490"/>
                  </a:cubicBezTo>
                  <a:cubicBezTo>
                    <a:pt x="141" y="505"/>
                    <a:pt x="70" y="513"/>
                    <a:pt x="0" y="516"/>
                  </a:cubicBezTo>
                  <a:cubicBezTo>
                    <a:pt x="12" y="411"/>
                    <a:pt x="112" y="324"/>
                    <a:pt x="218" y="327"/>
                  </a:cubicBezTo>
                  <a:cubicBezTo>
                    <a:pt x="168" y="325"/>
                    <a:pt x="118" y="323"/>
                    <a:pt x="68" y="321"/>
                  </a:cubicBezTo>
                  <a:cubicBezTo>
                    <a:pt x="68" y="259"/>
                    <a:pt x="136" y="223"/>
                    <a:pt x="195" y="207"/>
                  </a:cubicBezTo>
                  <a:cubicBezTo>
                    <a:pt x="256" y="189"/>
                    <a:pt x="320" y="179"/>
                    <a:pt x="384" y="176"/>
                  </a:cubicBezTo>
                  <a:cubicBezTo>
                    <a:pt x="322" y="172"/>
                    <a:pt x="262" y="155"/>
                    <a:pt x="208" y="125"/>
                  </a:cubicBezTo>
                  <a:cubicBezTo>
                    <a:pt x="346" y="37"/>
                    <a:pt x="516" y="0"/>
                    <a:pt x="677" y="25"/>
                  </a:cubicBezTo>
                  <a:cubicBezTo>
                    <a:pt x="768" y="38"/>
                    <a:pt x="813" y="81"/>
                    <a:pt x="828" y="13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1"/>
            <p:cNvSpPr/>
            <p:nvPr/>
          </p:nvSpPr>
          <p:spPr bwMode="auto">
            <a:xfrm>
              <a:off x="314325" y="1176337"/>
              <a:ext cx="520700" cy="479425"/>
            </a:xfrm>
            <a:custGeom>
              <a:avLst/>
              <a:gdLst>
                <a:gd name="T0" fmla="*/ 33 w 562"/>
                <a:gd name="T1" fmla="*/ 188 h 516"/>
                <a:gd name="T2" fmla="*/ 393 w 562"/>
                <a:gd name="T3" fmla="*/ 17 h 516"/>
                <a:gd name="T4" fmla="*/ 553 w 562"/>
                <a:gd name="T5" fmla="*/ 156 h 516"/>
                <a:gd name="T6" fmla="*/ 429 w 562"/>
                <a:gd name="T7" fmla="*/ 240 h 516"/>
                <a:gd name="T8" fmla="*/ 513 w 562"/>
                <a:gd name="T9" fmla="*/ 398 h 516"/>
                <a:gd name="T10" fmla="*/ 197 w 562"/>
                <a:gd name="T11" fmla="*/ 325 h 516"/>
                <a:gd name="T12" fmla="*/ 33 w 562"/>
                <a:gd name="T13" fmla="*/ 188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516">
                  <a:moveTo>
                    <a:pt x="33" y="188"/>
                  </a:moveTo>
                  <a:cubicBezTo>
                    <a:pt x="0" y="91"/>
                    <a:pt x="253" y="0"/>
                    <a:pt x="393" y="17"/>
                  </a:cubicBezTo>
                  <a:cubicBezTo>
                    <a:pt x="532" y="34"/>
                    <a:pt x="562" y="101"/>
                    <a:pt x="553" y="156"/>
                  </a:cubicBezTo>
                  <a:cubicBezTo>
                    <a:pt x="543" y="211"/>
                    <a:pt x="444" y="189"/>
                    <a:pt x="429" y="240"/>
                  </a:cubicBezTo>
                  <a:cubicBezTo>
                    <a:pt x="415" y="290"/>
                    <a:pt x="552" y="305"/>
                    <a:pt x="513" y="398"/>
                  </a:cubicBezTo>
                  <a:cubicBezTo>
                    <a:pt x="463" y="516"/>
                    <a:pt x="276" y="379"/>
                    <a:pt x="197" y="325"/>
                  </a:cubicBezTo>
                  <a:cubicBezTo>
                    <a:pt x="119" y="270"/>
                    <a:pt x="56" y="256"/>
                    <a:pt x="33" y="188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2"/>
            <p:cNvSpPr/>
            <p:nvPr/>
          </p:nvSpPr>
          <p:spPr bwMode="auto">
            <a:xfrm>
              <a:off x="227013" y="1406525"/>
              <a:ext cx="438150" cy="512763"/>
            </a:xfrm>
            <a:custGeom>
              <a:avLst/>
              <a:gdLst>
                <a:gd name="T0" fmla="*/ 68 w 473"/>
                <a:gd name="T1" fmla="*/ 36 h 553"/>
                <a:gd name="T2" fmla="*/ 400 w 473"/>
                <a:gd name="T3" fmla="*/ 307 h 553"/>
                <a:gd name="T4" fmla="*/ 369 w 473"/>
                <a:gd name="T5" fmla="*/ 517 h 553"/>
                <a:gd name="T6" fmla="*/ 234 w 473"/>
                <a:gd name="T7" fmla="*/ 417 h 553"/>
                <a:gd name="T8" fmla="*/ 106 w 473"/>
                <a:gd name="T9" fmla="*/ 532 h 553"/>
                <a:gd name="T10" fmla="*/ 78 w 473"/>
                <a:gd name="T11" fmla="*/ 242 h 553"/>
                <a:gd name="T12" fmla="*/ 68 w 473"/>
                <a:gd name="T13" fmla="*/ 3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553">
                  <a:moveTo>
                    <a:pt x="68" y="36"/>
                  </a:moveTo>
                  <a:cubicBezTo>
                    <a:pt x="141" y="0"/>
                    <a:pt x="327" y="135"/>
                    <a:pt x="400" y="307"/>
                  </a:cubicBezTo>
                  <a:cubicBezTo>
                    <a:pt x="473" y="479"/>
                    <a:pt x="414" y="517"/>
                    <a:pt x="369" y="517"/>
                  </a:cubicBezTo>
                  <a:cubicBezTo>
                    <a:pt x="324" y="517"/>
                    <a:pt x="270" y="415"/>
                    <a:pt x="234" y="417"/>
                  </a:cubicBezTo>
                  <a:cubicBezTo>
                    <a:pt x="198" y="420"/>
                    <a:pt x="189" y="553"/>
                    <a:pt x="106" y="532"/>
                  </a:cubicBezTo>
                  <a:cubicBezTo>
                    <a:pt x="0" y="505"/>
                    <a:pt x="83" y="407"/>
                    <a:pt x="78" y="242"/>
                  </a:cubicBezTo>
                  <a:cubicBezTo>
                    <a:pt x="74" y="77"/>
                    <a:pt x="15" y="63"/>
                    <a:pt x="68" y="36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3"/>
            <p:cNvSpPr/>
            <p:nvPr/>
          </p:nvSpPr>
          <p:spPr bwMode="auto">
            <a:xfrm>
              <a:off x="-196850" y="1423987"/>
              <a:ext cx="449263" cy="460375"/>
            </a:xfrm>
            <a:custGeom>
              <a:avLst/>
              <a:gdLst>
                <a:gd name="T0" fmla="*/ 429 w 486"/>
                <a:gd name="T1" fmla="*/ 22 h 496"/>
                <a:gd name="T2" fmla="*/ 379 w 486"/>
                <a:gd name="T3" fmla="*/ 290 h 496"/>
                <a:gd name="T4" fmla="*/ 145 w 486"/>
                <a:gd name="T5" fmla="*/ 419 h 496"/>
                <a:gd name="T6" fmla="*/ 140 w 486"/>
                <a:gd name="T7" fmla="*/ 238 h 496"/>
                <a:gd name="T8" fmla="*/ 23 w 486"/>
                <a:gd name="T9" fmla="*/ 176 h 496"/>
                <a:gd name="T10" fmla="*/ 238 w 486"/>
                <a:gd name="T11" fmla="*/ 86 h 496"/>
                <a:gd name="T12" fmla="*/ 429 w 486"/>
                <a:gd name="T13" fmla="*/ 2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" h="496">
                  <a:moveTo>
                    <a:pt x="429" y="22"/>
                  </a:moveTo>
                  <a:cubicBezTo>
                    <a:pt x="486" y="38"/>
                    <a:pt x="444" y="183"/>
                    <a:pt x="379" y="290"/>
                  </a:cubicBezTo>
                  <a:cubicBezTo>
                    <a:pt x="313" y="396"/>
                    <a:pt x="191" y="496"/>
                    <a:pt x="145" y="419"/>
                  </a:cubicBezTo>
                  <a:cubicBezTo>
                    <a:pt x="98" y="341"/>
                    <a:pt x="175" y="273"/>
                    <a:pt x="140" y="238"/>
                  </a:cubicBezTo>
                  <a:cubicBezTo>
                    <a:pt x="105" y="202"/>
                    <a:pt x="40" y="250"/>
                    <a:pt x="23" y="176"/>
                  </a:cubicBezTo>
                  <a:cubicBezTo>
                    <a:pt x="0" y="76"/>
                    <a:pt x="145" y="101"/>
                    <a:pt x="238" y="86"/>
                  </a:cubicBezTo>
                  <a:cubicBezTo>
                    <a:pt x="332" y="71"/>
                    <a:pt x="345" y="0"/>
                    <a:pt x="429" y="22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4"/>
            <p:cNvSpPr/>
            <p:nvPr/>
          </p:nvSpPr>
          <p:spPr bwMode="auto">
            <a:xfrm>
              <a:off x="-280988" y="909637"/>
              <a:ext cx="515938" cy="528638"/>
            </a:xfrm>
            <a:custGeom>
              <a:avLst/>
              <a:gdLst>
                <a:gd name="T0" fmla="*/ 546 w 557"/>
                <a:gd name="T1" fmla="*/ 451 h 570"/>
                <a:gd name="T2" fmla="*/ 229 w 557"/>
                <a:gd name="T3" fmla="*/ 508 h 570"/>
                <a:gd name="T4" fmla="*/ 34 w 557"/>
                <a:gd name="T5" fmla="*/ 319 h 570"/>
                <a:gd name="T6" fmla="*/ 174 w 557"/>
                <a:gd name="T7" fmla="*/ 253 h 570"/>
                <a:gd name="T8" fmla="*/ 229 w 557"/>
                <a:gd name="T9" fmla="*/ 59 h 570"/>
                <a:gd name="T10" fmla="*/ 373 w 557"/>
                <a:gd name="T11" fmla="*/ 243 h 570"/>
                <a:gd name="T12" fmla="*/ 546 w 557"/>
                <a:gd name="T13" fmla="*/ 45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570">
                  <a:moveTo>
                    <a:pt x="546" y="451"/>
                  </a:moveTo>
                  <a:cubicBezTo>
                    <a:pt x="557" y="523"/>
                    <a:pt x="379" y="570"/>
                    <a:pt x="229" y="508"/>
                  </a:cubicBezTo>
                  <a:cubicBezTo>
                    <a:pt x="80" y="445"/>
                    <a:pt x="0" y="396"/>
                    <a:pt x="34" y="319"/>
                  </a:cubicBezTo>
                  <a:cubicBezTo>
                    <a:pt x="68" y="241"/>
                    <a:pt x="139" y="303"/>
                    <a:pt x="174" y="253"/>
                  </a:cubicBezTo>
                  <a:cubicBezTo>
                    <a:pt x="209" y="204"/>
                    <a:pt x="139" y="113"/>
                    <a:pt x="229" y="59"/>
                  </a:cubicBezTo>
                  <a:cubicBezTo>
                    <a:pt x="330" y="0"/>
                    <a:pt x="347" y="106"/>
                    <a:pt x="373" y="243"/>
                  </a:cubicBezTo>
                  <a:cubicBezTo>
                    <a:pt x="399" y="379"/>
                    <a:pt x="533" y="366"/>
                    <a:pt x="546" y="451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5"/>
            <p:cNvSpPr/>
            <p:nvPr/>
          </p:nvSpPr>
          <p:spPr bwMode="auto">
            <a:xfrm>
              <a:off x="133350" y="692150"/>
              <a:ext cx="544513" cy="581025"/>
            </a:xfrm>
            <a:custGeom>
              <a:avLst/>
              <a:gdLst>
                <a:gd name="T0" fmla="*/ 152 w 587"/>
                <a:gd name="T1" fmla="*/ 610 h 626"/>
                <a:gd name="T2" fmla="*/ 20 w 587"/>
                <a:gd name="T3" fmla="*/ 339 h 626"/>
                <a:gd name="T4" fmla="*/ 202 w 587"/>
                <a:gd name="T5" fmla="*/ 34 h 626"/>
                <a:gd name="T6" fmla="*/ 276 w 587"/>
                <a:gd name="T7" fmla="*/ 253 h 626"/>
                <a:gd name="T8" fmla="*/ 492 w 587"/>
                <a:gd name="T9" fmla="*/ 229 h 626"/>
                <a:gd name="T10" fmla="*/ 302 w 587"/>
                <a:gd name="T11" fmla="*/ 458 h 626"/>
                <a:gd name="T12" fmla="*/ 152 w 587"/>
                <a:gd name="T13" fmla="*/ 61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7" h="626">
                  <a:moveTo>
                    <a:pt x="152" y="610"/>
                  </a:moveTo>
                  <a:cubicBezTo>
                    <a:pt x="97" y="600"/>
                    <a:pt x="0" y="516"/>
                    <a:pt x="20" y="339"/>
                  </a:cubicBezTo>
                  <a:cubicBezTo>
                    <a:pt x="40" y="163"/>
                    <a:pt x="116" y="0"/>
                    <a:pt x="202" y="34"/>
                  </a:cubicBezTo>
                  <a:cubicBezTo>
                    <a:pt x="287" y="68"/>
                    <a:pt x="221" y="231"/>
                    <a:pt x="276" y="253"/>
                  </a:cubicBezTo>
                  <a:cubicBezTo>
                    <a:pt x="331" y="275"/>
                    <a:pt x="424" y="166"/>
                    <a:pt x="492" y="229"/>
                  </a:cubicBezTo>
                  <a:cubicBezTo>
                    <a:pt x="587" y="316"/>
                    <a:pt x="398" y="373"/>
                    <a:pt x="302" y="458"/>
                  </a:cubicBezTo>
                  <a:cubicBezTo>
                    <a:pt x="205" y="544"/>
                    <a:pt x="239" y="626"/>
                    <a:pt x="152" y="610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6"/>
            <p:cNvSpPr/>
            <p:nvPr/>
          </p:nvSpPr>
          <p:spPr bwMode="auto">
            <a:xfrm>
              <a:off x="87313" y="1154112"/>
              <a:ext cx="450850" cy="468313"/>
            </a:xfrm>
            <a:custGeom>
              <a:avLst/>
              <a:gdLst>
                <a:gd name="T0" fmla="*/ 245 w 485"/>
                <a:gd name="T1" fmla="*/ 59 h 505"/>
                <a:gd name="T2" fmla="*/ 280 w 485"/>
                <a:gd name="T3" fmla="*/ 18 h 505"/>
                <a:gd name="T4" fmla="*/ 339 w 485"/>
                <a:gd name="T5" fmla="*/ 4 h 505"/>
                <a:gd name="T6" fmla="*/ 393 w 485"/>
                <a:gd name="T7" fmla="*/ 91 h 505"/>
                <a:gd name="T8" fmla="*/ 377 w 485"/>
                <a:gd name="T9" fmla="*/ 131 h 505"/>
                <a:gd name="T10" fmla="*/ 421 w 485"/>
                <a:gd name="T11" fmla="*/ 171 h 505"/>
                <a:gd name="T12" fmla="*/ 475 w 485"/>
                <a:gd name="T13" fmla="*/ 200 h 505"/>
                <a:gd name="T14" fmla="*/ 461 w 485"/>
                <a:gd name="T15" fmla="*/ 255 h 505"/>
                <a:gd name="T16" fmla="*/ 403 w 485"/>
                <a:gd name="T17" fmla="*/ 271 h 505"/>
                <a:gd name="T18" fmla="*/ 379 w 485"/>
                <a:gd name="T19" fmla="*/ 279 h 505"/>
                <a:gd name="T20" fmla="*/ 380 w 485"/>
                <a:gd name="T21" fmla="*/ 296 h 505"/>
                <a:gd name="T22" fmla="*/ 424 w 485"/>
                <a:gd name="T23" fmla="*/ 363 h 505"/>
                <a:gd name="T24" fmla="*/ 413 w 485"/>
                <a:gd name="T25" fmla="*/ 435 h 505"/>
                <a:gd name="T26" fmla="*/ 322 w 485"/>
                <a:gd name="T27" fmla="*/ 412 h 505"/>
                <a:gd name="T28" fmla="*/ 301 w 485"/>
                <a:gd name="T29" fmla="*/ 413 h 505"/>
                <a:gd name="T30" fmla="*/ 289 w 485"/>
                <a:gd name="T31" fmla="*/ 430 h 505"/>
                <a:gd name="T32" fmla="*/ 259 w 485"/>
                <a:gd name="T33" fmla="*/ 490 h 505"/>
                <a:gd name="T34" fmla="*/ 202 w 485"/>
                <a:gd name="T35" fmla="*/ 484 h 505"/>
                <a:gd name="T36" fmla="*/ 197 w 485"/>
                <a:gd name="T37" fmla="*/ 460 h 505"/>
                <a:gd name="T38" fmla="*/ 137 w 485"/>
                <a:gd name="T39" fmla="*/ 457 h 505"/>
                <a:gd name="T40" fmla="*/ 76 w 485"/>
                <a:gd name="T41" fmla="*/ 463 h 505"/>
                <a:gd name="T42" fmla="*/ 73 w 485"/>
                <a:gd name="T43" fmla="*/ 421 h 505"/>
                <a:gd name="T44" fmla="*/ 89 w 485"/>
                <a:gd name="T45" fmla="*/ 381 h 505"/>
                <a:gd name="T46" fmla="*/ 68 w 485"/>
                <a:gd name="T47" fmla="*/ 348 h 505"/>
                <a:gd name="T48" fmla="*/ 53 w 485"/>
                <a:gd name="T49" fmla="*/ 351 h 505"/>
                <a:gd name="T50" fmla="*/ 6 w 485"/>
                <a:gd name="T51" fmla="*/ 318 h 505"/>
                <a:gd name="T52" fmla="*/ 6 w 485"/>
                <a:gd name="T53" fmla="*/ 256 h 505"/>
                <a:gd name="T54" fmla="*/ 20 w 485"/>
                <a:gd name="T55" fmla="*/ 217 h 505"/>
                <a:gd name="T56" fmla="*/ 75 w 485"/>
                <a:gd name="T57" fmla="*/ 187 h 505"/>
                <a:gd name="T58" fmla="*/ 72 w 485"/>
                <a:gd name="T59" fmla="*/ 114 h 505"/>
                <a:gd name="T60" fmla="*/ 63 w 485"/>
                <a:gd name="T61" fmla="*/ 40 h 505"/>
                <a:gd name="T62" fmla="*/ 149 w 485"/>
                <a:gd name="T63" fmla="*/ 35 h 505"/>
                <a:gd name="T64" fmla="*/ 237 w 485"/>
                <a:gd name="T65" fmla="*/ 64 h 505"/>
                <a:gd name="T66" fmla="*/ 245 w 485"/>
                <a:gd name="T67" fmla="*/ 5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5" h="505">
                  <a:moveTo>
                    <a:pt x="245" y="59"/>
                  </a:moveTo>
                  <a:cubicBezTo>
                    <a:pt x="259" y="48"/>
                    <a:pt x="265" y="29"/>
                    <a:pt x="280" y="18"/>
                  </a:cubicBezTo>
                  <a:cubicBezTo>
                    <a:pt x="297" y="6"/>
                    <a:pt x="319" y="0"/>
                    <a:pt x="339" y="4"/>
                  </a:cubicBezTo>
                  <a:cubicBezTo>
                    <a:pt x="378" y="10"/>
                    <a:pt x="408" y="55"/>
                    <a:pt x="393" y="91"/>
                  </a:cubicBezTo>
                  <a:cubicBezTo>
                    <a:pt x="387" y="105"/>
                    <a:pt x="377" y="117"/>
                    <a:pt x="377" y="131"/>
                  </a:cubicBezTo>
                  <a:cubicBezTo>
                    <a:pt x="378" y="152"/>
                    <a:pt x="401" y="165"/>
                    <a:pt x="421" y="171"/>
                  </a:cubicBezTo>
                  <a:cubicBezTo>
                    <a:pt x="441" y="176"/>
                    <a:pt x="465" y="182"/>
                    <a:pt x="475" y="200"/>
                  </a:cubicBezTo>
                  <a:cubicBezTo>
                    <a:pt x="485" y="218"/>
                    <a:pt x="477" y="242"/>
                    <a:pt x="461" y="255"/>
                  </a:cubicBezTo>
                  <a:cubicBezTo>
                    <a:pt x="445" y="268"/>
                    <a:pt x="424" y="271"/>
                    <a:pt x="403" y="271"/>
                  </a:cubicBezTo>
                  <a:cubicBezTo>
                    <a:pt x="394" y="270"/>
                    <a:pt x="383" y="271"/>
                    <a:pt x="379" y="279"/>
                  </a:cubicBezTo>
                  <a:cubicBezTo>
                    <a:pt x="376" y="284"/>
                    <a:pt x="378" y="291"/>
                    <a:pt x="380" y="296"/>
                  </a:cubicBezTo>
                  <a:cubicBezTo>
                    <a:pt x="391" y="321"/>
                    <a:pt x="412" y="340"/>
                    <a:pt x="424" y="363"/>
                  </a:cubicBezTo>
                  <a:cubicBezTo>
                    <a:pt x="437" y="387"/>
                    <a:pt x="436" y="423"/>
                    <a:pt x="413" y="435"/>
                  </a:cubicBezTo>
                  <a:cubicBezTo>
                    <a:pt x="384" y="451"/>
                    <a:pt x="353" y="422"/>
                    <a:pt x="322" y="412"/>
                  </a:cubicBezTo>
                  <a:cubicBezTo>
                    <a:pt x="315" y="410"/>
                    <a:pt x="307" y="409"/>
                    <a:pt x="301" y="413"/>
                  </a:cubicBezTo>
                  <a:cubicBezTo>
                    <a:pt x="295" y="416"/>
                    <a:pt x="292" y="423"/>
                    <a:pt x="289" y="430"/>
                  </a:cubicBezTo>
                  <a:cubicBezTo>
                    <a:pt x="282" y="451"/>
                    <a:pt x="276" y="475"/>
                    <a:pt x="259" y="490"/>
                  </a:cubicBezTo>
                  <a:cubicBezTo>
                    <a:pt x="242" y="505"/>
                    <a:pt x="210" y="505"/>
                    <a:pt x="202" y="484"/>
                  </a:cubicBezTo>
                  <a:cubicBezTo>
                    <a:pt x="199" y="476"/>
                    <a:pt x="200" y="467"/>
                    <a:pt x="197" y="460"/>
                  </a:cubicBezTo>
                  <a:cubicBezTo>
                    <a:pt x="187" y="439"/>
                    <a:pt x="157" y="446"/>
                    <a:pt x="137" y="457"/>
                  </a:cubicBezTo>
                  <a:cubicBezTo>
                    <a:pt x="118" y="467"/>
                    <a:pt x="91" y="479"/>
                    <a:pt x="76" y="463"/>
                  </a:cubicBezTo>
                  <a:cubicBezTo>
                    <a:pt x="66" y="452"/>
                    <a:pt x="68" y="435"/>
                    <a:pt x="73" y="421"/>
                  </a:cubicBezTo>
                  <a:cubicBezTo>
                    <a:pt x="79" y="408"/>
                    <a:pt x="88" y="395"/>
                    <a:pt x="89" y="381"/>
                  </a:cubicBezTo>
                  <a:cubicBezTo>
                    <a:pt x="91" y="366"/>
                    <a:pt x="82" y="349"/>
                    <a:pt x="68" y="348"/>
                  </a:cubicBezTo>
                  <a:cubicBezTo>
                    <a:pt x="63" y="348"/>
                    <a:pt x="58" y="350"/>
                    <a:pt x="53" y="351"/>
                  </a:cubicBezTo>
                  <a:cubicBezTo>
                    <a:pt x="32" y="354"/>
                    <a:pt x="13" y="337"/>
                    <a:pt x="6" y="318"/>
                  </a:cubicBezTo>
                  <a:cubicBezTo>
                    <a:pt x="0" y="298"/>
                    <a:pt x="3" y="276"/>
                    <a:pt x="6" y="256"/>
                  </a:cubicBezTo>
                  <a:cubicBezTo>
                    <a:pt x="8" y="242"/>
                    <a:pt x="10" y="227"/>
                    <a:pt x="20" y="217"/>
                  </a:cubicBezTo>
                  <a:cubicBezTo>
                    <a:pt x="34" y="202"/>
                    <a:pt x="60" y="203"/>
                    <a:pt x="75" y="187"/>
                  </a:cubicBezTo>
                  <a:cubicBezTo>
                    <a:pt x="93" y="168"/>
                    <a:pt x="84" y="137"/>
                    <a:pt x="72" y="114"/>
                  </a:cubicBezTo>
                  <a:cubicBezTo>
                    <a:pt x="61" y="90"/>
                    <a:pt x="49" y="62"/>
                    <a:pt x="63" y="40"/>
                  </a:cubicBezTo>
                  <a:cubicBezTo>
                    <a:pt x="80" y="13"/>
                    <a:pt x="121" y="20"/>
                    <a:pt x="149" y="35"/>
                  </a:cubicBezTo>
                  <a:cubicBezTo>
                    <a:pt x="173" y="48"/>
                    <a:pt x="209" y="78"/>
                    <a:pt x="237" y="64"/>
                  </a:cubicBezTo>
                  <a:cubicBezTo>
                    <a:pt x="240" y="62"/>
                    <a:pt x="243" y="61"/>
                    <a:pt x="245" y="59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26" name="Freeform 722"/>
          <p:cNvSpPr/>
          <p:nvPr/>
        </p:nvSpPr>
        <p:spPr bwMode="auto">
          <a:xfrm>
            <a:off x="4581526" y="682625"/>
            <a:ext cx="3033713" cy="1776413"/>
          </a:xfrm>
          <a:custGeom>
            <a:avLst/>
            <a:gdLst>
              <a:gd name="T0" fmla="*/ 487 w 6286"/>
              <a:gd name="T1" fmla="*/ 1445 h 3681"/>
              <a:gd name="T2" fmla="*/ 1000 w 6286"/>
              <a:gd name="T3" fmla="*/ 2451 h 3681"/>
              <a:gd name="T4" fmla="*/ 1605 w 6286"/>
              <a:gd name="T5" fmla="*/ 3633 h 3681"/>
              <a:gd name="T6" fmla="*/ 1947 w 6286"/>
              <a:gd name="T7" fmla="*/ 3289 h 3681"/>
              <a:gd name="T8" fmla="*/ 1981 w 6286"/>
              <a:gd name="T9" fmla="*/ 3291 h 3681"/>
              <a:gd name="T10" fmla="*/ 2169 w 6286"/>
              <a:gd name="T11" fmla="*/ 3099 h 3681"/>
              <a:gd name="T12" fmla="*/ 2281 w 6286"/>
              <a:gd name="T13" fmla="*/ 3055 h 3681"/>
              <a:gd name="T14" fmla="*/ 2510 w 6286"/>
              <a:gd name="T15" fmla="*/ 3166 h 3681"/>
              <a:gd name="T16" fmla="*/ 2575 w 6286"/>
              <a:gd name="T17" fmla="*/ 3272 h 3681"/>
              <a:gd name="T18" fmla="*/ 2646 w 6286"/>
              <a:gd name="T19" fmla="*/ 3286 h 3681"/>
              <a:gd name="T20" fmla="*/ 2663 w 6286"/>
              <a:gd name="T21" fmla="*/ 3262 h 3681"/>
              <a:gd name="T22" fmla="*/ 2687 w 6286"/>
              <a:gd name="T23" fmla="*/ 3090 h 3681"/>
              <a:gd name="T24" fmla="*/ 2852 w 6286"/>
              <a:gd name="T25" fmla="*/ 2974 h 3681"/>
              <a:gd name="T26" fmla="*/ 3004 w 6286"/>
              <a:gd name="T27" fmla="*/ 2867 h 3681"/>
              <a:gd name="T28" fmla="*/ 3118 w 6286"/>
              <a:gd name="T29" fmla="*/ 2919 h 3681"/>
              <a:gd name="T30" fmla="*/ 3272 w 6286"/>
              <a:gd name="T31" fmla="*/ 3088 h 3681"/>
              <a:gd name="T32" fmla="*/ 3221 w 6286"/>
              <a:gd name="T33" fmla="*/ 3322 h 3681"/>
              <a:gd name="T34" fmla="*/ 3223 w 6286"/>
              <a:gd name="T35" fmla="*/ 3377 h 3681"/>
              <a:gd name="T36" fmla="*/ 3243 w 6286"/>
              <a:gd name="T37" fmla="*/ 3378 h 3681"/>
              <a:gd name="T38" fmla="*/ 3500 w 6286"/>
              <a:gd name="T39" fmla="*/ 3199 h 3681"/>
              <a:gd name="T40" fmla="*/ 3590 w 6286"/>
              <a:gd name="T41" fmla="*/ 3260 h 3681"/>
              <a:gd name="T42" fmla="*/ 3885 w 6286"/>
              <a:gd name="T43" fmla="*/ 3200 h 3681"/>
              <a:gd name="T44" fmla="*/ 3963 w 6286"/>
              <a:gd name="T45" fmla="*/ 3227 h 3681"/>
              <a:gd name="T46" fmla="*/ 3956 w 6286"/>
              <a:gd name="T47" fmla="*/ 3460 h 3681"/>
              <a:gd name="T48" fmla="*/ 4034 w 6286"/>
              <a:gd name="T49" fmla="*/ 3551 h 3681"/>
              <a:gd name="T50" fmla="*/ 4252 w 6286"/>
              <a:gd name="T51" fmla="*/ 3681 h 3681"/>
              <a:gd name="T52" fmla="*/ 4290 w 6286"/>
              <a:gd name="T53" fmla="*/ 3519 h 3681"/>
              <a:gd name="T54" fmla="*/ 4474 w 6286"/>
              <a:gd name="T55" fmla="*/ 3351 h 3681"/>
              <a:gd name="T56" fmla="*/ 4661 w 6286"/>
              <a:gd name="T57" fmla="*/ 3405 h 3681"/>
              <a:gd name="T58" fmla="*/ 4744 w 6286"/>
              <a:gd name="T59" fmla="*/ 3484 h 3681"/>
              <a:gd name="T60" fmla="*/ 4895 w 6286"/>
              <a:gd name="T61" fmla="*/ 3221 h 3681"/>
              <a:gd name="T62" fmla="*/ 5287 w 6286"/>
              <a:gd name="T63" fmla="*/ 2450 h 3681"/>
              <a:gd name="T64" fmla="*/ 5954 w 6286"/>
              <a:gd name="T65" fmla="*/ 1477 h 3681"/>
              <a:gd name="T66" fmla="*/ 5934 w 6286"/>
              <a:gd name="T67" fmla="*/ 804 h 3681"/>
              <a:gd name="T68" fmla="*/ 5705 w 6286"/>
              <a:gd name="T69" fmla="*/ 1377 h 3681"/>
              <a:gd name="T70" fmla="*/ 4332 w 6286"/>
              <a:gd name="T71" fmla="*/ 2087 h 3681"/>
              <a:gd name="T72" fmla="*/ 3525 w 6286"/>
              <a:gd name="T73" fmla="*/ 376 h 3681"/>
              <a:gd name="T74" fmla="*/ 2762 w 6286"/>
              <a:gd name="T75" fmla="*/ 400 h 3681"/>
              <a:gd name="T76" fmla="*/ 1954 w 6286"/>
              <a:gd name="T77" fmla="*/ 2087 h 3681"/>
              <a:gd name="T78" fmla="*/ 581 w 6286"/>
              <a:gd name="T79" fmla="*/ 1377 h 3681"/>
              <a:gd name="T80" fmla="*/ 332 w 6286"/>
              <a:gd name="T81" fmla="*/ 804 h 3681"/>
              <a:gd name="T82" fmla="*/ 353 w 6286"/>
              <a:gd name="T83" fmla="*/ 1477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286" h="3681">
                <a:moveTo>
                  <a:pt x="353" y="1477"/>
                </a:moveTo>
                <a:cubicBezTo>
                  <a:pt x="401" y="1476"/>
                  <a:pt x="446" y="1464"/>
                  <a:pt x="487" y="1445"/>
                </a:cubicBezTo>
                <a:cubicBezTo>
                  <a:pt x="657" y="1780"/>
                  <a:pt x="828" y="2115"/>
                  <a:pt x="999" y="2450"/>
                </a:cubicBezTo>
                <a:cubicBezTo>
                  <a:pt x="999" y="2450"/>
                  <a:pt x="999" y="2451"/>
                  <a:pt x="1000" y="2451"/>
                </a:cubicBezTo>
                <a:cubicBezTo>
                  <a:pt x="1201" y="2847"/>
                  <a:pt x="1402" y="3242"/>
                  <a:pt x="1604" y="3637"/>
                </a:cubicBezTo>
                <a:cubicBezTo>
                  <a:pt x="1604" y="3636"/>
                  <a:pt x="1605" y="3635"/>
                  <a:pt x="1605" y="3633"/>
                </a:cubicBezTo>
                <a:cubicBezTo>
                  <a:pt x="1630" y="3559"/>
                  <a:pt x="1661" y="3473"/>
                  <a:pt x="1721" y="3403"/>
                </a:cubicBezTo>
                <a:cubicBezTo>
                  <a:pt x="1782" y="3331"/>
                  <a:pt x="1866" y="3289"/>
                  <a:pt x="1947" y="3289"/>
                </a:cubicBezTo>
                <a:cubicBezTo>
                  <a:pt x="1956" y="3289"/>
                  <a:pt x="1966" y="3289"/>
                  <a:pt x="1975" y="3290"/>
                </a:cubicBezTo>
                <a:cubicBezTo>
                  <a:pt x="1977" y="3290"/>
                  <a:pt x="1979" y="3291"/>
                  <a:pt x="1981" y="3291"/>
                </a:cubicBezTo>
                <a:cubicBezTo>
                  <a:pt x="1984" y="3272"/>
                  <a:pt x="1994" y="3254"/>
                  <a:pt x="2008" y="3240"/>
                </a:cubicBezTo>
                <a:cubicBezTo>
                  <a:pt x="2058" y="3190"/>
                  <a:pt x="2113" y="3142"/>
                  <a:pt x="2169" y="3099"/>
                </a:cubicBezTo>
                <a:cubicBezTo>
                  <a:pt x="2183" y="3088"/>
                  <a:pt x="2210" y="3067"/>
                  <a:pt x="2246" y="3059"/>
                </a:cubicBezTo>
                <a:cubicBezTo>
                  <a:pt x="2258" y="3057"/>
                  <a:pt x="2269" y="3055"/>
                  <a:pt x="2281" y="3055"/>
                </a:cubicBezTo>
                <a:cubicBezTo>
                  <a:pt x="2310" y="3055"/>
                  <a:pt x="2336" y="3063"/>
                  <a:pt x="2352" y="3069"/>
                </a:cubicBezTo>
                <a:cubicBezTo>
                  <a:pt x="2410" y="3090"/>
                  <a:pt x="2465" y="3123"/>
                  <a:pt x="2510" y="3166"/>
                </a:cubicBezTo>
                <a:cubicBezTo>
                  <a:pt x="2543" y="3197"/>
                  <a:pt x="2563" y="3235"/>
                  <a:pt x="2570" y="3272"/>
                </a:cubicBezTo>
                <a:cubicBezTo>
                  <a:pt x="2572" y="3272"/>
                  <a:pt x="2573" y="3272"/>
                  <a:pt x="2575" y="3272"/>
                </a:cubicBezTo>
                <a:cubicBezTo>
                  <a:pt x="2589" y="3272"/>
                  <a:pt x="2603" y="3274"/>
                  <a:pt x="2616" y="3279"/>
                </a:cubicBezTo>
                <a:cubicBezTo>
                  <a:pt x="2646" y="3286"/>
                  <a:pt x="2646" y="3286"/>
                  <a:pt x="2646" y="3286"/>
                </a:cubicBezTo>
                <a:cubicBezTo>
                  <a:pt x="2650" y="3287"/>
                  <a:pt x="2654" y="3288"/>
                  <a:pt x="2657" y="3289"/>
                </a:cubicBezTo>
                <a:cubicBezTo>
                  <a:pt x="2659" y="3280"/>
                  <a:pt x="2660" y="3271"/>
                  <a:pt x="2663" y="3262"/>
                </a:cubicBezTo>
                <a:cubicBezTo>
                  <a:pt x="2674" y="3233"/>
                  <a:pt x="2692" y="3212"/>
                  <a:pt x="2709" y="3199"/>
                </a:cubicBezTo>
                <a:cubicBezTo>
                  <a:pt x="2688" y="3165"/>
                  <a:pt x="2680" y="3127"/>
                  <a:pt x="2687" y="3090"/>
                </a:cubicBezTo>
                <a:cubicBezTo>
                  <a:pt x="2700" y="3021"/>
                  <a:pt x="2762" y="2973"/>
                  <a:pt x="2838" y="2973"/>
                </a:cubicBezTo>
                <a:cubicBezTo>
                  <a:pt x="2843" y="2973"/>
                  <a:pt x="2848" y="2973"/>
                  <a:pt x="2852" y="2974"/>
                </a:cubicBezTo>
                <a:cubicBezTo>
                  <a:pt x="2883" y="2908"/>
                  <a:pt x="2940" y="2867"/>
                  <a:pt x="3004" y="2867"/>
                </a:cubicBezTo>
                <a:cubicBezTo>
                  <a:pt x="3004" y="2867"/>
                  <a:pt x="3004" y="2867"/>
                  <a:pt x="3004" y="2867"/>
                </a:cubicBezTo>
                <a:cubicBezTo>
                  <a:pt x="3007" y="2867"/>
                  <a:pt x="3010" y="2867"/>
                  <a:pt x="3013" y="2867"/>
                </a:cubicBezTo>
                <a:cubicBezTo>
                  <a:pt x="3053" y="2870"/>
                  <a:pt x="3090" y="2888"/>
                  <a:pt x="3118" y="2919"/>
                </a:cubicBezTo>
                <a:cubicBezTo>
                  <a:pt x="3137" y="2940"/>
                  <a:pt x="3150" y="2967"/>
                  <a:pt x="3157" y="2995"/>
                </a:cubicBezTo>
                <a:cubicBezTo>
                  <a:pt x="3208" y="3007"/>
                  <a:pt x="3251" y="3041"/>
                  <a:pt x="3272" y="3088"/>
                </a:cubicBezTo>
                <a:cubicBezTo>
                  <a:pt x="3303" y="3157"/>
                  <a:pt x="3279" y="3244"/>
                  <a:pt x="3215" y="3296"/>
                </a:cubicBezTo>
                <a:cubicBezTo>
                  <a:pt x="3218" y="3304"/>
                  <a:pt x="3220" y="3313"/>
                  <a:pt x="3221" y="3322"/>
                </a:cubicBezTo>
                <a:cubicBezTo>
                  <a:pt x="3224" y="3340"/>
                  <a:pt x="3224" y="3358"/>
                  <a:pt x="3222" y="3377"/>
                </a:cubicBezTo>
                <a:cubicBezTo>
                  <a:pt x="3222" y="3377"/>
                  <a:pt x="3223" y="3377"/>
                  <a:pt x="3223" y="3377"/>
                </a:cubicBezTo>
                <a:cubicBezTo>
                  <a:pt x="3228" y="3377"/>
                  <a:pt x="3233" y="3377"/>
                  <a:pt x="3238" y="3378"/>
                </a:cubicBezTo>
                <a:cubicBezTo>
                  <a:pt x="3240" y="3378"/>
                  <a:pt x="3241" y="3378"/>
                  <a:pt x="3243" y="3378"/>
                </a:cubicBezTo>
                <a:cubicBezTo>
                  <a:pt x="3300" y="3305"/>
                  <a:pt x="3375" y="3246"/>
                  <a:pt x="3460" y="3208"/>
                </a:cubicBezTo>
                <a:cubicBezTo>
                  <a:pt x="3473" y="3202"/>
                  <a:pt x="3486" y="3199"/>
                  <a:pt x="3500" y="3199"/>
                </a:cubicBezTo>
                <a:cubicBezTo>
                  <a:pt x="3512" y="3199"/>
                  <a:pt x="3524" y="3202"/>
                  <a:pt x="3536" y="3206"/>
                </a:cubicBezTo>
                <a:cubicBezTo>
                  <a:pt x="3561" y="3216"/>
                  <a:pt x="3580" y="3235"/>
                  <a:pt x="3590" y="3260"/>
                </a:cubicBezTo>
                <a:cubicBezTo>
                  <a:pt x="3591" y="3262"/>
                  <a:pt x="3592" y="3264"/>
                  <a:pt x="3593" y="3266"/>
                </a:cubicBezTo>
                <a:cubicBezTo>
                  <a:pt x="3687" y="3232"/>
                  <a:pt x="3785" y="3210"/>
                  <a:pt x="3885" y="3200"/>
                </a:cubicBezTo>
                <a:cubicBezTo>
                  <a:pt x="3888" y="3199"/>
                  <a:pt x="3891" y="3199"/>
                  <a:pt x="3895" y="3199"/>
                </a:cubicBezTo>
                <a:cubicBezTo>
                  <a:pt x="3920" y="3199"/>
                  <a:pt x="3945" y="3209"/>
                  <a:pt x="3963" y="3227"/>
                </a:cubicBezTo>
                <a:cubicBezTo>
                  <a:pt x="3984" y="3248"/>
                  <a:pt x="3995" y="3277"/>
                  <a:pt x="3992" y="3306"/>
                </a:cubicBezTo>
                <a:cubicBezTo>
                  <a:pt x="3988" y="3359"/>
                  <a:pt x="3975" y="3411"/>
                  <a:pt x="3956" y="3460"/>
                </a:cubicBezTo>
                <a:cubicBezTo>
                  <a:pt x="3970" y="3463"/>
                  <a:pt x="3984" y="3470"/>
                  <a:pt x="3996" y="3479"/>
                </a:cubicBezTo>
                <a:cubicBezTo>
                  <a:pt x="4018" y="3496"/>
                  <a:pt x="4032" y="3523"/>
                  <a:pt x="4034" y="3551"/>
                </a:cubicBezTo>
                <a:cubicBezTo>
                  <a:pt x="4035" y="3571"/>
                  <a:pt x="4033" y="3591"/>
                  <a:pt x="4028" y="3611"/>
                </a:cubicBezTo>
                <a:cubicBezTo>
                  <a:pt x="4103" y="3632"/>
                  <a:pt x="4177" y="3655"/>
                  <a:pt x="4252" y="3681"/>
                </a:cubicBezTo>
                <a:cubicBezTo>
                  <a:pt x="4265" y="3649"/>
                  <a:pt x="4280" y="3618"/>
                  <a:pt x="4297" y="3588"/>
                </a:cubicBezTo>
                <a:cubicBezTo>
                  <a:pt x="4289" y="3567"/>
                  <a:pt x="4285" y="3543"/>
                  <a:pt x="4290" y="3519"/>
                </a:cubicBezTo>
                <a:cubicBezTo>
                  <a:pt x="4297" y="3478"/>
                  <a:pt x="4322" y="3449"/>
                  <a:pt x="4330" y="3439"/>
                </a:cubicBezTo>
                <a:cubicBezTo>
                  <a:pt x="4369" y="3393"/>
                  <a:pt x="4420" y="3361"/>
                  <a:pt x="4474" y="3351"/>
                </a:cubicBezTo>
                <a:cubicBezTo>
                  <a:pt x="4488" y="3348"/>
                  <a:pt x="4502" y="3347"/>
                  <a:pt x="4516" y="3347"/>
                </a:cubicBezTo>
                <a:cubicBezTo>
                  <a:pt x="4571" y="3347"/>
                  <a:pt x="4624" y="3368"/>
                  <a:pt x="4661" y="3405"/>
                </a:cubicBezTo>
                <a:cubicBezTo>
                  <a:pt x="4691" y="3436"/>
                  <a:pt x="4709" y="3477"/>
                  <a:pt x="4713" y="3518"/>
                </a:cubicBezTo>
                <a:cubicBezTo>
                  <a:pt x="4724" y="3507"/>
                  <a:pt x="4734" y="3496"/>
                  <a:pt x="4744" y="3484"/>
                </a:cubicBezTo>
                <a:cubicBezTo>
                  <a:pt x="4725" y="3432"/>
                  <a:pt x="4727" y="3374"/>
                  <a:pt x="4754" y="3324"/>
                </a:cubicBezTo>
                <a:cubicBezTo>
                  <a:pt x="4783" y="3271"/>
                  <a:pt x="4835" y="3234"/>
                  <a:pt x="4895" y="3221"/>
                </a:cubicBezTo>
                <a:cubicBezTo>
                  <a:pt x="5025" y="2964"/>
                  <a:pt x="5156" y="2708"/>
                  <a:pt x="5287" y="2451"/>
                </a:cubicBezTo>
                <a:cubicBezTo>
                  <a:pt x="5287" y="2451"/>
                  <a:pt x="5287" y="2450"/>
                  <a:pt x="5287" y="2450"/>
                </a:cubicBezTo>
                <a:cubicBezTo>
                  <a:pt x="5458" y="2115"/>
                  <a:pt x="5629" y="1780"/>
                  <a:pt x="5800" y="1445"/>
                </a:cubicBezTo>
                <a:cubicBezTo>
                  <a:pt x="5846" y="1467"/>
                  <a:pt x="5899" y="1479"/>
                  <a:pt x="5954" y="1477"/>
                </a:cubicBezTo>
                <a:cubicBezTo>
                  <a:pt x="6140" y="1471"/>
                  <a:pt x="6286" y="1316"/>
                  <a:pt x="6281" y="1130"/>
                </a:cubicBezTo>
                <a:cubicBezTo>
                  <a:pt x="6275" y="944"/>
                  <a:pt x="6120" y="798"/>
                  <a:pt x="5934" y="804"/>
                </a:cubicBezTo>
                <a:cubicBezTo>
                  <a:pt x="5748" y="809"/>
                  <a:pt x="5601" y="965"/>
                  <a:pt x="5607" y="1151"/>
                </a:cubicBezTo>
                <a:cubicBezTo>
                  <a:pt x="5610" y="1240"/>
                  <a:pt x="5647" y="1319"/>
                  <a:pt x="5705" y="1377"/>
                </a:cubicBezTo>
                <a:cubicBezTo>
                  <a:pt x="5333" y="1718"/>
                  <a:pt x="4836" y="2152"/>
                  <a:pt x="4400" y="2105"/>
                </a:cubicBezTo>
                <a:cubicBezTo>
                  <a:pt x="4373" y="2098"/>
                  <a:pt x="4359" y="2094"/>
                  <a:pt x="4332" y="2087"/>
                </a:cubicBezTo>
                <a:cubicBezTo>
                  <a:pt x="3841" y="1903"/>
                  <a:pt x="3515" y="1256"/>
                  <a:pt x="3269" y="748"/>
                </a:cubicBezTo>
                <a:cubicBezTo>
                  <a:pt x="3422" y="695"/>
                  <a:pt x="3530" y="547"/>
                  <a:pt x="3525" y="376"/>
                </a:cubicBezTo>
                <a:cubicBezTo>
                  <a:pt x="3518" y="166"/>
                  <a:pt x="3342" y="0"/>
                  <a:pt x="3131" y="7"/>
                </a:cubicBezTo>
                <a:cubicBezTo>
                  <a:pt x="2921" y="13"/>
                  <a:pt x="2755" y="189"/>
                  <a:pt x="2762" y="400"/>
                </a:cubicBezTo>
                <a:cubicBezTo>
                  <a:pt x="2767" y="562"/>
                  <a:pt x="2872" y="697"/>
                  <a:pt x="3017" y="748"/>
                </a:cubicBezTo>
                <a:cubicBezTo>
                  <a:pt x="2771" y="1258"/>
                  <a:pt x="2449" y="1899"/>
                  <a:pt x="1954" y="2087"/>
                </a:cubicBezTo>
                <a:cubicBezTo>
                  <a:pt x="1927" y="2094"/>
                  <a:pt x="1914" y="2098"/>
                  <a:pt x="1887" y="2105"/>
                </a:cubicBezTo>
                <a:cubicBezTo>
                  <a:pt x="1450" y="2152"/>
                  <a:pt x="954" y="1718"/>
                  <a:pt x="581" y="1377"/>
                </a:cubicBezTo>
                <a:cubicBezTo>
                  <a:pt x="644" y="1314"/>
                  <a:pt x="682" y="1226"/>
                  <a:pt x="679" y="1130"/>
                </a:cubicBezTo>
                <a:cubicBezTo>
                  <a:pt x="673" y="944"/>
                  <a:pt x="518" y="798"/>
                  <a:pt x="332" y="804"/>
                </a:cubicBezTo>
                <a:cubicBezTo>
                  <a:pt x="146" y="809"/>
                  <a:pt x="0" y="965"/>
                  <a:pt x="6" y="1151"/>
                </a:cubicBezTo>
                <a:cubicBezTo>
                  <a:pt x="11" y="1337"/>
                  <a:pt x="167" y="1483"/>
                  <a:pt x="353" y="1477"/>
                </a:cubicBezTo>
                <a:close/>
              </a:path>
            </a:pathLst>
          </a:custGeom>
          <a:solidFill>
            <a:srgbClr val="FFB2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7" name="Freeform 723"/>
          <p:cNvSpPr>
            <a:spLocks noEditPoints="1"/>
          </p:cNvSpPr>
          <p:nvPr/>
        </p:nvSpPr>
        <p:spPr bwMode="auto">
          <a:xfrm>
            <a:off x="4767263" y="2343150"/>
            <a:ext cx="2473325" cy="336550"/>
          </a:xfrm>
          <a:custGeom>
            <a:avLst/>
            <a:gdLst>
              <a:gd name="T0" fmla="*/ 5125 w 5125"/>
              <a:gd name="T1" fmla="*/ 29 h 698"/>
              <a:gd name="T2" fmla="*/ 5112 w 5125"/>
              <a:gd name="T3" fmla="*/ 90 h 698"/>
              <a:gd name="T4" fmla="*/ 5111 w 5125"/>
              <a:gd name="T5" fmla="*/ 93 h 698"/>
              <a:gd name="T6" fmla="*/ 5081 w 5125"/>
              <a:gd name="T7" fmla="*/ 55 h 698"/>
              <a:gd name="T8" fmla="*/ 5096 w 5125"/>
              <a:gd name="T9" fmla="*/ 48 h 698"/>
              <a:gd name="T10" fmla="*/ 5125 w 5125"/>
              <a:gd name="T11" fmla="*/ 29 h 698"/>
              <a:gd name="T12" fmla="*/ 4821 w 5125"/>
              <a:gd name="T13" fmla="*/ 10 h 698"/>
              <a:gd name="T14" fmla="*/ 4860 w 5125"/>
              <a:gd name="T15" fmla="*/ 7 h 698"/>
              <a:gd name="T16" fmla="*/ 4886 w 5125"/>
              <a:gd name="T17" fmla="*/ 0 h 698"/>
              <a:gd name="T18" fmla="*/ 4906 w 5125"/>
              <a:gd name="T19" fmla="*/ 19 h 698"/>
              <a:gd name="T20" fmla="*/ 4787 w 5125"/>
              <a:gd name="T21" fmla="*/ 143 h 698"/>
              <a:gd name="T22" fmla="*/ 4738 w 5125"/>
              <a:gd name="T23" fmla="*/ 118 h 698"/>
              <a:gd name="T24" fmla="*/ 4773 w 5125"/>
              <a:gd name="T25" fmla="*/ 4 h 698"/>
              <a:gd name="T26" fmla="*/ 4821 w 5125"/>
              <a:gd name="T27" fmla="*/ 10 h 698"/>
              <a:gd name="T28" fmla="*/ 2666 w 5125"/>
              <a:gd name="T29" fmla="*/ 136 h 698"/>
              <a:gd name="T30" fmla="*/ 2651 w 5125"/>
              <a:gd name="T31" fmla="*/ 114 h 698"/>
              <a:gd name="T32" fmla="*/ 2653 w 5125"/>
              <a:gd name="T33" fmla="*/ 115 h 698"/>
              <a:gd name="T34" fmla="*/ 2674 w 5125"/>
              <a:gd name="T35" fmla="*/ 117 h 698"/>
              <a:gd name="T36" fmla="*/ 2666 w 5125"/>
              <a:gd name="T37" fmla="*/ 136 h 698"/>
              <a:gd name="T38" fmla="*/ 1313 w 5125"/>
              <a:gd name="T39" fmla="*/ 698 h 698"/>
              <a:gd name="T40" fmla="*/ 1273 w 5125"/>
              <a:gd name="T41" fmla="*/ 684 h 698"/>
              <a:gd name="T42" fmla="*/ 1309 w 5125"/>
              <a:gd name="T43" fmla="*/ 661 h 698"/>
              <a:gd name="T44" fmla="*/ 1315 w 5125"/>
              <a:gd name="T45" fmla="*/ 677 h 698"/>
              <a:gd name="T46" fmla="*/ 1313 w 5125"/>
              <a:gd name="T47" fmla="*/ 698 h 698"/>
              <a:gd name="T48" fmla="*/ 322 w 5125"/>
              <a:gd name="T49" fmla="*/ 240 h 698"/>
              <a:gd name="T50" fmla="*/ 329 w 5125"/>
              <a:gd name="T51" fmla="*/ 247 h 698"/>
              <a:gd name="T52" fmla="*/ 318 w 5125"/>
              <a:gd name="T53" fmla="*/ 253 h 698"/>
              <a:gd name="T54" fmla="*/ 322 w 5125"/>
              <a:gd name="T55" fmla="*/ 240 h 698"/>
              <a:gd name="T56" fmla="*/ 167 w 5125"/>
              <a:gd name="T57" fmla="*/ 508 h 698"/>
              <a:gd name="T58" fmla="*/ 199 w 5125"/>
              <a:gd name="T59" fmla="*/ 484 h 698"/>
              <a:gd name="T60" fmla="*/ 273 w 5125"/>
              <a:gd name="T61" fmla="*/ 369 h 698"/>
              <a:gd name="T62" fmla="*/ 282 w 5125"/>
              <a:gd name="T63" fmla="*/ 387 h 698"/>
              <a:gd name="T64" fmla="*/ 335 w 5125"/>
              <a:gd name="T65" fmla="*/ 458 h 698"/>
              <a:gd name="T66" fmla="*/ 198 w 5125"/>
              <a:gd name="T67" fmla="*/ 546 h 698"/>
              <a:gd name="T68" fmla="*/ 183 w 5125"/>
              <a:gd name="T69" fmla="*/ 640 h 698"/>
              <a:gd name="T70" fmla="*/ 171 w 5125"/>
              <a:gd name="T71" fmla="*/ 633 h 698"/>
              <a:gd name="T72" fmla="*/ 0 w 5125"/>
              <a:gd name="T73" fmla="*/ 561 h 698"/>
              <a:gd name="T74" fmla="*/ 167 w 5125"/>
              <a:gd name="T75" fmla="*/ 50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125" h="698">
                <a:moveTo>
                  <a:pt x="5125" y="29"/>
                </a:moveTo>
                <a:cubicBezTo>
                  <a:pt x="5120" y="49"/>
                  <a:pt x="5116" y="70"/>
                  <a:pt x="5112" y="90"/>
                </a:cubicBezTo>
                <a:cubicBezTo>
                  <a:pt x="5112" y="91"/>
                  <a:pt x="5111" y="92"/>
                  <a:pt x="5111" y="93"/>
                </a:cubicBezTo>
                <a:cubicBezTo>
                  <a:pt x="5102" y="78"/>
                  <a:pt x="5092" y="66"/>
                  <a:pt x="5081" y="55"/>
                </a:cubicBezTo>
                <a:cubicBezTo>
                  <a:pt x="5086" y="53"/>
                  <a:pt x="5091" y="50"/>
                  <a:pt x="5096" y="48"/>
                </a:cubicBezTo>
                <a:cubicBezTo>
                  <a:pt x="5106" y="43"/>
                  <a:pt x="5116" y="36"/>
                  <a:pt x="5125" y="29"/>
                </a:cubicBezTo>
                <a:close/>
                <a:moveTo>
                  <a:pt x="4821" y="10"/>
                </a:moveTo>
                <a:cubicBezTo>
                  <a:pt x="4834" y="10"/>
                  <a:pt x="4847" y="9"/>
                  <a:pt x="4860" y="7"/>
                </a:cubicBezTo>
                <a:cubicBezTo>
                  <a:pt x="4869" y="5"/>
                  <a:pt x="4878" y="3"/>
                  <a:pt x="4886" y="0"/>
                </a:cubicBezTo>
                <a:cubicBezTo>
                  <a:pt x="4892" y="7"/>
                  <a:pt x="4899" y="13"/>
                  <a:pt x="4906" y="19"/>
                </a:cubicBezTo>
                <a:cubicBezTo>
                  <a:pt x="4856" y="40"/>
                  <a:pt x="4815" y="86"/>
                  <a:pt x="4787" y="143"/>
                </a:cubicBezTo>
                <a:cubicBezTo>
                  <a:pt x="4772" y="133"/>
                  <a:pt x="4755" y="124"/>
                  <a:pt x="4738" y="118"/>
                </a:cubicBezTo>
                <a:cubicBezTo>
                  <a:pt x="4761" y="86"/>
                  <a:pt x="4773" y="46"/>
                  <a:pt x="4773" y="4"/>
                </a:cubicBezTo>
                <a:cubicBezTo>
                  <a:pt x="4789" y="8"/>
                  <a:pt x="4805" y="10"/>
                  <a:pt x="4821" y="10"/>
                </a:cubicBezTo>
                <a:close/>
                <a:moveTo>
                  <a:pt x="2666" y="136"/>
                </a:moveTo>
                <a:cubicBezTo>
                  <a:pt x="2661" y="129"/>
                  <a:pt x="2656" y="121"/>
                  <a:pt x="2651" y="114"/>
                </a:cubicBezTo>
                <a:cubicBezTo>
                  <a:pt x="2652" y="114"/>
                  <a:pt x="2652" y="114"/>
                  <a:pt x="2653" y="115"/>
                </a:cubicBezTo>
                <a:cubicBezTo>
                  <a:pt x="2660" y="116"/>
                  <a:pt x="2667" y="116"/>
                  <a:pt x="2674" y="117"/>
                </a:cubicBezTo>
                <a:cubicBezTo>
                  <a:pt x="2671" y="123"/>
                  <a:pt x="2669" y="130"/>
                  <a:pt x="2666" y="136"/>
                </a:cubicBezTo>
                <a:close/>
                <a:moveTo>
                  <a:pt x="1313" y="698"/>
                </a:moveTo>
                <a:cubicBezTo>
                  <a:pt x="1300" y="691"/>
                  <a:pt x="1286" y="687"/>
                  <a:pt x="1273" y="684"/>
                </a:cubicBezTo>
                <a:cubicBezTo>
                  <a:pt x="1309" y="661"/>
                  <a:pt x="1309" y="661"/>
                  <a:pt x="1309" y="661"/>
                </a:cubicBezTo>
                <a:cubicBezTo>
                  <a:pt x="1313" y="666"/>
                  <a:pt x="1315" y="672"/>
                  <a:pt x="1315" y="677"/>
                </a:cubicBezTo>
                <a:cubicBezTo>
                  <a:pt x="1314" y="684"/>
                  <a:pt x="1314" y="691"/>
                  <a:pt x="1313" y="698"/>
                </a:cubicBezTo>
                <a:close/>
                <a:moveTo>
                  <a:pt x="322" y="240"/>
                </a:moveTo>
                <a:cubicBezTo>
                  <a:pt x="324" y="242"/>
                  <a:pt x="326" y="245"/>
                  <a:pt x="329" y="247"/>
                </a:cubicBezTo>
                <a:cubicBezTo>
                  <a:pt x="325" y="249"/>
                  <a:pt x="322" y="251"/>
                  <a:pt x="318" y="253"/>
                </a:cubicBezTo>
                <a:cubicBezTo>
                  <a:pt x="319" y="249"/>
                  <a:pt x="320" y="244"/>
                  <a:pt x="322" y="240"/>
                </a:cubicBezTo>
                <a:close/>
                <a:moveTo>
                  <a:pt x="167" y="508"/>
                </a:moveTo>
                <a:cubicBezTo>
                  <a:pt x="179" y="502"/>
                  <a:pt x="190" y="494"/>
                  <a:pt x="199" y="484"/>
                </a:cubicBezTo>
                <a:cubicBezTo>
                  <a:pt x="202" y="481"/>
                  <a:pt x="238" y="440"/>
                  <a:pt x="273" y="369"/>
                </a:cubicBezTo>
                <a:cubicBezTo>
                  <a:pt x="276" y="375"/>
                  <a:pt x="278" y="381"/>
                  <a:pt x="282" y="387"/>
                </a:cubicBezTo>
                <a:cubicBezTo>
                  <a:pt x="297" y="413"/>
                  <a:pt x="315" y="436"/>
                  <a:pt x="335" y="458"/>
                </a:cubicBezTo>
                <a:cubicBezTo>
                  <a:pt x="273" y="462"/>
                  <a:pt x="224" y="493"/>
                  <a:pt x="198" y="546"/>
                </a:cubicBezTo>
                <a:cubicBezTo>
                  <a:pt x="181" y="580"/>
                  <a:pt x="178" y="611"/>
                  <a:pt x="183" y="640"/>
                </a:cubicBezTo>
                <a:cubicBezTo>
                  <a:pt x="179" y="638"/>
                  <a:pt x="175" y="635"/>
                  <a:pt x="171" y="633"/>
                </a:cubicBezTo>
                <a:cubicBezTo>
                  <a:pt x="109" y="596"/>
                  <a:pt x="53" y="572"/>
                  <a:pt x="0" y="561"/>
                </a:cubicBezTo>
                <a:cubicBezTo>
                  <a:pt x="56" y="550"/>
                  <a:pt x="112" y="532"/>
                  <a:pt x="167" y="5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14" name="组合 813"/>
          <p:cNvGrpSpPr/>
          <p:nvPr/>
        </p:nvGrpSpPr>
        <p:grpSpPr>
          <a:xfrm>
            <a:off x="6932613" y="2065338"/>
            <a:ext cx="857251" cy="742950"/>
            <a:chOff x="6932613" y="1747838"/>
            <a:chExt cx="857251" cy="742950"/>
          </a:xfrm>
        </p:grpSpPr>
        <p:sp>
          <p:nvSpPr>
            <p:cNvPr id="728" name="Freeform 724"/>
            <p:cNvSpPr/>
            <p:nvPr/>
          </p:nvSpPr>
          <p:spPr bwMode="auto">
            <a:xfrm>
              <a:off x="6932613" y="2211388"/>
              <a:ext cx="377825" cy="147638"/>
            </a:xfrm>
            <a:custGeom>
              <a:avLst/>
              <a:gdLst>
                <a:gd name="T0" fmla="*/ 15 w 783"/>
                <a:gd name="T1" fmla="*/ 302 h 307"/>
                <a:gd name="T2" fmla="*/ 2 w 783"/>
                <a:gd name="T3" fmla="*/ 280 h 307"/>
                <a:gd name="T4" fmla="*/ 28 w 783"/>
                <a:gd name="T5" fmla="*/ 247 h 307"/>
                <a:gd name="T6" fmla="*/ 730 w 783"/>
                <a:gd name="T7" fmla="*/ 11 h 307"/>
                <a:gd name="T8" fmla="*/ 772 w 783"/>
                <a:gd name="T9" fmla="*/ 14 h 307"/>
                <a:gd name="T10" fmla="*/ 769 w 783"/>
                <a:gd name="T11" fmla="*/ 56 h 307"/>
                <a:gd name="T12" fmla="*/ 35 w 783"/>
                <a:gd name="T13" fmla="*/ 306 h 307"/>
                <a:gd name="T14" fmla="*/ 15 w 783"/>
                <a:gd name="T15" fmla="*/ 302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3" h="307">
                  <a:moveTo>
                    <a:pt x="15" y="302"/>
                  </a:moveTo>
                  <a:cubicBezTo>
                    <a:pt x="8" y="297"/>
                    <a:pt x="3" y="289"/>
                    <a:pt x="2" y="280"/>
                  </a:cubicBezTo>
                  <a:cubicBezTo>
                    <a:pt x="0" y="264"/>
                    <a:pt x="12" y="249"/>
                    <a:pt x="28" y="247"/>
                  </a:cubicBezTo>
                  <a:cubicBezTo>
                    <a:pt x="512" y="193"/>
                    <a:pt x="728" y="13"/>
                    <a:pt x="730" y="11"/>
                  </a:cubicBezTo>
                  <a:cubicBezTo>
                    <a:pt x="743" y="0"/>
                    <a:pt x="762" y="2"/>
                    <a:pt x="772" y="14"/>
                  </a:cubicBezTo>
                  <a:cubicBezTo>
                    <a:pt x="783" y="27"/>
                    <a:pt x="782" y="46"/>
                    <a:pt x="769" y="56"/>
                  </a:cubicBezTo>
                  <a:cubicBezTo>
                    <a:pt x="760" y="64"/>
                    <a:pt x="539" y="250"/>
                    <a:pt x="35" y="306"/>
                  </a:cubicBezTo>
                  <a:cubicBezTo>
                    <a:pt x="27" y="307"/>
                    <a:pt x="21" y="305"/>
                    <a:pt x="15" y="302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9" name="Freeform 725"/>
            <p:cNvSpPr/>
            <p:nvPr/>
          </p:nvSpPr>
          <p:spPr bwMode="auto">
            <a:xfrm>
              <a:off x="7188201" y="1747838"/>
              <a:ext cx="601663" cy="622300"/>
            </a:xfrm>
            <a:custGeom>
              <a:avLst/>
              <a:gdLst>
                <a:gd name="T0" fmla="*/ 1198 w 1247"/>
                <a:gd name="T1" fmla="*/ 888 h 1287"/>
                <a:gd name="T2" fmla="*/ 246 w 1247"/>
                <a:gd name="T3" fmla="*/ 1025 h 1287"/>
                <a:gd name="T4" fmla="*/ 609 w 1247"/>
                <a:gd name="T5" fmla="*/ 53 h 1287"/>
                <a:gd name="T6" fmla="*/ 689 w 1247"/>
                <a:gd name="T7" fmla="*/ 194 h 1287"/>
                <a:gd name="T8" fmla="*/ 908 w 1247"/>
                <a:gd name="T9" fmla="*/ 88 h 1287"/>
                <a:gd name="T10" fmla="*/ 826 w 1247"/>
                <a:gd name="T11" fmla="*/ 376 h 1287"/>
                <a:gd name="T12" fmla="*/ 1159 w 1247"/>
                <a:gd name="T13" fmla="*/ 322 h 1287"/>
                <a:gd name="T14" fmla="*/ 952 w 1247"/>
                <a:gd name="T15" fmla="*/ 585 h 1287"/>
                <a:gd name="T16" fmla="*/ 1220 w 1247"/>
                <a:gd name="T17" fmla="*/ 591 h 1287"/>
                <a:gd name="T18" fmla="*/ 1008 w 1247"/>
                <a:gd name="T19" fmla="*/ 779 h 1287"/>
                <a:gd name="T20" fmla="*/ 1198 w 1247"/>
                <a:gd name="T21" fmla="*/ 888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7" h="1287">
                  <a:moveTo>
                    <a:pt x="1198" y="888"/>
                  </a:moveTo>
                  <a:cubicBezTo>
                    <a:pt x="1180" y="1032"/>
                    <a:pt x="492" y="1287"/>
                    <a:pt x="246" y="1025"/>
                  </a:cubicBezTo>
                  <a:cubicBezTo>
                    <a:pt x="0" y="762"/>
                    <a:pt x="446" y="63"/>
                    <a:pt x="609" y="53"/>
                  </a:cubicBezTo>
                  <a:cubicBezTo>
                    <a:pt x="772" y="43"/>
                    <a:pt x="689" y="194"/>
                    <a:pt x="689" y="194"/>
                  </a:cubicBezTo>
                  <a:cubicBezTo>
                    <a:pt x="689" y="194"/>
                    <a:pt x="805" y="0"/>
                    <a:pt x="908" y="88"/>
                  </a:cubicBezTo>
                  <a:cubicBezTo>
                    <a:pt x="1011" y="177"/>
                    <a:pt x="792" y="313"/>
                    <a:pt x="826" y="376"/>
                  </a:cubicBezTo>
                  <a:cubicBezTo>
                    <a:pt x="860" y="440"/>
                    <a:pt x="1094" y="209"/>
                    <a:pt x="1159" y="322"/>
                  </a:cubicBezTo>
                  <a:cubicBezTo>
                    <a:pt x="1224" y="436"/>
                    <a:pt x="942" y="519"/>
                    <a:pt x="952" y="585"/>
                  </a:cubicBezTo>
                  <a:cubicBezTo>
                    <a:pt x="961" y="651"/>
                    <a:pt x="1193" y="473"/>
                    <a:pt x="1220" y="591"/>
                  </a:cubicBezTo>
                  <a:cubicBezTo>
                    <a:pt x="1247" y="709"/>
                    <a:pt x="981" y="727"/>
                    <a:pt x="1008" y="779"/>
                  </a:cubicBezTo>
                  <a:cubicBezTo>
                    <a:pt x="1036" y="831"/>
                    <a:pt x="1216" y="756"/>
                    <a:pt x="1198" y="88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0" name="Freeform 726"/>
            <p:cNvSpPr/>
            <p:nvPr/>
          </p:nvSpPr>
          <p:spPr bwMode="auto">
            <a:xfrm>
              <a:off x="7239001" y="1927225"/>
              <a:ext cx="392113" cy="377825"/>
            </a:xfrm>
            <a:custGeom>
              <a:avLst/>
              <a:gdLst>
                <a:gd name="T0" fmla="*/ 115 w 813"/>
                <a:gd name="T1" fmla="*/ 621 h 782"/>
                <a:gd name="T2" fmla="*/ 557 w 813"/>
                <a:gd name="T3" fmla="*/ 762 h 782"/>
                <a:gd name="T4" fmla="*/ 779 w 813"/>
                <a:gd name="T5" fmla="*/ 586 h 782"/>
                <a:gd name="T6" fmla="*/ 574 w 813"/>
                <a:gd name="T7" fmla="*/ 575 h 782"/>
                <a:gd name="T8" fmla="*/ 734 w 813"/>
                <a:gd name="T9" fmla="*/ 405 h 782"/>
                <a:gd name="T10" fmla="*/ 493 w 813"/>
                <a:gd name="T11" fmla="*/ 421 h 782"/>
                <a:gd name="T12" fmla="*/ 603 w 813"/>
                <a:gd name="T13" fmla="*/ 158 h 782"/>
                <a:gd name="T14" fmla="*/ 364 w 813"/>
                <a:gd name="T15" fmla="*/ 285 h 782"/>
                <a:gd name="T16" fmla="*/ 394 w 813"/>
                <a:gd name="T17" fmla="*/ 60 h 782"/>
                <a:gd name="T18" fmla="*/ 236 w 813"/>
                <a:gd name="T19" fmla="*/ 205 h 782"/>
                <a:gd name="T20" fmla="*/ 231 w 813"/>
                <a:gd name="T21" fmla="*/ 24 h 782"/>
                <a:gd name="T22" fmla="*/ 115 w 813"/>
                <a:gd name="T23" fmla="*/ 621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782">
                  <a:moveTo>
                    <a:pt x="115" y="621"/>
                  </a:moveTo>
                  <a:cubicBezTo>
                    <a:pt x="224" y="782"/>
                    <a:pt x="490" y="770"/>
                    <a:pt x="557" y="762"/>
                  </a:cubicBezTo>
                  <a:cubicBezTo>
                    <a:pt x="623" y="753"/>
                    <a:pt x="813" y="669"/>
                    <a:pt x="779" y="586"/>
                  </a:cubicBezTo>
                  <a:cubicBezTo>
                    <a:pt x="744" y="502"/>
                    <a:pt x="610" y="652"/>
                    <a:pt x="574" y="575"/>
                  </a:cubicBezTo>
                  <a:cubicBezTo>
                    <a:pt x="539" y="498"/>
                    <a:pt x="770" y="473"/>
                    <a:pt x="734" y="405"/>
                  </a:cubicBezTo>
                  <a:cubicBezTo>
                    <a:pt x="698" y="337"/>
                    <a:pt x="520" y="463"/>
                    <a:pt x="493" y="421"/>
                  </a:cubicBezTo>
                  <a:cubicBezTo>
                    <a:pt x="465" y="379"/>
                    <a:pt x="688" y="251"/>
                    <a:pt x="603" y="158"/>
                  </a:cubicBezTo>
                  <a:cubicBezTo>
                    <a:pt x="519" y="65"/>
                    <a:pt x="420" y="332"/>
                    <a:pt x="364" y="285"/>
                  </a:cubicBezTo>
                  <a:cubicBezTo>
                    <a:pt x="309" y="238"/>
                    <a:pt x="487" y="102"/>
                    <a:pt x="394" y="60"/>
                  </a:cubicBezTo>
                  <a:cubicBezTo>
                    <a:pt x="300" y="18"/>
                    <a:pt x="276" y="224"/>
                    <a:pt x="236" y="205"/>
                  </a:cubicBezTo>
                  <a:cubicBezTo>
                    <a:pt x="195" y="186"/>
                    <a:pt x="321" y="48"/>
                    <a:pt x="231" y="24"/>
                  </a:cubicBezTo>
                  <a:cubicBezTo>
                    <a:pt x="142" y="0"/>
                    <a:pt x="0" y="452"/>
                    <a:pt x="115" y="621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1" name="Freeform 727"/>
            <p:cNvSpPr/>
            <p:nvPr/>
          </p:nvSpPr>
          <p:spPr bwMode="auto">
            <a:xfrm>
              <a:off x="7100888" y="2070100"/>
              <a:ext cx="111125" cy="249238"/>
            </a:xfrm>
            <a:custGeom>
              <a:avLst/>
              <a:gdLst>
                <a:gd name="T0" fmla="*/ 91 w 231"/>
                <a:gd name="T1" fmla="*/ 481 h 515"/>
                <a:gd name="T2" fmla="*/ 224 w 231"/>
                <a:gd name="T3" fmla="*/ 236 h 515"/>
                <a:gd name="T4" fmla="*/ 140 w 231"/>
                <a:gd name="T5" fmla="*/ 11 h 515"/>
                <a:gd name="T6" fmla="*/ 4 w 231"/>
                <a:gd name="T7" fmla="*/ 236 h 515"/>
                <a:gd name="T8" fmla="*/ 91 w 231"/>
                <a:gd name="T9" fmla="*/ 481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515">
                  <a:moveTo>
                    <a:pt x="91" y="481"/>
                  </a:moveTo>
                  <a:cubicBezTo>
                    <a:pt x="91" y="481"/>
                    <a:pt x="216" y="348"/>
                    <a:pt x="224" y="236"/>
                  </a:cubicBezTo>
                  <a:cubicBezTo>
                    <a:pt x="231" y="125"/>
                    <a:pt x="207" y="21"/>
                    <a:pt x="140" y="11"/>
                  </a:cubicBezTo>
                  <a:cubicBezTo>
                    <a:pt x="73" y="0"/>
                    <a:pt x="7" y="117"/>
                    <a:pt x="4" y="236"/>
                  </a:cubicBezTo>
                  <a:cubicBezTo>
                    <a:pt x="1" y="355"/>
                    <a:pt x="0" y="515"/>
                    <a:pt x="91" y="481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2" name="Freeform 728"/>
            <p:cNvSpPr/>
            <p:nvPr/>
          </p:nvSpPr>
          <p:spPr bwMode="auto">
            <a:xfrm>
              <a:off x="7124701" y="2308225"/>
              <a:ext cx="169863" cy="182563"/>
            </a:xfrm>
            <a:custGeom>
              <a:avLst/>
              <a:gdLst>
                <a:gd name="T0" fmla="*/ 58 w 354"/>
                <a:gd name="T1" fmla="*/ 0 h 377"/>
                <a:gd name="T2" fmla="*/ 334 w 354"/>
                <a:gd name="T3" fmla="*/ 214 h 377"/>
                <a:gd name="T4" fmla="*/ 97 w 354"/>
                <a:gd name="T5" fmla="*/ 248 h 377"/>
                <a:gd name="T6" fmla="*/ 0 w 354"/>
                <a:gd name="T7" fmla="*/ 10 h 377"/>
                <a:gd name="T8" fmla="*/ 58 w 354"/>
                <a:gd name="T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77">
                  <a:moveTo>
                    <a:pt x="58" y="0"/>
                  </a:moveTo>
                  <a:cubicBezTo>
                    <a:pt x="58" y="0"/>
                    <a:pt x="315" y="62"/>
                    <a:pt x="334" y="214"/>
                  </a:cubicBezTo>
                  <a:cubicBezTo>
                    <a:pt x="354" y="367"/>
                    <a:pt x="181" y="377"/>
                    <a:pt x="97" y="248"/>
                  </a:cubicBezTo>
                  <a:cubicBezTo>
                    <a:pt x="14" y="119"/>
                    <a:pt x="0" y="10"/>
                    <a:pt x="0" y="1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08" name="组合 807"/>
          <p:cNvGrpSpPr/>
          <p:nvPr/>
        </p:nvGrpSpPr>
        <p:grpSpPr>
          <a:xfrm>
            <a:off x="4313238" y="2005013"/>
            <a:ext cx="700088" cy="663575"/>
            <a:chOff x="4313238" y="1687513"/>
            <a:chExt cx="700088" cy="663575"/>
          </a:xfrm>
        </p:grpSpPr>
        <p:sp>
          <p:nvSpPr>
            <p:cNvPr id="733" name="Freeform 729"/>
            <p:cNvSpPr/>
            <p:nvPr/>
          </p:nvSpPr>
          <p:spPr bwMode="auto">
            <a:xfrm>
              <a:off x="4337051" y="1730375"/>
              <a:ext cx="676275" cy="620713"/>
            </a:xfrm>
            <a:custGeom>
              <a:avLst/>
              <a:gdLst>
                <a:gd name="T0" fmla="*/ 0 w 1400"/>
                <a:gd name="T1" fmla="*/ 604 h 1285"/>
                <a:gd name="T2" fmla="*/ 1017 w 1400"/>
                <a:gd name="T3" fmla="*/ 1029 h 1285"/>
                <a:gd name="T4" fmla="*/ 797 w 1400"/>
                <a:gd name="T5" fmla="*/ 0 h 1285"/>
                <a:gd name="T6" fmla="*/ 707 w 1400"/>
                <a:gd name="T7" fmla="*/ 367 h 1285"/>
                <a:gd name="T8" fmla="*/ 327 w 1400"/>
                <a:gd name="T9" fmla="*/ 228 h 1285"/>
                <a:gd name="T10" fmla="*/ 434 w 1400"/>
                <a:gd name="T11" fmla="*/ 632 h 1285"/>
                <a:gd name="T12" fmla="*/ 0 w 1400"/>
                <a:gd name="T13" fmla="*/ 604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0" h="1285">
                  <a:moveTo>
                    <a:pt x="0" y="604"/>
                  </a:moveTo>
                  <a:cubicBezTo>
                    <a:pt x="0" y="604"/>
                    <a:pt x="448" y="1285"/>
                    <a:pt x="1017" y="1029"/>
                  </a:cubicBezTo>
                  <a:cubicBezTo>
                    <a:pt x="1017" y="1029"/>
                    <a:pt x="1400" y="603"/>
                    <a:pt x="797" y="0"/>
                  </a:cubicBezTo>
                  <a:cubicBezTo>
                    <a:pt x="797" y="0"/>
                    <a:pt x="562" y="159"/>
                    <a:pt x="707" y="367"/>
                  </a:cubicBezTo>
                  <a:cubicBezTo>
                    <a:pt x="707" y="367"/>
                    <a:pt x="485" y="177"/>
                    <a:pt x="327" y="228"/>
                  </a:cubicBezTo>
                  <a:cubicBezTo>
                    <a:pt x="327" y="228"/>
                    <a:pt x="289" y="436"/>
                    <a:pt x="434" y="632"/>
                  </a:cubicBezTo>
                  <a:cubicBezTo>
                    <a:pt x="434" y="632"/>
                    <a:pt x="270" y="473"/>
                    <a:pt x="0" y="60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4" name="Freeform 730"/>
            <p:cNvSpPr/>
            <p:nvPr/>
          </p:nvSpPr>
          <p:spPr bwMode="auto">
            <a:xfrm>
              <a:off x="4395788" y="1858963"/>
              <a:ext cx="152400" cy="93663"/>
            </a:xfrm>
            <a:custGeom>
              <a:avLst/>
              <a:gdLst>
                <a:gd name="T0" fmla="*/ 316 w 316"/>
                <a:gd name="T1" fmla="*/ 171 h 194"/>
                <a:gd name="T2" fmla="*/ 288 w 316"/>
                <a:gd name="T3" fmla="*/ 194 h 194"/>
                <a:gd name="T4" fmla="*/ 0 w 316"/>
                <a:gd name="T5" fmla="*/ 36 h 194"/>
                <a:gd name="T6" fmla="*/ 8 w 316"/>
                <a:gd name="T7" fmla="*/ 0 h 194"/>
                <a:gd name="T8" fmla="*/ 316 w 316"/>
                <a:gd name="T9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194">
                  <a:moveTo>
                    <a:pt x="316" y="171"/>
                  </a:moveTo>
                  <a:cubicBezTo>
                    <a:pt x="288" y="194"/>
                    <a:pt x="288" y="194"/>
                    <a:pt x="288" y="194"/>
                  </a:cubicBezTo>
                  <a:cubicBezTo>
                    <a:pt x="287" y="193"/>
                    <a:pt x="197" y="82"/>
                    <a:pt x="0" y="3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18" y="50"/>
                    <a:pt x="313" y="166"/>
                    <a:pt x="316" y="17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5" name="Freeform 731"/>
            <p:cNvSpPr/>
            <p:nvPr/>
          </p:nvSpPr>
          <p:spPr bwMode="auto">
            <a:xfrm>
              <a:off x="4351338" y="1736725"/>
              <a:ext cx="190500" cy="163513"/>
            </a:xfrm>
            <a:custGeom>
              <a:avLst/>
              <a:gdLst>
                <a:gd name="T0" fmla="*/ 394 w 397"/>
                <a:gd name="T1" fmla="*/ 339 h 339"/>
                <a:gd name="T2" fmla="*/ 0 w 397"/>
                <a:gd name="T3" fmla="*/ 23 h 339"/>
                <a:gd name="T4" fmla="*/ 29 w 397"/>
                <a:gd name="T5" fmla="*/ 0 h 339"/>
                <a:gd name="T6" fmla="*/ 397 w 397"/>
                <a:gd name="T7" fmla="*/ 302 h 339"/>
                <a:gd name="T8" fmla="*/ 394 w 397"/>
                <a:gd name="T9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339">
                  <a:moveTo>
                    <a:pt x="394" y="339"/>
                  </a:moveTo>
                  <a:cubicBezTo>
                    <a:pt x="388" y="338"/>
                    <a:pt x="239" y="322"/>
                    <a:pt x="0" y="2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5" y="284"/>
                    <a:pt x="396" y="302"/>
                    <a:pt x="397" y="302"/>
                  </a:cubicBezTo>
                  <a:lnTo>
                    <a:pt x="394" y="339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6" name="Freeform 732"/>
            <p:cNvSpPr/>
            <p:nvPr/>
          </p:nvSpPr>
          <p:spPr bwMode="auto">
            <a:xfrm>
              <a:off x="4543426" y="1727200"/>
              <a:ext cx="101600" cy="193675"/>
            </a:xfrm>
            <a:custGeom>
              <a:avLst/>
              <a:gdLst>
                <a:gd name="T0" fmla="*/ 195 w 210"/>
                <a:gd name="T1" fmla="*/ 403 h 403"/>
                <a:gd name="T2" fmla="*/ 0 w 210"/>
                <a:gd name="T3" fmla="*/ 6 h 403"/>
                <a:gd name="T4" fmla="*/ 36 w 210"/>
                <a:gd name="T5" fmla="*/ 0 h 403"/>
                <a:gd name="T6" fmla="*/ 210 w 210"/>
                <a:gd name="T7" fmla="*/ 370 h 403"/>
                <a:gd name="T8" fmla="*/ 195 w 210"/>
                <a:gd name="T9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02">
                  <a:moveTo>
                    <a:pt x="195" y="403"/>
                  </a:moveTo>
                  <a:cubicBezTo>
                    <a:pt x="190" y="401"/>
                    <a:pt x="55" y="340"/>
                    <a:pt x="0" y="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87" y="311"/>
                    <a:pt x="209" y="369"/>
                    <a:pt x="210" y="370"/>
                  </a:cubicBezTo>
                  <a:lnTo>
                    <a:pt x="195" y="403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7" name="Freeform 733"/>
            <p:cNvSpPr/>
            <p:nvPr/>
          </p:nvSpPr>
          <p:spPr bwMode="auto">
            <a:xfrm>
              <a:off x="4440238" y="1757363"/>
              <a:ext cx="95250" cy="130175"/>
            </a:xfrm>
            <a:custGeom>
              <a:avLst/>
              <a:gdLst>
                <a:gd name="T0" fmla="*/ 182 w 197"/>
                <a:gd name="T1" fmla="*/ 270 h 270"/>
                <a:gd name="T2" fmla="*/ 0 w 197"/>
                <a:gd name="T3" fmla="*/ 11 h 270"/>
                <a:gd name="T4" fmla="*/ 35 w 197"/>
                <a:gd name="T5" fmla="*/ 0 h 270"/>
                <a:gd name="T6" fmla="*/ 197 w 197"/>
                <a:gd name="T7" fmla="*/ 237 h 270"/>
                <a:gd name="T8" fmla="*/ 182 w 197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270">
                  <a:moveTo>
                    <a:pt x="182" y="270"/>
                  </a:moveTo>
                  <a:cubicBezTo>
                    <a:pt x="177" y="268"/>
                    <a:pt x="66" y="217"/>
                    <a:pt x="0" y="1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6" y="189"/>
                    <a:pt x="196" y="236"/>
                    <a:pt x="197" y="237"/>
                  </a:cubicBezTo>
                  <a:lnTo>
                    <a:pt x="182" y="27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8" name="Freeform 734"/>
            <p:cNvSpPr/>
            <p:nvPr/>
          </p:nvSpPr>
          <p:spPr bwMode="auto">
            <a:xfrm>
              <a:off x="4352926" y="1838325"/>
              <a:ext cx="65088" cy="65088"/>
            </a:xfrm>
            <a:custGeom>
              <a:avLst/>
              <a:gdLst>
                <a:gd name="T0" fmla="*/ 112 w 134"/>
                <a:gd name="T1" fmla="*/ 26 h 134"/>
                <a:gd name="T2" fmla="*/ 107 w 134"/>
                <a:gd name="T3" fmla="*/ 112 h 134"/>
                <a:gd name="T4" fmla="*/ 22 w 134"/>
                <a:gd name="T5" fmla="*/ 107 h 134"/>
                <a:gd name="T6" fmla="*/ 27 w 134"/>
                <a:gd name="T7" fmla="*/ 22 h 134"/>
                <a:gd name="T8" fmla="*/ 112 w 134"/>
                <a:gd name="T9" fmla="*/ 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34">
                  <a:moveTo>
                    <a:pt x="112" y="26"/>
                  </a:moveTo>
                  <a:cubicBezTo>
                    <a:pt x="134" y="51"/>
                    <a:pt x="132" y="89"/>
                    <a:pt x="107" y="112"/>
                  </a:cubicBezTo>
                  <a:cubicBezTo>
                    <a:pt x="83" y="134"/>
                    <a:pt x="44" y="132"/>
                    <a:pt x="22" y="107"/>
                  </a:cubicBezTo>
                  <a:cubicBezTo>
                    <a:pt x="0" y="82"/>
                    <a:pt x="2" y="44"/>
                    <a:pt x="27" y="22"/>
                  </a:cubicBezTo>
                  <a:cubicBezTo>
                    <a:pt x="52" y="0"/>
                    <a:pt x="90" y="2"/>
                    <a:pt x="112" y="2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9" name="Freeform 735"/>
            <p:cNvSpPr/>
            <p:nvPr/>
          </p:nvSpPr>
          <p:spPr bwMode="auto">
            <a:xfrm>
              <a:off x="4313238" y="1698625"/>
              <a:ext cx="65088" cy="65088"/>
            </a:xfrm>
            <a:custGeom>
              <a:avLst/>
              <a:gdLst>
                <a:gd name="T0" fmla="*/ 112 w 134"/>
                <a:gd name="T1" fmla="*/ 27 h 134"/>
                <a:gd name="T2" fmla="*/ 108 w 134"/>
                <a:gd name="T3" fmla="*/ 112 h 134"/>
                <a:gd name="T4" fmla="*/ 22 w 134"/>
                <a:gd name="T5" fmla="*/ 108 h 134"/>
                <a:gd name="T6" fmla="*/ 27 w 134"/>
                <a:gd name="T7" fmla="*/ 22 h 134"/>
                <a:gd name="T8" fmla="*/ 112 w 134"/>
                <a:gd name="T9" fmla="*/ 2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34">
                  <a:moveTo>
                    <a:pt x="112" y="27"/>
                  </a:moveTo>
                  <a:cubicBezTo>
                    <a:pt x="134" y="52"/>
                    <a:pt x="132" y="90"/>
                    <a:pt x="108" y="112"/>
                  </a:cubicBezTo>
                  <a:cubicBezTo>
                    <a:pt x="83" y="134"/>
                    <a:pt x="45" y="132"/>
                    <a:pt x="22" y="108"/>
                  </a:cubicBezTo>
                  <a:cubicBezTo>
                    <a:pt x="0" y="83"/>
                    <a:pt x="2" y="45"/>
                    <a:pt x="27" y="22"/>
                  </a:cubicBezTo>
                  <a:cubicBezTo>
                    <a:pt x="52" y="0"/>
                    <a:pt x="90" y="2"/>
                    <a:pt x="112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0" name="Freeform 736"/>
            <p:cNvSpPr/>
            <p:nvPr/>
          </p:nvSpPr>
          <p:spPr bwMode="auto">
            <a:xfrm>
              <a:off x="4406901" y="1711325"/>
              <a:ext cx="65088" cy="65088"/>
            </a:xfrm>
            <a:custGeom>
              <a:avLst/>
              <a:gdLst>
                <a:gd name="T0" fmla="*/ 112 w 134"/>
                <a:gd name="T1" fmla="*/ 27 h 135"/>
                <a:gd name="T2" fmla="*/ 107 w 134"/>
                <a:gd name="T3" fmla="*/ 113 h 135"/>
                <a:gd name="T4" fmla="*/ 22 w 134"/>
                <a:gd name="T5" fmla="*/ 108 h 135"/>
                <a:gd name="T6" fmla="*/ 27 w 134"/>
                <a:gd name="T7" fmla="*/ 23 h 135"/>
                <a:gd name="T8" fmla="*/ 112 w 134"/>
                <a:gd name="T9" fmla="*/ 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35">
                  <a:moveTo>
                    <a:pt x="112" y="27"/>
                  </a:moveTo>
                  <a:cubicBezTo>
                    <a:pt x="134" y="52"/>
                    <a:pt x="132" y="90"/>
                    <a:pt x="107" y="113"/>
                  </a:cubicBezTo>
                  <a:cubicBezTo>
                    <a:pt x="83" y="135"/>
                    <a:pt x="44" y="133"/>
                    <a:pt x="22" y="108"/>
                  </a:cubicBezTo>
                  <a:cubicBezTo>
                    <a:pt x="0" y="83"/>
                    <a:pt x="2" y="45"/>
                    <a:pt x="27" y="23"/>
                  </a:cubicBezTo>
                  <a:cubicBezTo>
                    <a:pt x="51" y="0"/>
                    <a:pt x="90" y="3"/>
                    <a:pt x="112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1" name="Freeform 737"/>
            <p:cNvSpPr/>
            <p:nvPr/>
          </p:nvSpPr>
          <p:spPr bwMode="auto">
            <a:xfrm>
              <a:off x="4521201" y="1687513"/>
              <a:ext cx="65088" cy="65088"/>
            </a:xfrm>
            <a:custGeom>
              <a:avLst/>
              <a:gdLst>
                <a:gd name="T0" fmla="*/ 112 w 134"/>
                <a:gd name="T1" fmla="*/ 27 h 135"/>
                <a:gd name="T2" fmla="*/ 107 w 134"/>
                <a:gd name="T3" fmla="*/ 112 h 135"/>
                <a:gd name="T4" fmla="*/ 22 w 134"/>
                <a:gd name="T5" fmla="*/ 108 h 135"/>
                <a:gd name="T6" fmla="*/ 26 w 134"/>
                <a:gd name="T7" fmla="*/ 22 h 135"/>
                <a:gd name="T8" fmla="*/ 112 w 134"/>
                <a:gd name="T9" fmla="*/ 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35">
                  <a:moveTo>
                    <a:pt x="112" y="27"/>
                  </a:moveTo>
                  <a:cubicBezTo>
                    <a:pt x="134" y="52"/>
                    <a:pt x="132" y="90"/>
                    <a:pt x="107" y="112"/>
                  </a:cubicBezTo>
                  <a:cubicBezTo>
                    <a:pt x="82" y="135"/>
                    <a:pt x="44" y="133"/>
                    <a:pt x="22" y="108"/>
                  </a:cubicBezTo>
                  <a:cubicBezTo>
                    <a:pt x="0" y="83"/>
                    <a:pt x="2" y="45"/>
                    <a:pt x="26" y="22"/>
                  </a:cubicBezTo>
                  <a:cubicBezTo>
                    <a:pt x="51" y="0"/>
                    <a:pt x="89" y="2"/>
                    <a:pt x="112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04" name="组合 803"/>
          <p:cNvGrpSpPr/>
          <p:nvPr/>
        </p:nvGrpSpPr>
        <p:grpSpPr>
          <a:xfrm>
            <a:off x="7346951" y="2460625"/>
            <a:ext cx="865188" cy="515938"/>
            <a:chOff x="7346951" y="2143125"/>
            <a:chExt cx="865188" cy="515938"/>
          </a:xfrm>
        </p:grpSpPr>
        <p:sp>
          <p:nvSpPr>
            <p:cNvPr id="742" name="Freeform 738"/>
            <p:cNvSpPr/>
            <p:nvPr/>
          </p:nvSpPr>
          <p:spPr bwMode="auto">
            <a:xfrm>
              <a:off x="7346951" y="2233613"/>
              <a:ext cx="765175" cy="293688"/>
            </a:xfrm>
            <a:custGeom>
              <a:avLst/>
              <a:gdLst>
                <a:gd name="T0" fmla="*/ 1 w 1585"/>
                <a:gd name="T1" fmla="*/ 599 h 609"/>
                <a:gd name="T2" fmla="*/ 16 w 1585"/>
                <a:gd name="T3" fmla="*/ 609 h 609"/>
                <a:gd name="T4" fmla="*/ 1576 w 1585"/>
                <a:gd name="T5" fmla="*/ 32 h 609"/>
                <a:gd name="T6" fmla="*/ 1580 w 1585"/>
                <a:gd name="T7" fmla="*/ 9 h 609"/>
                <a:gd name="T8" fmla="*/ 1557 w 1585"/>
                <a:gd name="T9" fmla="*/ 5 h 609"/>
                <a:gd name="T10" fmla="*/ 16 w 1585"/>
                <a:gd name="T11" fmla="*/ 577 h 609"/>
                <a:gd name="T12" fmla="*/ 0 w 1585"/>
                <a:gd name="T13" fmla="*/ 593 h 609"/>
                <a:gd name="T14" fmla="*/ 1 w 1585"/>
                <a:gd name="T15" fmla="*/ 59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5" h="609">
                  <a:moveTo>
                    <a:pt x="1" y="599"/>
                  </a:moveTo>
                  <a:cubicBezTo>
                    <a:pt x="3" y="605"/>
                    <a:pt x="9" y="609"/>
                    <a:pt x="16" y="609"/>
                  </a:cubicBezTo>
                  <a:cubicBezTo>
                    <a:pt x="521" y="602"/>
                    <a:pt x="1060" y="402"/>
                    <a:pt x="1576" y="32"/>
                  </a:cubicBezTo>
                  <a:cubicBezTo>
                    <a:pt x="1583" y="27"/>
                    <a:pt x="1585" y="16"/>
                    <a:pt x="1580" y="9"/>
                  </a:cubicBezTo>
                  <a:cubicBezTo>
                    <a:pt x="1574" y="2"/>
                    <a:pt x="1564" y="0"/>
                    <a:pt x="1557" y="5"/>
                  </a:cubicBezTo>
                  <a:cubicBezTo>
                    <a:pt x="1046" y="371"/>
                    <a:pt x="514" y="569"/>
                    <a:pt x="16" y="577"/>
                  </a:cubicBezTo>
                  <a:cubicBezTo>
                    <a:pt x="7" y="577"/>
                    <a:pt x="0" y="584"/>
                    <a:pt x="0" y="593"/>
                  </a:cubicBezTo>
                  <a:cubicBezTo>
                    <a:pt x="0" y="595"/>
                    <a:pt x="0" y="597"/>
                    <a:pt x="1" y="599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3" name="Freeform 739"/>
            <p:cNvSpPr/>
            <p:nvPr/>
          </p:nvSpPr>
          <p:spPr bwMode="auto">
            <a:xfrm>
              <a:off x="7716838" y="2254250"/>
              <a:ext cx="90488" cy="185738"/>
            </a:xfrm>
            <a:custGeom>
              <a:avLst/>
              <a:gdLst>
                <a:gd name="T0" fmla="*/ 82 w 189"/>
                <a:gd name="T1" fmla="*/ 373 h 384"/>
                <a:gd name="T2" fmla="*/ 173 w 189"/>
                <a:gd name="T3" fmla="*/ 239 h 384"/>
                <a:gd name="T4" fmla="*/ 158 w 189"/>
                <a:gd name="T5" fmla="*/ 59 h 384"/>
                <a:gd name="T6" fmla="*/ 132 w 189"/>
                <a:gd name="T7" fmla="*/ 23 h 384"/>
                <a:gd name="T8" fmla="*/ 31 w 189"/>
                <a:gd name="T9" fmla="*/ 43 h 384"/>
                <a:gd name="T10" fmla="*/ 1 w 189"/>
                <a:gd name="T11" fmla="*/ 149 h 384"/>
                <a:gd name="T12" fmla="*/ 80 w 189"/>
                <a:gd name="T13" fmla="*/ 373 h 384"/>
                <a:gd name="T14" fmla="*/ 82 w 189"/>
                <a:gd name="T15" fmla="*/ 37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384">
                  <a:moveTo>
                    <a:pt x="82" y="373"/>
                  </a:moveTo>
                  <a:cubicBezTo>
                    <a:pt x="126" y="364"/>
                    <a:pt x="162" y="276"/>
                    <a:pt x="173" y="239"/>
                  </a:cubicBezTo>
                  <a:cubicBezTo>
                    <a:pt x="189" y="179"/>
                    <a:pt x="186" y="114"/>
                    <a:pt x="158" y="59"/>
                  </a:cubicBezTo>
                  <a:cubicBezTo>
                    <a:pt x="152" y="45"/>
                    <a:pt x="144" y="32"/>
                    <a:pt x="132" y="23"/>
                  </a:cubicBezTo>
                  <a:cubicBezTo>
                    <a:pt x="101" y="0"/>
                    <a:pt x="55" y="14"/>
                    <a:pt x="31" y="43"/>
                  </a:cubicBezTo>
                  <a:cubicBezTo>
                    <a:pt x="7" y="72"/>
                    <a:pt x="1" y="112"/>
                    <a:pt x="1" y="149"/>
                  </a:cubicBezTo>
                  <a:cubicBezTo>
                    <a:pt x="0" y="190"/>
                    <a:pt x="17" y="384"/>
                    <a:pt x="80" y="373"/>
                  </a:cubicBezTo>
                  <a:cubicBezTo>
                    <a:pt x="81" y="373"/>
                    <a:pt x="81" y="373"/>
                    <a:pt x="82" y="37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4" name="Freeform 740"/>
            <p:cNvSpPr/>
            <p:nvPr/>
          </p:nvSpPr>
          <p:spPr bwMode="auto">
            <a:xfrm>
              <a:off x="7645401" y="2466975"/>
              <a:ext cx="122238" cy="163513"/>
            </a:xfrm>
            <a:custGeom>
              <a:avLst/>
              <a:gdLst>
                <a:gd name="T0" fmla="*/ 58 w 253"/>
                <a:gd name="T1" fmla="*/ 5 h 337"/>
                <a:gd name="T2" fmla="*/ 129 w 253"/>
                <a:gd name="T3" fmla="*/ 31 h 337"/>
                <a:gd name="T4" fmla="*/ 231 w 253"/>
                <a:gd name="T5" fmla="*/ 269 h 337"/>
                <a:gd name="T6" fmla="*/ 198 w 253"/>
                <a:gd name="T7" fmla="*/ 318 h 337"/>
                <a:gd name="T8" fmla="*/ 94 w 253"/>
                <a:gd name="T9" fmla="*/ 284 h 337"/>
                <a:gd name="T10" fmla="*/ 16 w 253"/>
                <a:gd name="T11" fmla="*/ 157 h 337"/>
                <a:gd name="T12" fmla="*/ 32 w 253"/>
                <a:gd name="T13" fmla="*/ 18 h 337"/>
                <a:gd name="T14" fmla="*/ 58 w 253"/>
                <a:gd name="T15" fmla="*/ 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337">
                  <a:moveTo>
                    <a:pt x="58" y="5"/>
                  </a:moveTo>
                  <a:cubicBezTo>
                    <a:pt x="83" y="0"/>
                    <a:pt x="111" y="13"/>
                    <a:pt x="129" y="31"/>
                  </a:cubicBezTo>
                  <a:cubicBezTo>
                    <a:pt x="192" y="96"/>
                    <a:pt x="253" y="181"/>
                    <a:pt x="231" y="269"/>
                  </a:cubicBezTo>
                  <a:cubicBezTo>
                    <a:pt x="226" y="288"/>
                    <a:pt x="216" y="308"/>
                    <a:pt x="198" y="318"/>
                  </a:cubicBezTo>
                  <a:cubicBezTo>
                    <a:pt x="164" y="337"/>
                    <a:pt x="122" y="312"/>
                    <a:pt x="94" y="284"/>
                  </a:cubicBezTo>
                  <a:cubicBezTo>
                    <a:pt x="59" y="248"/>
                    <a:pt x="29" y="205"/>
                    <a:pt x="16" y="157"/>
                  </a:cubicBezTo>
                  <a:cubicBezTo>
                    <a:pt x="7" y="122"/>
                    <a:pt x="0" y="46"/>
                    <a:pt x="32" y="18"/>
                  </a:cubicBezTo>
                  <a:cubicBezTo>
                    <a:pt x="40" y="11"/>
                    <a:pt x="49" y="7"/>
                    <a:pt x="58" y="5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5" name="Freeform 741"/>
            <p:cNvSpPr/>
            <p:nvPr/>
          </p:nvSpPr>
          <p:spPr bwMode="auto">
            <a:xfrm>
              <a:off x="7772401" y="2416175"/>
              <a:ext cx="122238" cy="161925"/>
            </a:xfrm>
            <a:custGeom>
              <a:avLst/>
              <a:gdLst>
                <a:gd name="T0" fmla="*/ 58 w 253"/>
                <a:gd name="T1" fmla="*/ 5 h 337"/>
                <a:gd name="T2" fmla="*/ 128 w 253"/>
                <a:gd name="T3" fmla="*/ 31 h 337"/>
                <a:gd name="T4" fmla="*/ 231 w 253"/>
                <a:gd name="T5" fmla="*/ 269 h 337"/>
                <a:gd name="T6" fmla="*/ 198 w 253"/>
                <a:gd name="T7" fmla="*/ 318 h 337"/>
                <a:gd name="T8" fmla="*/ 94 w 253"/>
                <a:gd name="T9" fmla="*/ 284 h 337"/>
                <a:gd name="T10" fmla="*/ 16 w 253"/>
                <a:gd name="T11" fmla="*/ 157 h 337"/>
                <a:gd name="T12" fmla="*/ 31 w 253"/>
                <a:gd name="T13" fmla="*/ 18 h 337"/>
                <a:gd name="T14" fmla="*/ 58 w 253"/>
                <a:gd name="T15" fmla="*/ 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337">
                  <a:moveTo>
                    <a:pt x="58" y="5"/>
                  </a:moveTo>
                  <a:cubicBezTo>
                    <a:pt x="83" y="0"/>
                    <a:pt x="110" y="13"/>
                    <a:pt x="128" y="31"/>
                  </a:cubicBezTo>
                  <a:cubicBezTo>
                    <a:pt x="192" y="96"/>
                    <a:pt x="253" y="181"/>
                    <a:pt x="231" y="269"/>
                  </a:cubicBezTo>
                  <a:cubicBezTo>
                    <a:pt x="226" y="288"/>
                    <a:pt x="215" y="308"/>
                    <a:pt x="198" y="318"/>
                  </a:cubicBezTo>
                  <a:cubicBezTo>
                    <a:pt x="163" y="337"/>
                    <a:pt x="121" y="312"/>
                    <a:pt x="94" y="284"/>
                  </a:cubicBezTo>
                  <a:cubicBezTo>
                    <a:pt x="58" y="248"/>
                    <a:pt x="29" y="205"/>
                    <a:pt x="16" y="157"/>
                  </a:cubicBezTo>
                  <a:cubicBezTo>
                    <a:pt x="6" y="122"/>
                    <a:pt x="0" y="46"/>
                    <a:pt x="31" y="18"/>
                  </a:cubicBezTo>
                  <a:cubicBezTo>
                    <a:pt x="39" y="11"/>
                    <a:pt x="48" y="7"/>
                    <a:pt x="58" y="5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6" name="Freeform 742"/>
            <p:cNvSpPr/>
            <p:nvPr/>
          </p:nvSpPr>
          <p:spPr bwMode="auto">
            <a:xfrm>
              <a:off x="7604126" y="2301875"/>
              <a:ext cx="92075" cy="165100"/>
            </a:xfrm>
            <a:custGeom>
              <a:avLst/>
              <a:gdLst>
                <a:gd name="T0" fmla="*/ 117 w 190"/>
                <a:gd name="T1" fmla="*/ 340 h 343"/>
                <a:gd name="T2" fmla="*/ 156 w 190"/>
                <a:gd name="T3" fmla="*/ 86 h 343"/>
                <a:gd name="T4" fmla="*/ 104 w 190"/>
                <a:gd name="T5" fmla="*/ 16 h 343"/>
                <a:gd name="T6" fmla="*/ 23 w 190"/>
                <a:gd name="T7" fmla="*/ 20 h 343"/>
                <a:gd name="T8" fmla="*/ 3 w 190"/>
                <a:gd name="T9" fmla="*/ 105 h 343"/>
                <a:gd name="T10" fmla="*/ 40 w 190"/>
                <a:gd name="T11" fmla="*/ 287 h 343"/>
                <a:gd name="T12" fmla="*/ 97 w 190"/>
                <a:gd name="T13" fmla="*/ 343 h 343"/>
                <a:gd name="T14" fmla="*/ 117 w 190"/>
                <a:gd name="T15" fmla="*/ 34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343">
                  <a:moveTo>
                    <a:pt x="117" y="340"/>
                  </a:moveTo>
                  <a:cubicBezTo>
                    <a:pt x="190" y="315"/>
                    <a:pt x="174" y="135"/>
                    <a:pt x="156" y="86"/>
                  </a:cubicBezTo>
                  <a:cubicBezTo>
                    <a:pt x="145" y="58"/>
                    <a:pt x="129" y="32"/>
                    <a:pt x="104" y="16"/>
                  </a:cubicBezTo>
                  <a:cubicBezTo>
                    <a:pt x="79" y="1"/>
                    <a:pt x="44" y="0"/>
                    <a:pt x="23" y="20"/>
                  </a:cubicBezTo>
                  <a:cubicBezTo>
                    <a:pt x="1" y="41"/>
                    <a:pt x="0" y="75"/>
                    <a:pt x="3" y="105"/>
                  </a:cubicBezTo>
                  <a:cubicBezTo>
                    <a:pt x="8" y="166"/>
                    <a:pt x="21" y="228"/>
                    <a:pt x="40" y="287"/>
                  </a:cubicBezTo>
                  <a:cubicBezTo>
                    <a:pt x="49" y="316"/>
                    <a:pt x="63" y="341"/>
                    <a:pt x="97" y="343"/>
                  </a:cubicBezTo>
                  <a:cubicBezTo>
                    <a:pt x="104" y="343"/>
                    <a:pt x="111" y="342"/>
                    <a:pt x="117" y="340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7" name="Freeform 743"/>
            <p:cNvSpPr/>
            <p:nvPr/>
          </p:nvSpPr>
          <p:spPr bwMode="auto">
            <a:xfrm>
              <a:off x="7845426" y="2203450"/>
              <a:ext cx="92075" cy="166688"/>
            </a:xfrm>
            <a:custGeom>
              <a:avLst/>
              <a:gdLst>
                <a:gd name="T0" fmla="*/ 117 w 190"/>
                <a:gd name="T1" fmla="*/ 340 h 344"/>
                <a:gd name="T2" fmla="*/ 155 w 190"/>
                <a:gd name="T3" fmla="*/ 86 h 344"/>
                <a:gd name="T4" fmla="*/ 104 w 190"/>
                <a:gd name="T5" fmla="*/ 16 h 344"/>
                <a:gd name="T6" fmla="*/ 22 w 190"/>
                <a:gd name="T7" fmla="*/ 20 h 344"/>
                <a:gd name="T8" fmla="*/ 2 w 190"/>
                <a:gd name="T9" fmla="*/ 105 h 344"/>
                <a:gd name="T10" fmla="*/ 39 w 190"/>
                <a:gd name="T11" fmla="*/ 287 h 344"/>
                <a:gd name="T12" fmla="*/ 97 w 190"/>
                <a:gd name="T13" fmla="*/ 343 h 344"/>
                <a:gd name="T14" fmla="*/ 117 w 190"/>
                <a:gd name="T15" fmla="*/ 34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344">
                  <a:moveTo>
                    <a:pt x="117" y="340"/>
                  </a:moveTo>
                  <a:cubicBezTo>
                    <a:pt x="190" y="316"/>
                    <a:pt x="174" y="135"/>
                    <a:pt x="155" y="86"/>
                  </a:cubicBezTo>
                  <a:cubicBezTo>
                    <a:pt x="145" y="59"/>
                    <a:pt x="129" y="32"/>
                    <a:pt x="104" y="16"/>
                  </a:cubicBezTo>
                  <a:cubicBezTo>
                    <a:pt x="79" y="1"/>
                    <a:pt x="43" y="0"/>
                    <a:pt x="22" y="20"/>
                  </a:cubicBezTo>
                  <a:cubicBezTo>
                    <a:pt x="0" y="41"/>
                    <a:pt x="0" y="75"/>
                    <a:pt x="2" y="105"/>
                  </a:cubicBezTo>
                  <a:cubicBezTo>
                    <a:pt x="8" y="167"/>
                    <a:pt x="20" y="228"/>
                    <a:pt x="39" y="287"/>
                  </a:cubicBezTo>
                  <a:cubicBezTo>
                    <a:pt x="49" y="316"/>
                    <a:pt x="63" y="342"/>
                    <a:pt x="97" y="343"/>
                  </a:cubicBezTo>
                  <a:cubicBezTo>
                    <a:pt x="104" y="344"/>
                    <a:pt x="111" y="343"/>
                    <a:pt x="117" y="340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8" name="Freeform 744"/>
            <p:cNvSpPr/>
            <p:nvPr/>
          </p:nvSpPr>
          <p:spPr bwMode="auto">
            <a:xfrm>
              <a:off x="7519988" y="2506663"/>
              <a:ext cx="93663" cy="152400"/>
            </a:xfrm>
            <a:custGeom>
              <a:avLst/>
              <a:gdLst>
                <a:gd name="T0" fmla="*/ 52 w 195"/>
                <a:gd name="T1" fmla="*/ 1 h 313"/>
                <a:gd name="T2" fmla="*/ 151 w 195"/>
                <a:gd name="T3" fmla="*/ 75 h 313"/>
                <a:gd name="T4" fmla="*/ 183 w 195"/>
                <a:gd name="T5" fmla="*/ 230 h 313"/>
                <a:gd name="T6" fmla="*/ 112 w 195"/>
                <a:gd name="T7" fmla="*/ 309 h 313"/>
                <a:gd name="T8" fmla="*/ 42 w 195"/>
                <a:gd name="T9" fmla="*/ 275 h 313"/>
                <a:gd name="T10" fmla="*/ 13 w 195"/>
                <a:gd name="T11" fmla="*/ 200 h 313"/>
                <a:gd name="T12" fmla="*/ 13 w 195"/>
                <a:gd name="T13" fmla="*/ 34 h 313"/>
                <a:gd name="T14" fmla="*/ 37 w 195"/>
                <a:gd name="T15" fmla="*/ 4 h 313"/>
                <a:gd name="T16" fmla="*/ 52 w 195"/>
                <a:gd name="T17" fmla="*/ 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313">
                  <a:moveTo>
                    <a:pt x="52" y="1"/>
                  </a:moveTo>
                  <a:cubicBezTo>
                    <a:pt x="91" y="0"/>
                    <a:pt x="133" y="48"/>
                    <a:pt x="151" y="75"/>
                  </a:cubicBezTo>
                  <a:cubicBezTo>
                    <a:pt x="182" y="120"/>
                    <a:pt x="195" y="177"/>
                    <a:pt x="183" y="230"/>
                  </a:cubicBezTo>
                  <a:cubicBezTo>
                    <a:pt x="174" y="267"/>
                    <a:pt x="149" y="304"/>
                    <a:pt x="112" y="309"/>
                  </a:cubicBezTo>
                  <a:cubicBezTo>
                    <a:pt x="85" y="313"/>
                    <a:pt x="58" y="297"/>
                    <a:pt x="42" y="275"/>
                  </a:cubicBezTo>
                  <a:cubicBezTo>
                    <a:pt x="25" y="254"/>
                    <a:pt x="17" y="226"/>
                    <a:pt x="13" y="200"/>
                  </a:cubicBezTo>
                  <a:cubicBezTo>
                    <a:pt x="4" y="149"/>
                    <a:pt x="0" y="84"/>
                    <a:pt x="13" y="34"/>
                  </a:cubicBezTo>
                  <a:cubicBezTo>
                    <a:pt x="17" y="21"/>
                    <a:pt x="25" y="9"/>
                    <a:pt x="37" y="4"/>
                  </a:cubicBezTo>
                  <a:cubicBezTo>
                    <a:pt x="42" y="2"/>
                    <a:pt x="47" y="1"/>
                    <a:pt x="52" y="1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9" name="Freeform 745"/>
            <p:cNvSpPr/>
            <p:nvPr/>
          </p:nvSpPr>
          <p:spPr bwMode="auto">
            <a:xfrm>
              <a:off x="7908926" y="2347913"/>
              <a:ext cx="104775" cy="146050"/>
            </a:xfrm>
            <a:custGeom>
              <a:avLst/>
              <a:gdLst>
                <a:gd name="T0" fmla="*/ 29 w 216"/>
                <a:gd name="T1" fmla="*/ 12 h 304"/>
                <a:gd name="T2" fmla="*/ 144 w 216"/>
                <a:gd name="T3" fmla="*/ 57 h 304"/>
                <a:gd name="T4" fmla="*/ 215 w 216"/>
                <a:gd name="T5" fmla="*/ 199 h 304"/>
                <a:gd name="T6" fmla="*/ 168 w 216"/>
                <a:gd name="T7" fmla="*/ 293 h 304"/>
                <a:gd name="T8" fmla="*/ 91 w 216"/>
                <a:gd name="T9" fmla="*/ 279 h 304"/>
                <a:gd name="T10" fmla="*/ 43 w 216"/>
                <a:gd name="T11" fmla="*/ 214 h 304"/>
                <a:gd name="T12" fmla="*/ 0 w 216"/>
                <a:gd name="T13" fmla="*/ 54 h 304"/>
                <a:gd name="T14" fmla="*/ 16 w 216"/>
                <a:gd name="T15" fmla="*/ 19 h 304"/>
                <a:gd name="T16" fmla="*/ 29 w 216"/>
                <a:gd name="T17" fmla="*/ 1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304">
                  <a:moveTo>
                    <a:pt x="29" y="12"/>
                  </a:moveTo>
                  <a:cubicBezTo>
                    <a:pt x="66" y="0"/>
                    <a:pt x="119" y="36"/>
                    <a:pt x="144" y="57"/>
                  </a:cubicBezTo>
                  <a:cubicBezTo>
                    <a:pt x="185" y="92"/>
                    <a:pt x="214" y="144"/>
                    <a:pt x="215" y="199"/>
                  </a:cubicBezTo>
                  <a:cubicBezTo>
                    <a:pt x="216" y="236"/>
                    <a:pt x="202" y="279"/>
                    <a:pt x="168" y="293"/>
                  </a:cubicBezTo>
                  <a:cubicBezTo>
                    <a:pt x="143" y="304"/>
                    <a:pt x="112" y="296"/>
                    <a:pt x="91" y="279"/>
                  </a:cubicBezTo>
                  <a:cubicBezTo>
                    <a:pt x="69" y="263"/>
                    <a:pt x="55" y="238"/>
                    <a:pt x="43" y="214"/>
                  </a:cubicBezTo>
                  <a:cubicBezTo>
                    <a:pt x="21" y="167"/>
                    <a:pt x="1" y="106"/>
                    <a:pt x="0" y="54"/>
                  </a:cubicBezTo>
                  <a:cubicBezTo>
                    <a:pt x="0" y="40"/>
                    <a:pt x="5" y="27"/>
                    <a:pt x="16" y="19"/>
                  </a:cubicBezTo>
                  <a:cubicBezTo>
                    <a:pt x="20" y="16"/>
                    <a:pt x="24" y="13"/>
                    <a:pt x="29" y="12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0" name="Freeform 746"/>
            <p:cNvSpPr/>
            <p:nvPr/>
          </p:nvSpPr>
          <p:spPr bwMode="auto">
            <a:xfrm>
              <a:off x="8070851" y="2157413"/>
              <a:ext cx="141288" cy="114300"/>
            </a:xfrm>
            <a:custGeom>
              <a:avLst/>
              <a:gdLst>
                <a:gd name="T0" fmla="*/ 16 w 292"/>
                <a:gd name="T1" fmla="*/ 213 h 238"/>
                <a:gd name="T2" fmla="*/ 47 w 292"/>
                <a:gd name="T3" fmla="*/ 93 h 238"/>
                <a:gd name="T4" fmla="*/ 179 w 292"/>
                <a:gd name="T5" fmla="*/ 5 h 238"/>
                <a:gd name="T6" fmla="*/ 278 w 292"/>
                <a:gd name="T7" fmla="*/ 41 h 238"/>
                <a:gd name="T8" fmla="*/ 274 w 292"/>
                <a:gd name="T9" fmla="*/ 119 h 238"/>
                <a:gd name="T10" fmla="*/ 214 w 292"/>
                <a:gd name="T11" fmla="*/ 175 h 238"/>
                <a:gd name="T12" fmla="*/ 61 w 292"/>
                <a:gd name="T13" fmla="*/ 236 h 238"/>
                <a:gd name="T14" fmla="*/ 24 w 292"/>
                <a:gd name="T15" fmla="*/ 226 h 238"/>
                <a:gd name="T16" fmla="*/ 16 w 292"/>
                <a:gd name="T17" fmla="*/ 21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238">
                  <a:moveTo>
                    <a:pt x="16" y="213"/>
                  </a:moveTo>
                  <a:cubicBezTo>
                    <a:pt x="0" y="177"/>
                    <a:pt x="29" y="120"/>
                    <a:pt x="47" y="93"/>
                  </a:cubicBezTo>
                  <a:cubicBezTo>
                    <a:pt x="77" y="48"/>
                    <a:pt x="125" y="14"/>
                    <a:pt x="179" y="5"/>
                  </a:cubicBezTo>
                  <a:cubicBezTo>
                    <a:pt x="216" y="0"/>
                    <a:pt x="260" y="9"/>
                    <a:pt x="278" y="41"/>
                  </a:cubicBezTo>
                  <a:cubicBezTo>
                    <a:pt x="292" y="65"/>
                    <a:pt x="288" y="96"/>
                    <a:pt x="274" y="119"/>
                  </a:cubicBezTo>
                  <a:cubicBezTo>
                    <a:pt x="260" y="143"/>
                    <a:pt x="238" y="160"/>
                    <a:pt x="214" y="175"/>
                  </a:cubicBezTo>
                  <a:cubicBezTo>
                    <a:pt x="171" y="202"/>
                    <a:pt x="112" y="230"/>
                    <a:pt x="61" y="236"/>
                  </a:cubicBezTo>
                  <a:cubicBezTo>
                    <a:pt x="48" y="238"/>
                    <a:pt x="33" y="235"/>
                    <a:pt x="24" y="226"/>
                  </a:cubicBezTo>
                  <a:cubicBezTo>
                    <a:pt x="21" y="222"/>
                    <a:pt x="18" y="218"/>
                    <a:pt x="16" y="21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1" name="Freeform 747"/>
            <p:cNvSpPr/>
            <p:nvPr/>
          </p:nvSpPr>
          <p:spPr bwMode="auto">
            <a:xfrm>
              <a:off x="7470776" y="2351088"/>
              <a:ext cx="85725" cy="163513"/>
            </a:xfrm>
            <a:custGeom>
              <a:avLst/>
              <a:gdLst>
                <a:gd name="T0" fmla="*/ 129 w 177"/>
                <a:gd name="T1" fmla="*/ 307 h 336"/>
                <a:gd name="T2" fmla="*/ 170 w 177"/>
                <a:gd name="T3" fmla="*/ 131 h 336"/>
                <a:gd name="T4" fmla="*/ 156 w 177"/>
                <a:gd name="T5" fmla="*/ 48 h 336"/>
                <a:gd name="T6" fmla="*/ 91 w 177"/>
                <a:gd name="T7" fmla="*/ 1 h 336"/>
                <a:gd name="T8" fmla="*/ 15 w 177"/>
                <a:gd name="T9" fmla="*/ 90 h 336"/>
                <a:gd name="T10" fmla="*/ 116 w 177"/>
                <a:gd name="T11" fmla="*/ 312 h 336"/>
                <a:gd name="T12" fmla="*/ 129 w 177"/>
                <a:gd name="T13" fmla="*/ 30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336">
                  <a:moveTo>
                    <a:pt x="129" y="307"/>
                  </a:moveTo>
                  <a:cubicBezTo>
                    <a:pt x="177" y="280"/>
                    <a:pt x="171" y="175"/>
                    <a:pt x="170" y="131"/>
                  </a:cubicBezTo>
                  <a:cubicBezTo>
                    <a:pt x="169" y="103"/>
                    <a:pt x="168" y="73"/>
                    <a:pt x="156" y="48"/>
                  </a:cubicBezTo>
                  <a:cubicBezTo>
                    <a:pt x="144" y="22"/>
                    <a:pt x="119" y="0"/>
                    <a:pt x="91" y="1"/>
                  </a:cubicBezTo>
                  <a:cubicBezTo>
                    <a:pt x="49" y="3"/>
                    <a:pt x="25" y="49"/>
                    <a:pt x="15" y="90"/>
                  </a:cubicBezTo>
                  <a:cubicBezTo>
                    <a:pt x="0" y="158"/>
                    <a:pt x="7" y="336"/>
                    <a:pt x="116" y="312"/>
                  </a:cubicBezTo>
                  <a:cubicBezTo>
                    <a:pt x="121" y="311"/>
                    <a:pt x="125" y="309"/>
                    <a:pt x="129" y="307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2" name="Freeform 748"/>
            <p:cNvSpPr/>
            <p:nvPr/>
          </p:nvSpPr>
          <p:spPr bwMode="auto">
            <a:xfrm>
              <a:off x="8031163" y="2276475"/>
              <a:ext cx="112713" cy="142875"/>
            </a:xfrm>
            <a:custGeom>
              <a:avLst/>
              <a:gdLst>
                <a:gd name="T0" fmla="*/ 25 w 234"/>
                <a:gd name="T1" fmla="*/ 15 h 295"/>
                <a:gd name="T2" fmla="*/ 144 w 234"/>
                <a:gd name="T3" fmla="*/ 49 h 295"/>
                <a:gd name="T4" fmla="*/ 229 w 234"/>
                <a:gd name="T5" fmla="*/ 183 h 295"/>
                <a:gd name="T6" fmla="*/ 191 w 234"/>
                <a:gd name="T7" fmla="*/ 282 h 295"/>
                <a:gd name="T8" fmla="*/ 113 w 234"/>
                <a:gd name="T9" fmla="*/ 275 h 295"/>
                <a:gd name="T10" fmla="*/ 59 w 234"/>
                <a:gd name="T11" fmla="*/ 215 h 295"/>
                <a:gd name="T12" fmla="*/ 1 w 234"/>
                <a:gd name="T13" fmla="*/ 60 h 295"/>
                <a:gd name="T14" fmla="*/ 13 w 234"/>
                <a:gd name="T15" fmla="*/ 23 h 295"/>
                <a:gd name="T16" fmla="*/ 25 w 234"/>
                <a:gd name="T17" fmla="*/ 1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295">
                  <a:moveTo>
                    <a:pt x="25" y="15"/>
                  </a:moveTo>
                  <a:cubicBezTo>
                    <a:pt x="61" y="0"/>
                    <a:pt x="118" y="31"/>
                    <a:pt x="144" y="49"/>
                  </a:cubicBezTo>
                  <a:cubicBezTo>
                    <a:pt x="189" y="80"/>
                    <a:pt x="222" y="129"/>
                    <a:pt x="229" y="183"/>
                  </a:cubicBezTo>
                  <a:cubicBezTo>
                    <a:pt x="234" y="221"/>
                    <a:pt x="224" y="264"/>
                    <a:pt x="191" y="282"/>
                  </a:cubicBezTo>
                  <a:cubicBezTo>
                    <a:pt x="167" y="295"/>
                    <a:pt x="136" y="290"/>
                    <a:pt x="113" y="275"/>
                  </a:cubicBezTo>
                  <a:cubicBezTo>
                    <a:pt x="90" y="261"/>
                    <a:pt x="73" y="238"/>
                    <a:pt x="59" y="215"/>
                  </a:cubicBezTo>
                  <a:cubicBezTo>
                    <a:pt x="32" y="171"/>
                    <a:pt x="6" y="111"/>
                    <a:pt x="1" y="60"/>
                  </a:cubicBezTo>
                  <a:cubicBezTo>
                    <a:pt x="0" y="47"/>
                    <a:pt x="3" y="32"/>
                    <a:pt x="13" y="23"/>
                  </a:cubicBezTo>
                  <a:cubicBezTo>
                    <a:pt x="16" y="20"/>
                    <a:pt x="21" y="17"/>
                    <a:pt x="25" y="15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3" name="Freeform 749"/>
            <p:cNvSpPr/>
            <p:nvPr/>
          </p:nvSpPr>
          <p:spPr bwMode="auto">
            <a:xfrm>
              <a:off x="7958138" y="2143125"/>
              <a:ext cx="95250" cy="169863"/>
            </a:xfrm>
            <a:custGeom>
              <a:avLst/>
              <a:gdLst>
                <a:gd name="T0" fmla="*/ 158 w 199"/>
                <a:gd name="T1" fmla="*/ 297 h 352"/>
                <a:gd name="T2" fmla="*/ 160 w 199"/>
                <a:gd name="T3" fmla="*/ 117 h 352"/>
                <a:gd name="T4" fmla="*/ 128 w 199"/>
                <a:gd name="T5" fmla="*/ 38 h 352"/>
                <a:gd name="T6" fmla="*/ 54 w 199"/>
                <a:gd name="T7" fmla="*/ 7 h 352"/>
                <a:gd name="T8" fmla="*/ 0 w 199"/>
                <a:gd name="T9" fmla="*/ 111 h 352"/>
                <a:gd name="T10" fmla="*/ 147 w 199"/>
                <a:gd name="T11" fmla="*/ 305 h 352"/>
                <a:gd name="T12" fmla="*/ 158 w 199"/>
                <a:gd name="T13" fmla="*/ 29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352">
                  <a:moveTo>
                    <a:pt x="158" y="297"/>
                  </a:moveTo>
                  <a:cubicBezTo>
                    <a:pt x="199" y="261"/>
                    <a:pt x="170" y="159"/>
                    <a:pt x="160" y="117"/>
                  </a:cubicBezTo>
                  <a:cubicBezTo>
                    <a:pt x="153" y="89"/>
                    <a:pt x="145" y="61"/>
                    <a:pt x="128" y="38"/>
                  </a:cubicBezTo>
                  <a:cubicBezTo>
                    <a:pt x="111" y="16"/>
                    <a:pt x="82" y="0"/>
                    <a:pt x="54" y="7"/>
                  </a:cubicBezTo>
                  <a:cubicBezTo>
                    <a:pt x="14" y="18"/>
                    <a:pt x="0" y="69"/>
                    <a:pt x="0" y="111"/>
                  </a:cubicBezTo>
                  <a:cubicBezTo>
                    <a:pt x="0" y="180"/>
                    <a:pt x="46" y="352"/>
                    <a:pt x="147" y="305"/>
                  </a:cubicBezTo>
                  <a:cubicBezTo>
                    <a:pt x="151" y="303"/>
                    <a:pt x="155" y="300"/>
                    <a:pt x="158" y="297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15" name="组合 814"/>
          <p:cNvGrpSpPr/>
          <p:nvPr/>
        </p:nvGrpSpPr>
        <p:grpSpPr>
          <a:xfrm>
            <a:off x="6300788" y="2278063"/>
            <a:ext cx="777875" cy="520700"/>
            <a:chOff x="6300788" y="1960563"/>
            <a:chExt cx="777875" cy="520700"/>
          </a:xfrm>
        </p:grpSpPr>
        <p:sp>
          <p:nvSpPr>
            <p:cNvPr id="754" name="Freeform 750"/>
            <p:cNvSpPr/>
            <p:nvPr/>
          </p:nvSpPr>
          <p:spPr bwMode="auto">
            <a:xfrm>
              <a:off x="6300788" y="2047875"/>
              <a:ext cx="701675" cy="423863"/>
            </a:xfrm>
            <a:custGeom>
              <a:avLst/>
              <a:gdLst>
                <a:gd name="T0" fmla="*/ 41 w 1455"/>
                <a:gd name="T1" fmla="*/ 866 h 879"/>
                <a:gd name="T2" fmla="*/ 448 w 1455"/>
                <a:gd name="T3" fmla="*/ 724 h 879"/>
                <a:gd name="T4" fmla="*/ 450 w 1455"/>
                <a:gd name="T5" fmla="*/ 726 h 879"/>
                <a:gd name="T6" fmla="*/ 680 w 1455"/>
                <a:gd name="T7" fmla="*/ 849 h 879"/>
                <a:gd name="T8" fmla="*/ 950 w 1455"/>
                <a:gd name="T9" fmla="*/ 816 h 879"/>
                <a:gd name="T10" fmla="*/ 957 w 1455"/>
                <a:gd name="T11" fmla="*/ 771 h 879"/>
                <a:gd name="T12" fmla="*/ 912 w 1455"/>
                <a:gd name="T13" fmla="*/ 764 h 879"/>
                <a:gd name="T14" fmla="*/ 699 w 1455"/>
                <a:gd name="T15" fmla="*/ 788 h 879"/>
                <a:gd name="T16" fmla="*/ 516 w 1455"/>
                <a:gd name="T17" fmla="*/ 693 h 879"/>
                <a:gd name="T18" fmla="*/ 805 w 1455"/>
                <a:gd name="T19" fmla="*/ 530 h 879"/>
                <a:gd name="T20" fmla="*/ 819 w 1455"/>
                <a:gd name="T21" fmla="*/ 527 h 879"/>
                <a:gd name="T22" fmla="*/ 832 w 1455"/>
                <a:gd name="T23" fmla="*/ 513 h 879"/>
                <a:gd name="T24" fmla="*/ 1038 w 1455"/>
                <a:gd name="T25" fmla="*/ 359 h 879"/>
                <a:gd name="T26" fmla="*/ 1437 w 1455"/>
                <a:gd name="T27" fmla="*/ 323 h 879"/>
                <a:gd name="T28" fmla="*/ 1445 w 1455"/>
                <a:gd name="T29" fmla="*/ 278 h 879"/>
                <a:gd name="T30" fmla="*/ 1400 w 1455"/>
                <a:gd name="T31" fmla="*/ 270 h 879"/>
                <a:gd name="T32" fmla="*/ 1094 w 1455"/>
                <a:gd name="T33" fmla="*/ 312 h 879"/>
                <a:gd name="T34" fmla="*/ 1348 w 1455"/>
                <a:gd name="T35" fmla="*/ 57 h 879"/>
                <a:gd name="T36" fmla="*/ 1344 w 1455"/>
                <a:gd name="T37" fmla="*/ 12 h 879"/>
                <a:gd name="T38" fmla="*/ 1299 w 1455"/>
                <a:gd name="T39" fmla="*/ 15 h 879"/>
                <a:gd name="T40" fmla="*/ 1019 w 1455"/>
                <a:gd name="T41" fmla="*/ 292 h 879"/>
                <a:gd name="T42" fmla="*/ 1005 w 1455"/>
                <a:gd name="T43" fmla="*/ 304 h 879"/>
                <a:gd name="T44" fmla="*/ 818 w 1455"/>
                <a:gd name="T45" fmla="*/ 444 h 879"/>
                <a:gd name="T46" fmla="*/ 823 w 1455"/>
                <a:gd name="T47" fmla="*/ 304 h 879"/>
                <a:gd name="T48" fmla="*/ 910 w 1455"/>
                <a:gd name="T49" fmla="*/ 124 h 879"/>
                <a:gd name="T50" fmla="*/ 898 w 1455"/>
                <a:gd name="T51" fmla="*/ 80 h 879"/>
                <a:gd name="T52" fmla="*/ 854 w 1455"/>
                <a:gd name="T53" fmla="*/ 91 h 879"/>
                <a:gd name="T54" fmla="*/ 761 w 1455"/>
                <a:gd name="T55" fmla="*/ 286 h 879"/>
                <a:gd name="T56" fmla="*/ 759 w 1455"/>
                <a:gd name="T57" fmla="*/ 295 h 879"/>
                <a:gd name="T58" fmla="*/ 762 w 1455"/>
                <a:gd name="T59" fmla="*/ 481 h 879"/>
                <a:gd name="T60" fmla="*/ 375 w 1455"/>
                <a:gd name="T61" fmla="*/ 686 h 879"/>
                <a:gd name="T62" fmla="*/ 426 w 1455"/>
                <a:gd name="T63" fmla="*/ 433 h 879"/>
                <a:gd name="T64" fmla="*/ 420 w 1455"/>
                <a:gd name="T65" fmla="*/ 388 h 879"/>
                <a:gd name="T66" fmla="*/ 375 w 1455"/>
                <a:gd name="T67" fmla="*/ 394 h 879"/>
                <a:gd name="T68" fmla="*/ 314 w 1455"/>
                <a:gd name="T69" fmla="*/ 520 h 879"/>
                <a:gd name="T70" fmla="*/ 315 w 1455"/>
                <a:gd name="T71" fmla="*/ 710 h 879"/>
                <a:gd name="T72" fmla="*/ 25 w 1455"/>
                <a:gd name="T73" fmla="*/ 804 h 879"/>
                <a:gd name="T74" fmla="*/ 2 w 1455"/>
                <a:gd name="T75" fmla="*/ 827 h 879"/>
                <a:gd name="T76" fmla="*/ 2 w 1455"/>
                <a:gd name="T77" fmla="*/ 843 h 879"/>
                <a:gd name="T78" fmla="*/ 41 w 1455"/>
                <a:gd name="T79" fmla="*/ 866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5" h="879">
                  <a:moveTo>
                    <a:pt x="41" y="866"/>
                  </a:moveTo>
                  <a:cubicBezTo>
                    <a:pt x="180" y="831"/>
                    <a:pt x="317" y="783"/>
                    <a:pt x="448" y="724"/>
                  </a:cubicBezTo>
                  <a:cubicBezTo>
                    <a:pt x="449" y="725"/>
                    <a:pt x="450" y="725"/>
                    <a:pt x="450" y="726"/>
                  </a:cubicBezTo>
                  <a:cubicBezTo>
                    <a:pt x="518" y="772"/>
                    <a:pt x="594" y="824"/>
                    <a:pt x="680" y="849"/>
                  </a:cubicBezTo>
                  <a:cubicBezTo>
                    <a:pt x="780" y="879"/>
                    <a:pt x="881" y="867"/>
                    <a:pt x="950" y="816"/>
                  </a:cubicBezTo>
                  <a:cubicBezTo>
                    <a:pt x="964" y="806"/>
                    <a:pt x="968" y="785"/>
                    <a:pt x="957" y="771"/>
                  </a:cubicBezTo>
                  <a:cubicBezTo>
                    <a:pt x="947" y="757"/>
                    <a:pt x="927" y="753"/>
                    <a:pt x="912" y="764"/>
                  </a:cubicBezTo>
                  <a:cubicBezTo>
                    <a:pt x="859" y="803"/>
                    <a:pt x="779" y="812"/>
                    <a:pt x="699" y="788"/>
                  </a:cubicBezTo>
                  <a:cubicBezTo>
                    <a:pt x="633" y="768"/>
                    <a:pt x="574" y="731"/>
                    <a:pt x="516" y="693"/>
                  </a:cubicBezTo>
                  <a:cubicBezTo>
                    <a:pt x="616" y="645"/>
                    <a:pt x="712" y="590"/>
                    <a:pt x="805" y="530"/>
                  </a:cubicBezTo>
                  <a:cubicBezTo>
                    <a:pt x="810" y="530"/>
                    <a:pt x="814" y="529"/>
                    <a:pt x="819" y="527"/>
                  </a:cubicBezTo>
                  <a:cubicBezTo>
                    <a:pt x="825" y="524"/>
                    <a:pt x="829" y="518"/>
                    <a:pt x="832" y="513"/>
                  </a:cubicBezTo>
                  <a:cubicBezTo>
                    <a:pt x="903" y="465"/>
                    <a:pt x="972" y="414"/>
                    <a:pt x="1038" y="359"/>
                  </a:cubicBezTo>
                  <a:cubicBezTo>
                    <a:pt x="1165" y="415"/>
                    <a:pt x="1322" y="402"/>
                    <a:pt x="1437" y="323"/>
                  </a:cubicBezTo>
                  <a:cubicBezTo>
                    <a:pt x="1451" y="313"/>
                    <a:pt x="1455" y="293"/>
                    <a:pt x="1445" y="278"/>
                  </a:cubicBezTo>
                  <a:cubicBezTo>
                    <a:pt x="1435" y="263"/>
                    <a:pt x="1415" y="260"/>
                    <a:pt x="1400" y="270"/>
                  </a:cubicBezTo>
                  <a:cubicBezTo>
                    <a:pt x="1313" y="330"/>
                    <a:pt x="1195" y="345"/>
                    <a:pt x="1094" y="312"/>
                  </a:cubicBezTo>
                  <a:cubicBezTo>
                    <a:pt x="1184" y="233"/>
                    <a:pt x="1270" y="148"/>
                    <a:pt x="1348" y="57"/>
                  </a:cubicBezTo>
                  <a:cubicBezTo>
                    <a:pt x="1360" y="44"/>
                    <a:pt x="1358" y="23"/>
                    <a:pt x="1344" y="12"/>
                  </a:cubicBezTo>
                  <a:cubicBezTo>
                    <a:pt x="1331" y="0"/>
                    <a:pt x="1311" y="2"/>
                    <a:pt x="1299" y="15"/>
                  </a:cubicBezTo>
                  <a:cubicBezTo>
                    <a:pt x="1214" y="115"/>
                    <a:pt x="1120" y="207"/>
                    <a:pt x="1019" y="292"/>
                  </a:cubicBezTo>
                  <a:cubicBezTo>
                    <a:pt x="1013" y="294"/>
                    <a:pt x="1008" y="298"/>
                    <a:pt x="1005" y="304"/>
                  </a:cubicBezTo>
                  <a:cubicBezTo>
                    <a:pt x="945" y="353"/>
                    <a:pt x="882" y="400"/>
                    <a:pt x="818" y="444"/>
                  </a:cubicBezTo>
                  <a:cubicBezTo>
                    <a:pt x="807" y="403"/>
                    <a:pt x="809" y="354"/>
                    <a:pt x="823" y="304"/>
                  </a:cubicBezTo>
                  <a:cubicBezTo>
                    <a:pt x="841" y="241"/>
                    <a:pt x="876" y="181"/>
                    <a:pt x="910" y="124"/>
                  </a:cubicBezTo>
                  <a:cubicBezTo>
                    <a:pt x="919" y="109"/>
                    <a:pt x="914" y="89"/>
                    <a:pt x="898" y="80"/>
                  </a:cubicBezTo>
                  <a:cubicBezTo>
                    <a:pt x="883" y="71"/>
                    <a:pt x="863" y="76"/>
                    <a:pt x="854" y="91"/>
                  </a:cubicBezTo>
                  <a:cubicBezTo>
                    <a:pt x="819" y="152"/>
                    <a:pt x="782" y="215"/>
                    <a:pt x="761" y="286"/>
                  </a:cubicBezTo>
                  <a:cubicBezTo>
                    <a:pt x="761" y="289"/>
                    <a:pt x="760" y="292"/>
                    <a:pt x="759" y="295"/>
                  </a:cubicBezTo>
                  <a:cubicBezTo>
                    <a:pt x="741" y="361"/>
                    <a:pt x="743" y="426"/>
                    <a:pt x="762" y="481"/>
                  </a:cubicBezTo>
                  <a:cubicBezTo>
                    <a:pt x="639" y="560"/>
                    <a:pt x="510" y="629"/>
                    <a:pt x="375" y="686"/>
                  </a:cubicBezTo>
                  <a:cubicBezTo>
                    <a:pt x="354" y="600"/>
                    <a:pt x="373" y="503"/>
                    <a:pt x="426" y="433"/>
                  </a:cubicBezTo>
                  <a:cubicBezTo>
                    <a:pt x="437" y="419"/>
                    <a:pt x="434" y="399"/>
                    <a:pt x="420" y="388"/>
                  </a:cubicBezTo>
                  <a:cubicBezTo>
                    <a:pt x="406" y="377"/>
                    <a:pt x="385" y="380"/>
                    <a:pt x="375" y="394"/>
                  </a:cubicBezTo>
                  <a:cubicBezTo>
                    <a:pt x="346" y="432"/>
                    <a:pt x="326" y="474"/>
                    <a:pt x="314" y="520"/>
                  </a:cubicBezTo>
                  <a:cubicBezTo>
                    <a:pt x="298" y="582"/>
                    <a:pt x="298" y="648"/>
                    <a:pt x="315" y="710"/>
                  </a:cubicBezTo>
                  <a:cubicBezTo>
                    <a:pt x="221" y="747"/>
                    <a:pt x="124" y="779"/>
                    <a:pt x="25" y="804"/>
                  </a:cubicBezTo>
                  <a:cubicBezTo>
                    <a:pt x="13" y="807"/>
                    <a:pt x="5" y="816"/>
                    <a:pt x="2" y="827"/>
                  </a:cubicBezTo>
                  <a:cubicBezTo>
                    <a:pt x="0" y="832"/>
                    <a:pt x="0" y="837"/>
                    <a:pt x="2" y="843"/>
                  </a:cubicBezTo>
                  <a:cubicBezTo>
                    <a:pt x="6" y="860"/>
                    <a:pt x="24" y="871"/>
                    <a:pt x="41" y="866"/>
                  </a:cubicBezTo>
                  <a:close/>
                </a:path>
              </a:pathLst>
            </a:custGeom>
            <a:solidFill>
              <a:srgbClr val="79D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5" name="Freeform 751"/>
            <p:cNvSpPr/>
            <p:nvPr/>
          </p:nvSpPr>
          <p:spPr bwMode="auto">
            <a:xfrm>
              <a:off x="6716713" y="2373313"/>
              <a:ext cx="109538" cy="107950"/>
            </a:xfrm>
            <a:custGeom>
              <a:avLst/>
              <a:gdLst>
                <a:gd name="T0" fmla="*/ 7 w 225"/>
                <a:gd name="T1" fmla="*/ 145 h 224"/>
                <a:gd name="T2" fmla="*/ 30 w 225"/>
                <a:gd name="T3" fmla="*/ 186 h 224"/>
                <a:gd name="T4" fmla="*/ 92 w 225"/>
                <a:gd name="T5" fmla="*/ 215 h 224"/>
                <a:gd name="T6" fmla="*/ 156 w 225"/>
                <a:gd name="T7" fmla="*/ 215 h 224"/>
                <a:gd name="T8" fmla="*/ 189 w 225"/>
                <a:gd name="T9" fmla="*/ 186 h 224"/>
                <a:gd name="T10" fmla="*/ 214 w 225"/>
                <a:gd name="T11" fmla="*/ 72 h 224"/>
                <a:gd name="T12" fmla="*/ 127 w 225"/>
                <a:gd name="T13" fmla="*/ 0 h 224"/>
                <a:gd name="T14" fmla="*/ 74 w 225"/>
                <a:gd name="T15" fmla="*/ 12 h 224"/>
                <a:gd name="T16" fmla="*/ 13 w 225"/>
                <a:gd name="T17" fmla="*/ 53 h 224"/>
                <a:gd name="T18" fmla="*/ 1 w 225"/>
                <a:gd name="T19" fmla="*/ 93 h 224"/>
                <a:gd name="T20" fmla="*/ 6 w 225"/>
                <a:gd name="T21" fmla="*/ 127 h 224"/>
                <a:gd name="T22" fmla="*/ 7 w 225"/>
                <a:gd name="T23" fmla="*/ 14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224">
                  <a:moveTo>
                    <a:pt x="7" y="145"/>
                  </a:moveTo>
                  <a:cubicBezTo>
                    <a:pt x="9" y="161"/>
                    <a:pt x="13" y="173"/>
                    <a:pt x="30" y="186"/>
                  </a:cubicBezTo>
                  <a:cubicBezTo>
                    <a:pt x="48" y="200"/>
                    <a:pt x="70" y="208"/>
                    <a:pt x="92" y="215"/>
                  </a:cubicBezTo>
                  <a:cubicBezTo>
                    <a:pt x="112" y="221"/>
                    <a:pt x="136" y="224"/>
                    <a:pt x="156" y="215"/>
                  </a:cubicBezTo>
                  <a:cubicBezTo>
                    <a:pt x="169" y="208"/>
                    <a:pt x="180" y="198"/>
                    <a:pt x="189" y="186"/>
                  </a:cubicBezTo>
                  <a:cubicBezTo>
                    <a:pt x="213" y="154"/>
                    <a:pt x="225" y="111"/>
                    <a:pt x="214" y="72"/>
                  </a:cubicBezTo>
                  <a:cubicBezTo>
                    <a:pt x="203" y="33"/>
                    <a:pt x="167" y="1"/>
                    <a:pt x="127" y="0"/>
                  </a:cubicBezTo>
                  <a:cubicBezTo>
                    <a:pt x="109" y="0"/>
                    <a:pt x="91" y="5"/>
                    <a:pt x="74" y="12"/>
                  </a:cubicBezTo>
                  <a:cubicBezTo>
                    <a:pt x="51" y="21"/>
                    <a:pt x="28" y="33"/>
                    <a:pt x="13" y="53"/>
                  </a:cubicBezTo>
                  <a:cubicBezTo>
                    <a:pt x="5" y="65"/>
                    <a:pt x="0" y="78"/>
                    <a:pt x="1" y="93"/>
                  </a:cubicBezTo>
                  <a:cubicBezTo>
                    <a:pt x="2" y="104"/>
                    <a:pt x="6" y="116"/>
                    <a:pt x="6" y="127"/>
                  </a:cubicBezTo>
                  <a:cubicBezTo>
                    <a:pt x="7" y="134"/>
                    <a:pt x="7" y="140"/>
                    <a:pt x="7" y="14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6" name="Freeform 752"/>
            <p:cNvSpPr/>
            <p:nvPr/>
          </p:nvSpPr>
          <p:spPr bwMode="auto">
            <a:xfrm>
              <a:off x="6696076" y="2025650"/>
              <a:ext cx="115888" cy="88900"/>
            </a:xfrm>
            <a:custGeom>
              <a:avLst/>
              <a:gdLst>
                <a:gd name="T0" fmla="*/ 34 w 241"/>
                <a:gd name="T1" fmla="*/ 160 h 186"/>
                <a:gd name="T2" fmla="*/ 152 w 241"/>
                <a:gd name="T3" fmla="*/ 178 h 186"/>
                <a:gd name="T4" fmla="*/ 224 w 241"/>
                <a:gd name="T5" fmla="*/ 132 h 186"/>
                <a:gd name="T6" fmla="*/ 208 w 241"/>
                <a:gd name="T7" fmla="*/ 34 h 186"/>
                <a:gd name="T8" fmla="*/ 110 w 241"/>
                <a:gd name="T9" fmla="*/ 7 h 186"/>
                <a:gd name="T10" fmla="*/ 22 w 241"/>
                <a:gd name="T11" fmla="*/ 62 h 186"/>
                <a:gd name="T12" fmla="*/ 3 w 241"/>
                <a:gd name="T13" fmla="*/ 96 h 186"/>
                <a:gd name="T14" fmla="*/ 34 w 241"/>
                <a:gd name="T15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86">
                  <a:moveTo>
                    <a:pt x="34" y="160"/>
                  </a:moveTo>
                  <a:cubicBezTo>
                    <a:pt x="60" y="186"/>
                    <a:pt x="119" y="185"/>
                    <a:pt x="152" y="178"/>
                  </a:cubicBezTo>
                  <a:cubicBezTo>
                    <a:pt x="181" y="172"/>
                    <a:pt x="209" y="157"/>
                    <a:pt x="224" y="132"/>
                  </a:cubicBezTo>
                  <a:cubicBezTo>
                    <a:pt x="241" y="101"/>
                    <a:pt x="233" y="59"/>
                    <a:pt x="208" y="34"/>
                  </a:cubicBezTo>
                  <a:cubicBezTo>
                    <a:pt x="183" y="9"/>
                    <a:pt x="145" y="0"/>
                    <a:pt x="110" y="7"/>
                  </a:cubicBezTo>
                  <a:cubicBezTo>
                    <a:pt x="75" y="14"/>
                    <a:pt x="44" y="35"/>
                    <a:pt x="22" y="62"/>
                  </a:cubicBezTo>
                  <a:cubicBezTo>
                    <a:pt x="14" y="72"/>
                    <a:pt x="6" y="83"/>
                    <a:pt x="3" y="96"/>
                  </a:cubicBezTo>
                  <a:cubicBezTo>
                    <a:pt x="0" y="114"/>
                    <a:pt x="20" y="147"/>
                    <a:pt x="34" y="160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7" name="Freeform 753"/>
            <p:cNvSpPr/>
            <p:nvPr/>
          </p:nvSpPr>
          <p:spPr bwMode="auto">
            <a:xfrm>
              <a:off x="6432551" y="2171700"/>
              <a:ext cx="123825" cy="107950"/>
            </a:xfrm>
            <a:custGeom>
              <a:avLst/>
              <a:gdLst>
                <a:gd name="T0" fmla="*/ 61 w 258"/>
                <a:gd name="T1" fmla="*/ 188 h 224"/>
                <a:gd name="T2" fmla="*/ 73 w 258"/>
                <a:gd name="T3" fmla="*/ 204 h 224"/>
                <a:gd name="T4" fmla="*/ 134 w 258"/>
                <a:gd name="T5" fmla="*/ 223 h 224"/>
                <a:gd name="T6" fmla="*/ 222 w 258"/>
                <a:gd name="T7" fmla="*/ 188 h 224"/>
                <a:gd name="T8" fmla="*/ 254 w 258"/>
                <a:gd name="T9" fmla="*/ 100 h 224"/>
                <a:gd name="T10" fmla="*/ 192 w 258"/>
                <a:gd name="T11" fmla="*/ 18 h 224"/>
                <a:gd name="T12" fmla="*/ 87 w 258"/>
                <a:gd name="T13" fmla="*/ 8 h 224"/>
                <a:gd name="T14" fmla="*/ 12 w 258"/>
                <a:gd name="T15" fmla="*/ 68 h 224"/>
                <a:gd name="T16" fmla="*/ 55 w 258"/>
                <a:gd name="T17" fmla="*/ 177 h 224"/>
                <a:gd name="T18" fmla="*/ 61 w 258"/>
                <a:gd name="T19" fmla="*/ 18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224">
                  <a:moveTo>
                    <a:pt x="61" y="188"/>
                  </a:moveTo>
                  <a:cubicBezTo>
                    <a:pt x="65" y="194"/>
                    <a:pt x="69" y="199"/>
                    <a:pt x="73" y="204"/>
                  </a:cubicBezTo>
                  <a:cubicBezTo>
                    <a:pt x="88" y="221"/>
                    <a:pt x="112" y="224"/>
                    <a:pt x="134" y="223"/>
                  </a:cubicBezTo>
                  <a:cubicBezTo>
                    <a:pt x="166" y="222"/>
                    <a:pt x="198" y="210"/>
                    <a:pt x="222" y="188"/>
                  </a:cubicBezTo>
                  <a:cubicBezTo>
                    <a:pt x="245" y="165"/>
                    <a:pt x="258" y="132"/>
                    <a:pt x="254" y="100"/>
                  </a:cubicBezTo>
                  <a:cubicBezTo>
                    <a:pt x="249" y="65"/>
                    <a:pt x="224" y="34"/>
                    <a:pt x="192" y="18"/>
                  </a:cubicBezTo>
                  <a:cubicBezTo>
                    <a:pt x="160" y="2"/>
                    <a:pt x="122" y="0"/>
                    <a:pt x="87" y="8"/>
                  </a:cubicBezTo>
                  <a:cubicBezTo>
                    <a:pt x="55" y="14"/>
                    <a:pt x="22" y="34"/>
                    <a:pt x="12" y="68"/>
                  </a:cubicBezTo>
                  <a:cubicBezTo>
                    <a:pt x="0" y="110"/>
                    <a:pt x="34" y="144"/>
                    <a:pt x="55" y="177"/>
                  </a:cubicBezTo>
                  <a:cubicBezTo>
                    <a:pt x="57" y="181"/>
                    <a:pt x="59" y="185"/>
                    <a:pt x="61" y="18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8" name="Freeform 754"/>
            <p:cNvSpPr/>
            <p:nvPr/>
          </p:nvSpPr>
          <p:spPr bwMode="auto">
            <a:xfrm>
              <a:off x="6961188" y="2119313"/>
              <a:ext cx="117475" cy="125413"/>
            </a:xfrm>
            <a:custGeom>
              <a:avLst/>
              <a:gdLst>
                <a:gd name="T0" fmla="*/ 16 w 243"/>
                <a:gd name="T1" fmla="*/ 157 h 261"/>
                <a:gd name="T2" fmla="*/ 63 w 243"/>
                <a:gd name="T3" fmla="*/ 235 h 261"/>
                <a:gd name="T4" fmla="*/ 156 w 243"/>
                <a:gd name="T5" fmla="*/ 258 h 261"/>
                <a:gd name="T6" fmla="*/ 187 w 243"/>
                <a:gd name="T7" fmla="*/ 248 h 261"/>
                <a:gd name="T8" fmla="*/ 206 w 243"/>
                <a:gd name="T9" fmla="*/ 223 h 261"/>
                <a:gd name="T10" fmla="*/ 230 w 243"/>
                <a:gd name="T11" fmla="*/ 90 h 261"/>
                <a:gd name="T12" fmla="*/ 100 w 243"/>
                <a:gd name="T13" fmla="*/ 11 h 261"/>
                <a:gd name="T14" fmla="*/ 14 w 243"/>
                <a:gd name="T15" fmla="*/ 148 h 261"/>
                <a:gd name="T16" fmla="*/ 16 w 243"/>
                <a:gd name="T17" fmla="*/ 15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261">
                  <a:moveTo>
                    <a:pt x="16" y="157"/>
                  </a:moveTo>
                  <a:cubicBezTo>
                    <a:pt x="23" y="187"/>
                    <a:pt x="36" y="217"/>
                    <a:pt x="63" y="235"/>
                  </a:cubicBezTo>
                  <a:cubicBezTo>
                    <a:pt x="89" y="253"/>
                    <a:pt x="123" y="261"/>
                    <a:pt x="156" y="258"/>
                  </a:cubicBezTo>
                  <a:cubicBezTo>
                    <a:pt x="167" y="257"/>
                    <a:pt x="178" y="255"/>
                    <a:pt x="187" y="248"/>
                  </a:cubicBezTo>
                  <a:cubicBezTo>
                    <a:pt x="195" y="242"/>
                    <a:pt x="201" y="232"/>
                    <a:pt x="206" y="223"/>
                  </a:cubicBezTo>
                  <a:cubicBezTo>
                    <a:pt x="228" y="182"/>
                    <a:pt x="243" y="134"/>
                    <a:pt x="230" y="90"/>
                  </a:cubicBezTo>
                  <a:cubicBezTo>
                    <a:pt x="215" y="36"/>
                    <a:pt x="155" y="0"/>
                    <a:pt x="100" y="11"/>
                  </a:cubicBezTo>
                  <a:cubicBezTo>
                    <a:pt x="37" y="23"/>
                    <a:pt x="0" y="88"/>
                    <a:pt x="14" y="148"/>
                  </a:cubicBezTo>
                  <a:cubicBezTo>
                    <a:pt x="14" y="151"/>
                    <a:pt x="15" y="154"/>
                    <a:pt x="16" y="15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9" name="Freeform 755"/>
            <p:cNvSpPr/>
            <p:nvPr/>
          </p:nvSpPr>
          <p:spPr bwMode="auto">
            <a:xfrm>
              <a:off x="6905626" y="1960563"/>
              <a:ext cx="119063" cy="114300"/>
            </a:xfrm>
            <a:custGeom>
              <a:avLst/>
              <a:gdLst>
                <a:gd name="T0" fmla="*/ 65 w 246"/>
                <a:gd name="T1" fmla="*/ 204 h 237"/>
                <a:gd name="T2" fmla="*/ 132 w 246"/>
                <a:gd name="T3" fmla="*/ 234 h 237"/>
                <a:gd name="T4" fmla="*/ 214 w 246"/>
                <a:gd name="T5" fmla="*/ 208 h 237"/>
                <a:gd name="T6" fmla="*/ 241 w 246"/>
                <a:gd name="T7" fmla="*/ 117 h 237"/>
                <a:gd name="T8" fmla="*/ 149 w 246"/>
                <a:gd name="T9" fmla="*/ 12 h 237"/>
                <a:gd name="T10" fmla="*/ 23 w 246"/>
                <a:gd name="T11" fmla="*/ 65 h 237"/>
                <a:gd name="T12" fmla="*/ 49 w 246"/>
                <a:gd name="T13" fmla="*/ 191 h 237"/>
                <a:gd name="T14" fmla="*/ 65 w 246"/>
                <a:gd name="T15" fmla="*/ 20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6" h="236">
                  <a:moveTo>
                    <a:pt x="65" y="204"/>
                  </a:moveTo>
                  <a:cubicBezTo>
                    <a:pt x="85" y="219"/>
                    <a:pt x="108" y="232"/>
                    <a:pt x="132" y="234"/>
                  </a:cubicBezTo>
                  <a:cubicBezTo>
                    <a:pt x="161" y="237"/>
                    <a:pt x="193" y="229"/>
                    <a:pt x="214" y="208"/>
                  </a:cubicBezTo>
                  <a:cubicBezTo>
                    <a:pt x="238" y="185"/>
                    <a:pt x="246" y="150"/>
                    <a:pt x="241" y="117"/>
                  </a:cubicBezTo>
                  <a:cubicBezTo>
                    <a:pt x="234" y="68"/>
                    <a:pt x="197" y="24"/>
                    <a:pt x="149" y="12"/>
                  </a:cubicBezTo>
                  <a:cubicBezTo>
                    <a:pt x="102" y="0"/>
                    <a:pt x="46" y="22"/>
                    <a:pt x="23" y="65"/>
                  </a:cubicBezTo>
                  <a:cubicBezTo>
                    <a:pt x="0" y="108"/>
                    <a:pt x="14" y="159"/>
                    <a:pt x="49" y="191"/>
                  </a:cubicBezTo>
                  <a:cubicBezTo>
                    <a:pt x="54" y="195"/>
                    <a:pt x="59" y="200"/>
                    <a:pt x="65" y="20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06" name="组合 805"/>
          <p:cNvGrpSpPr/>
          <p:nvPr/>
        </p:nvGrpSpPr>
        <p:grpSpPr>
          <a:xfrm>
            <a:off x="5157788" y="2968625"/>
            <a:ext cx="236538" cy="212725"/>
            <a:chOff x="5157788" y="2651125"/>
            <a:chExt cx="236538" cy="212725"/>
          </a:xfrm>
        </p:grpSpPr>
        <p:sp>
          <p:nvSpPr>
            <p:cNvPr id="760" name="Freeform 756"/>
            <p:cNvSpPr/>
            <p:nvPr/>
          </p:nvSpPr>
          <p:spPr bwMode="auto">
            <a:xfrm>
              <a:off x="5157788" y="2651125"/>
              <a:ext cx="236538" cy="212725"/>
            </a:xfrm>
            <a:custGeom>
              <a:avLst/>
              <a:gdLst>
                <a:gd name="T0" fmla="*/ 139 w 492"/>
                <a:gd name="T1" fmla="*/ 216 h 440"/>
                <a:gd name="T2" fmla="*/ 91 w 492"/>
                <a:gd name="T3" fmla="*/ 71 h 440"/>
                <a:gd name="T4" fmla="*/ 106 w 492"/>
                <a:gd name="T5" fmla="*/ 22 h 440"/>
                <a:gd name="T6" fmla="*/ 152 w 492"/>
                <a:gd name="T7" fmla="*/ 5 h 440"/>
                <a:gd name="T8" fmla="*/ 184 w 492"/>
                <a:gd name="T9" fmla="*/ 34 h 440"/>
                <a:gd name="T10" fmla="*/ 227 w 492"/>
                <a:gd name="T11" fmla="*/ 170 h 440"/>
                <a:gd name="T12" fmla="*/ 277 w 492"/>
                <a:gd name="T13" fmla="*/ 59 h 440"/>
                <a:gd name="T14" fmla="*/ 339 w 492"/>
                <a:gd name="T15" fmla="*/ 25 h 440"/>
                <a:gd name="T16" fmla="*/ 374 w 492"/>
                <a:gd name="T17" fmla="*/ 107 h 440"/>
                <a:gd name="T18" fmla="*/ 301 w 492"/>
                <a:gd name="T19" fmla="*/ 177 h 440"/>
                <a:gd name="T20" fmla="*/ 414 w 492"/>
                <a:gd name="T21" fmla="*/ 172 h 440"/>
                <a:gd name="T22" fmla="*/ 491 w 492"/>
                <a:gd name="T23" fmla="*/ 244 h 440"/>
                <a:gd name="T24" fmla="*/ 416 w 492"/>
                <a:gd name="T25" fmla="*/ 304 h 440"/>
                <a:gd name="T26" fmla="*/ 317 w 492"/>
                <a:gd name="T27" fmla="*/ 265 h 440"/>
                <a:gd name="T28" fmla="*/ 372 w 492"/>
                <a:gd name="T29" fmla="*/ 343 h 440"/>
                <a:gd name="T30" fmla="*/ 336 w 492"/>
                <a:gd name="T31" fmla="*/ 425 h 440"/>
                <a:gd name="T32" fmla="*/ 242 w 492"/>
                <a:gd name="T33" fmla="*/ 399 h 440"/>
                <a:gd name="T34" fmla="*/ 206 w 492"/>
                <a:gd name="T35" fmla="*/ 303 h 440"/>
                <a:gd name="T36" fmla="*/ 126 w 492"/>
                <a:gd name="T37" fmla="*/ 375 h 440"/>
                <a:gd name="T38" fmla="*/ 18 w 492"/>
                <a:gd name="T39" fmla="*/ 348 h 440"/>
                <a:gd name="T40" fmla="*/ 3 w 492"/>
                <a:gd name="T41" fmla="*/ 332 h 440"/>
                <a:gd name="T42" fmla="*/ 2 w 492"/>
                <a:gd name="T43" fmla="*/ 311 h 440"/>
                <a:gd name="T44" fmla="*/ 139 w 492"/>
                <a:gd name="T45" fmla="*/ 21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2" h="440">
                  <a:moveTo>
                    <a:pt x="139" y="216"/>
                  </a:moveTo>
                  <a:cubicBezTo>
                    <a:pt x="97" y="190"/>
                    <a:pt x="89" y="120"/>
                    <a:pt x="91" y="71"/>
                  </a:cubicBezTo>
                  <a:cubicBezTo>
                    <a:pt x="91" y="53"/>
                    <a:pt x="95" y="36"/>
                    <a:pt x="106" y="22"/>
                  </a:cubicBezTo>
                  <a:cubicBezTo>
                    <a:pt x="117" y="8"/>
                    <a:pt x="136" y="0"/>
                    <a:pt x="152" y="5"/>
                  </a:cubicBezTo>
                  <a:cubicBezTo>
                    <a:pt x="166" y="10"/>
                    <a:pt x="176" y="22"/>
                    <a:pt x="184" y="34"/>
                  </a:cubicBezTo>
                  <a:cubicBezTo>
                    <a:pt x="210" y="75"/>
                    <a:pt x="225" y="122"/>
                    <a:pt x="227" y="170"/>
                  </a:cubicBezTo>
                  <a:cubicBezTo>
                    <a:pt x="234" y="130"/>
                    <a:pt x="251" y="91"/>
                    <a:pt x="277" y="59"/>
                  </a:cubicBezTo>
                  <a:cubicBezTo>
                    <a:pt x="292" y="40"/>
                    <a:pt x="315" y="22"/>
                    <a:pt x="339" y="25"/>
                  </a:cubicBezTo>
                  <a:cubicBezTo>
                    <a:pt x="373" y="31"/>
                    <a:pt x="387" y="76"/>
                    <a:pt x="374" y="107"/>
                  </a:cubicBezTo>
                  <a:cubicBezTo>
                    <a:pt x="361" y="139"/>
                    <a:pt x="330" y="159"/>
                    <a:pt x="301" y="177"/>
                  </a:cubicBezTo>
                  <a:cubicBezTo>
                    <a:pt x="337" y="166"/>
                    <a:pt x="377" y="164"/>
                    <a:pt x="414" y="172"/>
                  </a:cubicBezTo>
                  <a:cubicBezTo>
                    <a:pt x="451" y="180"/>
                    <a:pt x="492" y="206"/>
                    <a:pt x="491" y="244"/>
                  </a:cubicBezTo>
                  <a:cubicBezTo>
                    <a:pt x="491" y="280"/>
                    <a:pt x="452" y="305"/>
                    <a:pt x="416" y="304"/>
                  </a:cubicBezTo>
                  <a:cubicBezTo>
                    <a:pt x="380" y="303"/>
                    <a:pt x="348" y="284"/>
                    <a:pt x="317" y="265"/>
                  </a:cubicBezTo>
                  <a:cubicBezTo>
                    <a:pt x="343" y="285"/>
                    <a:pt x="365" y="311"/>
                    <a:pt x="372" y="343"/>
                  </a:cubicBezTo>
                  <a:cubicBezTo>
                    <a:pt x="378" y="374"/>
                    <a:pt x="364" y="411"/>
                    <a:pt x="336" y="425"/>
                  </a:cubicBezTo>
                  <a:cubicBezTo>
                    <a:pt x="304" y="440"/>
                    <a:pt x="265" y="426"/>
                    <a:pt x="242" y="399"/>
                  </a:cubicBezTo>
                  <a:cubicBezTo>
                    <a:pt x="220" y="373"/>
                    <a:pt x="211" y="337"/>
                    <a:pt x="206" y="303"/>
                  </a:cubicBezTo>
                  <a:cubicBezTo>
                    <a:pt x="197" y="340"/>
                    <a:pt x="163" y="368"/>
                    <a:pt x="126" y="375"/>
                  </a:cubicBezTo>
                  <a:cubicBezTo>
                    <a:pt x="88" y="382"/>
                    <a:pt x="49" y="370"/>
                    <a:pt x="18" y="348"/>
                  </a:cubicBezTo>
                  <a:cubicBezTo>
                    <a:pt x="12" y="343"/>
                    <a:pt x="6" y="339"/>
                    <a:pt x="3" y="332"/>
                  </a:cubicBezTo>
                  <a:cubicBezTo>
                    <a:pt x="0" y="326"/>
                    <a:pt x="1" y="318"/>
                    <a:pt x="2" y="311"/>
                  </a:cubicBezTo>
                  <a:cubicBezTo>
                    <a:pt x="10" y="254"/>
                    <a:pt x="83" y="201"/>
                    <a:pt x="139" y="21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1" name="Freeform 757"/>
            <p:cNvSpPr/>
            <p:nvPr/>
          </p:nvSpPr>
          <p:spPr bwMode="auto">
            <a:xfrm>
              <a:off x="5251451" y="2751138"/>
              <a:ext cx="20638" cy="17463"/>
            </a:xfrm>
            <a:custGeom>
              <a:avLst/>
              <a:gdLst>
                <a:gd name="T0" fmla="*/ 24 w 44"/>
                <a:gd name="T1" fmla="*/ 38 h 38"/>
                <a:gd name="T2" fmla="*/ 9 w 44"/>
                <a:gd name="T3" fmla="*/ 34 h 38"/>
                <a:gd name="T4" fmla="*/ 1 w 44"/>
                <a:gd name="T5" fmla="*/ 21 h 38"/>
                <a:gd name="T6" fmla="*/ 1 w 44"/>
                <a:gd name="T7" fmla="*/ 16 h 38"/>
                <a:gd name="T8" fmla="*/ 4 w 44"/>
                <a:gd name="T9" fmla="*/ 11 h 38"/>
                <a:gd name="T10" fmla="*/ 23 w 44"/>
                <a:gd name="T11" fmla="*/ 1 h 38"/>
                <a:gd name="T12" fmla="*/ 42 w 44"/>
                <a:gd name="T13" fmla="*/ 17 h 38"/>
                <a:gd name="T14" fmla="*/ 25 w 44"/>
                <a:gd name="T15" fmla="*/ 37 h 38"/>
                <a:gd name="T16" fmla="*/ 24 w 44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24" y="38"/>
                  </a:moveTo>
                  <a:cubicBezTo>
                    <a:pt x="19" y="38"/>
                    <a:pt x="13" y="37"/>
                    <a:pt x="9" y="34"/>
                  </a:cubicBezTo>
                  <a:cubicBezTo>
                    <a:pt x="5" y="31"/>
                    <a:pt x="2" y="26"/>
                    <a:pt x="1" y="21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1" y="14"/>
                    <a:pt x="3" y="13"/>
                    <a:pt x="4" y="11"/>
                  </a:cubicBezTo>
                  <a:cubicBezTo>
                    <a:pt x="9" y="6"/>
                    <a:pt x="16" y="1"/>
                    <a:pt x="23" y="1"/>
                  </a:cubicBezTo>
                  <a:cubicBezTo>
                    <a:pt x="32" y="0"/>
                    <a:pt x="41" y="8"/>
                    <a:pt x="42" y="17"/>
                  </a:cubicBezTo>
                  <a:cubicBezTo>
                    <a:pt x="44" y="27"/>
                    <a:pt x="35" y="36"/>
                    <a:pt x="25" y="37"/>
                  </a:cubicBezTo>
                  <a:cubicBezTo>
                    <a:pt x="25" y="37"/>
                    <a:pt x="24" y="38"/>
                    <a:pt x="24" y="38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2" name="Freeform 758"/>
            <p:cNvSpPr/>
            <p:nvPr/>
          </p:nvSpPr>
          <p:spPr bwMode="auto">
            <a:xfrm>
              <a:off x="5272088" y="2770188"/>
              <a:ext cx="22225" cy="19050"/>
            </a:xfrm>
            <a:custGeom>
              <a:avLst/>
              <a:gdLst>
                <a:gd name="T0" fmla="*/ 24 w 44"/>
                <a:gd name="T1" fmla="*/ 38 h 38"/>
                <a:gd name="T2" fmla="*/ 9 w 44"/>
                <a:gd name="T3" fmla="*/ 34 h 38"/>
                <a:gd name="T4" fmla="*/ 1 w 44"/>
                <a:gd name="T5" fmla="*/ 21 h 38"/>
                <a:gd name="T6" fmla="*/ 1 w 44"/>
                <a:gd name="T7" fmla="*/ 16 h 38"/>
                <a:gd name="T8" fmla="*/ 4 w 44"/>
                <a:gd name="T9" fmla="*/ 11 h 38"/>
                <a:gd name="T10" fmla="*/ 23 w 44"/>
                <a:gd name="T11" fmla="*/ 1 h 38"/>
                <a:gd name="T12" fmla="*/ 42 w 44"/>
                <a:gd name="T13" fmla="*/ 17 h 38"/>
                <a:gd name="T14" fmla="*/ 25 w 44"/>
                <a:gd name="T15" fmla="*/ 37 h 38"/>
                <a:gd name="T16" fmla="*/ 24 w 44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24" y="38"/>
                  </a:moveTo>
                  <a:cubicBezTo>
                    <a:pt x="19" y="38"/>
                    <a:pt x="14" y="37"/>
                    <a:pt x="9" y="34"/>
                  </a:cubicBezTo>
                  <a:cubicBezTo>
                    <a:pt x="5" y="31"/>
                    <a:pt x="2" y="26"/>
                    <a:pt x="1" y="21"/>
                  </a:cubicBezTo>
                  <a:cubicBezTo>
                    <a:pt x="1" y="19"/>
                    <a:pt x="0" y="17"/>
                    <a:pt x="1" y="16"/>
                  </a:cubicBezTo>
                  <a:cubicBezTo>
                    <a:pt x="1" y="14"/>
                    <a:pt x="3" y="13"/>
                    <a:pt x="4" y="11"/>
                  </a:cubicBezTo>
                  <a:cubicBezTo>
                    <a:pt x="9" y="6"/>
                    <a:pt x="16" y="1"/>
                    <a:pt x="23" y="1"/>
                  </a:cubicBezTo>
                  <a:cubicBezTo>
                    <a:pt x="32" y="0"/>
                    <a:pt x="41" y="8"/>
                    <a:pt x="42" y="17"/>
                  </a:cubicBezTo>
                  <a:cubicBezTo>
                    <a:pt x="44" y="27"/>
                    <a:pt x="36" y="36"/>
                    <a:pt x="25" y="37"/>
                  </a:cubicBezTo>
                  <a:cubicBezTo>
                    <a:pt x="25" y="38"/>
                    <a:pt x="24" y="38"/>
                    <a:pt x="24" y="38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3" name="Freeform 759"/>
            <p:cNvSpPr/>
            <p:nvPr/>
          </p:nvSpPr>
          <p:spPr bwMode="auto">
            <a:xfrm>
              <a:off x="5283201" y="2741613"/>
              <a:ext cx="25400" cy="25400"/>
            </a:xfrm>
            <a:custGeom>
              <a:avLst/>
              <a:gdLst>
                <a:gd name="T0" fmla="*/ 13 w 52"/>
                <a:gd name="T1" fmla="*/ 43 h 50"/>
                <a:gd name="T2" fmla="*/ 3 w 52"/>
                <a:gd name="T3" fmla="*/ 32 h 50"/>
                <a:gd name="T4" fmla="*/ 2 w 52"/>
                <a:gd name="T5" fmla="*/ 13 h 50"/>
                <a:gd name="T6" fmla="*/ 19 w 52"/>
                <a:gd name="T7" fmla="*/ 2 h 50"/>
                <a:gd name="T8" fmla="*/ 46 w 52"/>
                <a:gd name="T9" fmla="*/ 13 h 50"/>
                <a:gd name="T10" fmla="*/ 44 w 52"/>
                <a:gd name="T11" fmla="*/ 42 h 50"/>
                <a:gd name="T12" fmla="*/ 17 w 52"/>
                <a:gd name="T13" fmla="*/ 45 h 50"/>
                <a:gd name="T14" fmla="*/ 13 w 52"/>
                <a:gd name="T15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0">
                  <a:moveTo>
                    <a:pt x="13" y="43"/>
                  </a:moveTo>
                  <a:cubicBezTo>
                    <a:pt x="9" y="40"/>
                    <a:pt x="5" y="36"/>
                    <a:pt x="3" y="32"/>
                  </a:cubicBezTo>
                  <a:cubicBezTo>
                    <a:pt x="0" y="26"/>
                    <a:pt x="0" y="19"/>
                    <a:pt x="2" y="13"/>
                  </a:cubicBezTo>
                  <a:cubicBezTo>
                    <a:pt x="5" y="7"/>
                    <a:pt x="12" y="3"/>
                    <a:pt x="19" y="2"/>
                  </a:cubicBezTo>
                  <a:cubicBezTo>
                    <a:pt x="29" y="0"/>
                    <a:pt x="40" y="4"/>
                    <a:pt x="46" y="13"/>
                  </a:cubicBezTo>
                  <a:cubicBezTo>
                    <a:pt x="52" y="22"/>
                    <a:pt x="51" y="35"/>
                    <a:pt x="44" y="42"/>
                  </a:cubicBezTo>
                  <a:cubicBezTo>
                    <a:pt x="37" y="50"/>
                    <a:pt x="26" y="50"/>
                    <a:pt x="17" y="45"/>
                  </a:cubicBezTo>
                  <a:cubicBezTo>
                    <a:pt x="16" y="45"/>
                    <a:pt x="15" y="44"/>
                    <a:pt x="13" y="4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13" name="组合 812"/>
          <p:cNvGrpSpPr/>
          <p:nvPr/>
        </p:nvGrpSpPr>
        <p:grpSpPr>
          <a:xfrm>
            <a:off x="7043738" y="2117725"/>
            <a:ext cx="236538" cy="212725"/>
            <a:chOff x="7043738" y="1800225"/>
            <a:chExt cx="236538" cy="212725"/>
          </a:xfrm>
        </p:grpSpPr>
        <p:sp>
          <p:nvSpPr>
            <p:cNvPr id="764" name="Freeform 760"/>
            <p:cNvSpPr/>
            <p:nvPr/>
          </p:nvSpPr>
          <p:spPr bwMode="auto">
            <a:xfrm>
              <a:off x="7043738" y="1800225"/>
              <a:ext cx="236538" cy="212725"/>
            </a:xfrm>
            <a:custGeom>
              <a:avLst/>
              <a:gdLst>
                <a:gd name="T0" fmla="*/ 139 w 492"/>
                <a:gd name="T1" fmla="*/ 216 h 441"/>
                <a:gd name="T2" fmla="*/ 91 w 492"/>
                <a:gd name="T3" fmla="*/ 71 h 441"/>
                <a:gd name="T4" fmla="*/ 106 w 492"/>
                <a:gd name="T5" fmla="*/ 22 h 441"/>
                <a:gd name="T6" fmla="*/ 152 w 492"/>
                <a:gd name="T7" fmla="*/ 6 h 441"/>
                <a:gd name="T8" fmla="*/ 183 w 492"/>
                <a:gd name="T9" fmla="*/ 34 h 441"/>
                <a:gd name="T10" fmla="*/ 227 w 492"/>
                <a:gd name="T11" fmla="*/ 170 h 441"/>
                <a:gd name="T12" fmla="*/ 277 w 492"/>
                <a:gd name="T13" fmla="*/ 59 h 441"/>
                <a:gd name="T14" fmla="*/ 339 w 492"/>
                <a:gd name="T15" fmla="*/ 26 h 441"/>
                <a:gd name="T16" fmla="*/ 374 w 492"/>
                <a:gd name="T17" fmla="*/ 107 h 441"/>
                <a:gd name="T18" fmla="*/ 301 w 492"/>
                <a:gd name="T19" fmla="*/ 177 h 441"/>
                <a:gd name="T20" fmla="*/ 414 w 492"/>
                <a:gd name="T21" fmla="*/ 172 h 441"/>
                <a:gd name="T22" fmla="*/ 491 w 492"/>
                <a:gd name="T23" fmla="*/ 244 h 441"/>
                <a:gd name="T24" fmla="*/ 416 w 492"/>
                <a:gd name="T25" fmla="*/ 304 h 441"/>
                <a:gd name="T26" fmla="*/ 317 w 492"/>
                <a:gd name="T27" fmla="*/ 266 h 441"/>
                <a:gd name="T28" fmla="*/ 371 w 492"/>
                <a:gd name="T29" fmla="*/ 343 h 441"/>
                <a:gd name="T30" fmla="*/ 335 w 492"/>
                <a:gd name="T31" fmla="*/ 425 h 441"/>
                <a:gd name="T32" fmla="*/ 242 w 492"/>
                <a:gd name="T33" fmla="*/ 399 h 441"/>
                <a:gd name="T34" fmla="*/ 206 w 492"/>
                <a:gd name="T35" fmla="*/ 303 h 441"/>
                <a:gd name="T36" fmla="*/ 125 w 492"/>
                <a:gd name="T37" fmla="*/ 375 h 441"/>
                <a:gd name="T38" fmla="*/ 18 w 492"/>
                <a:gd name="T39" fmla="*/ 348 h 441"/>
                <a:gd name="T40" fmla="*/ 3 w 492"/>
                <a:gd name="T41" fmla="*/ 332 h 441"/>
                <a:gd name="T42" fmla="*/ 2 w 492"/>
                <a:gd name="T43" fmla="*/ 311 h 441"/>
                <a:gd name="T44" fmla="*/ 139 w 492"/>
                <a:gd name="T45" fmla="*/ 21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2" h="441">
                  <a:moveTo>
                    <a:pt x="139" y="216"/>
                  </a:moveTo>
                  <a:cubicBezTo>
                    <a:pt x="97" y="190"/>
                    <a:pt x="89" y="120"/>
                    <a:pt x="91" y="71"/>
                  </a:cubicBezTo>
                  <a:cubicBezTo>
                    <a:pt x="91" y="54"/>
                    <a:pt x="95" y="36"/>
                    <a:pt x="106" y="22"/>
                  </a:cubicBezTo>
                  <a:cubicBezTo>
                    <a:pt x="117" y="9"/>
                    <a:pt x="135" y="0"/>
                    <a:pt x="152" y="6"/>
                  </a:cubicBezTo>
                  <a:cubicBezTo>
                    <a:pt x="166" y="10"/>
                    <a:pt x="176" y="22"/>
                    <a:pt x="183" y="34"/>
                  </a:cubicBezTo>
                  <a:cubicBezTo>
                    <a:pt x="209" y="75"/>
                    <a:pt x="225" y="122"/>
                    <a:pt x="227" y="170"/>
                  </a:cubicBezTo>
                  <a:cubicBezTo>
                    <a:pt x="233" y="130"/>
                    <a:pt x="251" y="91"/>
                    <a:pt x="277" y="59"/>
                  </a:cubicBezTo>
                  <a:cubicBezTo>
                    <a:pt x="292" y="40"/>
                    <a:pt x="315" y="22"/>
                    <a:pt x="339" y="26"/>
                  </a:cubicBezTo>
                  <a:cubicBezTo>
                    <a:pt x="373" y="31"/>
                    <a:pt x="387" y="76"/>
                    <a:pt x="374" y="107"/>
                  </a:cubicBezTo>
                  <a:cubicBezTo>
                    <a:pt x="360" y="139"/>
                    <a:pt x="330" y="159"/>
                    <a:pt x="301" y="177"/>
                  </a:cubicBezTo>
                  <a:cubicBezTo>
                    <a:pt x="337" y="166"/>
                    <a:pt x="376" y="164"/>
                    <a:pt x="414" y="172"/>
                  </a:cubicBezTo>
                  <a:cubicBezTo>
                    <a:pt x="451" y="180"/>
                    <a:pt x="492" y="206"/>
                    <a:pt x="491" y="244"/>
                  </a:cubicBezTo>
                  <a:cubicBezTo>
                    <a:pt x="491" y="280"/>
                    <a:pt x="452" y="305"/>
                    <a:pt x="416" y="304"/>
                  </a:cubicBezTo>
                  <a:cubicBezTo>
                    <a:pt x="380" y="303"/>
                    <a:pt x="348" y="284"/>
                    <a:pt x="317" y="266"/>
                  </a:cubicBezTo>
                  <a:cubicBezTo>
                    <a:pt x="343" y="285"/>
                    <a:pt x="365" y="311"/>
                    <a:pt x="371" y="343"/>
                  </a:cubicBezTo>
                  <a:cubicBezTo>
                    <a:pt x="377" y="374"/>
                    <a:pt x="364" y="411"/>
                    <a:pt x="335" y="425"/>
                  </a:cubicBezTo>
                  <a:cubicBezTo>
                    <a:pt x="304" y="441"/>
                    <a:pt x="265" y="426"/>
                    <a:pt x="242" y="399"/>
                  </a:cubicBezTo>
                  <a:cubicBezTo>
                    <a:pt x="220" y="373"/>
                    <a:pt x="211" y="338"/>
                    <a:pt x="206" y="303"/>
                  </a:cubicBezTo>
                  <a:cubicBezTo>
                    <a:pt x="197" y="340"/>
                    <a:pt x="163" y="368"/>
                    <a:pt x="125" y="375"/>
                  </a:cubicBezTo>
                  <a:cubicBezTo>
                    <a:pt x="88" y="382"/>
                    <a:pt x="48" y="370"/>
                    <a:pt x="18" y="348"/>
                  </a:cubicBezTo>
                  <a:cubicBezTo>
                    <a:pt x="12" y="344"/>
                    <a:pt x="6" y="339"/>
                    <a:pt x="3" y="332"/>
                  </a:cubicBezTo>
                  <a:cubicBezTo>
                    <a:pt x="0" y="326"/>
                    <a:pt x="1" y="319"/>
                    <a:pt x="2" y="311"/>
                  </a:cubicBezTo>
                  <a:cubicBezTo>
                    <a:pt x="10" y="255"/>
                    <a:pt x="83" y="202"/>
                    <a:pt x="139" y="21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5" name="Freeform 761"/>
            <p:cNvSpPr/>
            <p:nvPr/>
          </p:nvSpPr>
          <p:spPr bwMode="auto">
            <a:xfrm>
              <a:off x="7137401" y="1900238"/>
              <a:ext cx="20638" cy="17463"/>
            </a:xfrm>
            <a:custGeom>
              <a:avLst/>
              <a:gdLst>
                <a:gd name="T0" fmla="*/ 24 w 43"/>
                <a:gd name="T1" fmla="*/ 38 h 38"/>
                <a:gd name="T2" fmla="*/ 9 w 43"/>
                <a:gd name="T3" fmla="*/ 34 h 38"/>
                <a:gd name="T4" fmla="*/ 1 w 43"/>
                <a:gd name="T5" fmla="*/ 21 h 38"/>
                <a:gd name="T6" fmla="*/ 1 w 43"/>
                <a:gd name="T7" fmla="*/ 16 h 38"/>
                <a:gd name="T8" fmla="*/ 4 w 43"/>
                <a:gd name="T9" fmla="*/ 12 h 38"/>
                <a:gd name="T10" fmla="*/ 23 w 43"/>
                <a:gd name="T11" fmla="*/ 1 h 38"/>
                <a:gd name="T12" fmla="*/ 42 w 43"/>
                <a:gd name="T13" fmla="*/ 17 h 38"/>
                <a:gd name="T14" fmla="*/ 25 w 43"/>
                <a:gd name="T15" fmla="*/ 38 h 38"/>
                <a:gd name="T16" fmla="*/ 24 w 4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38">
                  <a:moveTo>
                    <a:pt x="24" y="38"/>
                  </a:moveTo>
                  <a:cubicBezTo>
                    <a:pt x="19" y="38"/>
                    <a:pt x="13" y="38"/>
                    <a:pt x="9" y="34"/>
                  </a:cubicBezTo>
                  <a:cubicBezTo>
                    <a:pt x="5" y="31"/>
                    <a:pt x="2" y="26"/>
                    <a:pt x="1" y="21"/>
                  </a:cubicBezTo>
                  <a:cubicBezTo>
                    <a:pt x="0" y="19"/>
                    <a:pt x="0" y="18"/>
                    <a:pt x="1" y="16"/>
                  </a:cubicBezTo>
                  <a:cubicBezTo>
                    <a:pt x="1" y="14"/>
                    <a:pt x="2" y="13"/>
                    <a:pt x="4" y="12"/>
                  </a:cubicBezTo>
                  <a:cubicBezTo>
                    <a:pt x="9" y="6"/>
                    <a:pt x="15" y="1"/>
                    <a:pt x="23" y="1"/>
                  </a:cubicBezTo>
                  <a:cubicBezTo>
                    <a:pt x="32" y="0"/>
                    <a:pt x="41" y="8"/>
                    <a:pt x="42" y="17"/>
                  </a:cubicBezTo>
                  <a:cubicBezTo>
                    <a:pt x="43" y="27"/>
                    <a:pt x="35" y="37"/>
                    <a:pt x="25" y="38"/>
                  </a:cubicBezTo>
                  <a:cubicBezTo>
                    <a:pt x="25" y="38"/>
                    <a:pt x="24" y="38"/>
                    <a:pt x="24" y="38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6" name="Freeform 762"/>
            <p:cNvSpPr/>
            <p:nvPr/>
          </p:nvSpPr>
          <p:spPr bwMode="auto">
            <a:xfrm>
              <a:off x="7159626" y="1920875"/>
              <a:ext cx="20638" cy="17463"/>
            </a:xfrm>
            <a:custGeom>
              <a:avLst/>
              <a:gdLst>
                <a:gd name="T0" fmla="*/ 24 w 43"/>
                <a:gd name="T1" fmla="*/ 38 h 38"/>
                <a:gd name="T2" fmla="*/ 9 w 43"/>
                <a:gd name="T3" fmla="*/ 35 h 38"/>
                <a:gd name="T4" fmla="*/ 1 w 43"/>
                <a:gd name="T5" fmla="*/ 21 h 38"/>
                <a:gd name="T6" fmla="*/ 1 w 43"/>
                <a:gd name="T7" fmla="*/ 16 h 38"/>
                <a:gd name="T8" fmla="*/ 4 w 43"/>
                <a:gd name="T9" fmla="*/ 12 h 38"/>
                <a:gd name="T10" fmla="*/ 23 w 43"/>
                <a:gd name="T11" fmla="*/ 1 h 38"/>
                <a:gd name="T12" fmla="*/ 42 w 43"/>
                <a:gd name="T13" fmla="*/ 17 h 38"/>
                <a:gd name="T14" fmla="*/ 25 w 43"/>
                <a:gd name="T15" fmla="*/ 38 h 38"/>
                <a:gd name="T16" fmla="*/ 24 w 4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38">
                  <a:moveTo>
                    <a:pt x="24" y="38"/>
                  </a:moveTo>
                  <a:cubicBezTo>
                    <a:pt x="19" y="38"/>
                    <a:pt x="13" y="38"/>
                    <a:pt x="9" y="35"/>
                  </a:cubicBezTo>
                  <a:cubicBezTo>
                    <a:pt x="5" y="31"/>
                    <a:pt x="2" y="26"/>
                    <a:pt x="1" y="21"/>
                  </a:cubicBezTo>
                  <a:cubicBezTo>
                    <a:pt x="0" y="20"/>
                    <a:pt x="0" y="18"/>
                    <a:pt x="1" y="16"/>
                  </a:cubicBezTo>
                  <a:cubicBezTo>
                    <a:pt x="1" y="14"/>
                    <a:pt x="2" y="13"/>
                    <a:pt x="4" y="12"/>
                  </a:cubicBezTo>
                  <a:cubicBezTo>
                    <a:pt x="9" y="6"/>
                    <a:pt x="15" y="1"/>
                    <a:pt x="23" y="1"/>
                  </a:cubicBezTo>
                  <a:cubicBezTo>
                    <a:pt x="32" y="0"/>
                    <a:pt x="41" y="8"/>
                    <a:pt x="42" y="17"/>
                  </a:cubicBezTo>
                  <a:cubicBezTo>
                    <a:pt x="43" y="28"/>
                    <a:pt x="35" y="37"/>
                    <a:pt x="25" y="38"/>
                  </a:cubicBezTo>
                  <a:cubicBezTo>
                    <a:pt x="25" y="38"/>
                    <a:pt x="24" y="38"/>
                    <a:pt x="24" y="38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7" name="Freeform 763"/>
            <p:cNvSpPr/>
            <p:nvPr/>
          </p:nvSpPr>
          <p:spPr bwMode="auto">
            <a:xfrm>
              <a:off x="7169151" y="1892300"/>
              <a:ext cx="25400" cy="23813"/>
            </a:xfrm>
            <a:custGeom>
              <a:avLst/>
              <a:gdLst>
                <a:gd name="T0" fmla="*/ 14 w 53"/>
                <a:gd name="T1" fmla="*/ 43 h 50"/>
                <a:gd name="T2" fmla="*/ 4 w 53"/>
                <a:gd name="T3" fmla="*/ 32 h 50"/>
                <a:gd name="T4" fmla="*/ 3 w 53"/>
                <a:gd name="T5" fmla="*/ 14 h 50"/>
                <a:gd name="T6" fmla="*/ 20 w 53"/>
                <a:gd name="T7" fmla="*/ 2 h 50"/>
                <a:gd name="T8" fmla="*/ 47 w 53"/>
                <a:gd name="T9" fmla="*/ 13 h 50"/>
                <a:gd name="T10" fmla="*/ 45 w 53"/>
                <a:gd name="T11" fmla="*/ 42 h 50"/>
                <a:gd name="T12" fmla="*/ 18 w 53"/>
                <a:gd name="T13" fmla="*/ 46 h 50"/>
                <a:gd name="T14" fmla="*/ 14 w 53"/>
                <a:gd name="T15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0">
                  <a:moveTo>
                    <a:pt x="14" y="43"/>
                  </a:moveTo>
                  <a:cubicBezTo>
                    <a:pt x="10" y="40"/>
                    <a:pt x="6" y="36"/>
                    <a:pt x="4" y="32"/>
                  </a:cubicBezTo>
                  <a:cubicBezTo>
                    <a:pt x="1" y="26"/>
                    <a:pt x="0" y="19"/>
                    <a:pt x="3" y="14"/>
                  </a:cubicBezTo>
                  <a:cubicBezTo>
                    <a:pt x="6" y="7"/>
                    <a:pt x="13" y="3"/>
                    <a:pt x="20" y="2"/>
                  </a:cubicBezTo>
                  <a:cubicBezTo>
                    <a:pt x="30" y="0"/>
                    <a:pt x="41" y="5"/>
                    <a:pt x="47" y="13"/>
                  </a:cubicBezTo>
                  <a:cubicBezTo>
                    <a:pt x="53" y="22"/>
                    <a:pt x="52" y="35"/>
                    <a:pt x="45" y="42"/>
                  </a:cubicBezTo>
                  <a:cubicBezTo>
                    <a:pt x="38" y="50"/>
                    <a:pt x="27" y="50"/>
                    <a:pt x="18" y="46"/>
                  </a:cubicBezTo>
                  <a:cubicBezTo>
                    <a:pt x="17" y="45"/>
                    <a:pt x="15" y="44"/>
                    <a:pt x="14" y="4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10" name="组合 809"/>
          <p:cNvGrpSpPr/>
          <p:nvPr/>
        </p:nvGrpSpPr>
        <p:grpSpPr>
          <a:xfrm>
            <a:off x="5908676" y="2112963"/>
            <a:ext cx="214313" cy="239713"/>
            <a:chOff x="5908676" y="1795463"/>
            <a:chExt cx="214313" cy="239713"/>
          </a:xfrm>
        </p:grpSpPr>
        <p:sp>
          <p:nvSpPr>
            <p:cNvPr id="768" name="Freeform 764"/>
            <p:cNvSpPr/>
            <p:nvPr/>
          </p:nvSpPr>
          <p:spPr bwMode="auto">
            <a:xfrm>
              <a:off x="5908676" y="1795463"/>
              <a:ext cx="214313" cy="239713"/>
            </a:xfrm>
            <a:custGeom>
              <a:avLst/>
              <a:gdLst>
                <a:gd name="T0" fmla="*/ 216 w 446"/>
                <a:gd name="T1" fmla="*/ 353 h 496"/>
                <a:gd name="T2" fmla="*/ 69 w 446"/>
                <a:gd name="T3" fmla="*/ 396 h 496"/>
                <a:gd name="T4" fmla="*/ 21 w 446"/>
                <a:gd name="T5" fmla="*/ 378 h 496"/>
                <a:gd name="T6" fmla="*/ 6 w 446"/>
                <a:gd name="T7" fmla="*/ 332 h 496"/>
                <a:gd name="T8" fmla="*/ 36 w 446"/>
                <a:gd name="T9" fmla="*/ 302 h 496"/>
                <a:gd name="T10" fmla="*/ 173 w 446"/>
                <a:gd name="T11" fmla="*/ 263 h 496"/>
                <a:gd name="T12" fmla="*/ 64 w 446"/>
                <a:gd name="T13" fmla="*/ 210 h 496"/>
                <a:gd name="T14" fmla="*/ 33 w 446"/>
                <a:gd name="T15" fmla="*/ 146 h 496"/>
                <a:gd name="T16" fmla="*/ 116 w 446"/>
                <a:gd name="T17" fmla="*/ 114 h 496"/>
                <a:gd name="T18" fmla="*/ 183 w 446"/>
                <a:gd name="T19" fmla="*/ 190 h 496"/>
                <a:gd name="T20" fmla="*/ 182 w 446"/>
                <a:gd name="T21" fmla="*/ 77 h 496"/>
                <a:gd name="T22" fmla="*/ 257 w 446"/>
                <a:gd name="T23" fmla="*/ 2 h 496"/>
                <a:gd name="T24" fmla="*/ 314 w 446"/>
                <a:gd name="T25" fmla="*/ 80 h 496"/>
                <a:gd name="T26" fmla="*/ 272 w 446"/>
                <a:gd name="T27" fmla="*/ 177 h 496"/>
                <a:gd name="T28" fmla="*/ 351 w 446"/>
                <a:gd name="T29" fmla="*/ 126 h 496"/>
                <a:gd name="T30" fmla="*/ 432 w 446"/>
                <a:gd name="T31" fmla="*/ 165 h 496"/>
                <a:gd name="T32" fmla="*/ 403 w 446"/>
                <a:gd name="T33" fmla="*/ 257 h 496"/>
                <a:gd name="T34" fmla="*/ 305 w 446"/>
                <a:gd name="T35" fmla="*/ 289 h 496"/>
                <a:gd name="T36" fmla="*/ 374 w 446"/>
                <a:gd name="T37" fmla="*/ 373 h 496"/>
                <a:gd name="T38" fmla="*/ 342 w 446"/>
                <a:gd name="T39" fmla="*/ 480 h 496"/>
                <a:gd name="T40" fmla="*/ 327 w 446"/>
                <a:gd name="T41" fmla="*/ 493 h 496"/>
                <a:gd name="T42" fmla="*/ 306 w 446"/>
                <a:gd name="T43" fmla="*/ 494 h 496"/>
                <a:gd name="T44" fmla="*/ 216 w 446"/>
                <a:gd name="T45" fmla="*/ 35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6" h="496">
                  <a:moveTo>
                    <a:pt x="216" y="353"/>
                  </a:moveTo>
                  <a:cubicBezTo>
                    <a:pt x="188" y="394"/>
                    <a:pt x="118" y="399"/>
                    <a:pt x="69" y="396"/>
                  </a:cubicBezTo>
                  <a:cubicBezTo>
                    <a:pt x="51" y="394"/>
                    <a:pt x="34" y="390"/>
                    <a:pt x="21" y="378"/>
                  </a:cubicBezTo>
                  <a:cubicBezTo>
                    <a:pt x="7" y="367"/>
                    <a:pt x="0" y="348"/>
                    <a:pt x="6" y="332"/>
                  </a:cubicBezTo>
                  <a:cubicBezTo>
                    <a:pt x="11" y="318"/>
                    <a:pt x="23" y="309"/>
                    <a:pt x="36" y="302"/>
                  </a:cubicBezTo>
                  <a:cubicBezTo>
                    <a:pt x="77" y="277"/>
                    <a:pt x="125" y="264"/>
                    <a:pt x="173" y="263"/>
                  </a:cubicBezTo>
                  <a:cubicBezTo>
                    <a:pt x="133" y="255"/>
                    <a:pt x="95" y="237"/>
                    <a:pt x="64" y="210"/>
                  </a:cubicBezTo>
                  <a:cubicBezTo>
                    <a:pt x="45" y="193"/>
                    <a:pt x="28" y="170"/>
                    <a:pt x="33" y="146"/>
                  </a:cubicBezTo>
                  <a:cubicBezTo>
                    <a:pt x="39" y="112"/>
                    <a:pt x="85" y="100"/>
                    <a:pt x="116" y="114"/>
                  </a:cubicBezTo>
                  <a:cubicBezTo>
                    <a:pt x="147" y="129"/>
                    <a:pt x="166" y="160"/>
                    <a:pt x="183" y="190"/>
                  </a:cubicBezTo>
                  <a:cubicBezTo>
                    <a:pt x="173" y="153"/>
                    <a:pt x="173" y="114"/>
                    <a:pt x="182" y="77"/>
                  </a:cubicBezTo>
                  <a:cubicBezTo>
                    <a:pt x="192" y="40"/>
                    <a:pt x="219" y="0"/>
                    <a:pt x="257" y="2"/>
                  </a:cubicBezTo>
                  <a:cubicBezTo>
                    <a:pt x="293" y="4"/>
                    <a:pt x="317" y="44"/>
                    <a:pt x="314" y="80"/>
                  </a:cubicBezTo>
                  <a:cubicBezTo>
                    <a:pt x="312" y="115"/>
                    <a:pt x="292" y="147"/>
                    <a:pt x="272" y="177"/>
                  </a:cubicBezTo>
                  <a:cubicBezTo>
                    <a:pt x="292" y="152"/>
                    <a:pt x="320" y="131"/>
                    <a:pt x="351" y="126"/>
                  </a:cubicBezTo>
                  <a:cubicBezTo>
                    <a:pt x="383" y="121"/>
                    <a:pt x="419" y="136"/>
                    <a:pt x="432" y="165"/>
                  </a:cubicBezTo>
                  <a:cubicBezTo>
                    <a:pt x="446" y="197"/>
                    <a:pt x="430" y="236"/>
                    <a:pt x="403" y="257"/>
                  </a:cubicBezTo>
                  <a:cubicBezTo>
                    <a:pt x="376" y="279"/>
                    <a:pt x="340" y="286"/>
                    <a:pt x="305" y="289"/>
                  </a:cubicBezTo>
                  <a:cubicBezTo>
                    <a:pt x="342" y="300"/>
                    <a:pt x="369" y="335"/>
                    <a:pt x="374" y="373"/>
                  </a:cubicBezTo>
                  <a:cubicBezTo>
                    <a:pt x="379" y="411"/>
                    <a:pt x="366" y="449"/>
                    <a:pt x="342" y="480"/>
                  </a:cubicBezTo>
                  <a:cubicBezTo>
                    <a:pt x="338" y="485"/>
                    <a:pt x="333" y="491"/>
                    <a:pt x="327" y="493"/>
                  </a:cubicBezTo>
                  <a:cubicBezTo>
                    <a:pt x="320" y="496"/>
                    <a:pt x="313" y="495"/>
                    <a:pt x="306" y="494"/>
                  </a:cubicBezTo>
                  <a:cubicBezTo>
                    <a:pt x="249" y="484"/>
                    <a:pt x="199" y="408"/>
                    <a:pt x="216" y="353"/>
                  </a:cubicBezTo>
                  <a:close/>
                </a:path>
              </a:pathLst>
            </a:custGeom>
            <a:solidFill>
              <a:srgbClr val="79D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9" name="Freeform 765"/>
            <p:cNvSpPr/>
            <p:nvPr/>
          </p:nvSpPr>
          <p:spPr bwMode="auto">
            <a:xfrm>
              <a:off x="6008688" y="1917700"/>
              <a:ext cx="19050" cy="20638"/>
            </a:xfrm>
            <a:custGeom>
              <a:avLst/>
              <a:gdLst>
                <a:gd name="T0" fmla="*/ 37 w 38"/>
                <a:gd name="T1" fmla="*/ 21 h 43"/>
                <a:gd name="T2" fmla="*/ 34 w 38"/>
                <a:gd name="T3" fmla="*/ 35 h 43"/>
                <a:gd name="T4" fmla="*/ 20 w 38"/>
                <a:gd name="T5" fmla="*/ 43 h 43"/>
                <a:gd name="T6" fmla="*/ 15 w 38"/>
                <a:gd name="T7" fmla="*/ 43 h 43"/>
                <a:gd name="T8" fmla="*/ 10 w 38"/>
                <a:gd name="T9" fmla="*/ 40 h 43"/>
                <a:gd name="T10" fmla="*/ 0 w 38"/>
                <a:gd name="T11" fmla="*/ 20 h 43"/>
                <a:gd name="T12" fmla="*/ 17 w 38"/>
                <a:gd name="T13" fmla="*/ 1 h 43"/>
                <a:gd name="T14" fmla="*/ 37 w 38"/>
                <a:gd name="T15" fmla="*/ 19 h 43"/>
                <a:gd name="T16" fmla="*/ 37 w 38"/>
                <a:gd name="T17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3">
                  <a:moveTo>
                    <a:pt x="37" y="21"/>
                  </a:moveTo>
                  <a:cubicBezTo>
                    <a:pt x="38" y="26"/>
                    <a:pt x="37" y="31"/>
                    <a:pt x="34" y="35"/>
                  </a:cubicBezTo>
                  <a:cubicBezTo>
                    <a:pt x="30" y="39"/>
                    <a:pt x="25" y="42"/>
                    <a:pt x="20" y="43"/>
                  </a:cubicBezTo>
                  <a:cubicBezTo>
                    <a:pt x="18" y="43"/>
                    <a:pt x="16" y="43"/>
                    <a:pt x="15" y="43"/>
                  </a:cubicBezTo>
                  <a:cubicBezTo>
                    <a:pt x="13" y="42"/>
                    <a:pt x="12" y="41"/>
                    <a:pt x="10" y="40"/>
                  </a:cubicBezTo>
                  <a:cubicBezTo>
                    <a:pt x="5" y="34"/>
                    <a:pt x="0" y="27"/>
                    <a:pt x="0" y="20"/>
                  </a:cubicBezTo>
                  <a:cubicBezTo>
                    <a:pt x="0" y="11"/>
                    <a:pt x="8" y="2"/>
                    <a:pt x="17" y="1"/>
                  </a:cubicBezTo>
                  <a:cubicBezTo>
                    <a:pt x="28" y="0"/>
                    <a:pt x="37" y="9"/>
                    <a:pt x="37" y="19"/>
                  </a:cubicBezTo>
                  <a:cubicBezTo>
                    <a:pt x="37" y="20"/>
                    <a:pt x="37" y="20"/>
                    <a:pt x="37" y="2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0" name="Freeform 766"/>
            <p:cNvSpPr/>
            <p:nvPr/>
          </p:nvSpPr>
          <p:spPr bwMode="auto">
            <a:xfrm>
              <a:off x="6030913" y="1897063"/>
              <a:ext cx="17463" cy="20638"/>
            </a:xfrm>
            <a:custGeom>
              <a:avLst/>
              <a:gdLst>
                <a:gd name="T0" fmla="*/ 37 w 37"/>
                <a:gd name="T1" fmla="*/ 20 h 43"/>
                <a:gd name="T2" fmla="*/ 33 w 37"/>
                <a:gd name="T3" fmla="*/ 34 h 43"/>
                <a:gd name="T4" fmla="*/ 20 w 37"/>
                <a:gd name="T5" fmla="*/ 42 h 43"/>
                <a:gd name="T6" fmla="*/ 14 w 37"/>
                <a:gd name="T7" fmla="*/ 42 h 43"/>
                <a:gd name="T8" fmla="*/ 10 w 37"/>
                <a:gd name="T9" fmla="*/ 39 h 43"/>
                <a:gd name="T10" fmla="*/ 0 w 37"/>
                <a:gd name="T11" fmla="*/ 19 h 43"/>
                <a:gd name="T12" fmla="*/ 17 w 37"/>
                <a:gd name="T13" fmla="*/ 1 h 43"/>
                <a:gd name="T14" fmla="*/ 37 w 37"/>
                <a:gd name="T15" fmla="*/ 19 h 43"/>
                <a:gd name="T16" fmla="*/ 37 w 37"/>
                <a:gd name="T17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3">
                  <a:moveTo>
                    <a:pt x="37" y="20"/>
                  </a:moveTo>
                  <a:cubicBezTo>
                    <a:pt x="37" y="25"/>
                    <a:pt x="37" y="30"/>
                    <a:pt x="33" y="34"/>
                  </a:cubicBezTo>
                  <a:cubicBezTo>
                    <a:pt x="30" y="39"/>
                    <a:pt x="25" y="41"/>
                    <a:pt x="20" y="42"/>
                  </a:cubicBezTo>
                  <a:cubicBezTo>
                    <a:pt x="18" y="43"/>
                    <a:pt x="16" y="43"/>
                    <a:pt x="14" y="42"/>
                  </a:cubicBezTo>
                  <a:cubicBezTo>
                    <a:pt x="13" y="42"/>
                    <a:pt x="11" y="40"/>
                    <a:pt x="10" y="39"/>
                  </a:cubicBezTo>
                  <a:cubicBezTo>
                    <a:pt x="5" y="34"/>
                    <a:pt x="0" y="27"/>
                    <a:pt x="0" y="19"/>
                  </a:cubicBezTo>
                  <a:cubicBezTo>
                    <a:pt x="0" y="10"/>
                    <a:pt x="8" y="2"/>
                    <a:pt x="17" y="1"/>
                  </a:cubicBezTo>
                  <a:cubicBezTo>
                    <a:pt x="28" y="0"/>
                    <a:pt x="36" y="8"/>
                    <a:pt x="37" y="19"/>
                  </a:cubicBezTo>
                  <a:cubicBezTo>
                    <a:pt x="37" y="19"/>
                    <a:pt x="37" y="20"/>
                    <a:pt x="37" y="20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1" name="Freeform 767"/>
            <p:cNvSpPr/>
            <p:nvPr/>
          </p:nvSpPr>
          <p:spPr bwMode="auto">
            <a:xfrm>
              <a:off x="6002338" y="1881188"/>
              <a:ext cx="23813" cy="25400"/>
            </a:xfrm>
            <a:custGeom>
              <a:avLst/>
              <a:gdLst>
                <a:gd name="T0" fmla="*/ 42 w 50"/>
                <a:gd name="T1" fmla="*/ 40 h 52"/>
                <a:gd name="T2" fmla="*/ 30 w 50"/>
                <a:gd name="T3" fmla="*/ 50 h 52"/>
                <a:gd name="T4" fmla="*/ 12 w 50"/>
                <a:gd name="T5" fmla="*/ 49 h 52"/>
                <a:gd name="T6" fmla="*/ 1 w 50"/>
                <a:gd name="T7" fmla="*/ 32 h 52"/>
                <a:gd name="T8" fmla="*/ 13 w 50"/>
                <a:gd name="T9" fmla="*/ 6 h 52"/>
                <a:gd name="T10" fmla="*/ 42 w 50"/>
                <a:gd name="T11" fmla="*/ 9 h 52"/>
                <a:gd name="T12" fmla="*/ 44 w 50"/>
                <a:gd name="T13" fmla="*/ 36 h 52"/>
                <a:gd name="T14" fmla="*/ 42 w 50"/>
                <a:gd name="T15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2">
                  <a:moveTo>
                    <a:pt x="42" y="40"/>
                  </a:moveTo>
                  <a:cubicBezTo>
                    <a:pt x="39" y="44"/>
                    <a:pt x="35" y="48"/>
                    <a:pt x="30" y="50"/>
                  </a:cubicBezTo>
                  <a:cubicBezTo>
                    <a:pt x="24" y="52"/>
                    <a:pt x="17" y="52"/>
                    <a:pt x="12" y="49"/>
                  </a:cubicBezTo>
                  <a:cubicBezTo>
                    <a:pt x="6" y="46"/>
                    <a:pt x="2" y="39"/>
                    <a:pt x="1" y="32"/>
                  </a:cubicBezTo>
                  <a:cubicBezTo>
                    <a:pt x="0" y="22"/>
                    <a:pt x="4" y="11"/>
                    <a:pt x="13" y="6"/>
                  </a:cubicBezTo>
                  <a:cubicBezTo>
                    <a:pt x="22" y="0"/>
                    <a:pt x="35" y="2"/>
                    <a:pt x="42" y="9"/>
                  </a:cubicBezTo>
                  <a:cubicBezTo>
                    <a:pt x="49" y="16"/>
                    <a:pt x="50" y="28"/>
                    <a:pt x="44" y="36"/>
                  </a:cubicBezTo>
                  <a:cubicBezTo>
                    <a:pt x="44" y="37"/>
                    <a:pt x="43" y="38"/>
                    <a:pt x="42" y="40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05" name="组合 804"/>
          <p:cNvGrpSpPr/>
          <p:nvPr/>
        </p:nvGrpSpPr>
        <p:grpSpPr>
          <a:xfrm>
            <a:off x="6878638" y="2754313"/>
            <a:ext cx="555625" cy="531813"/>
            <a:chOff x="6878638" y="2436813"/>
            <a:chExt cx="555625" cy="531813"/>
          </a:xfrm>
        </p:grpSpPr>
        <p:sp>
          <p:nvSpPr>
            <p:cNvPr id="772" name="Freeform 768"/>
            <p:cNvSpPr/>
            <p:nvPr/>
          </p:nvSpPr>
          <p:spPr bwMode="auto">
            <a:xfrm>
              <a:off x="6878638" y="2436813"/>
              <a:ext cx="555625" cy="531813"/>
            </a:xfrm>
            <a:custGeom>
              <a:avLst/>
              <a:gdLst>
                <a:gd name="T0" fmla="*/ 111 w 1153"/>
                <a:gd name="T1" fmla="*/ 109 h 1101"/>
                <a:gd name="T2" fmla="*/ 830 w 1153"/>
                <a:gd name="T3" fmla="*/ 269 h 1101"/>
                <a:gd name="T4" fmla="*/ 667 w 1153"/>
                <a:gd name="T5" fmla="*/ 281 h 1101"/>
                <a:gd name="T6" fmla="*/ 1041 w 1153"/>
                <a:gd name="T7" fmla="*/ 520 h 1101"/>
                <a:gd name="T8" fmla="*/ 827 w 1153"/>
                <a:gd name="T9" fmla="*/ 480 h 1101"/>
                <a:gd name="T10" fmla="*/ 1153 w 1153"/>
                <a:gd name="T11" fmla="*/ 942 h 1101"/>
                <a:gd name="T12" fmla="*/ 818 w 1153"/>
                <a:gd name="T13" fmla="*/ 806 h 1101"/>
                <a:gd name="T14" fmla="*/ 932 w 1153"/>
                <a:gd name="T15" fmla="*/ 1076 h 1101"/>
                <a:gd name="T16" fmla="*/ 596 w 1153"/>
                <a:gd name="T17" fmla="*/ 857 h 1101"/>
                <a:gd name="T18" fmla="*/ 645 w 1153"/>
                <a:gd name="T19" fmla="*/ 1060 h 1101"/>
                <a:gd name="T20" fmla="*/ 443 w 1153"/>
                <a:gd name="T21" fmla="*/ 933 h 1101"/>
                <a:gd name="T22" fmla="*/ 331 w 1153"/>
                <a:gd name="T23" fmla="*/ 692 h 1101"/>
                <a:gd name="T24" fmla="*/ 329 w 1153"/>
                <a:gd name="T25" fmla="*/ 946 h 1101"/>
                <a:gd name="T26" fmla="*/ 16 w 1153"/>
                <a:gd name="T27" fmla="*/ 355 h 1101"/>
                <a:gd name="T28" fmla="*/ 111 w 1153"/>
                <a:gd name="T29" fmla="*/ 109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3" h="1101">
                  <a:moveTo>
                    <a:pt x="111" y="109"/>
                  </a:moveTo>
                  <a:cubicBezTo>
                    <a:pt x="298" y="0"/>
                    <a:pt x="695" y="135"/>
                    <a:pt x="830" y="269"/>
                  </a:cubicBezTo>
                  <a:cubicBezTo>
                    <a:pt x="775" y="273"/>
                    <a:pt x="721" y="277"/>
                    <a:pt x="667" y="281"/>
                  </a:cubicBezTo>
                  <a:cubicBezTo>
                    <a:pt x="807" y="332"/>
                    <a:pt x="936" y="414"/>
                    <a:pt x="1041" y="520"/>
                  </a:cubicBezTo>
                  <a:cubicBezTo>
                    <a:pt x="969" y="535"/>
                    <a:pt x="890" y="521"/>
                    <a:pt x="827" y="480"/>
                  </a:cubicBezTo>
                  <a:cubicBezTo>
                    <a:pt x="995" y="579"/>
                    <a:pt x="1116" y="752"/>
                    <a:pt x="1153" y="942"/>
                  </a:cubicBezTo>
                  <a:cubicBezTo>
                    <a:pt x="1036" y="912"/>
                    <a:pt x="923" y="866"/>
                    <a:pt x="818" y="806"/>
                  </a:cubicBezTo>
                  <a:cubicBezTo>
                    <a:pt x="864" y="892"/>
                    <a:pt x="902" y="983"/>
                    <a:pt x="932" y="1076"/>
                  </a:cubicBezTo>
                  <a:cubicBezTo>
                    <a:pt x="787" y="1101"/>
                    <a:pt x="632" y="999"/>
                    <a:pt x="596" y="857"/>
                  </a:cubicBezTo>
                  <a:cubicBezTo>
                    <a:pt x="612" y="924"/>
                    <a:pt x="629" y="992"/>
                    <a:pt x="645" y="1060"/>
                  </a:cubicBezTo>
                  <a:cubicBezTo>
                    <a:pt x="562" y="1082"/>
                    <a:pt x="488" y="1006"/>
                    <a:pt x="443" y="933"/>
                  </a:cubicBezTo>
                  <a:cubicBezTo>
                    <a:pt x="397" y="857"/>
                    <a:pt x="359" y="776"/>
                    <a:pt x="331" y="692"/>
                  </a:cubicBezTo>
                  <a:cubicBezTo>
                    <a:pt x="349" y="775"/>
                    <a:pt x="348" y="863"/>
                    <a:pt x="329" y="946"/>
                  </a:cubicBezTo>
                  <a:cubicBezTo>
                    <a:pt x="159" y="795"/>
                    <a:pt x="45" y="581"/>
                    <a:pt x="16" y="355"/>
                  </a:cubicBezTo>
                  <a:cubicBezTo>
                    <a:pt x="0" y="229"/>
                    <a:pt x="40" y="151"/>
                    <a:pt x="111" y="10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3" name="Freeform 769"/>
            <p:cNvSpPr/>
            <p:nvPr/>
          </p:nvSpPr>
          <p:spPr bwMode="auto">
            <a:xfrm>
              <a:off x="6940551" y="2527300"/>
              <a:ext cx="322263" cy="257175"/>
            </a:xfrm>
            <a:custGeom>
              <a:avLst/>
              <a:gdLst>
                <a:gd name="T0" fmla="*/ 640 w 668"/>
                <a:gd name="T1" fmla="*/ 532 h 532"/>
                <a:gd name="T2" fmla="*/ 619 w 668"/>
                <a:gd name="T3" fmla="*/ 519 h 532"/>
                <a:gd name="T4" fmla="*/ 17 w 668"/>
                <a:gd name="T5" fmla="*/ 50 h 532"/>
                <a:gd name="T6" fmla="*/ 6 w 668"/>
                <a:gd name="T7" fmla="*/ 17 h 532"/>
                <a:gd name="T8" fmla="*/ 39 w 668"/>
                <a:gd name="T9" fmla="*/ 6 h 532"/>
                <a:gd name="T10" fmla="*/ 661 w 668"/>
                <a:gd name="T11" fmla="*/ 495 h 532"/>
                <a:gd name="T12" fmla="*/ 652 w 668"/>
                <a:gd name="T13" fmla="*/ 529 h 532"/>
                <a:gd name="T14" fmla="*/ 640 w 668"/>
                <a:gd name="T15" fmla="*/ 53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8" h="532">
                  <a:moveTo>
                    <a:pt x="640" y="532"/>
                  </a:moveTo>
                  <a:cubicBezTo>
                    <a:pt x="632" y="532"/>
                    <a:pt x="623" y="527"/>
                    <a:pt x="619" y="519"/>
                  </a:cubicBezTo>
                  <a:cubicBezTo>
                    <a:pt x="491" y="295"/>
                    <a:pt x="21" y="52"/>
                    <a:pt x="17" y="50"/>
                  </a:cubicBezTo>
                  <a:cubicBezTo>
                    <a:pt x="5" y="43"/>
                    <a:pt x="0" y="29"/>
                    <a:pt x="6" y="17"/>
                  </a:cubicBezTo>
                  <a:cubicBezTo>
                    <a:pt x="12" y="5"/>
                    <a:pt x="27" y="0"/>
                    <a:pt x="39" y="6"/>
                  </a:cubicBezTo>
                  <a:cubicBezTo>
                    <a:pt x="59" y="16"/>
                    <a:pt x="527" y="258"/>
                    <a:pt x="661" y="495"/>
                  </a:cubicBezTo>
                  <a:cubicBezTo>
                    <a:pt x="668" y="507"/>
                    <a:pt x="664" y="522"/>
                    <a:pt x="652" y="529"/>
                  </a:cubicBezTo>
                  <a:cubicBezTo>
                    <a:pt x="648" y="531"/>
                    <a:pt x="644" y="532"/>
                    <a:pt x="640" y="532"/>
                  </a:cubicBezTo>
                  <a:close/>
                </a:path>
              </a:pathLst>
            </a:custGeom>
            <a:solidFill>
              <a:srgbClr val="409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09" name="组合 808"/>
          <p:cNvGrpSpPr/>
          <p:nvPr/>
        </p:nvGrpSpPr>
        <p:grpSpPr>
          <a:xfrm>
            <a:off x="4325938" y="2601913"/>
            <a:ext cx="841375" cy="533400"/>
            <a:chOff x="4325938" y="2284413"/>
            <a:chExt cx="841375" cy="533400"/>
          </a:xfrm>
        </p:grpSpPr>
        <p:sp>
          <p:nvSpPr>
            <p:cNvPr id="774" name="Freeform 770"/>
            <p:cNvSpPr/>
            <p:nvPr/>
          </p:nvSpPr>
          <p:spPr bwMode="auto">
            <a:xfrm>
              <a:off x="4325938" y="2284413"/>
              <a:ext cx="841375" cy="533400"/>
            </a:xfrm>
            <a:custGeom>
              <a:avLst/>
              <a:gdLst>
                <a:gd name="T0" fmla="*/ 1561 w 1743"/>
                <a:gd name="T1" fmla="*/ 281 h 1105"/>
                <a:gd name="T2" fmla="*/ 1353 w 1743"/>
                <a:gd name="T3" fmla="*/ 46 h 1105"/>
                <a:gd name="T4" fmla="*/ 1200 w 1743"/>
                <a:gd name="T5" fmla="*/ 52 h 1105"/>
                <a:gd name="T6" fmla="*/ 1296 w 1743"/>
                <a:gd name="T7" fmla="*/ 281 h 1105"/>
                <a:gd name="T8" fmla="*/ 1034 w 1743"/>
                <a:gd name="T9" fmla="*/ 180 h 1105"/>
                <a:gd name="T10" fmla="*/ 765 w 1743"/>
                <a:gd name="T11" fmla="*/ 130 h 1105"/>
                <a:gd name="T12" fmla="*/ 745 w 1743"/>
                <a:gd name="T13" fmla="*/ 150 h 1105"/>
                <a:gd name="T14" fmla="*/ 761 w 1743"/>
                <a:gd name="T15" fmla="*/ 181 h 1105"/>
                <a:gd name="T16" fmla="*/ 871 w 1743"/>
                <a:gd name="T17" fmla="*/ 233 h 1105"/>
                <a:gd name="T18" fmla="*/ 761 w 1743"/>
                <a:gd name="T19" fmla="*/ 243 h 1105"/>
                <a:gd name="T20" fmla="*/ 468 w 1743"/>
                <a:gd name="T21" fmla="*/ 266 h 1105"/>
                <a:gd name="T22" fmla="*/ 559 w 1743"/>
                <a:gd name="T23" fmla="*/ 339 h 1105"/>
                <a:gd name="T24" fmla="*/ 475 w 1743"/>
                <a:gd name="T25" fmla="*/ 390 h 1105"/>
                <a:gd name="T26" fmla="*/ 295 w 1743"/>
                <a:gd name="T27" fmla="*/ 368 h 1105"/>
                <a:gd name="T28" fmla="*/ 210 w 1743"/>
                <a:gd name="T29" fmla="*/ 493 h 1105"/>
                <a:gd name="T30" fmla="*/ 321 w 1743"/>
                <a:gd name="T31" fmla="*/ 582 h 1105"/>
                <a:gd name="T32" fmla="*/ 30 w 1743"/>
                <a:gd name="T33" fmla="*/ 677 h 1105"/>
                <a:gd name="T34" fmla="*/ 6 w 1743"/>
                <a:gd name="T35" fmla="*/ 713 h 1105"/>
                <a:gd name="T36" fmla="*/ 42 w 1743"/>
                <a:gd name="T37" fmla="*/ 773 h 1105"/>
                <a:gd name="T38" fmla="*/ 117 w 1743"/>
                <a:gd name="T39" fmla="*/ 780 h 1105"/>
                <a:gd name="T40" fmla="*/ 328 w 1743"/>
                <a:gd name="T41" fmla="*/ 768 h 1105"/>
                <a:gd name="T42" fmla="*/ 260 w 1743"/>
                <a:gd name="T43" fmla="*/ 916 h 1105"/>
                <a:gd name="T44" fmla="*/ 320 w 1743"/>
                <a:gd name="T45" fmla="*/ 1041 h 1105"/>
                <a:gd name="T46" fmla="*/ 367 w 1743"/>
                <a:gd name="T47" fmla="*/ 1023 h 1105"/>
                <a:gd name="T48" fmla="*/ 550 w 1743"/>
                <a:gd name="T49" fmla="*/ 835 h 1105"/>
                <a:gd name="T50" fmla="*/ 587 w 1743"/>
                <a:gd name="T51" fmla="*/ 1075 h 1105"/>
                <a:gd name="T52" fmla="*/ 630 w 1743"/>
                <a:gd name="T53" fmla="*/ 1104 h 1105"/>
                <a:gd name="T54" fmla="*/ 676 w 1743"/>
                <a:gd name="T55" fmla="*/ 1067 h 1105"/>
                <a:gd name="T56" fmla="*/ 873 w 1743"/>
                <a:gd name="T57" fmla="*/ 754 h 1105"/>
                <a:gd name="T58" fmla="*/ 883 w 1743"/>
                <a:gd name="T59" fmla="*/ 1001 h 1105"/>
                <a:gd name="T60" fmla="*/ 1092 w 1743"/>
                <a:gd name="T61" fmla="*/ 1010 h 1105"/>
                <a:gd name="T62" fmla="*/ 1167 w 1743"/>
                <a:gd name="T63" fmla="*/ 779 h 1105"/>
                <a:gd name="T64" fmla="*/ 1168 w 1743"/>
                <a:gd name="T65" fmla="*/ 930 h 1105"/>
                <a:gd name="T66" fmla="*/ 1276 w 1743"/>
                <a:gd name="T67" fmla="*/ 1022 h 1105"/>
                <a:gd name="T68" fmla="*/ 1377 w 1743"/>
                <a:gd name="T69" fmla="*/ 962 h 1105"/>
                <a:gd name="T70" fmla="*/ 1430 w 1743"/>
                <a:gd name="T71" fmla="*/ 690 h 1105"/>
                <a:gd name="T72" fmla="*/ 1490 w 1743"/>
                <a:gd name="T73" fmla="*/ 810 h 1105"/>
                <a:gd name="T74" fmla="*/ 1596 w 1743"/>
                <a:gd name="T75" fmla="*/ 873 h 1105"/>
                <a:gd name="T76" fmla="*/ 1636 w 1743"/>
                <a:gd name="T77" fmla="*/ 843 h 1105"/>
                <a:gd name="T78" fmla="*/ 1727 w 1743"/>
                <a:gd name="T79" fmla="*/ 543 h 1105"/>
                <a:gd name="T80" fmla="*/ 1570 w 1743"/>
                <a:gd name="T81" fmla="*/ 293 h 1105"/>
                <a:gd name="T82" fmla="*/ 1561 w 1743"/>
                <a:gd name="T83" fmla="*/ 281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3" h="1105">
                  <a:moveTo>
                    <a:pt x="1561" y="281"/>
                  </a:moveTo>
                  <a:cubicBezTo>
                    <a:pt x="1516" y="185"/>
                    <a:pt x="1443" y="102"/>
                    <a:pt x="1353" y="46"/>
                  </a:cubicBezTo>
                  <a:cubicBezTo>
                    <a:pt x="1304" y="15"/>
                    <a:pt x="1225" y="0"/>
                    <a:pt x="1200" y="52"/>
                  </a:cubicBezTo>
                  <a:cubicBezTo>
                    <a:pt x="1161" y="131"/>
                    <a:pt x="1312" y="195"/>
                    <a:pt x="1296" y="281"/>
                  </a:cubicBezTo>
                  <a:cubicBezTo>
                    <a:pt x="1201" y="288"/>
                    <a:pt x="1116" y="229"/>
                    <a:pt x="1034" y="180"/>
                  </a:cubicBezTo>
                  <a:cubicBezTo>
                    <a:pt x="953" y="131"/>
                    <a:pt x="851" y="89"/>
                    <a:pt x="765" y="130"/>
                  </a:cubicBezTo>
                  <a:cubicBezTo>
                    <a:pt x="756" y="134"/>
                    <a:pt x="747" y="140"/>
                    <a:pt x="745" y="150"/>
                  </a:cubicBezTo>
                  <a:cubicBezTo>
                    <a:pt x="742" y="162"/>
                    <a:pt x="752" y="173"/>
                    <a:pt x="761" y="181"/>
                  </a:cubicBezTo>
                  <a:cubicBezTo>
                    <a:pt x="792" y="208"/>
                    <a:pt x="830" y="226"/>
                    <a:pt x="871" y="233"/>
                  </a:cubicBezTo>
                  <a:cubicBezTo>
                    <a:pt x="858" y="272"/>
                    <a:pt x="800" y="258"/>
                    <a:pt x="761" y="243"/>
                  </a:cubicBezTo>
                  <a:cubicBezTo>
                    <a:pt x="667" y="207"/>
                    <a:pt x="556" y="216"/>
                    <a:pt x="468" y="266"/>
                  </a:cubicBezTo>
                  <a:cubicBezTo>
                    <a:pt x="493" y="297"/>
                    <a:pt x="524" y="322"/>
                    <a:pt x="559" y="339"/>
                  </a:cubicBezTo>
                  <a:cubicBezTo>
                    <a:pt x="556" y="375"/>
                    <a:pt x="511" y="391"/>
                    <a:pt x="475" y="390"/>
                  </a:cubicBezTo>
                  <a:cubicBezTo>
                    <a:pt x="414" y="387"/>
                    <a:pt x="355" y="361"/>
                    <a:pt x="295" y="368"/>
                  </a:cubicBezTo>
                  <a:cubicBezTo>
                    <a:pt x="235" y="375"/>
                    <a:pt x="176" y="442"/>
                    <a:pt x="210" y="493"/>
                  </a:cubicBezTo>
                  <a:cubicBezTo>
                    <a:pt x="237" y="533"/>
                    <a:pt x="307" y="535"/>
                    <a:pt x="321" y="582"/>
                  </a:cubicBezTo>
                  <a:cubicBezTo>
                    <a:pt x="217" y="569"/>
                    <a:pt x="107" y="605"/>
                    <a:pt x="30" y="677"/>
                  </a:cubicBezTo>
                  <a:cubicBezTo>
                    <a:pt x="20" y="687"/>
                    <a:pt x="9" y="699"/>
                    <a:pt x="6" y="713"/>
                  </a:cubicBezTo>
                  <a:cubicBezTo>
                    <a:pt x="0" y="738"/>
                    <a:pt x="19" y="763"/>
                    <a:pt x="42" y="773"/>
                  </a:cubicBezTo>
                  <a:cubicBezTo>
                    <a:pt x="65" y="783"/>
                    <a:pt x="92" y="781"/>
                    <a:pt x="117" y="780"/>
                  </a:cubicBezTo>
                  <a:cubicBezTo>
                    <a:pt x="187" y="776"/>
                    <a:pt x="258" y="772"/>
                    <a:pt x="328" y="768"/>
                  </a:cubicBezTo>
                  <a:cubicBezTo>
                    <a:pt x="319" y="822"/>
                    <a:pt x="278" y="864"/>
                    <a:pt x="260" y="916"/>
                  </a:cubicBezTo>
                  <a:cubicBezTo>
                    <a:pt x="242" y="967"/>
                    <a:pt x="265" y="1042"/>
                    <a:pt x="320" y="1041"/>
                  </a:cubicBezTo>
                  <a:cubicBezTo>
                    <a:pt x="337" y="1040"/>
                    <a:pt x="353" y="1032"/>
                    <a:pt x="367" y="1023"/>
                  </a:cubicBezTo>
                  <a:cubicBezTo>
                    <a:pt x="443" y="977"/>
                    <a:pt x="506" y="912"/>
                    <a:pt x="550" y="835"/>
                  </a:cubicBezTo>
                  <a:cubicBezTo>
                    <a:pt x="524" y="915"/>
                    <a:pt x="538" y="1007"/>
                    <a:pt x="587" y="1075"/>
                  </a:cubicBezTo>
                  <a:cubicBezTo>
                    <a:pt x="597" y="1090"/>
                    <a:pt x="612" y="1105"/>
                    <a:pt x="630" y="1104"/>
                  </a:cubicBezTo>
                  <a:cubicBezTo>
                    <a:pt x="650" y="1104"/>
                    <a:pt x="665" y="1085"/>
                    <a:pt x="676" y="1067"/>
                  </a:cubicBezTo>
                  <a:cubicBezTo>
                    <a:pt x="741" y="963"/>
                    <a:pt x="807" y="859"/>
                    <a:pt x="873" y="754"/>
                  </a:cubicBezTo>
                  <a:cubicBezTo>
                    <a:pt x="920" y="824"/>
                    <a:pt x="848" y="924"/>
                    <a:pt x="883" y="1001"/>
                  </a:cubicBezTo>
                  <a:cubicBezTo>
                    <a:pt x="917" y="1076"/>
                    <a:pt x="1036" y="1071"/>
                    <a:pt x="1092" y="1010"/>
                  </a:cubicBezTo>
                  <a:cubicBezTo>
                    <a:pt x="1148" y="950"/>
                    <a:pt x="1159" y="861"/>
                    <a:pt x="1167" y="779"/>
                  </a:cubicBezTo>
                  <a:cubicBezTo>
                    <a:pt x="1160" y="829"/>
                    <a:pt x="1153" y="881"/>
                    <a:pt x="1168" y="930"/>
                  </a:cubicBezTo>
                  <a:cubicBezTo>
                    <a:pt x="1183" y="979"/>
                    <a:pt x="1225" y="1023"/>
                    <a:pt x="1276" y="1022"/>
                  </a:cubicBezTo>
                  <a:cubicBezTo>
                    <a:pt x="1317" y="1022"/>
                    <a:pt x="1352" y="994"/>
                    <a:pt x="1377" y="962"/>
                  </a:cubicBezTo>
                  <a:cubicBezTo>
                    <a:pt x="1437" y="886"/>
                    <a:pt x="1457" y="782"/>
                    <a:pt x="1430" y="690"/>
                  </a:cubicBezTo>
                  <a:cubicBezTo>
                    <a:pt x="1460" y="723"/>
                    <a:pt x="1469" y="770"/>
                    <a:pt x="1490" y="810"/>
                  </a:cubicBezTo>
                  <a:cubicBezTo>
                    <a:pt x="1510" y="851"/>
                    <a:pt x="1553" y="888"/>
                    <a:pt x="1596" y="873"/>
                  </a:cubicBezTo>
                  <a:cubicBezTo>
                    <a:pt x="1612" y="868"/>
                    <a:pt x="1625" y="856"/>
                    <a:pt x="1636" y="843"/>
                  </a:cubicBezTo>
                  <a:cubicBezTo>
                    <a:pt x="1709" y="763"/>
                    <a:pt x="1743" y="650"/>
                    <a:pt x="1727" y="543"/>
                  </a:cubicBezTo>
                  <a:cubicBezTo>
                    <a:pt x="1712" y="436"/>
                    <a:pt x="1663" y="349"/>
                    <a:pt x="1570" y="293"/>
                  </a:cubicBezTo>
                  <a:lnTo>
                    <a:pt x="1561" y="281"/>
                  </a:ln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5" name="Freeform 771"/>
            <p:cNvSpPr/>
            <p:nvPr/>
          </p:nvSpPr>
          <p:spPr bwMode="auto">
            <a:xfrm>
              <a:off x="4402138" y="2389188"/>
              <a:ext cx="673100" cy="303213"/>
            </a:xfrm>
            <a:custGeom>
              <a:avLst/>
              <a:gdLst>
                <a:gd name="T0" fmla="*/ 1208 w 1396"/>
                <a:gd name="T1" fmla="*/ 8 h 626"/>
                <a:gd name="T2" fmla="*/ 1178 w 1396"/>
                <a:gd name="T3" fmla="*/ 10 h 626"/>
                <a:gd name="T4" fmla="*/ 1181 w 1396"/>
                <a:gd name="T5" fmla="*/ 41 h 626"/>
                <a:gd name="T6" fmla="*/ 1282 w 1396"/>
                <a:gd name="T7" fmla="*/ 175 h 626"/>
                <a:gd name="T8" fmla="*/ 893 w 1396"/>
                <a:gd name="T9" fmla="*/ 261 h 626"/>
                <a:gd name="T10" fmla="*/ 887 w 1396"/>
                <a:gd name="T11" fmla="*/ 255 h 626"/>
                <a:gd name="T12" fmla="*/ 603 w 1396"/>
                <a:gd name="T13" fmla="*/ 160 h 626"/>
                <a:gd name="T14" fmla="*/ 579 w 1396"/>
                <a:gd name="T15" fmla="*/ 179 h 626"/>
                <a:gd name="T16" fmla="*/ 599 w 1396"/>
                <a:gd name="T17" fmla="*/ 203 h 626"/>
                <a:gd name="T18" fmla="*/ 839 w 1396"/>
                <a:gd name="T19" fmla="*/ 278 h 626"/>
                <a:gd name="T20" fmla="*/ 749 w 1396"/>
                <a:gd name="T21" fmla="*/ 305 h 626"/>
                <a:gd name="T22" fmla="*/ 511 w 1396"/>
                <a:gd name="T23" fmla="*/ 376 h 626"/>
                <a:gd name="T24" fmla="*/ 502 w 1396"/>
                <a:gd name="T25" fmla="*/ 368 h 626"/>
                <a:gd name="T26" fmla="*/ 255 w 1396"/>
                <a:gd name="T27" fmla="*/ 268 h 626"/>
                <a:gd name="T28" fmla="*/ 227 w 1396"/>
                <a:gd name="T29" fmla="*/ 280 h 626"/>
                <a:gd name="T30" fmla="*/ 239 w 1396"/>
                <a:gd name="T31" fmla="*/ 308 h 626"/>
                <a:gd name="T32" fmla="*/ 446 w 1396"/>
                <a:gd name="T33" fmla="*/ 392 h 626"/>
                <a:gd name="T34" fmla="*/ 24 w 1396"/>
                <a:gd name="T35" fmla="*/ 438 h 626"/>
                <a:gd name="T36" fmla="*/ 1 w 1396"/>
                <a:gd name="T37" fmla="*/ 458 h 626"/>
                <a:gd name="T38" fmla="*/ 21 w 1396"/>
                <a:gd name="T39" fmla="*/ 481 h 626"/>
                <a:gd name="T40" fmla="*/ 678 w 1396"/>
                <a:gd name="T41" fmla="*/ 372 h 626"/>
                <a:gd name="T42" fmla="*/ 598 w 1396"/>
                <a:gd name="T43" fmla="*/ 476 h 626"/>
                <a:gd name="T44" fmla="*/ 567 w 1396"/>
                <a:gd name="T45" fmla="*/ 497 h 626"/>
                <a:gd name="T46" fmla="*/ 462 w 1396"/>
                <a:gd name="T47" fmla="*/ 590 h 626"/>
                <a:gd name="T48" fmla="*/ 468 w 1396"/>
                <a:gd name="T49" fmla="*/ 620 h 626"/>
                <a:gd name="T50" fmla="*/ 497 w 1396"/>
                <a:gd name="T51" fmla="*/ 614 h 626"/>
                <a:gd name="T52" fmla="*/ 591 w 1396"/>
                <a:gd name="T53" fmla="*/ 533 h 626"/>
                <a:gd name="T54" fmla="*/ 623 w 1396"/>
                <a:gd name="T55" fmla="*/ 511 h 626"/>
                <a:gd name="T56" fmla="*/ 713 w 1396"/>
                <a:gd name="T57" fmla="*/ 408 h 626"/>
                <a:gd name="T58" fmla="*/ 723 w 1396"/>
                <a:gd name="T59" fmla="*/ 358 h 626"/>
                <a:gd name="T60" fmla="*/ 762 w 1396"/>
                <a:gd name="T61" fmla="*/ 346 h 626"/>
                <a:gd name="T62" fmla="*/ 1111 w 1396"/>
                <a:gd name="T63" fmla="*/ 249 h 626"/>
                <a:gd name="T64" fmla="*/ 873 w 1396"/>
                <a:gd name="T65" fmla="*/ 517 h 626"/>
                <a:gd name="T66" fmla="*/ 862 w 1396"/>
                <a:gd name="T67" fmla="*/ 545 h 626"/>
                <a:gd name="T68" fmla="*/ 890 w 1396"/>
                <a:gd name="T69" fmla="*/ 557 h 626"/>
                <a:gd name="T70" fmla="*/ 1137 w 1396"/>
                <a:gd name="T71" fmla="*/ 307 h 626"/>
                <a:gd name="T72" fmla="*/ 1158 w 1396"/>
                <a:gd name="T73" fmla="*/ 239 h 626"/>
                <a:gd name="T74" fmla="*/ 1375 w 1396"/>
                <a:gd name="T75" fmla="*/ 211 h 626"/>
                <a:gd name="T76" fmla="*/ 1394 w 1396"/>
                <a:gd name="T77" fmla="*/ 198 h 626"/>
                <a:gd name="T78" fmla="*/ 1396 w 1396"/>
                <a:gd name="T79" fmla="*/ 188 h 626"/>
                <a:gd name="T80" fmla="*/ 1373 w 1396"/>
                <a:gd name="T81" fmla="*/ 168 h 626"/>
                <a:gd name="T82" fmla="*/ 1328 w 1396"/>
                <a:gd name="T83" fmla="*/ 171 h 626"/>
                <a:gd name="T84" fmla="*/ 1327 w 1396"/>
                <a:gd name="T85" fmla="*/ 170 h 626"/>
                <a:gd name="T86" fmla="*/ 1208 w 1396"/>
                <a:gd name="T87" fmla="*/ 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6" h="626">
                  <a:moveTo>
                    <a:pt x="1208" y="8"/>
                  </a:moveTo>
                  <a:cubicBezTo>
                    <a:pt x="1199" y="0"/>
                    <a:pt x="1186" y="1"/>
                    <a:pt x="1178" y="10"/>
                  </a:cubicBezTo>
                  <a:cubicBezTo>
                    <a:pt x="1170" y="20"/>
                    <a:pt x="1172" y="33"/>
                    <a:pt x="1181" y="41"/>
                  </a:cubicBezTo>
                  <a:cubicBezTo>
                    <a:pt x="1224" y="77"/>
                    <a:pt x="1259" y="124"/>
                    <a:pt x="1282" y="175"/>
                  </a:cubicBezTo>
                  <a:cubicBezTo>
                    <a:pt x="1150" y="190"/>
                    <a:pt x="1021" y="223"/>
                    <a:pt x="893" y="261"/>
                  </a:cubicBezTo>
                  <a:cubicBezTo>
                    <a:pt x="892" y="259"/>
                    <a:pt x="890" y="256"/>
                    <a:pt x="887" y="255"/>
                  </a:cubicBezTo>
                  <a:cubicBezTo>
                    <a:pt x="801" y="202"/>
                    <a:pt x="703" y="169"/>
                    <a:pt x="603" y="160"/>
                  </a:cubicBezTo>
                  <a:cubicBezTo>
                    <a:pt x="591" y="159"/>
                    <a:pt x="580" y="167"/>
                    <a:pt x="579" y="179"/>
                  </a:cubicBezTo>
                  <a:cubicBezTo>
                    <a:pt x="578" y="191"/>
                    <a:pt x="587" y="202"/>
                    <a:pt x="599" y="203"/>
                  </a:cubicBezTo>
                  <a:cubicBezTo>
                    <a:pt x="683" y="210"/>
                    <a:pt x="765" y="237"/>
                    <a:pt x="839" y="278"/>
                  </a:cubicBezTo>
                  <a:cubicBezTo>
                    <a:pt x="809" y="287"/>
                    <a:pt x="779" y="296"/>
                    <a:pt x="749" y="305"/>
                  </a:cubicBezTo>
                  <a:cubicBezTo>
                    <a:pt x="671" y="330"/>
                    <a:pt x="591" y="354"/>
                    <a:pt x="511" y="376"/>
                  </a:cubicBezTo>
                  <a:cubicBezTo>
                    <a:pt x="509" y="373"/>
                    <a:pt x="506" y="370"/>
                    <a:pt x="502" y="368"/>
                  </a:cubicBezTo>
                  <a:cubicBezTo>
                    <a:pt x="255" y="268"/>
                    <a:pt x="255" y="268"/>
                    <a:pt x="255" y="268"/>
                  </a:cubicBezTo>
                  <a:cubicBezTo>
                    <a:pt x="244" y="263"/>
                    <a:pt x="232" y="269"/>
                    <a:pt x="227" y="280"/>
                  </a:cubicBezTo>
                  <a:cubicBezTo>
                    <a:pt x="223" y="291"/>
                    <a:pt x="228" y="303"/>
                    <a:pt x="239" y="308"/>
                  </a:cubicBezTo>
                  <a:cubicBezTo>
                    <a:pt x="446" y="392"/>
                    <a:pt x="446" y="392"/>
                    <a:pt x="446" y="392"/>
                  </a:cubicBezTo>
                  <a:cubicBezTo>
                    <a:pt x="307" y="426"/>
                    <a:pt x="166" y="448"/>
                    <a:pt x="24" y="438"/>
                  </a:cubicBezTo>
                  <a:cubicBezTo>
                    <a:pt x="12" y="437"/>
                    <a:pt x="1" y="446"/>
                    <a:pt x="1" y="458"/>
                  </a:cubicBezTo>
                  <a:cubicBezTo>
                    <a:pt x="0" y="470"/>
                    <a:pt x="9" y="480"/>
                    <a:pt x="21" y="481"/>
                  </a:cubicBezTo>
                  <a:cubicBezTo>
                    <a:pt x="246" y="496"/>
                    <a:pt x="465" y="438"/>
                    <a:pt x="678" y="372"/>
                  </a:cubicBezTo>
                  <a:cubicBezTo>
                    <a:pt x="671" y="416"/>
                    <a:pt x="632" y="452"/>
                    <a:pt x="598" y="476"/>
                  </a:cubicBezTo>
                  <a:cubicBezTo>
                    <a:pt x="588" y="483"/>
                    <a:pt x="577" y="490"/>
                    <a:pt x="567" y="497"/>
                  </a:cubicBezTo>
                  <a:cubicBezTo>
                    <a:pt x="528" y="523"/>
                    <a:pt x="489" y="549"/>
                    <a:pt x="462" y="590"/>
                  </a:cubicBezTo>
                  <a:cubicBezTo>
                    <a:pt x="455" y="599"/>
                    <a:pt x="458" y="613"/>
                    <a:pt x="468" y="620"/>
                  </a:cubicBezTo>
                  <a:cubicBezTo>
                    <a:pt x="477" y="626"/>
                    <a:pt x="491" y="624"/>
                    <a:pt x="497" y="614"/>
                  </a:cubicBezTo>
                  <a:cubicBezTo>
                    <a:pt x="520" y="580"/>
                    <a:pt x="554" y="557"/>
                    <a:pt x="591" y="533"/>
                  </a:cubicBezTo>
                  <a:cubicBezTo>
                    <a:pt x="602" y="526"/>
                    <a:pt x="612" y="519"/>
                    <a:pt x="623" y="511"/>
                  </a:cubicBezTo>
                  <a:cubicBezTo>
                    <a:pt x="668" y="480"/>
                    <a:pt x="698" y="445"/>
                    <a:pt x="713" y="408"/>
                  </a:cubicBezTo>
                  <a:cubicBezTo>
                    <a:pt x="720" y="392"/>
                    <a:pt x="723" y="375"/>
                    <a:pt x="723" y="358"/>
                  </a:cubicBezTo>
                  <a:cubicBezTo>
                    <a:pt x="736" y="354"/>
                    <a:pt x="749" y="350"/>
                    <a:pt x="762" y="346"/>
                  </a:cubicBezTo>
                  <a:cubicBezTo>
                    <a:pt x="876" y="311"/>
                    <a:pt x="993" y="275"/>
                    <a:pt x="1111" y="249"/>
                  </a:cubicBezTo>
                  <a:cubicBezTo>
                    <a:pt x="1077" y="368"/>
                    <a:pt x="988" y="469"/>
                    <a:pt x="873" y="517"/>
                  </a:cubicBezTo>
                  <a:cubicBezTo>
                    <a:pt x="862" y="521"/>
                    <a:pt x="857" y="534"/>
                    <a:pt x="862" y="545"/>
                  </a:cubicBezTo>
                  <a:cubicBezTo>
                    <a:pt x="866" y="556"/>
                    <a:pt x="879" y="561"/>
                    <a:pt x="890" y="557"/>
                  </a:cubicBezTo>
                  <a:cubicBezTo>
                    <a:pt x="1002" y="511"/>
                    <a:pt x="1092" y="418"/>
                    <a:pt x="1137" y="307"/>
                  </a:cubicBezTo>
                  <a:cubicBezTo>
                    <a:pt x="1146" y="285"/>
                    <a:pt x="1153" y="262"/>
                    <a:pt x="1158" y="239"/>
                  </a:cubicBezTo>
                  <a:cubicBezTo>
                    <a:pt x="1230" y="224"/>
                    <a:pt x="1303" y="214"/>
                    <a:pt x="1375" y="211"/>
                  </a:cubicBezTo>
                  <a:cubicBezTo>
                    <a:pt x="1384" y="211"/>
                    <a:pt x="1391" y="205"/>
                    <a:pt x="1394" y="198"/>
                  </a:cubicBezTo>
                  <a:cubicBezTo>
                    <a:pt x="1395" y="195"/>
                    <a:pt x="1396" y="192"/>
                    <a:pt x="1396" y="188"/>
                  </a:cubicBezTo>
                  <a:cubicBezTo>
                    <a:pt x="1395" y="177"/>
                    <a:pt x="1385" y="167"/>
                    <a:pt x="1373" y="168"/>
                  </a:cubicBezTo>
                  <a:cubicBezTo>
                    <a:pt x="1358" y="169"/>
                    <a:pt x="1343" y="170"/>
                    <a:pt x="1328" y="171"/>
                  </a:cubicBezTo>
                  <a:cubicBezTo>
                    <a:pt x="1327" y="171"/>
                    <a:pt x="1328" y="170"/>
                    <a:pt x="1327" y="170"/>
                  </a:cubicBezTo>
                  <a:cubicBezTo>
                    <a:pt x="1301" y="107"/>
                    <a:pt x="1260" y="51"/>
                    <a:pt x="1208" y="8"/>
                  </a:cubicBezTo>
                  <a:close/>
                </a:path>
              </a:pathLst>
            </a:custGeom>
            <a:solidFill>
              <a:srgbClr val="409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11" name="组合 810"/>
          <p:cNvGrpSpPr/>
          <p:nvPr/>
        </p:nvGrpSpPr>
        <p:grpSpPr>
          <a:xfrm>
            <a:off x="5321301" y="2203450"/>
            <a:ext cx="766763" cy="828676"/>
            <a:chOff x="5321301" y="1885950"/>
            <a:chExt cx="766763" cy="828676"/>
          </a:xfrm>
        </p:grpSpPr>
        <p:sp>
          <p:nvSpPr>
            <p:cNvPr id="776" name="Freeform 772"/>
            <p:cNvSpPr/>
            <p:nvPr/>
          </p:nvSpPr>
          <p:spPr bwMode="auto">
            <a:xfrm>
              <a:off x="5553076" y="2168525"/>
              <a:ext cx="273050" cy="265113"/>
            </a:xfrm>
            <a:custGeom>
              <a:avLst/>
              <a:gdLst>
                <a:gd name="T0" fmla="*/ 351 w 567"/>
                <a:gd name="T1" fmla="*/ 533 h 548"/>
                <a:gd name="T2" fmla="*/ 204 w 567"/>
                <a:gd name="T3" fmla="*/ 536 h 548"/>
                <a:gd name="T4" fmla="*/ 58 w 567"/>
                <a:gd name="T5" fmla="*/ 425 h 548"/>
                <a:gd name="T6" fmla="*/ 46 w 567"/>
                <a:gd name="T7" fmla="*/ 144 h 548"/>
                <a:gd name="T8" fmla="*/ 293 w 567"/>
                <a:gd name="T9" fmla="*/ 10 h 548"/>
                <a:gd name="T10" fmla="*/ 451 w 567"/>
                <a:gd name="T11" fmla="*/ 75 h 548"/>
                <a:gd name="T12" fmla="*/ 545 w 567"/>
                <a:gd name="T13" fmla="*/ 187 h 548"/>
                <a:gd name="T14" fmla="*/ 538 w 567"/>
                <a:gd name="T15" fmla="*/ 341 h 548"/>
                <a:gd name="T16" fmla="*/ 358 w 567"/>
                <a:gd name="T17" fmla="*/ 424 h 548"/>
                <a:gd name="T18" fmla="*/ 144 w 567"/>
                <a:gd name="T19" fmla="*/ 317 h 548"/>
                <a:gd name="T20" fmla="*/ 214 w 567"/>
                <a:gd name="T21" fmla="*/ 135 h 548"/>
                <a:gd name="T22" fmla="*/ 407 w 567"/>
                <a:gd name="T23" fmla="*/ 158 h 548"/>
                <a:gd name="T24" fmla="*/ 438 w 567"/>
                <a:gd name="T25" fmla="*/ 200 h 548"/>
                <a:gd name="T26" fmla="*/ 406 w 567"/>
                <a:gd name="T27" fmla="*/ 289 h 548"/>
                <a:gd name="T28" fmla="*/ 292 w 567"/>
                <a:gd name="T29" fmla="*/ 345 h 548"/>
                <a:gd name="T30" fmla="*/ 259 w 567"/>
                <a:gd name="T31" fmla="*/ 321 h 548"/>
                <a:gd name="T32" fmla="*/ 283 w 567"/>
                <a:gd name="T33" fmla="*/ 289 h 548"/>
                <a:gd name="T34" fmla="*/ 367 w 567"/>
                <a:gd name="T35" fmla="*/ 248 h 548"/>
                <a:gd name="T36" fmla="*/ 384 w 567"/>
                <a:gd name="T37" fmla="*/ 216 h 548"/>
                <a:gd name="T38" fmla="*/ 371 w 567"/>
                <a:gd name="T39" fmla="*/ 201 h 548"/>
                <a:gd name="T40" fmla="*/ 241 w 567"/>
                <a:gd name="T41" fmla="*/ 185 h 548"/>
                <a:gd name="T42" fmla="*/ 196 w 567"/>
                <a:gd name="T43" fmla="*/ 296 h 548"/>
                <a:gd name="T44" fmla="*/ 356 w 567"/>
                <a:gd name="T45" fmla="*/ 367 h 548"/>
                <a:gd name="T46" fmla="*/ 490 w 567"/>
                <a:gd name="T47" fmla="*/ 311 h 548"/>
                <a:gd name="T48" fmla="*/ 493 w 567"/>
                <a:gd name="T49" fmla="*/ 209 h 548"/>
                <a:gd name="T50" fmla="*/ 417 w 567"/>
                <a:gd name="T51" fmla="*/ 121 h 548"/>
                <a:gd name="T52" fmla="*/ 288 w 567"/>
                <a:gd name="T53" fmla="*/ 66 h 548"/>
                <a:gd name="T54" fmla="*/ 96 w 567"/>
                <a:gd name="T55" fmla="*/ 171 h 548"/>
                <a:gd name="T56" fmla="*/ 106 w 567"/>
                <a:gd name="T57" fmla="*/ 395 h 548"/>
                <a:gd name="T58" fmla="*/ 218 w 567"/>
                <a:gd name="T59" fmla="*/ 481 h 548"/>
                <a:gd name="T60" fmla="*/ 381 w 567"/>
                <a:gd name="T61" fmla="*/ 467 h 548"/>
                <a:gd name="T62" fmla="*/ 474 w 567"/>
                <a:gd name="T63" fmla="*/ 415 h 548"/>
                <a:gd name="T64" fmla="*/ 512 w 567"/>
                <a:gd name="T65" fmla="*/ 401 h 548"/>
                <a:gd name="T66" fmla="*/ 525 w 567"/>
                <a:gd name="T67" fmla="*/ 439 h 548"/>
                <a:gd name="T68" fmla="*/ 395 w 567"/>
                <a:gd name="T69" fmla="*/ 522 h 548"/>
                <a:gd name="T70" fmla="*/ 351 w 567"/>
                <a:gd name="T71" fmla="*/ 53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7" h="548">
                  <a:moveTo>
                    <a:pt x="351" y="533"/>
                  </a:moveTo>
                  <a:cubicBezTo>
                    <a:pt x="301" y="543"/>
                    <a:pt x="252" y="548"/>
                    <a:pt x="204" y="536"/>
                  </a:cubicBezTo>
                  <a:cubicBezTo>
                    <a:pt x="146" y="521"/>
                    <a:pt x="93" y="481"/>
                    <a:pt x="58" y="425"/>
                  </a:cubicBezTo>
                  <a:cubicBezTo>
                    <a:pt x="4" y="341"/>
                    <a:pt x="0" y="230"/>
                    <a:pt x="46" y="144"/>
                  </a:cubicBezTo>
                  <a:cubicBezTo>
                    <a:pt x="94" y="56"/>
                    <a:pt x="195" y="0"/>
                    <a:pt x="293" y="10"/>
                  </a:cubicBezTo>
                  <a:cubicBezTo>
                    <a:pt x="346" y="15"/>
                    <a:pt x="399" y="37"/>
                    <a:pt x="451" y="75"/>
                  </a:cubicBezTo>
                  <a:cubicBezTo>
                    <a:pt x="496" y="109"/>
                    <a:pt x="528" y="147"/>
                    <a:pt x="545" y="187"/>
                  </a:cubicBezTo>
                  <a:cubicBezTo>
                    <a:pt x="567" y="239"/>
                    <a:pt x="564" y="298"/>
                    <a:pt x="538" y="341"/>
                  </a:cubicBezTo>
                  <a:cubicBezTo>
                    <a:pt x="506" y="391"/>
                    <a:pt x="442" y="421"/>
                    <a:pt x="358" y="424"/>
                  </a:cubicBezTo>
                  <a:cubicBezTo>
                    <a:pt x="276" y="427"/>
                    <a:pt x="176" y="400"/>
                    <a:pt x="144" y="317"/>
                  </a:cubicBezTo>
                  <a:cubicBezTo>
                    <a:pt x="118" y="251"/>
                    <a:pt x="149" y="170"/>
                    <a:pt x="214" y="135"/>
                  </a:cubicBezTo>
                  <a:cubicBezTo>
                    <a:pt x="273" y="103"/>
                    <a:pt x="353" y="112"/>
                    <a:pt x="407" y="158"/>
                  </a:cubicBezTo>
                  <a:cubicBezTo>
                    <a:pt x="418" y="166"/>
                    <a:pt x="432" y="180"/>
                    <a:pt x="438" y="200"/>
                  </a:cubicBezTo>
                  <a:cubicBezTo>
                    <a:pt x="446" y="229"/>
                    <a:pt x="435" y="261"/>
                    <a:pt x="406" y="289"/>
                  </a:cubicBezTo>
                  <a:cubicBezTo>
                    <a:pt x="375" y="319"/>
                    <a:pt x="335" y="339"/>
                    <a:pt x="292" y="345"/>
                  </a:cubicBezTo>
                  <a:cubicBezTo>
                    <a:pt x="276" y="348"/>
                    <a:pt x="262" y="337"/>
                    <a:pt x="259" y="321"/>
                  </a:cubicBezTo>
                  <a:cubicBezTo>
                    <a:pt x="257" y="306"/>
                    <a:pt x="268" y="291"/>
                    <a:pt x="283" y="289"/>
                  </a:cubicBezTo>
                  <a:cubicBezTo>
                    <a:pt x="314" y="284"/>
                    <a:pt x="344" y="270"/>
                    <a:pt x="367" y="248"/>
                  </a:cubicBezTo>
                  <a:cubicBezTo>
                    <a:pt x="379" y="236"/>
                    <a:pt x="386" y="224"/>
                    <a:pt x="384" y="216"/>
                  </a:cubicBezTo>
                  <a:cubicBezTo>
                    <a:pt x="382" y="212"/>
                    <a:pt x="378" y="207"/>
                    <a:pt x="371" y="201"/>
                  </a:cubicBezTo>
                  <a:cubicBezTo>
                    <a:pt x="334" y="171"/>
                    <a:pt x="280" y="164"/>
                    <a:pt x="241" y="185"/>
                  </a:cubicBezTo>
                  <a:cubicBezTo>
                    <a:pt x="201" y="206"/>
                    <a:pt x="181" y="257"/>
                    <a:pt x="196" y="296"/>
                  </a:cubicBezTo>
                  <a:cubicBezTo>
                    <a:pt x="218" y="352"/>
                    <a:pt x="296" y="369"/>
                    <a:pt x="356" y="367"/>
                  </a:cubicBezTo>
                  <a:cubicBezTo>
                    <a:pt x="393" y="366"/>
                    <a:pt x="461" y="357"/>
                    <a:pt x="490" y="311"/>
                  </a:cubicBezTo>
                  <a:cubicBezTo>
                    <a:pt x="507" y="283"/>
                    <a:pt x="508" y="245"/>
                    <a:pt x="493" y="209"/>
                  </a:cubicBezTo>
                  <a:cubicBezTo>
                    <a:pt x="479" y="178"/>
                    <a:pt x="454" y="148"/>
                    <a:pt x="417" y="121"/>
                  </a:cubicBezTo>
                  <a:cubicBezTo>
                    <a:pt x="374" y="89"/>
                    <a:pt x="330" y="70"/>
                    <a:pt x="288" y="66"/>
                  </a:cubicBezTo>
                  <a:cubicBezTo>
                    <a:pt x="212" y="59"/>
                    <a:pt x="133" y="102"/>
                    <a:pt x="96" y="171"/>
                  </a:cubicBezTo>
                  <a:cubicBezTo>
                    <a:pt x="60" y="238"/>
                    <a:pt x="64" y="328"/>
                    <a:pt x="106" y="395"/>
                  </a:cubicBezTo>
                  <a:cubicBezTo>
                    <a:pt x="133" y="439"/>
                    <a:pt x="174" y="470"/>
                    <a:pt x="218" y="481"/>
                  </a:cubicBezTo>
                  <a:cubicBezTo>
                    <a:pt x="268" y="494"/>
                    <a:pt x="321" y="482"/>
                    <a:pt x="381" y="467"/>
                  </a:cubicBezTo>
                  <a:cubicBezTo>
                    <a:pt x="422" y="457"/>
                    <a:pt x="461" y="444"/>
                    <a:pt x="474" y="415"/>
                  </a:cubicBezTo>
                  <a:cubicBezTo>
                    <a:pt x="481" y="401"/>
                    <a:pt x="497" y="395"/>
                    <a:pt x="512" y="401"/>
                  </a:cubicBezTo>
                  <a:cubicBezTo>
                    <a:pt x="526" y="408"/>
                    <a:pt x="532" y="425"/>
                    <a:pt x="525" y="439"/>
                  </a:cubicBezTo>
                  <a:cubicBezTo>
                    <a:pt x="502" y="489"/>
                    <a:pt x="449" y="509"/>
                    <a:pt x="395" y="522"/>
                  </a:cubicBezTo>
                  <a:cubicBezTo>
                    <a:pt x="380" y="526"/>
                    <a:pt x="365" y="530"/>
                    <a:pt x="351" y="53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7" name="Freeform 773"/>
            <p:cNvSpPr/>
            <p:nvPr/>
          </p:nvSpPr>
          <p:spPr bwMode="auto">
            <a:xfrm>
              <a:off x="5432426" y="2228850"/>
              <a:ext cx="249238" cy="334963"/>
            </a:xfrm>
            <a:custGeom>
              <a:avLst/>
              <a:gdLst>
                <a:gd name="T0" fmla="*/ 186 w 514"/>
                <a:gd name="T1" fmla="*/ 76 h 693"/>
                <a:gd name="T2" fmla="*/ 287 w 514"/>
                <a:gd name="T3" fmla="*/ 400 h 693"/>
                <a:gd name="T4" fmla="*/ 464 w 514"/>
                <a:gd name="T5" fmla="*/ 530 h 693"/>
                <a:gd name="T6" fmla="*/ 494 w 514"/>
                <a:gd name="T7" fmla="*/ 552 h 693"/>
                <a:gd name="T8" fmla="*/ 466 w 514"/>
                <a:gd name="T9" fmla="*/ 641 h 693"/>
                <a:gd name="T10" fmla="*/ 216 w 514"/>
                <a:gd name="T11" fmla="*/ 642 h 693"/>
                <a:gd name="T12" fmla="*/ 104 w 514"/>
                <a:gd name="T13" fmla="*/ 572 h 693"/>
                <a:gd name="T14" fmla="*/ 64 w 514"/>
                <a:gd name="T15" fmla="*/ 509 h 693"/>
                <a:gd name="T16" fmla="*/ 89 w 514"/>
                <a:gd name="T17" fmla="*/ 69 h 693"/>
                <a:gd name="T18" fmla="*/ 135 w 514"/>
                <a:gd name="T19" fmla="*/ 13 h 693"/>
                <a:gd name="T20" fmla="*/ 188 w 514"/>
                <a:gd name="T21" fmla="*/ 71 h 693"/>
                <a:gd name="T22" fmla="*/ 186 w 514"/>
                <a:gd name="T23" fmla="*/ 76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4" h="693">
                  <a:moveTo>
                    <a:pt x="186" y="76"/>
                  </a:moveTo>
                  <a:cubicBezTo>
                    <a:pt x="151" y="191"/>
                    <a:pt x="212" y="317"/>
                    <a:pt x="287" y="400"/>
                  </a:cubicBezTo>
                  <a:cubicBezTo>
                    <a:pt x="337" y="454"/>
                    <a:pt x="400" y="494"/>
                    <a:pt x="464" y="530"/>
                  </a:cubicBezTo>
                  <a:cubicBezTo>
                    <a:pt x="475" y="536"/>
                    <a:pt x="487" y="542"/>
                    <a:pt x="494" y="552"/>
                  </a:cubicBezTo>
                  <a:cubicBezTo>
                    <a:pt x="514" y="580"/>
                    <a:pt x="494" y="621"/>
                    <a:pt x="466" y="641"/>
                  </a:cubicBezTo>
                  <a:cubicBezTo>
                    <a:pt x="396" y="693"/>
                    <a:pt x="297" y="674"/>
                    <a:pt x="216" y="642"/>
                  </a:cubicBezTo>
                  <a:cubicBezTo>
                    <a:pt x="175" y="625"/>
                    <a:pt x="134" y="604"/>
                    <a:pt x="104" y="572"/>
                  </a:cubicBezTo>
                  <a:cubicBezTo>
                    <a:pt x="87" y="553"/>
                    <a:pt x="74" y="531"/>
                    <a:pt x="64" y="509"/>
                  </a:cubicBezTo>
                  <a:cubicBezTo>
                    <a:pt x="0" y="371"/>
                    <a:pt x="30" y="208"/>
                    <a:pt x="89" y="69"/>
                  </a:cubicBezTo>
                  <a:cubicBezTo>
                    <a:pt x="99" y="46"/>
                    <a:pt x="111" y="21"/>
                    <a:pt x="135" y="13"/>
                  </a:cubicBezTo>
                  <a:cubicBezTo>
                    <a:pt x="172" y="0"/>
                    <a:pt x="198" y="41"/>
                    <a:pt x="188" y="71"/>
                  </a:cubicBezTo>
                  <a:cubicBezTo>
                    <a:pt x="187" y="73"/>
                    <a:pt x="186" y="75"/>
                    <a:pt x="186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8" name="Freeform 774"/>
            <p:cNvSpPr/>
            <p:nvPr/>
          </p:nvSpPr>
          <p:spPr bwMode="auto">
            <a:xfrm>
              <a:off x="5508626" y="2005013"/>
              <a:ext cx="358775" cy="185738"/>
            </a:xfrm>
            <a:custGeom>
              <a:avLst/>
              <a:gdLst>
                <a:gd name="T0" fmla="*/ 160 w 745"/>
                <a:gd name="T1" fmla="*/ 294 h 385"/>
                <a:gd name="T2" fmla="*/ 90 w 745"/>
                <a:gd name="T3" fmla="*/ 332 h 385"/>
                <a:gd name="T4" fmla="*/ 19 w 745"/>
                <a:gd name="T5" fmla="*/ 307 h 385"/>
                <a:gd name="T6" fmla="*/ 54 w 745"/>
                <a:gd name="T7" fmla="*/ 203 h 385"/>
                <a:gd name="T8" fmla="*/ 220 w 745"/>
                <a:gd name="T9" fmla="*/ 55 h 385"/>
                <a:gd name="T10" fmla="*/ 433 w 745"/>
                <a:gd name="T11" fmla="*/ 27 h 385"/>
                <a:gd name="T12" fmla="*/ 508 w 745"/>
                <a:gd name="T13" fmla="*/ 73 h 385"/>
                <a:gd name="T14" fmla="*/ 706 w 745"/>
                <a:gd name="T15" fmla="*/ 268 h 385"/>
                <a:gd name="T16" fmla="*/ 731 w 745"/>
                <a:gd name="T17" fmla="*/ 353 h 385"/>
                <a:gd name="T18" fmla="*/ 667 w 745"/>
                <a:gd name="T19" fmla="*/ 382 h 385"/>
                <a:gd name="T20" fmla="*/ 599 w 745"/>
                <a:gd name="T21" fmla="*/ 352 h 385"/>
                <a:gd name="T22" fmla="*/ 376 w 745"/>
                <a:gd name="T23" fmla="*/ 258 h 385"/>
                <a:gd name="T24" fmla="*/ 228 w 745"/>
                <a:gd name="T25" fmla="*/ 255 h 385"/>
                <a:gd name="T26" fmla="*/ 160 w 745"/>
                <a:gd name="T27" fmla="*/ 29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5" h="385">
                  <a:moveTo>
                    <a:pt x="160" y="294"/>
                  </a:moveTo>
                  <a:cubicBezTo>
                    <a:pt x="138" y="310"/>
                    <a:pt x="117" y="326"/>
                    <a:pt x="90" y="332"/>
                  </a:cubicBezTo>
                  <a:cubicBezTo>
                    <a:pt x="63" y="338"/>
                    <a:pt x="32" y="330"/>
                    <a:pt x="19" y="307"/>
                  </a:cubicBezTo>
                  <a:cubicBezTo>
                    <a:pt x="0" y="272"/>
                    <a:pt x="28" y="232"/>
                    <a:pt x="54" y="203"/>
                  </a:cubicBezTo>
                  <a:cubicBezTo>
                    <a:pt x="104" y="148"/>
                    <a:pt x="156" y="92"/>
                    <a:pt x="220" y="55"/>
                  </a:cubicBezTo>
                  <a:cubicBezTo>
                    <a:pt x="284" y="17"/>
                    <a:pt x="364" y="0"/>
                    <a:pt x="433" y="27"/>
                  </a:cubicBezTo>
                  <a:cubicBezTo>
                    <a:pt x="461" y="38"/>
                    <a:pt x="485" y="55"/>
                    <a:pt x="508" y="73"/>
                  </a:cubicBezTo>
                  <a:cubicBezTo>
                    <a:pt x="582" y="129"/>
                    <a:pt x="649" y="195"/>
                    <a:pt x="706" y="268"/>
                  </a:cubicBezTo>
                  <a:cubicBezTo>
                    <a:pt x="725" y="292"/>
                    <a:pt x="745" y="325"/>
                    <a:pt x="731" y="353"/>
                  </a:cubicBezTo>
                  <a:cubicBezTo>
                    <a:pt x="721" y="376"/>
                    <a:pt x="692" y="385"/>
                    <a:pt x="667" y="382"/>
                  </a:cubicBezTo>
                  <a:cubicBezTo>
                    <a:pt x="642" y="379"/>
                    <a:pt x="620" y="365"/>
                    <a:pt x="599" y="352"/>
                  </a:cubicBezTo>
                  <a:cubicBezTo>
                    <a:pt x="529" y="311"/>
                    <a:pt x="455" y="275"/>
                    <a:pt x="376" y="258"/>
                  </a:cubicBezTo>
                  <a:cubicBezTo>
                    <a:pt x="328" y="248"/>
                    <a:pt x="276" y="242"/>
                    <a:pt x="228" y="255"/>
                  </a:cubicBezTo>
                  <a:cubicBezTo>
                    <a:pt x="202" y="261"/>
                    <a:pt x="181" y="277"/>
                    <a:pt x="160" y="29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9" name="Freeform 775"/>
            <p:cNvSpPr/>
            <p:nvPr/>
          </p:nvSpPr>
          <p:spPr bwMode="auto">
            <a:xfrm>
              <a:off x="5721351" y="2208213"/>
              <a:ext cx="261938" cy="322263"/>
            </a:xfrm>
            <a:custGeom>
              <a:avLst/>
              <a:gdLst>
                <a:gd name="T0" fmla="*/ 303 w 544"/>
                <a:gd name="T1" fmla="*/ 249 h 668"/>
                <a:gd name="T2" fmla="*/ 302 w 544"/>
                <a:gd name="T3" fmla="*/ 226 h 668"/>
                <a:gd name="T4" fmla="*/ 300 w 544"/>
                <a:gd name="T5" fmla="*/ 135 h 668"/>
                <a:gd name="T6" fmla="*/ 299 w 544"/>
                <a:gd name="T7" fmla="*/ 131 h 668"/>
                <a:gd name="T8" fmla="*/ 298 w 544"/>
                <a:gd name="T9" fmla="*/ 62 h 668"/>
                <a:gd name="T10" fmla="*/ 340 w 544"/>
                <a:gd name="T11" fmla="*/ 12 h 668"/>
                <a:gd name="T12" fmla="*/ 434 w 544"/>
                <a:gd name="T13" fmla="*/ 75 h 668"/>
                <a:gd name="T14" fmla="*/ 501 w 544"/>
                <a:gd name="T15" fmla="*/ 403 h 668"/>
                <a:gd name="T16" fmla="*/ 366 w 544"/>
                <a:gd name="T17" fmla="*/ 551 h 668"/>
                <a:gd name="T18" fmla="*/ 44 w 544"/>
                <a:gd name="T19" fmla="*/ 638 h 668"/>
                <a:gd name="T20" fmla="*/ 13 w 544"/>
                <a:gd name="T21" fmla="*/ 620 h 668"/>
                <a:gd name="T22" fmla="*/ 38 w 544"/>
                <a:gd name="T23" fmla="*/ 556 h 668"/>
                <a:gd name="T24" fmla="*/ 233 w 544"/>
                <a:gd name="T25" fmla="*/ 393 h 668"/>
                <a:gd name="T26" fmla="*/ 299 w 544"/>
                <a:gd name="T27" fmla="*/ 286 h 668"/>
                <a:gd name="T28" fmla="*/ 303 w 544"/>
                <a:gd name="T29" fmla="*/ 249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4" h="668">
                  <a:moveTo>
                    <a:pt x="303" y="249"/>
                  </a:moveTo>
                  <a:cubicBezTo>
                    <a:pt x="303" y="241"/>
                    <a:pt x="303" y="234"/>
                    <a:pt x="302" y="226"/>
                  </a:cubicBezTo>
                  <a:cubicBezTo>
                    <a:pt x="300" y="196"/>
                    <a:pt x="303" y="165"/>
                    <a:pt x="300" y="135"/>
                  </a:cubicBezTo>
                  <a:cubicBezTo>
                    <a:pt x="300" y="134"/>
                    <a:pt x="299" y="132"/>
                    <a:pt x="299" y="131"/>
                  </a:cubicBezTo>
                  <a:cubicBezTo>
                    <a:pt x="296" y="108"/>
                    <a:pt x="293" y="85"/>
                    <a:pt x="298" y="62"/>
                  </a:cubicBezTo>
                  <a:cubicBezTo>
                    <a:pt x="303" y="40"/>
                    <a:pt x="318" y="18"/>
                    <a:pt x="340" y="12"/>
                  </a:cubicBezTo>
                  <a:cubicBezTo>
                    <a:pt x="379" y="0"/>
                    <a:pt x="413" y="40"/>
                    <a:pt x="434" y="75"/>
                  </a:cubicBezTo>
                  <a:cubicBezTo>
                    <a:pt x="493" y="174"/>
                    <a:pt x="544" y="296"/>
                    <a:pt x="501" y="403"/>
                  </a:cubicBezTo>
                  <a:cubicBezTo>
                    <a:pt x="475" y="466"/>
                    <a:pt x="421" y="513"/>
                    <a:pt x="366" y="551"/>
                  </a:cubicBezTo>
                  <a:cubicBezTo>
                    <a:pt x="271" y="617"/>
                    <a:pt x="154" y="668"/>
                    <a:pt x="44" y="638"/>
                  </a:cubicBezTo>
                  <a:cubicBezTo>
                    <a:pt x="32" y="635"/>
                    <a:pt x="20" y="630"/>
                    <a:pt x="13" y="620"/>
                  </a:cubicBezTo>
                  <a:cubicBezTo>
                    <a:pt x="0" y="599"/>
                    <a:pt x="19" y="573"/>
                    <a:pt x="38" y="556"/>
                  </a:cubicBezTo>
                  <a:cubicBezTo>
                    <a:pt x="101" y="501"/>
                    <a:pt x="175" y="455"/>
                    <a:pt x="233" y="393"/>
                  </a:cubicBezTo>
                  <a:cubicBezTo>
                    <a:pt x="262" y="362"/>
                    <a:pt x="288" y="327"/>
                    <a:pt x="299" y="286"/>
                  </a:cubicBezTo>
                  <a:cubicBezTo>
                    <a:pt x="302" y="273"/>
                    <a:pt x="303" y="261"/>
                    <a:pt x="303" y="24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0" name="Freeform 776"/>
            <p:cNvSpPr/>
            <p:nvPr/>
          </p:nvSpPr>
          <p:spPr bwMode="auto">
            <a:xfrm>
              <a:off x="5486401" y="2538413"/>
              <a:ext cx="417513" cy="176213"/>
            </a:xfrm>
            <a:custGeom>
              <a:avLst/>
              <a:gdLst>
                <a:gd name="T0" fmla="*/ 403 w 863"/>
                <a:gd name="T1" fmla="*/ 59 h 364"/>
                <a:gd name="T2" fmla="*/ 184 w 863"/>
                <a:gd name="T3" fmla="*/ 101 h 364"/>
                <a:gd name="T4" fmla="*/ 0 w 863"/>
                <a:gd name="T5" fmla="*/ 123 h 364"/>
                <a:gd name="T6" fmla="*/ 133 w 863"/>
                <a:gd name="T7" fmla="*/ 269 h 364"/>
                <a:gd name="T8" fmla="*/ 790 w 863"/>
                <a:gd name="T9" fmla="*/ 173 h 364"/>
                <a:gd name="T10" fmla="*/ 840 w 863"/>
                <a:gd name="T11" fmla="*/ 47 h 364"/>
                <a:gd name="T12" fmla="*/ 696 w 863"/>
                <a:gd name="T13" fmla="*/ 24 h 364"/>
                <a:gd name="T14" fmla="*/ 424 w 863"/>
                <a:gd name="T15" fmla="*/ 51 h 364"/>
                <a:gd name="T16" fmla="*/ 403 w 863"/>
                <a:gd name="T17" fmla="*/ 5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3" h="364">
                  <a:moveTo>
                    <a:pt x="403" y="59"/>
                  </a:moveTo>
                  <a:cubicBezTo>
                    <a:pt x="334" y="88"/>
                    <a:pt x="259" y="102"/>
                    <a:pt x="184" y="101"/>
                  </a:cubicBezTo>
                  <a:cubicBezTo>
                    <a:pt x="121" y="100"/>
                    <a:pt x="53" y="90"/>
                    <a:pt x="0" y="123"/>
                  </a:cubicBezTo>
                  <a:cubicBezTo>
                    <a:pt x="5" y="192"/>
                    <a:pt x="70" y="241"/>
                    <a:pt x="133" y="269"/>
                  </a:cubicBezTo>
                  <a:cubicBezTo>
                    <a:pt x="347" y="364"/>
                    <a:pt x="613" y="325"/>
                    <a:pt x="790" y="173"/>
                  </a:cubicBezTo>
                  <a:cubicBezTo>
                    <a:pt x="828" y="141"/>
                    <a:pt x="863" y="90"/>
                    <a:pt x="840" y="47"/>
                  </a:cubicBezTo>
                  <a:cubicBezTo>
                    <a:pt x="816" y="0"/>
                    <a:pt x="747" y="7"/>
                    <a:pt x="696" y="24"/>
                  </a:cubicBezTo>
                  <a:cubicBezTo>
                    <a:pt x="607" y="54"/>
                    <a:pt x="508" y="94"/>
                    <a:pt x="424" y="51"/>
                  </a:cubicBezTo>
                  <a:lnTo>
                    <a:pt x="403" y="59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1" name="Freeform 777"/>
            <p:cNvSpPr/>
            <p:nvPr/>
          </p:nvSpPr>
          <p:spPr bwMode="auto">
            <a:xfrm>
              <a:off x="5808663" y="1989138"/>
              <a:ext cx="254000" cy="336550"/>
            </a:xfrm>
            <a:custGeom>
              <a:avLst/>
              <a:gdLst>
                <a:gd name="T0" fmla="*/ 43 w 526"/>
                <a:gd name="T1" fmla="*/ 9 h 699"/>
                <a:gd name="T2" fmla="*/ 4 w 526"/>
                <a:gd name="T3" fmla="*/ 29 h 699"/>
                <a:gd name="T4" fmla="*/ 15 w 526"/>
                <a:gd name="T5" fmla="*/ 78 h 699"/>
                <a:gd name="T6" fmla="*/ 190 w 526"/>
                <a:gd name="T7" fmla="*/ 324 h 699"/>
                <a:gd name="T8" fmla="*/ 207 w 526"/>
                <a:gd name="T9" fmla="*/ 372 h 699"/>
                <a:gd name="T10" fmla="*/ 282 w 526"/>
                <a:gd name="T11" fmla="*/ 427 h 699"/>
                <a:gd name="T12" fmla="*/ 419 w 526"/>
                <a:gd name="T13" fmla="*/ 656 h 699"/>
                <a:gd name="T14" fmla="*/ 480 w 526"/>
                <a:gd name="T15" fmla="*/ 686 h 699"/>
                <a:gd name="T16" fmla="*/ 498 w 526"/>
                <a:gd name="T17" fmla="*/ 663 h 699"/>
                <a:gd name="T18" fmla="*/ 512 w 526"/>
                <a:gd name="T19" fmla="*/ 468 h 699"/>
                <a:gd name="T20" fmla="*/ 83 w 526"/>
                <a:gd name="T21" fmla="*/ 18 h 699"/>
                <a:gd name="T22" fmla="*/ 43 w 526"/>
                <a:gd name="T23" fmla="*/ 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6" h="699">
                  <a:moveTo>
                    <a:pt x="43" y="9"/>
                  </a:moveTo>
                  <a:cubicBezTo>
                    <a:pt x="28" y="0"/>
                    <a:pt x="8" y="13"/>
                    <a:pt x="4" y="29"/>
                  </a:cubicBezTo>
                  <a:cubicBezTo>
                    <a:pt x="0" y="46"/>
                    <a:pt x="7" y="63"/>
                    <a:pt x="15" y="78"/>
                  </a:cubicBezTo>
                  <a:cubicBezTo>
                    <a:pt x="64" y="167"/>
                    <a:pt x="161" y="227"/>
                    <a:pt x="190" y="324"/>
                  </a:cubicBezTo>
                  <a:cubicBezTo>
                    <a:pt x="195" y="341"/>
                    <a:pt x="198" y="358"/>
                    <a:pt x="207" y="372"/>
                  </a:cubicBezTo>
                  <a:cubicBezTo>
                    <a:pt x="224" y="399"/>
                    <a:pt x="256" y="409"/>
                    <a:pt x="282" y="427"/>
                  </a:cubicBezTo>
                  <a:cubicBezTo>
                    <a:pt x="357" y="477"/>
                    <a:pt x="371" y="580"/>
                    <a:pt x="419" y="656"/>
                  </a:cubicBezTo>
                  <a:cubicBezTo>
                    <a:pt x="433" y="677"/>
                    <a:pt x="458" y="699"/>
                    <a:pt x="480" y="686"/>
                  </a:cubicBezTo>
                  <a:cubicBezTo>
                    <a:pt x="489" y="681"/>
                    <a:pt x="494" y="672"/>
                    <a:pt x="498" y="663"/>
                  </a:cubicBezTo>
                  <a:cubicBezTo>
                    <a:pt x="526" y="603"/>
                    <a:pt x="525" y="533"/>
                    <a:pt x="512" y="468"/>
                  </a:cubicBezTo>
                  <a:cubicBezTo>
                    <a:pt x="470" y="258"/>
                    <a:pt x="292" y="62"/>
                    <a:pt x="83" y="18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2" name="Freeform 778"/>
            <p:cNvSpPr/>
            <p:nvPr/>
          </p:nvSpPr>
          <p:spPr bwMode="auto">
            <a:xfrm>
              <a:off x="5349876" y="1971675"/>
              <a:ext cx="200025" cy="384175"/>
            </a:xfrm>
            <a:custGeom>
              <a:avLst/>
              <a:gdLst>
                <a:gd name="T0" fmla="*/ 229 w 414"/>
                <a:gd name="T1" fmla="*/ 474 h 796"/>
                <a:gd name="T2" fmla="*/ 158 w 414"/>
                <a:gd name="T3" fmla="*/ 603 h 796"/>
                <a:gd name="T4" fmla="*/ 59 w 414"/>
                <a:gd name="T5" fmla="*/ 796 h 796"/>
                <a:gd name="T6" fmla="*/ 5 w 414"/>
                <a:gd name="T7" fmla="*/ 559 h 796"/>
                <a:gd name="T8" fmla="*/ 58 w 414"/>
                <a:gd name="T9" fmla="*/ 319 h 796"/>
                <a:gd name="T10" fmla="*/ 164 w 414"/>
                <a:gd name="T11" fmla="*/ 104 h 796"/>
                <a:gd name="T12" fmla="*/ 375 w 414"/>
                <a:gd name="T13" fmla="*/ 9 h 796"/>
                <a:gd name="T14" fmla="*/ 399 w 414"/>
                <a:gd name="T15" fmla="*/ 17 h 796"/>
                <a:gd name="T16" fmla="*/ 411 w 414"/>
                <a:gd name="T17" fmla="*/ 66 h 796"/>
                <a:gd name="T18" fmla="*/ 290 w 414"/>
                <a:gd name="T19" fmla="*/ 257 h 796"/>
                <a:gd name="T20" fmla="*/ 248 w 414"/>
                <a:gd name="T21" fmla="*/ 448 h 796"/>
                <a:gd name="T22" fmla="*/ 246 w 414"/>
                <a:gd name="T23" fmla="*/ 463 h 796"/>
                <a:gd name="T24" fmla="*/ 238 w 414"/>
                <a:gd name="T25" fmla="*/ 469 h 796"/>
                <a:gd name="T26" fmla="*/ 229 w 414"/>
                <a:gd name="T27" fmla="*/ 474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3" h="796">
                  <a:moveTo>
                    <a:pt x="229" y="474"/>
                  </a:moveTo>
                  <a:cubicBezTo>
                    <a:pt x="189" y="501"/>
                    <a:pt x="178" y="564"/>
                    <a:pt x="158" y="603"/>
                  </a:cubicBezTo>
                  <a:cubicBezTo>
                    <a:pt x="146" y="626"/>
                    <a:pt x="49" y="781"/>
                    <a:pt x="59" y="796"/>
                  </a:cubicBezTo>
                  <a:cubicBezTo>
                    <a:pt x="15" y="727"/>
                    <a:pt x="0" y="642"/>
                    <a:pt x="5" y="559"/>
                  </a:cubicBezTo>
                  <a:cubicBezTo>
                    <a:pt x="9" y="477"/>
                    <a:pt x="32" y="397"/>
                    <a:pt x="58" y="319"/>
                  </a:cubicBezTo>
                  <a:cubicBezTo>
                    <a:pt x="83" y="243"/>
                    <a:pt x="112" y="166"/>
                    <a:pt x="164" y="104"/>
                  </a:cubicBezTo>
                  <a:cubicBezTo>
                    <a:pt x="216" y="43"/>
                    <a:pt x="295" y="0"/>
                    <a:pt x="375" y="9"/>
                  </a:cubicBezTo>
                  <a:cubicBezTo>
                    <a:pt x="384" y="10"/>
                    <a:pt x="392" y="12"/>
                    <a:pt x="399" y="17"/>
                  </a:cubicBezTo>
                  <a:cubicBezTo>
                    <a:pt x="413" y="27"/>
                    <a:pt x="414" y="48"/>
                    <a:pt x="411" y="66"/>
                  </a:cubicBezTo>
                  <a:cubicBezTo>
                    <a:pt x="396" y="141"/>
                    <a:pt x="330" y="192"/>
                    <a:pt x="290" y="257"/>
                  </a:cubicBezTo>
                  <a:cubicBezTo>
                    <a:pt x="255" y="314"/>
                    <a:pt x="239" y="382"/>
                    <a:pt x="248" y="448"/>
                  </a:cubicBezTo>
                  <a:cubicBezTo>
                    <a:pt x="249" y="453"/>
                    <a:pt x="249" y="459"/>
                    <a:pt x="246" y="463"/>
                  </a:cubicBezTo>
                  <a:cubicBezTo>
                    <a:pt x="244" y="466"/>
                    <a:pt x="241" y="467"/>
                    <a:pt x="238" y="469"/>
                  </a:cubicBezTo>
                  <a:cubicBezTo>
                    <a:pt x="235" y="471"/>
                    <a:pt x="232" y="472"/>
                    <a:pt x="229" y="47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3" name="Freeform 779"/>
            <p:cNvSpPr/>
            <p:nvPr/>
          </p:nvSpPr>
          <p:spPr bwMode="auto">
            <a:xfrm>
              <a:off x="5583238" y="1885950"/>
              <a:ext cx="196850" cy="93663"/>
            </a:xfrm>
            <a:custGeom>
              <a:avLst/>
              <a:gdLst>
                <a:gd name="T0" fmla="*/ 47 w 408"/>
                <a:gd name="T1" fmla="*/ 192 h 195"/>
                <a:gd name="T2" fmla="*/ 300 w 408"/>
                <a:gd name="T3" fmla="*/ 181 h 195"/>
                <a:gd name="T4" fmla="*/ 393 w 408"/>
                <a:gd name="T5" fmla="*/ 165 h 195"/>
                <a:gd name="T6" fmla="*/ 366 w 408"/>
                <a:gd name="T7" fmla="*/ 86 h 195"/>
                <a:gd name="T8" fmla="*/ 243 w 408"/>
                <a:gd name="T9" fmla="*/ 10 h 195"/>
                <a:gd name="T10" fmla="*/ 192 w 408"/>
                <a:gd name="T11" fmla="*/ 4 h 195"/>
                <a:gd name="T12" fmla="*/ 153 w 408"/>
                <a:gd name="T13" fmla="*/ 25 h 195"/>
                <a:gd name="T14" fmla="*/ 1 w 408"/>
                <a:gd name="T15" fmla="*/ 159 h 195"/>
                <a:gd name="T16" fmla="*/ 29 w 408"/>
                <a:gd name="T17" fmla="*/ 192 h 195"/>
                <a:gd name="T18" fmla="*/ 47 w 408"/>
                <a:gd name="T19" fmla="*/ 19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195">
                  <a:moveTo>
                    <a:pt x="47" y="192"/>
                  </a:moveTo>
                  <a:cubicBezTo>
                    <a:pt x="136" y="169"/>
                    <a:pt x="210" y="161"/>
                    <a:pt x="300" y="181"/>
                  </a:cubicBezTo>
                  <a:cubicBezTo>
                    <a:pt x="333" y="188"/>
                    <a:pt x="376" y="195"/>
                    <a:pt x="393" y="165"/>
                  </a:cubicBezTo>
                  <a:cubicBezTo>
                    <a:pt x="408" y="139"/>
                    <a:pt x="388" y="107"/>
                    <a:pt x="366" y="86"/>
                  </a:cubicBezTo>
                  <a:cubicBezTo>
                    <a:pt x="331" y="52"/>
                    <a:pt x="289" y="27"/>
                    <a:pt x="243" y="10"/>
                  </a:cubicBezTo>
                  <a:cubicBezTo>
                    <a:pt x="227" y="5"/>
                    <a:pt x="209" y="0"/>
                    <a:pt x="192" y="4"/>
                  </a:cubicBezTo>
                  <a:cubicBezTo>
                    <a:pt x="177" y="7"/>
                    <a:pt x="165" y="16"/>
                    <a:pt x="153" y="25"/>
                  </a:cubicBezTo>
                  <a:cubicBezTo>
                    <a:pt x="99" y="67"/>
                    <a:pt x="49" y="111"/>
                    <a:pt x="1" y="159"/>
                  </a:cubicBezTo>
                  <a:cubicBezTo>
                    <a:pt x="0" y="175"/>
                    <a:pt x="13" y="190"/>
                    <a:pt x="29" y="192"/>
                  </a:cubicBezTo>
                  <a:lnTo>
                    <a:pt x="47" y="192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4" name="Freeform 780"/>
            <p:cNvSpPr/>
            <p:nvPr/>
          </p:nvSpPr>
          <p:spPr bwMode="auto">
            <a:xfrm>
              <a:off x="5911851" y="2347913"/>
              <a:ext cx="176213" cy="193675"/>
            </a:xfrm>
            <a:custGeom>
              <a:avLst/>
              <a:gdLst>
                <a:gd name="T0" fmla="*/ 185 w 363"/>
                <a:gd name="T1" fmla="*/ 196 h 400"/>
                <a:gd name="T2" fmla="*/ 39 w 363"/>
                <a:gd name="T3" fmla="*/ 318 h 400"/>
                <a:gd name="T4" fmla="*/ 1 w 363"/>
                <a:gd name="T5" fmla="*/ 366 h 400"/>
                <a:gd name="T6" fmla="*/ 68 w 363"/>
                <a:gd name="T7" fmla="*/ 398 h 400"/>
                <a:gd name="T8" fmla="*/ 189 w 363"/>
                <a:gd name="T9" fmla="*/ 382 h 400"/>
                <a:gd name="T10" fmla="*/ 288 w 363"/>
                <a:gd name="T11" fmla="*/ 345 h 400"/>
                <a:gd name="T12" fmla="*/ 356 w 363"/>
                <a:gd name="T13" fmla="*/ 222 h 400"/>
                <a:gd name="T14" fmla="*/ 351 w 363"/>
                <a:gd name="T15" fmla="*/ 78 h 400"/>
                <a:gd name="T16" fmla="*/ 317 w 363"/>
                <a:gd name="T17" fmla="*/ 10 h 400"/>
                <a:gd name="T18" fmla="*/ 250 w 363"/>
                <a:gd name="T19" fmla="*/ 37 h 400"/>
                <a:gd name="T20" fmla="*/ 227 w 363"/>
                <a:gd name="T21" fmla="*/ 111 h 400"/>
                <a:gd name="T22" fmla="*/ 189 w 363"/>
                <a:gd name="T23" fmla="*/ 189 h 400"/>
                <a:gd name="T24" fmla="*/ 185 w 363"/>
                <a:gd name="T25" fmla="*/ 19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" h="400">
                  <a:moveTo>
                    <a:pt x="185" y="196"/>
                  </a:moveTo>
                  <a:cubicBezTo>
                    <a:pt x="151" y="254"/>
                    <a:pt x="95" y="283"/>
                    <a:pt x="39" y="318"/>
                  </a:cubicBezTo>
                  <a:cubicBezTo>
                    <a:pt x="21" y="330"/>
                    <a:pt x="0" y="345"/>
                    <a:pt x="1" y="366"/>
                  </a:cubicBezTo>
                  <a:cubicBezTo>
                    <a:pt x="4" y="393"/>
                    <a:pt x="41" y="400"/>
                    <a:pt x="68" y="398"/>
                  </a:cubicBezTo>
                  <a:cubicBezTo>
                    <a:pt x="109" y="396"/>
                    <a:pt x="149" y="390"/>
                    <a:pt x="189" y="382"/>
                  </a:cubicBezTo>
                  <a:cubicBezTo>
                    <a:pt x="224" y="375"/>
                    <a:pt x="259" y="366"/>
                    <a:pt x="288" y="345"/>
                  </a:cubicBezTo>
                  <a:cubicBezTo>
                    <a:pt x="326" y="317"/>
                    <a:pt x="348" y="270"/>
                    <a:pt x="356" y="222"/>
                  </a:cubicBezTo>
                  <a:cubicBezTo>
                    <a:pt x="363" y="175"/>
                    <a:pt x="358" y="126"/>
                    <a:pt x="351" y="78"/>
                  </a:cubicBezTo>
                  <a:cubicBezTo>
                    <a:pt x="348" y="52"/>
                    <a:pt x="341" y="21"/>
                    <a:pt x="317" y="10"/>
                  </a:cubicBezTo>
                  <a:cubicBezTo>
                    <a:pt x="293" y="0"/>
                    <a:pt x="264" y="15"/>
                    <a:pt x="250" y="37"/>
                  </a:cubicBezTo>
                  <a:cubicBezTo>
                    <a:pt x="236" y="58"/>
                    <a:pt x="232" y="85"/>
                    <a:pt x="227" y="111"/>
                  </a:cubicBezTo>
                  <a:cubicBezTo>
                    <a:pt x="220" y="142"/>
                    <a:pt x="204" y="162"/>
                    <a:pt x="189" y="189"/>
                  </a:cubicBezTo>
                  <a:cubicBezTo>
                    <a:pt x="188" y="192"/>
                    <a:pt x="187" y="194"/>
                    <a:pt x="185" y="19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5" name="Freeform 781"/>
            <p:cNvSpPr/>
            <p:nvPr/>
          </p:nvSpPr>
          <p:spPr bwMode="auto">
            <a:xfrm>
              <a:off x="5321301" y="2379663"/>
              <a:ext cx="147638" cy="192088"/>
            </a:xfrm>
            <a:custGeom>
              <a:avLst/>
              <a:gdLst>
                <a:gd name="T0" fmla="*/ 129 w 306"/>
                <a:gd name="T1" fmla="*/ 56 h 399"/>
                <a:gd name="T2" fmla="*/ 180 w 306"/>
                <a:gd name="T3" fmla="*/ 180 h 399"/>
                <a:gd name="T4" fmla="*/ 279 w 306"/>
                <a:gd name="T5" fmla="*/ 315 h 399"/>
                <a:gd name="T6" fmla="*/ 304 w 306"/>
                <a:gd name="T7" fmla="*/ 361 h 399"/>
                <a:gd name="T8" fmla="*/ 231 w 306"/>
                <a:gd name="T9" fmla="*/ 396 h 399"/>
                <a:gd name="T10" fmla="*/ 106 w 306"/>
                <a:gd name="T11" fmla="*/ 373 h 399"/>
                <a:gd name="T12" fmla="*/ 13 w 306"/>
                <a:gd name="T13" fmla="*/ 312 h 399"/>
                <a:gd name="T14" fmla="*/ 2 w 306"/>
                <a:gd name="T15" fmla="*/ 230 h 399"/>
                <a:gd name="T16" fmla="*/ 129 w 306"/>
                <a:gd name="T17" fmla="*/ 55 h 399"/>
                <a:gd name="T18" fmla="*/ 129 w 306"/>
                <a:gd name="T19" fmla="*/ 5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399">
                  <a:moveTo>
                    <a:pt x="129" y="56"/>
                  </a:moveTo>
                  <a:cubicBezTo>
                    <a:pt x="148" y="69"/>
                    <a:pt x="168" y="159"/>
                    <a:pt x="180" y="180"/>
                  </a:cubicBezTo>
                  <a:cubicBezTo>
                    <a:pt x="206" y="229"/>
                    <a:pt x="240" y="275"/>
                    <a:pt x="279" y="315"/>
                  </a:cubicBezTo>
                  <a:cubicBezTo>
                    <a:pt x="291" y="328"/>
                    <a:pt x="306" y="343"/>
                    <a:pt x="304" y="361"/>
                  </a:cubicBezTo>
                  <a:cubicBezTo>
                    <a:pt x="301" y="391"/>
                    <a:pt x="261" y="399"/>
                    <a:pt x="231" y="396"/>
                  </a:cubicBezTo>
                  <a:cubicBezTo>
                    <a:pt x="189" y="392"/>
                    <a:pt x="147" y="384"/>
                    <a:pt x="106" y="373"/>
                  </a:cubicBezTo>
                  <a:cubicBezTo>
                    <a:pt x="70" y="362"/>
                    <a:pt x="31" y="346"/>
                    <a:pt x="13" y="312"/>
                  </a:cubicBezTo>
                  <a:cubicBezTo>
                    <a:pt x="0" y="288"/>
                    <a:pt x="0" y="258"/>
                    <a:pt x="2" y="230"/>
                  </a:cubicBezTo>
                  <a:cubicBezTo>
                    <a:pt x="5" y="177"/>
                    <a:pt x="37" y="0"/>
                    <a:pt x="129" y="55"/>
                  </a:cubicBezTo>
                  <a:cubicBezTo>
                    <a:pt x="129" y="56"/>
                    <a:pt x="129" y="56"/>
                    <a:pt x="129" y="5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86" name="Freeform 782"/>
          <p:cNvSpPr/>
          <p:nvPr/>
        </p:nvSpPr>
        <p:spPr bwMode="auto">
          <a:xfrm>
            <a:off x="4906963" y="2328863"/>
            <a:ext cx="403225" cy="360363"/>
          </a:xfrm>
          <a:custGeom>
            <a:avLst/>
            <a:gdLst>
              <a:gd name="T0" fmla="*/ 837 w 837"/>
              <a:gd name="T1" fmla="*/ 640 h 747"/>
              <a:gd name="T2" fmla="*/ 687 w 837"/>
              <a:gd name="T3" fmla="*/ 159 h 747"/>
              <a:gd name="T4" fmla="*/ 656 w 837"/>
              <a:gd name="T5" fmla="*/ 250 h 747"/>
              <a:gd name="T6" fmla="*/ 408 w 837"/>
              <a:gd name="T7" fmla="*/ 0 h 747"/>
              <a:gd name="T8" fmla="*/ 395 w 837"/>
              <a:gd name="T9" fmla="*/ 95 h 747"/>
              <a:gd name="T10" fmla="*/ 0 w 837"/>
              <a:gd name="T11" fmla="*/ 13 h 747"/>
              <a:gd name="T12" fmla="*/ 266 w 837"/>
              <a:gd name="T13" fmla="*/ 314 h 747"/>
              <a:gd name="T14" fmla="*/ 76 w 837"/>
              <a:gd name="T15" fmla="*/ 366 h 747"/>
              <a:gd name="T16" fmla="*/ 428 w 837"/>
              <a:gd name="T17" fmla="*/ 513 h 747"/>
              <a:gd name="T18" fmla="*/ 233 w 837"/>
              <a:gd name="T19" fmla="*/ 606 h 747"/>
              <a:gd name="T20" fmla="*/ 759 w 837"/>
              <a:gd name="T21" fmla="*/ 663 h 747"/>
              <a:gd name="T22" fmla="*/ 837 w 837"/>
              <a:gd name="T23" fmla="*/ 64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37" h="747">
                <a:moveTo>
                  <a:pt x="837" y="640"/>
                </a:moveTo>
                <a:cubicBezTo>
                  <a:pt x="830" y="470"/>
                  <a:pt x="777" y="303"/>
                  <a:pt x="687" y="159"/>
                </a:cubicBezTo>
                <a:cubicBezTo>
                  <a:pt x="673" y="188"/>
                  <a:pt x="663" y="219"/>
                  <a:pt x="656" y="250"/>
                </a:cubicBezTo>
                <a:cubicBezTo>
                  <a:pt x="608" y="140"/>
                  <a:pt x="517" y="49"/>
                  <a:pt x="408" y="0"/>
                </a:cubicBezTo>
                <a:cubicBezTo>
                  <a:pt x="403" y="32"/>
                  <a:pt x="399" y="63"/>
                  <a:pt x="395" y="95"/>
                </a:cubicBezTo>
                <a:cubicBezTo>
                  <a:pt x="270" y="43"/>
                  <a:pt x="135" y="15"/>
                  <a:pt x="0" y="13"/>
                </a:cubicBezTo>
                <a:cubicBezTo>
                  <a:pt x="35" y="148"/>
                  <a:pt x="137" y="263"/>
                  <a:pt x="266" y="314"/>
                </a:cubicBezTo>
                <a:cubicBezTo>
                  <a:pt x="203" y="331"/>
                  <a:pt x="140" y="349"/>
                  <a:pt x="76" y="366"/>
                </a:cubicBezTo>
                <a:cubicBezTo>
                  <a:pt x="145" y="484"/>
                  <a:pt x="296" y="547"/>
                  <a:pt x="428" y="513"/>
                </a:cubicBezTo>
                <a:cubicBezTo>
                  <a:pt x="367" y="553"/>
                  <a:pt x="301" y="584"/>
                  <a:pt x="233" y="606"/>
                </a:cubicBezTo>
                <a:cubicBezTo>
                  <a:pt x="377" y="724"/>
                  <a:pt x="593" y="747"/>
                  <a:pt x="759" y="663"/>
                </a:cubicBezTo>
                <a:lnTo>
                  <a:pt x="837" y="640"/>
                </a:lnTo>
                <a:close/>
              </a:path>
            </a:pathLst>
          </a:custGeom>
          <a:solidFill>
            <a:srgbClr val="BCD9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7" name="Freeform 783"/>
          <p:cNvSpPr/>
          <p:nvPr/>
        </p:nvSpPr>
        <p:spPr bwMode="auto">
          <a:xfrm>
            <a:off x="6072188" y="2273300"/>
            <a:ext cx="409575" cy="369888"/>
          </a:xfrm>
          <a:custGeom>
            <a:avLst/>
            <a:gdLst>
              <a:gd name="T0" fmla="*/ 92 w 849"/>
              <a:gd name="T1" fmla="*/ 641 h 764"/>
              <a:gd name="T2" fmla="*/ 133 w 849"/>
              <a:gd name="T3" fmla="*/ 178 h 764"/>
              <a:gd name="T4" fmla="*/ 168 w 849"/>
              <a:gd name="T5" fmla="*/ 248 h 764"/>
              <a:gd name="T6" fmla="*/ 410 w 849"/>
              <a:gd name="T7" fmla="*/ 0 h 764"/>
              <a:gd name="T8" fmla="*/ 427 w 849"/>
              <a:gd name="T9" fmla="*/ 109 h 764"/>
              <a:gd name="T10" fmla="*/ 804 w 849"/>
              <a:gd name="T11" fmla="*/ 0 h 764"/>
              <a:gd name="T12" fmla="*/ 661 w 849"/>
              <a:gd name="T13" fmla="*/ 298 h 764"/>
              <a:gd name="T14" fmla="*/ 846 w 849"/>
              <a:gd name="T15" fmla="*/ 259 h 764"/>
              <a:gd name="T16" fmla="*/ 762 w 849"/>
              <a:gd name="T17" fmla="*/ 404 h 764"/>
              <a:gd name="T18" fmla="*/ 600 w 849"/>
              <a:gd name="T19" fmla="*/ 465 h 764"/>
              <a:gd name="T20" fmla="*/ 775 w 849"/>
              <a:gd name="T21" fmla="*/ 483 h 764"/>
              <a:gd name="T22" fmla="*/ 113 w 849"/>
              <a:gd name="T23" fmla="*/ 684 h 764"/>
              <a:gd name="T24" fmla="*/ 92 w 849"/>
              <a:gd name="T25" fmla="*/ 641 h 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9" h="764">
                <a:moveTo>
                  <a:pt x="92" y="641"/>
                </a:moveTo>
                <a:cubicBezTo>
                  <a:pt x="0" y="501"/>
                  <a:pt x="18" y="299"/>
                  <a:pt x="133" y="178"/>
                </a:cubicBezTo>
                <a:cubicBezTo>
                  <a:pt x="145" y="201"/>
                  <a:pt x="157" y="225"/>
                  <a:pt x="168" y="248"/>
                </a:cubicBezTo>
                <a:cubicBezTo>
                  <a:pt x="213" y="139"/>
                  <a:pt x="302" y="48"/>
                  <a:pt x="410" y="0"/>
                </a:cubicBezTo>
                <a:cubicBezTo>
                  <a:pt x="424" y="34"/>
                  <a:pt x="430" y="72"/>
                  <a:pt x="427" y="109"/>
                </a:cubicBezTo>
                <a:cubicBezTo>
                  <a:pt x="545" y="50"/>
                  <a:pt x="673" y="13"/>
                  <a:pt x="804" y="0"/>
                </a:cubicBezTo>
                <a:cubicBezTo>
                  <a:pt x="795" y="112"/>
                  <a:pt x="743" y="220"/>
                  <a:pt x="661" y="298"/>
                </a:cubicBezTo>
                <a:cubicBezTo>
                  <a:pt x="723" y="285"/>
                  <a:pt x="784" y="272"/>
                  <a:pt x="846" y="259"/>
                </a:cubicBezTo>
                <a:cubicBezTo>
                  <a:pt x="849" y="318"/>
                  <a:pt x="811" y="372"/>
                  <a:pt x="762" y="404"/>
                </a:cubicBezTo>
                <a:cubicBezTo>
                  <a:pt x="714" y="437"/>
                  <a:pt x="656" y="451"/>
                  <a:pt x="600" y="465"/>
                </a:cubicBezTo>
                <a:cubicBezTo>
                  <a:pt x="655" y="485"/>
                  <a:pt x="716" y="492"/>
                  <a:pt x="775" y="483"/>
                </a:cubicBezTo>
                <a:cubicBezTo>
                  <a:pt x="626" y="679"/>
                  <a:pt x="346" y="764"/>
                  <a:pt x="113" y="684"/>
                </a:cubicBezTo>
                <a:lnTo>
                  <a:pt x="92" y="641"/>
                </a:lnTo>
                <a:close/>
              </a:path>
            </a:pathLst>
          </a:custGeom>
          <a:solidFill>
            <a:srgbClr val="BCD9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07" name="组合 806"/>
          <p:cNvGrpSpPr/>
          <p:nvPr/>
        </p:nvGrpSpPr>
        <p:grpSpPr>
          <a:xfrm>
            <a:off x="3984626" y="2439988"/>
            <a:ext cx="566737" cy="371475"/>
            <a:chOff x="3984626" y="2122488"/>
            <a:chExt cx="566737" cy="371475"/>
          </a:xfrm>
        </p:grpSpPr>
        <p:sp>
          <p:nvSpPr>
            <p:cNvPr id="788" name="Freeform 784"/>
            <p:cNvSpPr/>
            <p:nvPr/>
          </p:nvSpPr>
          <p:spPr bwMode="auto">
            <a:xfrm>
              <a:off x="4011613" y="2141538"/>
              <a:ext cx="539750" cy="346075"/>
            </a:xfrm>
            <a:custGeom>
              <a:avLst/>
              <a:gdLst>
                <a:gd name="T0" fmla="*/ 604 w 1120"/>
                <a:gd name="T1" fmla="*/ 531 h 718"/>
                <a:gd name="T2" fmla="*/ 275 w 1120"/>
                <a:gd name="T3" fmla="*/ 679 h 718"/>
                <a:gd name="T4" fmla="*/ 424 w 1120"/>
                <a:gd name="T5" fmla="*/ 641 h 718"/>
                <a:gd name="T6" fmla="*/ 296 w 1120"/>
                <a:gd name="T7" fmla="*/ 578 h 718"/>
                <a:gd name="T8" fmla="*/ 297 w 1120"/>
                <a:gd name="T9" fmla="*/ 533 h 718"/>
                <a:gd name="T10" fmla="*/ 462 w 1120"/>
                <a:gd name="T11" fmla="*/ 619 h 718"/>
                <a:gd name="T12" fmla="*/ 561 w 1120"/>
                <a:gd name="T13" fmla="*/ 517 h 718"/>
                <a:gd name="T14" fmla="*/ 248 w 1120"/>
                <a:gd name="T15" fmla="*/ 362 h 718"/>
                <a:gd name="T16" fmla="*/ 13 w 1120"/>
                <a:gd name="T17" fmla="*/ 362 h 718"/>
                <a:gd name="T18" fmla="*/ 37 w 1120"/>
                <a:gd name="T19" fmla="*/ 325 h 718"/>
                <a:gd name="T20" fmla="*/ 211 w 1120"/>
                <a:gd name="T21" fmla="*/ 334 h 718"/>
                <a:gd name="T22" fmla="*/ 95 w 1120"/>
                <a:gd name="T23" fmla="*/ 188 h 718"/>
                <a:gd name="T24" fmla="*/ 228 w 1120"/>
                <a:gd name="T25" fmla="*/ 290 h 718"/>
                <a:gd name="T26" fmla="*/ 155 w 1120"/>
                <a:gd name="T27" fmla="*/ 90 h 718"/>
                <a:gd name="T28" fmla="*/ 235 w 1120"/>
                <a:gd name="T29" fmla="*/ 134 h 718"/>
                <a:gd name="T30" fmla="*/ 280 w 1120"/>
                <a:gd name="T31" fmla="*/ 243 h 718"/>
                <a:gd name="T32" fmla="*/ 265 w 1120"/>
                <a:gd name="T33" fmla="*/ 38 h 718"/>
                <a:gd name="T34" fmla="*/ 301 w 1120"/>
                <a:gd name="T35" fmla="*/ 12 h 718"/>
                <a:gd name="T36" fmla="*/ 321 w 1120"/>
                <a:gd name="T37" fmla="*/ 260 h 718"/>
                <a:gd name="T38" fmla="*/ 402 w 1120"/>
                <a:gd name="T39" fmla="*/ 402 h 718"/>
                <a:gd name="T40" fmla="*/ 810 w 1120"/>
                <a:gd name="T41" fmla="*/ 369 h 718"/>
                <a:gd name="T42" fmla="*/ 722 w 1120"/>
                <a:gd name="T43" fmla="*/ 363 h 718"/>
                <a:gd name="T44" fmla="*/ 584 w 1120"/>
                <a:gd name="T45" fmla="*/ 275 h 718"/>
                <a:gd name="T46" fmla="*/ 738 w 1120"/>
                <a:gd name="T47" fmla="*/ 322 h 718"/>
                <a:gd name="T48" fmla="*/ 792 w 1120"/>
                <a:gd name="T49" fmla="*/ 328 h 718"/>
                <a:gd name="T50" fmla="*/ 692 w 1120"/>
                <a:gd name="T51" fmla="*/ 202 h 718"/>
                <a:gd name="T52" fmla="*/ 710 w 1120"/>
                <a:gd name="T53" fmla="*/ 162 h 718"/>
                <a:gd name="T54" fmla="*/ 798 w 1120"/>
                <a:gd name="T55" fmla="*/ 251 h 718"/>
                <a:gd name="T56" fmla="*/ 829 w 1120"/>
                <a:gd name="T57" fmla="*/ 227 h 718"/>
                <a:gd name="T58" fmla="*/ 778 w 1120"/>
                <a:gd name="T59" fmla="*/ 78 h 718"/>
                <a:gd name="T60" fmla="*/ 834 w 1120"/>
                <a:gd name="T61" fmla="*/ 104 h 718"/>
                <a:gd name="T62" fmla="*/ 863 w 1120"/>
                <a:gd name="T63" fmla="*/ 313 h 718"/>
                <a:gd name="T64" fmla="*/ 866 w 1120"/>
                <a:gd name="T65" fmla="*/ 531 h 718"/>
                <a:gd name="T66" fmla="*/ 1080 w 1120"/>
                <a:gd name="T67" fmla="*/ 474 h 718"/>
                <a:gd name="T68" fmla="*/ 1115 w 1120"/>
                <a:gd name="T69" fmla="*/ 476 h 718"/>
                <a:gd name="T70" fmla="*/ 952 w 1120"/>
                <a:gd name="T71" fmla="*/ 57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20" h="718">
                  <a:moveTo>
                    <a:pt x="952" y="572"/>
                  </a:moveTo>
                  <a:cubicBezTo>
                    <a:pt x="843" y="583"/>
                    <a:pt x="730" y="570"/>
                    <a:pt x="604" y="531"/>
                  </a:cubicBezTo>
                  <a:cubicBezTo>
                    <a:pt x="549" y="644"/>
                    <a:pt x="420" y="718"/>
                    <a:pt x="295" y="703"/>
                  </a:cubicBezTo>
                  <a:cubicBezTo>
                    <a:pt x="283" y="702"/>
                    <a:pt x="274" y="691"/>
                    <a:pt x="275" y="679"/>
                  </a:cubicBezTo>
                  <a:cubicBezTo>
                    <a:pt x="277" y="667"/>
                    <a:pt x="288" y="658"/>
                    <a:pt x="300" y="659"/>
                  </a:cubicBezTo>
                  <a:cubicBezTo>
                    <a:pt x="342" y="664"/>
                    <a:pt x="385" y="657"/>
                    <a:pt x="424" y="641"/>
                  </a:cubicBezTo>
                  <a:cubicBezTo>
                    <a:pt x="423" y="641"/>
                    <a:pt x="423" y="640"/>
                    <a:pt x="422" y="639"/>
                  </a:cubicBezTo>
                  <a:cubicBezTo>
                    <a:pt x="399" y="595"/>
                    <a:pt x="366" y="578"/>
                    <a:pt x="296" y="578"/>
                  </a:cubicBezTo>
                  <a:cubicBezTo>
                    <a:pt x="284" y="578"/>
                    <a:pt x="274" y="567"/>
                    <a:pt x="274" y="555"/>
                  </a:cubicBezTo>
                  <a:cubicBezTo>
                    <a:pt x="274" y="543"/>
                    <a:pt x="284" y="533"/>
                    <a:pt x="297" y="533"/>
                  </a:cubicBezTo>
                  <a:cubicBezTo>
                    <a:pt x="353" y="534"/>
                    <a:pt x="410" y="543"/>
                    <a:pt x="449" y="599"/>
                  </a:cubicBezTo>
                  <a:cubicBezTo>
                    <a:pt x="454" y="605"/>
                    <a:pt x="458" y="611"/>
                    <a:pt x="462" y="619"/>
                  </a:cubicBezTo>
                  <a:cubicBezTo>
                    <a:pt x="462" y="620"/>
                    <a:pt x="462" y="621"/>
                    <a:pt x="463" y="622"/>
                  </a:cubicBezTo>
                  <a:cubicBezTo>
                    <a:pt x="504" y="597"/>
                    <a:pt x="539" y="560"/>
                    <a:pt x="561" y="517"/>
                  </a:cubicBezTo>
                  <a:cubicBezTo>
                    <a:pt x="504" y="497"/>
                    <a:pt x="445" y="473"/>
                    <a:pt x="382" y="442"/>
                  </a:cubicBezTo>
                  <a:cubicBezTo>
                    <a:pt x="332" y="418"/>
                    <a:pt x="287" y="390"/>
                    <a:pt x="248" y="362"/>
                  </a:cubicBezTo>
                  <a:cubicBezTo>
                    <a:pt x="217" y="388"/>
                    <a:pt x="179" y="405"/>
                    <a:pt x="137" y="405"/>
                  </a:cubicBezTo>
                  <a:cubicBezTo>
                    <a:pt x="97" y="405"/>
                    <a:pt x="57" y="391"/>
                    <a:pt x="13" y="362"/>
                  </a:cubicBezTo>
                  <a:cubicBezTo>
                    <a:pt x="2" y="355"/>
                    <a:pt x="0" y="341"/>
                    <a:pt x="7" y="331"/>
                  </a:cubicBezTo>
                  <a:cubicBezTo>
                    <a:pt x="13" y="321"/>
                    <a:pt x="27" y="318"/>
                    <a:pt x="37" y="325"/>
                  </a:cubicBezTo>
                  <a:cubicBezTo>
                    <a:pt x="74" y="349"/>
                    <a:pt x="106" y="361"/>
                    <a:pt x="137" y="361"/>
                  </a:cubicBezTo>
                  <a:cubicBezTo>
                    <a:pt x="164" y="361"/>
                    <a:pt x="190" y="350"/>
                    <a:pt x="211" y="334"/>
                  </a:cubicBezTo>
                  <a:cubicBezTo>
                    <a:pt x="138" y="275"/>
                    <a:pt x="95" y="223"/>
                    <a:pt x="92" y="219"/>
                  </a:cubicBezTo>
                  <a:cubicBezTo>
                    <a:pt x="84" y="210"/>
                    <a:pt x="86" y="196"/>
                    <a:pt x="95" y="188"/>
                  </a:cubicBezTo>
                  <a:cubicBezTo>
                    <a:pt x="105" y="180"/>
                    <a:pt x="119" y="182"/>
                    <a:pt x="126" y="191"/>
                  </a:cubicBezTo>
                  <a:cubicBezTo>
                    <a:pt x="127" y="192"/>
                    <a:pt x="164" y="237"/>
                    <a:pt x="228" y="290"/>
                  </a:cubicBezTo>
                  <a:cubicBezTo>
                    <a:pt x="239" y="227"/>
                    <a:pt x="213" y="158"/>
                    <a:pt x="160" y="121"/>
                  </a:cubicBezTo>
                  <a:cubicBezTo>
                    <a:pt x="150" y="114"/>
                    <a:pt x="148" y="100"/>
                    <a:pt x="155" y="90"/>
                  </a:cubicBezTo>
                  <a:cubicBezTo>
                    <a:pt x="162" y="80"/>
                    <a:pt x="176" y="78"/>
                    <a:pt x="186" y="85"/>
                  </a:cubicBezTo>
                  <a:cubicBezTo>
                    <a:pt x="205" y="98"/>
                    <a:pt x="221" y="115"/>
                    <a:pt x="235" y="134"/>
                  </a:cubicBezTo>
                  <a:cubicBezTo>
                    <a:pt x="259" y="169"/>
                    <a:pt x="273" y="211"/>
                    <a:pt x="275" y="254"/>
                  </a:cubicBezTo>
                  <a:cubicBezTo>
                    <a:pt x="276" y="251"/>
                    <a:pt x="278" y="247"/>
                    <a:pt x="280" y="243"/>
                  </a:cubicBezTo>
                  <a:cubicBezTo>
                    <a:pt x="309" y="171"/>
                    <a:pt x="304" y="93"/>
                    <a:pt x="266" y="39"/>
                  </a:cubicBezTo>
                  <a:cubicBezTo>
                    <a:pt x="266" y="39"/>
                    <a:pt x="265" y="38"/>
                    <a:pt x="265" y="38"/>
                  </a:cubicBezTo>
                  <a:cubicBezTo>
                    <a:pt x="257" y="28"/>
                    <a:pt x="260" y="14"/>
                    <a:pt x="270" y="7"/>
                  </a:cubicBezTo>
                  <a:cubicBezTo>
                    <a:pt x="280" y="0"/>
                    <a:pt x="294" y="2"/>
                    <a:pt x="301" y="12"/>
                  </a:cubicBezTo>
                  <a:cubicBezTo>
                    <a:pt x="301" y="13"/>
                    <a:pt x="302" y="13"/>
                    <a:pt x="302" y="14"/>
                  </a:cubicBezTo>
                  <a:cubicBezTo>
                    <a:pt x="348" y="80"/>
                    <a:pt x="356" y="174"/>
                    <a:pt x="321" y="260"/>
                  </a:cubicBezTo>
                  <a:cubicBezTo>
                    <a:pt x="311" y="284"/>
                    <a:pt x="297" y="308"/>
                    <a:pt x="280" y="329"/>
                  </a:cubicBezTo>
                  <a:cubicBezTo>
                    <a:pt x="315" y="355"/>
                    <a:pt x="356" y="381"/>
                    <a:pt x="402" y="402"/>
                  </a:cubicBezTo>
                  <a:cubicBezTo>
                    <a:pt x="560" y="479"/>
                    <a:pt x="696" y="520"/>
                    <a:pt x="821" y="529"/>
                  </a:cubicBezTo>
                  <a:cubicBezTo>
                    <a:pt x="831" y="473"/>
                    <a:pt x="828" y="420"/>
                    <a:pt x="810" y="369"/>
                  </a:cubicBezTo>
                  <a:cubicBezTo>
                    <a:pt x="802" y="372"/>
                    <a:pt x="794" y="374"/>
                    <a:pt x="785" y="375"/>
                  </a:cubicBezTo>
                  <a:cubicBezTo>
                    <a:pt x="763" y="378"/>
                    <a:pt x="741" y="371"/>
                    <a:pt x="722" y="363"/>
                  </a:cubicBezTo>
                  <a:cubicBezTo>
                    <a:pt x="678" y="346"/>
                    <a:pt x="635" y="327"/>
                    <a:pt x="594" y="305"/>
                  </a:cubicBezTo>
                  <a:cubicBezTo>
                    <a:pt x="583" y="299"/>
                    <a:pt x="579" y="286"/>
                    <a:pt x="584" y="275"/>
                  </a:cubicBezTo>
                  <a:cubicBezTo>
                    <a:pt x="590" y="264"/>
                    <a:pt x="603" y="260"/>
                    <a:pt x="614" y="266"/>
                  </a:cubicBezTo>
                  <a:cubicBezTo>
                    <a:pt x="654" y="286"/>
                    <a:pt x="696" y="305"/>
                    <a:pt x="738" y="322"/>
                  </a:cubicBezTo>
                  <a:cubicBezTo>
                    <a:pt x="753" y="328"/>
                    <a:pt x="768" y="333"/>
                    <a:pt x="781" y="331"/>
                  </a:cubicBezTo>
                  <a:cubicBezTo>
                    <a:pt x="785" y="331"/>
                    <a:pt x="788" y="330"/>
                    <a:pt x="792" y="328"/>
                  </a:cubicBezTo>
                  <a:cubicBezTo>
                    <a:pt x="776" y="296"/>
                    <a:pt x="754" y="264"/>
                    <a:pt x="726" y="231"/>
                  </a:cubicBezTo>
                  <a:cubicBezTo>
                    <a:pt x="716" y="220"/>
                    <a:pt x="705" y="208"/>
                    <a:pt x="692" y="202"/>
                  </a:cubicBezTo>
                  <a:cubicBezTo>
                    <a:pt x="681" y="197"/>
                    <a:pt x="676" y="184"/>
                    <a:pt x="681" y="173"/>
                  </a:cubicBezTo>
                  <a:cubicBezTo>
                    <a:pt x="686" y="162"/>
                    <a:pt x="699" y="157"/>
                    <a:pt x="710" y="162"/>
                  </a:cubicBezTo>
                  <a:cubicBezTo>
                    <a:pt x="731" y="172"/>
                    <a:pt x="747" y="188"/>
                    <a:pt x="759" y="202"/>
                  </a:cubicBezTo>
                  <a:cubicBezTo>
                    <a:pt x="774" y="218"/>
                    <a:pt x="786" y="235"/>
                    <a:pt x="798" y="251"/>
                  </a:cubicBezTo>
                  <a:cubicBezTo>
                    <a:pt x="808" y="265"/>
                    <a:pt x="816" y="279"/>
                    <a:pt x="824" y="292"/>
                  </a:cubicBezTo>
                  <a:cubicBezTo>
                    <a:pt x="830" y="275"/>
                    <a:pt x="832" y="255"/>
                    <a:pt x="829" y="227"/>
                  </a:cubicBezTo>
                  <a:cubicBezTo>
                    <a:pt x="826" y="191"/>
                    <a:pt x="815" y="141"/>
                    <a:pt x="780" y="109"/>
                  </a:cubicBezTo>
                  <a:cubicBezTo>
                    <a:pt x="771" y="101"/>
                    <a:pt x="770" y="87"/>
                    <a:pt x="778" y="78"/>
                  </a:cubicBezTo>
                  <a:cubicBezTo>
                    <a:pt x="786" y="69"/>
                    <a:pt x="800" y="68"/>
                    <a:pt x="809" y="76"/>
                  </a:cubicBezTo>
                  <a:cubicBezTo>
                    <a:pt x="818" y="85"/>
                    <a:pt x="827" y="94"/>
                    <a:pt x="834" y="104"/>
                  </a:cubicBezTo>
                  <a:cubicBezTo>
                    <a:pt x="856" y="135"/>
                    <a:pt x="869" y="176"/>
                    <a:pt x="874" y="223"/>
                  </a:cubicBezTo>
                  <a:cubicBezTo>
                    <a:pt x="876" y="246"/>
                    <a:pt x="877" y="281"/>
                    <a:pt x="863" y="313"/>
                  </a:cubicBezTo>
                  <a:cubicBezTo>
                    <a:pt x="859" y="323"/>
                    <a:pt x="853" y="332"/>
                    <a:pt x="846" y="340"/>
                  </a:cubicBezTo>
                  <a:cubicBezTo>
                    <a:pt x="871" y="402"/>
                    <a:pt x="877" y="464"/>
                    <a:pt x="866" y="531"/>
                  </a:cubicBezTo>
                  <a:cubicBezTo>
                    <a:pt x="893" y="532"/>
                    <a:pt x="920" y="530"/>
                    <a:pt x="947" y="528"/>
                  </a:cubicBezTo>
                  <a:cubicBezTo>
                    <a:pt x="1010" y="521"/>
                    <a:pt x="1053" y="503"/>
                    <a:pt x="1080" y="474"/>
                  </a:cubicBezTo>
                  <a:cubicBezTo>
                    <a:pt x="1088" y="465"/>
                    <a:pt x="1102" y="464"/>
                    <a:pt x="1111" y="472"/>
                  </a:cubicBezTo>
                  <a:cubicBezTo>
                    <a:pt x="1113" y="473"/>
                    <a:pt x="1114" y="474"/>
                    <a:pt x="1115" y="476"/>
                  </a:cubicBezTo>
                  <a:cubicBezTo>
                    <a:pt x="1120" y="484"/>
                    <a:pt x="1120" y="496"/>
                    <a:pt x="1113" y="503"/>
                  </a:cubicBezTo>
                  <a:cubicBezTo>
                    <a:pt x="1079" y="541"/>
                    <a:pt x="1026" y="564"/>
                    <a:pt x="952" y="572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9" name="Freeform 785"/>
            <p:cNvSpPr/>
            <p:nvPr/>
          </p:nvSpPr>
          <p:spPr bwMode="auto">
            <a:xfrm>
              <a:off x="4370388" y="2157413"/>
              <a:ext cx="47625" cy="39688"/>
            </a:xfrm>
            <a:custGeom>
              <a:avLst/>
              <a:gdLst>
                <a:gd name="T0" fmla="*/ 82 w 100"/>
                <a:gd name="T1" fmla="*/ 76 h 85"/>
                <a:gd name="T2" fmla="*/ 31 w 100"/>
                <a:gd name="T3" fmla="*/ 73 h 85"/>
                <a:gd name="T4" fmla="*/ 5 w 100"/>
                <a:gd name="T5" fmla="*/ 48 h 85"/>
                <a:gd name="T6" fmla="*/ 20 w 100"/>
                <a:gd name="T7" fmla="*/ 9 h 85"/>
                <a:gd name="T8" fmla="*/ 63 w 100"/>
                <a:gd name="T9" fmla="*/ 6 h 85"/>
                <a:gd name="T10" fmla="*/ 95 w 100"/>
                <a:gd name="T11" fmla="*/ 37 h 85"/>
                <a:gd name="T12" fmla="*/ 100 w 100"/>
                <a:gd name="T13" fmla="*/ 52 h 85"/>
                <a:gd name="T14" fmla="*/ 82 w 100"/>
                <a:gd name="T15" fmla="*/ 7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85">
                  <a:moveTo>
                    <a:pt x="82" y="76"/>
                  </a:moveTo>
                  <a:cubicBezTo>
                    <a:pt x="68" y="85"/>
                    <a:pt x="44" y="79"/>
                    <a:pt x="31" y="73"/>
                  </a:cubicBezTo>
                  <a:cubicBezTo>
                    <a:pt x="19" y="68"/>
                    <a:pt x="9" y="60"/>
                    <a:pt x="5" y="48"/>
                  </a:cubicBezTo>
                  <a:cubicBezTo>
                    <a:pt x="0" y="34"/>
                    <a:pt x="7" y="17"/>
                    <a:pt x="20" y="9"/>
                  </a:cubicBezTo>
                  <a:cubicBezTo>
                    <a:pt x="32" y="1"/>
                    <a:pt x="49" y="0"/>
                    <a:pt x="63" y="6"/>
                  </a:cubicBezTo>
                  <a:cubicBezTo>
                    <a:pt x="77" y="12"/>
                    <a:pt x="88" y="23"/>
                    <a:pt x="95" y="37"/>
                  </a:cubicBezTo>
                  <a:cubicBezTo>
                    <a:pt x="97" y="41"/>
                    <a:pt x="100" y="47"/>
                    <a:pt x="100" y="52"/>
                  </a:cubicBezTo>
                  <a:cubicBezTo>
                    <a:pt x="99" y="60"/>
                    <a:pt x="88" y="72"/>
                    <a:pt x="82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0" name="Freeform 786"/>
            <p:cNvSpPr/>
            <p:nvPr/>
          </p:nvSpPr>
          <p:spPr bwMode="auto">
            <a:xfrm>
              <a:off x="4268788" y="2252663"/>
              <a:ext cx="50800" cy="53975"/>
            </a:xfrm>
            <a:custGeom>
              <a:avLst/>
              <a:gdLst>
                <a:gd name="T0" fmla="*/ 93 w 105"/>
                <a:gd name="T1" fmla="*/ 77 h 111"/>
                <a:gd name="T2" fmla="*/ 66 w 105"/>
                <a:gd name="T3" fmla="*/ 105 h 111"/>
                <a:gd name="T4" fmla="*/ 26 w 105"/>
                <a:gd name="T5" fmla="*/ 107 h 111"/>
                <a:gd name="T6" fmla="*/ 14 w 105"/>
                <a:gd name="T7" fmla="*/ 100 h 111"/>
                <a:gd name="T8" fmla="*/ 8 w 105"/>
                <a:gd name="T9" fmla="*/ 88 h 111"/>
                <a:gd name="T10" fmla="*/ 9 w 105"/>
                <a:gd name="T11" fmla="*/ 31 h 111"/>
                <a:gd name="T12" fmla="*/ 70 w 105"/>
                <a:gd name="T13" fmla="*/ 9 h 111"/>
                <a:gd name="T14" fmla="*/ 94 w 105"/>
                <a:gd name="T15" fmla="*/ 74 h 111"/>
                <a:gd name="T16" fmla="*/ 93 w 105"/>
                <a:gd name="T17" fmla="*/ 7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10">
                  <a:moveTo>
                    <a:pt x="93" y="77"/>
                  </a:moveTo>
                  <a:cubicBezTo>
                    <a:pt x="87" y="89"/>
                    <a:pt x="79" y="100"/>
                    <a:pt x="66" y="105"/>
                  </a:cubicBezTo>
                  <a:cubicBezTo>
                    <a:pt x="54" y="111"/>
                    <a:pt x="39" y="111"/>
                    <a:pt x="26" y="107"/>
                  </a:cubicBezTo>
                  <a:cubicBezTo>
                    <a:pt x="21" y="106"/>
                    <a:pt x="17" y="104"/>
                    <a:pt x="14" y="100"/>
                  </a:cubicBezTo>
                  <a:cubicBezTo>
                    <a:pt x="11" y="97"/>
                    <a:pt x="9" y="92"/>
                    <a:pt x="8" y="88"/>
                  </a:cubicBezTo>
                  <a:cubicBezTo>
                    <a:pt x="2" y="69"/>
                    <a:pt x="0" y="48"/>
                    <a:pt x="9" y="31"/>
                  </a:cubicBezTo>
                  <a:cubicBezTo>
                    <a:pt x="20" y="10"/>
                    <a:pt x="48" y="0"/>
                    <a:pt x="70" y="9"/>
                  </a:cubicBezTo>
                  <a:cubicBezTo>
                    <a:pt x="95" y="20"/>
                    <a:pt x="105" y="50"/>
                    <a:pt x="94" y="74"/>
                  </a:cubicBezTo>
                  <a:cubicBezTo>
                    <a:pt x="94" y="75"/>
                    <a:pt x="93" y="76"/>
                    <a:pt x="93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1" name="Freeform 787"/>
            <p:cNvSpPr/>
            <p:nvPr/>
          </p:nvSpPr>
          <p:spPr bwMode="auto">
            <a:xfrm>
              <a:off x="4311651" y="2197100"/>
              <a:ext cx="50800" cy="46038"/>
            </a:xfrm>
            <a:custGeom>
              <a:avLst/>
              <a:gdLst>
                <a:gd name="T0" fmla="*/ 71 w 106"/>
                <a:gd name="T1" fmla="*/ 88 h 95"/>
                <a:gd name="T2" fmla="*/ 40 w 106"/>
                <a:gd name="T3" fmla="*/ 94 h 95"/>
                <a:gd name="T4" fmla="*/ 8 w 106"/>
                <a:gd name="T5" fmla="*/ 77 h 95"/>
                <a:gd name="T6" fmla="*/ 5 w 106"/>
                <a:gd name="T7" fmla="*/ 36 h 95"/>
                <a:gd name="T8" fmla="*/ 52 w 106"/>
                <a:gd name="T9" fmla="*/ 1 h 95"/>
                <a:gd name="T10" fmla="*/ 100 w 106"/>
                <a:gd name="T11" fmla="*/ 34 h 95"/>
                <a:gd name="T12" fmla="*/ 79 w 106"/>
                <a:gd name="T13" fmla="*/ 83 h 95"/>
                <a:gd name="T14" fmla="*/ 71 w 106"/>
                <a:gd name="T15" fmla="*/ 8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95">
                  <a:moveTo>
                    <a:pt x="71" y="88"/>
                  </a:moveTo>
                  <a:cubicBezTo>
                    <a:pt x="61" y="92"/>
                    <a:pt x="50" y="95"/>
                    <a:pt x="40" y="94"/>
                  </a:cubicBezTo>
                  <a:cubicBezTo>
                    <a:pt x="28" y="93"/>
                    <a:pt x="15" y="87"/>
                    <a:pt x="8" y="77"/>
                  </a:cubicBezTo>
                  <a:cubicBezTo>
                    <a:pt x="1" y="65"/>
                    <a:pt x="0" y="49"/>
                    <a:pt x="5" y="36"/>
                  </a:cubicBezTo>
                  <a:cubicBezTo>
                    <a:pt x="12" y="17"/>
                    <a:pt x="31" y="2"/>
                    <a:pt x="52" y="1"/>
                  </a:cubicBezTo>
                  <a:cubicBezTo>
                    <a:pt x="73" y="0"/>
                    <a:pt x="94" y="14"/>
                    <a:pt x="100" y="34"/>
                  </a:cubicBezTo>
                  <a:cubicBezTo>
                    <a:pt x="106" y="53"/>
                    <a:pt x="96" y="73"/>
                    <a:pt x="79" y="83"/>
                  </a:cubicBezTo>
                  <a:cubicBezTo>
                    <a:pt x="76" y="85"/>
                    <a:pt x="74" y="86"/>
                    <a:pt x="71" y="8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2" name="Freeform 788"/>
            <p:cNvSpPr/>
            <p:nvPr/>
          </p:nvSpPr>
          <p:spPr bwMode="auto">
            <a:xfrm>
              <a:off x="4117976" y="2122488"/>
              <a:ext cx="50800" cy="46038"/>
            </a:xfrm>
            <a:custGeom>
              <a:avLst/>
              <a:gdLst>
                <a:gd name="T0" fmla="*/ 71 w 106"/>
                <a:gd name="T1" fmla="*/ 88 h 96"/>
                <a:gd name="T2" fmla="*/ 41 w 106"/>
                <a:gd name="T3" fmla="*/ 95 h 96"/>
                <a:gd name="T4" fmla="*/ 9 w 106"/>
                <a:gd name="T5" fmla="*/ 77 h 96"/>
                <a:gd name="T6" fmla="*/ 5 w 106"/>
                <a:gd name="T7" fmla="*/ 37 h 96"/>
                <a:gd name="T8" fmla="*/ 53 w 106"/>
                <a:gd name="T9" fmla="*/ 1 h 96"/>
                <a:gd name="T10" fmla="*/ 100 w 106"/>
                <a:gd name="T11" fmla="*/ 34 h 96"/>
                <a:gd name="T12" fmla="*/ 79 w 106"/>
                <a:gd name="T13" fmla="*/ 84 h 96"/>
                <a:gd name="T14" fmla="*/ 71 w 106"/>
                <a:gd name="T15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96">
                  <a:moveTo>
                    <a:pt x="71" y="88"/>
                  </a:moveTo>
                  <a:cubicBezTo>
                    <a:pt x="62" y="93"/>
                    <a:pt x="51" y="96"/>
                    <a:pt x="41" y="95"/>
                  </a:cubicBezTo>
                  <a:cubicBezTo>
                    <a:pt x="28" y="94"/>
                    <a:pt x="16" y="88"/>
                    <a:pt x="9" y="77"/>
                  </a:cubicBezTo>
                  <a:cubicBezTo>
                    <a:pt x="1" y="66"/>
                    <a:pt x="0" y="50"/>
                    <a:pt x="5" y="37"/>
                  </a:cubicBezTo>
                  <a:cubicBezTo>
                    <a:pt x="13" y="18"/>
                    <a:pt x="32" y="2"/>
                    <a:pt x="53" y="1"/>
                  </a:cubicBezTo>
                  <a:cubicBezTo>
                    <a:pt x="73" y="0"/>
                    <a:pt x="95" y="14"/>
                    <a:pt x="100" y="34"/>
                  </a:cubicBezTo>
                  <a:cubicBezTo>
                    <a:pt x="106" y="54"/>
                    <a:pt x="96" y="74"/>
                    <a:pt x="79" y="84"/>
                  </a:cubicBezTo>
                  <a:cubicBezTo>
                    <a:pt x="76" y="86"/>
                    <a:pt x="74" y="87"/>
                    <a:pt x="71" y="8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3" name="Freeform 789"/>
            <p:cNvSpPr/>
            <p:nvPr/>
          </p:nvSpPr>
          <p:spPr bwMode="auto">
            <a:xfrm>
              <a:off x="3984626" y="2281238"/>
              <a:ext cx="49213" cy="41275"/>
            </a:xfrm>
            <a:custGeom>
              <a:avLst/>
              <a:gdLst>
                <a:gd name="T0" fmla="*/ 82 w 100"/>
                <a:gd name="T1" fmla="*/ 76 h 85"/>
                <a:gd name="T2" fmla="*/ 31 w 100"/>
                <a:gd name="T3" fmla="*/ 73 h 85"/>
                <a:gd name="T4" fmla="*/ 5 w 100"/>
                <a:gd name="T5" fmla="*/ 48 h 85"/>
                <a:gd name="T6" fmla="*/ 20 w 100"/>
                <a:gd name="T7" fmla="*/ 9 h 85"/>
                <a:gd name="T8" fmla="*/ 63 w 100"/>
                <a:gd name="T9" fmla="*/ 6 h 85"/>
                <a:gd name="T10" fmla="*/ 95 w 100"/>
                <a:gd name="T11" fmla="*/ 37 h 85"/>
                <a:gd name="T12" fmla="*/ 100 w 100"/>
                <a:gd name="T13" fmla="*/ 52 h 85"/>
                <a:gd name="T14" fmla="*/ 82 w 100"/>
                <a:gd name="T15" fmla="*/ 7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85">
                  <a:moveTo>
                    <a:pt x="82" y="76"/>
                  </a:moveTo>
                  <a:cubicBezTo>
                    <a:pt x="68" y="85"/>
                    <a:pt x="44" y="79"/>
                    <a:pt x="31" y="73"/>
                  </a:cubicBezTo>
                  <a:cubicBezTo>
                    <a:pt x="19" y="68"/>
                    <a:pt x="9" y="60"/>
                    <a:pt x="5" y="48"/>
                  </a:cubicBezTo>
                  <a:cubicBezTo>
                    <a:pt x="0" y="34"/>
                    <a:pt x="7" y="17"/>
                    <a:pt x="20" y="9"/>
                  </a:cubicBezTo>
                  <a:cubicBezTo>
                    <a:pt x="32" y="1"/>
                    <a:pt x="49" y="0"/>
                    <a:pt x="63" y="6"/>
                  </a:cubicBezTo>
                  <a:cubicBezTo>
                    <a:pt x="77" y="12"/>
                    <a:pt x="88" y="23"/>
                    <a:pt x="95" y="37"/>
                  </a:cubicBezTo>
                  <a:cubicBezTo>
                    <a:pt x="97" y="41"/>
                    <a:pt x="100" y="47"/>
                    <a:pt x="100" y="52"/>
                  </a:cubicBezTo>
                  <a:cubicBezTo>
                    <a:pt x="99" y="60"/>
                    <a:pt x="88" y="72"/>
                    <a:pt x="82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4" name="Freeform 790"/>
            <p:cNvSpPr/>
            <p:nvPr/>
          </p:nvSpPr>
          <p:spPr bwMode="auto">
            <a:xfrm>
              <a:off x="4111626" y="2438400"/>
              <a:ext cx="50800" cy="55563"/>
            </a:xfrm>
            <a:custGeom>
              <a:avLst/>
              <a:gdLst>
                <a:gd name="T0" fmla="*/ 93 w 105"/>
                <a:gd name="T1" fmla="*/ 78 h 112"/>
                <a:gd name="T2" fmla="*/ 67 w 105"/>
                <a:gd name="T3" fmla="*/ 106 h 112"/>
                <a:gd name="T4" fmla="*/ 26 w 105"/>
                <a:gd name="T5" fmla="*/ 108 h 112"/>
                <a:gd name="T6" fmla="*/ 14 w 105"/>
                <a:gd name="T7" fmla="*/ 101 h 112"/>
                <a:gd name="T8" fmla="*/ 8 w 105"/>
                <a:gd name="T9" fmla="*/ 89 h 112"/>
                <a:gd name="T10" fmla="*/ 9 w 105"/>
                <a:gd name="T11" fmla="*/ 31 h 112"/>
                <a:gd name="T12" fmla="*/ 71 w 105"/>
                <a:gd name="T13" fmla="*/ 10 h 112"/>
                <a:gd name="T14" fmla="*/ 95 w 105"/>
                <a:gd name="T15" fmla="*/ 74 h 112"/>
                <a:gd name="T16" fmla="*/ 93 w 105"/>
                <a:gd name="T17" fmla="*/ 7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12">
                  <a:moveTo>
                    <a:pt x="93" y="78"/>
                  </a:moveTo>
                  <a:cubicBezTo>
                    <a:pt x="87" y="90"/>
                    <a:pt x="79" y="101"/>
                    <a:pt x="67" y="106"/>
                  </a:cubicBezTo>
                  <a:cubicBezTo>
                    <a:pt x="54" y="111"/>
                    <a:pt x="39" y="112"/>
                    <a:pt x="26" y="108"/>
                  </a:cubicBezTo>
                  <a:cubicBezTo>
                    <a:pt x="22" y="106"/>
                    <a:pt x="17" y="104"/>
                    <a:pt x="14" y="101"/>
                  </a:cubicBezTo>
                  <a:cubicBezTo>
                    <a:pt x="11" y="97"/>
                    <a:pt x="10" y="93"/>
                    <a:pt x="8" y="89"/>
                  </a:cubicBezTo>
                  <a:cubicBezTo>
                    <a:pt x="3" y="70"/>
                    <a:pt x="0" y="49"/>
                    <a:pt x="9" y="31"/>
                  </a:cubicBezTo>
                  <a:cubicBezTo>
                    <a:pt x="21" y="10"/>
                    <a:pt x="49" y="0"/>
                    <a:pt x="71" y="10"/>
                  </a:cubicBezTo>
                  <a:cubicBezTo>
                    <a:pt x="96" y="20"/>
                    <a:pt x="105" y="50"/>
                    <a:pt x="95" y="74"/>
                  </a:cubicBezTo>
                  <a:cubicBezTo>
                    <a:pt x="94" y="75"/>
                    <a:pt x="93" y="77"/>
                    <a:pt x="93" y="7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5" name="Freeform 791"/>
            <p:cNvSpPr/>
            <p:nvPr/>
          </p:nvSpPr>
          <p:spPr bwMode="auto">
            <a:xfrm>
              <a:off x="4119563" y="2382838"/>
              <a:ext cx="50800" cy="46038"/>
            </a:xfrm>
            <a:custGeom>
              <a:avLst/>
              <a:gdLst>
                <a:gd name="T0" fmla="*/ 71 w 106"/>
                <a:gd name="T1" fmla="*/ 88 h 96"/>
                <a:gd name="T2" fmla="*/ 41 w 106"/>
                <a:gd name="T3" fmla="*/ 95 h 96"/>
                <a:gd name="T4" fmla="*/ 9 w 106"/>
                <a:gd name="T5" fmla="*/ 77 h 96"/>
                <a:gd name="T6" fmla="*/ 5 w 106"/>
                <a:gd name="T7" fmla="*/ 37 h 96"/>
                <a:gd name="T8" fmla="*/ 53 w 106"/>
                <a:gd name="T9" fmla="*/ 1 h 96"/>
                <a:gd name="T10" fmla="*/ 100 w 106"/>
                <a:gd name="T11" fmla="*/ 34 h 96"/>
                <a:gd name="T12" fmla="*/ 79 w 106"/>
                <a:gd name="T13" fmla="*/ 84 h 96"/>
                <a:gd name="T14" fmla="*/ 71 w 106"/>
                <a:gd name="T15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96">
                  <a:moveTo>
                    <a:pt x="71" y="88"/>
                  </a:moveTo>
                  <a:cubicBezTo>
                    <a:pt x="62" y="93"/>
                    <a:pt x="51" y="96"/>
                    <a:pt x="41" y="95"/>
                  </a:cubicBezTo>
                  <a:cubicBezTo>
                    <a:pt x="28" y="94"/>
                    <a:pt x="16" y="88"/>
                    <a:pt x="9" y="77"/>
                  </a:cubicBezTo>
                  <a:cubicBezTo>
                    <a:pt x="1" y="66"/>
                    <a:pt x="0" y="50"/>
                    <a:pt x="5" y="37"/>
                  </a:cubicBezTo>
                  <a:cubicBezTo>
                    <a:pt x="13" y="17"/>
                    <a:pt x="32" y="2"/>
                    <a:pt x="53" y="1"/>
                  </a:cubicBezTo>
                  <a:cubicBezTo>
                    <a:pt x="73" y="0"/>
                    <a:pt x="95" y="14"/>
                    <a:pt x="100" y="34"/>
                  </a:cubicBezTo>
                  <a:cubicBezTo>
                    <a:pt x="106" y="54"/>
                    <a:pt x="96" y="74"/>
                    <a:pt x="79" y="84"/>
                  </a:cubicBezTo>
                  <a:cubicBezTo>
                    <a:pt x="76" y="85"/>
                    <a:pt x="74" y="87"/>
                    <a:pt x="71" y="8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6" name="Freeform 792"/>
            <p:cNvSpPr/>
            <p:nvPr/>
          </p:nvSpPr>
          <p:spPr bwMode="auto">
            <a:xfrm>
              <a:off x="4070351" y="2160588"/>
              <a:ext cx="50800" cy="46038"/>
            </a:xfrm>
            <a:custGeom>
              <a:avLst/>
              <a:gdLst>
                <a:gd name="T0" fmla="*/ 70 w 105"/>
                <a:gd name="T1" fmla="*/ 88 h 96"/>
                <a:gd name="T2" fmla="*/ 40 w 105"/>
                <a:gd name="T3" fmla="*/ 95 h 96"/>
                <a:gd name="T4" fmla="*/ 8 w 105"/>
                <a:gd name="T5" fmla="*/ 77 h 96"/>
                <a:gd name="T6" fmla="*/ 4 w 105"/>
                <a:gd name="T7" fmla="*/ 37 h 96"/>
                <a:gd name="T8" fmla="*/ 52 w 105"/>
                <a:gd name="T9" fmla="*/ 1 h 96"/>
                <a:gd name="T10" fmla="*/ 100 w 105"/>
                <a:gd name="T11" fmla="*/ 34 h 96"/>
                <a:gd name="T12" fmla="*/ 78 w 105"/>
                <a:gd name="T13" fmla="*/ 84 h 96"/>
                <a:gd name="T14" fmla="*/ 70 w 105"/>
                <a:gd name="T15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96">
                  <a:moveTo>
                    <a:pt x="70" y="88"/>
                  </a:moveTo>
                  <a:cubicBezTo>
                    <a:pt x="61" y="92"/>
                    <a:pt x="50" y="96"/>
                    <a:pt x="40" y="95"/>
                  </a:cubicBezTo>
                  <a:cubicBezTo>
                    <a:pt x="27" y="93"/>
                    <a:pt x="15" y="87"/>
                    <a:pt x="8" y="77"/>
                  </a:cubicBezTo>
                  <a:cubicBezTo>
                    <a:pt x="0" y="65"/>
                    <a:pt x="0" y="50"/>
                    <a:pt x="4" y="37"/>
                  </a:cubicBezTo>
                  <a:cubicBezTo>
                    <a:pt x="12" y="17"/>
                    <a:pt x="31" y="2"/>
                    <a:pt x="52" y="1"/>
                  </a:cubicBezTo>
                  <a:cubicBezTo>
                    <a:pt x="73" y="0"/>
                    <a:pt x="94" y="14"/>
                    <a:pt x="100" y="34"/>
                  </a:cubicBezTo>
                  <a:cubicBezTo>
                    <a:pt x="105" y="54"/>
                    <a:pt x="95" y="74"/>
                    <a:pt x="78" y="84"/>
                  </a:cubicBezTo>
                  <a:cubicBezTo>
                    <a:pt x="76" y="85"/>
                    <a:pt x="73" y="87"/>
                    <a:pt x="70" y="8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7" name="Freeform 793"/>
            <p:cNvSpPr/>
            <p:nvPr/>
          </p:nvSpPr>
          <p:spPr bwMode="auto">
            <a:xfrm>
              <a:off x="4025901" y="2208213"/>
              <a:ext cx="50800" cy="46038"/>
            </a:xfrm>
            <a:custGeom>
              <a:avLst/>
              <a:gdLst>
                <a:gd name="T0" fmla="*/ 71 w 106"/>
                <a:gd name="T1" fmla="*/ 88 h 95"/>
                <a:gd name="T2" fmla="*/ 40 w 106"/>
                <a:gd name="T3" fmla="*/ 94 h 95"/>
                <a:gd name="T4" fmla="*/ 8 w 106"/>
                <a:gd name="T5" fmla="*/ 77 h 95"/>
                <a:gd name="T6" fmla="*/ 5 w 106"/>
                <a:gd name="T7" fmla="*/ 36 h 95"/>
                <a:gd name="T8" fmla="*/ 52 w 106"/>
                <a:gd name="T9" fmla="*/ 1 h 95"/>
                <a:gd name="T10" fmla="*/ 100 w 106"/>
                <a:gd name="T11" fmla="*/ 34 h 95"/>
                <a:gd name="T12" fmla="*/ 79 w 106"/>
                <a:gd name="T13" fmla="*/ 84 h 95"/>
                <a:gd name="T14" fmla="*/ 71 w 106"/>
                <a:gd name="T15" fmla="*/ 8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95">
                  <a:moveTo>
                    <a:pt x="71" y="88"/>
                  </a:moveTo>
                  <a:cubicBezTo>
                    <a:pt x="61" y="92"/>
                    <a:pt x="50" y="95"/>
                    <a:pt x="40" y="94"/>
                  </a:cubicBezTo>
                  <a:cubicBezTo>
                    <a:pt x="28" y="93"/>
                    <a:pt x="15" y="87"/>
                    <a:pt x="8" y="77"/>
                  </a:cubicBezTo>
                  <a:cubicBezTo>
                    <a:pt x="0" y="65"/>
                    <a:pt x="0" y="50"/>
                    <a:pt x="5" y="36"/>
                  </a:cubicBezTo>
                  <a:cubicBezTo>
                    <a:pt x="12" y="17"/>
                    <a:pt x="31" y="2"/>
                    <a:pt x="52" y="1"/>
                  </a:cubicBezTo>
                  <a:cubicBezTo>
                    <a:pt x="73" y="0"/>
                    <a:pt x="94" y="14"/>
                    <a:pt x="100" y="34"/>
                  </a:cubicBezTo>
                  <a:cubicBezTo>
                    <a:pt x="106" y="53"/>
                    <a:pt x="96" y="73"/>
                    <a:pt x="79" y="84"/>
                  </a:cubicBezTo>
                  <a:cubicBezTo>
                    <a:pt x="76" y="85"/>
                    <a:pt x="73" y="86"/>
                    <a:pt x="71" y="8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12" name="组合 811"/>
          <p:cNvGrpSpPr/>
          <p:nvPr/>
        </p:nvGrpSpPr>
        <p:grpSpPr>
          <a:xfrm>
            <a:off x="5919788" y="2613025"/>
            <a:ext cx="882651" cy="809625"/>
            <a:chOff x="5919788" y="2295525"/>
            <a:chExt cx="882651" cy="809625"/>
          </a:xfrm>
        </p:grpSpPr>
        <p:sp>
          <p:nvSpPr>
            <p:cNvPr id="798" name="Freeform 794"/>
            <p:cNvSpPr/>
            <p:nvPr/>
          </p:nvSpPr>
          <p:spPr bwMode="auto">
            <a:xfrm>
              <a:off x="6167438" y="2295525"/>
              <a:ext cx="323850" cy="396875"/>
            </a:xfrm>
            <a:custGeom>
              <a:avLst/>
              <a:gdLst>
                <a:gd name="T0" fmla="*/ 396 w 671"/>
                <a:gd name="T1" fmla="*/ 740 h 821"/>
                <a:gd name="T2" fmla="*/ 30 w 671"/>
                <a:gd name="T3" fmla="*/ 323 h 821"/>
                <a:gd name="T4" fmla="*/ 155 w 671"/>
                <a:gd name="T5" fmla="*/ 56 h 821"/>
                <a:gd name="T6" fmla="*/ 314 w 671"/>
                <a:gd name="T7" fmla="*/ 189 h 821"/>
                <a:gd name="T8" fmla="*/ 495 w 671"/>
                <a:gd name="T9" fmla="*/ 17 h 821"/>
                <a:gd name="T10" fmla="*/ 516 w 671"/>
                <a:gd name="T11" fmla="*/ 468 h 821"/>
                <a:gd name="T12" fmla="*/ 396 w 671"/>
                <a:gd name="T13" fmla="*/ 74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1" h="821">
                  <a:moveTo>
                    <a:pt x="396" y="740"/>
                  </a:moveTo>
                  <a:cubicBezTo>
                    <a:pt x="277" y="821"/>
                    <a:pt x="60" y="516"/>
                    <a:pt x="30" y="323"/>
                  </a:cubicBezTo>
                  <a:cubicBezTo>
                    <a:pt x="0" y="129"/>
                    <a:pt x="77" y="64"/>
                    <a:pt x="155" y="56"/>
                  </a:cubicBezTo>
                  <a:cubicBezTo>
                    <a:pt x="232" y="47"/>
                    <a:pt x="241" y="189"/>
                    <a:pt x="314" y="189"/>
                  </a:cubicBezTo>
                  <a:cubicBezTo>
                    <a:pt x="387" y="189"/>
                    <a:pt x="355" y="0"/>
                    <a:pt x="495" y="17"/>
                  </a:cubicBezTo>
                  <a:cubicBezTo>
                    <a:pt x="671" y="39"/>
                    <a:pt x="559" y="343"/>
                    <a:pt x="516" y="468"/>
                  </a:cubicBezTo>
                  <a:cubicBezTo>
                    <a:pt x="473" y="594"/>
                    <a:pt x="477" y="684"/>
                    <a:pt x="396" y="740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9" name="Freeform 795"/>
            <p:cNvSpPr/>
            <p:nvPr/>
          </p:nvSpPr>
          <p:spPr bwMode="auto">
            <a:xfrm>
              <a:off x="6394451" y="2330450"/>
              <a:ext cx="352425" cy="373063"/>
            </a:xfrm>
            <a:custGeom>
              <a:avLst/>
              <a:gdLst>
                <a:gd name="T0" fmla="*/ 76 w 730"/>
                <a:gd name="T1" fmla="*/ 711 h 773"/>
                <a:gd name="T2" fmla="*/ 313 w 730"/>
                <a:gd name="T3" fmla="*/ 164 h 773"/>
                <a:gd name="T4" fmla="*/ 606 w 730"/>
                <a:gd name="T5" fmla="*/ 125 h 773"/>
                <a:gd name="T6" fmla="*/ 524 w 730"/>
                <a:gd name="T7" fmla="*/ 344 h 773"/>
                <a:gd name="T8" fmla="*/ 726 w 730"/>
                <a:gd name="T9" fmla="*/ 472 h 773"/>
                <a:gd name="T10" fmla="*/ 347 w 730"/>
                <a:gd name="T11" fmla="*/ 620 h 773"/>
                <a:gd name="T12" fmla="*/ 76 w 730"/>
                <a:gd name="T13" fmla="*/ 711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0" h="773">
                  <a:moveTo>
                    <a:pt x="76" y="711"/>
                  </a:moveTo>
                  <a:cubicBezTo>
                    <a:pt x="0" y="628"/>
                    <a:pt x="111" y="327"/>
                    <a:pt x="313" y="164"/>
                  </a:cubicBezTo>
                  <a:cubicBezTo>
                    <a:pt x="515" y="0"/>
                    <a:pt x="588" y="65"/>
                    <a:pt x="606" y="125"/>
                  </a:cubicBezTo>
                  <a:cubicBezTo>
                    <a:pt x="623" y="185"/>
                    <a:pt x="507" y="297"/>
                    <a:pt x="524" y="344"/>
                  </a:cubicBezTo>
                  <a:cubicBezTo>
                    <a:pt x="541" y="392"/>
                    <a:pt x="723" y="354"/>
                    <a:pt x="726" y="472"/>
                  </a:cubicBezTo>
                  <a:cubicBezTo>
                    <a:pt x="730" y="624"/>
                    <a:pt x="567" y="551"/>
                    <a:pt x="347" y="620"/>
                  </a:cubicBezTo>
                  <a:cubicBezTo>
                    <a:pt x="128" y="689"/>
                    <a:pt x="132" y="773"/>
                    <a:pt x="76" y="711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0" name="Freeform 796"/>
            <p:cNvSpPr/>
            <p:nvPr/>
          </p:nvSpPr>
          <p:spPr bwMode="auto">
            <a:xfrm>
              <a:off x="6451601" y="2695575"/>
              <a:ext cx="350838" cy="307975"/>
            </a:xfrm>
            <a:custGeom>
              <a:avLst/>
              <a:gdLst>
                <a:gd name="T0" fmla="*/ 1 w 727"/>
                <a:gd name="T1" fmla="*/ 82 h 637"/>
                <a:gd name="T2" fmla="*/ 378 w 727"/>
                <a:gd name="T3" fmla="*/ 48 h 637"/>
                <a:gd name="T4" fmla="*/ 641 w 727"/>
                <a:gd name="T5" fmla="*/ 313 h 637"/>
                <a:gd name="T6" fmla="*/ 400 w 727"/>
                <a:gd name="T7" fmla="*/ 388 h 637"/>
                <a:gd name="T8" fmla="*/ 361 w 727"/>
                <a:gd name="T9" fmla="*/ 568 h 637"/>
                <a:gd name="T10" fmla="*/ 158 w 727"/>
                <a:gd name="T11" fmla="*/ 314 h 637"/>
                <a:gd name="T12" fmla="*/ 1 w 727"/>
                <a:gd name="T13" fmla="*/ 82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7" h="637">
                  <a:moveTo>
                    <a:pt x="1" y="82"/>
                  </a:moveTo>
                  <a:cubicBezTo>
                    <a:pt x="0" y="0"/>
                    <a:pt x="210" y="0"/>
                    <a:pt x="378" y="48"/>
                  </a:cubicBezTo>
                  <a:cubicBezTo>
                    <a:pt x="546" y="95"/>
                    <a:pt x="727" y="220"/>
                    <a:pt x="641" y="313"/>
                  </a:cubicBezTo>
                  <a:cubicBezTo>
                    <a:pt x="554" y="405"/>
                    <a:pt x="434" y="327"/>
                    <a:pt x="400" y="388"/>
                  </a:cubicBezTo>
                  <a:cubicBezTo>
                    <a:pt x="365" y="448"/>
                    <a:pt x="454" y="517"/>
                    <a:pt x="361" y="568"/>
                  </a:cubicBezTo>
                  <a:cubicBezTo>
                    <a:pt x="236" y="637"/>
                    <a:pt x="214" y="433"/>
                    <a:pt x="158" y="314"/>
                  </a:cubicBezTo>
                  <a:cubicBezTo>
                    <a:pt x="103" y="194"/>
                    <a:pt x="2" y="203"/>
                    <a:pt x="1" y="82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1" name="Freeform 797"/>
            <p:cNvSpPr/>
            <p:nvPr/>
          </p:nvSpPr>
          <p:spPr bwMode="auto">
            <a:xfrm>
              <a:off x="6113463" y="2720975"/>
              <a:ext cx="360363" cy="384175"/>
            </a:xfrm>
            <a:custGeom>
              <a:avLst/>
              <a:gdLst>
                <a:gd name="T0" fmla="*/ 522 w 746"/>
                <a:gd name="T1" fmla="*/ 43 h 796"/>
                <a:gd name="T2" fmla="*/ 720 w 746"/>
                <a:gd name="T3" fmla="*/ 446 h 796"/>
                <a:gd name="T4" fmla="*/ 540 w 746"/>
                <a:gd name="T5" fmla="*/ 780 h 796"/>
                <a:gd name="T6" fmla="*/ 399 w 746"/>
                <a:gd name="T7" fmla="*/ 617 h 796"/>
                <a:gd name="T8" fmla="*/ 118 w 746"/>
                <a:gd name="T9" fmla="*/ 617 h 796"/>
                <a:gd name="T10" fmla="*/ 309 w 746"/>
                <a:gd name="T11" fmla="*/ 354 h 796"/>
                <a:gd name="T12" fmla="*/ 522 w 746"/>
                <a:gd name="T13" fmla="*/ 43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796">
                  <a:moveTo>
                    <a:pt x="522" y="43"/>
                  </a:moveTo>
                  <a:cubicBezTo>
                    <a:pt x="615" y="0"/>
                    <a:pt x="746" y="222"/>
                    <a:pt x="720" y="446"/>
                  </a:cubicBezTo>
                  <a:cubicBezTo>
                    <a:pt x="693" y="670"/>
                    <a:pt x="657" y="796"/>
                    <a:pt x="540" y="780"/>
                  </a:cubicBezTo>
                  <a:cubicBezTo>
                    <a:pt x="424" y="764"/>
                    <a:pt x="479" y="645"/>
                    <a:pt x="399" y="617"/>
                  </a:cubicBezTo>
                  <a:cubicBezTo>
                    <a:pt x="320" y="589"/>
                    <a:pt x="225" y="718"/>
                    <a:pt x="118" y="617"/>
                  </a:cubicBezTo>
                  <a:cubicBezTo>
                    <a:pt x="0" y="505"/>
                    <a:pt x="136" y="440"/>
                    <a:pt x="309" y="354"/>
                  </a:cubicBezTo>
                  <a:cubicBezTo>
                    <a:pt x="482" y="268"/>
                    <a:pt x="413" y="92"/>
                    <a:pt x="522" y="43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2" name="Freeform 798"/>
            <p:cNvSpPr/>
            <p:nvPr/>
          </p:nvSpPr>
          <p:spPr bwMode="auto">
            <a:xfrm>
              <a:off x="5919788" y="2492375"/>
              <a:ext cx="392113" cy="382588"/>
            </a:xfrm>
            <a:custGeom>
              <a:avLst/>
              <a:gdLst>
                <a:gd name="T0" fmla="*/ 804 w 811"/>
                <a:gd name="T1" fmla="*/ 472 h 792"/>
                <a:gd name="T2" fmla="*/ 490 w 811"/>
                <a:gd name="T3" fmla="*/ 752 h 792"/>
                <a:gd name="T4" fmla="*/ 12 w 811"/>
                <a:gd name="T5" fmla="*/ 625 h 792"/>
                <a:gd name="T6" fmla="*/ 277 w 811"/>
                <a:gd name="T7" fmla="*/ 441 h 792"/>
                <a:gd name="T8" fmla="*/ 163 w 811"/>
                <a:gd name="T9" fmla="*/ 161 h 792"/>
                <a:gd name="T10" fmla="*/ 543 w 811"/>
                <a:gd name="T11" fmla="*/ 330 h 792"/>
                <a:gd name="T12" fmla="*/ 804 w 811"/>
                <a:gd name="T13" fmla="*/ 47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792">
                  <a:moveTo>
                    <a:pt x="804" y="472"/>
                  </a:moveTo>
                  <a:cubicBezTo>
                    <a:pt x="811" y="550"/>
                    <a:pt x="734" y="712"/>
                    <a:pt x="490" y="752"/>
                  </a:cubicBezTo>
                  <a:cubicBezTo>
                    <a:pt x="246" y="792"/>
                    <a:pt x="0" y="752"/>
                    <a:pt x="12" y="625"/>
                  </a:cubicBezTo>
                  <a:cubicBezTo>
                    <a:pt x="25" y="497"/>
                    <a:pt x="269" y="523"/>
                    <a:pt x="277" y="441"/>
                  </a:cubicBezTo>
                  <a:cubicBezTo>
                    <a:pt x="286" y="359"/>
                    <a:pt x="105" y="276"/>
                    <a:pt x="163" y="161"/>
                  </a:cubicBezTo>
                  <a:cubicBezTo>
                    <a:pt x="244" y="0"/>
                    <a:pt x="392" y="232"/>
                    <a:pt x="543" y="330"/>
                  </a:cubicBezTo>
                  <a:cubicBezTo>
                    <a:pt x="694" y="427"/>
                    <a:pt x="792" y="350"/>
                    <a:pt x="804" y="472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3" name="Freeform 799"/>
            <p:cNvSpPr/>
            <p:nvPr/>
          </p:nvSpPr>
          <p:spPr bwMode="auto">
            <a:xfrm>
              <a:off x="6208713" y="2511425"/>
              <a:ext cx="355600" cy="317500"/>
            </a:xfrm>
            <a:custGeom>
              <a:avLst/>
              <a:gdLst>
                <a:gd name="T0" fmla="*/ 116 w 738"/>
                <a:gd name="T1" fmla="*/ 396 h 657"/>
                <a:gd name="T2" fmla="*/ 48 w 738"/>
                <a:gd name="T3" fmla="*/ 364 h 657"/>
                <a:gd name="T4" fmla="*/ 6 w 738"/>
                <a:gd name="T5" fmla="*/ 290 h 657"/>
                <a:gd name="T6" fmla="*/ 104 w 738"/>
                <a:gd name="T7" fmla="*/ 185 h 657"/>
                <a:gd name="T8" fmla="*/ 163 w 738"/>
                <a:gd name="T9" fmla="*/ 191 h 657"/>
                <a:gd name="T10" fmla="*/ 199 w 738"/>
                <a:gd name="T11" fmla="*/ 117 h 657"/>
                <a:gd name="T12" fmla="*/ 218 w 738"/>
                <a:gd name="T13" fmla="*/ 33 h 657"/>
                <a:gd name="T14" fmla="*/ 297 w 738"/>
                <a:gd name="T15" fmla="*/ 31 h 657"/>
                <a:gd name="T16" fmla="*/ 340 w 738"/>
                <a:gd name="T17" fmla="*/ 103 h 657"/>
                <a:gd name="T18" fmla="*/ 361 w 738"/>
                <a:gd name="T19" fmla="*/ 133 h 657"/>
                <a:gd name="T20" fmla="*/ 383 w 738"/>
                <a:gd name="T21" fmla="*/ 124 h 657"/>
                <a:gd name="T22" fmla="*/ 456 w 738"/>
                <a:gd name="T23" fmla="*/ 39 h 657"/>
                <a:gd name="T24" fmla="*/ 557 w 738"/>
                <a:gd name="T25" fmla="*/ 28 h 657"/>
                <a:gd name="T26" fmla="*/ 561 w 738"/>
                <a:gd name="T27" fmla="*/ 158 h 657"/>
                <a:gd name="T28" fmla="*/ 570 w 738"/>
                <a:gd name="T29" fmla="*/ 186 h 657"/>
                <a:gd name="T30" fmla="*/ 597 w 738"/>
                <a:gd name="T31" fmla="*/ 195 h 657"/>
                <a:gd name="T32" fmla="*/ 689 w 738"/>
                <a:gd name="T33" fmla="*/ 213 h 657"/>
                <a:gd name="T34" fmla="*/ 702 w 738"/>
                <a:gd name="T35" fmla="*/ 292 h 657"/>
                <a:gd name="T36" fmla="*/ 672 w 738"/>
                <a:gd name="T37" fmla="*/ 308 h 657"/>
                <a:gd name="T38" fmla="*/ 690 w 738"/>
                <a:gd name="T39" fmla="*/ 389 h 657"/>
                <a:gd name="T40" fmla="*/ 722 w 738"/>
                <a:gd name="T41" fmla="*/ 469 h 657"/>
                <a:gd name="T42" fmla="*/ 668 w 738"/>
                <a:gd name="T43" fmla="*/ 488 h 657"/>
                <a:gd name="T44" fmla="*/ 607 w 738"/>
                <a:gd name="T45" fmla="*/ 482 h 657"/>
                <a:gd name="T46" fmla="*/ 572 w 738"/>
                <a:gd name="T47" fmla="*/ 523 h 657"/>
                <a:gd name="T48" fmla="*/ 581 w 738"/>
                <a:gd name="T49" fmla="*/ 542 h 657"/>
                <a:gd name="T50" fmla="*/ 554 w 738"/>
                <a:gd name="T51" fmla="*/ 617 h 657"/>
                <a:gd name="T52" fmla="*/ 471 w 738"/>
                <a:gd name="T53" fmla="*/ 642 h 657"/>
                <a:gd name="T54" fmla="*/ 414 w 738"/>
                <a:gd name="T55" fmla="*/ 638 h 657"/>
                <a:gd name="T56" fmla="*/ 353 w 738"/>
                <a:gd name="T57" fmla="*/ 575 h 657"/>
                <a:gd name="T58" fmla="*/ 256 w 738"/>
                <a:gd name="T59" fmla="*/ 606 h 657"/>
                <a:gd name="T60" fmla="*/ 160 w 738"/>
                <a:gd name="T61" fmla="*/ 647 h 657"/>
                <a:gd name="T62" fmla="*/ 121 w 738"/>
                <a:gd name="T63" fmla="*/ 533 h 657"/>
                <a:gd name="T64" fmla="*/ 126 w 738"/>
                <a:gd name="T65" fmla="*/ 404 h 657"/>
                <a:gd name="T66" fmla="*/ 116 w 738"/>
                <a:gd name="T67" fmla="*/ 396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8" h="657">
                  <a:moveTo>
                    <a:pt x="116" y="396"/>
                  </a:moveTo>
                  <a:cubicBezTo>
                    <a:pt x="96" y="381"/>
                    <a:pt x="69" y="380"/>
                    <a:pt x="48" y="364"/>
                  </a:cubicBezTo>
                  <a:cubicBezTo>
                    <a:pt x="26" y="346"/>
                    <a:pt x="9" y="319"/>
                    <a:pt x="6" y="290"/>
                  </a:cubicBezTo>
                  <a:cubicBezTo>
                    <a:pt x="0" y="236"/>
                    <a:pt x="49" y="179"/>
                    <a:pt x="104" y="185"/>
                  </a:cubicBezTo>
                  <a:cubicBezTo>
                    <a:pt x="124" y="187"/>
                    <a:pt x="144" y="197"/>
                    <a:pt x="163" y="191"/>
                  </a:cubicBezTo>
                  <a:cubicBezTo>
                    <a:pt x="191" y="182"/>
                    <a:pt x="199" y="147"/>
                    <a:pt x="199" y="117"/>
                  </a:cubicBezTo>
                  <a:cubicBezTo>
                    <a:pt x="199" y="88"/>
                    <a:pt x="197" y="54"/>
                    <a:pt x="218" y="33"/>
                  </a:cubicBezTo>
                  <a:cubicBezTo>
                    <a:pt x="238" y="13"/>
                    <a:pt x="273" y="15"/>
                    <a:pt x="297" y="31"/>
                  </a:cubicBezTo>
                  <a:cubicBezTo>
                    <a:pt x="320" y="48"/>
                    <a:pt x="333" y="75"/>
                    <a:pt x="340" y="103"/>
                  </a:cubicBezTo>
                  <a:cubicBezTo>
                    <a:pt x="343" y="115"/>
                    <a:pt x="348" y="131"/>
                    <a:pt x="361" y="133"/>
                  </a:cubicBezTo>
                  <a:cubicBezTo>
                    <a:pt x="369" y="134"/>
                    <a:pt x="376" y="130"/>
                    <a:pt x="383" y="124"/>
                  </a:cubicBezTo>
                  <a:cubicBezTo>
                    <a:pt x="412" y="100"/>
                    <a:pt x="429" y="65"/>
                    <a:pt x="456" y="39"/>
                  </a:cubicBezTo>
                  <a:cubicBezTo>
                    <a:pt x="484" y="14"/>
                    <a:pt x="531" y="0"/>
                    <a:pt x="557" y="28"/>
                  </a:cubicBezTo>
                  <a:cubicBezTo>
                    <a:pt x="589" y="60"/>
                    <a:pt x="562" y="113"/>
                    <a:pt x="561" y="158"/>
                  </a:cubicBezTo>
                  <a:cubicBezTo>
                    <a:pt x="560" y="168"/>
                    <a:pt x="562" y="179"/>
                    <a:pt x="570" y="186"/>
                  </a:cubicBezTo>
                  <a:cubicBezTo>
                    <a:pt x="577" y="193"/>
                    <a:pt x="587" y="194"/>
                    <a:pt x="597" y="195"/>
                  </a:cubicBezTo>
                  <a:cubicBezTo>
                    <a:pt x="628" y="197"/>
                    <a:pt x="662" y="196"/>
                    <a:pt x="689" y="213"/>
                  </a:cubicBezTo>
                  <a:cubicBezTo>
                    <a:pt x="716" y="229"/>
                    <a:pt x="728" y="273"/>
                    <a:pt x="702" y="292"/>
                  </a:cubicBezTo>
                  <a:cubicBezTo>
                    <a:pt x="693" y="299"/>
                    <a:pt x="681" y="301"/>
                    <a:pt x="672" y="308"/>
                  </a:cubicBezTo>
                  <a:cubicBezTo>
                    <a:pt x="648" y="329"/>
                    <a:pt x="668" y="367"/>
                    <a:pt x="690" y="389"/>
                  </a:cubicBezTo>
                  <a:cubicBezTo>
                    <a:pt x="712" y="411"/>
                    <a:pt x="738" y="442"/>
                    <a:pt x="722" y="469"/>
                  </a:cubicBezTo>
                  <a:cubicBezTo>
                    <a:pt x="712" y="486"/>
                    <a:pt x="688" y="490"/>
                    <a:pt x="668" y="488"/>
                  </a:cubicBezTo>
                  <a:cubicBezTo>
                    <a:pt x="647" y="486"/>
                    <a:pt x="627" y="479"/>
                    <a:pt x="607" y="482"/>
                  </a:cubicBezTo>
                  <a:cubicBezTo>
                    <a:pt x="587" y="485"/>
                    <a:pt x="567" y="503"/>
                    <a:pt x="572" y="523"/>
                  </a:cubicBezTo>
                  <a:cubicBezTo>
                    <a:pt x="574" y="530"/>
                    <a:pt x="578" y="536"/>
                    <a:pt x="581" y="542"/>
                  </a:cubicBezTo>
                  <a:cubicBezTo>
                    <a:pt x="593" y="568"/>
                    <a:pt x="578" y="601"/>
                    <a:pt x="554" y="617"/>
                  </a:cubicBezTo>
                  <a:cubicBezTo>
                    <a:pt x="530" y="634"/>
                    <a:pt x="500" y="638"/>
                    <a:pt x="471" y="642"/>
                  </a:cubicBezTo>
                  <a:cubicBezTo>
                    <a:pt x="452" y="644"/>
                    <a:pt x="432" y="647"/>
                    <a:pt x="414" y="638"/>
                  </a:cubicBezTo>
                  <a:cubicBezTo>
                    <a:pt x="388" y="624"/>
                    <a:pt x="379" y="588"/>
                    <a:pt x="353" y="575"/>
                  </a:cubicBezTo>
                  <a:cubicBezTo>
                    <a:pt x="321" y="558"/>
                    <a:pt x="283" y="582"/>
                    <a:pt x="256" y="606"/>
                  </a:cubicBezTo>
                  <a:cubicBezTo>
                    <a:pt x="228" y="630"/>
                    <a:pt x="195" y="657"/>
                    <a:pt x="160" y="647"/>
                  </a:cubicBezTo>
                  <a:cubicBezTo>
                    <a:pt x="118" y="634"/>
                    <a:pt x="111" y="576"/>
                    <a:pt x="121" y="533"/>
                  </a:cubicBezTo>
                  <a:cubicBezTo>
                    <a:pt x="129" y="497"/>
                    <a:pt x="156" y="436"/>
                    <a:pt x="126" y="404"/>
                  </a:cubicBezTo>
                  <a:cubicBezTo>
                    <a:pt x="123" y="401"/>
                    <a:pt x="120" y="398"/>
                    <a:pt x="116" y="396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16" name="文本框 815"/>
          <p:cNvSpPr txBox="1"/>
          <p:nvPr/>
        </p:nvSpPr>
        <p:spPr>
          <a:xfrm>
            <a:off x="3010986" y="3557587"/>
            <a:ext cx="6184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皇冠鲜花</a:t>
            </a:r>
            <a:r>
              <a:rPr lang="en-US" altLang="zh-CN" sz="600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00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</a:p>
        </p:txBody>
      </p:sp>
      <p:sp>
        <p:nvSpPr>
          <p:cNvPr id="817" name="矩形 471"/>
          <p:cNvSpPr>
            <a:spLocks noChangeArrowheads="1"/>
          </p:cNvSpPr>
          <p:nvPr/>
        </p:nvSpPr>
        <p:spPr bwMode="auto">
          <a:xfrm>
            <a:off x="3326253" y="4593759"/>
            <a:ext cx="55311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 </a:t>
            </a:r>
            <a:r>
              <a:rPr lang="it-IT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818" name="直接连接符 817"/>
          <p:cNvCxnSpPr/>
          <p:nvPr/>
        </p:nvCxnSpPr>
        <p:spPr>
          <a:xfrm>
            <a:off x="3188605" y="4569072"/>
            <a:ext cx="576578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9" name="组合 818"/>
          <p:cNvGrpSpPr/>
          <p:nvPr/>
        </p:nvGrpSpPr>
        <p:grpSpPr>
          <a:xfrm rot="5400000" flipV="1">
            <a:off x="43476" y="4352857"/>
            <a:ext cx="2534063" cy="3138435"/>
            <a:chOff x="7724775" y="-414338"/>
            <a:chExt cx="3554413" cy="4402138"/>
          </a:xfrm>
        </p:grpSpPr>
        <p:sp>
          <p:nvSpPr>
            <p:cNvPr id="820" name="Freeform 5"/>
            <p:cNvSpPr/>
            <p:nvPr/>
          </p:nvSpPr>
          <p:spPr bwMode="auto">
            <a:xfrm>
              <a:off x="8205788" y="285750"/>
              <a:ext cx="920750" cy="847725"/>
            </a:xfrm>
            <a:custGeom>
              <a:avLst/>
              <a:gdLst>
                <a:gd name="T0" fmla="*/ 0 w 994"/>
                <a:gd name="T1" fmla="*/ 483 h 912"/>
                <a:gd name="T2" fmla="*/ 722 w 994"/>
                <a:gd name="T3" fmla="*/ 181 h 912"/>
                <a:gd name="T4" fmla="*/ 566 w 994"/>
                <a:gd name="T5" fmla="*/ 912 h 912"/>
                <a:gd name="T6" fmla="*/ 502 w 994"/>
                <a:gd name="T7" fmla="*/ 652 h 912"/>
                <a:gd name="T8" fmla="*/ 232 w 994"/>
                <a:gd name="T9" fmla="*/ 750 h 912"/>
                <a:gd name="T10" fmla="*/ 309 w 994"/>
                <a:gd name="T11" fmla="*/ 463 h 912"/>
                <a:gd name="T12" fmla="*/ 0 w 994"/>
                <a:gd name="T13" fmla="*/ 483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4" h="912">
                  <a:moveTo>
                    <a:pt x="0" y="483"/>
                  </a:moveTo>
                  <a:cubicBezTo>
                    <a:pt x="0" y="483"/>
                    <a:pt x="319" y="0"/>
                    <a:pt x="722" y="181"/>
                  </a:cubicBezTo>
                  <a:cubicBezTo>
                    <a:pt x="722" y="181"/>
                    <a:pt x="994" y="484"/>
                    <a:pt x="566" y="912"/>
                  </a:cubicBezTo>
                  <a:cubicBezTo>
                    <a:pt x="566" y="912"/>
                    <a:pt x="399" y="799"/>
                    <a:pt x="502" y="652"/>
                  </a:cubicBezTo>
                  <a:cubicBezTo>
                    <a:pt x="502" y="652"/>
                    <a:pt x="345" y="786"/>
                    <a:pt x="232" y="750"/>
                  </a:cubicBezTo>
                  <a:cubicBezTo>
                    <a:pt x="232" y="750"/>
                    <a:pt x="205" y="602"/>
                    <a:pt x="309" y="463"/>
                  </a:cubicBezTo>
                  <a:cubicBezTo>
                    <a:pt x="309" y="463"/>
                    <a:pt x="193" y="576"/>
                    <a:pt x="0" y="48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1" name="Freeform 6"/>
            <p:cNvSpPr/>
            <p:nvPr/>
          </p:nvSpPr>
          <p:spPr bwMode="auto">
            <a:xfrm>
              <a:off x="8285163" y="828675"/>
              <a:ext cx="207963" cy="128588"/>
            </a:xfrm>
            <a:custGeom>
              <a:avLst/>
              <a:gdLst>
                <a:gd name="T0" fmla="*/ 224 w 224"/>
                <a:gd name="T1" fmla="*/ 16 h 137"/>
                <a:gd name="T2" fmla="*/ 204 w 224"/>
                <a:gd name="T3" fmla="*/ 0 h 137"/>
                <a:gd name="T4" fmla="*/ 0 w 224"/>
                <a:gd name="T5" fmla="*/ 112 h 137"/>
                <a:gd name="T6" fmla="*/ 6 w 224"/>
                <a:gd name="T7" fmla="*/ 137 h 137"/>
                <a:gd name="T8" fmla="*/ 224 w 224"/>
                <a:gd name="T9" fmla="*/ 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37">
                  <a:moveTo>
                    <a:pt x="224" y="16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203" y="1"/>
                    <a:pt x="139" y="79"/>
                    <a:pt x="0" y="112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155" y="102"/>
                    <a:pt x="222" y="19"/>
                    <a:pt x="224" y="1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2" name="Freeform 7"/>
            <p:cNvSpPr/>
            <p:nvPr/>
          </p:nvSpPr>
          <p:spPr bwMode="auto">
            <a:xfrm>
              <a:off x="8223250" y="900112"/>
              <a:ext cx="261938" cy="222250"/>
            </a:xfrm>
            <a:custGeom>
              <a:avLst/>
              <a:gdLst>
                <a:gd name="T0" fmla="*/ 279 w 282"/>
                <a:gd name="T1" fmla="*/ 0 h 240"/>
                <a:gd name="T2" fmla="*/ 0 w 282"/>
                <a:gd name="T3" fmla="*/ 224 h 240"/>
                <a:gd name="T4" fmla="*/ 20 w 282"/>
                <a:gd name="T5" fmla="*/ 240 h 240"/>
                <a:gd name="T6" fmla="*/ 282 w 282"/>
                <a:gd name="T7" fmla="*/ 26 h 240"/>
                <a:gd name="T8" fmla="*/ 279 w 282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0">
                  <a:moveTo>
                    <a:pt x="279" y="0"/>
                  </a:moveTo>
                  <a:cubicBezTo>
                    <a:pt x="275" y="1"/>
                    <a:pt x="169" y="12"/>
                    <a:pt x="0" y="224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81" y="39"/>
                    <a:pt x="281" y="26"/>
                    <a:pt x="282" y="26"/>
                  </a:cubicBezTo>
                  <a:lnTo>
                    <a:pt x="27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3" name="Freeform 8"/>
            <p:cNvSpPr/>
            <p:nvPr/>
          </p:nvSpPr>
          <p:spPr bwMode="auto">
            <a:xfrm>
              <a:off x="8486775" y="871537"/>
              <a:ext cx="138113" cy="266700"/>
            </a:xfrm>
            <a:custGeom>
              <a:avLst/>
              <a:gdLst>
                <a:gd name="T0" fmla="*/ 139 w 149"/>
                <a:gd name="T1" fmla="*/ 0 h 287"/>
                <a:gd name="T2" fmla="*/ 0 w 149"/>
                <a:gd name="T3" fmla="*/ 283 h 287"/>
                <a:gd name="T4" fmla="*/ 26 w 149"/>
                <a:gd name="T5" fmla="*/ 287 h 287"/>
                <a:gd name="T6" fmla="*/ 149 w 149"/>
                <a:gd name="T7" fmla="*/ 24 h 287"/>
                <a:gd name="T8" fmla="*/ 139 w 149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87">
                  <a:moveTo>
                    <a:pt x="139" y="0"/>
                  </a:moveTo>
                  <a:cubicBezTo>
                    <a:pt x="135" y="2"/>
                    <a:pt x="39" y="45"/>
                    <a:pt x="0" y="283"/>
                  </a:cubicBezTo>
                  <a:cubicBezTo>
                    <a:pt x="26" y="287"/>
                    <a:pt x="26" y="287"/>
                    <a:pt x="26" y="287"/>
                  </a:cubicBezTo>
                  <a:cubicBezTo>
                    <a:pt x="62" y="66"/>
                    <a:pt x="148" y="25"/>
                    <a:pt x="149" y="24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4" name="Freeform 9"/>
            <p:cNvSpPr/>
            <p:nvPr/>
          </p:nvSpPr>
          <p:spPr bwMode="auto">
            <a:xfrm>
              <a:off x="8345488" y="915987"/>
              <a:ext cx="130175" cy="179388"/>
            </a:xfrm>
            <a:custGeom>
              <a:avLst/>
              <a:gdLst>
                <a:gd name="T0" fmla="*/ 129 w 140"/>
                <a:gd name="T1" fmla="*/ 0 h 192"/>
                <a:gd name="T2" fmla="*/ 0 w 140"/>
                <a:gd name="T3" fmla="*/ 184 h 192"/>
                <a:gd name="T4" fmla="*/ 25 w 140"/>
                <a:gd name="T5" fmla="*/ 192 h 192"/>
                <a:gd name="T6" fmla="*/ 140 w 140"/>
                <a:gd name="T7" fmla="*/ 24 h 192"/>
                <a:gd name="T8" fmla="*/ 129 w 140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92">
                  <a:moveTo>
                    <a:pt x="129" y="0"/>
                  </a:moveTo>
                  <a:cubicBezTo>
                    <a:pt x="126" y="2"/>
                    <a:pt x="47" y="38"/>
                    <a:pt x="0" y="184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68" y="58"/>
                    <a:pt x="139" y="24"/>
                    <a:pt x="140" y="24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5" name="Freeform 10"/>
            <p:cNvSpPr/>
            <p:nvPr/>
          </p:nvSpPr>
          <p:spPr bwMode="auto">
            <a:xfrm>
              <a:off x="8226425" y="896937"/>
              <a:ext cx="88900" cy="87313"/>
            </a:xfrm>
            <a:custGeom>
              <a:avLst/>
              <a:gdLst>
                <a:gd name="T0" fmla="*/ 80 w 96"/>
                <a:gd name="T1" fmla="*/ 76 h 95"/>
                <a:gd name="T2" fmla="*/ 77 w 96"/>
                <a:gd name="T3" fmla="*/ 16 h 95"/>
                <a:gd name="T4" fmla="*/ 16 w 96"/>
                <a:gd name="T5" fmla="*/ 19 h 95"/>
                <a:gd name="T6" fmla="*/ 19 w 96"/>
                <a:gd name="T7" fmla="*/ 80 h 95"/>
                <a:gd name="T8" fmla="*/ 80 w 96"/>
                <a:gd name="T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5">
                  <a:moveTo>
                    <a:pt x="80" y="76"/>
                  </a:moveTo>
                  <a:cubicBezTo>
                    <a:pt x="96" y="59"/>
                    <a:pt x="94" y="32"/>
                    <a:pt x="77" y="16"/>
                  </a:cubicBezTo>
                  <a:cubicBezTo>
                    <a:pt x="59" y="0"/>
                    <a:pt x="32" y="1"/>
                    <a:pt x="16" y="19"/>
                  </a:cubicBezTo>
                  <a:cubicBezTo>
                    <a:pt x="0" y="37"/>
                    <a:pt x="2" y="64"/>
                    <a:pt x="19" y="80"/>
                  </a:cubicBezTo>
                  <a:cubicBezTo>
                    <a:pt x="37" y="95"/>
                    <a:pt x="64" y="94"/>
                    <a:pt x="80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6" name="Freeform 11"/>
            <p:cNvSpPr/>
            <p:nvPr/>
          </p:nvSpPr>
          <p:spPr bwMode="auto">
            <a:xfrm>
              <a:off x="8172450" y="1085850"/>
              <a:ext cx="88900" cy="90488"/>
            </a:xfrm>
            <a:custGeom>
              <a:avLst/>
              <a:gdLst>
                <a:gd name="T0" fmla="*/ 80 w 96"/>
                <a:gd name="T1" fmla="*/ 77 h 96"/>
                <a:gd name="T2" fmla="*/ 77 w 96"/>
                <a:gd name="T3" fmla="*/ 16 h 96"/>
                <a:gd name="T4" fmla="*/ 16 w 96"/>
                <a:gd name="T5" fmla="*/ 19 h 96"/>
                <a:gd name="T6" fmla="*/ 19 w 96"/>
                <a:gd name="T7" fmla="*/ 80 h 96"/>
                <a:gd name="T8" fmla="*/ 80 w 96"/>
                <a:gd name="T9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80" y="77"/>
                  </a:moveTo>
                  <a:cubicBezTo>
                    <a:pt x="96" y="59"/>
                    <a:pt x="94" y="32"/>
                    <a:pt x="77" y="16"/>
                  </a:cubicBezTo>
                  <a:cubicBezTo>
                    <a:pt x="59" y="0"/>
                    <a:pt x="32" y="2"/>
                    <a:pt x="16" y="19"/>
                  </a:cubicBezTo>
                  <a:cubicBezTo>
                    <a:pt x="0" y="37"/>
                    <a:pt x="2" y="64"/>
                    <a:pt x="19" y="80"/>
                  </a:cubicBezTo>
                  <a:cubicBezTo>
                    <a:pt x="37" y="96"/>
                    <a:pt x="64" y="94"/>
                    <a:pt x="80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7" name="Freeform 12"/>
            <p:cNvSpPr/>
            <p:nvPr/>
          </p:nvSpPr>
          <p:spPr bwMode="auto">
            <a:xfrm>
              <a:off x="8301038" y="1069975"/>
              <a:ext cx="87313" cy="87313"/>
            </a:xfrm>
            <a:custGeom>
              <a:avLst/>
              <a:gdLst>
                <a:gd name="T0" fmla="*/ 79 w 95"/>
                <a:gd name="T1" fmla="*/ 76 h 95"/>
                <a:gd name="T2" fmla="*/ 76 w 95"/>
                <a:gd name="T3" fmla="*/ 15 h 95"/>
                <a:gd name="T4" fmla="*/ 15 w 95"/>
                <a:gd name="T5" fmla="*/ 19 h 95"/>
                <a:gd name="T6" fmla="*/ 19 w 95"/>
                <a:gd name="T7" fmla="*/ 79 h 95"/>
                <a:gd name="T8" fmla="*/ 79 w 95"/>
                <a:gd name="T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79" y="76"/>
                  </a:moveTo>
                  <a:cubicBezTo>
                    <a:pt x="95" y="58"/>
                    <a:pt x="94" y="31"/>
                    <a:pt x="76" y="15"/>
                  </a:cubicBezTo>
                  <a:cubicBezTo>
                    <a:pt x="58" y="0"/>
                    <a:pt x="31" y="1"/>
                    <a:pt x="15" y="19"/>
                  </a:cubicBezTo>
                  <a:cubicBezTo>
                    <a:pt x="0" y="36"/>
                    <a:pt x="1" y="63"/>
                    <a:pt x="19" y="79"/>
                  </a:cubicBezTo>
                  <a:cubicBezTo>
                    <a:pt x="36" y="95"/>
                    <a:pt x="63" y="94"/>
                    <a:pt x="79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8" name="Freeform 13"/>
            <p:cNvSpPr/>
            <p:nvPr/>
          </p:nvSpPr>
          <p:spPr bwMode="auto">
            <a:xfrm>
              <a:off x="8456613" y="1101725"/>
              <a:ext cx="88900" cy="90488"/>
            </a:xfrm>
            <a:custGeom>
              <a:avLst/>
              <a:gdLst>
                <a:gd name="T0" fmla="*/ 79 w 95"/>
                <a:gd name="T1" fmla="*/ 77 h 96"/>
                <a:gd name="T2" fmla="*/ 76 w 95"/>
                <a:gd name="T3" fmla="*/ 16 h 96"/>
                <a:gd name="T4" fmla="*/ 15 w 95"/>
                <a:gd name="T5" fmla="*/ 19 h 96"/>
                <a:gd name="T6" fmla="*/ 19 w 95"/>
                <a:gd name="T7" fmla="*/ 80 h 96"/>
                <a:gd name="T8" fmla="*/ 79 w 95"/>
                <a:gd name="T9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6">
                  <a:moveTo>
                    <a:pt x="79" y="77"/>
                  </a:moveTo>
                  <a:cubicBezTo>
                    <a:pt x="95" y="59"/>
                    <a:pt x="94" y="32"/>
                    <a:pt x="76" y="16"/>
                  </a:cubicBezTo>
                  <a:cubicBezTo>
                    <a:pt x="58" y="0"/>
                    <a:pt x="31" y="2"/>
                    <a:pt x="15" y="19"/>
                  </a:cubicBezTo>
                  <a:cubicBezTo>
                    <a:pt x="0" y="37"/>
                    <a:pt x="1" y="64"/>
                    <a:pt x="19" y="80"/>
                  </a:cubicBezTo>
                  <a:cubicBezTo>
                    <a:pt x="36" y="96"/>
                    <a:pt x="63" y="94"/>
                    <a:pt x="79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9" name="Freeform 14"/>
            <p:cNvSpPr/>
            <p:nvPr/>
          </p:nvSpPr>
          <p:spPr bwMode="auto">
            <a:xfrm>
              <a:off x="9323388" y="-414338"/>
              <a:ext cx="323850" cy="288925"/>
            </a:xfrm>
            <a:custGeom>
              <a:avLst/>
              <a:gdLst>
                <a:gd name="T0" fmla="*/ 98 w 349"/>
                <a:gd name="T1" fmla="*/ 159 h 312"/>
                <a:gd name="T2" fmla="*/ 64 w 349"/>
                <a:gd name="T3" fmla="*/ 262 h 312"/>
                <a:gd name="T4" fmla="*/ 75 w 349"/>
                <a:gd name="T5" fmla="*/ 297 h 312"/>
                <a:gd name="T6" fmla="*/ 108 w 349"/>
                <a:gd name="T7" fmla="*/ 309 h 312"/>
                <a:gd name="T8" fmla="*/ 130 w 349"/>
                <a:gd name="T9" fmla="*/ 288 h 312"/>
                <a:gd name="T10" fmla="*/ 161 w 349"/>
                <a:gd name="T11" fmla="*/ 192 h 312"/>
                <a:gd name="T12" fmla="*/ 196 w 349"/>
                <a:gd name="T13" fmla="*/ 271 h 312"/>
                <a:gd name="T14" fmla="*/ 240 w 349"/>
                <a:gd name="T15" fmla="*/ 294 h 312"/>
                <a:gd name="T16" fmla="*/ 265 w 349"/>
                <a:gd name="T17" fmla="*/ 236 h 312"/>
                <a:gd name="T18" fmla="*/ 213 w 349"/>
                <a:gd name="T19" fmla="*/ 187 h 312"/>
                <a:gd name="T20" fmla="*/ 293 w 349"/>
                <a:gd name="T21" fmla="*/ 190 h 312"/>
                <a:gd name="T22" fmla="*/ 348 w 349"/>
                <a:gd name="T23" fmla="*/ 139 h 312"/>
                <a:gd name="T24" fmla="*/ 295 w 349"/>
                <a:gd name="T25" fmla="*/ 97 h 312"/>
                <a:gd name="T26" fmla="*/ 225 w 349"/>
                <a:gd name="T27" fmla="*/ 124 h 312"/>
                <a:gd name="T28" fmla="*/ 263 w 349"/>
                <a:gd name="T29" fmla="*/ 69 h 312"/>
                <a:gd name="T30" fmla="*/ 238 w 349"/>
                <a:gd name="T31" fmla="*/ 11 h 312"/>
                <a:gd name="T32" fmla="*/ 172 w 349"/>
                <a:gd name="T33" fmla="*/ 29 h 312"/>
                <a:gd name="T34" fmla="*/ 146 w 349"/>
                <a:gd name="T35" fmla="*/ 97 h 312"/>
                <a:gd name="T36" fmla="*/ 89 w 349"/>
                <a:gd name="T37" fmla="*/ 46 h 312"/>
                <a:gd name="T38" fmla="*/ 12 w 349"/>
                <a:gd name="T39" fmla="*/ 66 h 312"/>
                <a:gd name="T40" fmla="*/ 2 w 349"/>
                <a:gd name="T41" fmla="*/ 77 h 312"/>
                <a:gd name="T42" fmla="*/ 1 w 349"/>
                <a:gd name="T43" fmla="*/ 92 h 312"/>
                <a:gd name="T44" fmla="*/ 98 w 349"/>
                <a:gd name="T45" fmla="*/ 15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9" h="312">
                  <a:moveTo>
                    <a:pt x="98" y="159"/>
                  </a:moveTo>
                  <a:cubicBezTo>
                    <a:pt x="69" y="178"/>
                    <a:pt x="63" y="227"/>
                    <a:pt x="64" y="262"/>
                  </a:cubicBezTo>
                  <a:cubicBezTo>
                    <a:pt x="65" y="275"/>
                    <a:pt x="67" y="287"/>
                    <a:pt x="75" y="297"/>
                  </a:cubicBezTo>
                  <a:cubicBezTo>
                    <a:pt x="83" y="306"/>
                    <a:pt x="96" y="312"/>
                    <a:pt x="108" y="309"/>
                  </a:cubicBezTo>
                  <a:cubicBezTo>
                    <a:pt x="118" y="306"/>
                    <a:pt x="124" y="297"/>
                    <a:pt x="130" y="288"/>
                  </a:cubicBezTo>
                  <a:cubicBezTo>
                    <a:pt x="148" y="259"/>
                    <a:pt x="159" y="226"/>
                    <a:pt x="161" y="192"/>
                  </a:cubicBezTo>
                  <a:cubicBezTo>
                    <a:pt x="165" y="221"/>
                    <a:pt x="178" y="248"/>
                    <a:pt x="196" y="271"/>
                  </a:cubicBezTo>
                  <a:cubicBezTo>
                    <a:pt x="207" y="284"/>
                    <a:pt x="223" y="297"/>
                    <a:pt x="240" y="294"/>
                  </a:cubicBezTo>
                  <a:cubicBezTo>
                    <a:pt x="264" y="291"/>
                    <a:pt x="275" y="259"/>
                    <a:pt x="265" y="236"/>
                  </a:cubicBezTo>
                  <a:cubicBezTo>
                    <a:pt x="256" y="214"/>
                    <a:pt x="234" y="200"/>
                    <a:pt x="213" y="187"/>
                  </a:cubicBezTo>
                  <a:cubicBezTo>
                    <a:pt x="239" y="195"/>
                    <a:pt x="267" y="196"/>
                    <a:pt x="293" y="190"/>
                  </a:cubicBezTo>
                  <a:cubicBezTo>
                    <a:pt x="320" y="185"/>
                    <a:pt x="349" y="167"/>
                    <a:pt x="348" y="139"/>
                  </a:cubicBezTo>
                  <a:cubicBezTo>
                    <a:pt x="348" y="114"/>
                    <a:pt x="320" y="96"/>
                    <a:pt x="295" y="97"/>
                  </a:cubicBezTo>
                  <a:cubicBezTo>
                    <a:pt x="270" y="97"/>
                    <a:pt x="247" y="111"/>
                    <a:pt x="225" y="124"/>
                  </a:cubicBezTo>
                  <a:cubicBezTo>
                    <a:pt x="243" y="111"/>
                    <a:pt x="259" y="92"/>
                    <a:pt x="263" y="69"/>
                  </a:cubicBezTo>
                  <a:cubicBezTo>
                    <a:pt x="268" y="47"/>
                    <a:pt x="258" y="21"/>
                    <a:pt x="238" y="11"/>
                  </a:cubicBezTo>
                  <a:cubicBezTo>
                    <a:pt x="216" y="0"/>
                    <a:pt x="188" y="10"/>
                    <a:pt x="172" y="29"/>
                  </a:cubicBezTo>
                  <a:cubicBezTo>
                    <a:pt x="156" y="48"/>
                    <a:pt x="150" y="73"/>
                    <a:pt x="146" y="97"/>
                  </a:cubicBezTo>
                  <a:cubicBezTo>
                    <a:pt x="140" y="71"/>
                    <a:pt x="115" y="51"/>
                    <a:pt x="89" y="46"/>
                  </a:cubicBezTo>
                  <a:cubicBezTo>
                    <a:pt x="62" y="41"/>
                    <a:pt x="34" y="50"/>
                    <a:pt x="12" y="66"/>
                  </a:cubicBezTo>
                  <a:cubicBezTo>
                    <a:pt x="8" y="69"/>
                    <a:pt x="4" y="72"/>
                    <a:pt x="2" y="77"/>
                  </a:cubicBezTo>
                  <a:cubicBezTo>
                    <a:pt x="0" y="81"/>
                    <a:pt x="0" y="87"/>
                    <a:pt x="1" y="92"/>
                  </a:cubicBezTo>
                  <a:cubicBezTo>
                    <a:pt x="7" y="132"/>
                    <a:pt x="59" y="170"/>
                    <a:pt x="98" y="15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0" name="Freeform 15"/>
            <p:cNvSpPr/>
            <p:nvPr/>
          </p:nvSpPr>
          <p:spPr bwMode="auto">
            <a:xfrm>
              <a:off x="9451975" y="-285750"/>
              <a:ext cx="28575" cy="25400"/>
            </a:xfrm>
            <a:custGeom>
              <a:avLst/>
              <a:gdLst>
                <a:gd name="T0" fmla="*/ 17 w 31"/>
                <a:gd name="T1" fmla="*/ 1 h 27"/>
                <a:gd name="T2" fmla="*/ 7 w 31"/>
                <a:gd name="T3" fmla="*/ 3 h 27"/>
                <a:gd name="T4" fmla="*/ 1 w 31"/>
                <a:gd name="T5" fmla="*/ 12 h 27"/>
                <a:gd name="T6" fmla="*/ 1 w 31"/>
                <a:gd name="T7" fmla="*/ 16 h 27"/>
                <a:gd name="T8" fmla="*/ 3 w 31"/>
                <a:gd name="T9" fmla="*/ 19 h 27"/>
                <a:gd name="T10" fmla="*/ 16 w 31"/>
                <a:gd name="T11" fmla="*/ 27 h 27"/>
                <a:gd name="T12" fmla="*/ 30 w 31"/>
                <a:gd name="T13" fmla="*/ 15 h 27"/>
                <a:gd name="T14" fmla="*/ 18 w 31"/>
                <a:gd name="T15" fmla="*/ 1 h 27"/>
                <a:gd name="T16" fmla="*/ 17 w 31"/>
                <a:gd name="T1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7">
                  <a:moveTo>
                    <a:pt x="17" y="1"/>
                  </a:moveTo>
                  <a:cubicBezTo>
                    <a:pt x="13" y="0"/>
                    <a:pt x="10" y="1"/>
                    <a:pt x="7" y="3"/>
                  </a:cubicBezTo>
                  <a:cubicBezTo>
                    <a:pt x="4" y="5"/>
                    <a:pt x="2" y="9"/>
                    <a:pt x="1" y="12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3"/>
                    <a:pt x="11" y="27"/>
                    <a:pt x="16" y="27"/>
                  </a:cubicBezTo>
                  <a:cubicBezTo>
                    <a:pt x="23" y="27"/>
                    <a:pt x="29" y="22"/>
                    <a:pt x="30" y="15"/>
                  </a:cubicBezTo>
                  <a:cubicBezTo>
                    <a:pt x="31" y="8"/>
                    <a:pt x="25" y="2"/>
                    <a:pt x="18" y="1"/>
                  </a:cubicBezTo>
                  <a:cubicBezTo>
                    <a:pt x="18" y="1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1" name="Freeform 16"/>
            <p:cNvSpPr/>
            <p:nvPr/>
          </p:nvSpPr>
          <p:spPr bwMode="auto">
            <a:xfrm>
              <a:off x="9482138" y="-312738"/>
              <a:ext cx="28575" cy="23813"/>
            </a:xfrm>
            <a:custGeom>
              <a:avLst/>
              <a:gdLst>
                <a:gd name="T0" fmla="*/ 17 w 31"/>
                <a:gd name="T1" fmla="*/ 0 h 26"/>
                <a:gd name="T2" fmla="*/ 7 w 31"/>
                <a:gd name="T3" fmla="*/ 2 h 26"/>
                <a:gd name="T4" fmla="*/ 1 w 31"/>
                <a:gd name="T5" fmla="*/ 12 h 26"/>
                <a:gd name="T6" fmla="*/ 1 w 31"/>
                <a:gd name="T7" fmla="*/ 15 h 26"/>
                <a:gd name="T8" fmla="*/ 3 w 31"/>
                <a:gd name="T9" fmla="*/ 18 h 26"/>
                <a:gd name="T10" fmla="*/ 17 w 31"/>
                <a:gd name="T11" fmla="*/ 26 h 26"/>
                <a:gd name="T12" fmla="*/ 30 w 31"/>
                <a:gd name="T13" fmla="*/ 15 h 26"/>
                <a:gd name="T14" fmla="*/ 18 w 31"/>
                <a:gd name="T15" fmla="*/ 0 h 26"/>
                <a:gd name="T16" fmla="*/ 17 w 3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6">
                  <a:moveTo>
                    <a:pt x="17" y="0"/>
                  </a:moveTo>
                  <a:cubicBezTo>
                    <a:pt x="13" y="0"/>
                    <a:pt x="10" y="0"/>
                    <a:pt x="7" y="2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6" y="22"/>
                    <a:pt x="11" y="26"/>
                    <a:pt x="17" y="26"/>
                  </a:cubicBezTo>
                  <a:cubicBezTo>
                    <a:pt x="23" y="26"/>
                    <a:pt x="29" y="21"/>
                    <a:pt x="30" y="15"/>
                  </a:cubicBezTo>
                  <a:cubicBezTo>
                    <a:pt x="31" y="7"/>
                    <a:pt x="25" y="1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2" name="Freeform 17"/>
            <p:cNvSpPr/>
            <p:nvPr/>
          </p:nvSpPr>
          <p:spPr bwMode="auto">
            <a:xfrm>
              <a:off x="9494838" y="-280988"/>
              <a:ext cx="34925" cy="31750"/>
            </a:xfrm>
            <a:custGeom>
              <a:avLst/>
              <a:gdLst>
                <a:gd name="T0" fmla="*/ 9 w 37"/>
                <a:gd name="T1" fmla="*/ 5 h 35"/>
                <a:gd name="T2" fmla="*/ 2 w 37"/>
                <a:gd name="T3" fmla="*/ 13 h 35"/>
                <a:gd name="T4" fmla="*/ 2 w 37"/>
                <a:gd name="T5" fmla="*/ 26 h 35"/>
                <a:gd name="T6" fmla="*/ 13 w 37"/>
                <a:gd name="T7" fmla="*/ 34 h 35"/>
                <a:gd name="T8" fmla="*/ 33 w 37"/>
                <a:gd name="T9" fmla="*/ 26 h 35"/>
                <a:gd name="T10" fmla="*/ 31 w 37"/>
                <a:gd name="T11" fmla="*/ 5 h 35"/>
                <a:gd name="T12" fmla="*/ 12 w 37"/>
                <a:gd name="T13" fmla="*/ 3 h 35"/>
                <a:gd name="T14" fmla="*/ 9 w 37"/>
                <a:gd name="T1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5">
                  <a:moveTo>
                    <a:pt x="9" y="5"/>
                  </a:moveTo>
                  <a:cubicBezTo>
                    <a:pt x="6" y="7"/>
                    <a:pt x="3" y="10"/>
                    <a:pt x="2" y="13"/>
                  </a:cubicBezTo>
                  <a:cubicBezTo>
                    <a:pt x="0" y="17"/>
                    <a:pt x="0" y="22"/>
                    <a:pt x="2" y="26"/>
                  </a:cubicBezTo>
                  <a:cubicBezTo>
                    <a:pt x="4" y="30"/>
                    <a:pt x="8" y="33"/>
                    <a:pt x="13" y="34"/>
                  </a:cubicBezTo>
                  <a:cubicBezTo>
                    <a:pt x="21" y="35"/>
                    <a:pt x="29" y="32"/>
                    <a:pt x="33" y="26"/>
                  </a:cubicBezTo>
                  <a:cubicBezTo>
                    <a:pt x="37" y="20"/>
                    <a:pt x="36" y="11"/>
                    <a:pt x="31" y="5"/>
                  </a:cubicBezTo>
                  <a:cubicBezTo>
                    <a:pt x="26" y="0"/>
                    <a:pt x="18" y="0"/>
                    <a:pt x="12" y="3"/>
                  </a:cubicBezTo>
                  <a:cubicBezTo>
                    <a:pt x="11" y="4"/>
                    <a:pt x="10" y="4"/>
                    <a:pt x="9" y="5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3" name="Freeform 18"/>
            <p:cNvSpPr/>
            <p:nvPr/>
          </p:nvSpPr>
          <p:spPr bwMode="auto">
            <a:xfrm>
              <a:off x="8189913" y="-350838"/>
              <a:ext cx="1147763" cy="727075"/>
            </a:xfrm>
            <a:custGeom>
              <a:avLst/>
              <a:gdLst>
                <a:gd name="T0" fmla="*/ 1107 w 1237"/>
                <a:gd name="T1" fmla="*/ 585 h 784"/>
                <a:gd name="T2" fmla="*/ 960 w 1237"/>
                <a:gd name="T3" fmla="*/ 751 h 784"/>
                <a:gd name="T4" fmla="*/ 851 w 1237"/>
                <a:gd name="T5" fmla="*/ 747 h 784"/>
                <a:gd name="T6" fmla="*/ 919 w 1237"/>
                <a:gd name="T7" fmla="*/ 585 h 784"/>
                <a:gd name="T8" fmla="*/ 734 w 1237"/>
                <a:gd name="T9" fmla="*/ 656 h 784"/>
                <a:gd name="T10" fmla="*/ 543 w 1237"/>
                <a:gd name="T11" fmla="*/ 691 h 784"/>
                <a:gd name="T12" fmla="*/ 528 w 1237"/>
                <a:gd name="T13" fmla="*/ 678 h 784"/>
                <a:gd name="T14" fmla="*/ 539 w 1237"/>
                <a:gd name="T15" fmla="*/ 656 h 784"/>
                <a:gd name="T16" fmla="*/ 618 w 1237"/>
                <a:gd name="T17" fmla="*/ 618 h 784"/>
                <a:gd name="T18" fmla="*/ 540 w 1237"/>
                <a:gd name="T19" fmla="*/ 611 h 784"/>
                <a:gd name="T20" fmla="*/ 332 w 1237"/>
                <a:gd name="T21" fmla="*/ 595 h 784"/>
                <a:gd name="T22" fmla="*/ 396 w 1237"/>
                <a:gd name="T23" fmla="*/ 543 h 784"/>
                <a:gd name="T24" fmla="*/ 336 w 1237"/>
                <a:gd name="T25" fmla="*/ 507 h 784"/>
                <a:gd name="T26" fmla="*/ 209 w 1237"/>
                <a:gd name="T27" fmla="*/ 523 h 784"/>
                <a:gd name="T28" fmla="*/ 148 w 1237"/>
                <a:gd name="T29" fmla="*/ 434 h 784"/>
                <a:gd name="T30" fmla="*/ 228 w 1237"/>
                <a:gd name="T31" fmla="*/ 371 h 784"/>
                <a:gd name="T32" fmla="*/ 21 w 1237"/>
                <a:gd name="T33" fmla="*/ 303 h 784"/>
                <a:gd name="T34" fmla="*/ 4 w 1237"/>
                <a:gd name="T35" fmla="*/ 278 h 784"/>
                <a:gd name="T36" fmla="*/ 30 w 1237"/>
                <a:gd name="T37" fmla="*/ 236 h 784"/>
                <a:gd name="T38" fmla="*/ 82 w 1237"/>
                <a:gd name="T39" fmla="*/ 230 h 784"/>
                <a:gd name="T40" fmla="*/ 232 w 1237"/>
                <a:gd name="T41" fmla="*/ 239 h 784"/>
                <a:gd name="T42" fmla="*/ 184 w 1237"/>
                <a:gd name="T43" fmla="*/ 134 h 784"/>
                <a:gd name="T44" fmla="*/ 227 w 1237"/>
                <a:gd name="T45" fmla="*/ 45 h 784"/>
                <a:gd name="T46" fmla="*/ 260 w 1237"/>
                <a:gd name="T47" fmla="*/ 58 h 784"/>
                <a:gd name="T48" fmla="*/ 390 w 1237"/>
                <a:gd name="T49" fmla="*/ 191 h 784"/>
                <a:gd name="T50" fmla="*/ 416 w 1237"/>
                <a:gd name="T51" fmla="*/ 21 h 784"/>
                <a:gd name="T52" fmla="*/ 446 w 1237"/>
                <a:gd name="T53" fmla="*/ 0 h 784"/>
                <a:gd name="T54" fmla="*/ 479 w 1237"/>
                <a:gd name="T55" fmla="*/ 26 h 784"/>
                <a:gd name="T56" fmla="*/ 619 w 1237"/>
                <a:gd name="T57" fmla="*/ 248 h 784"/>
                <a:gd name="T58" fmla="*/ 626 w 1237"/>
                <a:gd name="T59" fmla="*/ 74 h 784"/>
                <a:gd name="T60" fmla="*/ 775 w 1237"/>
                <a:gd name="T61" fmla="*/ 67 h 784"/>
                <a:gd name="T62" fmla="*/ 828 w 1237"/>
                <a:gd name="T63" fmla="*/ 231 h 784"/>
                <a:gd name="T64" fmla="*/ 828 w 1237"/>
                <a:gd name="T65" fmla="*/ 124 h 784"/>
                <a:gd name="T66" fmla="*/ 905 w 1237"/>
                <a:gd name="T67" fmla="*/ 58 h 784"/>
                <a:gd name="T68" fmla="*/ 977 w 1237"/>
                <a:gd name="T69" fmla="*/ 101 h 784"/>
                <a:gd name="T70" fmla="*/ 1014 w 1237"/>
                <a:gd name="T71" fmla="*/ 294 h 784"/>
                <a:gd name="T72" fmla="*/ 1057 w 1237"/>
                <a:gd name="T73" fmla="*/ 209 h 784"/>
                <a:gd name="T74" fmla="*/ 1132 w 1237"/>
                <a:gd name="T75" fmla="*/ 164 h 784"/>
                <a:gd name="T76" fmla="*/ 1161 w 1237"/>
                <a:gd name="T77" fmla="*/ 185 h 784"/>
                <a:gd name="T78" fmla="*/ 1226 w 1237"/>
                <a:gd name="T79" fmla="*/ 399 h 784"/>
                <a:gd name="T80" fmla="*/ 1114 w 1237"/>
                <a:gd name="T81" fmla="*/ 576 h 784"/>
                <a:gd name="T82" fmla="*/ 1107 w 1237"/>
                <a:gd name="T83" fmla="*/ 585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37" h="784">
                  <a:moveTo>
                    <a:pt x="1107" y="585"/>
                  </a:moveTo>
                  <a:cubicBezTo>
                    <a:pt x="1076" y="653"/>
                    <a:pt x="1024" y="711"/>
                    <a:pt x="960" y="751"/>
                  </a:cubicBezTo>
                  <a:cubicBezTo>
                    <a:pt x="925" y="773"/>
                    <a:pt x="869" y="784"/>
                    <a:pt x="851" y="747"/>
                  </a:cubicBezTo>
                  <a:cubicBezTo>
                    <a:pt x="824" y="691"/>
                    <a:pt x="931" y="645"/>
                    <a:pt x="919" y="585"/>
                  </a:cubicBezTo>
                  <a:cubicBezTo>
                    <a:pt x="852" y="580"/>
                    <a:pt x="792" y="622"/>
                    <a:pt x="734" y="656"/>
                  </a:cubicBezTo>
                  <a:cubicBezTo>
                    <a:pt x="676" y="691"/>
                    <a:pt x="603" y="721"/>
                    <a:pt x="543" y="691"/>
                  </a:cubicBezTo>
                  <a:cubicBezTo>
                    <a:pt x="536" y="688"/>
                    <a:pt x="530" y="684"/>
                    <a:pt x="528" y="678"/>
                  </a:cubicBezTo>
                  <a:cubicBezTo>
                    <a:pt x="526" y="669"/>
                    <a:pt x="533" y="661"/>
                    <a:pt x="539" y="656"/>
                  </a:cubicBezTo>
                  <a:cubicBezTo>
                    <a:pt x="562" y="637"/>
                    <a:pt x="589" y="624"/>
                    <a:pt x="618" y="618"/>
                  </a:cubicBezTo>
                  <a:cubicBezTo>
                    <a:pt x="608" y="591"/>
                    <a:pt x="567" y="601"/>
                    <a:pt x="540" y="611"/>
                  </a:cubicBezTo>
                  <a:cubicBezTo>
                    <a:pt x="473" y="637"/>
                    <a:pt x="394" y="631"/>
                    <a:pt x="332" y="595"/>
                  </a:cubicBezTo>
                  <a:cubicBezTo>
                    <a:pt x="349" y="573"/>
                    <a:pt x="371" y="555"/>
                    <a:pt x="396" y="543"/>
                  </a:cubicBezTo>
                  <a:cubicBezTo>
                    <a:pt x="394" y="517"/>
                    <a:pt x="362" y="506"/>
                    <a:pt x="336" y="507"/>
                  </a:cubicBezTo>
                  <a:cubicBezTo>
                    <a:pt x="294" y="509"/>
                    <a:pt x="252" y="528"/>
                    <a:pt x="209" y="523"/>
                  </a:cubicBezTo>
                  <a:cubicBezTo>
                    <a:pt x="166" y="518"/>
                    <a:pt x="125" y="470"/>
                    <a:pt x="148" y="434"/>
                  </a:cubicBezTo>
                  <a:cubicBezTo>
                    <a:pt x="168" y="406"/>
                    <a:pt x="218" y="404"/>
                    <a:pt x="228" y="371"/>
                  </a:cubicBezTo>
                  <a:cubicBezTo>
                    <a:pt x="153" y="380"/>
                    <a:pt x="76" y="354"/>
                    <a:pt x="21" y="303"/>
                  </a:cubicBezTo>
                  <a:cubicBezTo>
                    <a:pt x="13" y="296"/>
                    <a:pt x="6" y="288"/>
                    <a:pt x="4" y="278"/>
                  </a:cubicBezTo>
                  <a:cubicBezTo>
                    <a:pt x="0" y="260"/>
                    <a:pt x="13" y="243"/>
                    <a:pt x="30" y="236"/>
                  </a:cubicBezTo>
                  <a:cubicBezTo>
                    <a:pt x="46" y="228"/>
                    <a:pt x="65" y="229"/>
                    <a:pt x="82" y="230"/>
                  </a:cubicBezTo>
                  <a:cubicBezTo>
                    <a:pt x="132" y="233"/>
                    <a:pt x="182" y="236"/>
                    <a:pt x="232" y="239"/>
                  </a:cubicBezTo>
                  <a:cubicBezTo>
                    <a:pt x="226" y="201"/>
                    <a:pt x="197" y="170"/>
                    <a:pt x="184" y="134"/>
                  </a:cubicBezTo>
                  <a:cubicBezTo>
                    <a:pt x="171" y="97"/>
                    <a:pt x="188" y="44"/>
                    <a:pt x="227" y="45"/>
                  </a:cubicBezTo>
                  <a:cubicBezTo>
                    <a:pt x="239" y="46"/>
                    <a:pt x="250" y="51"/>
                    <a:pt x="260" y="58"/>
                  </a:cubicBezTo>
                  <a:cubicBezTo>
                    <a:pt x="314" y="90"/>
                    <a:pt x="359" y="137"/>
                    <a:pt x="390" y="191"/>
                  </a:cubicBezTo>
                  <a:cubicBezTo>
                    <a:pt x="371" y="134"/>
                    <a:pt x="381" y="69"/>
                    <a:pt x="416" y="21"/>
                  </a:cubicBezTo>
                  <a:cubicBezTo>
                    <a:pt x="423" y="10"/>
                    <a:pt x="434" y="0"/>
                    <a:pt x="446" y="0"/>
                  </a:cubicBezTo>
                  <a:cubicBezTo>
                    <a:pt x="461" y="0"/>
                    <a:pt x="471" y="14"/>
                    <a:pt x="479" y="26"/>
                  </a:cubicBezTo>
                  <a:cubicBezTo>
                    <a:pt x="526" y="100"/>
                    <a:pt x="572" y="174"/>
                    <a:pt x="619" y="248"/>
                  </a:cubicBezTo>
                  <a:cubicBezTo>
                    <a:pt x="653" y="199"/>
                    <a:pt x="601" y="128"/>
                    <a:pt x="626" y="74"/>
                  </a:cubicBezTo>
                  <a:cubicBezTo>
                    <a:pt x="650" y="20"/>
                    <a:pt x="735" y="24"/>
                    <a:pt x="775" y="67"/>
                  </a:cubicBezTo>
                  <a:cubicBezTo>
                    <a:pt x="815" y="110"/>
                    <a:pt x="822" y="173"/>
                    <a:pt x="828" y="231"/>
                  </a:cubicBezTo>
                  <a:cubicBezTo>
                    <a:pt x="823" y="196"/>
                    <a:pt x="818" y="158"/>
                    <a:pt x="828" y="124"/>
                  </a:cubicBezTo>
                  <a:cubicBezTo>
                    <a:pt x="839" y="89"/>
                    <a:pt x="869" y="58"/>
                    <a:pt x="905" y="58"/>
                  </a:cubicBezTo>
                  <a:cubicBezTo>
                    <a:pt x="934" y="59"/>
                    <a:pt x="959" y="79"/>
                    <a:pt x="977" y="101"/>
                  </a:cubicBezTo>
                  <a:cubicBezTo>
                    <a:pt x="1019" y="155"/>
                    <a:pt x="1033" y="229"/>
                    <a:pt x="1014" y="294"/>
                  </a:cubicBezTo>
                  <a:cubicBezTo>
                    <a:pt x="1036" y="271"/>
                    <a:pt x="1042" y="237"/>
                    <a:pt x="1057" y="209"/>
                  </a:cubicBezTo>
                  <a:cubicBezTo>
                    <a:pt x="1071" y="180"/>
                    <a:pt x="1102" y="154"/>
                    <a:pt x="1132" y="164"/>
                  </a:cubicBezTo>
                  <a:cubicBezTo>
                    <a:pt x="1144" y="168"/>
                    <a:pt x="1153" y="177"/>
                    <a:pt x="1161" y="185"/>
                  </a:cubicBezTo>
                  <a:cubicBezTo>
                    <a:pt x="1212" y="242"/>
                    <a:pt x="1237" y="323"/>
                    <a:pt x="1226" y="399"/>
                  </a:cubicBezTo>
                  <a:cubicBezTo>
                    <a:pt x="1214" y="475"/>
                    <a:pt x="1180" y="536"/>
                    <a:pt x="1114" y="576"/>
                  </a:cubicBezTo>
                  <a:lnTo>
                    <a:pt x="1107" y="585"/>
                  </a:ln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4" name="Freeform 19"/>
            <p:cNvSpPr/>
            <p:nvPr/>
          </p:nvSpPr>
          <p:spPr bwMode="auto">
            <a:xfrm>
              <a:off x="8293100" y="-179388"/>
              <a:ext cx="919163" cy="411163"/>
            </a:xfrm>
            <a:custGeom>
              <a:avLst/>
              <a:gdLst>
                <a:gd name="T0" fmla="*/ 858 w 991"/>
                <a:gd name="T1" fmla="*/ 439 h 444"/>
                <a:gd name="T2" fmla="*/ 836 w 991"/>
                <a:gd name="T3" fmla="*/ 437 h 444"/>
                <a:gd name="T4" fmla="*/ 838 w 991"/>
                <a:gd name="T5" fmla="*/ 415 h 444"/>
                <a:gd name="T6" fmla="*/ 910 w 991"/>
                <a:gd name="T7" fmla="*/ 320 h 444"/>
                <a:gd name="T8" fmla="*/ 634 w 991"/>
                <a:gd name="T9" fmla="*/ 259 h 444"/>
                <a:gd name="T10" fmla="*/ 629 w 991"/>
                <a:gd name="T11" fmla="*/ 263 h 444"/>
                <a:gd name="T12" fmla="*/ 428 w 991"/>
                <a:gd name="T13" fmla="*/ 331 h 444"/>
                <a:gd name="T14" fmla="*/ 411 w 991"/>
                <a:gd name="T15" fmla="*/ 317 h 444"/>
                <a:gd name="T16" fmla="*/ 425 w 991"/>
                <a:gd name="T17" fmla="*/ 300 h 444"/>
                <a:gd name="T18" fmla="*/ 595 w 991"/>
                <a:gd name="T19" fmla="*/ 247 h 444"/>
                <a:gd name="T20" fmla="*/ 532 w 991"/>
                <a:gd name="T21" fmla="*/ 228 h 444"/>
                <a:gd name="T22" fmla="*/ 363 w 991"/>
                <a:gd name="T23" fmla="*/ 178 h 444"/>
                <a:gd name="T24" fmla="*/ 356 w 991"/>
                <a:gd name="T25" fmla="*/ 183 h 444"/>
                <a:gd name="T26" fmla="*/ 181 w 991"/>
                <a:gd name="T27" fmla="*/ 254 h 444"/>
                <a:gd name="T28" fmla="*/ 161 w 991"/>
                <a:gd name="T29" fmla="*/ 246 h 444"/>
                <a:gd name="T30" fmla="*/ 170 w 991"/>
                <a:gd name="T31" fmla="*/ 226 h 444"/>
                <a:gd name="T32" fmla="*/ 317 w 991"/>
                <a:gd name="T33" fmla="*/ 166 h 444"/>
                <a:gd name="T34" fmla="*/ 17 w 991"/>
                <a:gd name="T35" fmla="*/ 133 h 444"/>
                <a:gd name="T36" fmla="*/ 0 w 991"/>
                <a:gd name="T37" fmla="*/ 119 h 444"/>
                <a:gd name="T38" fmla="*/ 15 w 991"/>
                <a:gd name="T39" fmla="*/ 103 h 444"/>
                <a:gd name="T40" fmla="*/ 481 w 991"/>
                <a:gd name="T41" fmla="*/ 180 h 444"/>
                <a:gd name="T42" fmla="*/ 424 w 991"/>
                <a:gd name="T43" fmla="*/ 106 h 444"/>
                <a:gd name="T44" fmla="*/ 402 w 991"/>
                <a:gd name="T45" fmla="*/ 91 h 444"/>
                <a:gd name="T46" fmla="*/ 328 w 991"/>
                <a:gd name="T47" fmla="*/ 26 h 444"/>
                <a:gd name="T48" fmla="*/ 332 w 991"/>
                <a:gd name="T49" fmla="*/ 4 h 444"/>
                <a:gd name="T50" fmla="*/ 353 w 991"/>
                <a:gd name="T51" fmla="*/ 9 h 444"/>
                <a:gd name="T52" fmla="*/ 419 w 991"/>
                <a:gd name="T53" fmla="*/ 66 h 444"/>
                <a:gd name="T54" fmla="*/ 442 w 991"/>
                <a:gd name="T55" fmla="*/ 81 h 444"/>
                <a:gd name="T56" fmla="*/ 506 w 991"/>
                <a:gd name="T57" fmla="*/ 154 h 444"/>
                <a:gd name="T58" fmla="*/ 513 w 991"/>
                <a:gd name="T59" fmla="*/ 190 h 444"/>
                <a:gd name="T60" fmla="*/ 541 w 991"/>
                <a:gd name="T61" fmla="*/ 198 h 444"/>
                <a:gd name="T62" fmla="*/ 788 w 991"/>
                <a:gd name="T63" fmla="*/ 268 h 444"/>
                <a:gd name="T64" fmla="*/ 620 w 991"/>
                <a:gd name="T65" fmla="*/ 77 h 444"/>
                <a:gd name="T66" fmla="*/ 612 w 991"/>
                <a:gd name="T67" fmla="*/ 58 h 444"/>
                <a:gd name="T68" fmla="*/ 632 w 991"/>
                <a:gd name="T69" fmla="*/ 49 h 444"/>
                <a:gd name="T70" fmla="*/ 807 w 991"/>
                <a:gd name="T71" fmla="*/ 226 h 444"/>
                <a:gd name="T72" fmla="*/ 822 w 991"/>
                <a:gd name="T73" fmla="*/ 275 h 444"/>
                <a:gd name="T74" fmla="*/ 976 w 991"/>
                <a:gd name="T75" fmla="*/ 294 h 444"/>
                <a:gd name="T76" fmla="*/ 990 w 991"/>
                <a:gd name="T77" fmla="*/ 304 h 444"/>
                <a:gd name="T78" fmla="*/ 991 w 991"/>
                <a:gd name="T79" fmla="*/ 310 h 444"/>
                <a:gd name="T80" fmla="*/ 975 w 991"/>
                <a:gd name="T81" fmla="*/ 325 h 444"/>
                <a:gd name="T82" fmla="*/ 942 w 991"/>
                <a:gd name="T83" fmla="*/ 323 h 444"/>
                <a:gd name="T84" fmla="*/ 942 w 991"/>
                <a:gd name="T85" fmla="*/ 324 h 444"/>
                <a:gd name="T86" fmla="*/ 858 w 991"/>
                <a:gd name="T87" fmla="*/ 43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1" h="443">
                  <a:moveTo>
                    <a:pt x="858" y="439"/>
                  </a:moveTo>
                  <a:cubicBezTo>
                    <a:pt x="851" y="444"/>
                    <a:pt x="841" y="443"/>
                    <a:pt x="836" y="437"/>
                  </a:cubicBezTo>
                  <a:cubicBezTo>
                    <a:pt x="830" y="430"/>
                    <a:pt x="831" y="421"/>
                    <a:pt x="838" y="415"/>
                  </a:cubicBezTo>
                  <a:cubicBezTo>
                    <a:pt x="869" y="389"/>
                    <a:pt x="893" y="356"/>
                    <a:pt x="910" y="320"/>
                  </a:cubicBezTo>
                  <a:cubicBezTo>
                    <a:pt x="816" y="309"/>
                    <a:pt x="724" y="286"/>
                    <a:pt x="634" y="259"/>
                  </a:cubicBezTo>
                  <a:cubicBezTo>
                    <a:pt x="633" y="261"/>
                    <a:pt x="631" y="262"/>
                    <a:pt x="629" y="263"/>
                  </a:cubicBezTo>
                  <a:cubicBezTo>
                    <a:pt x="569" y="301"/>
                    <a:pt x="499" y="324"/>
                    <a:pt x="428" y="331"/>
                  </a:cubicBezTo>
                  <a:cubicBezTo>
                    <a:pt x="419" y="332"/>
                    <a:pt x="412" y="326"/>
                    <a:pt x="411" y="317"/>
                  </a:cubicBezTo>
                  <a:cubicBezTo>
                    <a:pt x="410" y="309"/>
                    <a:pt x="416" y="301"/>
                    <a:pt x="425" y="300"/>
                  </a:cubicBezTo>
                  <a:cubicBezTo>
                    <a:pt x="485" y="295"/>
                    <a:pt x="543" y="276"/>
                    <a:pt x="595" y="247"/>
                  </a:cubicBezTo>
                  <a:cubicBezTo>
                    <a:pt x="574" y="241"/>
                    <a:pt x="553" y="234"/>
                    <a:pt x="532" y="228"/>
                  </a:cubicBezTo>
                  <a:cubicBezTo>
                    <a:pt x="476" y="210"/>
                    <a:pt x="419" y="193"/>
                    <a:pt x="363" y="178"/>
                  </a:cubicBezTo>
                  <a:cubicBezTo>
                    <a:pt x="361" y="180"/>
                    <a:pt x="359" y="182"/>
                    <a:pt x="356" y="183"/>
                  </a:cubicBezTo>
                  <a:cubicBezTo>
                    <a:pt x="181" y="254"/>
                    <a:pt x="181" y="254"/>
                    <a:pt x="181" y="254"/>
                  </a:cubicBezTo>
                  <a:cubicBezTo>
                    <a:pt x="173" y="257"/>
                    <a:pt x="165" y="253"/>
                    <a:pt x="161" y="246"/>
                  </a:cubicBezTo>
                  <a:cubicBezTo>
                    <a:pt x="158" y="238"/>
                    <a:pt x="162" y="229"/>
                    <a:pt x="170" y="226"/>
                  </a:cubicBezTo>
                  <a:cubicBezTo>
                    <a:pt x="317" y="166"/>
                    <a:pt x="317" y="166"/>
                    <a:pt x="317" y="166"/>
                  </a:cubicBezTo>
                  <a:cubicBezTo>
                    <a:pt x="218" y="142"/>
                    <a:pt x="118" y="127"/>
                    <a:pt x="17" y="133"/>
                  </a:cubicBezTo>
                  <a:cubicBezTo>
                    <a:pt x="8" y="134"/>
                    <a:pt x="1" y="128"/>
                    <a:pt x="0" y="119"/>
                  </a:cubicBezTo>
                  <a:cubicBezTo>
                    <a:pt x="0" y="111"/>
                    <a:pt x="6" y="103"/>
                    <a:pt x="15" y="103"/>
                  </a:cubicBezTo>
                  <a:cubicBezTo>
                    <a:pt x="174" y="92"/>
                    <a:pt x="330" y="134"/>
                    <a:pt x="481" y="180"/>
                  </a:cubicBezTo>
                  <a:cubicBezTo>
                    <a:pt x="476" y="149"/>
                    <a:pt x="448" y="123"/>
                    <a:pt x="424" y="106"/>
                  </a:cubicBezTo>
                  <a:cubicBezTo>
                    <a:pt x="417" y="101"/>
                    <a:pt x="410" y="96"/>
                    <a:pt x="402" y="91"/>
                  </a:cubicBezTo>
                  <a:cubicBezTo>
                    <a:pt x="375" y="73"/>
                    <a:pt x="347" y="54"/>
                    <a:pt x="328" y="26"/>
                  </a:cubicBezTo>
                  <a:cubicBezTo>
                    <a:pt x="323" y="19"/>
                    <a:pt x="325" y="9"/>
                    <a:pt x="332" y="4"/>
                  </a:cubicBezTo>
                  <a:cubicBezTo>
                    <a:pt x="339" y="0"/>
                    <a:pt x="348" y="2"/>
                    <a:pt x="353" y="9"/>
                  </a:cubicBezTo>
                  <a:cubicBezTo>
                    <a:pt x="369" y="32"/>
                    <a:pt x="393" y="49"/>
                    <a:pt x="419" y="66"/>
                  </a:cubicBezTo>
                  <a:cubicBezTo>
                    <a:pt x="427" y="71"/>
                    <a:pt x="435" y="76"/>
                    <a:pt x="442" y="81"/>
                  </a:cubicBezTo>
                  <a:cubicBezTo>
                    <a:pt x="474" y="104"/>
                    <a:pt x="495" y="129"/>
                    <a:pt x="506" y="154"/>
                  </a:cubicBezTo>
                  <a:cubicBezTo>
                    <a:pt x="511" y="166"/>
                    <a:pt x="513" y="178"/>
                    <a:pt x="513" y="190"/>
                  </a:cubicBezTo>
                  <a:cubicBezTo>
                    <a:pt x="522" y="193"/>
                    <a:pt x="532" y="196"/>
                    <a:pt x="541" y="198"/>
                  </a:cubicBezTo>
                  <a:cubicBezTo>
                    <a:pt x="622" y="224"/>
                    <a:pt x="705" y="249"/>
                    <a:pt x="788" y="268"/>
                  </a:cubicBezTo>
                  <a:cubicBezTo>
                    <a:pt x="764" y="183"/>
                    <a:pt x="701" y="111"/>
                    <a:pt x="620" y="77"/>
                  </a:cubicBezTo>
                  <a:cubicBezTo>
                    <a:pt x="612" y="74"/>
                    <a:pt x="608" y="65"/>
                    <a:pt x="612" y="58"/>
                  </a:cubicBezTo>
                  <a:cubicBezTo>
                    <a:pt x="615" y="50"/>
                    <a:pt x="624" y="46"/>
                    <a:pt x="632" y="49"/>
                  </a:cubicBezTo>
                  <a:cubicBezTo>
                    <a:pt x="711" y="82"/>
                    <a:pt x="775" y="147"/>
                    <a:pt x="807" y="226"/>
                  </a:cubicBezTo>
                  <a:cubicBezTo>
                    <a:pt x="813" y="242"/>
                    <a:pt x="818" y="258"/>
                    <a:pt x="822" y="275"/>
                  </a:cubicBezTo>
                  <a:cubicBezTo>
                    <a:pt x="873" y="285"/>
                    <a:pt x="924" y="292"/>
                    <a:pt x="976" y="294"/>
                  </a:cubicBezTo>
                  <a:cubicBezTo>
                    <a:pt x="982" y="295"/>
                    <a:pt x="987" y="299"/>
                    <a:pt x="990" y="304"/>
                  </a:cubicBezTo>
                  <a:cubicBezTo>
                    <a:pt x="990" y="306"/>
                    <a:pt x="991" y="308"/>
                    <a:pt x="991" y="310"/>
                  </a:cubicBezTo>
                  <a:cubicBezTo>
                    <a:pt x="990" y="319"/>
                    <a:pt x="983" y="325"/>
                    <a:pt x="975" y="325"/>
                  </a:cubicBezTo>
                  <a:cubicBezTo>
                    <a:pt x="964" y="325"/>
                    <a:pt x="953" y="323"/>
                    <a:pt x="942" y="323"/>
                  </a:cubicBezTo>
                  <a:cubicBezTo>
                    <a:pt x="942" y="323"/>
                    <a:pt x="942" y="323"/>
                    <a:pt x="942" y="324"/>
                  </a:cubicBezTo>
                  <a:cubicBezTo>
                    <a:pt x="924" y="368"/>
                    <a:pt x="894" y="408"/>
                    <a:pt x="858" y="439"/>
                  </a:cubicBezTo>
                  <a:close/>
                </a:path>
              </a:pathLst>
            </a:custGeom>
            <a:solidFill>
              <a:srgbClr val="409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5" name="Freeform 20"/>
            <p:cNvSpPr/>
            <p:nvPr/>
          </p:nvSpPr>
          <p:spPr bwMode="auto">
            <a:xfrm>
              <a:off x="9863138" y="171450"/>
              <a:ext cx="374650" cy="361950"/>
            </a:xfrm>
            <a:custGeom>
              <a:avLst/>
              <a:gdLst>
                <a:gd name="T0" fmla="*/ 249 w 403"/>
                <a:gd name="T1" fmla="*/ 11 h 389"/>
                <a:gd name="T2" fmla="*/ 145 w 403"/>
                <a:gd name="T3" fmla="*/ 8 h 389"/>
                <a:gd name="T4" fmla="*/ 41 w 403"/>
                <a:gd name="T5" fmla="*/ 87 h 389"/>
                <a:gd name="T6" fmla="*/ 33 w 403"/>
                <a:gd name="T7" fmla="*/ 286 h 389"/>
                <a:gd name="T8" fmla="*/ 208 w 403"/>
                <a:gd name="T9" fmla="*/ 382 h 389"/>
                <a:gd name="T10" fmla="*/ 321 w 403"/>
                <a:gd name="T11" fmla="*/ 335 h 389"/>
                <a:gd name="T12" fmla="*/ 387 w 403"/>
                <a:gd name="T13" fmla="*/ 256 h 389"/>
                <a:gd name="T14" fmla="*/ 382 w 403"/>
                <a:gd name="T15" fmla="*/ 147 h 389"/>
                <a:gd name="T16" fmla="*/ 254 w 403"/>
                <a:gd name="T17" fmla="*/ 88 h 389"/>
                <a:gd name="T18" fmla="*/ 102 w 403"/>
                <a:gd name="T19" fmla="*/ 164 h 389"/>
                <a:gd name="T20" fmla="*/ 152 w 403"/>
                <a:gd name="T21" fmla="*/ 293 h 389"/>
                <a:gd name="T22" fmla="*/ 289 w 403"/>
                <a:gd name="T23" fmla="*/ 277 h 389"/>
                <a:gd name="T24" fmla="*/ 311 w 403"/>
                <a:gd name="T25" fmla="*/ 247 h 389"/>
                <a:gd name="T26" fmla="*/ 289 w 403"/>
                <a:gd name="T27" fmla="*/ 184 h 389"/>
                <a:gd name="T28" fmla="*/ 207 w 403"/>
                <a:gd name="T29" fmla="*/ 144 h 389"/>
                <a:gd name="T30" fmla="*/ 184 w 403"/>
                <a:gd name="T31" fmla="*/ 161 h 389"/>
                <a:gd name="T32" fmla="*/ 201 w 403"/>
                <a:gd name="T33" fmla="*/ 184 h 389"/>
                <a:gd name="T34" fmla="*/ 261 w 403"/>
                <a:gd name="T35" fmla="*/ 213 h 389"/>
                <a:gd name="T36" fmla="*/ 273 w 403"/>
                <a:gd name="T37" fmla="*/ 235 h 389"/>
                <a:gd name="T38" fmla="*/ 264 w 403"/>
                <a:gd name="T39" fmla="*/ 246 h 389"/>
                <a:gd name="T40" fmla="*/ 171 w 403"/>
                <a:gd name="T41" fmla="*/ 258 h 389"/>
                <a:gd name="T42" fmla="*/ 140 w 403"/>
                <a:gd name="T43" fmla="*/ 179 h 389"/>
                <a:gd name="T44" fmla="*/ 253 w 403"/>
                <a:gd name="T45" fmla="*/ 128 h 389"/>
                <a:gd name="T46" fmla="*/ 348 w 403"/>
                <a:gd name="T47" fmla="*/ 168 h 389"/>
                <a:gd name="T48" fmla="*/ 350 w 403"/>
                <a:gd name="T49" fmla="*/ 240 h 389"/>
                <a:gd name="T50" fmla="*/ 296 w 403"/>
                <a:gd name="T51" fmla="*/ 303 h 389"/>
                <a:gd name="T52" fmla="*/ 205 w 403"/>
                <a:gd name="T53" fmla="*/ 342 h 389"/>
                <a:gd name="T54" fmla="*/ 68 w 403"/>
                <a:gd name="T55" fmla="*/ 267 h 389"/>
                <a:gd name="T56" fmla="*/ 75 w 403"/>
                <a:gd name="T57" fmla="*/ 108 h 389"/>
                <a:gd name="T58" fmla="*/ 155 w 403"/>
                <a:gd name="T59" fmla="*/ 47 h 389"/>
                <a:gd name="T60" fmla="*/ 271 w 403"/>
                <a:gd name="T61" fmla="*/ 57 h 389"/>
                <a:gd name="T62" fmla="*/ 337 w 403"/>
                <a:gd name="T63" fmla="*/ 94 h 389"/>
                <a:gd name="T64" fmla="*/ 364 w 403"/>
                <a:gd name="T65" fmla="*/ 104 h 389"/>
                <a:gd name="T66" fmla="*/ 373 w 403"/>
                <a:gd name="T67" fmla="*/ 77 h 389"/>
                <a:gd name="T68" fmla="*/ 281 w 403"/>
                <a:gd name="T69" fmla="*/ 18 h 389"/>
                <a:gd name="T70" fmla="*/ 249 w 403"/>
                <a:gd name="T71" fmla="*/ 1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2" h="389">
                  <a:moveTo>
                    <a:pt x="249" y="11"/>
                  </a:moveTo>
                  <a:cubicBezTo>
                    <a:pt x="214" y="3"/>
                    <a:pt x="179" y="0"/>
                    <a:pt x="145" y="8"/>
                  </a:cubicBezTo>
                  <a:cubicBezTo>
                    <a:pt x="104" y="19"/>
                    <a:pt x="66" y="47"/>
                    <a:pt x="41" y="87"/>
                  </a:cubicBezTo>
                  <a:cubicBezTo>
                    <a:pt x="3" y="147"/>
                    <a:pt x="0" y="225"/>
                    <a:pt x="33" y="286"/>
                  </a:cubicBezTo>
                  <a:cubicBezTo>
                    <a:pt x="67" y="349"/>
                    <a:pt x="139" y="389"/>
                    <a:pt x="208" y="382"/>
                  </a:cubicBezTo>
                  <a:cubicBezTo>
                    <a:pt x="246" y="378"/>
                    <a:pt x="284" y="363"/>
                    <a:pt x="321" y="335"/>
                  </a:cubicBezTo>
                  <a:cubicBezTo>
                    <a:pt x="352" y="311"/>
                    <a:pt x="375" y="285"/>
                    <a:pt x="387" y="256"/>
                  </a:cubicBezTo>
                  <a:cubicBezTo>
                    <a:pt x="403" y="219"/>
                    <a:pt x="401" y="177"/>
                    <a:pt x="382" y="147"/>
                  </a:cubicBezTo>
                  <a:cubicBezTo>
                    <a:pt x="360" y="111"/>
                    <a:pt x="314" y="90"/>
                    <a:pt x="254" y="88"/>
                  </a:cubicBezTo>
                  <a:cubicBezTo>
                    <a:pt x="196" y="86"/>
                    <a:pt x="125" y="105"/>
                    <a:pt x="102" y="164"/>
                  </a:cubicBezTo>
                  <a:cubicBezTo>
                    <a:pt x="84" y="210"/>
                    <a:pt x="106" y="269"/>
                    <a:pt x="152" y="293"/>
                  </a:cubicBezTo>
                  <a:cubicBezTo>
                    <a:pt x="194" y="316"/>
                    <a:pt x="251" y="309"/>
                    <a:pt x="289" y="277"/>
                  </a:cubicBezTo>
                  <a:cubicBezTo>
                    <a:pt x="297" y="271"/>
                    <a:pt x="307" y="261"/>
                    <a:pt x="311" y="247"/>
                  </a:cubicBezTo>
                  <a:cubicBezTo>
                    <a:pt x="317" y="226"/>
                    <a:pt x="309" y="203"/>
                    <a:pt x="289" y="184"/>
                  </a:cubicBezTo>
                  <a:cubicBezTo>
                    <a:pt x="267" y="163"/>
                    <a:pt x="238" y="148"/>
                    <a:pt x="207" y="144"/>
                  </a:cubicBezTo>
                  <a:cubicBezTo>
                    <a:pt x="196" y="142"/>
                    <a:pt x="186" y="150"/>
                    <a:pt x="184" y="161"/>
                  </a:cubicBezTo>
                  <a:cubicBezTo>
                    <a:pt x="183" y="172"/>
                    <a:pt x="190" y="182"/>
                    <a:pt x="201" y="184"/>
                  </a:cubicBezTo>
                  <a:cubicBezTo>
                    <a:pt x="224" y="187"/>
                    <a:pt x="245" y="197"/>
                    <a:pt x="261" y="213"/>
                  </a:cubicBezTo>
                  <a:cubicBezTo>
                    <a:pt x="269" y="221"/>
                    <a:pt x="274" y="230"/>
                    <a:pt x="273" y="235"/>
                  </a:cubicBezTo>
                  <a:cubicBezTo>
                    <a:pt x="272" y="238"/>
                    <a:pt x="269" y="242"/>
                    <a:pt x="264" y="246"/>
                  </a:cubicBezTo>
                  <a:cubicBezTo>
                    <a:pt x="238" y="268"/>
                    <a:pt x="199" y="273"/>
                    <a:pt x="171" y="258"/>
                  </a:cubicBezTo>
                  <a:cubicBezTo>
                    <a:pt x="143" y="243"/>
                    <a:pt x="129" y="206"/>
                    <a:pt x="140" y="179"/>
                  </a:cubicBezTo>
                  <a:cubicBezTo>
                    <a:pt x="155" y="139"/>
                    <a:pt x="210" y="127"/>
                    <a:pt x="253" y="128"/>
                  </a:cubicBezTo>
                  <a:cubicBezTo>
                    <a:pt x="279" y="129"/>
                    <a:pt x="327" y="136"/>
                    <a:pt x="348" y="168"/>
                  </a:cubicBezTo>
                  <a:cubicBezTo>
                    <a:pt x="360" y="188"/>
                    <a:pt x="361" y="215"/>
                    <a:pt x="350" y="240"/>
                  </a:cubicBezTo>
                  <a:cubicBezTo>
                    <a:pt x="341" y="262"/>
                    <a:pt x="323" y="283"/>
                    <a:pt x="296" y="303"/>
                  </a:cubicBezTo>
                  <a:cubicBezTo>
                    <a:pt x="266" y="326"/>
                    <a:pt x="235" y="339"/>
                    <a:pt x="205" y="342"/>
                  </a:cubicBezTo>
                  <a:cubicBezTo>
                    <a:pt x="151" y="347"/>
                    <a:pt x="95" y="316"/>
                    <a:pt x="68" y="267"/>
                  </a:cubicBezTo>
                  <a:cubicBezTo>
                    <a:pt x="43" y="220"/>
                    <a:pt x="46" y="156"/>
                    <a:pt x="75" y="108"/>
                  </a:cubicBezTo>
                  <a:cubicBezTo>
                    <a:pt x="95" y="78"/>
                    <a:pt x="124" y="55"/>
                    <a:pt x="155" y="47"/>
                  </a:cubicBezTo>
                  <a:cubicBezTo>
                    <a:pt x="191" y="38"/>
                    <a:pt x="229" y="46"/>
                    <a:pt x="271" y="57"/>
                  </a:cubicBezTo>
                  <a:cubicBezTo>
                    <a:pt x="300" y="64"/>
                    <a:pt x="327" y="74"/>
                    <a:pt x="337" y="94"/>
                  </a:cubicBezTo>
                  <a:cubicBezTo>
                    <a:pt x="341" y="104"/>
                    <a:pt x="353" y="109"/>
                    <a:pt x="364" y="104"/>
                  </a:cubicBezTo>
                  <a:cubicBezTo>
                    <a:pt x="374" y="99"/>
                    <a:pt x="378" y="87"/>
                    <a:pt x="373" y="77"/>
                  </a:cubicBezTo>
                  <a:cubicBezTo>
                    <a:pt x="357" y="42"/>
                    <a:pt x="319" y="28"/>
                    <a:pt x="281" y="18"/>
                  </a:cubicBezTo>
                  <a:cubicBezTo>
                    <a:pt x="270" y="16"/>
                    <a:pt x="260" y="13"/>
                    <a:pt x="249" y="1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6" name="Freeform 21"/>
            <p:cNvSpPr/>
            <p:nvPr/>
          </p:nvSpPr>
          <p:spPr bwMode="auto">
            <a:xfrm>
              <a:off x="9699625" y="-4763"/>
              <a:ext cx="339725" cy="455613"/>
            </a:xfrm>
            <a:custGeom>
              <a:avLst/>
              <a:gdLst>
                <a:gd name="T0" fmla="*/ 132 w 365"/>
                <a:gd name="T1" fmla="*/ 437 h 491"/>
                <a:gd name="T2" fmla="*/ 203 w 365"/>
                <a:gd name="T3" fmla="*/ 208 h 491"/>
                <a:gd name="T4" fmla="*/ 329 w 365"/>
                <a:gd name="T5" fmla="*/ 115 h 491"/>
                <a:gd name="T6" fmla="*/ 350 w 365"/>
                <a:gd name="T7" fmla="*/ 100 h 491"/>
                <a:gd name="T8" fmla="*/ 331 w 365"/>
                <a:gd name="T9" fmla="*/ 37 h 491"/>
                <a:gd name="T10" fmla="*/ 153 w 365"/>
                <a:gd name="T11" fmla="*/ 36 h 491"/>
                <a:gd name="T12" fmla="*/ 74 w 365"/>
                <a:gd name="T13" fmla="*/ 86 h 491"/>
                <a:gd name="T14" fmla="*/ 45 w 365"/>
                <a:gd name="T15" fmla="*/ 131 h 491"/>
                <a:gd name="T16" fmla="*/ 63 w 365"/>
                <a:gd name="T17" fmla="*/ 443 h 491"/>
                <a:gd name="T18" fmla="*/ 95 w 365"/>
                <a:gd name="T19" fmla="*/ 482 h 491"/>
                <a:gd name="T20" fmla="*/ 133 w 365"/>
                <a:gd name="T21" fmla="*/ 441 h 491"/>
                <a:gd name="T22" fmla="*/ 132 w 365"/>
                <a:gd name="T23" fmla="*/ 437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5" h="491">
                  <a:moveTo>
                    <a:pt x="132" y="437"/>
                  </a:moveTo>
                  <a:cubicBezTo>
                    <a:pt x="107" y="356"/>
                    <a:pt x="150" y="267"/>
                    <a:pt x="203" y="208"/>
                  </a:cubicBezTo>
                  <a:cubicBezTo>
                    <a:pt x="239" y="169"/>
                    <a:pt x="283" y="141"/>
                    <a:pt x="329" y="115"/>
                  </a:cubicBezTo>
                  <a:cubicBezTo>
                    <a:pt x="337" y="111"/>
                    <a:pt x="345" y="107"/>
                    <a:pt x="350" y="100"/>
                  </a:cubicBezTo>
                  <a:cubicBezTo>
                    <a:pt x="365" y="80"/>
                    <a:pt x="350" y="51"/>
                    <a:pt x="331" y="37"/>
                  </a:cubicBezTo>
                  <a:cubicBezTo>
                    <a:pt x="281" y="0"/>
                    <a:pt x="210" y="13"/>
                    <a:pt x="153" y="36"/>
                  </a:cubicBezTo>
                  <a:cubicBezTo>
                    <a:pt x="124" y="48"/>
                    <a:pt x="95" y="63"/>
                    <a:pt x="74" y="86"/>
                  </a:cubicBezTo>
                  <a:cubicBezTo>
                    <a:pt x="62" y="99"/>
                    <a:pt x="52" y="114"/>
                    <a:pt x="45" y="131"/>
                  </a:cubicBezTo>
                  <a:cubicBezTo>
                    <a:pt x="0" y="228"/>
                    <a:pt x="21" y="344"/>
                    <a:pt x="63" y="443"/>
                  </a:cubicBezTo>
                  <a:cubicBezTo>
                    <a:pt x="70" y="459"/>
                    <a:pt x="79" y="477"/>
                    <a:pt x="95" y="482"/>
                  </a:cubicBezTo>
                  <a:cubicBezTo>
                    <a:pt x="121" y="491"/>
                    <a:pt x="140" y="463"/>
                    <a:pt x="133" y="441"/>
                  </a:cubicBezTo>
                  <a:cubicBezTo>
                    <a:pt x="132" y="440"/>
                    <a:pt x="132" y="439"/>
                    <a:pt x="132" y="43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7" name="Freeform 22"/>
            <p:cNvSpPr/>
            <p:nvPr/>
          </p:nvSpPr>
          <p:spPr bwMode="auto">
            <a:xfrm>
              <a:off x="9802813" y="503237"/>
              <a:ext cx="490538" cy="252413"/>
            </a:xfrm>
            <a:custGeom>
              <a:avLst/>
              <a:gdLst>
                <a:gd name="T0" fmla="*/ 114 w 529"/>
                <a:gd name="T1" fmla="*/ 65 h 273"/>
                <a:gd name="T2" fmla="*/ 64 w 529"/>
                <a:gd name="T3" fmla="*/ 38 h 273"/>
                <a:gd name="T4" fmla="*/ 14 w 529"/>
                <a:gd name="T5" fmla="*/ 56 h 273"/>
                <a:gd name="T6" fmla="*/ 39 w 529"/>
                <a:gd name="T7" fmla="*/ 129 h 273"/>
                <a:gd name="T8" fmla="*/ 156 w 529"/>
                <a:gd name="T9" fmla="*/ 235 h 273"/>
                <a:gd name="T10" fmla="*/ 308 w 529"/>
                <a:gd name="T11" fmla="*/ 254 h 273"/>
                <a:gd name="T12" fmla="*/ 361 w 529"/>
                <a:gd name="T13" fmla="*/ 222 h 273"/>
                <a:gd name="T14" fmla="*/ 502 w 529"/>
                <a:gd name="T15" fmla="*/ 83 h 273"/>
                <a:gd name="T16" fmla="*/ 519 w 529"/>
                <a:gd name="T17" fmla="*/ 23 h 273"/>
                <a:gd name="T18" fmla="*/ 474 w 529"/>
                <a:gd name="T19" fmla="*/ 2 h 273"/>
                <a:gd name="T20" fmla="*/ 425 w 529"/>
                <a:gd name="T21" fmla="*/ 23 h 273"/>
                <a:gd name="T22" fmla="*/ 267 w 529"/>
                <a:gd name="T23" fmla="*/ 90 h 273"/>
                <a:gd name="T24" fmla="*/ 162 w 529"/>
                <a:gd name="T25" fmla="*/ 93 h 273"/>
                <a:gd name="T26" fmla="*/ 114 w 529"/>
                <a:gd name="T27" fmla="*/ 6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9" h="273">
                  <a:moveTo>
                    <a:pt x="114" y="65"/>
                  </a:moveTo>
                  <a:cubicBezTo>
                    <a:pt x="99" y="53"/>
                    <a:pt x="83" y="42"/>
                    <a:pt x="64" y="38"/>
                  </a:cubicBezTo>
                  <a:cubicBezTo>
                    <a:pt x="45" y="33"/>
                    <a:pt x="23" y="39"/>
                    <a:pt x="14" y="56"/>
                  </a:cubicBezTo>
                  <a:cubicBezTo>
                    <a:pt x="0" y="80"/>
                    <a:pt x="20" y="109"/>
                    <a:pt x="39" y="129"/>
                  </a:cubicBezTo>
                  <a:cubicBezTo>
                    <a:pt x="75" y="168"/>
                    <a:pt x="111" y="208"/>
                    <a:pt x="156" y="235"/>
                  </a:cubicBezTo>
                  <a:cubicBezTo>
                    <a:pt x="202" y="261"/>
                    <a:pt x="259" y="273"/>
                    <a:pt x="308" y="254"/>
                  </a:cubicBezTo>
                  <a:cubicBezTo>
                    <a:pt x="327" y="247"/>
                    <a:pt x="345" y="234"/>
                    <a:pt x="361" y="222"/>
                  </a:cubicBezTo>
                  <a:cubicBezTo>
                    <a:pt x="414" y="182"/>
                    <a:pt x="461" y="135"/>
                    <a:pt x="502" y="83"/>
                  </a:cubicBezTo>
                  <a:cubicBezTo>
                    <a:pt x="515" y="66"/>
                    <a:pt x="529" y="43"/>
                    <a:pt x="519" y="23"/>
                  </a:cubicBezTo>
                  <a:cubicBezTo>
                    <a:pt x="512" y="7"/>
                    <a:pt x="492" y="0"/>
                    <a:pt x="474" y="2"/>
                  </a:cubicBezTo>
                  <a:cubicBezTo>
                    <a:pt x="456" y="5"/>
                    <a:pt x="441" y="14"/>
                    <a:pt x="425" y="23"/>
                  </a:cubicBezTo>
                  <a:cubicBezTo>
                    <a:pt x="376" y="52"/>
                    <a:pt x="324" y="78"/>
                    <a:pt x="267" y="90"/>
                  </a:cubicBezTo>
                  <a:cubicBezTo>
                    <a:pt x="233" y="97"/>
                    <a:pt x="197" y="101"/>
                    <a:pt x="162" y="93"/>
                  </a:cubicBezTo>
                  <a:cubicBezTo>
                    <a:pt x="143" y="88"/>
                    <a:pt x="129" y="76"/>
                    <a:pt x="114" y="6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8" name="Freeform 23"/>
            <p:cNvSpPr/>
            <p:nvPr/>
          </p:nvSpPr>
          <p:spPr bwMode="auto">
            <a:xfrm>
              <a:off x="10093325" y="39687"/>
              <a:ext cx="358775" cy="439738"/>
            </a:xfrm>
            <a:custGeom>
              <a:avLst/>
              <a:gdLst>
                <a:gd name="T0" fmla="*/ 216 w 387"/>
                <a:gd name="T1" fmla="*/ 298 h 474"/>
                <a:gd name="T2" fmla="*/ 215 w 387"/>
                <a:gd name="T3" fmla="*/ 314 h 474"/>
                <a:gd name="T4" fmla="*/ 213 w 387"/>
                <a:gd name="T5" fmla="*/ 378 h 474"/>
                <a:gd name="T6" fmla="*/ 213 w 387"/>
                <a:gd name="T7" fmla="*/ 381 h 474"/>
                <a:gd name="T8" fmla="*/ 212 w 387"/>
                <a:gd name="T9" fmla="*/ 430 h 474"/>
                <a:gd name="T10" fmla="*/ 242 w 387"/>
                <a:gd name="T11" fmla="*/ 466 h 474"/>
                <a:gd name="T12" fmla="*/ 308 w 387"/>
                <a:gd name="T13" fmla="*/ 421 h 474"/>
                <a:gd name="T14" fmla="*/ 356 w 387"/>
                <a:gd name="T15" fmla="*/ 188 h 474"/>
                <a:gd name="T16" fmla="*/ 260 w 387"/>
                <a:gd name="T17" fmla="*/ 83 h 474"/>
                <a:gd name="T18" fmla="*/ 31 w 387"/>
                <a:gd name="T19" fmla="*/ 21 h 474"/>
                <a:gd name="T20" fmla="*/ 10 w 387"/>
                <a:gd name="T21" fmla="*/ 34 h 474"/>
                <a:gd name="T22" fmla="*/ 27 w 387"/>
                <a:gd name="T23" fmla="*/ 79 h 474"/>
                <a:gd name="T24" fmla="*/ 166 w 387"/>
                <a:gd name="T25" fmla="*/ 196 h 474"/>
                <a:gd name="T26" fmla="*/ 212 w 387"/>
                <a:gd name="T27" fmla="*/ 272 h 474"/>
                <a:gd name="T28" fmla="*/ 216 w 387"/>
                <a:gd name="T29" fmla="*/ 298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7" h="473">
                  <a:moveTo>
                    <a:pt x="216" y="298"/>
                  </a:moveTo>
                  <a:cubicBezTo>
                    <a:pt x="216" y="303"/>
                    <a:pt x="215" y="309"/>
                    <a:pt x="215" y="314"/>
                  </a:cubicBezTo>
                  <a:cubicBezTo>
                    <a:pt x="213" y="335"/>
                    <a:pt x="216" y="357"/>
                    <a:pt x="213" y="378"/>
                  </a:cubicBezTo>
                  <a:cubicBezTo>
                    <a:pt x="213" y="379"/>
                    <a:pt x="213" y="380"/>
                    <a:pt x="213" y="381"/>
                  </a:cubicBezTo>
                  <a:cubicBezTo>
                    <a:pt x="210" y="398"/>
                    <a:pt x="208" y="414"/>
                    <a:pt x="212" y="430"/>
                  </a:cubicBezTo>
                  <a:cubicBezTo>
                    <a:pt x="215" y="446"/>
                    <a:pt x="226" y="462"/>
                    <a:pt x="242" y="466"/>
                  </a:cubicBezTo>
                  <a:cubicBezTo>
                    <a:pt x="269" y="474"/>
                    <a:pt x="294" y="446"/>
                    <a:pt x="308" y="421"/>
                  </a:cubicBezTo>
                  <a:cubicBezTo>
                    <a:pt x="351" y="351"/>
                    <a:pt x="387" y="265"/>
                    <a:pt x="356" y="188"/>
                  </a:cubicBezTo>
                  <a:cubicBezTo>
                    <a:pt x="338" y="144"/>
                    <a:pt x="299" y="110"/>
                    <a:pt x="260" y="83"/>
                  </a:cubicBezTo>
                  <a:cubicBezTo>
                    <a:pt x="193" y="37"/>
                    <a:pt x="110" y="0"/>
                    <a:pt x="31" y="21"/>
                  </a:cubicBezTo>
                  <a:cubicBezTo>
                    <a:pt x="23" y="24"/>
                    <a:pt x="14" y="27"/>
                    <a:pt x="10" y="34"/>
                  </a:cubicBezTo>
                  <a:cubicBezTo>
                    <a:pt x="0" y="49"/>
                    <a:pt x="14" y="68"/>
                    <a:pt x="27" y="79"/>
                  </a:cubicBezTo>
                  <a:cubicBezTo>
                    <a:pt x="72" y="119"/>
                    <a:pt x="125" y="151"/>
                    <a:pt x="166" y="196"/>
                  </a:cubicBezTo>
                  <a:cubicBezTo>
                    <a:pt x="186" y="217"/>
                    <a:pt x="205" y="242"/>
                    <a:pt x="212" y="272"/>
                  </a:cubicBezTo>
                  <a:cubicBezTo>
                    <a:pt x="215" y="280"/>
                    <a:pt x="215" y="289"/>
                    <a:pt x="216" y="29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9" name="Freeform 24"/>
            <p:cNvSpPr/>
            <p:nvPr/>
          </p:nvSpPr>
          <p:spPr bwMode="auto">
            <a:xfrm>
              <a:off x="9774238" y="-211138"/>
              <a:ext cx="568325" cy="239713"/>
            </a:xfrm>
            <a:custGeom>
              <a:avLst/>
              <a:gdLst>
                <a:gd name="T0" fmla="*/ 286 w 613"/>
                <a:gd name="T1" fmla="*/ 217 h 258"/>
                <a:gd name="T2" fmla="*/ 131 w 613"/>
                <a:gd name="T3" fmla="*/ 186 h 258"/>
                <a:gd name="T4" fmla="*/ 0 w 613"/>
                <a:gd name="T5" fmla="*/ 171 h 258"/>
                <a:gd name="T6" fmla="*/ 95 w 613"/>
                <a:gd name="T7" fmla="*/ 67 h 258"/>
                <a:gd name="T8" fmla="*/ 561 w 613"/>
                <a:gd name="T9" fmla="*/ 135 h 258"/>
                <a:gd name="T10" fmla="*/ 597 w 613"/>
                <a:gd name="T11" fmla="*/ 225 h 258"/>
                <a:gd name="T12" fmla="*/ 494 w 613"/>
                <a:gd name="T13" fmla="*/ 241 h 258"/>
                <a:gd name="T14" fmla="*/ 301 w 613"/>
                <a:gd name="T15" fmla="*/ 222 h 258"/>
                <a:gd name="T16" fmla="*/ 286 w 613"/>
                <a:gd name="T17" fmla="*/ 21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3" h="258">
                  <a:moveTo>
                    <a:pt x="286" y="217"/>
                  </a:moveTo>
                  <a:cubicBezTo>
                    <a:pt x="237" y="196"/>
                    <a:pt x="184" y="186"/>
                    <a:pt x="131" y="186"/>
                  </a:cubicBezTo>
                  <a:cubicBezTo>
                    <a:pt x="86" y="187"/>
                    <a:pt x="38" y="195"/>
                    <a:pt x="0" y="171"/>
                  </a:cubicBezTo>
                  <a:cubicBezTo>
                    <a:pt x="4" y="122"/>
                    <a:pt x="50" y="87"/>
                    <a:pt x="95" y="67"/>
                  </a:cubicBezTo>
                  <a:cubicBezTo>
                    <a:pt x="246" y="0"/>
                    <a:pt x="435" y="27"/>
                    <a:pt x="561" y="135"/>
                  </a:cubicBezTo>
                  <a:cubicBezTo>
                    <a:pt x="588" y="158"/>
                    <a:pt x="613" y="194"/>
                    <a:pt x="597" y="225"/>
                  </a:cubicBezTo>
                  <a:cubicBezTo>
                    <a:pt x="579" y="258"/>
                    <a:pt x="530" y="253"/>
                    <a:pt x="494" y="241"/>
                  </a:cubicBezTo>
                  <a:cubicBezTo>
                    <a:pt x="431" y="220"/>
                    <a:pt x="361" y="191"/>
                    <a:pt x="301" y="222"/>
                  </a:cubicBezTo>
                  <a:lnTo>
                    <a:pt x="286" y="217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0" name="Freeform 25"/>
            <p:cNvSpPr/>
            <p:nvPr/>
          </p:nvSpPr>
          <p:spPr bwMode="auto">
            <a:xfrm>
              <a:off x="10212388" y="319087"/>
              <a:ext cx="346075" cy="460375"/>
            </a:xfrm>
            <a:custGeom>
              <a:avLst/>
              <a:gdLst>
                <a:gd name="T0" fmla="*/ 30 w 373"/>
                <a:gd name="T1" fmla="*/ 490 h 496"/>
                <a:gd name="T2" fmla="*/ 3 w 373"/>
                <a:gd name="T3" fmla="*/ 475 h 496"/>
                <a:gd name="T4" fmla="*/ 11 w 373"/>
                <a:gd name="T5" fmla="*/ 441 h 496"/>
                <a:gd name="T6" fmla="*/ 135 w 373"/>
                <a:gd name="T7" fmla="*/ 266 h 496"/>
                <a:gd name="T8" fmla="*/ 147 w 373"/>
                <a:gd name="T9" fmla="*/ 232 h 496"/>
                <a:gd name="T10" fmla="*/ 200 w 373"/>
                <a:gd name="T11" fmla="*/ 194 h 496"/>
                <a:gd name="T12" fmla="*/ 298 w 373"/>
                <a:gd name="T13" fmla="*/ 30 h 496"/>
                <a:gd name="T14" fmla="*/ 341 w 373"/>
                <a:gd name="T15" fmla="*/ 9 h 496"/>
                <a:gd name="T16" fmla="*/ 353 w 373"/>
                <a:gd name="T17" fmla="*/ 25 h 496"/>
                <a:gd name="T18" fmla="*/ 363 w 373"/>
                <a:gd name="T19" fmla="*/ 164 h 496"/>
                <a:gd name="T20" fmla="*/ 59 w 373"/>
                <a:gd name="T21" fmla="*/ 484 h 496"/>
                <a:gd name="T22" fmla="*/ 30 w 373"/>
                <a:gd name="T23" fmla="*/ 49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3" h="496">
                  <a:moveTo>
                    <a:pt x="30" y="490"/>
                  </a:moveTo>
                  <a:cubicBezTo>
                    <a:pt x="20" y="496"/>
                    <a:pt x="5" y="487"/>
                    <a:pt x="3" y="475"/>
                  </a:cubicBezTo>
                  <a:cubicBezTo>
                    <a:pt x="0" y="464"/>
                    <a:pt x="5" y="451"/>
                    <a:pt x="11" y="441"/>
                  </a:cubicBezTo>
                  <a:cubicBezTo>
                    <a:pt x="45" y="378"/>
                    <a:pt x="114" y="335"/>
                    <a:pt x="135" y="266"/>
                  </a:cubicBezTo>
                  <a:cubicBezTo>
                    <a:pt x="138" y="255"/>
                    <a:pt x="140" y="242"/>
                    <a:pt x="147" y="232"/>
                  </a:cubicBezTo>
                  <a:cubicBezTo>
                    <a:pt x="159" y="213"/>
                    <a:pt x="182" y="206"/>
                    <a:pt x="200" y="194"/>
                  </a:cubicBezTo>
                  <a:cubicBezTo>
                    <a:pt x="253" y="158"/>
                    <a:pt x="263" y="85"/>
                    <a:pt x="298" y="30"/>
                  </a:cubicBezTo>
                  <a:cubicBezTo>
                    <a:pt x="307" y="15"/>
                    <a:pt x="325" y="0"/>
                    <a:pt x="341" y="9"/>
                  </a:cubicBezTo>
                  <a:cubicBezTo>
                    <a:pt x="347" y="13"/>
                    <a:pt x="350" y="19"/>
                    <a:pt x="353" y="25"/>
                  </a:cubicBezTo>
                  <a:cubicBezTo>
                    <a:pt x="373" y="68"/>
                    <a:pt x="372" y="118"/>
                    <a:pt x="363" y="164"/>
                  </a:cubicBezTo>
                  <a:cubicBezTo>
                    <a:pt x="333" y="313"/>
                    <a:pt x="207" y="452"/>
                    <a:pt x="59" y="484"/>
                  </a:cubicBezTo>
                  <a:lnTo>
                    <a:pt x="30" y="49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1" name="Freeform 26"/>
            <p:cNvSpPr/>
            <p:nvPr/>
          </p:nvSpPr>
          <p:spPr bwMode="auto">
            <a:xfrm>
              <a:off x="9586913" y="277812"/>
              <a:ext cx="273050" cy="525463"/>
            </a:xfrm>
            <a:custGeom>
              <a:avLst/>
              <a:gdLst>
                <a:gd name="T0" fmla="*/ 163 w 294"/>
                <a:gd name="T1" fmla="*/ 229 h 566"/>
                <a:gd name="T2" fmla="*/ 112 w 294"/>
                <a:gd name="T3" fmla="*/ 137 h 566"/>
                <a:gd name="T4" fmla="*/ 42 w 294"/>
                <a:gd name="T5" fmla="*/ 0 h 566"/>
                <a:gd name="T6" fmla="*/ 4 w 294"/>
                <a:gd name="T7" fmla="*/ 168 h 566"/>
                <a:gd name="T8" fmla="*/ 41 w 294"/>
                <a:gd name="T9" fmla="*/ 339 h 566"/>
                <a:gd name="T10" fmla="*/ 117 w 294"/>
                <a:gd name="T11" fmla="*/ 491 h 566"/>
                <a:gd name="T12" fmla="*/ 267 w 294"/>
                <a:gd name="T13" fmla="*/ 559 h 566"/>
                <a:gd name="T14" fmla="*/ 283 w 294"/>
                <a:gd name="T15" fmla="*/ 554 h 566"/>
                <a:gd name="T16" fmla="*/ 292 w 294"/>
                <a:gd name="T17" fmla="*/ 519 h 566"/>
                <a:gd name="T18" fmla="*/ 206 w 294"/>
                <a:gd name="T19" fmla="*/ 383 h 566"/>
                <a:gd name="T20" fmla="*/ 176 w 294"/>
                <a:gd name="T21" fmla="*/ 247 h 566"/>
                <a:gd name="T22" fmla="*/ 175 w 294"/>
                <a:gd name="T23" fmla="*/ 237 h 566"/>
                <a:gd name="T24" fmla="*/ 169 w 294"/>
                <a:gd name="T25" fmla="*/ 232 h 566"/>
                <a:gd name="T26" fmla="*/ 163 w 294"/>
                <a:gd name="T27" fmla="*/ 229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566">
                  <a:moveTo>
                    <a:pt x="163" y="229"/>
                  </a:moveTo>
                  <a:cubicBezTo>
                    <a:pt x="135" y="210"/>
                    <a:pt x="127" y="165"/>
                    <a:pt x="112" y="137"/>
                  </a:cubicBezTo>
                  <a:cubicBezTo>
                    <a:pt x="104" y="121"/>
                    <a:pt x="35" y="11"/>
                    <a:pt x="42" y="0"/>
                  </a:cubicBezTo>
                  <a:cubicBezTo>
                    <a:pt x="11" y="50"/>
                    <a:pt x="0" y="110"/>
                    <a:pt x="4" y="168"/>
                  </a:cubicBezTo>
                  <a:cubicBezTo>
                    <a:pt x="7" y="227"/>
                    <a:pt x="23" y="284"/>
                    <a:pt x="41" y="339"/>
                  </a:cubicBezTo>
                  <a:cubicBezTo>
                    <a:pt x="59" y="393"/>
                    <a:pt x="80" y="448"/>
                    <a:pt x="117" y="491"/>
                  </a:cubicBezTo>
                  <a:cubicBezTo>
                    <a:pt x="154" y="535"/>
                    <a:pt x="210" y="566"/>
                    <a:pt x="267" y="559"/>
                  </a:cubicBezTo>
                  <a:cubicBezTo>
                    <a:pt x="272" y="558"/>
                    <a:pt x="279" y="557"/>
                    <a:pt x="283" y="554"/>
                  </a:cubicBezTo>
                  <a:cubicBezTo>
                    <a:pt x="294" y="546"/>
                    <a:pt x="294" y="531"/>
                    <a:pt x="292" y="519"/>
                  </a:cubicBezTo>
                  <a:cubicBezTo>
                    <a:pt x="281" y="466"/>
                    <a:pt x="234" y="429"/>
                    <a:pt x="206" y="383"/>
                  </a:cubicBezTo>
                  <a:cubicBezTo>
                    <a:pt x="181" y="343"/>
                    <a:pt x="170" y="294"/>
                    <a:pt x="176" y="247"/>
                  </a:cubicBezTo>
                  <a:cubicBezTo>
                    <a:pt x="177" y="244"/>
                    <a:pt x="177" y="240"/>
                    <a:pt x="175" y="237"/>
                  </a:cubicBezTo>
                  <a:cubicBezTo>
                    <a:pt x="174" y="235"/>
                    <a:pt x="171" y="234"/>
                    <a:pt x="169" y="232"/>
                  </a:cubicBezTo>
                  <a:cubicBezTo>
                    <a:pt x="167" y="231"/>
                    <a:pt x="165" y="230"/>
                    <a:pt x="163" y="22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2" name="Freeform 27"/>
            <p:cNvSpPr/>
            <p:nvPr/>
          </p:nvSpPr>
          <p:spPr bwMode="auto">
            <a:xfrm>
              <a:off x="9904413" y="790575"/>
              <a:ext cx="268288" cy="130175"/>
            </a:xfrm>
            <a:custGeom>
              <a:avLst/>
              <a:gdLst>
                <a:gd name="T0" fmla="*/ 34 w 290"/>
                <a:gd name="T1" fmla="*/ 2 h 139"/>
                <a:gd name="T2" fmla="*/ 213 w 290"/>
                <a:gd name="T3" fmla="*/ 10 h 139"/>
                <a:gd name="T4" fmla="*/ 279 w 290"/>
                <a:gd name="T5" fmla="*/ 21 h 139"/>
                <a:gd name="T6" fmla="*/ 260 w 290"/>
                <a:gd name="T7" fmla="*/ 78 h 139"/>
                <a:gd name="T8" fmla="*/ 173 w 290"/>
                <a:gd name="T9" fmla="*/ 131 h 139"/>
                <a:gd name="T10" fmla="*/ 137 w 290"/>
                <a:gd name="T11" fmla="*/ 136 h 139"/>
                <a:gd name="T12" fmla="*/ 109 w 290"/>
                <a:gd name="T13" fmla="*/ 120 h 139"/>
                <a:gd name="T14" fmla="*/ 1 w 290"/>
                <a:gd name="T15" fmla="*/ 26 h 139"/>
                <a:gd name="T16" fmla="*/ 21 w 290"/>
                <a:gd name="T17" fmla="*/ 2 h 139"/>
                <a:gd name="T18" fmla="*/ 34 w 290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139">
                  <a:moveTo>
                    <a:pt x="34" y="2"/>
                  </a:moveTo>
                  <a:cubicBezTo>
                    <a:pt x="97" y="19"/>
                    <a:pt x="150" y="24"/>
                    <a:pt x="213" y="10"/>
                  </a:cubicBezTo>
                  <a:cubicBezTo>
                    <a:pt x="237" y="5"/>
                    <a:pt x="267" y="0"/>
                    <a:pt x="279" y="21"/>
                  </a:cubicBezTo>
                  <a:cubicBezTo>
                    <a:pt x="290" y="40"/>
                    <a:pt x="276" y="63"/>
                    <a:pt x="260" y="78"/>
                  </a:cubicBezTo>
                  <a:cubicBezTo>
                    <a:pt x="235" y="101"/>
                    <a:pt x="206" y="120"/>
                    <a:pt x="173" y="131"/>
                  </a:cubicBezTo>
                  <a:cubicBezTo>
                    <a:pt x="161" y="135"/>
                    <a:pt x="149" y="139"/>
                    <a:pt x="137" y="136"/>
                  </a:cubicBezTo>
                  <a:cubicBezTo>
                    <a:pt x="126" y="133"/>
                    <a:pt x="117" y="127"/>
                    <a:pt x="109" y="120"/>
                  </a:cubicBezTo>
                  <a:cubicBezTo>
                    <a:pt x="71" y="91"/>
                    <a:pt x="35" y="60"/>
                    <a:pt x="1" y="26"/>
                  </a:cubicBezTo>
                  <a:cubicBezTo>
                    <a:pt x="0" y="14"/>
                    <a:pt x="10" y="3"/>
                    <a:pt x="21" y="2"/>
                  </a:cubicBezTo>
                  <a:lnTo>
                    <a:pt x="34" y="2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3" name="Freeform 28"/>
            <p:cNvSpPr/>
            <p:nvPr/>
          </p:nvSpPr>
          <p:spPr bwMode="auto">
            <a:xfrm>
              <a:off x="10353675" y="23812"/>
              <a:ext cx="239713" cy="265113"/>
            </a:xfrm>
            <a:custGeom>
              <a:avLst/>
              <a:gdLst>
                <a:gd name="T0" fmla="*/ 132 w 258"/>
                <a:gd name="T1" fmla="*/ 145 h 285"/>
                <a:gd name="T2" fmla="*/ 28 w 258"/>
                <a:gd name="T3" fmla="*/ 59 h 285"/>
                <a:gd name="T4" fmla="*/ 1 w 258"/>
                <a:gd name="T5" fmla="*/ 25 h 285"/>
                <a:gd name="T6" fmla="*/ 49 w 258"/>
                <a:gd name="T7" fmla="*/ 2 h 285"/>
                <a:gd name="T8" fmla="*/ 134 w 258"/>
                <a:gd name="T9" fmla="*/ 13 h 285"/>
                <a:gd name="T10" fmla="*/ 204 w 258"/>
                <a:gd name="T11" fmla="*/ 40 h 285"/>
                <a:gd name="T12" fmla="*/ 253 w 258"/>
                <a:gd name="T13" fmla="*/ 127 h 285"/>
                <a:gd name="T14" fmla="*/ 249 w 258"/>
                <a:gd name="T15" fmla="*/ 229 h 285"/>
                <a:gd name="T16" fmla="*/ 225 w 258"/>
                <a:gd name="T17" fmla="*/ 277 h 285"/>
                <a:gd name="T18" fmla="*/ 178 w 258"/>
                <a:gd name="T19" fmla="*/ 259 h 285"/>
                <a:gd name="T20" fmla="*/ 161 w 258"/>
                <a:gd name="T21" fmla="*/ 206 h 285"/>
                <a:gd name="T22" fmla="*/ 134 w 258"/>
                <a:gd name="T23" fmla="*/ 150 h 285"/>
                <a:gd name="T24" fmla="*/ 132 w 258"/>
                <a:gd name="T25" fmla="*/ 14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85">
                  <a:moveTo>
                    <a:pt x="132" y="145"/>
                  </a:moveTo>
                  <a:cubicBezTo>
                    <a:pt x="107" y="104"/>
                    <a:pt x="68" y="84"/>
                    <a:pt x="28" y="59"/>
                  </a:cubicBezTo>
                  <a:cubicBezTo>
                    <a:pt x="15" y="51"/>
                    <a:pt x="0" y="40"/>
                    <a:pt x="1" y="25"/>
                  </a:cubicBezTo>
                  <a:cubicBezTo>
                    <a:pt x="3" y="5"/>
                    <a:pt x="29" y="0"/>
                    <a:pt x="49" y="2"/>
                  </a:cubicBezTo>
                  <a:cubicBezTo>
                    <a:pt x="77" y="4"/>
                    <a:pt x="106" y="7"/>
                    <a:pt x="134" y="13"/>
                  </a:cubicBezTo>
                  <a:cubicBezTo>
                    <a:pt x="159" y="18"/>
                    <a:pt x="184" y="25"/>
                    <a:pt x="204" y="40"/>
                  </a:cubicBezTo>
                  <a:cubicBezTo>
                    <a:pt x="232" y="60"/>
                    <a:pt x="247" y="93"/>
                    <a:pt x="253" y="127"/>
                  </a:cubicBezTo>
                  <a:cubicBezTo>
                    <a:pt x="258" y="161"/>
                    <a:pt x="254" y="195"/>
                    <a:pt x="249" y="229"/>
                  </a:cubicBezTo>
                  <a:cubicBezTo>
                    <a:pt x="247" y="248"/>
                    <a:pt x="242" y="269"/>
                    <a:pt x="225" y="277"/>
                  </a:cubicBezTo>
                  <a:cubicBezTo>
                    <a:pt x="208" y="285"/>
                    <a:pt x="188" y="274"/>
                    <a:pt x="178" y="259"/>
                  </a:cubicBezTo>
                  <a:cubicBezTo>
                    <a:pt x="167" y="243"/>
                    <a:pt x="165" y="224"/>
                    <a:pt x="161" y="206"/>
                  </a:cubicBezTo>
                  <a:cubicBezTo>
                    <a:pt x="156" y="183"/>
                    <a:pt x="145" y="170"/>
                    <a:pt x="134" y="150"/>
                  </a:cubicBezTo>
                  <a:cubicBezTo>
                    <a:pt x="134" y="149"/>
                    <a:pt x="133" y="147"/>
                    <a:pt x="132" y="14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4" name="Freeform 29"/>
            <p:cNvSpPr/>
            <p:nvPr/>
          </p:nvSpPr>
          <p:spPr bwMode="auto">
            <a:xfrm>
              <a:off x="9547225" y="-15875"/>
              <a:ext cx="201613" cy="261938"/>
            </a:xfrm>
            <a:custGeom>
              <a:avLst/>
              <a:gdLst>
                <a:gd name="T0" fmla="*/ 92 w 217"/>
                <a:gd name="T1" fmla="*/ 243 h 283"/>
                <a:gd name="T2" fmla="*/ 128 w 217"/>
                <a:gd name="T3" fmla="*/ 155 h 283"/>
                <a:gd name="T4" fmla="*/ 198 w 217"/>
                <a:gd name="T5" fmla="*/ 60 h 283"/>
                <a:gd name="T6" fmla="*/ 216 w 217"/>
                <a:gd name="T7" fmla="*/ 27 h 283"/>
                <a:gd name="T8" fmla="*/ 164 w 217"/>
                <a:gd name="T9" fmla="*/ 2 h 283"/>
                <a:gd name="T10" fmla="*/ 75 w 217"/>
                <a:gd name="T11" fmla="*/ 19 h 283"/>
                <a:gd name="T12" fmla="*/ 9 w 217"/>
                <a:gd name="T13" fmla="*/ 61 h 283"/>
                <a:gd name="T14" fmla="*/ 1 w 217"/>
                <a:gd name="T15" fmla="*/ 120 h 283"/>
                <a:gd name="T16" fmla="*/ 91 w 217"/>
                <a:gd name="T17" fmla="*/ 244 h 283"/>
                <a:gd name="T18" fmla="*/ 92 w 217"/>
                <a:gd name="T19" fmla="*/ 24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83">
                  <a:moveTo>
                    <a:pt x="92" y="243"/>
                  </a:moveTo>
                  <a:cubicBezTo>
                    <a:pt x="105" y="234"/>
                    <a:pt x="120" y="170"/>
                    <a:pt x="128" y="155"/>
                  </a:cubicBezTo>
                  <a:cubicBezTo>
                    <a:pt x="146" y="120"/>
                    <a:pt x="170" y="88"/>
                    <a:pt x="198" y="60"/>
                  </a:cubicBezTo>
                  <a:cubicBezTo>
                    <a:pt x="207" y="50"/>
                    <a:pt x="217" y="40"/>
                    <a:pt x="216" y="27"/>
                  </a:cubicBezTo>
                  <a:cubicBezTo>
                    <a:pt x="214" y="5"/>
                    <a:pt x="185" y="0"/>
                    <a:pt x="164" y="2"/>
                  </a:cubicBezTo>
                  <a:cubicBezTo>
                    <a:pt x="134" y="5"/>
                    <a:pt x="104" y="10"/>
                    <a:pt x="75" y="19"/>
                  </a:cubicBezTo>
                  <a:cubicBezTo>
                    <a:pt x="49" y="26"/>
                    <a:pt x="22" y="38"/>
                    <a:pt x="9" y="61"/>
                  </a:cubicBezTo>
                  <a:cubicBezTo>
                    <a:pt x="0" y="79"/>
                    <a:pt x="0" y="100"/>
                    <a:pt x="1" y="120"/>
                  </a:cubicBezTo>
                  <a:cubicBezTo>
                    <a:pt x="3" y="157"/>
                    <a:pt x="26" y="283"/>
                    <a:pt x="91" y="244"/>
                  </a:cubicBezTo>
                  <a:cubicBezTo>
                    <a:pt x="91" y="244"/>
                    <a:pt x="92" y="244"/>
                    <a:pt x="92" y="24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5" name="Freeform 30"/>
            <p:cNvSpPr/>
            <p:nvPr/>
          </p:nvSpPr>
          <p:spPr bwMode="auto">
            <a:xfrm>
              <a:off x="8982075" y="257175"/>
              <a:ext cx="550863" cy="492125"/>
            </a:xfrm>
            <a:custGeom>
              <a:avLst/>
              <a:gdLst>
                <a:gd name="T0" fmla="*/ 594 w 594"/>
                <a:gd name="T1" fmla="*/ 76 h 530"/>
                <a:gd name="T2" fmla="*/ 487 w 594"/>
                <a:gd name="T3" fmla="*/ 417 h 530"/>
                <a:gd name="T4" fmla="*/ 466 w 594"/>
                <a:gd name="T5" fmla="*/ 352 h 530"/>
                <a:gd name="T6" fmla="*/ 289 w 594"/>
                <a:gd name="T7" fmla="*/ 530 h 530"/>
                <a:gd name="T8" fmla="*/ 280 w 594"/>
                <a:gd name="T9" fmla="*/ 462 h 530"/>
                <a:gd name="T10" fmla="*/ 0 w 594"/>
                <a:gd name="T11" fmla="*/ 520 h 530"/>
                <a:gd name="T12" fmla="*/ 189 w 594"/>
                <a:gd name="T13" fmla="*/ 307 h 530"/>
                <a:gd name="T14" fmla="*/ 54 w 594"/>
                <a:gd name="T15" fmla="*/ 270 h 530"/>
                <a:gd name="T16" fmla="*/ 304 w 594"/>
                <a:gd name="T17" fmla="*/ 166 h 530"/>
                <a:gd name="T18" fmla="*/ 165 w 594"/>
                <a:gd name="T19" fmla="*/ 100 h 530"/>
                <a:gd name="T20" fmla="*/ 539 w 594"/>
                <a:gd name="T21" fmla="*/ 59 h 530"/>
                <a:gd name="T22" fmla="*/ 594 w 594"/>
                <a:gd name="T23" fmla="*/ 76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530">
                  <a:moveTo>
                    <a:pt x="594" y="76"/>
                  </a:moveTo>
                  <a:cubicBezTo>
                    <a:pt x="589" y="196"/>
                    <a:pt x="552" y="315"/>
                    <a:pt x="487" y="417"/>
                  </a:cubicBezTo>
                  <a:cubicBezTo>
                    <a:pt x="478" y="396"/>
                    <a:pt x="471" y="375"/>
                    <a:pt x="466" y="352"/>
                  </a:cubicBezTo>
                  <a:cubicBezTo>
                    <a:pt x="431" y="431"/>
                    <a:pt x="367" y="495"/>
                    <a:pt x="289" y="530"/>
                  </a:cubicBezTo>
                  <a:cubicBezTo>
                    <a:pt x="286" y="507"/>
                    <a:pt x="283" y="485"/>
                    <a:pt x="280" y="462"/>
                  </a:cubicBezTo>
                  <a:cubicBezTo>
                    <a:pt x="192" y="500"/>
                    <a:pt x="96" y="519"/>
                    <a:pt x="0" y="520"/>
                  </a:cubicBezTo>
                  <a:cubicBezTo>
                    <a:pt x="25" y="425"/>
                    <a:pt x="97" y="343"/>
                    <a:pt x="189" y="307"/>
                  </a:cubicBezTo>
                  <a:cubicBezTo>
                    <a:pt x="144" y="295"/>
                    <a:pt x="99" y="283"/>
                    <a:pt x="54" y="270"/>
                  </a:cubicBezTo>
                  <a:cubicBezTo>
                    <a:pt x="103" y="187"/>
                    <a:pt x="210" y="142"/>
                    <a:pt x="304" y="166"/>
                  </a:cubicBezTo>
                  <a:cubicBezTo>
                    <a:pt x="261" y="138"/>
                    <a:pt x="214" y="115"/>
                    <a:pt x="165" y="100"/>
                  </a:cubicBezTo>
                  <a:cubicBezTo>
                    <a:pt x="268" y="16"/>
                    <a:pt x="421" y="0"/>
                    <a:pt x="539" y="59"/>
                  </a:cubicBezTo>
                  <a:lnTo>
                    <a:pt x="594" y="76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6" name="Freeform 31"/>
            <p:cNvSpPr/>
            <p:nvPr/>
          </p:nvSpPr>
          <p:spPr bwMode="auto">
            <a:xfrm>
              <a:off x="10572750" y="320675"/>
              <a:ext cx="558800" cy="503238"/>
            </a:xfrm>
            <a:custGeom>
              <a:avLst/>
              <a:gdLst>
                <a:gd name="T0" fmla="*/ 65 w 603"/>
                <a:gd name="T1" fmla="*/ 87 h 542"/>
                <a:gd name="T2" fmla="*/ 95 w 603"/>
                <a:gd name="T3" fmla="*/ 416 h 542"/>
                <a:gd name="T4" fmla="*/ 119 w 603"/>
                <a:gd name="T5" fmla="*/ 366 h 542"/>
                <a:gd name="T6" fmla="*/ 291 w 603"/>
                <a:gd name="T7" fmla="*/ 542 h 542"/>
                <a:gd name="T8" fmla="*/ 303 w 603"/>
                <a:gd name="T9" fmla="*/ 465 h 542"/>
                <a:gd name="T10" fmla="*/ 571 w 603"/>
                <a:gd name="T11" fmla="*/ 542 h 542"/>
                <a:gd name="T12" fmla="*/ 469 w 603"/>
                <a:gd name="T13" fmla="*/ 331 h 542"/>
                <a:gd name="T14" fmla="*/ 600 w 603"/>
                <a:gd name="T15" fmla="*/ 358 h 542"/>
                <a:gd name="T16" fmla="*/ 541 w 603"/>
                <a:gd name="T17" fmla="*/ 255 h 542"/>
                <a:gd name="T18" fmla="*/ 426 w 603"/>
                <a:gd name="T19" fmla="*/ 212 h 542"/>
                <a:gd name="T20" fmla="*/ 550 w 603"/>
                <a:gd name="T21" fmla="*/ 199 h 542"/>
                <a:gd name="T22" fmla="*/ 80 w 603"/>
                <a:gd name="T23" fmla="*/ 56 h 542"/>
                <a:gd name="T24" fmla="*/ 65 w 603"/>
                <a:gd name="T25" fmla="*/ 8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3" h="542">
                  <a:moveTo>
                    <a:pt x="65" y="87"/>
                  </a:moveTo>
                  <a:cubicBezTo>
                    <a:pt x="0" y="186"/>
                    <a:pt x="13" y="330"/>
                    <a:pt x="95" y="416"/>
                  </a:cubicBezTo>
                  <a:cubicBezTo>
                    <a:pt x="103" y="399"/>
                    <a:pt x="111" y="382"/>
                    <a:pt x="119" y="366"/>
                  </a:cubicBezTo>
                  <a:cubicBezTo>
                    <a:pt x="151" y="443"/>
                    <a:pt x="214" y="508"/>
                    <a:pt x="291" y="542"/>
                  </a:cubicBezTo>
                  <a:cubicBezTo>
                    <a:pt x="301" y="517"/>
                    <a:pt x="305" y="491"/>
                    <a:pt x="303" y="465"/>
                  </a:cubicBezTo>
                  <a:cubicBezTo>
                    <a:pt x="387" y="506"/>
                    <a:pt x="478" y="532"/>
                    <a:pt x="571" y="542"/>
                  </a:cubicBezTo>
                  <a:cubicBezTo>
                    <a:pt x="564" y="462"/>
                    <a:pt x="527" y="386"/>
                    <a:pt x="469" y="331"/>
                  </a:cubicBezTo>
                  <a:cubicBezTo>
                    <a:pt x="513" y="340"/>
                    <a:pt x="557" y="349"/>
                    <a:pt x="600" y="358"/>
                  </a:cubicBezTo>
                  <a:cubicBezTo>
                    <a:pt x="603" y="316"/>
                    <a:pt x="576" y="278"/>
                    <a:pt x="541" y="255"/>
                  </a:cubicBezTo>
                  <a:cubicBezTo>
                    <a:pt x="507" y="232"/>
                    <a:pt x="466" y="222"/>
                    <a:pt x="426" y="212"/>
                  </a:cubicBezTo>
                  <a:cubicBezTo>
                    <a:pt x="465" y="197"/>
                    <a:pt x="508" y="193"/>
                    <a:pt x="550" y="199"/>
                  </a:cubicBezTo>
                  <a:cubicBezTo>
                    <a:pt x="444" y="60"/>
                    <a:pt x="246" y="0"/>
                    <a:pt x="80" y="56"/>
                  </a:cubicBezTo>
                  <a:lnTo>
                    <a:pt x="65" y="87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7" name="Freeform 32"/>
            <p:cNvSpPr/>
            <p:nvPr/>
          </p:nvSpPr>
          <p:spPr bwMode="auto">
            <a:xfrm>
              <a:off x="7759700" y="98425"/>
              <a:ext cx="738188" cy="473075"/>
            </a:xfrm>
            <a:custGeom>
              <a:avLst/>
              <a:gdLst>
                <a:gd name="T0" fmla="*/ 428 w 795"/>
                <a:gd name="T1" fmla="*/ 132 h 509"/>
                <a:gd name="T2" fmla="*/ 195 w 795"/>
                <a:gd name="T3" fmla="*/ 27 h 509"/>
                <a:gd name="T4" fmla="*/ 301 w 795"/>
                <a:gd name="T5" fmla="*/ 54 h 509"/>
                <a:gd name="T6" fmla="*/ 210 w 795"/>
                <a:gd name="T7" fmla="*/ 99 h 509"/>
                <a:gd name="T8" fmla="*/ 211 w 795"/>
                <a:gd name="T9" fmla="*/ 131 h 509"/>
                <a:gd name="T10" fmla="*/ 328 w 795"/>
                <a:gd name="T11" fmla="*/ 70 h 509"/>
                <a:gd name="T12" fmla="*/ 398 w 795"/>
                <a:gd name="T13" fmla="*/ 142 h 509"/>
                <a:gd name="T14" fmla="*/ 176 w 795"/>
                <a:gd name="T15" fmla="*/ 252 h 509"/>
                <a:gd name="T16" fmla="*/ 9 w 795"/>
                <a:gd name="T17" fmla="*/ 252 h 509"/>
                <a:gd name="T18" fmla="*/ 27 w 795"/>
                <a:gd name="T19" fmla="*/ 279 h 509"/>
                <a:gd name="T20" fmla="*/ 150 w 795"/>
                <a:gd name="T21" fmla="*/ 272 h 509"/>
                <a:gd name="T22" fmla="*/ 68 w 795"/>
                <a:gd name="T23" fmla="*/ 376 h 509"/>
                <a:gd name="T24" fmla="*/ 162 w 795"/>
                <a:gd name="T25" fmla="*/ 303 h 509"/>
                <a:gd name="T26" fmla="*/ 110 w 795"/>
                <a:gd name="T27" fmla="*/ 445 h 509"/>
                <a:gd name="T28" fmla="*/ 167 w 795"/>
                <a:gd name="T29" fmla="*/ 414 h 509"/>
                <a:gd name="T30" fmla="*/ 199 w 795"/>
                <a:gd name="T31" fmla="*/ 336 h 509"/>
                <a:gd name="T32" fmla="*/ 188 w 795"/>
                <a:gd name="T33" fmla="*/ 482 h 509"/>
                <a:gd name="T34" fmla="*/ 214 w 795"/>
                <a:gd name="T35" fmla="*/ 500 h 509"/>
                <a:gd name="T36" fmla="*/ 228 w 795"/>
                <a:gd name="T37" fmla="*/ 324 h 509"/>
                <a:gd name="T38" fmla="*/ 285 w 795"/>
                <a:gd name="T39" fmla="*/ 223 h 509"/>
                <a:gd name="T40" fmla="*/ 575 w 795"/>
                <a:gd name="T41" fmla="*/ 247 h 509"/>
                <a:gd name="T42" fmla="*/ 512 w 795"/>
                <a:gd name="T43" fmla="*/ 251 h 509"/>
                <a:gd name="T44" fmla="*/ 415 w 795"/>
                <a:gd name="T45" fmla="*/ 314 h 509"/>
                <a:gd name="T46" fmla="*/ 524 w 795"/>
                <a:gd name="T47" fmla="*/ 281 h 509"/>
                <a:gd name="T48" fmla="*/ 562 w 795"/>
                <a:gd name="T49" fmla="*/ 276 h 509"/>
                <a:gd name="T50" fmla="*/ 491 w 795"/>
                <a:gd name="T51" fmla="*/ 365 h 509"/>
                <a:gd name="T52" fmla="*/ 504 w 795"/>
                <a:gd name="T53" fmla="*/ 394 h 509"/>
                <a:gd name="T54" fmla="*/ 566 w 795"/>
                <a:gd name="T55" fmla="*/ 331 h 509"/>
                <a:gd name="T56" fmla="*/ 589 w 795"/>
                <a:gd name="T57" fmla="*/ 348 h 509"/>
                <a:gd name="T58" fmla="*/ 552 w 795"/>
                <a:gd name="T59" fmla="*/ 454 h 509"/>
                <a:gd name="T60" fmla="*/ 592 w 795"/>
                <a:gd name="T61" fmla="*/ 435 h 509"/>
                <a:gd name="T62" fmla="*/ 613 w 795"/>
                <a:gd name="T63" fmla="*/ 287 h 509"/>
                <a:gd name="T64" fmla="*/ 614 w 795"/>
                <a:gd name="T65" fmla="*/ 132 h 509"/>
                <a:gd name="T66" fmla="*/ 767 w 795"/>
                <a:gd name="T67" fmla="*/ 173 h 509"/>
                <a:gd name="T68" fmla="*/ 791 w 795"/>
                <a:gd name="T69" fmla="*/ 171 h 509"/>
                <a:gd name="T70" fmla="*/ 675 w 795"/>
                <a:gd name="T71" fmla="*/ 103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5" h="509">
                  <a:moveTo>
                    <a:pt x="675" y="103"/>
                  </a:moveTo>
                  <a:cubicBezTo>
                    <a:pt x="599" y="95"/>
                    <a:pt x="518" y="104"/>
                    <a:pt x="428" y="132"/>
                  </a:cubicBezTo>
                  <a:cubicBezTo>
                    <a:pt x="390" y="52"/>
                    <a:pt x="298" y="0"/>
                    <a:pt x="209" y="10"/>
                  </a:cubicBezTo>
                  <a:cubicBezTo>
                    <a:pt x="201" y="11"/>
                    <a:pt x="194" y="19"/>
                    <a:pt x="195" y="27"/>
                  </a:cubicBezTo>
                  <a:cubicBezTo>
                    <a:pt x="196" y="36"/>
                    <a:pt x="204" y="42"/>
                    <a:pt x="213" y="41"/>
                  </a:cubicBezTo>
                  <a:cubicBezTo>
                    <a:pt x="243" y="38"/>
                    <a:pt x="273" y="43"/>
                    <a:pt x="301" y="54"/>
                  </a:cubicBezTo>
                  <a:cubicBezTo>
                    <a:pt x="301" y="54"/>
                    <a:pt x="300" y="55"/>
                    <a:pt x="300" y="55"/>
                  </a:cubicBezTo>
                  <a:cubicBezTo>
                    <a:pt x="283" y="87"/>
                    <a:pt x="260" y="98"/>
                    <a:pt x="210" y="99"/>
                  </a:cubicBezTo>
                  <a:cubicBezTo>
                    <a:pt x="202" y="99"/>
                    <a:pt x="195" y="106"/>
                    <a:pt x="195" y="115"/>
                  </a:cubicBezTo>
                  <a:cubicBezTo>
                    <a:pt x="195" y="124"/>
                    <a:pt x="202" y="131"/>
                    <a:pt x="211" y="131"/>
                  </a:cubicBezTo>
                  <a:cubicBezTo>
                    <a:pt x="251" y="130"/>
                    <a:pt x="291" y="124"/>
                    <a:pt x="319" y="84"/>
                  </a:cubicBezTo>
                  <a:cubicBezTo>
                    <a:pt x="322" y="80"/>
                    <a:pt x="325" y="75"/>
                    <a:pt x="328" y="70"/>
                  </a:cubicBezTo>
                  <a:cubicBezTo>
                    <a:pt x="328" y="69"/>
                    <a:pt x="328" y="68"/>
                    <a:pt x="328" y="68"/>
                  </a:cubicBezTo>
                  <a:cubicBezTo>
                    <a:pt x="358" y="86"/>
                    <a:pt x="383" y="111"/>
                    <a:pt x="398" y="142"/>
                  </a:cubicBezTo>
                  <a:cubicBezTo>
                    <a:pt x="358" y="156"/>
                    <a:pt x="316" y="174"/>
                    <a:pt x="271" y="195"/>
                  </a:cubicBezTo>
                  <a:cubicBezTo>
                    <a:pt x="235" y="212"/>
                    <a:pt x="204" y="232"/>
                    <a:pt x="176" y="252"/>
                  </a:cubicBezTo>
                  <a:cubicBezTo>
                    <a:pt x="154" y="234"/>
                    <a:pt x="127" y="221"/>
                    <a:pt x="97" y="221"/>
                  </a:cubicBezTo>
                  <a:cubicBezTo>
                    <a:pt x="69" y="221"/>
                    <a:pt x="40" y="231"/>
                    <a:pt x="9" y="252"/>
                  </a:cubicBezTo>
                  <a:cubicBezTo>
                    <a:pt x="2" y="257"/>
                    <a:pt x="0" y="267"/>
                    <a:pt x="5" y="274"/>
                  </a:cubicBezTo>
                  <a:cubicBezTo>
                    <a:pt x="10" y="281"/>
                    <a:pt x="19" y="283"/>
                    <a:pt x="27" y="279"/>
                  </a:cubicBezTo>
                  <a:cubicBezTo>
                    <a:pt x="53" y="261"/>
                    <a:pt x="76" y="253"/>
                    <a:pt x="97" y="253"/>
                  </a:cubicBezTo>
                  <a:cubicBezTo>
                    <a:pt x="117" y="253"/>
                    <a:pt x="135" y="261"/>
                    <a:pt x="150" y="272"/>
                  </a:cubicBezTo>
                  <a:cubicBezTo>
                    <a:pt x="98" y="314"/>
                    <a:pt x="67" y="351"/>
                    <a:pt x="65" y="353"/>
                  </a:cubicBezTo>
                  <a:cubicBezTo>
                    <a:pt x="60" y="360"/>
                    <a:pt x="61" y="370"/>
                    <a:pt x="68" y="376"/>
                  </a:cubicBezTo>
                  <a:cubicBezTo>
                    <a:pt x="74" y="381"/>
                    <a:pt x="84" y="380"/>
                    <a:pt x="90" y="373"/>
                  </a:cubicBezTo>
                  <a:cubicBezTo>
                    <a:pt x="90" y="373"/>
                    <a:pt x="117" y="341"/>
                    <a:pt x="162" y="303"/>
                  </a:cubicBezTo>
                  <a:cubicBezTo>
                    <a:pt x="170" y="348"/>
                    <a:pt x="151" y="397"/>
                    <a:pt x="114" y="423"/>
                  </a:cubicBezTo>
                  <a:cubicBezTo>
                    <a:pt x="107" y="428"/>
                    <a:pt x="105" y="438"/>
                    <a:pt x="110" y="445"/>
                  </a:cubicBezTo>
                  <a:cubicBezTo>
                    <a:pt x="115" y="452"/>
                    <a:pt x="125" y="454"/>
                    <a:pt x="132" y="449"/>
                  </a:cubicBezTo>
                  <a:cubicBezTo>
                    <a:pt x="145" y="439"/>
                    <a:pt x="157" y="427"/>
                    <a:pt x="167" y="414"/>
                  </a:cubicBezTo>
                  <a:cubicBezTo>
                    <a:pt x="184" y="389"/>
                    <a:pt x="194" y="359"/>
                    <a:pt x="195" y="329"/>
                  </a:cubicBezTo>
                  <a:cubicBezTo>
                    <a:pt x="196" y="331"/>
                    <a:pt x="198" y="334"/>
                    <a:pt x="199" y="336"/>
                  </a:cubicBezTo>
                  <a:cubicBezTo>
                    <a:pt x="219" y="388"/>
                    <a:pt x="216" y="443"/>
                    <a:pt x="189" y="481"/>
                  </a:cubicBezTo>
                  <a:cubicBezTo>
                    <a:pt x="189" y="481"/>
                    <a:pt x="188" y="482"/>
                    <a:pt x="188" y="482"/>
                  </a:cubicBezTo>
                  <a:cubicBezTo>
                    <a:pt x="183" y="489"/>
                    <a:pt x="185" y="499"/>
                    <a:pt x="192" y="504"/>
                  </a:cubicBezTo>
                  <a:cubicBezTo>
                    <a:pt x="199" y="509"/>
                    <a:pt x="209" y="508"/>
                    <a:pt x="214" y="500"/>
                  </a:cubicBezTo>
                  <a:cubicBezTo>
                    <a:pt x="214" y="500"/>
                    <a:pt x="214" y="500"/>
                    <a:pt x="215" y="499"/>
                  </a:cubicBezTo>
                  <a:cubicBezTo>
                    <a:pt x="247" y="452"/>
                    <a:pt x="252" y="386"/>
                    <a:pt x="228" y="324"/>
                  </a:cubicBezTo>
                  <a:cubicBezTo>
                    <a:pt x="221" y="307"/>
                    <a:pt x="211" y="290"/>
                    <a:pt x="198" y="275"/>
                  </a:cubicBezTo>
                  <a:cubicBezTo>
                    <a:pt x="224" y="257"/>
                    <a:pt x="253" y="239"/>
                    <a:pt x="285" y="223"/>
                  </a:cubicBezTo>
                  <a:cubicBezTo>
                    <a:pt x="397" y="169"/>
                    <a:pt x="494" y="140"/>
                    <a:pt x="583" y="133"/>
                  </a:cubicBezTo>
                  <a:cubicBezTo>
                    <a:pt x="590" y="174"/>
                    <a:pt x="588" y="211"/>
                    <a:pt x="575" y="247"/>
                  </a:cubicBezTo>
                  <a:cubicBezTo>
                    <a:pt x="569" y="245"/>
                    <a:pt x="563" y="243"/>
                    <a:pt x="558" y="243"/>
                  </a:cubicBezTo>
                  <a:cubicBezTo>
                    <a:pt x="541" y="241"/>
                    <a:pt x="526" y="246"/>
                    <a:pt x="512" y="251"/>
                  </a:cubicBezTo>
                  <a:cubicBezTo>
                    <a:pt x="481" y="263"/>
                    <a:pt x="451" y="277"/>
                    <a:pt x="421" y="293"/>
                  </a:cubicBezTo>
                  <a:cubicBezTo>
                    <a:pt x="414" y="297"/>
                    <a:pt x="411" y="306"/>
                    <a:pt x="415" y="314"/>
                  </a:cubicBezTo>
                  <a:cubicBezTo>
                    <a:pt x="419" y="322"/>
                    <a:pt x="428" y="325"/>
                    <a:pt x="436" y="321"/>
                  </a:cubicBezTo>
                  <a:cubicBezTo>
                    <a:pt x="464" y="306"/>
                    <a:pt x="494" y="292"/>
                    <a:pt x="524" y="281"/>
                  </a:cubicBezTo>
                  <a:cubicBezTo>
                    <a:pt x="534" y="277"/>
                    <a:pt x="545" y="273"/>
                    <a:pt x="554" y="274"/>
                  </a:cubicBezTo>
                  <a:cubicBezTo>
                    <a:pt x="557" y="274"/>
                    <a:pt x="560" y="275"/>
                    <a:pt x="562" y="276"/>
                  </a:cubicBezTo>
                  <a:cubicBezTo>
                    <a:pt x="551" y="299"/>
                    <a:pt x="535" y="322"/>
                    <a:pt x="515" y="345"/>
                  </a:cubicBezTo>
                  <a:cubicBezTo>
                    <a:pt x="508" y="353"/>
                    <a:pt x="500" y="361"/>
                    <a:pt x="491" y="365"/>
                  </a:cubicBezTo>
                  <a:cubicBezTo>
                    <a:pt x="483" y="369"/>
                    <a:pt x="480" y="378"/>
                    <a:pt x="483" y="386"/>
                  </a:cubicBezTo>
                  <a:cubicBezTo>
                    <a:pt x="487" y="394"/>
                    <a:pt x="496" y="398"/>
                    <a:pt x="504" y="394"/>
                  </a:cubicBezTo>
                  <a:cubicBezTo>
                    <a:pt x="519" y="387"/>
                    <a:pt x="530" y="376"/>
                    <a:pt x="539" y="366"/>
                  </a:cubicBezTo>
                  <a:cubicBezTo>
                    <a:pt x="549" y="354"/>
                    <a:pt x="558" y="342"/>
                    <a:pt x="566" y="331"/>
                  </a:cubicBezTo>
                  <a:cubicBezTo>
                    <a:pt x="573" y="321"/>
                    <a:pt x="579" y="311"/>
                    <a:pt x="585" y="302"/>
                  </a:cubicBezTo>
                  <a:cubicBezTo>
                    <a:pt x="589" y="314"/>
                    <a:pt x="590" y="328"/>
                    <a:pt x="589" y="348"/>
                  </a:cubicBezTo>
                  <a:cubicBezTo>
                    <a:pt x="586" y="374"/>
                    <a:pt x="578" y="409"/>
                    <a:pt x="553" y="431"/>
                  </a:cubicBezTo>
                  <a:cubicBezTo>
                    <a:pt x="547" y="437"/>
                    <a:pt x="546" y="447"/>
                    <a:pt x="552" y="454"/>
                  </a:cubicBezTo>
                  <a:cubicBezTo>
                    <a:pt x="558" y="460"/>
                    <a:pt x="568" y="461"/>
                    <a:pt x="574" y="455"/>
                  </a:cubicBezTo>
                  <a:cubicBezTo>
                    <a:pt x="581" y="449"/>
                    <a:pt x="587" y="442"/>
                    <a:pt x="592" y="435"/>
                  </a:cubicBezTo>
                  <a:cubicBezTo>
                    <a:pt x="607" y="413"/>
                    <a:pt x="617" y="384"/>
                    <a:pt x="620" y="351"/>
                  </a:cubicBezTo>
                  <a:cubicBezTo>
                    <a:pt x="622" y="334"/>
                    <a:pt x="622" y="309"/>
                    <a:pt x="613" y="287"/>
                  </a:cubicBezTo>
                  <a:cubicBezTo>
                    <a:pt x="610" y="279"/>
                    <a:pt x="605" y="273"/>
                    <a:pt x="601" y="267"/>
                  </a:cubicBezTo>
                  <a:cubicBezTo>
                    <a:pt x="618" y="224"/>
                    <a:pt x="622" y="179"/>
                    <a:pt x="614" y="132"/>
                  </a:cubicBezTo>
                  <a:cubicBezTo>
                    <a:pt x="634" y="132"/>
                    <a:pt x="653" y="133"/>
                    <a:pt x="672" y="135"/>
                  </a:cubicBezTo>
                  <a:cubicBezTo>
                    <a:pt x="717" y="139"/>
                    <a:pt x="748" y="152"/>
                    <a:pt x="767" y="173"/>
                  </a:cubicBezTo>
                  <a:cubicBezTo>
                    <a:pt x="772" y="179"/>
                    <a:pt x="782" y="180"/>
                    <a:pt x="789" y="174"/>
                  </a:cubicBezTo>
                  <a:cubicBezTo>
                    <a:pt x="790" y="173"/>
                    <a:pt x="791" y="172"/>
                    <a:pt x="791" y="171"/>
                  </a:cubicBezTo>
                  <a:cubicBezTo>
                    <a:pt x="795" y="165"/>
                    <a:pt x="795" y="157"/>
                    <a:pt x="790" y="152"/>
                  </a:cubicBezTo>
                  <a:cubicBezTo>
                    <a:pt x="766" y="125"/>
                    <a:pt x="728" y="109"/>
                    <a:pt x="675" y="10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8" name="Freeform 33"/>
            <p:cNvSpPr/>
            <p:nvPr/>
          </p:nvSpPr>
          <p:spPr bwMode="auto">
            <a:xfrm>
              <a:off x="8250238" y="493712"/>
              <a:ext cx="66675" cy="55563"/>
            </a:xfrm>
            <a:custGeom>
              <a:avLst/>
              <a:gdLst>
                <a:gd name="T0" fmla="*/ 58 w 71"/>
                <a:gd name="T1" fmla="*/ 6 h 60"/>
                <a:gd name="T2" fmla="*/ 22 w 71"/>
                <a:gd name="T3" fmla="*/ 8 h 60"/>
                <a:gd name="T4" fmla="*/ 3 w 71"/>
                <a:gd name="T5" fmla="*/ 26 h 60"/>
                <a:gd name="T6" fmla="*/ 14 w 71"/>
                <a:gd name="T7" fmla="*/ 54 h 60"/>
                <a:gd name="T8" fmla="*/ 45 w 71"/>
                <a:gd name="T9" fmla="*/ 56 h 60"/>
                <a:gd name="T10" fmla="*/ 67 w 71"/>
                <a:gd name="T11" fmla="*/ 34 h 60"/>
                <a:gd name="T12" fmla="*/ 71 w 71"/>
                <a:gd name="T13" fmla="*/ 23 h 60"/>
                <a:gd name="T14" fmla="*/ 58 w 71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0">
                  <a:moveTo>
                    <a:pt x="58" y="6"/>
                  </a:moveTo>
                  <a:cubicBezTo>
                    <a:pt x="48" y="0"/>
                    <a:pt x="31" y="4"/>
                    <a:pt x="22" y="8"/>
                  </a:cubicBezTo>
                  <a:cubicBezTo>
                    <a:pt x="14" y="12"/>
                    <a:pt x="6" y="18"/>
                    <a:pt x="3" y="26"/>
                  </a:cubicBezTo>
                  <a:cubicBezTo>
                    <a:pt x="0" y="36"/>
                    <a:pt x="5" y="48"/>
                    <a:pt x="14" y="54"/>
                  </a:cubicBezTo>
                  <a:cubicBezTo>
                    <a:pt x="23" y="60"/>
                    <a:pt x="35" y="60"/>
                    <a:pt x="45" y="56"/>
                  </a:cubicBezTo>
                  <a:cubicBezTo>
                    <a:pt x="54" y="52"/>
                    <a:pt x="62" y="44"/>
                    <a:pt x="67" y="34"/>
                  </a:cubicBezTo>
                  <a:cubicBezTo>
                    <a:pt x="69" y="31"/>
                    <a:pt x="71" y="27"/>
                    <a:pt x="71" y="23"/>
                  </a:cubicBezTo>
                  <a:cubicBezTo>
                    <a:pt x="70" y="18"/>
                    <a:pt x="62" y="9"/>
                    <a:pt x="58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9" name="Freeform 34"/>
            <p:cNvSpPr/>
            <p:nvPr/>
          </p:nvSpPr>
          <p:spPr bwMode="auto">
            <a:xfrm>
              <a:off x="8112125" y="344487"/>
              <a:ext cx="68263" cy="73025"/>
            </a:xfrm>
            <a:custGeom>
              <a:avLst/>
              <a:gdLst>
                <a:gd name="T0" fmla="*/ 66 w 74"/>
                <a:gd name="T1" fmla="*/ 25 h 79"/>
                <a:gd name="T2" fmla="*/ 47 w 74"/>
                <a:gd name="T3" fmla="*/ 5 h 79"/>
                <a:gd name="T4" fmla="*/ 18 w 74"/>
                <a:gd name="T5" fmla="*/ 3 h 79"/>
                <a:gd name="T6" fmla="*/ 10 w 74"/>
                <a:gd name="T7" fmla="*/ 8 h 79"/>
                <a:gd name="T8" fmla="*/ 5 w 74"/>
                <a:gd name="T9" fmla="*/ 17 h 79"/>
                <a:gd name="T10" fmla="*/ 6 w 74"/>
                <a:gd name="T11" fmla="*/ 57 h 79"/>
                <a:gd name="T12" fmla="*/ 50 w 74"/>
                <a:gd name="T13" fmla="*/ 73 h 79"/>
                <a:gd name="T14" fmla="*/ 67 w 74"/>
                <a:gd name="T15" fmla="*/ 27 h 79"/>
                <a:gd name="T16" fmla="*/ 66 w 74"/>
                <a:gd name="T17" fmla="*/ 2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66" y="25"/>
                  </a:moveTo>
                  <a:cubicBezTo>
                    <a:pt x="61" y="16"/>
                    <a:pt x="56" y="8"/>
                    <a:pt x="47" y="5"/>
                  </a:cubicBezTo>
                  <a:cubicBezTo>
                    <a:pt x="38" y="1"/>
                    <a:pt x="27" y="0"/>
                    <a:pt x="18" y="3"/>
                  </a:cubicBezTo>
                  <a:cubicBezTo>
                    <a:pt x="15" y="4"/>
                    <a:pt x="12" y="6"/>
                    <a:pt x="10" y="8"/>
                  </a:cubicBezTo>
                  <a:cubicBezTo>
                    <a:pt x="7" y="11"/>
                    <a:pt x="6" y="14"/>
                    <a:pt x="5" y="17"/>
                  </a:cubicBezTo>
                  <a:cubicBezTo>
                    <a:pt x="2" y="30"/>
                    <a:pt x="0" y="45"/>
                    <a:pt x="6" y="57"/>
                  </a:cubicBezTo>
                  <a:cubicBezTo>
                    <a:pt x="14" y="72"/>
                    <a:pt x="34" y="79"/>
                    <a:pt x="50" y="73"/>
                  </a:cubicBezTo>
                  <a:cubicBezTo>
                    <a:pt x="67" y="65"/>
                    <a:pt x="74" y="44"/>
                    <a:pt x="67" y="27"/>
                  </a:cubicBezTo>
                  <a:cubicBezTo>
                    <a:pt x="66" y="26"/>
                    <a:pt x="66" y="25"/>
                    <a:pt x="66" y="2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0" name="Freeform 35"/>
            <p:cNvSpPr/>
            <p:nvPr/>
          </p:nvSpPr>
          <p:spPr bwMode="auto">
            <a:xfrm>
              <a:off x="8169275" y="431800"/>
              <a:ext cx="69850" cy="61913"/>
            </a:xfrm>
            <a:custGeom>
              <a:avLst/>
              <a:gdLst>
                <a:gd name="T0" fmla="*/ 50 w 75"/>
                <a:gd name="T1" fmla="*/ 6 h 68"/>
                <a:gd name="T2" fmla="*/ 28 w 75"/>
                <a:gd name="T3" fmla="*/ 1 h 68"/>
                <a:gd name="T4" fmla="*/ 5 w 75"/>
                <a:gd name="T5" fmla="*/ 14 h 68"/>
                <a:gd name="T6" fmla="*/ 3 w 75"/>
                <a:gd name="T7" fmla="*/ 42 h 68"/>
                <a:gd name="T8" fmla="*/ 37 w 75"/>
                <a:gd name="T9" fmla="*/ 68 h 68"/>
                <a:gd name="T10" fmla="*/ 71 w 75"/>
                <a:gd name="T11" fmla="*/ 44 h 68"/>
                <a:gd name="T12" fmla="*/ 55 w 75"/>
                <a:gd name="T13" fmla="*/ 9 h 68"/>
                <a:gd name="T14" fmla="*/ 50 w 75"/>
                <a:gd name="T15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6"/>
                  </a:moveTo>
                  <a:cubicBezTo>
                    <a:pt x="43" y="3"/>
                    <a:pt x="35" y="0"/>
                    <a:pt x="28" y="1"/>
                  </a:cubicBezTo>
                  <a:cubicBezTo>
                    <a:pt x="19" y="2"/>
                    <a:pt x="11" y="6"/>
                    <a:pt x="5" y="14"/>
                  </a:cubicBezTo>
                  <a:cubicBezTo>
                    <a:pt x="0" y="22"/>
                    <a:pt x="0" y="33"/>
                    <a:pt x="3" y="42"/>
                  </a:cubicBezTo>
                  <a:cubicBezTo>
                    <a:pt x="8" y="56"/>
                    <a:pt x="22" y="67"/>
                    <a:pt x="37" y="68"/>
                  </a:cubicBezTo>
                  <a:cubicBezTo>
                    <a:pt x="51" y="68"/>
                    <a:pt x="66" y="58"/>
                    <a:pt x="71" y="44"/>
                  </a:cubicBezTo>
                  <a:cubicBezTo>
                    <a:pt x="75" y="30"/>
                    <a:pt x="67" y="16"/>
                    <a:pt x="55" y="9"/>
                  </a:cubicBezTo>
                  <a:cubicBezTo>
                    <a:pt x="54" y="8"/>
                    <a:pt x="52" y="7"/>
                    <a:pt x="50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1" name="Freeform 36"/>
            <p:cNvSpPr/>
            <p:nvPr/>
          </p:nvSpPr>
          <p:spPr bwMode="auto">
            <a:xfrm>
              <a:off x="7907338" y="534987"/>
              <a:ext cx="68263" cy="61913"/>
            </a:xfrm>
            <a:custGeom>
              <a:avLst/>
              <a:gdLst>
                <a:gd name="T0" fmla="*/ 50 w 75"/>
                <a:gd name="T1" fmla="*/ 6 h 68"/>
                <a:gd name="T2" fmla="*/ 29 w 75"/>
                <a:gd name="T3" fmla="*/ 1 h 68"/>
                <a:gd name="T4" fmla="*/ 6 w 75"/>
                <a:gd name="T5" fmla="*/ 13 h 68"/>
                <a:gd name="T6" fmla="*/ 3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9 h 68"/>
                <a:gd name="T14" fmla="*/ 50 w 75"/>
                <a:gd name="T15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6"/>
                  </a:moveTo>
                  <a:cubicBezTo>
                    <a:pt x="43" y="2"/>
                    <a:pt x="36" y="0"/>
                    <a:pt x="29" y="1"/>
                  </a:cubicBezTo>
                  <a:cubicBezTo>
                    <a:pt x="20" y="2"/>
                    <a:pt x="11" y="6"/>
                    <a:pt x="6" y="13"/>
                  </a:cubicBezTo>
                  <a:cubicBezTo>
                    <a:pt x="0" y="22"/>
                    <a:pt x="0" y="33"/>
                    <a:pt x="3" y="42"/>
                  </a:cubicBezTo>
                  <a:cubicBezTo>
                    <a:pt x="9" y="56"/>
                    <a:pt x="22" y="67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6"/>
                    <a:pt x="56" y="9"/>
                  </a:cubicBezTo>
                  <a:cubicBezTo>
                    <a:pt x="54" y="8"/>
                    <a:pt x="52" y="7"/>
                    <a:pt x="50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2" name="Freeform 37"/>
            <p:cNvSpPr/>
            <p:nvPr/>
          </p:nvSpPr>
          <p:spPr bwMode="auto">
            <a:xfrm>
              <a:off x="7724775" y="323850"/>
              <a:ext cx="66675" cy="55563"/>
            </a:xfrm>
            <a:custGeom>
              <a:avLst/>
              <a:gdLst>
                <a:gd name="T0" fmla="*/ 58 w 71"/>
                <a:gd name="T1" fmla="*/ 6 h 60"/>
                <a:gd name="T2" fmla="*/ 22 w 71"/>
                <a:gd name="T3" fmla="*/ 8 h 60"/>
                <a:gd name="T4" fmla="*/ 3 w 71"/>
                <a:gd name="T5" fmla="*/ 26 h 60"/>
                <a:gd name="T6" fmla="*/ 14 w 71"/>
                <a:gd name="T7" fmla="*/ 54 h 60"/>
                <a:gd name="T8" fmla="*/ 44 w 71"/>
                <a:gd name="T9" fmla="*/ 56 h 60"/>
                <a:gd name="T10" fmla="*/ 67 w 71"/>
                <a:gd name="T11" fmla="*/ 34 h 60"/>
                <a:gd name="T12" fmla="*/ 70 w 71"/>
                <a:gd name="T13" fmla="*/ 24 h 60"/>
                <a:gd name="T14" fmla="*/ 58 w 71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0">
                  <a:moveTo>
                    <a:pt x="58" y="6"/>
                  </a:moveTo>
                  <a:cubicBezTo>
                    <a:pt x="48" y="0"/>
                    <a:pt x="31" y="4"/>
                    <a:pt x="22" y="8"/>
                  </a:cubicBezTo>
                  <a:cubicBezTo>
                    <a:pt x="14" y="12"/>
                    <a:pt x="6" y="18"/>
                    <a:pt x="3" y="26"/>
                  </a:cubicBezTo>
                  <a:cubicBezTo>
                    <a:pt x="0" y="36"/>
                    <a:pt x="5" y="48"/>
                    <a:pt x="14" y="54"/>
                  </a:cubicBezTo>
                  <a:cubicBezTo>
                    <a:pt x="23" y="60"/>
                    <a:pt x="35" y="60"/>
                    <a:pt x="44" y="56"/>
                  </a:cubicBezTo>
                  <a:cubicBezTo>
                    <a:pt x="54" y="52"/>
                    <a:pt x="62" y="44"/>
                    <a:pt x="67" y="34"/>
                  </a:cubicBezTo>
                  <a:cubicBezTo>
                    <a:pt x="69" y="31"/>
                    <a:pt x="71" y="27"/>
                    <a:pt x="70" y="24"/>
                  </a:cubicBezTo>
                  <a:cubicBezTo>
                    <a:pt x="70" y="18"/>
                    <a:pt x="62" y="9"/>
                    <a:pt x="58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3" name="Freeform 38"/>
            <p:cNvSpPr/>
            <p:nvPr/>
          </p:nvSpPr>
          <p:spPr bwMode="auto">
            <a:xfrm>
              <a:off x="7897813" y="92075"/>
              <a:ext cx="68263" cy="73025"/>
            </a:xfrm>
            <a:custGeom>
              <a:avLst/>
              <a:gdLst>
                <a:gd name="T0" fmla="*/ 66 w 74"/>
                <a:gd name="T1" fmla="*/ 24 h 79"/>
                <a:gd name="T2" fmla="*/ 47 w 74"/>
                <a:gd name="T3" fmla="*/ 4 h 79"/>
                <a:gd name="T4" fmla="*/ 18 w 74"/>
                <a:gd name="T5" fmla="*/ 3 h 79"/>
                <a:gd name="T6" fmla="*/ 10 w 74"/>
                <a:gd name="T7" fmla="*/ 8 h 79"/>
                <a:gd name="T8" fmla="*/ 6 w 74"/>
                <a:gd name="T9" fmla="*/ 16 h 79"/>
                <a:gd name="T10" fmla="*/ 6 w 74"/>
                <a:gd name="T11" fmla="*/ 57 h 79"/>
                <a:gd name="T12" fmla="*/ 50 w 74"/>
                <a:gd name="T13" fmla="*/ 72 h 79"/>
                <a:gd name="T14" fmla="*/ 67 w 74"/>
                <a:gd name="T15" fmla="*/ 26 h 79"/>
                <a:gd name="T16" fmla="*/ 66 w 74"/>
                <a:gd name="T17" fmla="*/ 2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66" y="24"/>
                  </a:moveTo>
                  <a:cubicBezTo>
                    <a:pt x="62" y="16"/>
                    <a:pt x="56" y="8"/>
                    <a:pt x="47" y="4"/>
                  </a:cubicBezTo>
                  <a:cubicBezTo>
                    <a:pt x="38" y="0"/>
                    <a:pt x="28" y="0"/>
                    <a:pt x="18" y="3"/>
                  </a:cubicBezTo>
                  <a:cubicBezTo>
                    <a:pt x="15" y="4"/>
                    <a:pt x="12" y="5"/>
                    <a:pt x="10" y="8"/>
                  </a:cubicBezTo>
                  <a:cubicBezTo>
                    <a:pt x="8" y="10"/>
                    <a:pt x="6" y="13"/>
                    <a:pt x="6" y="16"/>
                  </a:cubicBezTo>
                  <a:cubicBezTo>
                    <a:pt x="2" y="30"/>
                    <a:pt x="0" y="45"/>
                    <a:pt x="6" y="57"/>
                  </a:cubicBezTo>
                  <a:cubicBezTo>
                    <a:pt x="14" y="72"/>
                    <a:pt x="34" y="79"/>
                    <a:pt x="50" y="72"/>
                  </a:cubicBezTo>
                  <a:cubicBezTo>
                    <a:pt x="67" y="65"/>
                    <a:pt x="74" y="43"/>
                    <a:pt x="67" y="26"/>
                  </a:cubicBezTo>
                  <a:cubicBezTo>
                    <a:pt x="66" y="26"/>
                    <a:pt x="66" y="25"/>
                    <a:pt x="66" y="2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4" name="Freeform 39"/>
            <p:cNvSpPr/>
            <p:nvPr/>
          </p:nvSpPr>
          <p:spPr bwMode="auto">
            <a:xfrm>
              <a:off x="7907338" y="179387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9" y="56"/>
                    <a:pt x="22" y="66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5" name="Freeform 40"/>
            <p:cNvSpPr/>
            <p:nvPr/>
          </p:nvSpPr>
          <p:spPr bwMode="auto">
            <a:xfrm>
              <a:off x="7839075" y="482600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9" y="56"/>
                    <a:pt x="22" y="66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6" name="Freeform 41"/>
            <p:cNvSpPr/>
            <p:nvPr/>
          </p:nvSpPr>
          <p:spPr bwMode="auto">
            <a:xfrm>
              <a:off x="7780338" y="417512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3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0" y="21"/>
                    <a:pt x="0" y="32"/>
                    <a:pt x="4" y="42"/>
                  </a:cubicBezTo>
                  <a:cubicBezTo>
                    <a:pt x="9" y="55"/>
                    <a:pt x="22" y="66"/>
                    <a:pt x="37" y="67"/>
                  </a:cubicBezTo>
                  <a:cubicBezTo>
                    <a:pt x="52" y="68"/>
                    <a:pt x="67" y="58"/>
                    <a:pt x="71" y="43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7" name="Freeform 42"/>
            <p:cNvSpPr/>
            <p:nvPr/>
          </p:nvSpPr>
          <p:spPr bwMode="auto">
            <a:xfrm>
              <a:off x="10277475" y="2230437"/>
              <a:ext cx="123825" cy="547688"/>
            </a:xfrm>
            <a:custGeom>
              <a:avLst/>
              <a:gdLst>
                <a:gd name="T0" fmla="*/ 66 w 133"/>
                <a:gd name="T1" fmla="*/ 6 h 590"/>
                <a:gd name="T2" fmla="*/ 48 w 133"/>
                <a:gd name="T3" fmla="*/ 1 h 590"/>
                <a:gd name="T4" fmla="*/ 31 w 133"/>
                <a:gd name="T5" fmla="*/ 26 h 590"/>
                <a:gd name="T6" fmla="*/ 5 w 133"/>
                <a:gd name="T7" fmla="*/ 557 h 590"/>
                <a:gd name="T8" fmla="*/ 16 w 133"/>
                <a:gd name="T9" fmla="*/ 585 h 590"/>
                <a:gd name="T10" fmla="*/ 44 w 133"/>
                <a:gd name="T11" fmla="*/ 575 h 590"/>
                <a:gd name="T12" fmla="*/ 73 w 133"/>
                <a:gd name="T13" fmla="*/ 19 h 590"/>
                <a:gd name="T14" fmla="*/ 66 w 133"/>
                <a:gd name="T15" fmla="*/ 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590">
                  <a:moveTo>
                    <a:pt x="66" y="6"/>
                  </a:moveTo>
                  <a:cubicBezTo>
                    <a:pt x="61" y="2"/>
                    <a:pt x="55" y="0"/>
                    <a:pt x="48" y="1"/>
                  </a:cubicBezTo>
                  <a:cubicBezTo>
                    <a:pt x="36" y="3"/>
                    <a:pt x="29" y="14"/>
                    <a:pt x="31" y="26"/>
                  </a:cubicBezTo>
                  <a:cubicBezTo>
                    <a:pt x="88" y="370"/>
                    <a:pt x="6" y="555"/>
                    <a:pt x="5" y="557"/>
                  </a:cubicBezTo>
                  <a:cubicBezTo>
                    <a:pt x="0" y="567"/>
                    <a:pt x="5" y="580"/>
                    <a:pt x="16" y="585"/>
                  </a:cubicBezTo>
                  <a:cubicBezTo>
                    <a:pt x="26" y="590"/>
                    <a:pt x="39" y="585"/>
                    <a:pt x="44" y="575"/>
                  </a:cubicBezTo>
                  <a:cubicBezTo>
                    <a:pt x="48" y="567"/>
                    <a:pt x="133" y="378"/>
                    <a:pt x="73" y="19"/>
                  </a:cubicBezTo>
                  <a:cubicBezTo>
                    <a:pt x="72" y="14"/>
                    <a:pt x="69" y="9"/>
                    <a:pt x="66" y="6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8" name="Freeform 43"/>
            <p:cNvSpPr/>
            <p:nvPr/>
          </p:nvSpPr>
          <p:spPr bwMode="auto">
            <a:xfrm>
              <a:off x="9745663" y="2655887"/>
              <a:ext cx="792163" cy="844550"/>
            </a:xfrm>
            <a:custGeom>
              <a:avLst/>
              <a:gdLst>
                <a:gd name="T0" fmla="*/ 717 w 854"/>
                <a:gd name="T1" fmla="*/ 803 h 909"/>
                <a:gd name="T2" fmla="*/ 625 w 854"/>
                <a:gd name="T3" fmla="*/ 119 h 909"/>
                <a:gd name="T4" fmla="*/ 25 w 854"/>
                <a:gd name="T5" fmla="*/ 559 h 909"/>
                <a:gd name="T6" fmla="*/ 138 w 854"/>
                <a:gd name="T7" fmla="*/ 587 h 909"/>
                <a:gd name="T8" fmla="*/ 108 w 854"/>
                <a:gd name="T9" fmla="*/ 759 h 909"/>
                <a:gd name="T10" fmla="*/ 291 w 854"/>
                <a:gd name="T11" fmla="*/ 646 h 909"/>
                <a:gd name="T12" fmla="*/ 319 w 854"/>
                <a:gd name="T13" fmla="*/ 886 h 909"/>
                <a:gd name="T14" fmla="*/ 459 w 854"/>
                <a:gd name="T15" fmla="*/ 692 h 909"/>
                <a:gd name="T16" fmla="*/ 516 w 854"/>
                <a:gd name="T17" fmla="*/ 876 h 909"/>
                <a:gd name="T18" fmla="*/ 605 w 854"/>
                <a:gd name="T19" fmla="*/ 693 h 909"/>
                <a:gd name="T20" fmla="*/ 717 w 854"/>
                <a:gd name="T21" fmla="*/ 803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4" h="909">
                  <a:moveTo>
                    <a:pt x="717" y="803"/>
                  </a:moveTo>
                  <a:cubicBezTo>
                    <a:pt x="813" y="761"/>
                    <a:pt x="854" y="237"/>
                    <a:pt x="625" y="119"/>
                  </a:cubicBezTo>
                  <a:cubicBezTo>
                    <a:pt x="396" y="0"/>
                    <a:pt x="0" y="445"/>
                    <a:pt x="25" y="559"/>
                  </a:cubicBezTo>
                  <a:cubicBezTo>
                    <a:pt x="50" y="674"/>
                    <a:pt x="138" y="587"/>
                    <a:pt x="138" y="587"/>
                  </a:cubicBezTo>
                  <a:cubicBezTo>
                    <a:pt x="138" y="587"/>
                    <a:pt x="27" y="705"/>
                    <a:pt x="108" y="759"/>
                  </a:cubicBezTo>
                  <a:cubicBezTo>
                    <a:pt x="189" y="812"/>
                    <a:pt x="240" y="635"/>
                    <a:pt x="291" y="646"/>
                  </a:cubicBezTo>
                  <a:cubicBezTo>
                    <a:pt x="341" y="656"/>
                    <a:pt x="228" y="864"/>
                    <a:pt x="319" y="886"/>
                  </a:cubicBezTo>
                  <a:cubicBezTo>
                    <a:pt x="410" y="909"/>
                    <a:pt x="412" y="698"/>
                    <a:pt x="459" y="692"/>
                  </a:cubicBezTo>
                  <a:cubicBezTo>
                    <a:pt x="507" y="685"/>
                    <a:pt x="429" y="880"/>
                    <a:pt x="516" y="876"/>
                  </a:cubicBezTo>
                  <a:cubicBezTo>
                    <a:pt x="603" y="871"/>
                    <a:pt x="564" y="684"/>
                    <a:pt x="605" y="693"/>
                  </a:cubicBezTo>
                  <a:cubicBezTo>
                    <a:pt x="646" y="702"/>
                    <a:pt x="629" y="840"/>
                    <a:pt x="717" y="80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9" name="Freeform 44"/>
            <p:cNvSpPr/>
            <p:nvPr/>
          </p:nvSpPr>
          <p:spPr bwMode="auto">
            <a:xfrm>
              <a:off x="9907588" y="2713037"/>
              <a:ext cx="568325" cy="488950"/>
            </a:xfrm>
            <a:custGeom>
              <a:avLst/>
              <a:gdLst>
                <a:gd name="T0" fmla="*/ 424 w 614"/>
                <a:gd name="T1" fmla="*/ 46 h 527"/>
                <a:gd name="T2" fmla="*/ 607 w 614"/>
                <a:gd name="T3" fmla="*/ 323 h 527"/>
                <a:gd name="T4" fmla="*/ 529 w 614"/>
                <a:gd name="T5" fmla="*/ 511 h 527"/>
                <a:gd name="T6" fmla="*/ 482 w 614"/>
                <a:gd name="T7" fmla="*/ 372 h 527"/>
                <a:gd name="T8" fmla="*/ 396 w 614"/>
                <a:gd name="T9" fmla="*/ 515 h 527"/>
                <a:gd name="T10" fmla="*/ 360 w 614"/>
                <a:gd name="T11" fmla="*/ 346 h 527"/>
                <a:gd name="T12" fmla="*/ 200 w 614"/>
                <a:gd name="T13" fmla="*/ 473 h 527"/>
                <a:gd name="T14" fmla="*/ 241 w 614"/>
                <a:gd name="T15" fmla="*/ 284 h 527"/>
                <a:gd name="T16" fmla="*/ 91 w 614"/>
                <a:gd name="T17" fmla="*/ 348 h 527"/>
                <a:gd name="T18" fmla="*/ 160 w 614"/>
                <a:gd name="T19" fmla="*/ 210 h 527"/>
                <a:gd name="T20" fmla="*/ 34 w 614"/>
                <a:gd name="T21" fmla="*/ 243 h 527"/>
                <a:gd name="T22" fmla="*/ 424 w 614"/>
                <a:gd name="T23" fmla="*/ 46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4" h="527">
                  <a:moveTo>
                    <a:pt x="424" y="46"/>
                  </a:moveTo>
                  <a:cubicBezTo>
                    <a:pt x="556" y="89"/>
                    <a:pt x="600" y="276"/>
                    <a:pt x="607" y="323"/>
                  </a:cubicBezTo>
                  <a:cubicBezTo>
                    <a:pt x="614" y="371"/>
                    <a:pt x="594" y="518"/>
                    <a:pt x="529" y="511"/>
                  </a:cubicBezTo>
                  <a:cubicBezTo>
                    <a:pt x="465" y="504"/>
                    <a:pt x="542" y="381"/>
                    <a:pt x="482" y="372"/>
                  </a:cubicBezTo>
                  <a:cubicBezTo>
                    <a:pt x="422" y="362"/>
                    <a:pt x="450" y="527"/>
                    <a:pt x="396" y="515"/>
                  </a:cubicBezTo>
                  <a:cubicBezTo>
                    <a:pt x="342" y="504"/>
                    <a:pt x="394" y="356"/>
                    <a:pt x="360" y="346"/>
                  </a:cubicBezTo>
                  <a:cubicBezTo>
                    <a:pt x="325" y="335"/>
                    <a:pt x="281" y="514"/>
                    <a:pt x="200" y="473"/>
                  </a:cubicBezTo>
                  <a:cubicBezTo>
                    <a:pt x="119" y="433"/>
                    <a:pt x="284" y="313"/>
                    <a:pt x="241" y="284"/>
                  </a:cubicBezTo>
                  <a:cubicBezTo>
                    <a:pt x="197" y="255"/>
                    <a:pt x="139" y="404"/>
                    <a:pt x="91" y="348"/>
                  </a:cubicBezTo>
                  <a:cubicBezTo>
                    <a:pt x="44" y="291"/>
                    <a:pt x="182" y="235"/>
                    <a:pt x="160" y="210"/>
                  </a:cubicBezTo>
                  <a:cubicBezTo>
                    <a:pt x="139" y="186"/>
                    <a:pt x="68" y="300"/>
                    <a:pt x="34" y="243"/>
                  </a:cubicBezTo>
                  <a:cubicBezTo>
                    <a:pt x="0" y="186"/>
                    <a:pt x="285" y="0"/>
                    <a:pt x="424" y="46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0" name="Freeform 45"/>
            <p:cNvSpPr/>
            <p:nvPr/>
          </p:nvSpPr>
          <p:spPr bwMode="auto">
            <a:xfrm>
              <a:off x="10033000" y="2460625"/>
              <a:ext cx="315913" cy="223838"/>
            </a:xfrm>
            <a:custGeom>
              <a:avLst/>
              <a:gdLst>
                <a:gd name="T0" fmla="*/ 335 w 341"/>
                <a:gd name="T1" fmla="*/ 70 h 240"/>
                <a:gd name="T2" fmla="*/ 192 w 341"/>
                <a:gd name="T3" fmla="*/ 210 h 240"/>
                <a:gd name="T4" fmla="*/ 20 w 341"/>
                <a:gd name="T5" fmla="*/ 196 h 240"/>
                <a:gd name="T6" fmla="*/ 149 w 341"/>
                <a:gd name="T7" fmla="*/ 58 h 240"/>
                <a:gd name="T8" fmla="*/ 335 w 341"/>
                <a:gd name="T9" fmla="*/ 7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40">
                  <a:moveTo>
                    <a:pt x="335" y="70"/>
                  </a:moveTo>
                  <a:cubicBezTo>
                    <a:pt x="335" y="70"/>
                    <a:pt x="268" y="183"/>
                    <a:pt x="192" y="210"/>
                  </a:cubicBezTo>
                  <a:cubicBezTo>
                    <a:pt x="117" y="237"/>
                    <a:pt x="41" y="240"/>
                    <a:pt x="20" y="196"/>
                  </a:cubicBezTo>
                  <a:cubicBezTo>
                    <a:pt x="0" y="152"/>
                    <a:pt x="67" y="84"/>
                    <a:pt x="149" y="58"/>
                  </a:cubicBezTo>
                  <a:cubicBezTo>
                    <a:pt x="230" y="33"/>
                    <a:pt x="341" y="0"/>
                    <a:pt x="335" y="70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1" name="Freeform 46"/>
            <p:cNvSpPr/>
            <p:nvPr/>
          </p:nvSpPr>
          <p:spPr bwMode="auto">
            <a:xfrm>
              <a:off x="10348913" y="2486025"/>
              <a:ext cx="293688" cy="203200"/>
            </a:xfrm>
            <a:custGeom>
              <a:avLst/>
              <a:gdLst>
                <a:gd name="T0" fmla="*/ 5 w 316"/>
                <a:gd name="T1" fmla="*/ 53 h 219"/>
                <a:gd name="T2" fmla="*/ 207 w 316"/>
                <a:gd name="T3" fmla="*/ 202 h 219"/>
                <a:gd name="T4" fmla="*/ 184 w 316"/>
                <a:gd name="T5" fmla="*/ 32 h 219"/>
                <a:gd name="T6" fmla="*/ 0 w 316"/>
                <a:gd name="T7" fmla="*/ 12 h 219"/>
                <a:gd name="T8" fmla="*/ 5 w 316"/>
                <a:gd name="T9" fmla="*/ 5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219">
                  <a:moveTo>
                    <a:pt x="5" y="53"/>
                  </a:moveTo>
                  <a:cubicBezTo>
                    <a:pt x="5" y="53"/>
                    <a:pt x="98" y="219"/>
                    <a:pt x="207" y="202"/>
                  </a:cubicBezTo>
                  <a:cubicBezTo>
                    <a:pt x="316" y="186"/>
                    <a:pt x="289" y="65"/>
                    <a:pt x="184" y="32"/>
                  </a:cubicBezTo>
                  <a:cubicBezTo>
                    <a:pt x="78" y="0"/>
                    <a:pt x="0" y="12"/>
                    <a:pt x="0" y="12"/>
                  </a:cubicBezTo>
                  <a:lnTo>
                    <a:pt x="5" y="53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2" name="Freeform 47"/>
            <p:cNvSpPr/>
            <p:nvPr/>
          </p:nvSpPr>
          <p:spPr bwMode="auto">
            <a:xfrm>
              <a:off x="10612438" y="2714625"/>
              <a:ext cx="195263" cy="1120775"/>
            </a:xfrm>
            <a:custGeom>
              <a:avLst/>
              <a:gdLst>
                <a:gd name="T0" fmla="*/ 107 w 211"/>
                <a:gd name="T1" fmla="*/ 0 h 1207"/>
                <a:gd name="T2" fmla="*/ 117 w 211"/>
                <a:gd name="T3" fmla="*/ 9 h 1207"/>
                <a:gd name="T4" fmla="*/ 24 w 211"/>
                <a:gd name="T5" fmla="*/ 1198 h 1207"/>
                <a:gd name="T6" fmla="*/ 9 w 211"/>
                <a:gd name="T7" fmla="*/ 1205 h 1207"/>
                <a:gd name="T8" fmla="*/ 2 w 211"/>
                <a:gd name="T9" fmla="*/ 1190 h 1207"/>
                <a:gd name="T10" fmla="*/ 95 w 211"/>
                <a:gd name="T11" fmla="*/ 15 h 1207"/>
                <a:gd name="T12" fmla="*/ 103 w 211"/>
                <a:gd name="T13" fmla="*/ 0 h 1207"/>
                <a:gd name="T14" fmla="*/ 107 w 211"/>
                <a:gd name="T15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" h="1207">
                  <a:moveTo>
                    <a:pt x="107" y="0"/>
                  </a:moveTo>
                  <a:cubicBezTo>
                    <a:pt x="112" y="1"/>
                    <a:pt x="116" y="4"/>
                    <a:pt x="117" y="9"/>
                  </a:cubicBezTo>
                  <a:cubicBezTo>
                    <a:pt x="211" y="358"/>
                    <a:pt x="178" y="770"/>
                    <a:pt x="24" y="1198"/>
                  </a:cubicBezTo>
                  <a:cubicBezTo>
                    <a:pt x="22" y="1204"/>
                    <a:pt x="15" y="1207"/>
                    <a:pt x="9" y="1205"/>
                  </a:cubicBezTo>
                  <a:cubicBezTo>
                    <a:pt x="3" y="1203"/>
                    <a:pt x="0" y="1196"/>
                    <a:pt x="2" y="1190"/>
                  </a:cubicBezTo>
                  <a:cubicBezTo>
                    <a:pt x="155" y="766"/>
                    <a:pt x="187" y="360"/>
                    <a:pt x="95" y="15"/>
                  </a:cubicBezTo>
                  <a:cubicBezTo>
                    <a:pt x="93" y="8"/>
                    <a:pt x="97" y="2"/>
                    <a:pt x="103" y="0"/>
                  </a:cubicBezTo>
                  <a:cubicBezTo>
                    <a:pt x="104" y="0"/>
                    <a:pt x="106" y="0"/>
                    <a:pt x="107" y="0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3" name="Freeform 48"/>
            <p:cNvSpPr/>
            <p:nvPr/>
          </p:nvSpPr>
          <p:spPr bwMode="auto">
            <a:xfrm>
              <a:off x="10514013" y="3246437"/>
              <a:ext cx="236538" cy="157163"/>
            </a:xfrm>
            <a:custGeom>
              <a:avLst/>
              <a:gdLst>
                <a:gd name="T0" fmla="*/ 253 w 255"/>
                <a:gd name="T1" fmla="*/ 47 h 169"/>
                <a:gd name="T2" fmla="*/ 178 w 255"/>
                <a:gd name="T3" fmla="*/ 135 h 169"/>
                <a:gd name="T4" fmla="*/ 51 w 255"/>
                <a:gd name="T5" fmla="*/ 161 h 169"/>
                <a:gd name="T6" fmla="*/ 21 w 255"/>
                <a:gd name="T7" fmla="*/ 150 h 169"/>
                <a:gd name="T8" fmla="*/ 15 w 255"/>
                <a:gd name="T9" fmla="*/ 76 h 169"/>
                <a:gd name="T10" fmla="*/ 83 w 255"/>
                <a:gd name="T11" fmla="*/ 34 h 169"/>
                <a:gd name="T12" fmla="*/ 253 w 255"/>
                <a:gd name="T13" fmla="*/ 45 h 169"/>
                <a:gd name="T14" fmla="*/ 253 w 255"/>
                <a:gd name="T15" fmla="*/ 4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69">
                  <a:moveTo>
                    <a:pt x="253" y="47"/>
                  </a:moveTo>
                  <a:cubicBezTo>
                    <a:pt x="255" y="79"/>
                    <a:pt x="202" y="121"/>
                    <a:pt x="178" y="135"/>
                  </a:cubicBezTo>
                  <a:cubicBezTo>
                    <a:pt x="140" y="158"/>
                    <a:pt x="95" y="169"/>
                    <a:pt x="51" y="161"/>
                  </a:cubicBezTo>
                  <a:cubicBezTo>
                    <a:pt x="40" y="159"/>
                    <a:pt x="30" y="156"/>
                    <a:pt x="21" y="150"/>
                  </a:cubicBezTo>
                  <a:cubicBezTo>
                    <a:pt x="0" y="133"/>
                    <a:pt x="0" y="98"/>
                    <a:pt x="15" y="76"/>
                  </a:cubicBezTo>
                  <a:cubicBezTo>
                    <a:pt x="31" y="54"/>
                    <a:pt x="57" y="42"/>
                    <a:pt x="83" y="34"/>
                  </a:cubicBezTo>
                  <a:cubicBezTo>
                    <a:pt x="110" y="26"/>
                    <a:pt x="248" y="0"/>
                    <a:pt x="253" y="45"/>
                  </a:cubicBezTo>
                  <a:cubicBezTo>
                    <a:pt x="253" y="46"/>
                    <a:pt x="253" y="46"/>
                    <a:pt x="253" y="47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4" name="Freeform 49"/>
            <p:cNvSpPr/>
            <p:nvPr/>
          </p:nvSpPr>
          <p:spPr bwMode="auto">
            <a:xfrm>
              <a:off x="10763250" y="3113087"/>
              <a:ext cx="231775" cy="147638"/>
            </a:xfrm>
            <a:custGeom>
              <a:avLst/>
              <a:gdLst>
                <a:gd name="T0" fmla="*/ 0 w 250"/>
                <a:gd name="T1" fmla="*/ 58 h 159"/>
                <a:gd name="T2" fmla="*/ 32 w 250"/>
                <a:gd name="T3" fmla="*/ 102 h 159"/>
                <a:gd name="T4" fmla="*/ 216 w 250"/>
                <a:gd name="T5" fmla="*/ 126 h 159"/>
                <a:gd name="T6" fmla="*/ 244 w 250"/>
                <a:gd name="T7" fmla="*/ 94 h 159"/>
                <a:gd name="T8" fmla="*/ 200 w 250"/>
                <a:gd name="T9" fmla="*/ 29 h 159"/>
                <a:gd name="T10" fmla="*/ 97 w 250"/>
                <a:gd name="T11" fmla="*/ 0 h 159"/>
                <a:gd name="T12" fmla="*/ 4 w 250"/>
                <a:gd name="T13" fmla="*/ 38 h 159"/>
                <a:gd name="T14" fmla="*/ 0 w 250"/>
                <a:gd name="T15" fmla="*/ 5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59">
                  <a:moveTo>
                    <a:pt x="0" y="58"/>
                  </a:moveTo>
                  <a:cubicBezTo>
                    <a:pt x="2" y="77"/>
                    <a:pt x="16" y="93"/>
                    <a:pt x="32" y="102"/>
                  </a:cubicBezTo>
                  <a:cubicBezTo>
                    <a:pt x="89" y="133"/>
                    <a:pt x="160" y="159"/>
                    <a:pt x="216" y="126"/>
                  </a:cubicBezTo>
                  <a:cubicBezTo>
                    <a:pt x="229" y="119"/>
                    <a:pt x="240" y="108"/>
                    <a:pt x="244" y="94"/>
                  </a:cubicBezTo>
                  <a:cubicBezTo>
                    <a:pt x="250" y="66"/>
                    <a:pt x="225" y="42"/>
                    <a:pt x="200" y="29"/>
                  </a:cubicBezTo>
                  <a:cubicBezTo>
                    <a:pt x="169" y="11"/>
                    <a:pt x="133" y="0"/>
                    <a:pt x="97" y="0"/>
                  </a:cubicBezTo>
                  <a:cubicBezTo>
                    <a:pt x="71" y="0"/>
                    <a:pt x="17" y="11"/>
                    <a:pt x="4" y="38"/>
                  </a:cubicBezTo>
                  <a:cubicBezTo>
                    <a:pt x="1" y="45"/>
                    <a:pt x="0" y="52"/>
                    <a:pt x="0" y="5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5" name="Freeform 50"/>
            <p:cNvSpPr/>
            <p:nvPr/>
          </p:nvSpPr>
          <p:spPr bwMode="auto">
            <a:xfrm>
              <a:off x="10742613" y="3298825"/>
              <a:ext cx="231775" cy="147638"/>
            </a:xfrm>
            <a:custGeom>
              <a:avLst/>
              <a:gdLst>
                <a:gd name="T0" fmla="*/ 0 w 250"/>
                <a:gd name="T1" fmla="*/ 59 h 159"/>
                <a:gd name="T2" fmla="*/ 32 w 250"/>
                <a:gd name="T3" fmla="*/ 103 h 159"/>
                <a:gd name="T4" fmla="*/ 216 w 250"/>
                <a:gd name="T5" fmla="*/ 127 h 159"/>
                <a:gd name="T6" fmla="*/ 244 w 250"/>
                <a:gd name="T7" fmla="*/ 94 h 159"/>
                <a:gd name="T8" fmla="*/ 200 w 250"/>
                <a:gd name="T9" fmla="*/ 29 h 159"/>
                <a:gd name="T10" fmla="*/ 97 w 250"/>
                <a:gd name="T11" fmla="*/ 0 h 159"/>
                <a:gd name="T12" fmla="*/ 4 w 250"/>
                <a:gd name="T13" fmla="*/ 38 h 159"/>
                <a:gd name="T14" fmla="*/ 0 w 250"/>
                <a:gd name="T15" fmla="*/ 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59">
                  <a:moveTo>
                    <a:pt x="0" y="59"/>
                  </a:moveTo>
                  <a:cubicBezTo>
                    <a:pt x="2" y="77"/>
                    <a:pt x="16" y="94"/>
                    <a:pt x="32" y="103"/>
                  </a:cubicBezTo>
                  <a:cubicBezTo>
                    <a:pt x="89" y="134"/>
                    <a:pt x="160" y="159"/>
                    <a:pt x="216" y="127"/>
                  </a:cubicBezTo>
                  <a:cubicBezTo>
                    <a:pt x="229" y="119"/>
                    <a:pt x="240" y="108"/>
                    <a:pt x="244" y="94"/>
                  </a:cubicBezTo>
                  <a:cubicBezTo>
                    <a:pt x="250" y="67"/>
                    <a:pt x="225" y="43"/>
                    <a:pt x="200" y="29"/>
                  </a:cubicBezTo>
                  <a:cubicBezTo>
                    <a:pt x="169" y="12"/>
                    <a:pt x="133" y="0"/>
                    <a:pt x="97" y="0"/>
                  </a:cubicBezTo>
                  <a:cubicBezTo>
                    <a:pt x="71" y="1"/>
                    <a:pt x="17" y="11"/>
                    <a:pt x="4" y="38"/>
                  </a:cubicBezTo>
                  <a:cubicBezTo>
                    <a:pt x="1" y="45"/>
                    <a:pt x="0" y="52"/>
                    <a:pt x="0" y="5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6" name="Freeform 51"/>
            <p:cNvSpPr/>
            <p:nvPr/>
          </p:nvSpPr>
          <p:spPr bwMode="auto">
            <a:xfrm>
              <a:off x="10523538" y="3109912"/>
              <a:ext cx="231775" cy="115888"/>
            </a:xfrm>
            <a:custGeom>
              <a:avLst/>
              <a:gdLst>
                <a:gd name="T0" fmla="*/ 249 w 250"/>
                <a:gd name="T1" fmla="*/ 45 h 124"/>
                <a:gd name="T2" fmla="*/ 81 w 250"/>
                <a:gd name="T3" fmla="*/ 121 h 124"/>
                <a:gd name="T4" fmla="*/ 23 w 250"/>
                <a:gd name="T5" fmla="*/ 99 h 124"/>
                <a:gd name="T6" fmla="*/ 10 w 250"/>
                <a:gd name="T7" fmla="*/ 42 h 124"/>
                <a:gd name="T8" fmla="*/ 64 w 250"/>
                <a:gd name="T9" fmla="*/ 12 h 124"/>
                <a:gd name="T10" fmla="*/ 197 w 250"/>
                <a:gd name="T11" fmla="*/ 1 h 124"/>
                <a:gd name="T12" fmla="*/ 247 w 250"/>
                <a:gd name="T13" fmla="*/ 30 h 124"/>
                <a:gd name="T14" fmla="*/ 249 w 250"/>
                <a:gd name="T15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24">
                  <a:moveTo>
                    <a:pt x="249" y="45"/>
                  </a:moveTo>
                  <a:cubicBezTo>
                    <a:pt x="246" y="100"/>
                    <a:pt x="119" y="124"/>
                    <a:pt x="81" y="121"/>
                  </a:cubicBezTo>
                  <a:cubicBezTo>
                    <a:pt x="60" y="119"/>
                    <a:pt x="39" y="113"/>
                    <a:pt x="23" y="99"/>
                  </a:cubicBezTo>
                  <a:cubicBezTo>
                    <a:pt x="8" y="85"/>
                    <a:pt x="0" y="60"/>
                    <a:pt x="10" y="42"/>
                  </a:cubicBezTo>
                  <a:cubicBezTo>
                    <a:pt x="20" y="23"/>
                    <a:pt x="43" y="16"/>
                    <a:pt x="64" y="12"/>
                  </a:cubicBezTo>
                  <a:cubicBezTo>
                    <a:pt x="108" y="3"/>
                    <a:pt x="153" y="0"/>
                    <a:pt x="197" y="1"/>
                  </a:cubicBezTo>
                  <a:cubicBezTo>
                    <a:pt x="219" y="2"/>
                    <a:pt x="240" y="7"/>
                    <a:pt x="247" y="30"/>
                  </a:cubicBezTo>
                  <a:cubicBezTo>
                    <a:pt x="249" y="35"/>
                    <a:pt x="250" y="40"/>
                    <a:pt x="249" y="45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7" name="Freeform 52"/>
            <p:cNvSpPr/>
            <p:nvPr/>
          </p:nvSpPr>
          <p:spPr bwMode="auto">
            <a:xfrm>
              <a:off x="10483850" y="3467100"/>
              <a:ext cx="231775" cy="115888"/>
            </a:xfrm>
            <a:custGeom>
              <a:avLst/>
              <a:gdLst>
                <a:gd name="T0" fmla="*/ 249 w 250"/>
                <a:gd name="T1" fmla="*/ 45 h 124"/>
                <a:gd name="T2" fmla="*/ 81 w 250"/>
                <a:gd name="T3" fmla="*/ 121 h 124"/>
                <a:gd name="T4" fmla="*/ 23 w 250"/>
                <a:gd name="T5" fmla="*/ 99 h 124"/>
                <a:gd name="T6" fmla="*/ 10 w 250"/>
                <a:gd name="T7" fmla="*/ 42 h 124"/>
                <a:gd name="T8" fmla="*/ 65 w 250"/>
                <a:gd name="T9" fmla="*/ 12 h 124"/>
                <a:gd name="T10" fmla="*/ 197 w 250"/>
                <a:gd name="T11" fmla="*/ 2 h 124"/>
                <a:gd name="T12" fmla="*/ 247 w 250"/>
                <a:gd name="T13" fmla="*/ 30 h 124"/>
                <a:gd name="T14" fmla="*/ 249 w 250"/>
                <a:gd name="T15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24">
                  <a:moveTo>
                    <a:pt x="249" y="45"/>
                  </a:moveTo>
                  <a:cubicBezTo>
                    <a:pt x="247" y="100"/>
                    <a:pt x="119" y="124"/>
                    <a:pt x="81" y="121"/>
                  </a:cubicBezTo>
                  <a:cubicBezTo>
                    <a:pt x="60" y="119"/>
                    <a:pt x="39" y="113"/>
                    <a:pt x="23" y="99"/>
                  </a:cubicBezTo>
                  <a:cubicBezTo>
                    <a:pt x="8" y="85"/>
                    <a:pt x="0" y="60"/>
                    <a:pt x="10" y="42"/>
                  </a:cubicBezTo>
                  <a:cubicBezTo>
                    <a:pt x="20" y="23"/>
                    <a:pt x="43" y="16"/>
                    <a:pt x="65" y="12"/>
                  </a:cubicBezTo>
                  <a:cubicBezTo>
                    <a:pt x="108" y="3"/>
                    <a:pt x="153" y="0"/>
                    <a:pt x="197" y="2"/>
                  </a:cubicBezTo>
                  <a:cubicBezTo>
                    <a:pt x="219" y="2"/>
                    <a:pt x="240" y="7"/>
                    <a:pt x="247" y="30"/>
                  </a:cubicBezTo>
                  <a:cubicBezTo>
                    <a:pt x="249" y="35"/>
                    <a:pt x="250" y="40"/>
                    <a:pt x="249" y="45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8" name="Freeform 53"/>
            <p:cNvSpPr/>
            <p:nvPr/>
          </p:nvSpPr>
          <p:spPr bwMode="auto">
            <a:xfrm>
              <a:off x="10764838" y="2917825"/>
              <a:ext cx="212725" cy="123825"/>
            </a:xfrm>
            <a:custGeom>
              <a:avLst/>
              <a:gdLst>
                <a:gd name="T0" fmla="*/ 1 w 230"/>
                <a:gd name="T1" fmla="*/ 68 h 134"/>
                <a:gd name="T2" fmla="*/ 72 w 230"/>
                <a:gd name="T3" fmla="*/ 122 h 134"/>
                <a:gd name="T4" fmla="*/ 185 w 230"/>
                <a:gd name="T5" fmla="*/ 113 h 134"/>
                <a:gd name="T6" fmla="*/ 226 w 230"/>
                <a:gd name="T7" fmla="*/ 49 h 134"/>
                <a:gd name="T8" fmla="*/ 189 w 230"/>
                <a:gd name="T9" fmla="*/ 7 h 134"/>
                <a:gd name="T10" fmla="*/ 131 w 230"/>
                <a:gd name="T11" fmla="*/ 2 h 134"/>
                <a:gd name="T12" fmla="*/ 17 w 230"/>
                <a:gd name="T13" fmla="*/ 35 h 134"/>
                <a:gd name="T14" fmla="*/ 1 w 230"/>
                <a:gd name="T15" fmla="*/ 57 h 134"/>
                <a:gd name="T16" fmla="*/ 1 w 230"/>
                <a:gd name="T17" fmla="*/ 6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34">
                  <a:moveTo>
                    <a:pt x="1" y="68"/>
                  </a:moveTo>
                  <a:cubicBezTo>
                    <a:pt x="8" y="95"/>
                    <a:pt x="50" y="114"/>
                    <a:pt x="72" y="122"/>
                  </a:cubicBezTo>
                  <a:cubicBezTo>
                    <a:pt x="109" y="134"/>
                    <a:pt x="151" y="133"/>
                    <a:pt x="185" y="113"/>
                  </a:cubicBezTo>
                  <a:cubicBezTo>
                    <a:pt x="209" y="100"/>
                    <a:pt x="230" y="76"/>
                    <a:pt x="226" y="49"/>
                  </a:cubicBezTo>
                  <a:cubicBezTo>
                    <a:pt x="223" y="30"/>
                    <a:pt x="207" y="14"/>
                    <a:pt x="189" y="7"/>
                  </a:cubicBezTo>
                  <a:cubicBezTo>
                    <a:pt x="171" y="0"/>
                    <a:pt x="150" y="0"/>
                    <a:pt x="131" y="2"/>
                  </a:cubicBezTo>
                  <a:cubicBezTo>
                    <a:pt x="94" y="6"/>
                    <a:pt x="49" y="16"/>
                    <a:pt x="17" y="35"/>
                  </a:cubicBezTo>
                  <a:cubicBezTo>
                    <a:pt x="8" y="40"/>
                    <a:pt x="2" y="48"/>
                    <a:pt x="1" y="57"/>
                  </a:cubicBezTo>
                  <a:cubicBezTo>
                    <a:pt x="0" y="61"/>
                    <a:pt x="1" y="64"/>
                    <a:pt x="1" y="6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9" name="Freeform 54"/>
            <p:cNvSpPr/>
            <p:nvPr/>
          </p:nvSpPr>
          <p:spPr bwMode="auto">
            <a:xfrm>
              <a:off x="10701338" y="3506787"/>
              <a:ext cx="209550" cy="128588"/>
            </a:xfrm>
            <a:custGeom>
              <a:avLst/>
              <a:gdLst>
                <a:gd name="T0" fmla="*/ 1 w 225"/>
                <a:gd name="T1" fmla="*/ 38 h 139"/>
                <a:gd name="T2" fmla="*/ 55 w 225"/>
                <a:gd name="T3" fmla="*/ 108 h 139"/>
                <a:gd name="T4" fmla="*/ 167 w 225"/>
                <a:gd name="T5" fmla="*/ 130 h 139"/>
                <a:gd name="T6" fmla="*/ 222 w 225"/>
                <a:gd name="T7" fmla="*/ 79 h 139"/>
                <a:gd name="T8" fmla="*/ 198 w 225"/>
                <a:gd name="T9" fmla="*/ 28 h 139"/>
                <a:gd name="T10" fmla="*/ 143 w 225"/>
                <a:gd name="T11" fmla="*/ 8 h 139"/>
                <a:gd name="T12" fmla="*/ 24 w 225"/>
                <a:gd name="T13" fmla="*/ 10 h 139"/>
                <a:gd name="T14" fmla="*/ 3 w 225"/>
                <a:gd name="T15" fmla="*/ 27 h 139"/>
                <a:gd name="T16" fmla="*/ 1 w 225"/>
                <a:gd name="T17" fmla="*/ 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139">
                  <a:moveTo>
                    <a:pt x="1" y="38"/>
                  </a:moveTo>
                  <a:cubicBezTo>
                    <a:pt x="0" y="66"/>
                    <a:pt x="35" y="95"/>
                    <a:pt x="55" y="108"/>
                  </a:cubicBezTo>
                  <a:cubicBezTo>
                    <a:pt x="87" y="130"/>
                    <a:pt x="128" y="139"/>
                    <a:pt x="167" y="130"/>
                  </a:cubicBezTo>
                  <a:cubicBezTo>
                    <a:pt x="193" y="123"/>
                    <a:pt x="219" y="105"/>
                    <a:pt x="222" y="79"/>
                  </a:cubicBezTo>
                  <a:cubicBezTo>
                    <a:pt x="225" y="59"/>
                    <a:pt x="213" y="40"/>
                    <a:pt x="198" y="28"/>
                  </a:cubicBezTo>
                  <a:cubicBezTo>
                    <a:pt x="182" y="16"/>
                    <a:pt x="162" y="11"/>
                    <a:pt x="143" y="8"/>
                  </a:cubicBezTo>
                  <a:cubicBezTo>
                    <a:pt x="106" y="2"/>
                    <a:pt x="60" y="0"/>
                    <a:pt x="24" y="10"/>
                  </a:cubicBezTo>
                  <a:cubicBezTo>
                    <a:pt x="15" y="12"/>
                    <a:pt x="6" y="18"/>
                    <a:pt x="3" y="27"/>
                  </a:cubicBezTo>
                  <a:cubicBezTo>
                    <a:pt x="2" y="31"/>
                    <a:pt x="1" y="34"/>
                    <a:pt x="1" y="3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0" name="Freeform 55"/>
            <p:cNvSpPr/>
            <p:nvPr/>
          </p:nvSpPr>
          <p:spPr bwMode="auto">
            <a:xfrm>
              <a:off x="10529888" y="3779837"/>
              <a:ext cx="136525" cy="207963"/>
            </a:xfrm>
            <a:custGeom>
              <a:avLst/>
              <a:gdLst>
                <a:gd name="T0" fmla="*/ 116 w 147"/>
                <a:gd name="T1" fmla="*/ 4 h 223"/>
                <a:gd name="T2" fmla="*/ 40 w 147"/>
                <a:gd name="T3" fmla="*/ 49 h 223"/>
                <a:gd name="T4" fmla="*/ 5 w 147"/>
                <a:gd name="T5" fmla="*/ 157 h 223"/>
                <a:gd name="T6" fmla="*/ 49 w 147"/>
                <a:gd name="T7" fmla="*/ 219 h 223"/>
                <a:gd name="T8" fmla="*/ 102 w 147"/>
                <a:gd name="T9" fmla="*/ 200 h 223"/>
                <a:gd name="T10" fmla="*/ 129 w 147"/>
                <a:gd name="T11" fmla="*/ 148 h 223"/>
                <a:gd name="T12" fmla="*/ 141 w 147"/>
                <a:gd name="T13" fmla="*/ 30 h 223"/>
                <a:gd name="T14" fmla="*/ 127 w 147"/>
                <a:gd name="T15" fmla="*/ 7 h 223"/>
                <a:gd name="T16" fmla="*/ 116 w 147"/>
                <a:gd name="T17" fmla="*/ 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223">
                  <a:moveTo>
                    <a:pt x="116" y="4"/>
                  </a:moveTo>
                  <a:cubicBezTo>
                    <a:pt x="89" y="0"/>
                    <a:pt x="55" y="31"/>
                    <a:pt x="40" y="49"/>
                  </a:cubicBezTo>
                  <a:cubicBezTo>
                    <a:pt x="14" y="78"/>
                    <a:pt x="0" y="118"/>
                    <a:pt x="5" y="157"/>
                  </a:cubicBezTo>
                  <a:cubicBezTo>
                    <a:pt x="8" y="184"/>
                    <a:pt x="23" y="212"/>
                    <a:pt x="49" y="219"/>
                  </a:cubicBezTo>
                  <a:cubicBezTo>
                    <a:pt x="68" y="223"/>
                    <a:pt x="89" y="214"/>
                    <a:pt x="102" y="200"/>
                  </a:cubicBezTo>
                  <a:cubicBezTo>
                    <a:pt x="116" y="186"/>
                    <a:pt x="123" y="167"/>
                    <a:pt x="129" y="148"/>
                  </a:cubicBezTo>
                  <a:cubicBezTo>
                    <a:pt x="139" y="113"/>
                    <a:pt x="147" y="67"/>
                    <a:pt x="141" y="30"/>
                  </a:cubicBezTo>
                  <a:cubicBezTo>
                    <a:pt x="140" y="21"/>
                    <a:pt x="135" y="12"/>
                    <a:pt x="127" y="7"/>
                  </a:cubicBezTo>
                  <a:cubicBezTo>
                    <a:pt x="123" y="5"/>
                    <a:pt x="120" y="4"/>
                    <a:pt x="116" y="4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1" name="Freeform 56"/>
            <p:cNvSpPr/>
            <p:nvPr/>
          </p:nvSpPr>
          <p:spPr bwMode="auto">
            <a:xfrm>
              <a:off x="10541000" y="2886075"/>
              <a:ext cx="211138" cy="149225"/>
            </a:xfrm>
            <a:custGeom>
              <a:avLst/>
              <a:gdLst>
                <a:gd name="T0" fmla="*/ 226 w 227"/>
                <a:gd name="T1" fmla="*/ 90 h 162"/>
                <a:gd name="T2" fmla="*/ 112 w 227"/>
                <a:gd name="T3" fmla="*/ 152 h 162"/>
                <a:gd name="T4" fmla="*/ 52 w 227"/>
                <a:gd name="T5" fmla="*/ 159 h 162"/>
                <a:gd name="T6" fmla="*/ 7 w 227"/>
                <a:gd name="T7" fmla="*/ 123 h 162"/>
                <a:gd name="T8" fmla="*/ 54 w 227"/>
                <a:gd name="T9" fmla="*/ 54 h 162"/>
                <a:gd name="T10" fmla="*/ 227 w 227"/>
                <a:gd name="T11" fmla="*/ 80 h 162"/>
                <a:gd name="T12" fmla="*/ 226 w 227"/>
                <a:gd name="T13" fmla="*/ 9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62">
                  <a:moveTo>
                    <a:pt x="226" y="90"/>
                  </a:moveTo>
                  <a:cubicBezTo>
                    <a:pt x="217" y="128"/>
                    <a:pt x="142" y="145"/>
                    <a:pt x="112" y="152"/>
                  </a:cubicBezTo>
                  <a:cubicBezTo>
                    <a:pt x="93" y="157"/>
                    <a:pt x="72" y="162"/>
                    <a:pt x="52" y="159"/>
                  </a:cubicBezTo>
                  <a:cubicBezTo>
                    <a:pt x="32" y="156"/>
                    <a:pt x="12" y="143"/>
                    <a:pt x="7" y="123"/>
                  </a:cubicBezTo>
                  <a:cubicBezTo>
                    <a:pt x="0" y="94"/>
                    <a:pt x="27" y="68"/>
                    <a:pt x="54" y="54"/>
                  </a:cubicBezTo>
                  <a:cubicBezTo>
                    <a:pt x="97" y="30"/>
                    <a:pt x="222" y="0"/>
                    <a:pt x="227" y="80"/>
                  </a:cubicBezTo>
                  <a:cubicBezTo>
                    <a:pt x="227" y="83"/>
                    <a:pt x="227" y="87"/>
                    <a:pt x="226" y="90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2" name="Freeform 57"/>
            <p:cNvSpPr/>
            <p:nvPr/>
          </p:nvSpPr>
          <p:spPr bwMode="auto">
            <a:xfrm>
              <a:off x="10653713" y="3697287"/>
              <a:ext cx="207963" cy="134938"/>
            </a:xfrm>
            <a:custGeom>
              <a:avLst/>
              <a:gdLst>
                <a:gd name="T0" fmla="*/ 3 w 224"/>
                <a:gd name="T1" fmla="*/ 32 h 145"/>
                <a:gd name="T2" fmla="*/ 50 w 224"/>
                <a:gd name="T3" fmla="*/ 107 h 145"/>
                <a:gd name="T4" fmla="*/ 159 w 224"/>
                <a:gd name="T5" fmla="*/ 140 h 145"/>
                <a:gd name="T6" fmla="*/ 220 w 224"/>
                <a:gd name="T7" fmla="*/ 94 h 145"/>
                <a:gd name="T8" fmla="*/ 200 w 224"/>
                <a:gd name="T9" fmla="*/ 41 h 145"/>
                <a:gd name="T10" fmla="*/ 148 w 224"/>
                <a:gd name="T11" fmla="*/ 16 h 145"/>
                <a:gd name="T12" fmla="*/ 29 w 224"/>
                <a:gd name="T13" fmla="*/ 6 h 145"/>
                <a:gd name="T14" fmla="*/ 6 w 224"/>
                <a:gd name="T15" fmla="*/ 21 h 145"/>
                <a:gd name="T16" fmla="*/ 3 w 224"/>
                <a:gd name="T17" fmla="*/ 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45">
                  <a:moveTo>
                    <a:pt x="3" y="32"/>
                  </a:moveTo>
                  <a:cubicBezTo>
                    <a:pt x="0" y="60"/>
                    <a:pt x="32" y="92"/>
                    <a:pt x="50" y="107"/>
                  </a:cubicBezTo>
                  <a:cubicBezTo>
                    <a:pt x="80" y="132"/>
                    <a:pt x="120" y="145"/>
                    <a:pt x="159" y="140"/>
                  </a:cubicBezTo>
                  <a:cubicBezTo>
                    <a:pt x="186" y="135"/>
                    <a:pt x="214" y="120"/>
                    <a:pt x="220" y="94"/>
                  </a:cubicBezTo>
                  <a:cubicBezTo>
                    <a:pt x="224" y="75"/>
                    <a:pt x="215" y="55"/>
                    <a:pt x="200" y="41"/>
                  </a:cubicBezTo>
                  <a:cubicBezTo>
                    <a:pt x="186" y="28"/>
                    <a:pt x="167" y="21"/>
                    <a:pt x="148" y="16"/>
                  </a:cubicBezTo>
                  <a:cubicBezTo>
                    <a:pt x="112" y="6"/>
                    <a:pt x="66" y="0"/>
                    <a:pt x="29" y="6"/>
                  </a:cubicBezTo>
                  <a:cubicBezTo>
                    <a:pt x="20" y="8"/>
                    <a:pt x="11" y="13"/>
                    <a:pt x="6" y="21"/>
                  </a:cubicBezTo>
                  <a:cubicBezTo>
                    <a:pt x="5" y="25"/>
                    <a:pt x="4" y="28"/>
                    <a:pt x="3" y="32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3" name="Freeform 58"/>
            <p:cNvSpPr/>
            <p:nvPr/>
          </p:nvSpPr>
          <p:spPr bwMode="auto">
            <a:xfrm>
              <a:off x="10450513" y="3632200"/>
              <a:ext cx="220663" cy="117475"/>
            </a:xfrm>
            <a:custGeom>
              <a:avLst/>
              <a:gdLst>
                <a:gd name="T0" fmla="*/ 222 w 237"/>
                <a:gd name="T1" fmla="*/ 89 h 126"/>
                <a:gd name="T2" fmla="*/ 97 w 237"/>
                <a:gd name="T3" fmla="*/ 125 h 126"/>
                <a:gd name="T4" fmla="*/ 37 w 237"/>
                <a:gd name="T5" fmla="*/ 119 h 126"/>
                <a:gd name="T6" fmla="*/ 1 w 237"/>
                <a:gd name="T7" fmla="*/ 74 h 126"/>
                <a:gd name="T8" fmla="*/ 62 w 237"/>
                <a:gd name="T9" fmla="*/ 16 h 126"/>
                <a:gd name="T10" fmla="*/ 225 w 237"/>
                <a:gd name="T11" fmla="*/ 79 h 126"/>
                <a:gd name="T12" fmla="*/ 222 w 237"/>
                <a:gd name="T13" fmla="*/ 8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25">
                  <a:moveTo>
                    <a:pt x="222" y="89"/>
                  </a:moveTo>
                  <a:cubicBezTo>
                    <a:pt x="204" y="124"/>
                    <a:pt x="128" y="124"/>
                    <a:pt x="97" y="125"/>
                  </a:cubicBezTo>
                  <a:cubicBezTo>
                    <a:pt x="77" y="126"/>
                    <a:pt x="56" y="126"/>
                    <a:pt x="37" y="119"/>
                  </a:cubicBezTo>
                  <a:cubicBezTo>
                    <a:pt x="18" y="111"/>
                    <a:pt x="1" y="94"/>
                    <a:pt x="1" y="74"/>
                  </a:cubicBezTo>
                  <a:cubicBezTo>
                    <a:pt x="0" y="43"/>
                    <a:pt x="33" y="24"/>
                    <a:pt x="62" y="16"/>
                  </a:cubicBezTo>
                  <a:cubicBezTo>
                    <a:pt x="109" y="2"/>
                    <a:pt x="237" y="0"/>
                    <a:pt x="225" y="79"/>
                  </a:cubicBezTo>
                  <a:cubicBezTo>
                    <a:pt x="224" y="83"/>
                    <a:pt x="223" y="86"/>
                    <a:pt x="222" y="8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4" name="Freeform 59"/>
            <p:cNvSpPr/>
            <p:nvPr/>
          </p:nvSpPr>
          <p:spPr bwMode="auto">
            <a:xfrm>
              <a:off x="9891713" y="1349375"/>
              <a:ext cx="509588" cy="1031875"/>
            </a:xfrm>
            <a:custGeom>
              <a:avLst/>
              <a:gdLst>
                <a:gd name="T0" fmla="*/ 384 w 548"/>
                <a:gd name="T1" fmla="*/ 23 h 1112"/>
                <a:gd name="T2" fmla="*/ 366 w 548"/>
                <a:gd name="T3" fmla="*/ 332 h 1112"/>
                <a:gd name="T4" fmla="*/ 367 w 548"/>
                <a:gd name="T5" fmla="*/ 333 h 1112"/>
                <a:gd name="T6" fmla="*/ 497 w 548"/>
                <a:gd name="T7" fmla="*/ 468 h 1112"/>
                <a:gd name="T8" fmla="*/ 527 w 548"/>
                <a:gd name="T9" fmla="*/ 661 h 1112"/>
                <a:gd name="T10" fmla="*/ 498 w 548"/>
                <a:gd name="T11" fmla="*/ 674 h 1112"/>
                <a:gd name="T12" fmla="*/ 484 w 548"/>
                <a:gd name="T13" fmla="*/ 645 h 1112"/>
                <a:gd name="T14" fmla="*/ 458 w 548"/>
                <a:gd name="T15" fmla="*/ 493 h 1112"/>
                <a:gd name="T16" fmla="*/ 357 w 548"/>
                <a:gd name="T17" fmla="*/ 385 h 1112"/>
                <a:gd name="T18" fmla="*/ 302 w 548"/>
                <a:gd name="T19" fmla="*/ 617 h 1112"/>
                <a:gd name="T20" fmla="*/ 302 w 548"/>
                <a:gd name="T21" fmla="*/ 627 h 1112"/>
                <a:gd name="T22" fmla="*/ 295 w 548"/>
                <a:gd name="T23" fmla="*/ 638 h 1112"/>
                <a:gd name="T24" fmla="*/ 229 w 548"/>
                <a:gd name="T25" fmla="*/ 811 h 1112"/>
                <a:gd name="T26" fmla="*/ 282 w 548"/>
                <a:gd name="T27" fmla="*/ 1093 h 1112"/>
                <a:gd name="T28" fmla="*/ 253 w 548"/>
                <a:gd name="T29" fmla="*/ 1108 h 1112"/>
                <a:gd name="T30" fmla="*/ 238 w 548"/>
                <a:gd name="T31" fmla="*/ 1078 h 1112"/>
                <a:gd name="T32" fmla="*/ 208 w 548"/>
                <a:gd name="T33" fmla="*/ 858 h 1112"/>
                <a:gd name="T34" fmla="*/ 81 w 548"/>
                <a:gd name="T35" fmla="*/ 1084 h 1112"/>
                <a:gd name="T36" fmla="*/ 49 w 548"/>
                <a:gd name="T37" fmla="*/ 1090 h 1112"/>
                <a:gd name="T38" fmla="*/ 43 w 548"/>
                <a:gd name="T39" fmla="*/ 1058 h 1112"/>
                <a:gd name="T40" fmla="*/ 179 w 548"/>
                <a:gd name="T41" fmla="*/ 811 h 1112"/>
                <a:gd name="T42" fmla="*/ 184 w 548"/>
                <a:gd name="T43" fmla="*/ 799 h 1112"/>
                <a:gd name="T44" fmla="*/ 245 w 548"/>
                <a:gd name="T45" fmla="*/ 642 h 1112"/>
                <a:gd name="T46" fmla="*/ 149 w 548"/>
                <a:gd name="T47" fmla="*/ 673 h 1112"/>
                <a:gd name="T48" fmla="*/ 42 w 548"/>
                <a:gd name="T49" fmla="*/ 768 h 1112"/>
                <a:gd name="T50" fmla="*/ 9 w 548"/>
                <a:gd name="T51" fmla="*/ 769 h 1112"/>
                <a:gd name="T52" fmla="*/ 8 w 548"/>
                <a:gd name="T53" fmla="*/ 736 h 1112"/>
                <a:gd name="T54" fmla="*/ 125 w 548"/>
                <a:gd name="T55" fmla="*/ 634 h 1112"/>
                <a:gd name="T56" fmla="*/ 130 w 548"/>
                <a:gd name="T57" fmla="*/ 631 h 1112"/>
                <a:gd name="T58" fmla="*/ 259 w 548"/>
                <a:gd name="T59" fmla="*/ 596 h 1112"/>
                <a:gd name="T60" fmla="*/ 325 w 548"/>
                <a:gd name="T61" fmla="*/ 289 h 1112"/>
                <a:gd name="T62" fmla="*/ 160 w 548"/>
                <a:gd name="T63" fmla="*/ 374 h 1112"/>
                <a:gd name="T64" fmla="*/ 128 w 548"/>
                <a:gd name="T65" fmla="*/ 378 h 1112"/>
                <a:gd name="T66" fmla="*/ 123 w 548"/>
                <a:gd name="T67" fmla="*/ 346 h 1112"/>
                <a:gd name="T68" fmla="*/ 198 w 548"/>
                <a:gd name="T69" fmla="*/ 280 h 1112"/>
                <a:gd name="T70" fmla="*/ 330 w 548"/>
                <a:gd name="T71" fmla="*/ 243 h 1112"/>
                <a:gd name="T72" fmla="*/ 338 w 548"/>
                <a:gd name="T73" fmla="*/ 25 h 1112"/>
                <a:gd name="T74" fmla="*/ 349 w 548"/>
                <a:gd name="T75" fmla="*/ 4 h 1112"/>
                <a:gd name="T76" fmla="*/ 360 w 548"/>
                <a:gd name="T77" fmla="*/ 1 h 1112"/>
                <a:gd name="T78" fmla="*/ 384 w 548"/>
                <a:gd name="T79" fmla="*/ 23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8" h="1112">
                  <a:moveTo>
                    <a:pt x="384" y="23"/>
                  </a:moveTo>
                  <a:cubicBezTo>
                    <a:pt x="387" y="127"/>
                    <a:pt x="380" y="230"/>
                    <a:pt x="366" y="332"/>
                  </a:cubicBezTo>
                  <a:cubicBezTo>
                    <a:pt x="366" y="333"/>
                    <a:pt x="367" y="333"/>
                    <a:pt x="367" y="333"/>
                  </a:cubicBezTo>
                  <a:cubicBezTo>
                    <a:pt x="412" y="371"/>
                    <a:pt x="463" y="414"/>
                    <a:pt x="497" y="468"/>
                  </a:cubicBezTo>
                  <a:cubicBezTo>
                    <a:pt x="537" y="531"/>
                    <a:pt x="548" y="603"/>
                    <a:pt x="527" y="661"/>
                  </a:cubicBezTo>
                  <a:cubicBezTo>
                    <a:pt x="523" y="673"/>
                    <a:pt x="510" y="679"/>
                    <a:pt x="498" y="674"/>
                  </a:cubicBezTo>
                  <a:cubicBezTo>
                    <a:pt x="486" y="670"/>
                    <a:pt x="479" y="657"/>
                    <a:pt x="484" y="645"/>
                  </a:cubicBezTo>
                  <a:cubicBezTo>
                    <a:pt x="500" y="600"/>
                    <a:pt x="491" y="543"/>
                    <a:pt x="458" y="493"/>
                  </a:cubicBezTo>
                  <a:cubicBezTo>
                    <a:pt x="432" y="452"/>
                    <a:pt x="395" y="418"/>
                    <a:pt x="357" y="385"/>
                  </a:cubicBezTo>
                  <a:cubicBezTo>
                    <a:pt x="344" y="464"/>
                    <a:pt x="325" y="541"/>
                    <a:pt x="302" y="617"/>
                  </a:cubicBezTo>
                  <a:cubicBezTo>
                    <a:pt x="302" y="620"/>
                    <a:pt x="303" y="623"/>
                    <a:pt x="302" y="627"/>
                  </a:cubicBezTo>
                  <a:cubicBezTo>
                    <a:pt x="301" y="631"/>
                    <a:pt x="298" y="635"/>
                    <a:pt x="295" y="638"/>
                  </a:cubicBezTo>
                  <a:cubicBezTo>
                    <a:pt x="276" y="697"/>
                    <a:pt x="254" y="755"/>
                    <a:pt x="229" y="811"/>
                  </a:cubicBezTo>
                  <a:cubicBezTo>
                    <a:pt x="292" y="888"/>
                    <a:pt x="314" y="999"/>
                    <a:pt x="282" y="1093"/>
                  </a:cubicBezTo>
                  <a:cubicBezTo>
                    <a:pt x="278" y="1105"/>
                    <a:pt x="265" y="1112"/>
                    <a:pt x="253" y="1108"/>
                  </a:cubicBezTo>
                  <a:cubicBezTo>
                    <a:pt x="241" y="1104"/>
                    <a:pt x="234" y="1090"/>
                    <a:pt x="238" y="1078"/>
                  </a:cubicBezTo>
                  <a:cubicBezTo>
                    <a:pt x="263" y="1006"/>
                    <a:pt x="250" y="922"/>
                    <a:pt x="208" y="858"/>
                  </a:cubicBezTo>
                  <a:cubicBezTo>
                    <a:pt x="171" y="936"/>
                    <a:pt x="129" y="1012"/>
                    <a:pt x="81" y="1084"/>
                  </a:cubicBezTo>
                  <a:cubicBezTo>
                    <a:pt x="74" y="1095"/>
                    <a:pt x="60" y="1097"/>
                    <a:pt x="49" y="1090"/>
                  </a:cubicBezTo>
                  <a:cubicBezTo>
                    <a:pt x="39" y="1083"/>
                    <a:pt x="36" y="1069"/>
                    <a:pt x="43" y="1058"/>
                  </a:cubicBezTo>
                  <a:cubicBezTo>
                    <a:pt x="95" y="980"/>
                    <a:pt x="140" y="897"/>
                    <a:pt x="179" y="811"/>
                  </a:cubicBezTo>
                  <a:cubicBezTo>
                    <a:pt x="179" y="807"/>
                    <a:pt x="181" y="802"/>
                    <a:pt x="184" y="799"/>
                  </a:cubicBezTo>
                  <a:cubicBezTo>
                    <a:pt x="207" y="747"/>
                    <a:pt x="227" y="695"/>
                    <a:pt x="245" y="642"/>
                  </a:cubicBezTo>
                  <a:cubicBezTo>
                    <a:pt x="214" y="643"/>
                    <a:pt x="180" y="654"/>
                    <a:pt x="149" y="673"/>
                  </a:cubicBezTo>
                  <a:cubicBezTo>
                    <a:pt x="109" y="698"/>
                    <a:pt x="75" y="734"/>
                    <a:pt x="42" y="768"/>
                  </a:cubicBezTo>
                  <a:cubicBezTo>
                    <a:pt x="33" y="778"/>
                    <a:pt x="18" y="778"/>
                    <a:pt x="9" y="769"/>
                  </a:cubicBezTo>
                  <a:cubicBezTo>
                    <a:pt x="0" y="760"/>
                    <a:pt x="0" y="746"/>
                    <a:pt x="8" y="736"/>
                  </a:cubicBezTo>
                  <a:cubicBezTo>
                    <a:pt x="43" y="700"/>
                    <a:pt x="80" y="662"/>
                    <a:pt x="125" y="634"/>
                  </a:cubicBezTo>
                  <a:cubicBezTo>
                    <a:pt x="126" y="633"/>
                    <a:pt x="128" y="632"/>
                    <a:pt x="130" y="631"/>
                  </a:cubicBezTo>
                  <a:cubicBezTo>
                    <a:pt x="173" y="606"/>
                    <a:pt x="218" y="594"/>
                    <a:pt x="259" y="596"/>
                  </a:cubicBezTo>
                  <a:cubicBezTo>
                    <a:pt x="290" y="496"/>
                    <a:pt x="312" y="393"/>
                    <a:pt x="325" y="289"/>
                  </a:cubicBezTo>
                  <a:cubicBezTo>
                    <a:pt x="262" y="292"/>
                    <a:pt x="198" y="323"/>
                    <a:pt x="160" y="374"/>
                  </a:cubicBezTo>
                  <a:cubicBezTo>
                    <a:pt x="153" y="384"/>
                    <a:pt x="138" y="386"/>
                    <a:pt x="128" y="378"/>
                  </a:cubicBezTo>
                  <a:cubicBezTo>
                    <a:pt x="118" y="371"/>
                    <a:pt x="116" y="356"/>
                    <a:pt x="123" y="346"/>
                  </a:cubicBezTo>
                  <a:cubicBezTo>
                    <a:pt x="144" y="319"/>
                    <a:pt x="169" y="297"/>
                    <a:pt x="198" y="280"/>
                  </a:cubicBezTo>
                  <a:cubicBezTo>
                    <a:pt x="238" y="256"/>
                    <a:pt x="284" y="244"/>
                    <a:pt x="330" y="243"/>
                  </a:cubicBezTo>
                  <a:cubicBezTo>
                    <a:pt x="337" y="171"/>
                    <a:pt x="340" y="98"/>
                    <a:pt x="338" y="25"/>
                  </a:cubicBezTo>
                  <a:cubicBezTo>
                    <a:pt x="337" y="16"/>
                    <a:pt x="342" y="8"/>
                    <a:pt x="349" y="4"/>
                  </a:cubicBezTo>
                  <a:cubicBezTo>
                    <a:pt x="352" y="2"/>
                    <a:pt x="356" y="1"/>
                    <a:pt x="360" y="1"/>
                  </a:cubicBezTo>
                  <a:cubicBezTo>
                    <a:pt x="373" y="0"/>
                    <a:pt x="384" y="10"/>
                    <a:pt x="384" y="2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5" name="Freeform 60"/>
            <p:cNvSpPr/>
            <p:nvPr/>
          </p:nvSpPr>
          <p:spPr bwMode="auto">
            <a:xfrm>
              <a:off x="10296525" y="1908175"/>
              <a:ext cx="147638" cy="149225"/>
            </a:xfrm>
            <a:custGeom>
              <a:avLst/>
              <a:gdLst>
                <a:gd name="T0" fmla="*/ 80 w 160"/>
                <a:gd name="T1" fmla="*/ 2 h 160"/>
                <a:gd name="T2" fmla="*/ 113 w 160"/>
                <a:gd name="T3" fmla="*/ 10 h 160"/>
                <a:gd name="T4" fmla="*/ 145 w 160"/>
                <a:gd name="T5" fmla="*/ 47 h 160"/>
                <a:gd name="T6" fmla="*/ 157 w 160"/>
                <a:gd name="T7" fmla="*/ 91 h 160"/>
                <a:gd name="T8" fmla="*/ 144 w 160"/>
                <a:gd name="T9" fmla="*/ 119 h 160"/>
                <a:gd name="T10" fmla="*/ 70 w 160"/>
                <a:gd name="T11" fmla="*/ 159 h 160"/>
                <a:gd name="T12" fmla="*/ 4 w 160"/>
                <a:gd name="T13" fmla="*/ 113 h 160"/>
                <a:gd name="T14" fmla="*/ 1 w 160"/>
                <a:gd name="T15" fmla="*/ 75 h 160"/>
                <a:gd name="T16" fmla="*/ 18 w 160"/>
                <a:gd name="T17" fmla="*/ 25 h 160"/>
                <a:gd name="T18" fmla="*/ 43 w 160"/>
                <a:gd name="T19" fmla="*/ 8 h 160"/>
                <a:gd name="T20" fmla="*/ 68 w 160"/>
                <a:gd name="T21" fmla="*/ 5 h 160"/>
                <a:gd name="T22" fmla="*/ 80 w 160"/>
                <a:gd name="T23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60">
                  <a:moveTo>
                    <a:pt x="80" y="2"/>
                  </a:moveTo>
                  <a:cubicBezTo>
                    <a:pt x="92" y="0"/>
                    <a:pt x="101" y="1"/>
                    <a:pt x="113" y="10"/>
                  </a:cubicBezTo>
                  <a:cubicBezTo>
                    <a:pt x="126" y="20"/>
                    <a:pt x="136" y="33"/>
                    <a:pt x="145" y="47"/>
                  </a:cubicBezTo>
                  <a:cubicBezTo>
                    <a:pt x="154" y="60"/>
                    <a:pt x="160" y="76"/>
                    <a:pt x="157" y="91"/>
                  </a:cubicBezTo>
                  <a:cubicBezTo>
                    <a:pt x="156" y="102"/>
                    <a:pt x="151" y="111"/>
                    <a:pt x="144" y="119"/>
                  </a:cubicBezTo>
                  <a:cubicBezTo>
                    <a:pt x="127" y="143"/>
                    <a:pt x="99" y="159"/>
                    <a:pt x="70" y="159"/>
                  </a:cubicBezTo>
                  <a:cubicBezTo>
                    <a:pt x="41" y="160"/>
                    <a:pt x="12" y="141"/>
                    <a:pt x="4" y="113"/>
                  </a:cubicBezTo>
                  <a:cubicBezTo>
                    <a:pt x="0" y="101"/>
                    <a:pt x="0" y="88"/>
                    <a:pt x="1" y="75"/>
                  </a:cubicBezTo>
                  <a:cubicBezTo>
                    <a:pt x="3" y="57"/>
                    <a:pt x="7" y="39"/>
                    <a:pt x="18" y="25"/>
                  </a:cubicBezTo>
                  <a:cubicBezTo>
                    <a:pt x="25" y="16"/>
                    <a:pt x="32" y="10"/>
                    <a:pt x="43" y="8"/>
                  </a:cubicBezTo>
                  <a:cubicBezTo>
                    <a:pt x="51" y="7"/>
                    <a:pt x="60" y="7"/>
                    <a:pt x="68" y="5"/>
                  </a:cubicBezTo>
                  <a:cubicBezTo>
                    <a:pt x="72" y="4"/>
                    <a:pt x="76" y="3"/>
                    <a:pt x="80" y="2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6" name="Freeform 61"/>
            <p:cNvSpPr/>
            <p:nvPr/>
          </p:nvSpPr>
          <p:spPr bwMode="auto">
            <a:xfrm>
              <a:off x="9829800" y="2016125"/>
              <a:ext cx="120650" cy="158750"/>
            </a:xfrm>
            <a:custGeom>
              <a:avLst/>
              <a:gdLst>
                <a:gd name="T0" fmla="*/ 93 w 130"/>
                <a:gd name="T1" fmla="*/ 14 h 171"/>
                <a:gd name="T2" fmla="*/ 128 w 130"/>
                <a:gd name="T3" fmla="*/ 93 h 171"/>
                <a:gd name="T4" fmla="*/ 111 w 130"/>
                <a:gd name="T5" fmla="*/ 151 h 171"/>
                <a:gd name="T6" fmla="*/ 40 w 130"/>
                <a:gd name="T7" fmla="*/ 159 h 171"/>
                <a:gd name="T8" fmla="*/ 2 w 130"/>
                <a:gd name="T9" fmla="*/ 97 h 171"/>
                <a:gd name="T10" fmla="*/ 23 w 130"/>
                <a:gd name="T11" fmla="*/ 25 h 171"/>
                <a:gd name="T12" fmla="*/ 42 w 130"/>
                <a:gd name="T13" fmla="*/ 6 h 171"/>
                <a:gd name="T14" fmla="*/ 93 w 130"/>
                <a:gd name="T15" fmla="*/ 1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71">
                  <a:moveTo>
                    <a:pt x="93" y="14"/>
                  </a:moveTo>
                  <a:cubicBezTo>
                    <a:pt x="116" y="27"/>
                    <a:pt x="127" y="68"/>
                    <a:pt x="128" y="93"/>
                  </a:cubicBezTo>
                  <a:cubicBezTo>
                    <a:pt x="130" y="113"/>
                    <a:pt x="125" y="136"/>
                    <a:pt x="111" y="151"/>
                  </a:cubicBezTo>
                  <a:cubicBezTo>
                    <a:pt x="93" y="169"/>
                    <a:pt x="62" y="171"/>
                    <a:pt x="40" y="159"/>
                  </a:cubicBezTo>
                  <a:cubicBezTo>
                    <a:pt x="18" y="147"/>
                    <a:pt x="4" y="122"/>
                    <a:pt x="2" y="97"/>
                  </a:cubicBezTo>
                  <a:cubicBezTo>
                    <a:pt x="0" y="71"/>
                    <a:pt x="9" y="46"/>
                    <a:pt x="23" y="25"/>
                  </a:cubicBezTo>
                  <a:cubicBezTo>
                    <a:pt x="28" y="18"/>
                    <a:pt x="34" y="10"/>
                    <a:pt x="42" y="6"/>
                  </a:cubicBezTo>
                  <a:cubicBezTo>
                    <a:pt x="55" y="0"/>
                    <a:pt x="81" y="8"/>
                    <a:pt x="93" y="1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7" name="Freeform 62"/>
            <p:cNvSpPr/>
            <p:nvPr/>
          </p:nvSpPr>
          <p:spPr bwMode="auto">
            <a:xfrm>
              <a:off x="9920288" y="1609725"/>
              <a:ext cx="152400" cy="168275"/>
            </a:xfrm>
            <a:custGeom>
              <a:avLst/>
              <a:gdLst>
                <a:gd name="T0" fmla="*/ 121 w 165"/>
                <a:gd name="T1" fmla="*/ 27 h 181"/>
                <a:gd name="T2" fmla="*/ 135 w 165"/>
                <a:gd name="T3" fmla="*/ 32 h 181"/>
                <a:gd name="T4" fmla="*/ 160 w 165"/>
                <a:gd name="T5" fmla="*/ 70 h 181"/>
                <a:gd name="T6" fmla="*/ 152 w 165"/>
                <a:gd name="T7" fmla="*/ 138 h 181"/>
                <a:gd name="T8" fmla="*/ 98 w 165"/>
                <a:gd name="T9" fmla="*/ 177 h 181"/>
                <a:gd name="T10" fmla="*/ 29 w 165"/>
                <a:gd name="T11" fmla="*/ 150 h 181"/>
                <a:gd name="T12" fmla="*/ 2 w 165"/>
                <a:gd name="T13" fmla="*/ 80 h 181"/>
                <a:gd name="T14" fmla="*/ 29 w 165"/>
                <a:gd name="T15" fmla="*/ 17 h 181"/>
                <a:gd name="T16" fmla="*/ 113 w 165"/>
                <a:gd name="T17" fmla="*/ 25 h 181"/>
                <a:gd name="T18" fmla="*/ 121 w 165"/>
                <a:gd name="T19" fmla="*/ 2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81">
                  <a:moveTo>
                    <a:pt x="121" y="27"/>
                  </a:moveTo>
                  <a:cubicBezTo>
                    <a:pt x="126" y="28"/>
                    <a:pt x="131" y="30"/>
                    <a:pt x="135" y="32"/>
                  </a:cubicBezTo>
                  <a:cubicBezTo>
                    <a:pt x="149" y="39"/>
                    <a:pt x="156" y="55"/>
                    <a:pt x="160" y="70"/>
                  </a:cubicBezTo>
                  <a:cubicBezTo>
                    <a:pt x="165" y="93"/>
                    <a:pt x="163" y="117"/>
                    <a:pt x="152" y="138"/>
                  </a:cubicBezTo>
                  <a:cubicBezTo>
                    <a:pt x="141" y="158"/>
                    <a:pt x="121" y="174"/>
                    <a:pt x="98" y="177"/>
                  </a:cubicBezTo>
                  <a:cubicBezTo>
                    <a:pt x="73" y="181"/>
                    <a:pt x="47" y="169"/>
                    <a:pt x="29" y="150"/>
                  </a:cubicBezTo>
                  <a:cubicBezTo>
                    <a:pt x="12" y="131"/>
                    <a:pt x="4" y="106"/>
                    <a:pt x="2" y="80"/>
                  </a:cubicBezTo>
                  <a:cubicBezTo>
                    <a:pt x="0" y="57"/>
                    <a:pt x="8" y="30"/>
                    <a:pt x="29" y="17"/>
                  </a:cubicBezTo>
                  <a:cubicBezTo>
                    <a:pt x="56" y="0"/>
                    <a:pt x="86" y="17"/>
                    <a:pt x="113" y="25"/>
                  </a:cubicBezTo>
                  <a:cubicBezTo>
                    <a:pt x="115" y="26"/>
                    <a:pt x="118" y="26"/>
                    <a:pt x="121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8" name="Freeform 63"/>
            <p:cNvSpPr/>
            <p:nvPr/>
          </p:nvSpPr>
          <p:spPr bwMode="auto">
            <a:xfrm>
              <a:off x="10052050" y="2333625"/>
              <a:ext cx="174625" cy="150813"/>
            </a:xfrm>
            <a:custGeom>
              <a:avLst/>
              <a:gdLst>
                <a:gd name="T0" fmla="*/ 88 w 187"/>
                <a:gd name="T1" fmla="*/ 1 h 162"/>
                <a:gd name="T2" fmla="*/ 150 w 187"/>
                <a:gd name="T3" fmla="*/ 18 h 162"/>
                <a:gd name="T4" fmla="*/ 185 w 187"/>
                <a:gd name="T5" fmla="*/ 78 h 162"/>
                <a:gd name="T6" fmla="*/ 184 w 187"/>
                <a:gd name="T7" fmla="*/ 101 h 162"/>
                <a:gd name="T8" fmla="*/ 170 w 187"/>
                <a:gd name="T9" fmla="*/ 119 h 162"/>
                <a:gd name="T10" fmla="*/ 84 w 187"/>
                <a:gd name="T11" fmla="*/ 162 h 162"/>
                <a:gd name="T12" fmla="*/ 3 w 187"/>
                <a:gd name="T13" fmla="*/ 88 h 162"/>
                <a:gd name="T14" fmla="*/ 81 w 187"/>
                <a:gd name="T15" fmla="*/ 1 h 162"/>
                <a:gd name="T16" fmla="*/ 88 w 187"/>
                <a:gd name="T17" fmla="*/ 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62">
                  <a:moveTo>
                    <a:pt x="88" y="1"/>
                  </a:moveTo>
                  <a:cubicBezTo>
                    <a:pt x="110" y="0"/>
                    <a:pt x="133" y="4"/>
                    <a:pt x="150" y="18"/>
                  </a:cubicBezTo>
                  <a:cubicBezTo>
                    <a:pt x="168" y="33"/>
                    <a:pt x="181" y="55"/>
                    <a:pt x="185" y="78"/>
                  </a:cubicBezTo>
                  <a:cubicBezTo>
                    <a:pt x="186" y="85"/>
                    <a:pt x="187" y="94"/>
                    <a:pt x="184" y="101"/>
                  </a:cubicBezTo>
                  <a:cubicBezTo>
                    <a:pt x="181" y="108"/>
                    <a:pt x="176" y="114"/>
                    <a:pt x="170" y="119"/>
                  </a:cubicBezTo>
                  <a:cubicBezTo>
                    <a:pt x="147" y="142"/>
                    <a:pt x="117" y="162"/>
                    <a:pt x="84" y="162"/>
                  </a:cubicBezTo>
                  <a:cubicBezTo>
                    <a:pt x="43" y="162"/>
                    <a:pt x="6" y="128"/>
                    <a:pt x="3" y="88"/>
                  </a:cubicBezTo>
                  <a:cubicBezTo>
                    <a:pt x="0" y="42"/>
                    <a:pt x="37" y="4"/>
                    <a:pt x="81" y="1"/>
                  </a:cubicBezTo>
                  <a:cubicBezTo>
                    <a:pt x="83" y="1"/>
                    <a:pt x="86" y="1"/>
                    <a:pt x="88" y="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9" name="Freeform 64"/>
            <p:cNvSpPr/>
            <p:nvPr/>
          </p:nvSpPr>
          <p:spPr bwMode="auto">
            <a:xfrm>
              <a:off x="9817100" y="2319337"/>
              <a:ext cx="165100" cy="157163"/>
            </a:xfrm>
            <a:custGeom>
              <a:avLst/>
              <a:gdLst>
                <a:gd name="T0" fmla="*/ 134 w 177"/>
                <a:gd name="T1" fmla="*/ 27 h 170"/>
                <a:gd name="T2" fmla="*/ 168 w 177"/>
                <a:gd name="T3" fmla="*/ 67 h 170"/>
                <a:gd name="T4" fmla="*/ 166 w 177"/>
                <a:gd name="T5" fmla="*/ 129 h 170"/>
                <a:gd name="T6" fmla="*/ 109 w 177"/>
                <a:gd name="T7" fmla="*/ 165 h 170"/>
                <a:gd name="T8" fmla="*/ 18 w 177"/>
                <a:gd name="T9" fmla="*/ 123 h 170"/>
                <a:gd name="T10" fmla="*/ 30 w 177"/>
                <a:gd name="T11" fmla="*/ 25 h 170"/>
                <a:gd name="T12" fmla="*/ 122 w 177"/>
                <a:gd name="T13" fmla="*/ 18 h 170"/>
                <a:gd name="T14" fmla="*/ 134 w 177"/>
                <a:gd name="T15" fmla="*/ 2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170">
                  <a:moveTo>
                    <a:pt x="134" y="27"/>
                  </a:moveTo>
                  <a:cubicBezTo>
                    <a:pt x="148" y="37"/>
                    <a:pt x="162" y="51"/>
                    <a:pt x="168" y="67"/>
                  </a:cubicBezTo>
                  <a:cubicBezTo>
                    <a:pt x="176" y="87"/>
                    <a:pt x="177" y="110"/>
                    <a:pt x="166" y="129"/>
                  </a:cubicBezTo>
                  <a:cubicBezTo>
                    <a:pt x="155" y="150"/>
                    <a:pt x="132" y="162"/>
                    <a:pt x="109" y="165"/>
                  </a:cubicBezTo>
                  <a:cubicBezTo>
                    <a:pt x="74" y="170"/>
                    <a:pt x="36" y="153"/>
                    <a:pt x="18" y="123"/>
                  </a:cubicBezTo>
                  <a:cubicBezTo>
                    <a:pt x="0" y="92"/>
                    <a:pt x="5" y="49"/>
                    <a:pt x="30" y="25"/>
                  </a:cubicBezTo>
                  <a:cubicBezTo>
                    <a:pt x="55" y="1"/>
                    <a:pt x="93" y="0"/>
                    <a:pt x="122" y="18"/>
                  </a:cubicBezTo>
                  <a:cubicBezTo>
                    <a:pt x="126" y="21"/>
                    <a:pt x="130" y="24"/>
                    <a:pt x="134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0" name="Freeform 65"/>
            <p:cNvSpPr/>
            <p:nvPr/>
          </p:nvSpPr>
          <p:spPr bwMode="auto">
            <a:xfrm>
              <a:off x="9664700" y="2522537"/>
              <a:ext cx="311150" cy="336550"/>
            </a:xfrm>
            <a:custGeom>
              <a:avLst/>
              <a:gdLst>
                <a:gd name="T0" fmla="*/ 149 w 336"/>
                <a:gd name="T1" fmla="*/ 117 h 363"/>
                <a:gd name="T2" fmla="*/ 39 w 336"/>
                <a:gd name="T3" fmla="*/ 112 h 363"/>
                <a:gd name="T4" fmla="*/ 9 w 336"/>
                <a:gd name="T5" fmla="*/ 133 h 363"/>
                <a:gd name="T6" fmla="*/ 6 w 336"/>
                <a:gd name="T7" fmla="*/ 168 h 363"/>
                <a:gd name="T8" fmla="*/ 32 w 336"/>
                <a:gd name="T9" fmla="*/ 184 h 363"/>
                <a:gd name="T10" fmla="*/ 135 w 336"/>
                <a:gd name="T11" fmla="*/ 187 h 363"/>
                <a:gd name="T12" fmla="*/ 68 w 336"/>
                <a:gd name="T13" fmla="*/ 243 h 363"/>
                <a:gd name="T14" fmla="*/ 57 w 336"/>
                <a:gd name="T15" fmla="*/ 293 h 363"/>
                <a:gd name="T16" fmla="*/ 120 w 336"/>
                <a:gd name="T17" fmla="*/ 301 h 363"/>
                <a:gd name="T18" fmla="*/ 154 w 336"/>
                <a:gd name="T19" fmla="*/ 237 h 363"/>
                <a:gd name="T20" fmla="*/ 173 w 336"/>
                <a:gd name="T21" fmla="*/ 315 h 363"/>
                <a:gd name="T22" fmla="*/ 237 w 336"/>
                <a:gd name="T23" fmla="*/ 355 h 363"/>
                <a:gd name="T24" fmla="*/ 264 w 336"/>
                <a:gd name="T25" fmla="*/ 291 h 363"/>
                <a:gd name="T26" fmla="*/ 218 w 336"/>
                <a:gd name="T27" fmla="*/ 231 h 363"/>
                <a:gd name="T28" fmla="*/ 282 w 336"/>
                <a:gd name="T29" fmla="*/ 253 h 363"/>
                <a:gd name="T30" fmla="*/ 332 w 336"/>
                <a:gd name="T31" fmla="*/ 212 h 363"/>
                <a:gd name="T32" fmla="*/ 296 w 336"/>
                <a:gd name="T33" fmla="*/ 153 h 363"/>
                <a:gd name="T34" fmla="*/ 222 w 336"/>
                <a:gd name="T35" fmla="*/ 147 h 363"/>
                <a:gd name="T36" fmla="*/ 256 w 336"/>
                <a:gd name="T37" fmla="*/ 77 h 363"/>
                <a:gd name="T38" fmla="*/ 216 w 336"/>
                <a:gd name="T39" fmla="*/ 8 h 363"/>
                <a:gd name="T40" fmla="*/ 203 w 336"/>
                <a:gd name="T41" fmla="*/ 1 h 363"/>
                <a:gd name="T42" fmla="*/ 188 w 336"/>
                <a:gd name="T43" fmla="*/ 4 h 363"/>
                <a:gd name="T44" fmla="*/ 149 w 336"/>
                <a:gd name="T45" fmla="*/ 1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63">
                  <a:moveTo>
                    <a:pt x="149" y="117"/>
                  </a:moveTo>
                  <a:cubicBezTo>
                    <a:pt x="123" y="94"/>
                    <a:pt x="73" y="102"/>
                    <a:pt x="39" y="112"/>
                  </a:cubicBezTo>
                  <a:cubicBezTo>
                    <a:pt x="28" y="116"/>
                    <a:pt x="16" y="122"/>
                    <a:pt x="9" y="133"/>
                  </a:cubicBezTo>
                  <a:cubicBezTo>
                    <a:pt x="2" y="143"/>
                    <a:pt x="0" y="157"/>
                    <a:pt x="6" y="168"/>
                  </a:cubicBezTo>
                  <a:cubicBezTo>
                    <a:pt x="12" y="176"/>
                    <a:pt x="22" y="181"/>
                    <a:pt x="32" y="184"/>
                  </a:cubicBezTo>
                  <a:cubicBezTo>
                    <a:pt x="66" y="194"/>
                    <a:pt x="101" y="195"/>
                    <a:pt x="135" y="187"/>
                  </a:cubicBezTo>
                  <a:cubicBezTo>
                    <a:pt x="108" y="199"/>
                    <a:pt x="85" y="219"/>
                    <a:pt x="68" y="243"/>
                  </a:cubicBezTo>
                  <a:cubicBezTo>
                    <a:pt x="57" y="258"/>
                    <a:pt x="49" y="277"/>
                    <a:pt x="57" y="293"/>
                  </a:cubicBezTo>
                  <a:cubicBezTo>
                    <a:pt x="67" y="315"/>
                    <a:pt x="101" y="316"/>
                    <a:pt x="120" y="301"/>
                  </a:cubicBezTo>
                  <a:cubicBezTo>
                    <a:pt x="139" y="285"/>
                    <a:pt x="147" y="260"/>
                    <a:pt x="154" y="237"/>
                  </a:cubicBezTo>
                  <a:cubicBezTo>
                    <a:pt x="153" y="264"/>
                    <a:pt x="160" y="291"/>
                    <a:pt x="173" y="315"/>
                  </a:cubicBezTo>
                  <a:cubicBezTo>
                    <a:pt x="185" y="340"/>
                    <a:pt x="211" y="363"/>
                    <a:pt x="237" y="355"/>
                  </a:cubicBezTo>
                  <a:cubicBezTo>
                    <a:pt x="262" y="348"/>
                    <a:pt x="272" y="316"/>
                    <a:pt x="264" y="291"/>
                  </a:cubicBezTo>
                  <a:cubicBezTo>
                    <a:pt x="257" y="267"/>
                    <a:pt x="237" y="248"/>
                    <a:pt x="218" y="231"/>
                  </a:cubicBezTo>
                  <a:cubicBezTo>
                    <a:pt x="236" y="245"/>
                    <a:pt x="259" y="255"/>
                    <a:pt x="282" y="253"/>
                  </a:cubicBezTo>
                  <a:cubicBezTo>
                    <a:pt x="305" y="251"/>
                    <a:pt x="328" y="235"/>
                    <a:pt x="332" y="212"/>
                  </a:cubicBezTo>
                  <a:cubicBezTo>
                    <a:pt x="336" y="187"/>
                    <a:pt x="319" y="163"/>
                    <a:pt x="296" y="153"/>
                  </a:cubicBezTo>
                  <a:cubicBezTo>
                    <a:pt x="273" y="142"/>
                    <a:pt x="247" y="143"/>
                    <a:pt x="222" y="147"/>
                  </a:cubicBezTo>
                  <a:cubicBezTo>
                    <a:pt x="246" y="133"/>
                    <a:pt x="259" y="104"/>
                    <a:pt x="256" y="77"/>
                  </a:cubicBezTo>
                  <a:cubicBezTo>
                    <a:pt x="254" y="50"/>
                    <a:pt x="238" y="25"/>
                    <a:pt x="216" y="8"/>
                  </a:cubicBezTo>
                  <a:cubicBezTo>
                    <a:pt x="212" y="5"/>
                    <a:pt x="208" y="2"/>
                    <a:pt x="203" y="1"/>
                  </a:cubicBezTo>
                  <a:cubicBezTo>
                    <a:pt x="198" y="0"/>
                    <a:pt x="193" y="2"/>
                    <a:pt x="188" y="4"/>
                  </a:cubicBezTo>
                  <a:cubicBezTo>
                    <a:pt x="150" y="21"/>
                    <a:pt x="128" y="82"/>
                    <a:pt x="149" y="11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1" name="Freeform 66"/>
            <p:cNvSpPr/>
            <p:nvPr/>
          </p:nvSpPr>
          <p:spPr bwMode="auto">
            <a:xfrm>
              <a:off x="9809163" y="2665412"/>
              <a:ext cx="26988" cy="28575"/>
            </a:xfrm>
            <a:custGeom>
              <a:avLst/>
              <a:gdLst>
                <a:gd name="T0" fmla="*/ 27 w 28"/>
                <a:gd name="T1" fmla="*/ 13 h 31"/>
                <a:gd name="T2" fmla="*/ 22 w 28"/>
                <a:gd name="T3" fmla="*/ 4 h 31"/>
                <a:gd name="T4" fmla="*/ 11 w 28"/>
                <a:gd name="T5" fmla="*/ 0 h 31"/>
                <a:gd name="T6" fmla="*/ 7 w 28"/>
                <a:gd name="T7" fmla="*/ 1 h 31"/>
                <a:gd name="T8" fmla="*/ 5 w 28"/>
                <a:gd name="T9" fmla="*/ 4 h 31"/>
                <a:gd name="T10" fmla="*/ 1 w 28"/>
                <a:gd name="T11" fmla="*/ 20 h 31"/>
                <a:gd name="T12" fmla="*/ 16 w 28"/>
                <a:gd name="T13" fmla="*/ 30 h 31"/>
                <a:gd name="T14" fmla="*/ 27 w 28"/>
                <a:gd name="T15" fmla="*/ 14 h 31"/>
                <a:gd name="T16" fmla="*/ 27 w 2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1">
                  <a:moveTo>
                    <a:pt x="27" y="13"/>
                  </a:moveTo>
                  <a:cubicBezTo>
                    <a:pt x="26" y="9"/>
                    <a:pt x="25" y="6"/>
                    <a:pt x="22" y="4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2" y="9"/>
                    <a:pt x="0" y="14"/>
                    <a:pt x="1" y="20"/>
                  </a:cubicBezTo>
                  <a:cubicBezTo>
                    <a:pt x="3" y="26"/>
                    <a:pt x="10" y="31"/>
                    <a:pt x="16" y="30"/>
                  </a:cubicBezTo>
                  <a:cubicBezTo>
                    <a:pt x="24" y="29"/>
                    <a:pt x="28" y="21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2" name="Freeform 67"/>
            <p:cNvSpPr/>
            <p:nvPr/>
          </p:nvSpPr>
          <p:spPr bwMode="auto">
            <a:xfrm>
              <a:off x="9845675" y="2686050"/>
              <a:ext cx="25400" cy="30163"/>
            </a:xfrm>
            <a:custGeom>
              <a:avLst/>
              <a:gdLst>
                <a:gd name="T0" fmla="*/ 27 w 28"/>
                <a:gd name="T1" fmla="*/ 13 h 31"/>
                <a:gd name="T2" fmla="*/ 22 w 28"/>
                <a:gd name="T3" fmla="*/ 3 h 31"/>
                <a:gd name="T4" fmla="*/ 11 w 28"/>
                <a:gd name="T5" fmla="*/ 0 h 31"/>
                <a:gd name="T6" fmla="*/ 7 w 28"/>
                <a:gd name="T7" fmla="*/ 1 h 31"/>
                <a:gd name="T8" fmla="*/ 5 w 28"/>
                <a:gd name="T9" fmla="*/ 4 h 31"/>
                <a:gd name="T10" fmla="*/ 1 w 28"/>
                <a:gd name="T11" fmla="*/ 20 h 31"/>
                <a:gd name="T12" fmla="*/ 16 w 28"/>
                <a:gd name="T13" fmla="*/ 30 h 31"/>
                <a:gd name="T14" fmla="*/ 27 w 28"/>
                <a:gd name="T15" fmla="*/ 14 h 31"/>
                <a:gd name="T16" fmla="*/ 27 w 2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1">
                  <a:moveTo>
                    <a:pt x="27" y="13"/>
                  </a:moveTo>
                  <a:cubicBezTo>
                    <a:pt x="26" y="9"/>
                    <a:pt x="25" y="6"/>
                    <a:pt x="22" y="3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2" y="9"/>
                    <a:pt x="0" y="14"/>
                    <a:pt x="1" y="20"/>
                  </a:cubicBezTo>
                  <a:cubicBezTo>
                    <a:pt x="3" y="26"/>
                    <a:pt x="9" y="31"/>
                    <a:pt x="16" y="30"/>
                  </a:cubicBezTo>
                  <a:cubicBezTo>
                    <a:pt x="23" y="28"/>
                    <a:pt x="28" y="21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3" name="Freeform 68"/>
            <p:cNvSpPr/>
            <p:nvPr/>
          </p:nvSpPr>
          <p:spPr bwMode="auto">
            <a:xfrm>
              <a:off x="9812338" y="2709862"/>
              <a:ext cx="33338" cy="33338"/>
            </a:xfrm>
            <a:custGeom>
              <a:avLst/>
              <a:gdLst>
                <a:gd name="T0" fmla="*/ 28 w 37"/>
                <a:gd name="T1" fmla="*/ 5 h 36"/>
                <a:gd name="T2" fmla="*/ 18 w 37"/>
                <a:gd name="T3" fmla="*/ 0 h 36"/>
                <a:gd name="T4" fmla="*/ 5 w 37"/>
                <a:gd name="T5" fmla="*/ 4 h 36"/>
                <a:gd name="T6" fmla="*/ 0 w 37"/>
                <a:gd name="T7" fmla="*/ 17 h 36"/>
                <a:gd name="T8" fmla="*/ 14 w 37"/>
                <a:gd name="T9" fmla="*/ 34 h 36"/>
                <a:gd name="T10" fmla="*/ 33 w 37"/>
                <a:gd name="T11" fmla="*/ 27 h 36"/>
                <a:gd name="T12" fmla="*/ 30 w 37"/>
                <a:gd name="T13" fmla="*/ 8 h 36"/>
                <a:gd name="T14" fmla="*/ 28 w 37"/>
                <a:gd name="T15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6">
                  <a:moveTo>
                    <a:pt x="28" y="5"/>
                  </a:moveTo>
                  <a:cubicBezTo>
                    <a:pt x="25" y="3"/>
                    <a:pt x="21" y="1"/>
                    <a:pt x="18" y="0"/>
                  </a:cubicBezTo>
                  <a:cubicBezTo>
                    <a:pt x="13" y="0"/>
                    <a:pt x="8" y="1"/>
                    <a:pt x="5" y="4"/>
                  </a:cubicBezTo>
                  <a:cubicBezTo>
                    <a:pt x="1" y="7"/>
                    <a:pt x="0" y="12"/>
                    <a:pt x="0" y="17"/>
                  </a:cubicBezTo>
                  <a:cubicBezTo>
                    <a:pt x="1" y="25"/>
                    <a:pt x="6" y="32"/>
                    <a:pt x="14" y="34"/>
                  </a:cubicBezTo>
                  <a:cubicBezTo>
                    <a:pt x="21" y="36"/>
                    <a:pt x="29" y="33"/>
                    <a:pt x="33" y="27"/>
                  </a:cubicBezTo>
                  <a:cubicBezTo>
                    <a:pt x="37" y="21"/>
                    <a:pt x="35" y="13"/>
                    <a:pt x="30" y="8"/>
                  </a:cubicBezTo>
                  <a:cubicBezTo>
                    <a:pt x="29" y="7"/>
                    <a:pt x="29" y="6"/>
                    <a:pt x="28" y="5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4" name="Freeform 69"/>
            <p:cNvSpPr/>
            <p:nvPr/>
          </p:nvSpPr>
          <p:spPr bwMode="auto">
            <a:xfrm>
              <a:off x="10474325" y="2046287"/>
              <a:ext cx="804863" cy="655638"/>
            </a:xfrm>
            <a:custGeom>
              <a:avLst/>
              <a:gdLst>
                <a:gd name="T0" fmla="*/ 40 w 868"/>
                <a:gd name="T1" fmla="*/ 138 h 706"/>
                <a:gd name="T2" fmla="*/ 291 w 868"/>
                <a:gd name="T3" fmla="*/ 603 h 706"/>
                <a:gd name="T4" fmla="*/ 267 w 868"/>
                <a:gd name="T5" fmla="*/ 488 h 706"/>
                <a:gd name="T6" fmla="*/ 505 w 868"/>
                <a:gd name="T7" fmla="*/ 700 h 706"/>
                <a:gd name="T8" fmla="*/ 436 w 868"/>
                <a:gd name="T9" fmla="*/ 560 h 706"/>
                <a:gd name="T10" fmla="*/ 819 w 868"/>
                <a:gd name="T11" fmla="*/ 695 h 706"/>
                <a:gd name="T12" fmla="*/ 659 w 868"/>
                <a:gd name="T13" fmla="*/ 490 h 706"/>
                <a:gd name="T14" fmla="*/ 868 w 868"/>
                <a:gd name="T15" fmla="*/ 516 h 706"/>
                <a:gd name="T16" fmla="*/ 651 w 868"/>
                <a:gd name="T17" fmla="*/ 327 h 706"/>
                <a:gd name="T18" fmla="*/ 800 w 868"/>
                <a:gd name="T19" fmla="*/ 321 h 706"/>
                <a:gd name="T20" fmla="*/ 673 w 868"/>
                <a:gd name="T21" fmla="*/ 207 h 706"/>
                <a:gd name="T22" fmla="*/ 485 w 868"/>
                <a:gd name="T23" fmla="*/ 176 h 706"/>
                <a:gd name="T24" fmla="*/ 660 w 868"/>
                <a:gd name="T25" fmla="*/ 125 h 706"/>
                <a:gd name="T26" fmla="*/ 191 w 868"/>
                <a:gd name="T27" fmla="*/ 25 h 706"/>
                <a:gd name="T28" fmla="*/ 40 w 868"/>
                <a:gd name="T29" fmla="*/ 13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7" h="706">
                  <a:moveTo>
                    <a:pt x="40" y="138"/>
                  </a:moveTo>
                  <a:cubicBezTo>
                    <a:pt x="0" y="289"/>
                    <a:pt x="172" y="536"/>
                    <a:pt x="291" y="603"/>
                  </a:cubicBezTo>
                  <a:cubicBezTo>
                    <a:pt x="283" y="565"/>
                    <a:pt x="275" y="527"/>
                    <a:pt x="267" y="488"/>
                  </a:cubicBezTo>
                  <a:cubicBezTo>
                    <a:pt x="330" y="575"/>
                    <a:pt x="412" y="648"/>
                    <a:pt x="505" y="700"/>
                  </a:cubicBezTo>
                  <a:cubicBezTo>
                    <a:pt x="502" y="647"/>
                    <a:pt x="476" y="595"/>
                    <a:pt x="436" y="560"/>
                  </a:cubicBezTo>
                  <a:cubicBezTo>
                    <a:pt x="537" y="656"/>
                    <a:pt x="680" y="706"/>
                    <a:pt x="819" y="695"/>
                  </a:cubicBezTo>
                  <a:cubicBezTo>
                    <a:pt x="775" y="620"/>
                    <a:pt x="721" y="551"/>
                    <a:pt x="659" y="490"/>
                  </a:cubicBezTo>
                  <a:cubicBezTo>
                    <a:pt x="728" y="505"/>
                    <a:pt x="798" y="513"/>
                    <a:pt x="868" y="516"/>
                  </a:cubicBezTo>
                  <a:cubicBezTo>
                    <a:pt x="856" y="411"/>
                    <a:pt x="756" y="324"/>
                    <a:pt x="651" y="327"/>
                  </a:cubicBezTo>
                  <a:cubicBezTo>
                    <a:pt x="700" y="325"/>
                    <a:pt x="750" y="323"/>
                    <a:pt x="800" y="321"/>
                  </a:cubicBezTo>
                  <a:cubicBezTo>
                    <a:pt x="800" y="259"/>
                    <a:pt x="732" y="223"/>
                    <a:pt x="673" y="207"/>
                  </a:cubicBezTo>
                  <a:cubicBezTo>
                    <a:pt x="612" y="189"/>
                    <a:pt x="548" y="179"/>
                    <a:pt x="485" y="176"/>
                  </a:cubicBezTo>
                  <a:cubicBezTo>
                    <a:pt x="546" y="172"/>
                    <a:pt x="606" y="155"/>
                    <a:pt x="660" y="125"/>
                  </a:cubicBezTo>
                  <a:cubicBezTo>
                    <a:pt x="523" y="37"/>
                    <a:pt x="353" y="0"/>
                    <a:pt x="191" y="25"/>
                  </a:cubicBezTo>
                  <a:cubicBezTo>
                    <a:pt x="100" y="38"/>
                    <a:pt x="55" y="81"/>
                    <a:pt x="40" y="13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5" name="Freeform 70"/>
            <p:cNvSpPr/>
            <p:nvPr/>
          </p:nvSpPr>
          <p:spPr bwMode="auto">
            <a:xfrm>
              <a:off x="10021888" y="1176337"/>
              <a:ext cx="520700" cy="479425"/>
            </a:xfrm>
            <a:custGeom>
              <a:avLst/>
              <a:gdLst>
                <a:gd name="T0" fmla="*/ 529 w 562"/>
                <a:gd name="T1" fmla="*/ 188 h 516"/>
                <a:gd name="T2" fmla="*/ 169 w 562"/>
                <a:gd name="T3" fmla="*/ 17 h 516"/>
                <a:gd name="T4" fmla="*/ 9 w 562"/>
                <a:gd name="T5" fmla="*/ 156 h 516"/>
                <a:gd name="T6" fmla="*/ 133 w 562"/>
                <a:gd name="T7" fmla="*/ 240 h 516"/>
                <a:gd name="T8" fmla="*/ 49 w 562"/>
                <a:gd name="T9" fmla="*/ 398 h 516"/>
                <a:gd name="T10" fmla="*/ 365 w 562"/>
                <a:gd name="T11" fmla="*/ 325 h 516"/>
                <a:gd name="T12" fmla="*/ 529 w 562"/>
                <a:gd name="T13" fmla="*/ 188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516">
                  <a:moveTo>
                    <a:pt x="529" y="188"/>
                  </a:moveTo>
                  <a:cubicBezTo>
                    <a:pt x="562" y="91"/>
                    <a:pt x="309" y="0"/>
                    <a:pt x="169" y="17"/>
                  </a:cubicBezTo>
                  <a:cubicBezTo>
                    <a:pt x="30" y="34"/>
                    <a:pt x="0" y="101"/>
                    <a:pt x="9" y="156"/>
                  </a:cubicBezTo>
                  <a:cubicBezTo>
                    <a:pt x="19" y="211"/>
                    <a:pt x="118" y="189"/>
                    <a:pt x="133" y="240"/>
                  </a:cubicBezTo>
                  <a:cubicBezTo>
                    <a:pt x="147" y="290"/>
                    <a:pt x="10" y="305"/>
                    <a:pt x="49" y="398"/>
                  </a:cubicBezTo>
                  <a:cubicBezTo>
                    <a:pt x="99" y="516"/>
                    <a:pt x="287" y="379"/>
                    <a:pt x="365" y="325"/>
                  </a:cubicBezTo>
                  <a:cubicBezTo>
                    <a:pt x="443" y="270"/>
                    <a:pt x="506" y="256"/>
                    <a:pt x="529" y="188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6" name="Freeform 71"/>
            <p:cNvSpPr/>
            <p:nvPr/>
          </p:nvSpPr>
          <p:spPr bwMode="auto">
            <a:xfrm>
              <a:off x="10191750" y="1406525"/>
              <a:ext cx="438150" cy="512763"/>
            </a:xfrm>
            <a:custGeom>
              <a:avLst/>
              <a:gdLst>
                <a:gd name="T0" fmla="*/ 405 w 473"/>
                <a:gd name="T1" fmla="*/ 36 h 553"/>
                <a:gd name="T2" fmla="*/ 73 w 473"/>
                <a:gd name="T3" fmla="*/ 307 h 553"/>
                <a:gd name="T4" fmla="*/ 104 w 473"/>
                <a:gd name="T5" fmla="*/ 517 h 553"/>
                <a:gd name="T6" fmla="*/ 239 w 473"/>
                <a:gd name="T7" fmla="*/ 417 h 553"/>
                <a:gd name="T8" fmla="*/ 367 w 473"/>
                <a:gd name="T9" fmla="*/ 532 h 553"/>
                <a:gd name="T10" fmla="*/ 395 w 473"/>
                <a:gd name="T11" fmla="*/ 242 h 553"/>
                <a:gd name="T12" fmla="*/ 405 w 473"/>
                <a:gd name="T13" fmla="*/ 3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553">
                  <a:moveTo>
                    <a:pt x="405" y="36"/>
                  </a:moveTo>
                  <a:cubicBezTo>
                    <a:pt x="332" y="0"/>
                    <a:pt x="147" y="135"/>
                    <a:pt x="73" y="307"/>
                  </a:cubicBezTo>
                  <a:cubicBezTo>
                    <a:pt x="0" y="479"/>
                    <a:pt x="59" y="517"/>
                    <a:pt x="104" y="517"/>
                  </a:cubicBezTo>
                  <a:cubicBezTo>
                    <a:pt x="149" y="517"/>
                    <a:pt x="203" y="415"/>
                    <a:pt x="239" y="417"/>
                  </a:cubicBezTo>
                  <a:cubicBezTo>
                    <a:pt x="275" y="420"/>
                    <a:pt x="285" y="553"/>
                    <a:pt x="367" y="532"/>
                  </a:cubicBezTo>
                  <a:cubicBezTo>
                    <a:pt x="473" y="505"/>
                    <a:pt x="390" y="407"/>
                    <a:pt x="395" y="242"/>
                  </a:cubicBezTo>
                  <a:cubicBezTo>
                    <a:pt x="399" y="77"/>
                    <a:pt x="458" y="63"/>
                    <a:pt x="405" y="36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7" name="Freeform 72"/>
            <p:cNvSpPr/>
            <p:nvPr/>
          </p:nvSpPr>
          <p:spPr bwMode="auto">
            <a:xfrm>
              <a:off x="10604500" y="1423987"/>
              <a:ext cx="450850" cy="460375"/>
            </a:xfrm>
            <a:custGeom>
              <a:avLst/>
              <a:gdLst>
                <a:gd name="T0" fmla="*/ 57 w 487"/>
                <a:gd name="T1" fmla="*/ 22 h 496"/>
                <a:gd name="T2" fmla="*/ 107 w 487"/>
                <a:gd name="T3" fmla="*/ 290 h 496"/>
                <a:gd name="T4" fmla="*/ 342 w 487"/>
                <a:gd name="T5" fmla="*/ 419 h 496"/>
                <a:gd name="T6" fmla="*/ 346 w 487"/>
                <a:gd name="T7" fmla="*/ 238 h 496"/>
                <a:gd name="T8" fmla="*/ 463 w 487"/>
                <a:gd name="T9" fmla="*/ 176 h 496"/>
                <a:gd name="T10" fmla="*/ 248 w 487"/>
                <a:gd name="T11" fmla="*/ 86 h 496"/>
                <a:gd name="T12" fmla="*/ 57 w 487"/>
                <a:gd name="T13" fmla="*/ 2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496">
                  <a:moveTo>
                    <a:pt x="57" y="22"/>
                  </a:moveTo>
                  <a:cubicBezTo>
                    <a:pt x="0" y="38"/>
                    <a:pt x="42" y="183"/>
                    <a:pt x="107" y="290"/>
                  </a:cubicBezTo>
                  <a:cubicBezTo>
                    <a:pt x="173" y="396"/>
                    <a:pt x="295" y="496"/>
                    <a:pt x="342" y="419"/>
                  </a:cubicBezTo>
                  <a:cubicBezTo>
                    <a:pt x="388" y="341"/>
                    <a:pt x="311" y="273"/>
                    <a:pt x="346" y="238"/>
                  </a:cubicBezTo>
                  <a:cubicBezTo>
                    <a:pt x="381" y="202"/>
                    <a:pt x="446" y="250"/>
                    <a:pt x="463" y="176"/>
                  </a:cubicBezTo>
                  <a:cubicBezTo>
                    <a:pt x="487" y="76"/>
                    <a:pt x="341" y="101"/>
                    <a:pt x="248" y="86"/>
                  </a:cubicBezTo>
                  <a:cubicBezTo>
                    <a:pt x="154" y="71"/>
                    <a:pt x="141" y="0"/>
                    <a:pt x="57" y="22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8" name="Freeform 73"/>
            <p:cNvSpPr/>
            <p:nvPr/>
          </p:nvSpPr>
          <p:spPr bwMode="auto">
            <a:xfrm>
              <a:off x="10621963" y="909637"/>
              <a:ext cx="515938" cy="528638"/>
            </a:xfrm>
            <a:custGeom>
              <a:avLst/>
              <a:gdLst>
                <a:gd name="T0" fmla="*/ 11 w 557"/>
                <a:gd name="T1" fmla="*/ 451 h 570"/>
                <a:gd name="T2" fmla="*/ 328 w 557"/>
                <a:gd name="T3" fmla="*/ 508 h 570"/>
                <a:gd name="T4" fmla="*/ 523 w 557"/>
                <a:gd name="T5" fmla="*/ 319 h 570"/>
                <a:gd name="T6" fmla="*/ 383 w 557"/>
                <a:gd name="T7" fmla="*/ 253 h 570"/>
                <a:gd name="T8" fmla="*/ 328 w 557"/>
                <a:gd name="T9" fmla="*/ 59 h 570"/>
                <a:gd name="T10" fmla="*/ 184 w 557"/>
                <a:gd name="T11" fmla="*/ 243 h 570"/>
                <a:gd name="T12" fmla="*/ 11 w 557"/>
                <a:gd name="T13" fmla="*/ 45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570">
                  <a:moveTo>
                    <a:pt x="11" y="451"/>
                  </a:moveTo>
                  <a:cubicBezTo>
                    <a:pt x="0" y="523"/>
                    <a:pt x="179" y="570"/>
                    <a:pt x="328" y="508"/>
                  </a:cubicBezTo>
                  <a:cubicBezTo>
                    <a:pt x="477" y="445"/>
                    <a:pt x="557" y="396"/>
                    <a:pt x="523" y="319"/>
                  </a:cubicBezTo>
                  <a:cubicBezTo>
                    <a:pt x="489" y="241"/>
                    <a:pt x="418" y="303"/>
                    <a:pt x="383" y="253"/>
                  </a:cubicBezTo>
                  <a:cubicBezTo>
                    <a:pt x="348" y="204"/>
                    <a:pt x="418" y="113"/>
                    <a:pt x="328" y="59"/>
                  </a:cubicBezTo>
                  <a:cubicBezTo>
                    <a:pt x="227" y="0"/>
                    <a:pt x="210" y="106"/>
                    <a:pt x="184" y="243"/>
                  </a:cubicBezTo>
                  <a:cubicBezTo>
                    <a:pt x="158" y="379"/>
                    <a:pt x="24" y="366"/>
                    <a:pt x="11" y="451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9" name="Freeform 74"/>
            <p:cNvSpPr/>
            <p:nvPr/>
          </p:nvSpPr>
          <p:spPr bwMode="auto">
            <a:xfrm>
              <a:off x="10179050" y="692150"/>
              <a:ext cx="544513" cy="581025"/>
            </a:xfrm>
            <a:custGeom>
              <a:avLst/>
              <a:gdLst>
                <a:gd name="T0" fmla="*/ 435 w 587"/>
                <a:gd name="T1" fmla="*/ 610 h 626"/>
                <a:gd name="T2" fmla="*/ 567 w 587"/>
                <a:gd name="T3" fmla="*/ 339 h 626"/>
                <a:gd name="T4" fmla="*/ 386 w 587"/>
                <a:gd name="T5" fmla="*/ 34 h 626"/>
                <a:gd name="T6" fmla="*/ 311 w 587"/>
                <a:gd name="T7" fmla="*/ 253 h 626"/>
                <a:gd name="T8" fmla="*/ 95 w 587"/>
                <a:gd name="T9" fmla="*/ 229 h 626"/>
                <a:gd name="T10" fmla="*/ 286 w 587"/>
                <a:gd name="T11" fmla="*/ 458 h 626"/>
                <a:gd name="T12" fmla="*/ 435 w 587"/>
                <a:gd name="T13" fmla="*/ 61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7" h="626">
                  <a:moveTo>
                    <a:pt x="435" y="610"/>
                  </a:moveTo>
                  <a:cubicBezTo>
                    <a:pt x="490" y="600"/>
                    <a:pt x="587" y="516"/>
                    <a:pt x="567" y="339"/>
                  </a:cubicBezTo>
                  <a:cubicBezTo>
                    <a:pt x="547" y="163"/>
                    <a:pt x="471" y="0"/>
                    <a:pt x="386" y="34"/>
                  </a:cubicBezTo>
                  <a:cubicBezTo>
                    <a:pt x="300" y="68"/>
                    <a:pt x="366" y="231"/>
                    <a:pt x="311" y="253"/>
                  </a:cubicBezTo>
                  <a:cubicBezTo>
                    <a:pt x="256" y="275"/>
                    <a:pt x="163" y="166"/>
                    <a:pt x="95" y="229"/>
                  </a:cubicBezTo>
                  <a:cubicBezTo>
                    <a:pt x="0" y="316"/>
                    <a:pt x="189" y="373"/>
                    <a:pt x="286" y="458"/>
                  </a:cubicBezTo>
                  <a:cubicBezTo>
                    <a:pt x="382" y="544"/>
                    <a:pt x="348" y="626"/>
                    <a:pt x="435" y="610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0" name="Freeform 75"/>
            <p:cNvSpPr/>
            <p:nvPr/>
          </p:nvSpPr>
          <p:spPr bwMode="auto">
            <a:xfrm>
              <a:off x="10318750" y="1154112"/>
              <a:ext cx="450850" cy="468313"/>
            </a:xfrm>
            <a:custGeom>
              <a:avLst/>
              <a:gdLst>
                <a:gd name="T0" fmla="*/ 240 w 485"/>
                <a:gd name="T1" fmla="*/ 59 h 505"/>
                <a:gd name="T2" fmla="*/ 205 w 485"/>
                <a:gd name="T3" fmla="*/ 18 h 505"/>
                <a:gd name="T4" fmla="*/ 146 w 485"/>
                <a:gd name="T5" fmla="*/ 4 h 505"/>
                <a:gd name="T6" fmla="*/ 92 w 485"/>
                <a:gd name="T7" fmla="*/ 91 h 505"/>
                <a:gd name="T8" fmla="*/ 108 w 485"/>
                <a:gd name="T9" fmla="*/ 131 h 505"/>
                <a:gd name="T10" fmla="*/ 64 w 485"/>
                <a:gd name="T11" fmla="*/ 171 h 505"/>
                <a:gd name="T12" fmla="*/ 10 w 485"/>
                <a:gd name="T13" fmla="*/ 200 h 505"/>
                <a:gd name="T14" fmla="*/ 24 w 485"/>
                <a:gd name="T15" fmla="*/ 255 h 505"/>
                <a:gd name="T16" fmla="*/ 82 w 485"/>
                <a:gd name="T17" fmla="*/ 271 h 505"/>
                <a:gd name="T18" fmla="*/ 107 w 485"/>
                <a:gd name="T19" fmla="*/ 279 h 505"/>
                <a:gd name="T20" fmla="*/ 105 w 485"/>
                <a:gd name="T21" fmla="*/ 296 h 505"/>
                <a:gd name="T22" fmla="*/ 61 w 485"/>
                <a:gd name="T23" fmla="*/ 363 h 505"/>
                <a:gd name="T24" fmla="*/ 73 w 485"/>
                <a:gd name="T25" fmla="*/ 435 h 505"/>
                <a:gd name="T26" fmla="*/ 163 w 485"/>
                <a:gd name="T27" fmla="*/ 412 h 505"/>
                <a:gd name="T28" fmla="*/ 184 w 485"/>
                <a:gd name="T29" fmla="*/ 413 h 505"/>
                <a:gd name="T30" fmla="*/ 196 w 485"/>
                <a:gd name="T31" fmla="*/ 430 h 505"/>
                <a:gd name="T32" fmla="*/ 226 w 485"/>
                <a:gd name="T33" fmla="*/ 490 h 505"/>
                <a:gd name="T34" fmla="*/ 283 w 485"/>
                <a:gd name="T35" fmla="*/ 484 h 505"/>
                <a:gd name="T36" fmla="*/ 289 w 485"/>
                <a:gd name="T37" fmla="*/ 460 h 505"/>
                <a:gd name="T38" fmla="*/ 348 w 485"/>
                <a:gd name="T39" fmla="*/ 457 h 505"/>
                <a:gd name="T40" fmla="*/ 409 w 485"/>
                <a:gd name="T41" fmla="*/ 463 h 505"/>
                <a:gd name="T42" fmla="*/ 412 w 485"/>
                <a:gd name="T43" fmla="*/ 421 h 505"/>
                <a:gd name="T44" fmla="*/ 396 w 485"/>
                <a:gd name="T45" fmla="*/ 381 h 505"/>
                <a:gd name="T46" fmla="*/ 417 w 485"/>
                <a:gd name="T47" fmla="*/ 348 h 505"/>
                <a:gd name="T48" fmla="*/ 432 w 485"/>
                <a:gd name="T49" fmla="*/ 351 h 505"/>
                <a:gd name="T50" fmla="*/ 479 w 485"/>
                <a:gd name="T51" fmla="*/ 318 h 505"/>
                <a:gd name="T52" fmla="*/ 480 w 485"/>
                <a:gd name="T53" fmla="*/ 256 h 505"/>
                <a:gd name="T54" fmla="*/ 466 w 485"/>
                <a:gd name="T55" fmla="*/ 217 h 505"/>
                <a:gd name="T56" fmla="*/ 410 w 485"/>
                <a:gd name="T57" fmla="*/ 187 h 505"/>
                <a:gd name="T58" fmla="*/ 413 w 485"/>
                <a:gd name="T59" fmla="*/ 114 h 505"/>
                <a:gd name="T60" fmla="*/ 422 w 485"/>
                <a:gd name="T61" fmla="*/ 40 h 505"/>
                <a:gd name="T62" fmla="*/ 336 w 485"/>
                <a:gd name="T63" fmla="*/ 35 h 505"/>
                <a:gd name="T64" fmla="*/ 248 w 485"/>
                <a:gd name="T65" fmla="*/ 64 h 505"/>
                <a:gd name="T66" fmla="*/ 240 w 485"/>
                <a:gd name="T67" fmla="*/ 5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5" h="505">
                  <a:moveTo>
                    <a:pt x="240" y="59"/>
                  </a:moveTo>
                  <a:cubicBezTo>
                    <a:pt x="226" y="48"/>
                    <a:pt x="220" y="29"/>
                    <a:pt x="205" y="18"/>
                  </a:cubicBezTo>
                  <a:cubicBezTo>
                    <a:pt x="188" y="6"/>
                    <a:pt x="166" y="0"/>
                    <a:pt x="146" y="4"/>
                  </a:cubicBezTo>
                  <a:cubicBezTo>
                    <a:pt x="107" y="10"/>
                    <a:pt x="78" y="55"/>
                    <a:pt x="92" y="91"/>
                  </a:cubicBezTo>
                  <a:cubicBezTo>
                    <a:pt x="98" y="105"/>
                    <a:pt x="108" y="117"/>
                    <a:pt x="108" y="131"/>
                  </a:cubicBezTo>
                  <a:cubicBezTo>
                    <a:pt x="107" y="152"/>
                    <a:pt x="85" y="165"/>
                    <a:pt x="64" y="171"/>
                  </a:cubicBezTo>
                  <a:cubicBezTo>
                    <a:pt x="44" y="176"/>
                    <a:pt x="20" y="182"/>
                    <a:pt x="10" y="200"/>
                  </a:cubicBezTo>
                  <a:cubicBezTo>
                    <a:pt x="0" y="218"/>
                    <a:pt x="8" y="242"/>
                    <a:pt x="24" y="255"/>
                  </a:cubicBezTo>
                  <a:cubicBezTo>
                    <a:pt x="40" y="268"/>
                    <a:pt x="62" y="271"/>
                    <a:pt x="82" y="271"/>
                  </a:cubicBezTo>
                  <a:cubicBezTo>
                    <a:pt x="91" y="270"/>
                    <a:pt x="103" y="271"/>
                    <a:pt x="107" y="279"/>
                  </a:cubicBezTo>
                  <a:cubicBezTo>
                    <a:pt x="109" y="284"/>
                    <a:pt x="107" y="291"/>
                    <a:pt x="105" y="296"/>
                  </a:cubicBezTo>
                  <a:cubicBezTo>
                    <a:pt x="94" y="321"/>
                    <a:pt x="73" y="340"/>
                    <a:pt x="61" y="363"/>
                  </a:cubicBezTo>
                  <a:cubicBezTo>
                    <a:pt x="48" y="387"/>
                    <a:pt x="49" y="423"/>
                    <a:pt x="73" y="435"/>
                  </a:cubicBezTo>
                  <a:cubicBezTo>
                    <a:pt x="101" y="451"/>
                    <a:pt x="132" y="422"/>
                    <a:pt x="163" y="412"/>
                  </a:cubicBezTo>
                  <a:cubicBezTo>
                    <a:pt x="170" y="410"/>
                    <a:pt x="178" y="409"/>
                    <a:pt x="184" y="413"/>
                  </a:cubicBezTo>
                  <a:cubicBezTo>
                    <a:pt x="190" y="416"/>
                    <a:pt x="193" y="423"/>
                    <a:pt x="196" y="430"/>
                  </a:cubicBezTo>
                  <a:cubicBezTo>
                    <a:pt x="203" y="451"/>
                    <a:pt x="209" y="475"/>
                    <a:pt x="226" y="490"/>
                  </a:cubicBezTo>
                  <a:cubicBezTo>
                    <a:pt x="243" y="505"/>
                    <a:pt x="275" y="505"/>
                    <a:pt x="283" y="484"/>
                  </a:cubicBezTo>
                  <a:cubicBezTo>
                    <a:pt x="286" y="476"/>
                    <a:pt x="285" y="467"/>
                    <a:pt x="289" y="460"/>
                  </a:cubicBezTo>
                  <a:cubicBezTo>
                    <a:pt x="298" y="439"/>
                    <a:pt x="328" y="446"/>
                    <a:pt x="348" y="457"/>
                  </a:cubicBezTo>
                  <a:cubicBezTo>
                    <a:pt x="367" y="467"/>
                    <a:pt x="394" y="479"/>
                    <a:pt x="409" y="463"/>
                  </a:cubicBezTo>
                  <a:cubicBezTo>
                    <a:pt x="419" y="452"/>
                    <a:pt x="417" y="435"/>
                    <a:pt x="412" y="421"/>
                  </a:cubicBezTo>
                  <a:cubicBezTo>
                    <a:pt x="406" y="408"/>
                    <a:pt x="398" y="395"/>
                    <a:pt x="396" y="381"/>
                  </a:cubicBezTo>
                  <a:cubicBezTo>
                    <a:pt x="394" y="366"/>
                    <a:pt x="403" y="349"/>
                    <a:pt x="417" y="348"/>
                  </a:cubicBezTo>
                  <a:cubicBezTo>
                    <a:pt x="422" y="348"/>
                    <a:pt x="427" y="350"/>
                    <a:pt x="432" y="351"/>
                  </a:cubicBezTo>
                  <a:cubicBezTo>
                    <a:pt x="453" y="354"/>
                    <a:pt x="472" y="337"/>
                    <a:pt x="479" y="318"/>
                  </a:cubicBezTo>
                  <a:cubicBezTo>
                    <a:pt x="485" y="298"/>
                    <a:pt x="482" y="276"/>
                    <a:pt x="480" y="256"/>
                  </a:cubicBezTo>
                  <a:cubicBezTo>
                    <a:pt x="478" y="242"/>
                    <a:pt x="475" y="227"/>
                    <a:pt x="466" y="217"/>
                  </a:cubicBezTo>
                  <a:cubicBezTo>
                    <a:pt x="451" y="202"/>
                    <a:pt x="425" y="203"/>
                    <a:pt x="410" y="187"/>
                  </a:cubicBezTo>
                  <a:cubicBezTo>
                    <a:pt x="392" y="168"/>
                    <a:pt x="401" y="137"/>
                    <a:pt x="413" y="114"/>
                  </a:cubicBezTo>
                  <a:cubicBezTo>
                    <a:pt x="424" y="90"/>
                    <a:pt x="436" y="62"/>
                    <a:pt x="422" y="40"/>
                  </a:cubicBezTo>
                  <a:cubicBezTo>
                    <a:pt x="405" y="13"/>
                    <a:pt x="364" y="20"/>
                    <a:pt x="336" y="35"/>
                  </a:cubicBezTo>
                  <a:cubicBezTo>
                    <a:pt x="313" y="48"/>
                    <a:pt x="276" y="78"/>
                    <a:pt x="248" y="64"/>
                  </a:cubicBezTo>
                  <a:cubicBezTo>
                    <a:pt x="245" y="62"/>
                    <a:pt x="242" y="61"/>
                    <a:pt x="240" y="59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91" name="组合 890"/>
          <p:cNvGrpSpPr/>
          <p:nvPr/>
        </p:nvGrpSpPr>
        <p:grpSpPr>
          <a:xfrm rot="16200000" flipV="1">
            <a:off x="9674896" y="4352857"/>
            <a:ext cx="2534063" cy="3138435"/>
            <a:chOff x="-422275" y="-414338"/>
            <a:chExt cx="3554413" cy="4402138"/>
          </a:xfrm>
        </p:grpSpPr>
        <p:sp>
          <p:nvSpPr>
            <p:cNvPr id="892" name="Freeform 76"/>
            <p:cNvSpPr/>
            <p:nvPr/>
          </p:nvSpPr>
          <p:spPr bwMode="auto">
            <a:xfrm>
              <a:off x="1730375" y="285750"/>
              <a:ext cx="920750" cy="847725"/>
            </a:xfrm>
            <a:custGeom>
              <a:avLst/>
              <a:gdLst>
                <a:gd name="T0" fmla="*/ 994 w 994"/>
                <a:gd name="T1" fmla="*/ 483 h 912"/>
                <a:gd name="T2" fmla="*/ 272 w 994"/>
                <a:gd name="T3" fmla="*/ 181 h 912"/>
                <a:gd name="T4" fmla="*/ 428 w 994"/>
                <a:gd name="T5" fmla="*/ 912 h 912"/>
                <a:gd name="T6" fmla="*/ 492 w 994"/>
                <a:gd name="T7" fmla="*/ 652 h 912"/>
                <a:gd name="T8" fmla="*/ 762 w 994"/>
                <a:gd name="T9" fmla="*/ 750 h 912"/>
                <a:gd name="T10" fmla="*/ 685 w 994"/>
                <a:gd name="T11" fmla="*/ 463 h 912"/>
                <a:gd name="T12" fmla="*/ 994 w 994"/>
                <a:gd name="T13" fmla="*/ 483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4" h="912">
                  <a:moveTo>
                    <a:pt x="994" y="483"/>
                  </a:moveTo>
                  <a:cubicBezTo>
                    <a:pt x="994" y="483"/>
                    <a:pt x="676" y="0"/>
                    <a:pt x="272" y="181"/>
                  </a:cubicBezTo>
                  <a:cubicBezTo>
                    <a:pt x="272" y="181"/>
                    <a:pt x="0" y="484"/>
                    <a:pt x="428" y="912"/>
                  </a:cubicBezTo>
                  <a:cubicBezTo>
                    <a:pt x="428" y="912"/>
                    <a:pt x="595" y="799"/>
                    <a:pt x="492" y="652"/>
                  </a:cubicBezTo>
                  <a:cubicBezTo>
                    <a:pt x="492" y="652"/>
                    <a:pt x="649" y="786"/>
                    <a:pt x="762" y="750"/>
                  </a:cubicBezTo>
                  <a:cubicBezTo>
                    <a:pt x="762" y="750"/>
                    <a:pt x="789" y="602"/>
                    <a:pt x="685" y="463"/>
                  </a:cubicBezTo>
                  <a:cubicBezTo>
                    <a:pt x="685" y="463"/>
                    <a:pt x="802" y="576"/>
                    <a:pt x="994" y="48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3" name="Freeform 77"/>
            <p:cNvSpPr/>
            <p:nvPr/>
          </p:nvSpPr>
          <p:spPr bwMode="auto">
            <a:xfrm>
              <a:off x="2363788" y="828675"/>
              <a:ext cx="209550" cy="128588"/>
            </a:xfrm>
            <a:custGeom>
              <a:avLst/>
              <a:gdLst>
                <a:gd name="T0" fmla="*/ 0 w 225"/>
                <a:gd name="T1" fmla="*/ 16 h 137"/>
                <a:gd name="T2" fmla="*/ 20 w 225"/>
                <a:gd name="T3" fmla="*/ 0 h 137"/>
                <a:gd name="T4" fmla="*/ 225 w 225"/>
                <a:gd name="T5" fmla="*/ 112 h 137"/>
                <a:gd name="T6" fmla="*/ 219 w 225"/>
                <a:gd name="T7" fmla="*/ 137 h 137"/>
                <a:gd name="T8" fmla="*/ 0 w 225"/>
                <a:gd name="T9" fmla="*/ 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37">
                  <a:moveTo>
                    <a:pt x="0" y="16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1"/>
                    <a:pt x="85" y="79"/>
                    <a:pt x="225" y="112"/>
                  </a:cubicBezTo>
                  <a:cubicBezTo>
                    <a:pt x="219" y="137"/>
                    <a:pt x="219" y="137"/>
                    <a:pt x="219" y="137"/>
                  </a:cubicBezTo>
                  <a:cubicBezTo>
                    <a:pt x="70" y="102"/>
                    <a:pt x="3" y="19"/>
                    <a:pt x="0" y="1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4" name="Freeform 78"/>
            <p:cNvSpPr/>
            <p:nvPr/>
          </p:nvSpPr>
          <p:spPr bwMode="auto">
            <a:xfrm>
              <a:off x="2371725" y="900112"/>
              <a:ext cx="261938" cy="222250"/>
            </a:xfrm>
            <a:custGeom>
              <a:avLst/>
              <a:gdLst>
                <a:gd name="T0" fmla="*/ 3 w 282"/>
                <a:gd name="T1" fmla="*/ 0 h 240"/>
                <a:gd name="T2" fmla="*/ 282 w 282"/>
                <a:gd name="T3" fmla="*/ 224 h 240"/>
                <a:gd name="T4" fmla="*/ 262 w 282"/>
                <a:gd name="T5" fmla="*/ 240 h 240"/>
                <a:gd name="T6" fmla="*/ 0 w 282"/>
                <a:gd name="T7" fmla="*/ 26 h 240"/>
                <a:gd name="T8" fmla="*/ 3 w 282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0">
                  <a:moveTo>
                    <a:pt x="3" y="0"/>
                  </a:moveTo>
                  <a:cubicBezTo>
                    <a:pt x="7" y="1"/>
                    <a:pt x="113" y="12"/>
                    <a:pt x="282" y="224"/>
                  </a:cubicBezTo>
                  <a:cubicBezTo>
                    <a:pt x="262" y="240"/>
                    <a:pt x="262" y="240"/>
                    <a:pt x="262" y="240"/>
                  </a:cubicBezTo>
                  <a:cubicBezTo>
                    <a:pt x="101" y="39"/>
                    <a:pt x="1" y="26"/>
                    <a:pt x="0" y="26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5" name="Freeform 79"/>
            <p:cNvSpPr/>
            <p:nvPr/>
          </p:nvSpPr>
          <p:spPr bwMode="auto">
            <a:xfrm>
              <a:off x="2232025" y="871537"/>
              <a:ext cx="138113" cy="266700"/>
            </a:xfrm>
            <a:custGeom>
              <a:avLst/>
              <a:gdLst>
                <a:gd name="T0" fmla="*/ 10 w 149"/>
                <a:gd name="T1" fmla="*/ 0 h 287"/>
                <a:gd name="T2" fmla="*/ 149 w 149"/>
                <a:gd name="T3" fmla="*/ 283 h 287"/>
                <a:gd name="T4" fmla="*/ 123 w 149"/>
                <a:gd name="T5" fmla="*/ 287 h 287"/>
                <a:gd name="T6" fmla="*/ 0 w 149"/>
                <a:gd name="T7" fmla="*/ 24 h 287"/>
                <a:gd name="T8" fmla="*/ 10 w 149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87">
                  <a:moveTo>
                    <a:pt x="10" y="0"/>
                  </a:moveTo>
                  <a:cubicBezTo>
                    <a:pt x="14" y="2"/>
                    <a:pt x="110" y="45"/>
                    <a:pt x="149" y="283"/>
                  </a:cubicBezTo>
                  <a:cubicBezTo>
                    <a:pt x="123" y="287"/>
                    <a:pt x="123" y="287"/>
                    <a:pt x="123" y="287"/>
                  </a:cubicBezTo>
                  <a:cubicBezTo>
                    <a:pt x="87" y="66"/>
                    <a:pt x="1" y="25"/>
                    <a:pt x="0" y="2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6" name="Freeform 80"/>
            <p:cNvSpPr/>
            <p:nvPr/>
          </p:nvSpPr>
          <p:spPr bwMode="auto">
            <a:xfrm>
              <a:off x="2382838" y="915987"/>
              <a:ext cx="128588" cy="179388"/>
            </a:xfrm>
            <a:custGeom>
              <a:avLst/>
              <a:gdLst>
                <a:gd name="T0" fmla="*/ 10 w 139"/>
                <a:gd name="T1" fmla="*/ 0 h 192"/>
                <a:gd name="T2" fmla="*/ 139 w 139"/>
                <a:gd name="T3" fmla="*/ 184 h 192"/>
                <a:gd name="T4" fmla="*/ 114 w 139"/>
                <a:gd name="T5" fmla="*/ 192 h 192"/>
                <a:gd name="T6" fmla="*/ 0 w 139"/>
                <a:gd name="T7" fmla="*/ 24 h 192"/>
                <a:gd name="T8" fmla="*/ 10 w 139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92">
                  <a:moveTo>
                    <a:pt x="10" y="0"/>
                  </a:moveTo>
                  <a:cubicBezTo>
                    <a:pt x="14" y="2"/>
                    <a:pt x="92" y="38"/>
                    <a:pt x="139" y="184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71" y="58"/>
                    <a:pt x="0" y="24"/>
                    <a:pt x="0" y="2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7" name="Freeform 81"/>
            <p:cNvSpPr/>
            <p:nvPr/>
          </p:nvSpPr>
          <p:spPr bwMode="auto">
            <a:xfrm>
              <a:off x="2541588" y="896937"/>
              <a:ext cx="88900" cy="87313"/>
            </a:xfrm>
            <a:custGeom>
              <a:avLst/>
              <a:gdLst>
                <a:gd name="T0" fmla="*/ 15 w 95"/>
                <a:gd name="T1" fmla="*/ 76 h 95"/>
                <a:gd name="T2" fmla="*/ 19 w 95"/>
                <a:gd name="T3" fmla="*/ 16 h 95"/>
                <a:gd name="T4" fmla="*/ 79 w 95"/>
                <a:gd name="T5" fmla="*/ 19 h 95"/>
                <a:gd name="T6" fmla="*/ 76 w 95"/>
                <a:gd name="T7" fmla="*/ 80 h 95"/>
                <a:gd name="T8" fmla="*/ 15 w 95"/>
                <a:gd name="T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15" y="76"/>
                  </a:moveTo>
                  <a:cubicBezTo>
                    <a:pt x="0" y="59"/>
                    <a:pt x="1" y="32"/>
                    <a:pt x="19" y="16"/>
                  </a:cubicBezTo>
                  <a:cubicBezTo>
                    <a:pt x="36" y="0"/>
                    <a:pt x="63" y="1"/>
                    <a:pt x="79" y="19"/>
                  </a:cubicBezTo>
                  <a:cubicBezTo>
                    <a:pt x="95" y="37"/>
                    <a:pt x="94" y="64"/>
                    <a:pt x="76" y="80"/>
                  </a:cubicBezTo>
                  <a:cubicBezTo>
                    <a:pt x="58" y="95"/>
                    <a:pt x="31" y="94"/>
                    <a:pt x="15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8" name="Freeform 82"/>
            <p:cNvSpPr/>
            <p:nvPr/>
          </p:nvSpPr>
          <p:spPr bwMode="auto">
            <a:xfrm>
              <a:off x="2595563" y="1085850"/>
              <a:ext cx="88900" cy="90488"/>
            </a:xfrm>
            <a:custGeom>
              <a:avLst/>
              <a:gdLst>
                <a:gd name="T0" fmla="*/ 16 w 96"/>
                <a:gd name="T1" fmla="*/ 77 h 96"/>
                <a:gd name="T2" fmla="*/ 19 w 96"/>
                <a:gd name="T3" fmla="*/ 16 h 96"/>
                <a:gd name="T4" fmla="*/ 80 w 96"/>
                <a:gd name="T5" fmla="*/ 19 h 96"/>
                <a:gd name="T6" fmla="*/ 77 w 96"/>
                <a:gd name="T7" fmla="*/ 80 h 96"/>
                <a:gd name="T8" fmla="*/ 16 w 96"/>
                <a:gd name="T9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16" y="77"/>
                  </a:moveTo>
                  <a:cubicBezTo>
                    <a:pt x="0" y="59"/>
                    <a:pt x="2" y="32"/>
                    <a:pt x="19" y="16"/>
                  </a:cubicBezTo>
                  <a:cubicBezTo>
                    <a:pt x="37" y="0"/>
                    <a:pt x="64" y="2"/>
                    <a:pt x="80" y="19"/>
                  </a:cubicBezTo>
                  <a:cubicBezTo>
                    <a:pt x="96" y="37"/>
                    <a:pt x="94" y="64"/>
                    <a:pt x="77" y="80"/>
                  </a:cubicBezTo>
                  <a:cubicBezTo>
                    <a:pt x="59" y="96"/>
                    <a:pt x="32" y="94"/>
                    <a:pt x="16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9" name="Freeform 83"/>
            <p:cNvSpPr/>
            <p:nvPr/>
          </p:nvSpPr>
          <p:spPr bwMode="auto">
            <a:xfrm>
              <a:off x="2468563" y="1069975"/>
              <a:ext cx="88900" cy="87313"/>
            </a:xfrm>
            <a:custGeom>
              <a:avLst/>
              <a:gdLst>
                <a:gd name="T0" fmla="*/ 16 w 96"/>
                <a:gd name="T1" fmla="*/ 76 h 95"/>
                <a:gd name="T2" fmla="*/ 19 w 96"/>
                <a:gd name="T3" fmla="*/ 15 h 95"/>
                <a:gd name="T4" fmla="*/ 80 w 96"/>
                <a:gd name="T5" fmla="*/ 19 h 95"/>
                <a:gd name="T6" fmla="*/ 76 w 96"/>
                <a:gd name="T7" fmla="*/ 79 h 95"/>
                <a:gd name="T8" fmla="*/ 16 w 96"/>
                <a:gd name="T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5">
                  <a:moveTo>
                    <a:pt x="16" y="76"/>
                  </a:moveTo>
                  <a:cubicBezTo>
                    <a:pt x="0" y="58"/>
                    <a:pt x="2" y="31"/>
                    <a:pt x="19" y="15"/>
                  </a:cubicBezTo>
                  <a:cubicBezTo>
                    <a:pt x="37" y="0"/>
                    <a:pt x="64" y="1"/>
                    <a:pt x="80" y="19"/>
                  </a:cubicBezTo>
                  <a:cubicBezTo>
                    <a:pt x="96" y="36"/>
                    <a:pt x="94" y="63"/>
                    <a:pt x="76" y="79"/>
                  </a:cubicBezTo>
                  <a:cubicBezTo>
                    <a:pt x="59" y="95"/>
                    <a:pt x="32" y="94"/>
                    <a:pt x="16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0" name="Freeform 84"/>
            <p:cNvSpPr/>
            <p:nvPr/>
          </p:nvSpPr>
          <p:spPr bwMode="auto">
            <a:xfrm>
              <a:off x="2311400" y="1101725"/>
              <a:ext cx="88900" cy="90488"/>
            </a:xfrm>
            <a:custGeom>
              <a:avLst/>
              <a:gdLst>
                <a:gd name="T0" fmla="*/ 16 w 95"/>
                <a:gd name="T1" fmla="*/ 77 h 96"/>
                <a:gd name="T2" fmla="*/ 19 w 95"/>
                <a:gd name="T3" fmla="*/ 16 h 96"/>
                <a:gd name="T4" fmla="*/ 80 w 95"/>
                <a:gd name="T5" fmla="*/ 19 h 96"/>
                <a:gd name="T6" fmla="*/ 76 w 95"/>
                <a:gd name="T7" fmla="*/ 80 h 96"/>
                <a:gd name="T8" fmla="*/ 16 w 95"/>
                <a:gd name="T9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6">
                  <a:moveTo>
                    <a:pt x="16" y="77"/>
                  </a:moveTo>
                  <a:cubicBezTo>
                    <a:pt x="0" y="59"/>
                    <a:pt x="2" y="32"/>
                    <a:pt x="19" y="16"/>
                  </a:cubicBezTo>
                  <a:cubicBezTo>
                    <a:pt x="37" y="0"/>
                    <a:pt x="64" y="2"/>
                    <a:pt x="80" y="19"/>
                  </a:cubicBezTo>
                  <a:cubicBezTo>
                    <a:pt x="95" y="37"/>
                    <a:pt x="94" y="64"/>
                    <a:pt x="76" y="80"/>
                  </a:cubicBezTo>
                  <a:cubicBezTo>
                    <a:pt x="59" y="96"/>
                    <a:pt x="32" y="94"/>
                    <a:pt x="16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1" name="Freeform 85"/>
            <p:cNvSpPr/>
            <p:nvPr/>
          </p:nvSpPr>
          <p:spPr bwMode="auto">
            <a:xfrm>
              <a:off x="1209675" y="-414338"/>
              <a:ext cx="323850" cy="288925"/>
            </a:xfrm>
            <a:custGeom>
              <a:avLst/>
              <a:gdLst>
                <a:gd name="T0" fmla="*/ 251 w 349"/>
                <a:gd name="T1" fmla="*/ 159 h 312"/>
                <a:gd name="T2" fmla="*/ 285 w 349"/>
                <a:gd name="T3" fmla="*/ 262 h 312"/>
                <a:gd name="T4" fmla="*/ 274 w 349"/>
                <a:gd name="T5" fmla="*/ 297 h 312"/>
                <a:gd name="T6" fmla="*/ 241 w 349"/>
                <a:gd name="T7" fmla="*/ 309 h 312"/>
                <a:gd name="T8" fmla="*/ 219 w 349"/>
                <a:gd name="T9" fmla="*/ 288 h 312"/>
                <a:gd name="T10" fmla="*/ 188 w 349"/>
                <a:gd name="T11" fmla="*/ 192 h 312"/>
                <a:gd name="T12" fmla="*/ 153 w 349"/>
                <a:gd name="T13" fmla="*/ 271 h 312"/>
                <a:gd name="T14" fmla="*/ 109 w 349"/>
                <a:gd name="T15" fmla="*/ 294 h 312"/>
                <a:gd name="T16" fmla="*/ 84 w 349"/>
                <a:gd name="T17" fmla="*/ 236 h 312"/>
                <a:gd name="T18" fmla="*/ 136 w 349"/>
                <a:gd name="T19" fmla="*/ 187 h 312"/>
                <a:gd name="T20" fmla="*/ 56 w 349"/>
                <a:gd name="T21" fmla="*/ 190 h 312"/>
                <a:gd name="T22" fmla="*/ 1 w 349"/>
                <a:gd name="T23" fmla="*/ 139 h 312"/>
                <a:gd name="T24" fmla="*/ 54 w 349"/>
                <a:gd name="T25" fmla="*/ 97 h 312"/>
                <a:gd name="T26" fmla="*/ 124 w 349"/>
                <a:gd name="T27" fmla="*/ 124 h 312"/>
                <a:gd name="T28" fmla="*/ 86 w 349"/>
                <a:gd name="T29" fmla="*/ 69 h 312"/>
                <a:gd name="T30" fmla="*/ 111 w 349"/>
                <a:gd name="T31" fmla="*/ 11 h 312"/>
                <a:gd name="T32" fmla="*/ 177 w 349"/>
                <a:gd name="T33" fmla="*/ 29 h 312"/>
                <a:gd name="T34" fmla="*/ 203 w 349"/>
                <a:gd name="T35" fmla="*/ 97 h 312"/>
                <a:gd name="T36" fmla="*/ 260 w 349"/>
                <a:gd name="T37" fmla="*/ 46 h 312"/>
                <a:gd name="T38" fmla="*/ 337 w 349"/>
                <a:gd name="T39" fmla="*/ 66 h 312"/>
                <a:gd name="T40" fmla="*/ 347 w 349"/>
                <a:gd name="T41" fmla="*/ 77 h 312"/>
                <a:gd name="T42" fmla="*/ 348 w 349"/>
                <a:gd name="T43" fmla="*/ 92 h 312"/>
                <a:gd name="T44" fmla="*/ 251 w 349"/>
                <a:gd name="T45" fmla="*/ 15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9" h="312">
                  <a:moveTo>
                    <a:pt x="251" y="159"/>
                  </a:moveTo>
                  <a:cubicBezTo>
                    <a:pt x="280" y="178"/>
                    <a:pt x="286" y="227"/>
                    <a:pt x="285" y="262"/>
                  </a:cubicBezTo>
                  <a:cubicBezTo>
                    <a:pt x="285" y="275"/>
                    <a:pt x="282" y="287"/>
                    <a:pt x="274" y="297"/>
                  </a:cubicBezTo>
                  <a:cubicBezTo>
                    <a:pt x="266" y="306"/>
                    <a:pt x="253" y="312"/>
                    <a:pt x="241" y="309"/>
                  </a:cubicBezTo>
                  <a:cubicBezTo>
                    <a:pt x="232" y="306"/>
                    <a:pt x="225" y="297"/>
                    <a:pt x="219" y="288"/>
                  </a:cubicBezTo>
                  <a:cubicBezTo>
                    <a:pt x="201" y="259"/>
                    <a:pt x="190" y="226"/>
                    <a:pt x="188" y="192"/>
                  </a:cubicBezTo>
                  <a:cubicBezTo>
                    <a:pt x="184" y="221"/>
                    <a:pt x="171" y="248"/>
                    <a:pt x="153" y="271"/>
                  </a:cubicBezTo>
                  <a:cubicBezTo>
                    <a:pt x="142" y="284"/>
                    <a:pt x="126" y="297"/>
                    <a:pt x="109" y="294"/>
                  </a:cubicBezTo>
                  <a:cubicBezTo>
                    <a:pt x="85" y="291"/>
                    <a:pt x="74" y="259"/>
                    <a:pt x="84" y="236"/>
                  </a:cubicBezTo>
                  <a:cubicBezTo>
                    <a:pt x="93" y="214"/>
                    <a:pt x="115" y="200"/>
                    <a:pt x="136" y="187"/>
                  </a:cubicBezTo>
                  <a:cubicBezTo>
                    <a:pt x="110" y="195"/>
                    <a:pt x="82" y="196"/>
                    <a:pt x="56" y="190"/>
                  </a:cubicBezTo>
                  <a:cubicBezTo>
                    <a:pt x="29" y="185"/>
                    <a:pt x="0" y="167"/>
                    <a:pt x="1" y="139"/>
                  </a:cubicBezTo>
                  <a:cubicBezTo>
                    <a:pt x="1" y="114"/>
                    <a:pt x="29" y="96"/>
                    <a:pt x="54" y="97"/>
                  </a:cubicBezTo>
                  <a:cubicBezTo>
                    <a:pt x="79" y="97"/>
                    <a:pt x="102" y="111"/>
                    <a:pt x="124" y="124"/>
                  </a:cubicBezTo>
                  <a:cubicBezTo>
                    <a:pt x="106" y="111"/>
                    <a:pt x="90" y="92"/>
                    <a:pt x="86" y="69"/>
                  </a:cubicBezTo>
                  <a:cubicBezTo>
                    <a:pt x="81" y="47"/>
                    <a:pt x="91" y="21"/>
                    <a:pt x="111" y="11"/>
                  </a:cubicBezTo>
                  <a:cubicBezTo>
                    <a:pt x="133" y="0"/>
                    <a:pt x="162" y="10"/>
                    <a:pt x="177" y="29"/>
                  </a:cubicBezTo>
                  <a:cubicBezTo>
                    <a:pt x="193" y="48"/>
                    <a:pt x="200" y="73"/>
                    <a:pt x="203" y="97"/>
                  </a:cubicBezTo>
                  <a:cubicBezTo>
                    <a:pt x="209" y="71"/>
                    <a:pt x="234" y="51"/>
                    <a:pt x="260" y="46"/>
                  </a:cubicBezTo>
                  <a:cubicBezTo>
                    <a:pt x="287" y="41"/>
                    <a:pt x="315" y="50"/>
                    <a:pt x="337" y="66"/>
                  </a:cubicBezTo>
                  <a:cubicBezTo>
                    <a:pt x="341" y="69"/>
                    <a:pt x="345" y="72"/>
                    <a:pt x="347" y="77"/>
                  </a:cubicBezTo>
                  <a:cubicBezTo>
                    <a:pt x="349" y="81"/>
                    <a:pt x="349" y="87"/>
                    <a:pt x="348" y="92"/>
                  </a:cubicBezTo>
                  <a:cubicBezTo>
                    <a:pt x="342" y="132"/>
                    <a:pt x="290" y="170"/>
                    <a:pt x="251" y="15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2" name="Freeform 86"/>
            <p:cNvSpPr/>
            <p:nvPr/>
          </p:nvSpPr>
          <p:spPr bwMode="auto">
            <a:xfrm>
              <a:off x="1376363" y="-285750"/>
              <a:ext cx="28575" cy="25400"/>
            </a:xfrm>
            <a:custGeom>
              <a:avLst/>
              <a:gdLst>
                <a:gd name="T0" fmla="*/ 14 w 31"/>
                <a:gd name="T1" fmla="*/ 1 h 27"/>
                <a:gd name="T2" fmla="*/ 24 w 31"/>
                <a:gd name="T3" fmla="*/ 3 h 27"/>
                <a:gd name="T4" fmla="*/ 30 w 31"/>
                <a:gd name="T5" fmla="*/ 12 h 27"/>
                <a:gd name="T6" fmla="*/ 30 w 31"/>
                <a:gd name="T7" fmla="*/ 16 h 27"/>
                <a:gd name="T8" fmla="*/ 28 w 31"/>
                <a:gd name="T9" fmla="*/ 19 h 27"/>
                <a:gd name="T10" fmla="*/ 15 w 31"/>
                <a:gd name="T11" fmla="*/ 27 h 27"/>
                <a:gd name="T12" fmla="*/ 1 w 31"/>
                <a:gd name="T13" fmla="*/ 15 h 27"/>
                <a:gd name="T14" fmla="*/ 13 w 31"/>
                <a:gd name="T15" fmla="*/ 1 h 27"/>
                <a:gd name="T16" fmla="*/ 14 w 31"/>
                <a:gd name="T1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7">
                  <a:moveTo>
                    <a:pt x="14" y="1"/>
                  </a:moveTo>
                  <a:cubicBezTo>
                    <a:pt x="18" y="0"/>
                    <a:pt x="21" y="1"/>
                    <a:pt x="24" y="3"/>
                  </a:cubicBezTo>
                  <a:cubicBezTo>
                    <a:pt x="27" y="5"/>
                    <a:pt x="30" y="9"/>
                    <a:pt x="30" y="12"/>
                  </a:cubicBezTo>
                  <a:cubicBezTo>
                    <a:pt x="31" y="14"/>
                    <a:pt x="31" y="15"/>
                    <a:pt x="30" y="16"/>
                  </a:cubicBezTo>
                  <a:cubicBezTo>
                    <a:pt x="30" y="17"/>
                    <a:pt x="29" y="18"/>
                    <a:pt x="28" y="19"/>
                  </a:cubicBezTo>
                  <a:cubicBezTo>
                    <a:pt x="25" y="23"/>
                    <a:pt x="20" y="27"/>
                    <a:pt x="15" y="27"/>
                  </a:cubicBezTo>
                  <a:cubicBezTo>
                    <a:pt x="8" y="27"/>
                    <a:pt x="2" y="22"/>
                    <a:pt x="1" y="15"/>
                  </a:cubicBezTo>
                  <a:cubicBezTo>
                    <a:pt x="0" y="8"/>
                    <a:pt x="6" y="2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3" name="Freeform 87"/>
            <p:cNvSpPr/>
            <p:nvPr/>
          </p:nvSpPr>
          <p:spPr bwMode="auto">
            <a:xfrm>
              <a:off x="1346200" y="-312738"/>
              <a:ext cx="28575" cy="23813"/>
            </a:xfrm>
            <a:custGeom>
              <a:avLst/>
              <a:gdLst>
                <a:gd name="T0" fmla="*/ 14 w 31"/>
                <a:gd name="T1" fmla="*/ 0 h 26"/>
                <a:gd name="T2" fmla="*/ 24 w 31"/>
                <a:gd name="T3" fmla="*/ 2 h 26"/>
                <a:gd name="T4" fmla="*/ 30 w 31"/>
                <a:gd name="T5" fmla="*/ 12 h 26"/>
                <a:gd name="T6" fmla="*/ 30 w 31"/>
                <a:gd name="T7" fmla="*/ 15 h 26"/>
                <a:gd name="T8" fmla="*/ 28 w 31"/>
                <a:gd name="T9" fmla="*/ 18 h 26"/>
                <a:gd name="T10" fmla="*/ 15 w 31"/>
                <a:gd name="T11" fmla="*/ 26 h 26"/>
                <a:gd name="T12" fmla="*/ 1 w 31"/>
                <a:gd name="T13" fmla="*/ 15 h 26"/>
                <a:gd name="T14" fmla="*/ 13 w 31"/>
                <a:gd name="T15" fmla="*/ 0 h 26"/>
                <a:gd name="T16" fmla="*/ 14 w 3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6">
                  <a:moveTo>
                    <a:pt x="14" y="0"/>
                  </a:moveTo>
                  <a:cubicBezTo>
                    <a:pt x="18" y="0"/>
                    <a:pt x="21" y="0"/>
                    <a:pt x="24" y="2"/>
                  </a:cubicBezTo>
                  <a:cubicBezTo>
                    <a:pt x="27" y="4"/>
                    <a:pt x="30" y="8"/>
                    <a:pt x="30" y="12"/>
                  </a:cubicBezTo>
                  <a:cubicBezTo>
                    <a:pt x="31" y="13"/>
                    <a:pt x="31" y="14"/>
                    <a:pt x="30" y="15"/>
                  </a:cubicBezTo>
                  <a:cubicBezTo>
                    <a:pt x="30" y="16"/>
                    <a:pt x="29" y="17"/>
                    <a:pt x="28" y="18"/>
                  </a:cubicBezTo>
                  <a:cubicBezTo>
                    <a:pt x="25" y="22"/>
                    <a:pt x="20" y="26"/>
                    <a:pt x="15" y="26"/>
                  </a:cubicBezTo>
                  <a:cubicBezTo>
                    <a:pt x="8" y="26"/>
                    <a:pt x="2" y="21"/>
                    <a:pt x="1" y="15"/>
                  </a:cubicBezTo>
                  <a:cubicBezTo>
                    <a:pt x="0" y="7"/>
                    <a:pt x="6" y="1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4" name="Freeform 88"/>
            <p:cNvSpPr/>
            <p:nvPr/>
          </p:nvSpPr>
          <p:spPr bwMode="auto">
            <a:xfrm>
              <a:off x="1327150" y="-280988"/>
              <a:ext cx="34925" cy="31750"/>
            </a:xfrm>
            <a:custGeom>
              <a:avLst/>
              <a:gdLst>
                <a:gd name="T0" fmla="*/ 28 w 37"/>
                <a:gd name="T1" fmla="*/ 5 h 35"/>
                <a:gd name="T2" fmla="*/ 35 w 37"/>
                <a:gd name="T3" fmla="*/ 13 h 35"/>
                <a:gd name="T4" fmla="*/ 36 w 37"/>
                <a:gd name="T5" fmla="*/ 26 h 35"/>
                <a:gd name="T6" fmla="*/ 24 w 37"/>
                <a:gd name="T7" fmla="*/ 34 h 35"/>
                <a:gd name="T8" fmla="*/ 4 w 37"/>
                <a:gd name="T9" fmla="*/ 26 h 35"/>
                <a:gd name="T10" fmla="*/ 6 w 37"/>
                <a:gd name="T11" fmla="*/ 5 h 35"/>
                <a:gd name="T12" fmla="*/ 25 w 37"/>
                <a:gd name="T13" fmla="*/ 3 h 35"/>
                <a:gd name="T14" fmla="*/ 28 w 37"/>
                <a:gd name="T1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5">
                  <a:moveTo>
                    <a:pt x="28" y="5"/>
                  </a:moveTo>
                  <a:cubicBezTo>
                    <a:pt x="31" y="7"/>
                    <a:pt x="34" y="10"/>
                    <a:pt x="35" y="13"/>
                  </a:cubicBezTo>
                  <a:cubicBezTo>
                    <a:pt x="37" y="17"/>
                    <a:pt x="37" y="22"/>
                    <a:pt x="36" y="26"/>
                  </a:cubicBezTo>
                  <a:cubicBezTo>
                    <a:pt x="33" y="30"/>
                    <a:pt x="29" y="33"/>
                    <a:pt x="24" y="34"/>
                  </a:cubicBezTo>
                  <a:cubicBezTo>
                    <a:pt x="16" y="35"/>
                    <a:pt x="8" y="32"/>
                    <a:pt x="4" y="26"/>
                  </a:cubicBezTo>
                  <a:cubicBezTo>
                    <a:pt x="0" y="20"/>
                    <a:pt x="1" y="11"/>
                    <a:pt x="6" y="5"/>
                  </a:cubicBezTo>
                  <a:cubicBezTo>
                    <a:pt x="11" y="0"/>
                    <a:pt x="19" y="0"/>
                    <a:pt x="25" y="3"/>
                  </a:cubicBezTo>
                  <a:cubicBezTo>
                    <a:pt x="26" y="4"/>
                    <a:pt x="27" y="4"/>
                    <a:pt x="28" y="5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5" name="Freeform 89"/>
            <p:cNvSpPr/>
            <p:nvPr/>
          </p:nvSpPr>
          <p:spPr bwMode="auto">
            <a:xfrm>
              <a:off x="1519238" y="-350838"/>
              <a:ext cx="1147763" cy="727075"/>
            </a:xfrm>
            <a:custGeom>
              <a:avLst/>
              <a:gdLst>
                <a:gd name="T0" fmla="*/ 130 w 1237"/>
                <a:gd name="T1" fmla="*/ 585 h 784"/>
                <a:gd name="T2" fmla="*/ 277 w 1237"/>
                <a:gd name="T3" fmla="*/ 751 h 784"/>
                <a:gd name="T4" fmla="*/ 386 w 1237"/>
                <a:gd name="T5" fmla="*/ 747 h 784"/>
                <a:gd name="T6" fmla="*/ 318 w 1237"/>
                <a:gd name="T7" fmla="*/ 585 h 784"/>
                <a:gd name="T8" fmla="*/ 504 w 1237"/>
                <a:gd name="T9" fmla="*/ 656 h 784"/>
                <a:gd name="T10" fmla="*/ 695 w 1237"/>
                <a:gd name="T11" fmla="*/ 691 h 784"/>
                <a:gd name="T12" fmla="*/ 709 w 1237"/>
                <a:gd name="T13" fmla="*/ 678 h 784"/>
                <a:gd name="T14" fmla="*/ 698 w 1237"/>
                <a:gd name="T15" fmla="*/ 656 h 784"/>
                <a:gd name="T16" fmla="*/ 619 w 1237"/>
                <a:gd name="T17" fmla="*/ 618 h 784"/>
                <a:gd name="T18" fmla="*/ 697 w 1237"/>
                <a:gd name="T19" fmla="*/ 611 h 784"/>
                <a:gd name="T20" fmla="*/ 905 w 1237"/>
                <a:gd name="T21" fmla="*/ 595 h 784"/>
                <a:gd name="T22" fmla="*/ 841 w 1237"/>
                <a:gd name="T23" fmla="*/ 543 h 784"/>
                <a:gd name="T24" fmla="*/ 901 w 1237"/>
                <a:gd name="T25" fmla="*/ 507 h 784"/>
                <a:gd name="T26" fmla="*/ 1028 w 1237"/>
                <a:gd name="T27" fmla="*/ 523 h 784"/>
                <a:gd name="T28" fmla="*/ 1089 w 1237"/>
                <a:gd name="T29" fmla="*/ 434 h 784"/>
                <a:gd name="T30" fmla="*/ 1010 w 1237"/>
                <a:gd name="T31" fmla="*/ 371 h 784"/>
                <a:gd name="T32" fmla="*/ 1216 w 1237"/>
                <a:gd name="T33" fmla="*/ 303 h 784"/>
                <a:gd name="T34" fmla="*/ 1234 w 1237"/>
                <a:gd name="T35" fmla="*/ 278 h 784"/>
                <a:gd name="T36" fmla="*/ 1208 w 1237"/>
                <a:gd name="T37" fmla="*/ 236 h 784"/>
                <a:gd name="T38" fmla="*/ 1155 w 1237"/>
                <a:gd name="T39" fmla="*/ 230 h 784"/>
                <a:gd name="T40" fmla="*/ 1005 w 1237"/>
                <a:gd name="T41" fmla="*/ 239 h 784"/>
                <a:gd name="T42" fmla="*/ 1053 w 1237"/>
                <a:gd name="T43" fmla="*/ 134 h 784"/>
                <a:gd name="T44" fmla="*/ 1011 w 1237"/>
                <a:gd name="T45" fmla="*/ 45 h 784"/>
                <a:gd name="T46" fmla="*/ 977 w 1237"/>
                <a:gd name="T47" fmla="*/ 58 h 784"/>
                <a:gd name="T48" fmla="*/ 848 w 1237"/>
                <a:gd name="T49" fmla="*/ 191 h 784"/>
                <a:gd name="T50" fmla="*/ 821 w 1237"/>
                <a:gd name="T51" fmla="*/ 21 h 784"/>
                <a:gd name="T52" fmla="*/ 791 w 1237"/>
                <a:gd name="T53" fmla="*/ 0 h 784"/>
                <a:gd name="T54" fmla="*/ 758 w 1237"/>
                <a:gd name="T55" fmla="*/ 26 h 784"/>
                <a:gd name="T56" fmla="*/ 618 w 1237"/>
                <a:gd name="T57" fmla="*/ 248 h 784"/>
                <a:gd name="T58" fmla="*/ 611 w 1237"/>
                <a:gd name="T59" fmla="*/ 74 h 784"/>
                <a:gd name="T60" fmla="*/ 462 w 1237"/>
                <a:gd name="T61" fmla="*/ 67 h 784"/>
                <a:gd name="T62" fmla="*/ 409 w 1237"/>
                <a:gd name="T63" fmla="*/ 231 h 784"/>
                <a:gd name="T64" fmla="*/ 409 w 1237"/>
                <a:gd name="T65" fmla="*/ 124 h 784"/>
                <a:gd name="T66" fmla="*/ 332 w 1237"/>
                <a:gd name="T67" fmla="*/ 58 h 784"/>
                <a:gd name="T68" fmla="*/ 260 w 1237"/>
                <a:gd name="T69" fmla="*/ 101 h 784"/>
                <a:gd name="T70" fmla="*/ 223 w 1237"/>
                <a:gd name="T71" fmla="*/ 294 h 784"/>
                <a:gd name="T72" fmla="*/ 180 w 1237"/>
                <a:gd name="T73" fmla="*/ 209 h 784"/>
                <a:gd name="T74" fmla="*/ 105 w 1237"/>
                <a:gd name="T75" fmla="*/ 164 h 784"/>
                <a:gd name="T76" fmla="*/ 76 w 1237"/>
                <a:gd name="T77" fmla="*/ 185 h 784"/>
                <a:gd name="T78" fmla="*/ 12 w 1237"/>
                <a:gd name="T79" fmla="*/ 399 h 784"/>
                <a:gd name="T80" fmla="*/ 123 w 1237"/>
                <a:gd name="T81" fmla="*/ 576 h 784"/>
                <a:gd name="T82" fmla="*/ 130 w 1237"/>
                <a:gd name="T83" fmla="*/ 585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37" h="784">
                  <a:moveTo>
                    <a:pt x="130" y="585"/>
                  </a:moveTo>
                  <a:cubicBezTo>
                    <a:pt x="161" y="653"/>
                    <a:pt x="213" y="711"/>
                    <a:pt x="277" y="751"/>
                  </a:cubicBezTo>
                  <a:cubicBezTo>
                    <a:pt x="312" y="773"/>
                    <a:pt x="368" y="784"/>
                    <a:pt x="386" y="747"/>
                  </a:cubicBezTo>
                  <a:cubicBezTo>
                    <a:pt x="413" y="691"/>
                    <a:pt x="306" y="645"/>
                    <a:pt x="318" y="585"/>
                  </a:cubicBezTo>
                  <a:cubicBezTo>
                    <a:pt x="385" y="580"/>
                    <a:pt x="446" y="622"/>
                    <a:pt x="504" y="656"/>
                  </a:cubicBezTo>
                  <a:cubicBezTo>
                    <a:pt x="562" y="691"/>
                    <a:pt x="634" y="721"/>
                    <a:pt x="695" y="691"/>
                  </a:cubicBezTo>
                  <a:cubicBezTo>
                    <a:pt x="701" y="688"/>
                    <a:pt x="707" y="684"/>
                    <a:pt x="709" y="678"/>
                  </a:cubicBezTo>
                  <a:cubicBezTo>
                    <a:pt x="711" y="669"/>
                    <a:pt x="704" y="661"/>
                    <a:pt x="698" y="656"/>
                  </a:cubicBezTo>
                  <a:cubicBezTo>
                    <a:pt x="676" y="637"/>
                    <a:pt x="648" y="624"/>
                    <a:pt x="619" y="618"/>
                  </a:cubicBezTo>
                  <a:cubicBezTo>
                    <a:pt x="629" y="591"/>
                    <a:pt x="670" y="601"/>
                    <a:pt x="697" y="611"/>
                  </a:cubicBezTo>
                  <a:cubicBezTo>
                    <a:pt x="764" y="637"/>
                    <a:pt x="843" y="631"/>
                    <a:pt x="905" y="595"/>
                  </a:cubicBezTo>
                  <a:cubicBezTo>
                    <a:pt x="888" y="573"/>
                    <a:pt x="866" y="555"/>
                    <a:pt x="841" y="543"/>
                  </a:cubicBezTo>
                  <a:cubicBezTo>
                    <a:pt x="843" y="517"/>
                    <a:pt x="875" y="506"/>
                    <a:pt x="901" y="507"/>
                  </a:cubicBezTo>
                  <a:cubicBezTo>
                    <a:pt x="944" y="509"/>
                    <a:pt x="985" y="528"/>
                    <a:pt x="1028" y="523"/>
                  </a:cubicBezTo>
                  <a:cubicBezTo>
                    <a:pt x="1071" y="518"/>
                    <a:pt x="1113" y="470"/>
                    <a:pt x="1089" y="434"/>
                  </a:cubicBezTo>
                  <a:cubicBezTo>
                    <a:pt x="1069" y="406"/>
                    <a:pt x="1020" y="404"/>
                    <a:pt x="1010" y="371"/>
                  </a:cubicBezTo>
                  <a:cubicBezTo>
                    <a:pt x="1084" y="380"/>
                    <a:pt x="1161" y="354"/>
                    <a:pt x="1216" y="303"/>
                  </a:cubicBezTo>
                  <a:cubicBezTo>
                    <a:pt x="1224" y="296"/>
                    <a:pt x="1231" y="288"/>
                    <a:pt x="1234" y="278"/>
                  </a:cubicBezTo>
                  <a:cubicBezTo>
                    <a:pt x="1237" y="260"/>
                    <a:pt x="1224" y="243"/>
                    <a:pt x="1208" y="236"/>
                  </a:cubicBezTo>
                  <a:cubicBezTo>
                    <a:pt x="1191" y="228"/>
                    <a:pt x="1173" y="229"/>
                    <a:pt x="1155" y="230"/>
                  </a:cubicBezTo>
                  <a:cubicBezTo>
                    <a:pt x="1105" y="233"/>
                    <a:pt x="1055" y="236"/>
                    <a:pt x="1005" y="239"/>
                  </a:cubicBezTo>
                  <a:cubicBezTo>
                    <a:pt x="1012" y="201"/>
                    <a:pt x="1040" y="170"/>
                    <a:pt x="1053" y="134"/>
                  </a:cubicBezTo>
                  <a:cubicBezTo>
                    <a:pt x="1066" y="97"/>
                    <a:pt x="1049" y="44"/>
                    <a:pt x="1011" y="45"/>
                  </a:cubicBezTo>
                  <a:cubicBezTo>
                    <a:pt x="999" y="46"/>
                    <a:pt x="987" y="51"/>
                    <a:pt x="977" y="58"/>
                  </a:cubicBezTo>
                  <a:cubicBezTo>
                    <a:pt x="924" y="90"/>
                    <a:pt x="878" y="137"/>
                    <a:pt x="848" y="191"/>
                  </a:cubicBezTo>
                  <a:cubicBezTo>
                    <a:pt x="866" y="134"/>
                    <a:pt x="856" y="69"/>
                    <a:pt x="821" y="21"/>
                  </a:cubicBezTo>
                  <a:cubicBezTo>
                    <a:pt x="814" y="10"/>
                    <a:pt x="803" y="0"/>
                    <a:pt x="791" y="0"/>
                  </a:cubicBezTo>
                  <a:cubicBezTo>
                    <a:pt x="776" y="0"/>
                    <a:pt x="766" y="14"/>
                    <a:pt x="758" y="26"/>
                  </a:cubicBezTo>
                  <a:cubicBezTo>
                    <a:pt x="711" y="100"/>
                    <a:pt x="665" y="174"/>
                    <a:pt x="618" y="248"/>
                  </a:cubicBezTo>
                  <a:cubicBezTo>
                    <a:pt x="584" y="199"/>
                    <a:pt x="636" y="128"/>
                    <a:pt x="611" y="74"/>
                  </a:cubicBezTo>
                  <a:cubicBezTo>
                    <a:pt x="587" y="20"/>
                    <a:pt x="502" y="24"/>
                    <a:pt x="462" y="67"/>
                  </a:cubicBezTo>
                  <a:cubicBezTo>
                    <a:pt x="423" y="110"/>
                    <a:pt x="415" y="173"/>
                    <a:pt x="409" y="231"/>
                  </a:cubicBezTo>
                  <a:cubicBezTo>
                    <a:pt x="414" y="196"/>
                    <a:pt x="419" y="158"/>
                    <a:pt x="409" y="124"/>
                  </a:cubicBezTo>
                  <a:cubicBezTo>
                    <a:pt x="398" y="89"/>
                    <a:pt x="368" y="58"/>
                    <a:pt x="332" y="58"/>
                  </a:cubicBezTo>
                  <a:cubicBezTo>
                    <a:pt x="303" y="59"/>
                    <a:pt x="278" y="79"/>
                    <a:pt x="260" y="101"/>
                  </a:cubicBezTo>
                  <a:cubicBezTo>
                    <a:pt x="218" y="155"/>
                    <a:pt x="204" y="229"/>
                    <a:pt x="223" y="294"/>
                  </a:cubicBezTo>
                  <a:cubicBezTo>
                    <a:pt x="201" y="271"/>
                    <a:pt x="195" y="237"/>
                    <a:pt x="180" y="209"/>
                  </a:cubicBezTo>
                  <a:cubicBezTo>
                    <a:pt x="166" y="180"/>
                    <a:pt x="135" y="154"/>
                    <a:pt x="105" y="164"/>
                  </a:cubicBezTo>
                  <a:cubicBezTo>
                    <a:pt x="94" y="168"/>
                    <a:pt x="84" y="177"/>
                    <a:pt x="76" y="185"/>
                  </a:cubicBezTo>
                  <a:cubicBezTo>
                    <a:pt x="25" y="242"/>
                    <a:pt x="0" y="323"/>
                    <a:pt x="12" y="399"/>
                  </a:cubicBezTo>
                  <a:cubicBezTo>
                    <a:pt x="23" y="475"/>
                    <a:pt x="57" y="536"/>
                    <a:pt x="123" y="576"/>
                  </a:cubicBezTo>
                  <a:lnTo>
                    <a:pt x="130" y="585"/>
                  </a:ln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6" name="Freeform 90"/>
            <p:cNvSpPr/>
            <p:nvPr/>
          </p:nvSpPr>
          <p:spPr bwMode="auto">
            <a:xfrm>
              <a:off x="1644650" y="-179388"/>
              <a:ext cx="919163" cy="411163"/>
            </a:xfrm>
            <a:custGeom>
              <a:avLst/>
              <a:gdLst>
                <a:gd name="T0" fmla="*/ 134 w 991"/>
                <a:gd name="T1" fmla="*/ 439 h 444"/>
                <a:gd name="T2" fmla="*/ 155 w 991"/>
                <a:gd name="T3" fmla="*/ 437 h 444"/>
                <a:gd name="T4" fmla="*/ 153 w 991"/>
                <a:gd name="T5" fmla="*/ 415 h 444"/>
                <a:gd name="T6" fmla="*/ 81 w 991"/>
                <a:gd name="T7" fmla="*/ 320 h 444"/>
                <a:gd name="T8" fmla="*/ 357 w 991"/>
                <a:gd name="T9" fmla="*/ 259 h 444"/>
                <a:gd name="T10" fmla="*/ 362 w 991"/>
                <a:gd name="T11" fmla="*/ 263 h 444"/>
                <a:gd name="T12" fmla="*/ 564 w 991"/>
                <a:gd name="T13" fmla="*/ 331 h 444"/>
                <a:gd name="T14" fmla="*/ 580 w 991"/>
                <a:gd name="T15" fmla="*/ 317 h 444"/>
                <a:gd name="T16" fmla="*/ 566 w 991"/>
                <a:gd name="T17" fmla="*/ 300 h 444"/>
                <a:gd name="T18" fmla="*/ 396 w 991"/>
                <a:gd name="T19" fmla="*/ 247 h 444"/>
                <a:gd name="T20" fmla="*/ 459 w 991"/>
                <a:gd name="T21" fmla="*/ 228 h 444"/>
                <a:gd name="T22" fmla="*/ 629 w 991"/>
                <a:gd name="T23" fmla="*/ 178 h 444"/>
                <a:gd name="T24" fmla="*/ 635 w 991"/>
                <a:gd name="T25" fmla="*/ 183 h 444"/>
                <a:gd name="T26" fmla="*/ 810 w 991"/>
                <a:gd name="T27" fmla="*/ 254 h 444"/>
                <a:gd name="T28" fmla="*/ 830 w 991"/>
                <a:gd name="T29" fmla="*/ 246 h 444"/>
                <a:gd name="T30" fmla="*/ 821 w 991"/>
                <a:gd name="T31" fmla="*/ 226 h 444"/>
                <a:gd name="T32" fmla="*/ 675 w 991"/>
                <a:gd name="T33" fmla="*/ 166 h 444"/>
                <a:gd name="T34" fmla="*/ 974 w 991"/>
                <a:gd name="T35" fmla="*/ 133 h 444"/>
                <a:gd name="T36" fmla="*/ 991 w 991"/>
                <a:gd name="T37" fmla="*/ 119 h 444"/>
                <a:gd name="T38" fmla="*/ 976 w 991"/>
                <a:gd name="T39" fmla="*/ 103 h 444"/>
                <a:gd name="T40" fmla="*/ 510 w 991"/>
                <a:gd name="T41" fmla="*/ 180 h 444"/>
                <a:gd name="T42" fmla="*/ 567 w 991"/>
                <a:gd name="T43" fmla="*/ 106 h 444"/>
                <a:gd name="T44" fmla="*/ 589 w 991"/>
                <a:gd name="T45" fmla="*/ 91 h 444"/>
                <a:gd name="T46" fmla="*/ 664 w 991"/>
                <a:gd name="T47" fmla="*/ 26 h 444"/>
                <a:gd name="T48" fmla="*/ 659 w 991"/>
                <a:gd name="T49" fmla="*/ 4 h 444"/>
                <a:gd name="T50" fmla="*/ 638 w 991"/>
                <a:gd name="T51" fmla="*/ 9 h 444"/>
                <a:gd name="T52" fmla="*/ 572 w 991"/>
                <a:gd name="T53" fmla="*/ 66 h 444"/>
                <a:gd name="T54" fmla="*/ 549 w 991"/>
                <a:gd name="T55" fmla="*/ 81 h 444"/>
                <a:gd name="T56" fmla="*/ 485 w 991"/>
                <a:gd name="T57" fmla="*/ 154 h 444"/>
                <a:gd name="T58" fmla="*/ 478 w 991"/>
                <a:gd name="T59" fmla="*/ 190 h 444"/>
                <a:gd name="T60" fmla="*/ 450 w 991"/>
                <a:gd name="T61" fmla="*/ 198 h 444"/>
                <a:gd name="T62" fmla="*/ 203 w 991"/>
                <a:gd name="T63" fmla="*/ 268 h 444"/>
                <a:gd name="T64" fmla="*/ 371 w 991"/>
                <a:gd name="T65" fmla="*/ 77 h 444"/>
                <a:gd name="T66" fmla="*/ 380 w 991"/>
                <a:gd name="T67" fmla="*/ 58 h 444"/>
                <a:gd name="T68" fmla="*/ 360 w 991"/>
                <a:gd name="T69" fmla="*/ 49 h 444"/>
                <a:gd name="T70" fmla="*/ 184 w 991"/>
                <a:gd name="T71" fmla="*/ 226 h 444"/>
                <a:gd name="T72" fmla="*/ 169 w 991"/>
                <a:gd name="T73" fmla="*/ 275 h 444"/>
                <a:gd name="T74" fmla="*/ 15 w 991"/>
                <a:gd name="T75" fmla="*/ 294 h 444"/>
                <a:gd name="T76" fmla="*/ 2 w 991"/>
                <a:gd name="T77" fmla="*/ 304 h 444"/>
                <a:gd name="T78" fmla="*/ 0 w 991"/>
                <a:gd name="T79" fmla="*/ 310 h 444"/>
                <a:gd name="T80" fmla="*/ 16 w 991"/>
                <a:gd name="T81" fmla="*/ 325 h 444"/>
                <a:gd name="T82" fmla="*/ 49 w 991"/>
                <a:gd name="T83" fmla="*/ 323 h 444"/>
                <a:gd name="T84" fmla="*/ 49 w 991"/>
                <a:gd name="T85" fmla="*/ 324 h 444"/>
                <a:gd name="T86" fmla="*/ 134 w 991"/>
                <a:gd name="T87" fmla="*/ 43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1" h="443">
                  <a:moveTo>
                    <a:pt x="134" y="439"/>
                  </a:moveTo>
                  <a:cubicBezTo>
                    <a:pt x="140" y="444"/>
                    <a:pt x="150" y="443"/>
                    <a:pt x="155" y="437"/>
                  </a:cubicBezTo>
                  <a:cubicBezTo>
                    <a:pt x="161" y="430"/>
                    <a:pt x="160" y="421"/>
                    <a:pt x="153" y="415"/>
                  </a:cubicBezTo>
                  <a:cubicBezTo>
                    <a:pt x="122" y="389"/>
                    <a:pt x="98" y="356"/>
                    <a:pt x="81" y="320"/>
                  </a:cubicBezTo>
                  <a:cubicBezTo>
                    <a:pt x="175" y="309"/>
                    <a:pt x="267" y="286"/>
                    <a:pt x="357" y="259"/>
                  </a:cubicBezTo>
                  <a:cubicBezTo>
                    <a:pt x="358" y="261"/>
                    <a:pt x="360" y="262"/>
                    <a:pt x="362" y="263"/>
                  </a:cubicBezTo>
                  <a:cubicBezTo>
                    <a:pt x="422" y="301"/>
                    <a:pt x="492" y="324"/>
                    <a:pt x="564" y="331"/>
                  </a:cubicBezTo>
                  <a:cubicBezTo>
                    <a:pt x="572" y="332"/>
                    <a:pt x="579" y="326"/>
                    <a:pt x="580" y="317"/>
                  </a:cubicBezTo>
                  <a:cubicBezTo>
                    <a:pt x="581" y="309"/>
                    <a:pt x="575" y="301"/>
                    <a:pt x="566" y="300"/>
                  </a:cubicBezTo>
                  <a:cubicBezTo>
                    <a:pt x="507" y="295"/>
                    <a:pt x="448" y="276"/>
                    <a:pt x="396" y="247"/>
                  </a:cubicBezTo>
                  <a:cubicBezTo>
                    <a:pt x="417" y="241"/>
                    <a:pt x="438" y="234"/>
                    <a:pt x="459" y="228"/>
                  </a:cubicBezTo>
                  <a:cubicBezTo>
                    <a:pt x="515" y="210"/>
                    <a:pt x="572" y="193"/>
                    <a:pt x="629" y="178"/>
                  </a:cubicBezTo>
                  <a:cubicBezTo>
                    <a:pt x="630" y="180"/>
                    <a:pt x="632" y="182"/>
                    <a:pt x="635" y="183"/>
                  </a:cubicBezTo>
                  <a:cubicBezTo>
                    <a:pt x="810" y="254"/>
                    <a:pt x="810" y="254"/>
                    <a:pt x="810" y="254"/>
                  </a:cubicBezTo>
                  <a:cubicBezTo>
                    <a:pt x="818" y="257"/>
                    <a:pt x="827" y="253"/>
                    <a:pt x="830" y="246"/>
                  </a:cubicBezTo>
                  <a:cubicBezTo>
                    <a:pt x="833" y="238"/>
                    <a:pt x="829" y="229"/>
                    <a:pt x="821" y="226"/>
                  </a:cubicBezTo>
                  <a:cubicBezTo>
                    <a:pt x="675" y="166"/>
                    <a:pt x="675" y="166"/>
                    <a:pt x="675" y="166"/>
                  </a:cubicBezTo>
                  <a:cubicBezTo>
                    <a:pt x="773" y="142"/>
                    <a:pt x="874" y="127"/>
                    <a:pt x="974" y="133"/>
                  </a:cubicBezTo>
                  <a:cubicBezTo>
                    <a:pt x="983" y="134"/>
                    <a:pt x="990" y="128"/>
                    <a:pt x="991" y="119"/>
                  </a:cubicBezTo>
                  <a:cubicBezTo>
                    <a:pt x="991" y="111"/>
                    <a:pt x="985" y="103"/>
                    <a:pt x="976" y="103"/>
                  </a:cubicBezTo>
                  <a:cubicBezTo>
                    <a:pt x="817" y="92"/>
                    <a:pt x="661" y="134"/>
                    <a:pt x="510" y="180"/>
                  </a:cubicBezTo>
                  <a:cubicBezTo>
                    <a:pt x="515" y="149"/>
                    <a:pt x="543" y="123"/>
                    <a:pt x="567" y="106"/>
                  </a:cubicBezTo>
                  <a:cubicBezTo>
                    <a:pt x="574" y="101"/>
                    <a:pt x="581" y="96"/>
                    <a:pt x="589" y="91"/>
                  </a:cubicBezTo>
                  <a:cubicBezTo>
                    <a:pt x="616" y="73"/>
                    <a:pt x="644" y="54"/>
                    <a:pt x="664" y="26"/>
                  </a:cubicBezTo>
                  <a:cubicBezTo>
                    <a:pt x="668" y="19"/>
                    <a:pt x="666" y="9"/>
                    <a:pt x="659" y="4"/>
                  </a:cubicBezTo>
                  <a:cubicBezTo>
                    <a:pt x="652" y="0"/>
                    <a:pt x="643" y="2"/>
                    <a:pt x="638" y="9"/>
                  </a:cubicBezTo>
                  <a:cubicBezTo>
                    <a:pt x="622" y="32"/>
                    <a:pt x="598" y="49"/>
                    <a:pt x="572" y="66"/>
                  </a:cubicBezTo>
                  <a:cubicBezTo>
                    <a:pt x="564" y="71"/>
                    <a:pt x="556" y="76"/>
                    <a:pt x="549" y="81"/>
                  </a:cubicBezTo>
                  <a:cubicBezTo>
                    <a:pt x="517" y="104"/>
                    <a:pt x="496" y="129"/>
                    <a:pt x="485" y="154"/>
                  </a:cubicBezTo>
                  <a:cubicBezTo>
                    <a:pt x="480" y="166"/>
                    <a:pt x="478" y="178"/>
                    <a:pt x="478" y="190"/>
                  </a:cubicBezTo>
                  <a:cubicBezTo>
                    <a:pt x="469" y="193"/>
                    <a:pt x="459" y="196"/>
                    <a:pt x="450" y="198"/>
                  </a:cubicBezTo>
                  <a:cubicBezTo>
                    <a:pt x="369" y="224"/>
                    <a:pt x="287" y="249"/>
                    <a:pt x="203" y="268"/>
                  </a:cubicBezTo>
                  <a:cubicBezTo>
                    <a:pt x="227" y="183"/>
                    <a:pt x="290" y="111"/>
                    <a:pt x="371" y="77"/>
                  </a:cubicBezTo>
                  <a:cubicBezTo>
                    <a:pt x="379" y="74"/>
                    <a:pt x="383" y="65"/>
                    <a:pt x="380" y="58"/>
                  </a:cubicBezTo>
                  <a:cubicBezTo>
                    <a:pt x="376" y="50"/>
                    <a:pt x="367" y="46"/>
                    <a:pt x="360" y="49"/>
                  </a:cubicBezTo>
                  <a:cubicBezTo>
                    <a:pt x="280" y="82"/>
                    <a:pt x="216" y="147"/>
                    <a:pt x="184" y="226"/>
                  </a:cubicBezTo>
                  <a:cubicBezTo>
                    <a:pt x="178" y="242"/>
                    <a:pt x="173" y="258"/>
                    <a:pt x="169" y="275"/>
                  </a:cubicBezTo>
                  <a:cubicBezTo>
                    <a:pt x="118" y="285"/>
                    <a:pt x="67" y="292"/>
                    <a:pt x="15" y="294"/>
                  </a:cubicBezTo>
                  <a:cubicBezTo>
                    <a:pt x="9" y="295"/>
                    <a:pt x="4" y="299"/>
                    <a:pt x="2" y="304"/>
                  </a:cubicBezTo>
                  <a:cubicBezTo>
                    <a:pt x="1" y="306"/>
                    <a:pt x="0" y="308"/>
                    <a:pt x="0" y="310"/>
                  </a:cubicBezTo>
                  <a:cubicBezTo>
                    <a:pt x="1" y="319"/>
                    <a:pt x="8" y="325"/>
                    <a:pt x="16" y="325"/>
                  </a:cubicBezTo>
                  <a:cubicBezTo>
                    <a:pt x="27" y="325"/>
                    <a:pt x="38" y="323"/>
                    <a:pt x="49" y="323"/>
                  </a:cubicBezTo>
                  <a:cubicBezTo>
                    <a:pt x="49" y="323"/>
                    <a:pt x="49" y="323"/>
                    <a:pt x="49" y="324"/>
                  </a:cubicBezTo>
                  <a:cubicBezTo>
                    <a:pt x="67" y="368"/>
                    <a:pt x="97" y="408"/>
                    <a:pt x="134" y="439"/>
                  </a:cubicBezTo>
                  <a:close/>
                </a:path>
              </a:pathLst>
            </a:custGeom>
            <a:solidFill>
              <a:srgbClr val="409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7" name="Freeform 91"/>
            <p:cNvSpPr/>
            <p:nvPr/>
          </p:nvSpPr>
          <p:spPr bwMode="auto">
            <a:xfrm>
              <a:off x="619125" y="171450"/>
              <a:ext cx="374650" cy="361950"/>
            </a:xfrm>
            <a:custGeom>
              <a:avLst/>
              <a:gdLst>
                <a:gd name="T0" fmla="*/ 154 w 403"/>
                <a:gd name="T1" fmla="*/ 11 h 389"/>
                <a:gd name="T2" fmla="*/ 258 w 403"/>
                <a:gd name="T3" fmla="*/ 8 h 389"/>
                <a:gd name="T4" fmla="*/ 362 w 403"/>
                <a:gd name="T5" fmla="*/ 87 h 389"/>
                <a:gd name="T6" fmla="*/ 370 w 403"/>
                <a:gd name="T7" fmla="*/ 286 h 389"/>
                <a:gd name="T8" fmla="*/ 195 w 403"/>
                <a:gd name="T9" fmla="*/ 382 h 389"/>
                <a:gd name="T10" fmla="*/ 83 w 403"/>
                <a:gd name="T11" fmla="*/ 335 h 389"/>
                <a:gd name="T12" fmla="*/ 16 w 403"/>
                <a:gd name="T13" fmla="*/ 256 h 389"/>
                <a:gd name="T14" fmla="*/ 21 w 403"/>
                <a:gd name="T15" fmla="*/ 147 h 389"/>
                <a:gd name="T16" fmla="*/ 149 w 403"/>
                <a:gd name="T17" fmla="*/ 88 h 389"/>
                <a:gd name="T18" fmla="*/ 301 w 403"/>
                <a:gd name="T19" fmla="*/ 164 h 389"/>
                <a:gd name="T20" fmla="*/ 251 w 403"/>
                <a:gd name="T21" fmla="*/ 293 h 389"/>
                <a:gd name="T22" fmla="*/ 114 w 403"/>
                <a:gd name="T23" fmla="*/ 277 h 389"/>
                <a:gd name="T24" fmla="*/ 92 w 403"/>
                <a:gd name="T25" fmla="*/ 247 h 389"/>
                <a:gd name="T26" fmla="*/ 114 w 403"/>
                <a:gd name="T27" fmla="*/ 184 h 389"/>
                <a:gd name="T28" fmla="*/ 196 w 403"/>
                <a:gd name="T29" fmla="*/ 144 h 389"/>
                <a:gd name="T30" fmla="*/ 219 w 403"/>
                <a:gd name="T31" fmla="*/ 161 h 389"/>
                <a:gd name="T32" fmla="*/ 202 w 403"/>
                <a:gd name="T33" fmla="*/ 184 h 389"/>
                <a:gd name="T34" fmla="*/ 142 w 403"/>
                <a:gd name="T35" fmla="*/ 213 h 389"/>
                <a:gd name="T36" fmla="*/ 131 w 403"/>
                <a:gd name="T37" fmla="*/ 235 h 389"/>
                <a:gd name="T38" fmla="*/ 139 w 403"/>
                <a:gd name="T39" fmla="*/ 246 h 389"/>
                <a:gd name="T40" fmla="*/ 232 w 403"/>
                <a:gd name="T41" fmla="*/ 258 h 389"/>
                <a:gd name="T42" fmla="*/ 263 w 403"/>
                <a:gd name="T43" fmla="*/ 179 h 389"/>
                <a:gd name="T44" fmla="*/ 150 w 403"/>
                <a:gd name="T45" fmla="*/ 128 h 389"/>
                <a:gd name="T46" fmla="*/ 55 w 403"/>
                <a:gd name="T47" fmla="*/ 168 h 389"/>
                <a:gd name="T48" fmla="*/ 53 w 403"/>
                <a:gd name="T49" fmla="*/ 240 h 389"/>
                <a:gd name="T50" fmla="*/ 107 w 403"/>
                <a:gd name="T51" fmla="*/ 303 h 389"/>
                <a:gd name="T52" fmla="*/ 198 w 403"/>
                <a:gd name="T53" fmla="*/ 342 h 389"/>
                <a:gd name="T54" fmla="*/ 335 w 403"/>
                <a:gd name="T55" fmla="*/ 267 h 389"/>
                <a:gd name="T56" fmla="*/ 328 w 403"/>
                <a:gd name="T57" fmla="*/ 108 h 389"/>
                <a:gd name="T58" fmla="*/ 248 w 403"/>
                <a:gd name="T59" fmla="*/ 47 h 389"/>
                <a:gd name="T60" fmla="*/ 132 w 403"/>
                <a:gd name="T61" fmla="*/ 57 h 389"/>
                <a:gd name="T62" fmla="*/ 66 w 403"/>
                <a:gd name="T63" fmla="*/ 94 h 389"/>
                <a:gd name="T64" fmla="*/ 40 w 403"/>
                <a:gd name="T65" fmla="*/ 104 h 389"/>
                <a:gd name="T66" fmla="*/ 30 w 403"/>
                <a:gd name="T67" fmla="*/ 77 h 389"/>
                <a:gd name="T68" fmla="*/ 122 w 403"/>
                <a:gd name="T69" fmla="*/ 18 h 389"/>
                <a:gd name="T70" fmla="*/ 154 w 403"/>
                <a:gd name="T71" fmla="*/ 1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2" h="389">
                  <a:moveTo>
                    <a:pt x="154" y="11"/>
                  </a:moveTo>
                  <a:cubicBezTo>
                    <a:pt x="189" y="3"/>
                    <a:pt x="224" y="0"/>
                    <a:pt x="258" y="8"/>
                  </a:cubicBezTo>
                  <a:cubicBezTo>
                    <a:pt x="299" y="19"/>
                    <a:pt x="337" y="47"/>
                    <a:pt x="362" y="87"/>
                  </a:cubicBezTo>
                  <a:cubicBezTo>
                    <a:pt x="400" y="147"/>
                    <a:pt x="403" y="225"/>
                    <a:pt x="370" y="286"/>
                  </a:cubicBezTo>
                  <a:cubicBezTo>
                    <a:pt x="336" y="349"/>
                    <a:pt x="264" y="389"/>
                    <a:pt x="195" y="382"/>
                  </a:cubicBezTo>
                  <a:cubicBezTo>
                    <a:pt x="157" y="378"/>
                    <a:pt x="119" y="363"/>
                    <a:pt x="83" y="335"/>
                  </a:cubicBezTo>
                  <a:cubicBezTo>
                    <a:pt x="51" y="311"/>
                    <a:pt x="28" y="285"/>
                    <a:pt x="16" y="256"/>
                  </a:cubicBezTo>
                  <a:cubicBezTo>
                    <a:pt x="0" y="219"/>
                    <a:pt x="2" y="177"/>
                    <a:pt x="21" y="147"/>
                  </a:cubicBezTo>
                  <a:cubicBezTo>
                    <a:pt x="44" y="111"/>
                    <a:pt x="89" y="90"/>
                    <a:pt x="149" y="88"/>
                  </a:cubicBezTo>
                  <a:cubicBezTo>
                    <a:pt x="207" y="86"/>
                    <a:pt x="278" y="105"/>
                    <a:pt x="301" y="164"/>
                  </a:cubicBezTo>
                  <a:cubicBezTo>
                    <a:pt x="319" y="210"/>
                    <a:pt x="297" y="269"/>
                    <a:pt x="251" y="293"/>
                  </a:cubicBezTo>
                  <a:cubicBezTo>
                    <a:pt x="209" y="316"/>
                    <a:pt x="152" y="309"/>
                    <a:pt x="114" y="277"/>
                  </a:cubicBezTo>
                  <a:cubicBezTo>
                    <a:pt x="106" y="271"/>
                    <a:pt x="96" y="261"/>
                    <a:pt x="92" y="247"/>
                  </a:cubicBezTo>
                  <a:cubicBezTo>
                    <a:pt x="86" y="226"/>
                    <a:pt x="94" y="203"/>
                    <a:pt x="114" y="184"/>
                  </a:cubicBezTo>
                  <a:cubicBezTo>
                    <a:pt x="136" y="163"/>
                    <a:pt x="165" y="148"/>
                    <a:pt x="196" y="144"/>
                  </a:cubicBezTo>
                  <a:cubicBezTo>
                    <a:pt x="207" y="142"/>
                    <a:pt x="217" y="150"/>
                    <a:pt x="219" y="161"/>
                  </a:cubicBezTo>
                  <a:cubicBezTo>
                    <a:pt x="220" y="172"/>
                    <a:pt x="213" y="182"/>
                    <a:pt x="202" y="184"/>
                  </a:cubicBezTo>
                  <a:cubicBezTo>
                    <a:pt x="180" y="187"/>
                    <a:pt x="158" y="197"/>
                    <a:pt x="142" y="213"/>
                  </a:cubicBezTo>
                  <a:cubicBezTo>
                    <a:pt x="134" y="221"/>
                    <a:pt x="129" y="230"/>
                    <a:pt x="131" y="235"/>
                  </a:cubicBezTo>
                  <a:cubicBezTo>
                    <a:pt x="131" y="238"/>
                    <a:pt x="134" y="242"/>
                    <a:pt x="139" y="246"/>
                  </a:cubicBezTo>
                  <a:cubicBezTo>
                    <a:pt x="165" y="268"/>
                    <a:pt x="204" y="273"/>
                    <a:pt x="232" y="258"/>
                  </a:cubicBezTo>
                  <a:cubicBezTo>
                    <a:pt x="260" y="243"/>
                    <a:pt x="274" y="206"/>
                    <a:pt x="263" y="179"/>
                  </a:cubicBezTo>
                  <a:cubicBezTo>
                    <a:pt x="248" y="139"/>
                    <a:pt x="193" y="127"/>
                    <a:pt x="150" y="128"/>
                  </a:cubicBezTo>
                  <a:cubicBezTo>
                    <a:pt x="124" y="129"/>
                    <a:pt x="76" y="136"/>
                    <a:pt x="55" y="168"/>
                  </a:cubicBezTo>
                  <a:cubicBezTo>
                    <a:pt x="43" y="188"/>
                    <a:pt x="42" y="215"/>
                    <a:pt x="53" y="240"/>
                  </a:cubicBezTo>
                  <a:cubicBezTo>
                    <a:pt x="62" y="262"/>
                    <a:pt x="80" y="283"/>
                    <a:pt x="107" y="303"/>
                  </a:cubicBezTo>
                  <a:cubicBezTo>
                    <a:pt x="137" y="326"/>
                    <a:pt x="168" y="339"/>
                    <a:pt x="198" y="342"/>
                  </a:cubicBezTo>
                  <a:cubicBezTo>
                    <a:pt x="252" y="347"/>
                    <a:pt x="308" y="316"/>
                    <a:pt x="335" y="267"/>
                  </a:cubicBezTo>
                  <a:cubicBezTo>
                    <a:pt x="360" y="220"/>
                    <a:pt x="358" y="156"/>
                    <a:pt x="328" y="108"/>
                  </a:cubicBezTo>
                  <a:cubicBezTo>
                    <a:pt x="308" y="78"/>
                    <a:pt x="279" y="55"/>
                    <a:pt x="248" y="47"/>
                  </a:cubicBezTo>
                  <a:cubicBezTo>
                    <a:pt x="213" y="38"/>
                    <a:pt x="175" y="46"/>
                    <a:pt x="132" y="57"/>
                  </a:cubicBezTo>
                  <a:cubicBezTo>
                    <a:pt x="104" y="64"/>
                    <a:pt x="76" y="74"/>
                    <a:pt x="66" y="94"/>
                  </a:cubicBezTo>
                  <a:cubicBezTo>
                    <a:pt x="62" y="104"/>
                    <a:pt x="50" y="109"/>
                    <a:pt x="40" y="104"/>
                  </a:cubicBezTo>
                  <a:cubicBezTo>
                    <a:pt x="30" y="99"/>
                    <a:pt x="25" y="87"/>
                    <a:pt x="30" y="77"/>
                  </a:cubicBezTo>
                  <a:cubicBezTo>
                    <a:pt x="46" y="42"/>
                    <a:pt x="84" y="28"/>
                    <a:pt x="122" y="18"/>
                  </a:cubicBezTo>
                  <a:cubicBezTo>
                    <a:pt x="133" y="16"/>
                    <a:pt x="143" y="13"/>
                    <a:pt x="154" y="1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8" name="Freeform 92"/>
            <p:cNvSpPr/>
            <p:nvPr/>
          </p:nvSpPr>
          <p:spPr bwMode="auto">
            <a:xfrm>
              <a:off x="817563" y="-4763"/>
              <a:ext cx="338138" cy="455613"/>
            </a:xfrm>
            <a:custGeom>
              <a:avLst/>
              <a:gdLst>
                <a:gd name="T0" fmla="*/ 234 w 365"/>
                <a:gd name="T1" fmla="*/ 437 h 491"/>
                <a:gd name="T2" fmla="*/ 162 w 365"/>
                <a:gd name="T3" fmla="*/ 208 h 491"/>
                <a:gd name="T4" fmla="*/ 36 w 365"/>
                <a:gd name="T5" fmla="*/ 115 h 491"/>
                <a:gd name="T6" fmla="*/ 15 w 365"/>
                <a:gd name="T7" fmla="*/ 100 h 491"/>
                <a:gd name="T8" fmla="*/ 35 w 365"/>
                <a:gd name="T9" fmla="*/ 37 h 491"/>
                <a:gd name="T10" fmla="*/ 212 w 365"/>
                <a:gd name="T11" fmla="*/ 36 h 491"/>
                <a:gd name="T12" fmla="*/ 291 w 365"/>
                <a:gd name="T13" fmla="*/ 86 h 491"/>
                <a:gd name="T14" fmla="*/ 320 w 365"/>
                <a:gd name="T15" fmla="*/ 131 h 491"/>
                <a:gd name="T16" fmla="*/ 302 w 365"/>
                <a:gd name="T17" fmla="*/ 443 h 491"/>
                <a:gd name="T18" fmla="*/ 270 w 365"/>
                <a:gd name="T19" fmla="*/ 482 h 491"/>
                <a:gd name="T20" fmla="*/ 232 w 365"/>
                <a:gd name="T21" fmla="*/ 441 h 491"/>
                <a:gd name="T22" fmla="*/ 234 w 365"/>
                <a:gd name="T23" fmla="*/ 437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5" h="491">
                  <a:moveTo>
                    <a:pt x="234" y="437"/>
                  </a:moveTo>
                  <a:cubicBezTo>
                    <a:pt x="259" y="356"/>
                    <a:pt x="215" y="267"/>
                    <a:pt x="162" y="208"/>
                  </a:cubicBezTo>
                  <a:cubicBezTo>
                    <a:pt x="127" y="169"/>
                    <a:pt x="82" y="141"/>
                    <a:pt x="36" y="115"/>
                  </a:cubicBezTo>
                  <a:cubicBezTo>
                    <a:pt x="28" y="111"/>
                    <a:pt x="20" y="107"/>
                    <a:pt x="15" y="100"/>
                  </a:cubicBezTo>
                  <a:cubicBezTo>
                    <a:pt x="0" y="80"/>
                    <a:pt x="15" y="51"/>
                    <a:pt x="35" y="37"/>
                  </a:cubicBezTo>
                  <a:cubicBezTo>
                    <a:pt x="84" y="0"/>
                    <a:pt x="155" y="13"/>
                    <a:pt x="212" y="36"/>
                  </a:cubicBezTo>
                  <a:cubicBezTo>
                    <a:pt x="241" y="48"/>
                    <a:pt x="270" y="63"/>
                    <a:pt x="291" y="86"/>
                  </a:cubicBezTo>
                  <a:cubicBezTo>
                    <a:pt x="304" y="99"/>
                    <a:pt x="313" y="114"/>
                    <a:pt x="320" y="131"/>
                  </a:cubicBezTo>
                  <a:cubicBezTo>
                    <a:pt x="365" y="228"/>
                    <a:pt x="344" y="344"/>
                    <a:pt x="302" y="443"/>
                  </a:cubicBezTo>
                  <a:cubicBezTo>
                    <a:pt x="295" y="459"/>
                    <a:pt x="286" y="477"/>
                    <a:pt x="270" y="482"/>
                  </a:cubicBezTo>
                  <a:cubicBezTo>
                    <a:pt x="244" y="491"/>
                    <a:pt x="225" y="463"/>
                    <a:pt x="232" y="441"/>
                  </a:cubicBezTo>
                  <a:cubicBezTo>
                    <a:pt x="233" y="440"/>
                    <a:pt x="233" y="439"/>
                    <a:pt x="234" y="43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9" name="Freeform 93"/>
            <p:cNvSpPr/>
            <p:nvPr/>
          </p:nvSpPr>
          <p:spPr bwMode="auto">
            <a:xfrm>
              <a:off x="563563" y="503237"/>
              <a:ext cx="490538" cy="252413"/>
            </a:xfrm>
            <a:custGeom>
              <a:avLst/>
              <a:gdLst>
                <a:gd name="T0" fmla="*/ 415 w 529"/>
                <a:gd name="T1" fmla="*/ 65 h 273"/>
                <a:gd name="T2" fmla="*/ 465 w 529"/>
                <a:gd name="T3" fmla="*/ 38 h 273"/>
                <a:gd name="T4" fmla="*/ 515 w 529"/>
                <a:gd name="T5" fmla="*/ 56 h 273"/>
                <a:gd name="T6" fmla="*/ 490 w 529"/>
                <a:gd name="T7" fmla="*/ 129 h 273"/>
                <a:gd name="T8" fmla="*/ 373 w 529"/>
                <a:gd name="T9" fmla="*/ 235 h 273"/>
                <a:gd name="T10" fmla="*/ 221 w 529"/>
                <a:gd name="T11" fmla="*/ 254 h 273"/>
                <a:gd name="T12" fmla="*/ 168 w 529"/>
                <a:gd name="T13" fmla="*/ 222 h 273"/>
                <a:gd name="T14" fmla="*/ 28 w 529"/>
                <a:gd name="T15" fmla="*/ 83 h 273"/>
                <a:gd name="T16" fmla="*/ 10 w 529"/>
                <a:gd name="T17" fmla="*/ 23 h 273"/>
                <a:gd name="T18" fmla="*/ 55 w 529"/>
                <a:gd name="T19" fmla="*/ 2 h 273"/>
                <a:gd name="T20" fmla="*/ 104 w 529"/>
                <a:gd name="T21" fmla="*/ 23 h 273"/>
                <a:gd name="T22" fmla="*/ 262 w 529"/>
                <a:gd name="T23" fmla="*/ 90 h 273"/>
                <a:gd name="T24" fmla="*/ 367 w 529"/>
                <a:gd name="T25" fmla="*/ 93 h 273"/>
                <a:gd name="T26" fmla="*/ 415 w 529"/>
                <a:gd name="T27" fmla="*/ 6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9" h="273">
                  <a:moveTo>
                    <a:pt x="415" y="65"/>
                  </a:moveTo>
                  <a:cubicBezTo>
                    <a:pt x="431" y="53"/>
                    <a:pt x="446" y="42"/>
                    <a:pt x="465" y="38"/>
                  </a:cubicBezTo>
                  <a:cubicBezTo>
                    <a:pt x="484" y="33"/>
                    <a:pt x="506" y="39"/>
                    <a:pt x="515" y="56"/>
                  </a:cubicBezTo>
                  <a:cubicBezTo>
                    <a:pt x="529" y="80"/>
                    <a:pt x="509" y="109"/>
                    <a:pt x="490" y="129"/>
                  </a:cubicBezTo>
                  <a:cubicBezTo>
                    <a:pt x="455" y="168"/>
                    <a:pt x="418" y="208"/>
                    <a:pt x="373" y="235"/>
                  </a:cubicBezTo>
                  <a:cubicBezTo>
                    <a:pt x="327" y="261"/>
                    <a:pt x="270" y="273"/>
                    <a:pt x="221" y="254"/>
                  </a:cubicBezTo>
                  <a:cubicBezTo>
                    <a:pt x="202" y="247"/>
                    <a:pt x="184" y="234"/>
                    <a:pt x="168" y="222"/>
                  </a:cubicBezTo>
                  <a:cubicBezTo>
                    <a:pt x="116" y="182"/>
                    <a:pt x="68" y="135"/>
                    <a:pt x="28" y="83"/>
                  </a:cubicBezTo>
                  <a:cubicBezTo>
                    <a:pt x="14" y="66"/>
                    <a:pt x="0" y="43"/>
                    <a:pt x="10" y="23"/>
                  </a:cubicBezTo>
                  <a:cubicBezTo>
                    <a:pt x="17" y="7"/>
                    <a:pt x="38" y="0"/>
                    <a:pt x="55" y="2"/>
                  </a:cubicBezTo>
                  <a:cubicBezTo>
                    <a:pt x="73" y="5"/>
                    <a:pt x="89" y="14"/>
                    <a:pt x="104" y="23"/>
                  </a:cubicBezTo>
                  <a:cubicBezTo>
                    <a:pt x="153" y="52"/>
                    <a:pt x="206" y="78"/>
                    <a:pt x="262" y="90"/>
                  </a:cubicBezTo>
                  <a:cubicBezTo>
                    <a:pt x="296" y="97"/>
                    <a:pt x="333" y="101"/>
                    <a:pt x="367" y="93"/>
                  </a:cubicBezTo>
                  <a:cubicBezTo>
                    <a:pt x="386" y="88"/>
                    <a:pt x="401" y="76"/>
                    <a:pt x="415" y="6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0" name="Freeform 94"/>
            <p:cNvSpPr/>
            <p:nvPr/>
          </p:nvSpPr>
          <p:spPr bwMode="auto">
            <a:xfrm>
              <a:off x="404813" y="39687"/>
              <a:ext cx="358775" cy="439738"/>
            </a:xfrm>
            <a:custGeom>
              <a:avLst/>
              <a:gdLst>
                <a:gd name="T0" fmla="*/ 172 w 387"/>
                <a:gd name="T1" fmla="*/ 298 h 474"/>
                <a:gd name="T2" fmla="*/ 172 w 387"/>
                <a:gd name="T3" fmla="*/ 314 h 474"/>
                <a:gd name="T4" fmla="*/ 174 w 387"/>
                <a:gd name="T5" fmla="*/ 378 h 474"/>
                <a:gd name="T6" fmla="*/ 174 w 387"/>
                <a:gd name="T7" fmla="*/ 381 h 474"/>
                <a:gd name="T8" fmla="*/ 176 w 387"/>
                <a:gd name="T9" fmla="*/ 430 h 474"/>
                <a:gd name="T10" fmla="*/ 146 w 387"/>
                <a:gd name="T11" fmla="*/ 466 h 474"/>
                <a:gd name="T12" fmla="*/ 79 w 387"/>
                <a:gd name="T13" fmla="*/ 421 h 474"/>
                <a:gd name="T14" fmla="*/ 31 w 387"/>
                <a:gd name="T15" fmla="*/ 188 h 474"/>
                <a:gd name="T16" fmla="*/ 127 w 387"/>
                <a:gd name="T17" fmla="*/ 83 h 474"/>
                <a:gd name="T18" fmla="*/ 356 w 387"/>
                <a:gd name="T19" fmla="*/ 21 h 474"/>
                <a:gd name="T20" fmla="*/ 377 w 387"/>
                <a:gd name="T21" fmla="*/ 34 h 474"/>
                <a:gd name="T22" fmla="*/ 360 w 387"/>
                <a:gd name="T23" fmla="*/ 79 h 474"/>
                <a:gd name="T24" fmla="*/ 221 w 387"/>
                <a:gd name="T25" fmla="*/ 196 h 474"/>
                <a:gd name="T26" fmla="*/ 175 w 387"/>
                <a:gd name="T27" fmla="*/ 272 h 474"/>
                <a:gd name="T28" fmla="*/ 172 w 387"/>
                <a:gd name="T29" fmla="*/ 298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7" h="473">
                  <a:moveTo>
                    <a:pt x="172" y="298"/>
                  </a:moveTo>
                  <a:cubicBezTo>
                    <a:pt x="172" y="303"/>
                    <a:pt x="172" y="309"/>
                    <a:pt x="172" y="314"/>
                  </a:cubicBezTo>
                  <a:cubicBezTo>
                    <a:pt x="174" y="335"/>
                    <a:pt x="171" y="357"/>
                    <a:pt x="174" y="378"/>
                  </a:cubicBezTo>
                  <a:cubicBezTo>
                    <a:pt x="174" y="379"/>
                    <a:pt x="174" y="380"/>
                    <a:pt x="174" y="381"/>
                  </a:cubicBezTo>
                  <a:cubicBezTo>
                    <a:pt x="177" y="398"/>
                    <a:pt x="179" y="414"/>
                    <a:pt x="176" y="430"/>
                  </a:cubicBezTo>
                  <a:cubicBezTo>
                    <a:pt x="172" y="446"/>
                    <a:pt x="161" y="462"/>
                    <a:pt x="146" y="466"/>
                  </a:cubicBezTo>
                  <a:cubicBezTo>
                    <a:pt x="118" y="474"/>
                    <a:pt x="94" y="446"/>
                    <a:pt x="79" y="421"/>
                  </a:cubicBezTo>
                  <a:cubicBezTo>
                    <a:pt x="37" y="351"/>
                    <a:pt x="0" y="265"/>
                    <a:pt x="31" y="188"/>
                  </a:cubicBezTo>
                  <a:cubicBezTo>
                    <a:pt x="49" y="144"/>
                    <a:pt x="88" y="110"/>
                    <a:pt x="127" y="83"/>
                  </a:cubicBezTo>
                  <a:cubicBezTo>
                    <a:pt x="194" y="37"/>
                    <a:pt x="277" y="0"/>
                    <a:pt x="356" y="21"/>
                  </a:cubicBezTo>
                  <a:cubicBezTo>
                    <a:pt x="364" y="24"/>
                    <a:pt x="373" y="27"/>
                    <a:pt x="377" y="34"/>
                  </a:cubicBezTo>
                  <a:cubicBezTo>
                    <a:pt x="387" y="49"/>
                    <a:pt x="373" y="68"/>
                    <a:pt x="360" y="79"/>
                  </a:cubicBezTo>
                  <a:cubicBezTo>
                    <a:pt x="315" y="119"/>
                    <a:pt x="262" y="151"/>
                    <a:pt x="221" y="196"/>
                  </a:cubicBezTo>
                  <a:cubicBezTo>
                    <a:pt x="201" y="217"/>
                    <a:pt x="182" y="242"/>
                    <a:pt x="175" y="272"/>
                  </a:cubicBezTo>
                  <a:cubicBezTo>
                    <a:pt x="173" y="280"/>
                    <a:pt x="172" y="289"/>
                    <a:pt x="172" y="29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1" name="Freeform 95"/>
            <p:cNvSpPr/>
            <p:nvPr/>
          </p:nvSpPr>
          <p:spPr bwMode="auto">
            <a:xfrm>
              <a:off x="514350" y="-211138"/>
              <a:ext cx="568325" cy="239713"/>
            </a:xfrm>
            <a:custGeom>
              <a:avLst/>
              <a:gdLst>
                <a:gd name="T0" fmla="*/ 327 w 613"/>
                <a:gd name="T1" fmla="*/ 217 h 258"/>
                <a:gd name="T2" fmla="*/ 483 w 613"/>
                <a:gd name="T3" fmla="*/ 186 h 258"/>
                <a:gd name="T4" fmla="*/ 613 w 613"/>
                <a:gd name="T5" fmla="*/ 171 h 258"/>
                <a:gd name="T6" fmla="*/ 519 w 613"/>
                <a:gd name="T7" fmla="*/ 67 h 258"/>
                <a:gd name="T8" fmla="*/ 52 w 613"/>
                <a:gd name="T9" fmla="*/ 135 h 258"/>
                <a:gd name="T10" fmla="*/ 16 w 613"/>
                <a:gd name="T11" fmla="*/ 225 h 258"/>
                <a:gd name="T12" fmla="*/ 119 w 613"/>
                <a:gd name="T13" fmla="*/ 241 h 258"/>
                <a:gd name="T14" fmla="*/ 312 w 613"/>
                <a:gd name="T15" fmla="*/ 222 h 258"/>
                <a:gd name="T16" fmla="*/ 327 w 613"/>
                <a:gd name="T17" fmla="*/ 21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3" h="258">
                  <a:moveTo>
                    <a:pt x="327" y="217"/>
                  </a:moveTo>
                  <a:cubicBezTo>
                    <a:pt x="376" y="196"/>
                    <a:pt x="429" y="186"/>
                    <a:pt x="483" y="186"/>
                  </a:cubicBezTo>
                  <a:cubicBezTo>
                    <a:pt x="527" y="187"/>
                    <a:pt x="575" y="195"/>
                    <a:pt x="613" y="171"/>
                  </a:cubicBezTo>
                  <a:cubicBezTo>
                    <a:pt x="610" y="122"/>
                    <a:pt x="563" y="87"/>
                    <a:pt x="519" y="67"/>
                  </a:cubicBezTo>
                  <a:cubicBezTo>
                    <a:pt x="367" y="0"/>
                    <a:pt x="178" y="27"/>
                    <a:pt x="52" y="135"/>
                  </a:cubicBezTo>
                  <a:cubicBezTo>
                    <a:pt x="26" y="158"/>
                    <a:pt x="0" y="194"/>
                    <a:pt x="16" y="225"/>
                  </a:cubicBezTo>
                  <a:cubicBezTo>
                    <a:pt x="34" y="258"/>
                    <a:pt x="83" y="253"/>
                    <a:pt x="119" y="241"/>
                  </a:cubicBezTo>
                  <a:cubicBezTo>
                    <a:pt x="182" y="220"/>
                    <a:pt x="253" y="191"/>
                    <a:pt x="312" y="222"/>
                  </a:cubicBezTo>
                  <a:lnTo>
                    <a:pt x="327" y="217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2" name="Freeform 96"/>
            <p:cNvSpPr/>
            <p:nvPr/>
          </p:nvSpPr>
          <p:spPr bwMode="auto">
            <a:xfrm>
              <a:off x="298450" y="319087"/>
              <a:ext cx="347663" cy="460375"/>
            </a:xfrm>
            <a:custGeom>
              <a:avLst/>
              <a:gdLst>
                <a:gd name="T0" fmla="*/ 343 w 374"/>
                <a:gd name="T1" fmla="*/ 490 h 496"/>
                <a:gd name="T2" fmla="*/ 371 w 374"/>
                <a:gd name="T3" fmla="*/ 475 h 496"/>
                <a:gd name="T4" fmla="*/ 363 w 374"/>
                <a:gd name="T5" fmla="*/ 441 h 496"/>
                <a:gd name="T6" fmla="*/ 238 w 374"/>
                <a:gd name="T7" fmla="*/ 266 h 496"/>
                <a:gd name="T8" fmla="*/ 226 w 374"/>
                <a:gd name="T9" fmla="*/ 232 h 496"/>
                <a:gd name="T10" fmla="*/ 173 w 374"/>
                <a:gd name="T11" fmla="*/ 194 h 496"/>
                <a:gd name="T12" fmla="*/ 76 w 374"/>
                <a:gd name="T13" fmla="*/ 30 h 496"/>
                <a:gd name="T14" fmla="*/ 33 w 374"/>
                <a:gd name="T15" fmla="*/ 9 h 496"/>
                <a:gd name="T16" fmla="*/ 20 w 374"/>
                <a:gd name="T17" fmla="*/ 25 h 496"/>
                <a:gd name="T18" fmla="*/ 10 w 374"/>
                <a:gd name="T19" fmla="*/ 164 h 496"/>
                <a:gd name="T20" fmla="*/ 314 w 374"/>
                <a:gd name="T21" fmla="*/ 484 h 496"/>
                <a:gd name="T22" fmla="*/ 343 w 374"/>
                <a:gd name="T23" fmla="*/ 49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4" h="496">
                  <a:moveTo>
                    <a:pt x="343" y="490"/>
                  </a:moveTo>
                  <a:cubicBezTo>
                    <a:pt x="353" y="496"/>
                    <a:pt x="368" y="487"/>
                    <a:pt x="371" y="475"/>
                  </a:cubicBezTo>
                  <a:cubicBezTo>
                    <a:pt x="374" y="464"/>
                    <a:pt x="369" y="451"/>
                    <a:pt x="363" y="441"/>
                  </a:cubicBezTo>
                  <a:cubicBezTo>
                    <a:pt x="328" y="378"/>
                    <a:pt x="259" y="335"/>
                    <a:pt x="238" y="266"/>
                  </a:cubicBezTo>
                  <a:cubicBezTo>
                    <a:pt x="235" y="255"/>
                    <a:pt x="233" y="242"/>
                    <a:pt x="226" y="232"/>
                  </a:cubicBezTo>
                  <a:cubicBezTo>
                    <a:pt x="214" y="213"/>
                    <a:pt x="191" y="206"/>
                    <a:pt x="173" y="194"/>
                  </a:cubicBezTo>
                  <a:cubicBezTo>
                    <a:pt x="120" y="158"/>
                    <a:pt x="110" y="85"/>
                    <a:pt x="76" y="30"/>
                  </a:cubicBezTo>
                  <a:cubicBezTo>
                    <a:pt x="66" y="15"/>
                    <a:pt x="48" y="0"/>
                    <a:pt x="33" y="9"/>
                  </a:cubicBezTo>
                  <a:cubicBezTo>
                    <a:pt x="27" y="13"/>
                    <a:pt x="23" y="19"/>
                    <a:pt x="20" y="25"/>
                  </a:cubicBezTo>
                  <a:cubicBezTo>
                    <a:pt x="0" y="68"/>
                    <a:pt x="1" y="118"/>
                    <a:pt x="10" y="164"/>
                  </a:cubicBezTo>
                  <a:cubicBezTo>
                    <a:pt x="40" y="313"/>
                    <a:pt x="166" y="452"/>
                    <a:pt x="314" y="484"/>
                  </a:cubicBezTo>
                  <a:lnTo>
                    <a:pt x="343" y="49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3" name="Freeform 97"/>
            <p:cNvSpPr/>
            <p:nvPr/>
          </p:nvSpPr>
          <p:spPr bwMode="auto">
            <a:xfrm>
              <a:off x="996950" y="277812"/>
              <a:ext cx="273050" cy="525463"/>
            </a:xfrm>
            <a:custGeom>
              <a:avLst/>
              <a:gdLst>
                <a:gd name="T0" fmla="*/ 131 w 294"/>
                <a:gd name="T1" fmla="*/ 229 h 566"/>
                <a:gd name="T2" fmla="*/ 182 w 294"/>
                <a:gd name="T3" fmla="*/ 137 h 566"/>
                <a:gd name="T4" fmla="*/ 252 w 294"/>
                <a:gd name="T5" fmla="*/ 0 h 566"/>
                <a:gd name="T6" fmla="*/ 291 w 294"/>
                <a:gd name="T7" fmla="*/ 168 h 566"/>
                <a:gd name="T8" fmla="*/ 253 w 294"/>
                <a:gd name="T9" fmla="*/ 339 h 566"/>
                <a:gd name="T10" fmla="*/ 177 w 294"/>
                <a:gd name="T11" fmla="*/ 491 h 566"/>
                <a:gd name="T12" fmla="*/ 28 w 294"/>
                <a:gd name="T13" fmla="*/ 559 h 566"/>
                <a:gd name="T14" fmla="*/ 11 w 294"/>
                <a:gd name="T15" fmla="*/ 554 h 566"/>
                <a:gd name="T16" fmla="*/ 2 w 294"/>
                <a:gd name="T17" fmla="*/ 519 h 566"/>
                <a:gd name="T18" fmla="*/ 88 w 294"/>
                <a:gd name="T19" fmla="*/ 383 h 566"/>
                <a:gd name="T20" fmla="*/ 118 w 294"/>
                <a:gd name="T21" fmla="*/ 247 h 566"/>
                <a:gd name="T22" fmla="*/ 119 w 294"/>
                <a:gd name="T23" fmla="*/ 237 h 566"/>
                <a:gd name="T24" fmla="*/ 125 w 294"/>
                <a:gd name="T25" fmla="*/ 232 h 566"/>
                <a:gd name="T26" fmla="*/ 131 w 294"/>
                <a:gd name="T27" fmla="*/ 229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566">
                  <a:moveTo>
                    <a:pt x="131" y="229"/>
                  </a:moveTo>
                  <a:cubicBezTo>
                    <a:pt x="159" y="210"/>
                    <a:pt x="168" y="165"/>
                    <a:pt x="182" y="137"/>
                  </a:cubicBezTo>
                  <a:cubicBezTo>
                    <a:pt x="190" y="121"/>
                    <a:pt x="259" y="11"/>
                    <a:pt x="252" y="0"/>
                  </a:cubicBezTo>
                  <a:cubicBezTo>
                    <a:pt x="283" y="50"/>
                    <a:pt x="294" y="110"/>
                    <a:pt x="291" y="168"/>
                  </a:cubicBezTo>
                  <a:cubicBezTo>
                    <a:pt x="287" y="227"/>
                    <a:pt x="271" y="284"/>
                    <a:pt x="253" y="339"/>
                  </a:cubicBezTo>
                  <a:cubicBezTo>
                    <a:pt x="235" y="393"/>
                    <a:pt x="214" y="448"/>
                    <a:pt x="177" y="491"/>
                  </a:cubicBezTo>
                  <a:cubicBezTo>
                    <a:pt x="140" y="535"/>
                    <a:pt x="84" y="566"/>
                    <a:pt x="28" y="559"/>
                  </a:cubicBezTo>
                  <a:cubicBezTo>
                    <a:pt x="22" y="558"/>
                    <a:pt x="15" y="557"/>
                    <a:pt x="11" y="554"/>
                  </a:cubicBezTo>
                  <a:cubicBezTo>
                    <a:pt x="0" y="546"/>
                    <a:pt x="0" y="531"/>
                    <a:pt x="2" y="519"/>
                  </a:cubicBezTo>
                  <a:cubicBezTo>
                    <a:pt x="13" y="466"/>
                    <a:pt x="60" y="429"/>
                    <a:pt x="88" y="383"/>
                  </a:cubicBezTo>
                  <a:cubicBezTo>
                    <a:pt x="113" y="343"/>
                    <a:pt x="124" y="294"/>
                    <a:pt x="118" y="247"/>
                  </a:cubicBezTo>
                  <a:cubicBezTo>
                    <a:pt x="117" y="244"/>
                    <a:pt x="117" y="240"/>
                    <a:pt x="119" y="237"/>
                  </a:cubicBezTo>
                  <a:cubicBezTo>
                    <a:pt x="121" y="235"/>
                    <a:pt x="123" y="234"/>
                    <a:pt x="125" y="232"/>
                  </a:cubicBezTo>
                  <a:cubicBezTo>
                    <a:pt x="127" y="231"/>
                    <a:pt x="129" y="230"/>
                    <a:pt x="131" y="22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4" name="Freeform 98"/>
            <p:cNvSpPr/>
            <p:nvPr/>
          </p:nvSpPr>
          <p:spPr bwMode="auto">
            <a:xfrm>
              <a:off x="684213" y="790575"/>
              <a:ext cx="268288" cy="130175"/>
            </a:xfrm>
            <a:custGeom>
              <a:avLst/>
              <a:gdLst>
                <a:gd name="T0" fmla="*/ 256 w 290"/>
                <a:gd name="T1" fmla="*/ 2 h 139"/>
                <a:gd name="T2" fmla="*/ 77 w 290"/>
                <a:gd name="T3" fmla="*/ 10 h 139"/>
                <a:gd name="T4" fmla="*/ 11 w 290"/>
                <a:gd name="T5" fmla="*/ 21 h 139"/>
                <a:gd name="T6" fmla="*/ 30 w 290"/>
                <a:gd name="T7" fmla="*/ 78 h 139"/>
                <a:gd name="T8" fmla="*/ 117 w 290"/>
                <a:gd name="T9" fmla="*/ 131 h 139"/>
                <a:gd name="T10" fmla="*/ 153 w 290"/>
                <a:gd name="T11" fmla="*/ 136 h 139"/>
                <a:gd name="T12" fmla="*/ 181 w 290"/>
                <a:gd name="T13" fmla="*/ 120 h 139"/>
                <a:gd name="T14" fmla="*/ 289 w 290"/>
                <a:gd name="T15" fmla="*/ 26 h 139"/>
                <a:gd name="T16" fmla="*/ 269 w 290"/>
                <a:gd name="T17" fmla="*/ 2 h 139"/>
                <a:gd name="T18" fmla="*/ 256 w 290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139">
                  <a:moveTo>
                    <a:pt x="256" y="2"/>
                  </a:moveTo>
                  <a:cubicBezTo>
                    <a:pt x="194" y="19"/>
                    <a:pt x="141" y="24"/>
                    <a:pt x="77" y="10"/>
                  </a:cubicBezTo>
                  <a:cubicBezTo>
                    <a:pt x="54" y="5"/>
                    <a:pt x="23" y="0"/>
                    <a:pt x="11" y="21"/>
                  </a:cubicBezTo>
                  <a:cubicBezTo>
                    <a:pt x="0" y="40"/>
                    <a:pt x="14" y="63"/>
                    <a:pt x="30" y="78"/>
                  </a:cubicBezTo>
                  <a:cubicBezTo>
                    <a:pt x="55" y="101"/>
                    <a:pt x="85" y="120"/>
                    <a:pt x="117" y="131"/>
                  </a:cubicBezTo>
                  <a:cubicBezTo>
                    <a:pt x="129" y="135"/>
                    <a:pt x="141" y="139"/>
                    <a:pt x="153" y="136"/>
                  </a:cubicBezTo>
                  <a:cubicBezTo>
                    <a:pt x="164" y="133"/>
                    <a:pt x="173" y="127"/>
                    <a:pt x="181" y="120"/>
                  </a:cubicBezTo>
                  <a:cubicBezTo>
                    <a:pt x="219" y="91"/>
                    <a:pt x="255" y="60"/>
                    <a:pt x="289" y="26"/>
                  </a:cubicBezTo>
                  <a:cubicBezTo>
                    <a:pt x="290" y="14"/>
                    <a:pt x="280" y="3"/>
                    <a:pt x="269" y="2"/>
                  </a:cubicBezTo>
                  <a:lnTo>
                    <a:pt x="256" y="2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5" name="Freeform 99"/>
            <p:cNvSpPr/>
            <p:nvPr/>
          </p:nvSpPr>
          <p:spPr bwMode="auto">
            <a:xfrm>
              <a:off x="263525" y="23812"/>
              <a:ext cx="239713" cy="265113"/>
            </a:xfrm>
            <a:custGeom>
              <a:avLst/>
              <a:gdLst>
                <a:gd name="T0" fmla="*/ 126 w 258"/>
                <a:gd name="T1" fmla="*/ 145 h 285"/>
                <a:gd name="T2" fmla="*/ 230 w 258"/>
                <a:gd name="T3" fmla="*/ 59 h 285"/>
                <a:gd name="T4" fmla="*/ 257 w 258"/>
                <a:gd name="T5" fmla="*/ 25 h 285"/>
                <a:gd name="T6" fmla="*/ 210 w 258"/>
                <a:gd name="T7" fmla="*/ 2 h 285"/>
                <a:gd name="T8" fmla="*/ 124 w 258"/>
                <a:gd name="T9" fmla="*/ 13 h 285"/>
                <a:gd name="T10" fmla="*/ 54 w 258"/>
                <a:gd name="T11" fmla="*/ 40 h 285"/>
                <a:gd name="T12" fmla="*/ 6 w 258"/>
                <a:gd name="T13" fmla="*/ 127 h 285"/>
                <a:gd name="T14" fmla="*/ 9 w 258"/>
                <a:gd name="T15" fmla="*/ 229 h 285"/>
                <a:gd name="T16" fmla="*/ 33 w 258"/>
                <a:gd name="T17" fmla="*/ 277 h 285"/>
                <a:gd name="T18" fmla="*/ 81 w 258"/>
                <a:gd name="T19" fmla="*/ 259 h 285"/>
                <a:gd name="T20" fmla="*/ 97 w 258"/>
                <a:gd name="T21" fmla="*/ 206 h 285"/>
                <a:gd name="T22" fmla="*/ 124 w 258"/>
                <a:gd name="T23" fmla="*/ 150 h 285"/>
                <a:gd name="T24" fmla="*/ 126 w 258"/>
                <a:gd name="T25" fmla="*/ 14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85">
                  <a:moveTo>
                    <a:pt x="126" y="145"/>
                  </a:moveTo>
                  <a:cubicBezTo>
                    <a:pt x="151" y="104"/>
                    <a:pt x="191" y="84"/>
                    <a:pt x="230" y="59"/>
                  </a:cubicBezTo>
                  <a:cubicBezTo>
                    <a:pt x="243" y="51"/>
                    <a:pt x="258" y="40"/>
                    <a:pt x="257" y="25"/>
                  </a:cubicBezTo>
                  <a:cubicBezTo>
                    <a:pt x="255" y="5"/>
                    <a:pt x="229" y="0"/>
                    <a:pt x="210" y="2"/>
                  </a:cubicBezTo>
                  <a:cubicBezTo>
                    <a:pt x="181" y="4"/>
                    <a:pt x="152" y="7"/>
                    <a:pt x="124" y="13"/>
                  </a:cubicBezTo>
                  <a:cubicBezTo>
                    <a:pt x="99" y="18"/>
                    <a:pt x="74" y="25"/>
                    <a:pt x="54" y="40"/>
                  </a:cubicBezTo>
                  <a:cubicBezTo>
                    <a:pt x="26" y="60"/>
                    <a:pt x="11" y="93"/>
                    <a:pt x="6" y="127"/>
                  </a:cubicBezTo>
                  <a:cubicBezTo>
                    <a:pt x="0" y="161"/>
                    <a:pt x="4" y="195"/>
                    <a:pt x="9" y="229"/>
                  </a:cubicBezTo>
                  <a:cubicBezTo>
                    <a:pt x="11" y="248"/>
                    <a:pt x="16" y="269"/>
                    <a:pt x="33" y="277"/>
                  </a:cubicBezTo>
                  <a:cubicBezTo>
                    <a:pt x="50" y="285"/>
                    <a:pt x="71" y="274"/>
                    <a:pt x="81" y="259"/>
                  </a:cubicBezTo>
                  <a:cubicBezTo>
                    <a:pt x="91" y="243"/>
                    <a:pt x="93" y="224"/>
                    <a:pt x="97" y="206"/>
                  </a:cubicBezTo>
                  <a:cubicBezTo>
                    <a:pt x="102" y="183"/>
                    <a:pt x="113" y="170"/>
                    <a:pt x="124" y="150"/>
                  </a:cubicBezTo>
                  <a:cubicBezTo>
                    <a:pt x="125" y="149"/>
                    <a:pt x="125" y="147"/>
                    <a:pt x="126" y="14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6" name="Freeform 100"/>
            <p:cNvSpPr/>
            <p:nvPr/>
          </p:nvSpPr>
          <p:spPr bwMode="auto">
            <a:xfrm>
              <a:off x="1108075" y="-15875"/>
              <a:ext cx="201613" cy="261938"/>
            </a:xfrm>
            <a:custGeom>
              <a:avLst/>
              <a:gdLst>
                <a:gd name="T0" fmla="*/ 125 w 217"/>
                <a:gd name="T1" fmla="*/ 243 h 283"/>
                <a:gd name="T2" fmla="*/ 89 w 217"/>
                <a:gd name="T3" fmla="*/ 155 h 283"/>
                <a:gd name="T4" fmla="*/ 19 w 217"/>
                <a:gd name="T5" fmla="*/ 60 h 283"/>
                <a:gd name="T6" fmla="*/ 1 w 217"/>
                <a:gd name="T7" fmla="*/ 27 h 283"/>
                <a:gd name="T8" fmla="*/ 53 w 217"/>
                <a:gd name="T9" fmla="*/ 2 h 283"/>
                <a:gd name="T10" fmla="*/ 142 w 217"/>
                <a:gd name="T11" fmla="*/ 19 h 283"/>
                <a:gd name="T12" fmla="*/ 208 w 217"/>
                <a:gd name="T13" fmla="*/ 61 h 283"/>
                <a:gd name="T14" fmla="*/ 216 w 217"/>
                <a:gd name="T15" fmla="*/ 120 h 283"/>
                <a:gd name="T16" fmla="*/ 126 w 217"/>
                <a:gd name="T17" fmla="*/ 244 h 283"/>
                <a:gd name="T18" fmla="*/ 125 w 217"/>
                <a:gd name="T19" fmla="*/ 24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83">
                  <a:moveTo>
                    <a:pt x="125" y="243"/>
                  </a:moveTo>
                  <a:cubicBezTo>
                    <a:pt x="112" y="234"/>
                    <a:pt x="98" y="170"/>
                    <a:pt x="89" y="155"/>
                  </a:cubicBezTo>
                  <a:cubicBezTo>
                    <a:pt x="71" y="120"/>
                    <a:pt x="47" y="88"/>
                    <a:pt x="19" y="60"/>
                  </a:cubicBezTo>
                  <a:cubicBezTo>
                    <a:pt x="10" y="50"/>
                    <a:pt x="0" y="40"/>
                    <a:pt x="1" y="27"/>
                  </a:cubicBezTo>
                  <a:cubicBezTo>
                    <a:pt x="3" y="5"/>
                    <a:pt x="32" y="0"/>
                    <a:pt x="53" y="2"/>
                  </a:cubicBezTo>
                  <a:cubicBezTo>
                    <a:pt x="83" y="5"/>
                    <a:pt x="113" y="10"/>
                    <a:pt x="142" y="19"/>
                  </a:cubicBezTo>
                  <a:cubicBezTo>
                    <a:pt x="168" y="26"/>
                    <a:pt x="195" y="38"/>
                    <a:pt x="208" y="61"/>
                  </a:cubicBezTo>
                  <a:cubicBezTo>
                    <a:pt x="217" y="79"/>
                    <a:pt x="217" y="100"/>
                    <a:pt x="216" y="120"/>
                  </a:cubicBezTo>
                  <a:cubicBezTo>
                    <a:pt x="214" y="157"/>
                    <a:pt x="191" y="283"/>
                    <a:pt x="126" y="244"/>
                  </a:cubicBezTo>
                  <a:cubicBezTo>
                    <a:pt x="126" y="244"/>
                    <a:pt x="126" y="244"/>
                    <a:pt x="125" y="24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7" name="Freeform 101"/>
            <p:cNvSpPr/>
            <p:nvPr/>
          </p:nvSpPr>
          <p:spPr bwMode="auto">
            <a:xfrm>
              <a:off x="1323975" y="257175"/>
              <a:ext cx="550863" cy="492125"/>
            </a:xfrm>
            <a:custGeom>
              <a:avLst/>
              <a:gdLst>
                <a:gd name="T0" fmla="*/ 0 w 594"/>
                <a:gd name="T1" fmla="*/ 76 h 530"/>
                <a:gd name="T2" fmla="*/ 107 w 594"/>
                <a:gd name="T3" fmla="*/ 417 h 530"/>
                <a:gd name="T4" fmla="*/ 129 w 594"/>
                <a:gd name="T5" fmla="*/ 352 h 530"/>
                <a:gd name="T6" fmla="*/ 305 w 594"/>
                <a:gd name="T7" fmla="*/ 530 h 530"/>
                <a:gd name="T8" fmla="*/ 314 w 594"/>
                <a:gd name="T9" fmla="*/ 462 h 530"/>
                <a:gd name="T10" fmla="*/ 594 w 594"/>
                <a:gd name="T11" fmla="*/ 520 h 530"/>
                <a:gd name="T12" fmla="*/ 405 w 594"/>
                <a:gd name="T13" fmla="*/ 307 h 530"/>
                <a:gd name="T14" fmla="*/ 540 w 594"/>
                <a:gd name="T15" fmla="*/ 270 h 530"/>
                <a:gd name="T16" fmla="*/ 291 w 594"/>
                <a:gd name="T17" fmla="*/ 166 h 530"/>
                <a:gd name="T18" fmla="*/ 429 w 594"/>
                <a:gd name="T19" fmla="*/ 100 h 530"/>
                <a:gd name="T20" fmla="*/ 55 w 594"/>
                <a:gd name="T21" fmla="*/ 59 h 530"/>
                <a:gd name="T22" fmla="*/ 0 w 594"/>
                <a:gd name="T23" fmla="*/ 76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530">
                  <a:moveTo>
                    <a:pt x="0" y="76"/>
                  </a:moveTo>
                  <a:cubicBezTo>
                    <a:pt x="5" y="196"/>
                    <a:pt x="42" y="315"/>
                    <a:pt x="107" y="417"/>
                  </a:cubicBezTo>
                  <a:cubicBezTo>
                    <a:pt x="116" y="396"/>
                    <a:pt x="123" y="375"/>
                    <a:pt x="129" y="352"/>
                  </a:cubicBezTo>
                  <a:cubicBezTo>
                    <a:pt x="163" y="431"/>
                    <a:pt x="227" y="495"/>
                    <a:pt x="305" y="530"/>
                  </a:cubicBezTo>
                  <a:cubicBezTo>
                    <a:pt x="308" y="507"/>
                    <a:pt x="311" y="485"/>
                    <a:pt x="314" y="462"/>
                  </a:cubicBezTo>
                  <a:cubicBezTo>
                    <a:pt x="402" y="500"/>
                    <a:pt x="498" y="519"/>
                    <a:pt x="594" y="520"/>
                  </a:cubicBezTo>
                  <a:cubicBezTo>
                    <a:pt x="570" y="425"/>
                    <a:pt x="497" y="343"/>
                    <a:pt x="405" y="307"/>
                  </a:cubicBezTo>
                  <a:cubicBezTo>
                    <a:pt x="450" y="295"/>
                    <a:pt x="495" y="283"/>
                    <a:pt x="540" y="270"/>
                  </a:cubicBezTo>
                  <a:cubicBezTo>
                    <a:pt x="491" y="187"/>
                    <a:pt x="384" y="142"/>
                    <a:pt x="291" y="166"/>
                  </a:cubicBezTo>
                  <a:cubicBezTo>
                    <a:pt x="333" y="138"/>
                    <a:pt x="380" y="115"/>
                    <a:pt x="429" y="100"/>
                  </a:cubicBezTo>
                  <a:cubicBezTo>
                    <a:pt x="326" y="16"/>
                    <a:pt x="174" y="0"/>
                    <a:pt x="55" y="59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8" name="Freeform 102"/>
            <p:cNvSpPr/>
            <p:nvPr/>
          </p:nvSpPr>
          <p:spPr bwMode="auto">
            <a:xfrm>
              <a:off x="-273050" y="320675"/>
              <a:ext cx="557213" cy="503238"/>
            </a:xfrm>
            <a:custGeom>
              <a:avLst/>
              <a:gdLst>
                <a:gd name="T0" fmla="*/ 537 w 602"/>
                <a:gd name="T1" fmla="*/ 87 h 542"/>
                <a:gd name="T2" fmla="*/ 507 w 602"/>
                <a:gd name="T3" fmla="*/ 416 h 542"/>
                <a:gd name="T4" fmla="*/ 483 w 602"/>
                <a:gd name="T5" fmla="*/ 366 h 542"/>
                <a:gd name="T6" fmla="*/ 311 w 602"/>
                <a:gd name="T7" fmla="*/ 542 h 542"/>
                <a:gd name="T8" fmla="*/ 299 w 602"/>
                <a:gd name="T9" fmla="*/ 465 h 542"/>
                <a:gd name="T10" fmla="*/ 31 w 602"/>
                <a:gd name="T11" fmla="*/ 542 h 542"/>
                <a:gd name="T12" fmla="*/ 133 w 602"/>
                <a:gd name="T13" fmla="*/ 331 h 542"/>
                <a:gd name="T14" fmla="*/ 2 w 602"/>
                <a:gd name="T15" fmla="*/ 358 h 542"/>
                <a:gd name="T16" fmla="*/ 61 w 602"/>
                <a:gd name="T17" fmla="*/ 255 h 542"/>
                <a:gd name="T18" fmla="*/ 176 w 602"/>
                <a:gd name="T19" fmla="*/ 212 h 542"/>
                <a:gd name="T20" fmla="*/ 52 w 602"/>
                <a:gd name="T21" fmla="*/ 199 h 542"/>
                <a:gd name="T22" fmla="*/ 522 w 602"/>
                <a:gd name="T23" fmla="*/ 56 h 542"/>
                <a:gd name="T24" fmla="*/ 537 w 602"/>
                <a:gd name="T25" fmla="*/ 8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2" h="542">
                  <a:moveTo>
                    <a:pt x="537" y="87"/>
                  </a:moveTo>
                  <a:cubicBezTo>
                    <a:pt x="602" y="186"/>
                    <a:pt x="589" y="330"/>
                    <a:pt x="507" y="416"/>
                  </a:cubicBezTo>
                  <a:cubicBezTo>
                    <a:pt x="499" y="399"/>
                    <a:pt x="491" y="382"/>
                    <a:pt x="483" y="366"/>
                  </a:cubicBezTo>
                  <a:cubicBezTo>
                    <a:pt x="451" y="443"/>
                    <a:pt x="388" y="508"/>
                    <a:pt x="311" y="542"/>
                  </a:cubicBezTo>
                  <a:cubicBezTo>
                    <a:pt x="301" y="517"/>
                    <a:pt x="297" y="491"/>
                    <a:pt x="299" y="465"/>
                  </a:cubicBezTo>
                  <a:cubicBezTo>
                    <a:pt x="215" y="506"/>
                    <a:pt x="124" y="532"/>
                    <a:pt x="31" y="542"/>
                  </a:cubicBezTo>
                  <a:cubicBezTo>
                    <a:pt x="38" y="462"/>
                    <a:pt x="75" y="386"/>
                    <a:pt x="133" y="331"/>
                  </a:cubicBezTo>
                  <a:cubicBezTo>
                    <a:pt x="89" y="340"/>
                    <a:pt x="45" y="349"/>
                    <a:pt x="2" y="358"/>
                  </a:cubicBezTo>
                  <a:cubicBezTo>
                    <a:pt x="0" y="316"/>
                    <a:pt x="27" y="278"/>
                    <a:pt x="61" y="255"/>
                  </a:cubicBezTo>
                  <a:cubicBezTo>
                    <a:pt x="95" y="232"/>
                    <a:pt x="136" y="222"/>
                    <a:pt x="176" y="212"/>
                  </a:cubicBezTo>
                  <a:cubicBezTo>
                    <a:pt x="137" y="197"/>
                    <a:pt x="94" y="193"/>
                    <a:pt x="52" y="199"/>
                  </a:cubicBezTo>
                  <a:cubicBezTo>
                    <a:pt x="158" y="60"/>
                    <a:pt x="357" y="0"/>
                    <a:pt x="522" y="56"/>
                  </a:cubicBezTo>
                  <a:lnTo>
                    <a:pt x="537" y="87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9" name="Freeform 103"/>
            <p:cNvSpPr/>
            <p:nvPr/>
          </p:nvSpPr>
          <p:spPr bwMode="auto">
            <a:xfrm>
              <a:off x="2359025" y="98425"/>
              <a:ext cx="738188" cy="473075"/>
            </a:xfrm>
            <a:custGeom>
              <a:avLst/>
              <a:gdLst>
                <a:gd name="T0" fmla="*/ 367 w 795"/>
                <a:gd name="T1" fmla="*/ 132 h 509"/>
                <a:gd name="T2" fmla="*/ 600 w 795"/>
                <a:gd name="T3" fmla="*/ 27 h 509"/>
                <a:gd name="T4" fmla="*/ 494 w 795"/>
                <a:gd name="T5" fmla="*/ 54 h 509"/>
                <a:gd name="T6" fmla="*/ 585 w 795"/>
                <a:gd name="T7" fmla="*/ 99 h 509"/>
                <a:gd name="T8" fmla="*/ 585 w 795"/>
                <a:gd name="T9" fmla="*/ 131 h 509"/>
                <a:gd name="T10" fmla="*/ 467 w 795"/>
                <a:gd name="T11" fmla="*/ 70 h 509"/>
                <a:gd name="T12" fmla="*/ 397 w 795"/>
                <a:gd name="T13" fmla="*/ 142 h 509"/>
                <a:gd name="T14" fmla="*/ 619 w 795"/>
                <a:gd name="T15" fmla="*/ 252 h 509"/>
                <a:gd name="T16" fmla="*/ 786 w 795"/>
                <a:gd name="T17" fmla="*/ 252 h 509"/>
                <a:gd name="T18" fmla="*/ 769 w 795"/>
                <a:gd name="T19" fmla="*/ 279 h 509"/>
                <a:gd name="T20" fmla="*/ 645 w 795"/>
                <a:gd name="T21" fmla="*/ 272 h 509"/>
                <a:gd name="T22" fmla="*/ 728 w 795"/>
                <a:gd name="T23" fmla="*/ 376 h 509"/>
                <a:gd name="T24" fmla="*/ 633 w 795"/>
                <a:gd name="T25" fmla="*/ 303 h 509"/>
                <a:gd name="T26" fmla="*/ 685 w 795"/>
                <a:gd name="T27" fmla="*/ 445 h 509"/>
                <a:gd name="T28" fmla="*/ 629 w 795"/>
                <a:gd name="T29" fmla="*/ 414 h 509"/>
                <a:gd name="T30" fmla="*/ 597 w 795"/>
                <a:gd name="T31" fmla="*/ 336 h 509"/>
                <a:gd name="T32" fmla="*/ 607 w 795"/>
                <a:gd name="T33" fmla="*/ 482 h 509"/>
                <a:gd name="T34" fmla="*/ 581 w 795"/>
                <a:gd name="T35" fmla="*/ 500 h 509"/>
                <a:gd name="T36" fmla="*/ 567 w 795"/>
                <a:gd name="T37" fmla="*/ 324 h 509"/>
                <a:gd name="T38" fmla="*/ 510 w 795"/>
                <a:gd name="T39" fmla="*/ 223 h 509"/>
                <a:gd name="T40" fmla="*/ 220 w 795"/>
                <a:gd name="T41" fmla="*/ 247 h 509"/>
                <a:gd name="T42" fmla="*/ 283 w 795"/>
                <a:gd name="T43" fmla="*/ 251 h 509"/>
                <a:gd name="T44" fmla="*/ 380 w 795"/>
                <a:gd name="T45" fmla="*/ 314 h 509"/>
                <a:gd name="T46" fmla="*/ 271 w 795"/>
                <a:gd name="T47" fmla="*/ 281 h 509"/>
                <a:gd name="T48" fmla="*/ 233 w 795"/>
                <a:gd name="T49" fmla="*/ 276 h 509"/>
                <a:gd name="T50" fmla="*/ 304 w 795"/>
                <a:gd name="T51" fmla="*/ 365 h 509"/>
                <a:gd name="T52" fmla="*/ 291 w 795"/>
                <a:gd name="T53" fmla="*/ 394 h 509"/>
                <a:gd name="T54" fmla="*/ 229 w 795"/>
                <a:gd name="T55" fmla="*/ 331 h 509"/>
                <a:gd name="T56" fmla="*/ 206 w 795"/>
                <a:gd name="T57" fmla="*/ 348 h 509"/>
                <a:gd name="T58" fmla="*/ 243 w 795"/>
                <a:gd name="T59" fmla="*/ 454 h 509"/>
                <a:gd name="T60" fmla="*/ 203 w 795"/>
                <a:gd name="T61" fmla="*/ 435 h 509"/>
                <a:gd name="T62" fmla="*/ 182 w 795"/>
                <a:gd name="T63" fmla="*/ 287 h 509"/>
                <a:gd name="T64" fmla="*/ 181 w 795"/>
                <a:gd name="T65" fmla="*/ 132 h 509"/>
                <a:gd name="T66" fmla="*/ 29 w 795"/>
                <a:gd name="T67" fmla="*/ 173 h 509"/>
                <a:gd name="T68" fmla="*/ 4 w 795"/>
                <a:gd name="T69" fmla="*/ 171 h 509"/>
                <a:gd name="T70" fmla="*/ 120 w 795"/>
                <a:gd name="T71" fmla="*/ 103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5" h="509">
                  <a:moveTo>
                    <a:pt x="120" y="103"/>
                  </a:moveTo>
                  <a:cubicBezTo>
                    <a:pt x="196" y="95"/>
                    <a:pt x="277" y="104"/>
                    <a:pt x="367" y="132"/>
                  </a:cubicBezTo>
                  <a:cubicBezTo>
                    <a:pt x="405" y="52"/>
                    <a:pt x="497" y="0"/>
                    <a:pt x="586" y="10"/>
                  </a:cubicBezTo>
                  <a:cubicBezTo>
                    <a:pt x="594" y="11"/>
                    <a:pt x="601" y="19"/>
                    <a:pt x="600" y="27"/>
                  </a:cubicBezTo>
                  <a:cubicBezTo>
                    <a:pt x="599" y="36"/>
                    <a:pt x="591" y="42"/>
                    <a:pt x="582" y="41"/>
                  </a:cubicBezTo>
                  <a:cubicBezTo>
                    <a:pt x="552" y="38"/>
                    <a:pt x="522" y="43"/>
                    <a:pt x="494" y="54"/>
                  </a:cubicBezTo>
                  <a:cubicBezTo>
                    <a:pt x="495" y="54"/>
                    <a:pt x="495" y="55"/>
                    <a:pt x="495" y="55"/>
                  </a:cubicBezTo>
                  <a:cubicBezTo>
                    <a:pt x="512" y="87"/>
                    <a:pt x="535" y="98"/>
                    <a:pt x="585" y="99"/>
                  </a:cubicBezTo>
                  <a:cubicBezTo>
                    <a:pt x="594" y="99"/>
                    <a:pt x="601" y="106"/>
                    <a:pt x="601" y="115"/>
                  </a:cubicBezTo>
                  <a:cubicBezTo>
                    <a:pt x="600" y="124"/>
                    <a:pt x="593" y="131"/>
                    <a:pt x="585" y="131"/>
                  </a:cubicBezTo>
                  <a:cubicBezTo>
                    <a:pt x="544" y="130"/>
                    <a:pt x="504" y="124"/>
                    <a:pt x="476" y="84"/>
                  </a:cubicBezTo>
                  <a:cubicBezTo>
                    <a:pt x="473" y="80"/>
                    <a:pt x="470" y="75"/>
                    <a:pt x="467" y="70"/>
                  </a:cubicBezTo>
                  <a:cubicBezTo>
                    <a:pt x="467" y="69"/>
                    <a:pt x="467" y="68"/>
                    <a:pt x="467" y="68"/>
                  </a:cubicBezTo>
                  <a:cubicBezTo>
                    <a:pt x="437" y="86"/>
                    <a:pt x="412" y="111"/>
                    <a:pt x="397" y="142"/>
                  </a:cubicBezTo>
                  <a:cubicBezTo>
                    <a:pt x="437" y="156"/>
                    <a:pt x="479" y="174"/>
                    <a:pt x="524" y="195"/>
                  </a:cubicBezTo>
                  <a:cubicBezTo>
                    <a:pt x="560" y="212"/>
                    <a:pt x="592" y="232"/>
                    <a:pt x="619" y="252"/>
                  </a:cubicBezTo>
                  <a:cubicBezTo>
                    <a:pt x="641" y="234"/>
                    <a:pt x="668" y="221"/>
                    <a:pt x="698" y="221"/>
                  </a:cubicBezTo>
                  <a:cubicBezTo>
                    <a:pt x="726" y="221"/>
                    <a:pt x="755" y="231"/>
                    <a:pt x="786" y="252"/>
                  </a:cubicBezTo>
                  <a:cubicBezTo>
                    <a:pt x="793" y="257"/>
                    <a:pt x="795" y="267"/>
                    <a:pt x="790" y="274"/>
                  </a:cubicBezTo>
                  <a:cubicBezTo>
                    <a:pt x="786" y="281"/>
                    <a:pt x="776" y="283"/>
                    <a:pt x="769" y="279"/>
                  </a:cubicBezTo>
                  <a:cubicBezTo>
                    <a:pt x="743" y="261"/>
                    <a:pt x="720" y="253"/>
                    <a:pt x="698" y="253"/>
                  </a:cubicBezTo>
                  <a:cubicBezTo>
                    <a:pt x="679" y="253"/>
                    <a:pt x="661" y="261"/>
                    <a:pt x="645" y="272"/>
                  </a:cubicBezTo>
                  <a:cubicBezTo>
                    <a:pt x="697" y="314"/>
                    <a:pt x="728" y="351"/>
                    <a:pt x="730" y="353"/>
                  </a:cubicBezTo>
                  <a:cubicBezTo>
                    <a:pt x="735" y="360"/>
                    <a:pt x="734" y="370"/>
                    <a:pt x="728" y="376"/>
                  </a:cubicBezTo>
                  <a:cubicBezTo>
                    <a:pt x="721" y="381"/>
                    <a:pt x="711" y="380"/>
                    <a:pt x="705" y="373"/>
                  </a:cubicBezTo>
                  <a:cubicBezTo>
                    <a:pt x="705" y="373"/>
                    <a:pt x="679" y="341"/>
                    <a:pt x="633" y="303"/>
                  </a:cubicBezTo>
                  <a:cubicBezTo>
                    <a:pt x="625" y="348"/>
                    <a:pt x="644" y="397"/>
                    <a:pt x="681" y="423"/>
                  </a:cubicBezTo>
                  <a:cubicBezTo>
                    <a:pt x="689" y="428"/>
                    <a:pt x="690" y="438"/>
                    <a:pt x="685" y="445"/>
                  </a:cubicBezTo>
                  <a:cubicBezTo>
                    <a:pt x="680" y="452"/>
                    <a:pt x="670" y="454"/>
                    <a:pt x="663" y="449"/>
                  </a:cubicBezTo>
                  <a:cubicBezTo>
                    <a:pt x="650" y="439"/>
                    <a:pt x="638" y="427"/>
                    <a:pt x="629" y="414"/>
                  </a:cubicBezTo>
                  <a:cubicBezTo>
                    <a:pt x="611" y="389"/>
                    <a:pt x="601" y="359"/>
                    <a:pt x="600" y="329"/>
                  </a:cubicBezTo>
                  <a:cubicBezTo>
                    <a:pt x="599" y="331"/>
                    <a:pt x="598" y="334"/>
                    <a:pt x="597" y="336"/>
                  </a:cubicBezTo>
                  <a:cubicBezTo>
                    <a:pt x="576" y="388"/>
                    <a:pt x="580" y="443"/>
                    <a:pt x="606" y="481"/>
                  </a:cubicBezTo>
                  <a:cubicBezTo>
                    <a:pt x="607" y="481"/>
                    <a:pt x="607" y="482"/>
                    <a:pt x="607" y="482"/>
                  </a:cubicBezTo>
                  <a:cubicBezTo>
                    <a:pt x="612" y="489"/>
                    <a:pt x="611" y="499"/>
                    <a:pt x="603" y="504"/>
                  </a:cubicBezTo>
                  <a:cubicBezTo>
                    <a:pt x="596" y="509"/>
                    <a:pt x="587" y="508"/>
                    <a:pt x="581" y="500"/>
                  </a:cubicBezTo>
                  <a:cubicBezTo>
                    <a:pt x="581" y="500"/>
                    <a:pt x="581" y="500"/>
                    <a:pt x="581" y="499"/>
                  </a:cubicBezTo>
                  <a:cubicBezTo>
                    <a:pt x="548" y="452"/>
                    <a:pt x="543" y="386"/>
                    <a:pt x="567" y="324"/>
                  </a:cubicBezTo>
                  <a:cubicBezTo>
                    <a:pt x="574" y="307"/>
                    <a:pt x="584" y="290"/>
                    <a:pt x="597" y="275"/>
                  </a:cubicBezTo>
                  <a:cubicBezTo>
                    <a:pt x="571" y="257"/>
                    <a:pt x="542" y="239"/>
                    <a:pt x="510" y="223"/>
                  </a:cubicBezTo>
                  <a:cubicBezTo>
                    <a:pt x="398" y="169"/>
                    <a:pt x="301" y="140"/>
                    <a:pt x="212" y="133"/>
                  </a:cubicBezTo>
                  <a:cubicBezTo>
                    <a:pt x="205" y="174"/>
                    <a:pt x="208" y="211"/>
                    <a:pt x="220" y="247"/>
                  </a:cubicBezTo>
                  <a:cubicBezTo>
                    <a:pt x="226" y="245"/>
                    <a:pt x="232" y="243"/>
                    <a:pt x="238" y="243"/>
                  </a:cubicBezTo>
                  <a:cubicBezTo>
                    <a:pt x="254" y="241"/>
                    <a:pt x="269" y="246"/>
                    <a:pt x="283" y="251"/>
                  </a:cubicBezTo>
                  <a:cubicBezTo>
                    <a:pt x="314" y="263"/>
                    <a:pt x="344" y="277"/>
                    <a:pt x="374" y="293"/>
                  </a:cubicBezTo>
                  <a:cubicBezTo>
                    <a:pt x="381" y="297"/>
                    <a:pt x="384" y="306"/>
                    <a:pt x="380" y="314"/>
                  </a:cubicBezTo>
                  <a:cubicBezTo>
                    <a:pt x="376" y="322"/>
                    <a:pt x="367" y="325"/>
                    <a:pt x="359" y="321"/>
                  </a:cubicBezTo>
                  <a:cubicBezTo>
                    <a:pt x="331" y="306"/>
                    <a:pt x="301" y="292"/>
                    <a:pt x="271" y="281"/>
                  </a:cubicBezTo>
                  <a:cubicBezTo>
                    <a:pt x="261" y="277"/>
                    <a:pt x="250" y="273"/>
                    <a:pt x="241" y="274"/>
                  </a:cubicBezTo>
                  <a:cubicBezTo>
                    <a:pt x="238" y="274"/>
                    <a:pt x="236" y="275"/>
                    <a:pt x="233" y="276"/>
                  </a:cubicBezTo>
                  <a:cubicBezTo>
                    <a:pt x="244" y="299"/>
                    <a:pt x="260" y="322"/>
                    <a:pt x="280" y="345"/>
                  </a:cubicBezTo>
                  <a:cubicBezTo>
                    <a:pt x="287" y="353"/>
                    <a:pt x="295" y="361"/>
                    <a:pt x="304" y="365"/>
                  </a:cubicBezTo>
                  <a:cubicBezTo>
                    <a:pt x="312" y="369"/>
                    <a:pt x="315" y="378"/>
                    <a:pt x="312" y="386"/>
                  </a:cubicBezTo>
                  <a:cubicBezTo>
                    <a:pt x="308" y="394"/>
                    <a:pt x="299" y="398"/>
                    <a:pt x="291" y="394"/>
                  </a:cubicBezTo>
                  <a:cubicBezTo>
                    <a:pt x="276" y="387"/>
                    <a:pt x="265" y="376"/>
                    <a:pt x="256" y="366"/>
                  </a:cubicBezTo>
                  <a:cubicBezTo>
                    <a:pt x="246" y="354"/>
                    <a:pt x="237" y="342"/>
                    <a:pt x="229" y="331"/>
                  </a:cubicBezTo>
                  <a:cubicBezTo>
                    <a:pt x="222" y="321"/>
                    <a:pt x="216" y="311"/>
                    <a:pt x="211" y="302"/>
                  </a:cubicBezTo>
                  <a:cubicBezTo>
                    <a:pt x="206" y="314"/>
                    <a:pt x="205" y="328"/>
                    <a:pt x="206" y="348"/>
                  </a:cubicBezTo>
                  <a:cubicBezTo>
                    <a:pt x="209" y="374"/>
                    <a:pt x="217" y="409"/>
                    <a:pt x="242" y="431"/>
                  </a:cubicBezTo>
                  <a:cubicBezTo>
                    <a:pt x="248" y="437"/>
                    <a:pt x="249" y="447"/>
                    <a:pt x="243" y="454"/>
                  </a:cubicBezTo>
                  <a:cubicBezTo>
                    <a:pt x="237" y="460"/>
                    <a:pt x="227" y="461"/>
                    <a:pt x="221" y="455"/>
                  </a:cubicBezTo>
                  <a:cubicBezTo>
                    <a:pt x="214" y="449"/>
                    <a:pt x="208" y="442"/>
                    <a:pt x="203" y="435"/>
                  </a:cubicBezTo>
                  <a:cubicBezTo>
                    <a:pt x="188" y="413"/>
                    <a:pt x="178" y="384"/>
                    <a:pt x="175" y="351"/>
                  </a:cubicBezTo>
                  <a:cubicBezTo>
                    <a:pt x="174" y="334"/>
                    <a:pt x="173" y="309"/>
                    <a:pt x="182" y="287"/>
                  </a:cubicBezTo>
                  <a:cubicBezTo>
                    <a:pt x="186" y="279"/>
                    <a:pt x="190" y="273"/>
                    <a:pt x="194" y="267"/>
                  </a:cubicBezTo>
                  <a:cubicBezTo>
                    <a:pt x="177" y="224"/>
                    <a:pt x="173" y="179"/>
                    <a:pt x="181" y="132"/>
                  </a:cubicBezTo>
                  <a:cubicBezTo>
                    <a:pt x="161" y="132"/>
                    <a:pt x="142" y="133"/>
                    <a:pt x="123" y="135"/>
                  </a:cubicBezTo>
                  <a:cubicBezTo>
                    <a:pt x="78" y="139"/>
                    <a:pt x="48" y="152"/>
                    <a:pt x="29" y="173"/>
                  </a:cubicBezTo>
                  <a:cubicBezTo>
                    <a:pt x="23" y="179"/>
                    <a:pt x="13" y="180"/>
                    <a:pt x="6" y="174"/>
                  </a:cubicBezTo>
                  <a:cubicBezTo>
                    <a:pt x="5" y="173"/>
                    <a:pt x="5" y="172"/>
                    <a:pt x="4" y="171"/>
                  </a:cubicBezTo>
                  <a:cubicBezTo>
                    <a:pt x="0" y="165"/>
                    <a:pt x="0" y="157"/>
                    <a:pt x="5" y="152"/>
                  </a:cubicBezTo>
                  <a:cubicBezTo>
                    <a:pt x="30" y="125"/>
                    <a:pt x="67" y="109"/>
                    <a:pt x="120" y="10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0" name="Freeform 104"/>
            <p:cNvSpPr/>
            <p:nvPr/>
          </p:nvSpPr>
          <p:spPr bwMode="auto">
            <a:xfrm>
              <a:off x="2540000" y="493712"/>
              <a:ext cx="66675" cy="55563"/>
            </a:xfrm>
            <a:custGeom>
              <a:avLst/>
              <a:gdLst>
                <a:gd name="T0" fmla="*/ 13 w 71"/>
                <a:gd name="T1" fmla="*/ 6 h 60"/>
                <a:gd name="T2" fmla="*/ 50 w 71"/>
                <a:gd name="T3" fmla="*/ 8 h 60"/>
                <a:gd name="T4" fmla="*/ 68 w 71"/>
                <a:gd name="T5" fmla="*/ 26 h 60"/>
                <a:gd name="T6" fmla="*/ 57 w 71"/>
                <a:gd name="T7" fmla="*/ 54 h 60"/>
                <a:gd name="T8" fmla="*/ 27 w 71"/>
                <a:gd name="T9" fmla="*/ 56 h 60"/>
                <a:gd name="T10" fmla="*/ 4 w 71"/>
                <a:gd name="T11" fmla="*/ 34 h 60"/>
                <a:gd name="T12" fmla="*/ 1 w 71"/>
                <a:gd name="T13" fmla="*/ 23 h 60"/>
                <a:gd name="T14" fmla="*/ 13 w 71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0">
                  <a:moveTo>
                    <a:pt x="13" y="6"/>
                  </a:moveTo>
                  <a:cubicBezTo>
                    <a:pt x="23" y="0"/>
                    <a:pt x="40" y="4"/>
                    <a:pt x="50" y="8"/>
                  </a:cubicBezTo>
                  <a:cubicBezTo>
                    <a:pt x="58" y="12"/>
                    <a:pt x="65" y="18"/>
                    <a:pt x="68" y="26"/>
                  </a:cubicBezTo>
                  <a:cubicBezTo>
                    <a:pt x="71" y="36"/>
                    <a:pt x="66" y="48"/>
                    <a:pt x="57" y="54"/>
                  </a:cubicBezTo>
                  <a:cubicBezTo>
                    <a:pt x="48" y="60"/>
                    <a:pt x="36" y="60"/>
                    <a:pt x="27" y="56"/>
                  </a:cubicBezTo>
                  <a:cubicBezTo>
                    <a:pt x="17" y="52"/>
                    <a:pt x="9" y="44"/>
                    <a:pt x="4" y="34"/>
                  </a:cubicBezTo>
                  <a:cubicBezTo>
                    <a:pt x="2" y="31"/>
                    <a:pt x="0" y="27"/>
                    <a:pt x="1" y="23"/>
                  </a:cubicBezTo>
                  <a:cubicBezTo>
                    <a:pt x="1" y="18"/>
                    <a:pt x="9" y="9"/>
                    <a:pt x="13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1" name="Freeform 105"/>
            <p:cNvSpPr/>
            <p:nvPr/>
          </p:nvSpPr>
          <p:spPr bwMode="auto">
            <a:xfrm>
              <a:off x="2674938" y="344487"/>
              <a:ext cx="69850" cy="73025"/>
            </a:xfrm>
            <a:custGeom>
              <a:avLst/>
              <a:gdLst>
                <a:gd name="T0" fmla="*/ 9 w 74"/>
                <a:gd name="T1" fmla="*/ 25 h 79"/>
                <a:gd name="T2" fmla="*/ 27 w 74"/>
                <a:gd name="T3" fmla="*/ 5 h 79"/>
                <a:gd name="T4" fmla="*/ 56 w 74"/>
                <a:gd name="T5" fmla="*/ 3 h 79"/>
                <a:gd name="T6" fmla="*/ 65 w 74"/>
                <a:gd name="T7" fmla="*/ 8 h 79"/>
                <a:gd name="T8" fmla="*/ 69 w 74"/>
                <a:gd name="T9" fmla="*/ 17 h 79"/>
                <a:gd name="T10" fmla="*/ 68 w 74"/>
                <a:gd name="T11" fmla="*/ 57 h 79"/>
                <a:gd name="T12" fmla="*/ 25 w 74"/>
                <a:gd name="T13" fmla="*/ 73 h 79"/>
                <a:gd name="T14" fmla="*/ 7 w 74"/>
                <a:gd name="T15" fmla="*/ 27 h 79"/>
                <a:gd name="T16" fmla="*/ 9 w 74"/>
                <a:gd name="T17" fmla="*/ 2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9" y="25"/>
                  </a:moveTo>
                  <a:cubicBezTo>
                    <a:pt x="13" y="16"/>
                    <a:pt x="18" y="8"/>
                    <a:pt x="27" y="5"/>
                  </a:cubicBezTo>
                  <a:cubicBezTo>
                    <a:pt x="36" y="1"/>
                    <a:pt x="47" y="0"/>
                    <a:pt x="56" y="3"/>
                  </a:cubicBezTo>
                  <a:cubicBezTo>
                    <a:pt x="59" y="4"/>
                    <a:pt x="62" y="6"/>
                    <a:pt x="65" y="8"/>
                  </a:cubicBezTo>
                  <a:cubicBezTo>
                    <a:pt x="67" y="11"/>
                    <a:pt x="68" y="14"/>
                    <a:pt x="69" y="17"/>
                  </a:cubicBezTo>
                  <a:cubicBezTo>
                    <a:pt x="73" y="30"/>
                    <a:pt x="74" y="45"/>
                    <a:pt x="68" y="57"/>
                  </a:cubicBezTo>
                  <a:cubicBezTo>
                    <a:pt x="60" y="72"/>
                    <a:pt x="40" y="79"/>
                    <a:pt x="25" y="73"/>
                  </a:cubicBezTo>
                  <a:cubicBezTo>
                    <a:pt x="7" y="65"/>
                    <a:pt x="0" y="44"/>
                    <a:pt x="7" y="27"/>
                  </a:cubicBezTo>
                  <a:cubicBezTo>
                    <a:pt x="8" y="26"/>
                    <a:pt x="8" y="25"/>
                    <a:pt x="9" y="2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2" name="Freeform 106"/>
            <p:cNvSpPr/>
            <p:nvPr/>
          </p:nvSpPr>
          <p:spPr bwMode="auto">
            <a:xfrm>
              <a:off x="2617788" y="431800"/>
              <a:ext cx="68263" cy="61913"/>
            </a:xfrm>
            <a:custGeom>
              <a:avLst/>
              <a:gdLst>
                <a:gd name="T0" fmla="*/ 25 w 75"/>
                <a:gd name="T1" fmla="*/ 6 h 68"/>
                <a:gd name="T2" fmla="*/ 47 w 75"/>
                <a:gd name="T3" fmla="*/ 1 h 68"/>
                <a:gd name="T4" fmla="*/ 70 w 75"/>
                <a:gd name="T5" fmla="*/ 14 h 68"/>
                <a:gd name="T6" fmla="*/ 72 w 75"/>
                <a:gd name="T7" fmla="*/ 42 h 68"/>
                <a:gd name="T8" fmla="*/ 39 w 75"/>
                <a:gd name="T9" fmla="*/ 68 h 68"/>
                <a:gd name="T10" fmla="*/ 5 w 75"/>
                <a:gd name="T11" fmla="*/ 44 h 68"/>
                <a:gd name="T12" fmla="*/ 20 w 75"/>
                <a:gd name="T13" fmla="*/ 9 h 68"/>
                <a:gd name="T14" fmla="*/ 25 w 75"/>
                <a:gd name="T15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25" y="6"/>
                  </a:moveTo>
                  <a:cubicBezTo>
                    <a:pt x="32" y="3"/>
                    <a:pt x="40" y="0"/>
                    <a:pt x="47" y="1"/>
                  </a:cubicBezTo>
                  <a:cubicBezTo>
                    <a:pt x="56" y="2"/>
                    <a:pt x="65" y="6"/>
                    <a:pt x="70" y="14"/>
                  </a:cubicBezTo>
                  <a:cubicBezTo>
                    <a:pt x="75" y="22"/>
                    <a:pt x="75" y="33"/>
                    <a:pt x="72" y="42"/>
                  </a:cubicBezTo>
                  <a:cubicBezTo>
                    <a:pt x="67" y="56"/>
                    <a:pt x="53" y="67"/>
                    <a:pt x="39" y="68"/>
                  </a:cubicBezTo>
                  <a:cubicBezTo>
                    <a:pt x="24" y="68"/>
                    <a:pt x="9" y="58"/>
                    <a:pt x="5" y="44"/>
                  </a:cubicBezTo>
                  <a:cubicBezTo>
                    <a:pt x="0" y="30"/>
                    <a:pt x="8" y="16"/>
                    <a:pt x="20" y="9"/>
                  </a:cubicBezTo>
                  <a:cubicBezTo>
                    <a:pt x="22" y="8"/>
                    <a:pt x="23" y="7"/>
                    <a:pt x="25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3" name="Freeform 107"/>
            <p:cNvSpPr/>
            <p:nvPr/>
          </p:nvSpPr>
          <p:spPr bwMode="auto">
            <a:xfrm>
              <a:off x="2881313" y="534987"/>
              <a:ext cx="68263" cy="61913"/>
            </a:xfrm>
            <a:custGeom>
              <a:avLst/>
              <a:gdLst>
                <a:gd name="T0" fmla="*/ 25 w 75"/>
                <a:gd name="T1" fmla="*/ 6 h 68"/>
                <a:gd name="T2" fmla="*/ 47 w 75"/>
                <a:gd name="T3" fmla="*/ 1 h 68"/>
                <a:gd name="T4" fmla="*/ 69 w 75"/>
                <a:gd name="T5" fmla="*/ 13 h 68"/>
                <a:gd name="T6" fmla="*/ 72 w 75"/>
                <a:gd name="T7" fmla="*/ 42 h 68"/>
                <a:gd name="T8" fmla="*/ 38 w 75"/>
                <a:gd name="T9" fmla="*/ 67 h 68"/>
                <a:gd name="T10" fmla="*/ 4 w 75"/>
                <a:gd name="T11" fmla="*/ 44 h 68"/>
                <a:gd name="T12" fmla="*/ 20 w 75"/>
                <a:gd name="T13" fmla="*/ 9 h 68"/>
                <a:gd name="T14" fmla="*/ 25 w 75"/>
                <a:gd name="T15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25" y="6"/>
                  </a:moveTo>
                  <a:cubicBezTo>
                    <a:pt x="32" y="2"/>
                    <a:pt x="40" y="0"/>
                    <a:pt x="47" y="1"/>
                  </a:cubicBezTo>
                  <a:cubicBezTo>
                    <a:pt x="56" y="2"/>
                    <a:pt x="64" y="6"/>
                    <a:pt x="69" y="13"/>
                  </a:cubicBezTo>
                  <a:cubicBezTo>
                    <a:pt x="75" y="22"/>
                    <a:pt x="75" y="33"/>
                    <a:pt x="72" y="42"/>
                  </a:cubicBezTo>
                  <a:cubicBezTo>
                    <a:pt x="67" y="56"/>
                    <a:pt x="53" y="67"/>
                    <a:pt x="38" y="67"/>
                  </a:cubicBezTo>
                  <a:cubicBezTo>
                    <a:pt x="23" y="68"/>
                    <a:pt x="8" y="58"/>
                    <a:pt x="4" y="44"/>
                  </a:cubicBezTo>
                  <a:cubicBezTo>
                    <a:pt x="0" y="30"/>
                    <a:pt x="7" y="16"/>
                    <a:pt x="20" y="9"/>
                  </a:cubicBezTo>
                  <a:cubicBezTo>
                    <a:pt x="21" y="8"/>
                    <a:pt x="23" y="7"/>
                    <a:pt x="25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4" name="Freeform 108"/>
            <p:cNvSpPr/>
            <p:nvPr/>
          </p:nvSpPr>
          <p:spPr bwMode="auto">
            <a:xfrm>
              <a:off x="3067050" y="323850"/>
              <a:ext cx="65088" cy="55563"/>
            </a:xfrm>
            <a:custGeom>
              <a:avLst/>
              <a:gdLst>
                <a:gd name="T0" fmla="*/ 13 w 70"/>
                <a:gd name="T1" fmla="*/ 6 h 60"/>
                <a:gd name="T2" fmla="*/ 49 w 70"/>
                <a:gd name="T3" fmla="*/ 8 h 60"/>
                <a:gd name="T4" fmla="*/ 67 w 70"/>
                <a:gd name="T5" fmla="*/ 26 h 60"/>
                <a:gd name="T6" fmla="*/ 56 w 70"/>
                <a:gd name="T7" fmla="*/ 54 h 60"/>
                <a:gd name="T8" fmla="*/ 26 w 70"/>
                <a:gd name="T9" fmla="*/ 56 h 60"/>
                <a:gd name="T10" fmla="*/ 3 w 70"/>
                <a:gd name="T11" fmla="*/ 34 h 60"/>
                <a:gd name="T12" fmla="*/ 0 w 70"/>
                <a:gd name="T13" fmla="*/ 24 h 60"/>
                <a:gd name="T14" fmla="*/ 13 w 70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60">
                  <a:moveTo>
                    <a:pt x="13" y="6"/>
                  </a:moveTo>
                  <a:cubicBezTo>
                    <a:pt x="22" y="0"/>
                    <a:pt x="39" y="4"/>
                    <a:pt x="49" y="8"/>
                  </a:cubicBezTo>
                  <a:cubicBezTo>
                    <a:pt x="57" y="12"/>
                    <a:pt x="64" y="18"/>
                    <a:pt x="67" y="26"/>
                  </a:cubicBezTo>
                  <a:cubicBezTo>
                    <a:pt x="70" y="36"/>
                    <a:pt x="65" y="48"/>
                    <a:pt x="56" y="54"/>
                  </a:cubicBezTo>
                  <a:cubicBezTo>
                    <a:pt x="47" y="60"/>
                    <a:pt x="35" y="60"/>
                    <a:pt x="26" y="56"/>
                  </a:cubicBezTo>
                  <a:cubicBezTo>
                    <a:pt x="16" y="52"/>
                    <a:pt x="8" y="44"/>
                    <a:pt x="3" y="34"/>
                  </a:cubicBezTo>
                  <a:cubicBezTo>
                    <a:pt x="1" y="31"/>
                    <a:pt x="0" y="27"/>
                    <a:pt x="0" y="24"/>
                  </a:cubicBezTo>
                  <a:cubicBezTo>
                    <a:pt x="0" y="18"/>
                    <a:pt x="8" y="9"/>
                    <a:pt x="13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5" name="Freeform 109"/>
            <p:cNvSpPr/>
            <p:nvPr/>
          </p:nvSpPr>
          <p:spPr bwMode="auto">
            <a:xfrm>
              <a:off x="2890838" y="92075"/>
              <a:ext cx="68263" cy="73025"/>
            </a:xfrm>
            <a:custGeom>
              <a:avLst/>
              <a:gdLst>
                <a:gd name="T0" fmla="*/ 9 w 74"/>
                <a:gd name="T1" fmla="*/ 24 h 79"/>
                <a:gd name="T2" fmla="*/ 27 w 74"/>
                <a:gd name="T3" fmla="*/ 4 h 79"/>
                <a:gd name="T4" fmla="*/ 56 w 74"/>
                <a:gd name="T5" fmla="*/ 3 h 79"/>
                <a:gd name="T6" fmla="*/ 64 w 74"/>
                <a:gd name="T7" fmla="*/ 8 h 79"/>
                <a:gd name="T8" fmla="*/ 69 w 74"/>
                <a:gd name="T9" fmla="*/ 16 h 79"/>
                <a:gd name="T10" fmla="*/ 68 w 74"/>
                <a:gd name="T11" fmla="*/ 57 h 79"/>
                <a:gd name="T12" fmla="*/ 24 w 74"/>
                <a:gd name="T13" fmla="*/ 72 h 79"/>
                <a:gd name="T14" fmla="*/ 7 w 74"/>
                <a:gd name="T15" fmla="*/ 26 h 79"/>
                <a:gd name="T16" fmla="*/ 9 w 74"/>
                <a:gd name="T17" fmla="*/ 2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9" y="24"/>
                  </a:moveTo>
                  <a:cubicBezTo>
                    <a:pt x="13" y="16"/>
                    <a:pt x="18" y="8"/>
                    <a:pt x="27" y="4"/>
                  </a:cubicBezTo>
                  <a:cubicBezTo>
                    <a:pt x="36" y="0"/>
                    <a:pt x="47" y="0"/>
                    <a:pt x="56" y="3"/>
                  </a:cubicBezTo>
                  <a:cubicBezTo>
                    <a:pt x="59" y="4"/>
                    <a:pt x="62" y="5"/>
                    <a:pt x="64" y="8"/>
                  </a:cubicBezTo>
                  <a:cubicBezTo>
                    <a:pt x="67" y="10"/>
                    <a:pt x="68" y="13"/>
                    <a:pt x="69" y="16"/>
                  </a:cubicBezTo>
                  <a:cubicBezTo>
                    <a:pt x="73" y="30"/>
                    <a:pt x="74" y="45"/>
                    <a:pt x="68" y="57"/>
                  </a:cubicBezTo>
                  <a:cubicBezTo>
                    <a:pt x="60" y="72"/>
                    <a:pt x="40" y="79"/>
                    <a:pt x="24" y="72"/>
                  </a:cubicBezTo>
                  <a:cubicBezTo>
                    <a:pt x="7" y="65"/>
                    <a:pt x="0" y="43"/>
                    <a:pt x="7" y="26"/>
                  </a:cubicBezTo>
                  <a:cubicBezTo>
                    <a:pt x="8" y="26"/>
                    <a:pt x="8" y="25"/>
                    <a:pt x="9" y="2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6" name="Freeform 110"/>
            <p:cNvSpPr/>
            <p:nvPr/>
          </p:nvSpPr>
          <p:spPr bwMode="auto">
            <a:xfrm>
              <a:off x="2879725" y="179387"/>
              <a:ext cx="69850" cy="63500"/>
            </a:xfrm>
            <a:custGeom>
              <a:avLst/>
              <a:gdLst>
                <a:gd name="T0" fmla="*/ 25 w 75"/>
                <a:gd name="T1" fmla="*/ 5 h 68"/>
                <a:gd name="T2" fmla="*/ 46 w 75"/>
                <a:gd name="T3" fmla="*/ 0 h 68"/>
                <a:gd name="T4" fmla="*/ 69 w 75"/>
                <a:gd name="T5" fmla="*/ 13 h 68"/>
                <a:gd name="T6" fmla="*/ 71 w 75"/>
                <a:gd name="T7" fmla="*/ 42 h 68"/>
                <a:gd name="T8" fmla="*/ 38 w 75"/>
                <a:gd name="T9" fmla="*/ 67 h 68"/>
                <a:gd name="T10" fmla="*/ 4 w 75"/>
                <a:gd name="T11" fmla="*/ 44 h 68"/>
                <a:gd name="T12" fmla="*/ 19 w 75"/>
                <a:gd name="T13" fmla="*/ 8 h 68"/>
                <a:gd name="T14" fmla="*/ 25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25" y="5"/>
                  </a:moveTo>
                  <a:cubicBezTo>
                    <a:pt x="31" y="2"/>
                    <a:pt x="39" y="0"/>
                    <a:pt x="46" y="0"/>
                  </a:cubicBezTo>
                  <a:cubicBezTo>
                    <a:pt x="55" y="1"/>
                    <a:pt x="64" y="6"/>
                    <a:pt x="69" y="13"/>
                  </a:cubicBezTo>
                  <a:cubicBezTo>
                    <a:pt x="75" y="21"/>
                    <a:pt x="75" y="32"/>
                    <a:pt x="71" y="42"/>
                  </a:cubicBezTo>
                  <a:cubicBezTo>
                    <a:pt x="66" y="56"/>
                    <a:pt x="53" y="66"/>
                    <a:pt x="38" y="67"/>
                  </a:cubicBezTo>
                  <a:cubicBezTo>
                    <a:pt x="23" y="68"/>
                    <a:pt x="8" y="58"/>
                    <a:pt x="4" y="44"/>
                  </a:cubicBezTo>
                  <a:cubicBezTo>
                    <a:pt x="0" y="30"/>
                    <a:pt x="7" y="15"/>
                    <a:pt x="19" y="8"/>
                  </a:cubicBezTo>
                  <a:cubicBezTo>
                    <a:pt x="21" y="7"/>
                    <a:pt x="23" y="6"/>
                    <a:pt x="25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7" name="Freeform 111"/>
            <p:cNvSpPr/>
            <p:nvPr/>
          </p:nvSpPr>
          <p:spPr bwMode="auto">
            <a:xfrm>
              <a:off x="2947988" y="482600"/>
              <a:ext cx="68263" cy="63500"/>
            </a:xfrm>
            <a:custGeom>
              <a:avLst/>
              <a:gdLst>
                <a:gd name="T0" fmla="*/ 25 w 75"/>
                <a:gd name="T1" fmla="*/ 5 h 68"/>
                <a:gd name="T2" fmla="*/ 46 w 75"/>
                <a:gd name="T3" fmla="*/ 0 h 68"/>
                <a:gd name="T4" fmla="*/ 69 w 75"/>
                <a:gd name="T5" fmla="*/ 13 h 68"/>
                <a:gd name="T6" fmla="*/ 71 w 75"/>
                <a:gd name="T7" fmla="*/ 42 h 68"/>
                <a:gd name="T8" fmla="*/ 38 w 75"/>
                <a:gd name="T9" fmla="*/ 67 h 68"/>
                <a:gd name="T10" fmla="*/ 4 w 75"/>
                <a:gd name="T11" fmla="*/ 44 h 68"/>
                <a:gd name="T12" fmla="*/ 19 w 75"/>
                <a:gd name="T13" fmla="*/ 8 h 68"/>
                <a:gd name="T14" fmla="*/ 25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25" y="5"/>
                  </a:moveTo>
                  <a:cubicBezTo>
                    <a:pt x="31" y="2"/>
                    <a:pt x="39" y="0"/>
                    <a:pt x="46" y="0"/>
                  </a:cubicBezTo>
                  <a:cubicBezTo>
                    <a:pt x="55" y="1"/>
                    <a:pt x="64" y="6"/>
                    <a:pt x="69" y="13"/>
                  </a:cubicBezTo>
                  <a:cubicBezTo>
                    <a:pt x="75" y="21"/>
                    <a:pt x="75" y="32"/>
                    <a:pt x="71" y="42"/>
                  </a:cubicBezTo>
                  <a:cubicBezTo>
                    <a:pt x="66" y="56"/>
                    <a:pt x="53" y="66"/>
                    <a:pt x="38" y="67"/>
                  </a:cubicBezTo>
                  <a:cubicBezTo>
                    <a:pt x="23" y="68"/>
                    <a:pt x="8" y="58"/>
                    <a:pt x="4" y="44"/>
                  </a:cubicBezTo>
                  <a:cubicBezTo>
                    <a:pt x="0" y="30"/>
                    <a:pt x="7" y="15"/>
                    <a:pt x="19" y="8"/>
                  </a:cubicBezTo>
                  <a:cubicBezTo>
                    <a:pt x="21" y="7"/>
                    <a:pt x="23" y="6"/>
                    <a:pt x="25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8" name="Freeform 112"/>
            <p:cNvSpPr/>
            <p:nvPr/>
          </p:nvSpPr>
          <p:spPr bwMode="auto">
            <a:xfrm>
              <a:off x="3006725" y="417512"/>
              <a:ext cx="69850" cy="63500"/>
            </a:xfrm>
            <a:custGeom>
              <a:avLst/>
              <a:gdLst>
                <a:gd name="T0" fmla="*/ 25 w 75"/>
                <a:gd name="T1" fmla="*/ 5 h 68"/>
                <a:gd name="T2" fmla="*/ 46 w 75"/>
                <a:gd name="T3" fmla="*/ 0 h 68"/>
                <a:gd name="T4" fmla="*/ 69 w 75"/>
                <a:gd name="T5" fmla="*/ 13 h 68"/>
                <a:gd name="T6" fmla="*/ 72 w 75"/>
                <a:gd name="T7" fmla="*/ 42 h 68"/>
                <a:gd name="T8" fmla="*/ 38 w 75"/>
                <a:gd name="T9" fmla="*/ 67 h 68"/>
                <a:gd name="T10" fmla="*/ 4 w 75"/>
                <a:gd name="T11" fmla="*/ 43 h 68"/>
                <a:gd name="T12" fmla="*/ 19 w 75"/>
                <a:gd name="T13" fmla="*/ 8 h 68"/>
                <a:gd name="T14" fmla="*/ 25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25" y="5"/>
                  </a:moveTo>
                  <a:cubicBezTo>
                    <a:pt x="32" y="2"/>
                    <a:pt x="39" y="0"/>
                    <a:pt x="46" y="0"/>
                  </a:cubicBezTo>
                  <a:cubicBezTo>
                    <a:pt x="55" y="1"/>
                    <a:pt x="64" y="6"/>
                    <a:pt x="69" y="13"/>
                  </a:cubicBezTo>
                  <a:cubicBezTo>
                    <a:pt x="75" y="21"/>
                    <a:pt x="75" y="32"/>
                    <a:pt x="72" y="42"/>
                  </a:cubicBezTo>
                  <a:cubicBezTo>
                    <a:pt x="66" y="55"/>
                    <a:pt x="53" y="66"/>
                    <a:pt x="38" y="67"/>
                  </a:cubicBezTo>
                  <a:cubicBezTo>
                    <a:pt x="23" y="68"/>
                    <a:pt x="8" y="58"/>
                    <a:pt x="4" y="43"/>
                  </a:cubicBezTo>
                  <a:cubicBezTo>
                    <a:pt x="0" y="30"/>
                    <a:pt x="7" y="15"/>
                    <a:pt x="19" y="8"/>
                  </a:cubicBezTo>
                  <a:cubicBezTo>
                    <a:pt x="21" y="7"/>
                    <a:pt x="23" y="6"/>
                    <a:pt x="25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9" name="Freeform 113"/>
            <p:cNvSpPr/>
            <p:nvPr/>
          </p:nvSpPr>
          <p:spPr bwMode="auto">
            <a:xfrm>
              <a:off x="455613" y="2230437"/>
              <a:ext cx="123825" cy="547688"/>
            </a:xfrm>
            <a:custGeom>
              <a:avLst/>
              <a:gdLst>
                <a:gd name="T0" fmla="*/ 67 w 133"/>
                <a:gd name="T1" fmla="*/ 6 h 590"/>
                <a:gd name="T2" fmla="*/ 85 w 133"/>
                <a:gd name="T3" fmla="*/ 1 h 590"/>
                <a:gd name="T4" fmla="*/ 103 w 133"/>
                <a:gd name="T5" fmla="*/ 26 h 590"/>
                <a:gd name="T6" fmla="*/ 128 w 133"/>
                <a:gd name="T7" fmla="*/ 557 h 590"/>
                <a:gd name="T8" fmla="*/ 117 w 133"/>
                <a:gd name="T9" fmla="*/ 585 h 590"/>
                <a:gd name="T10" fmla="*/ 89 w 133"/>
                <a:gd name="T11" fmla="*/ 575 h 590"/>
                <a:gd name="T12" fmla="*/ 60 w 133"/>
                <a:gd name="T13" fmla="*/ 19 h 590"/>
                <a:gd name="T14" fmla="*/ 67 w 133"/>
                <a:gd name="T15" fmla="*/ 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590">
                  <a:moveTo>
                    <a:pt x="67" y="6"/>
                  </a:moveTo>
                  <a:cubicBezTo>
                    <a:pt x="72" y="2"/>
                    <a:pt x="78" y="0"/>
                    <a:pt x="85" y="1"/>
                  </a:cubicBezTo>
                  <a:cubicBezTo>
                    <a:pt x="97" y="3"/>
                    <a:pt x="105" y="14"/>
                    <a:pt x="103" y="26"/>
                  </a:cubicBezTo>
                  <a:cubicBezTo>
                    <a:pt x="45" y="370"/>
                    <a:pt x="127" y="555"/>
                    <a:pt x="128" y="557"/>
                  </a:cubicBezTo>
                  <a:cubicBezTo>
                    <a:pt x="133" y="567"/>
                    <a:pt x="128" y="580"/>
                    <a:pt x="117" y="585"/>
                  </a:cubicBezTo>
                  <a:cubicBezTo>
                    <a:pt x="107" y="590"/>
                    <a:pt x="94" y="585"/>
                    <a:pt x="89" y="575"/>
                  </a:cubicBezTo>
                  <a:cubicBezTo>
                    <a:pt x="85" y="567"/>
                    <a:pt x="0" y="378"/>
                    <a:pt x="60" y="19"/>
                  </a:cubicBezTo>
                  <a:cubicBezTo>
                    <a:pt x="61" y="14"/>
                    <a:pt x="64" y="9"/>
                    <a:pt x="67" y="6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0" name="Freeform 114"/>
            <p:cNvSpPr/>
            <p:nvPr/>
          </p:nvSpPr>
          <p:spPr bwMode="auto">
            <a:xfrm>
              <a:off x="319088" y="2655887"/>
              <a:ext cx="792163" cy="844550"/>
            </a:xfrm>
            <a:custGeom>
              <a:avLst/>
              <a:gdLst>
                <a:gd name="T0" fmla="*/ 137 w 854"/>
                <a:gd name="T1" fmla="*/ 803 h 909"/>
                <a:gd name="T2" fmla="*/ 229 w 854"/>
                <a:gd name="T3" fmla="*/ 119 h 909"/>
                <a:gd name="T4" fmla="*/ 829 w 854"/>
                <a:gd name="T5" fmla="*/ 559 h 909"/>
                <a:gd name="T6" fmla="*/ 716 w 854"/>
                <a:gd name="T7" fmla="*/ 587 h 909"/>
                <a:gd name="T8" fmla="*/ 746 w 854"/>
                <a:gd name="T9" fmla="*/ 759 h 909"/>
                <a:gd name="T10" fmla="*/ 563 w 854"/>
                <a:gd name="T11" fmla="*/ 646 h 909"/>
                <a:gd name="T12" fmla="*/ 535 w 854"/>
                <a:gd name="T13" fmla="*/ 886 h 909"/>
                <a:gd name="T14" fmla="*/ 395 w 854"/>
                <a:gd name="T15" fmla="*/ 692 h 909"/>
                <a:gd name="T16" fmla="*/ 338 w 854"/>
                <a:gd name="T17" fmla="*/ 876 h 909"/>
                <a:gd name="T18" fmla="*/ 249 w 854"/>
                <a:gd name="T19" fmla="*/ 693 h 909"/>
                <a:gd name="T20" fmla="*/ 137 w 854"/>
                <a:gd name="T21" fmla="*/ 803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4" h="909">
                  <a:moveTo>
                    <a:pt x="137" y="803"/>
                  </a:moveTo>
                  <a:cubicBezTo>
                    <a:pt x="41" y="761"/>
                    <a:pt x="0" y="237"/>
                    <a:pt x="229" y="119"/>
                  </a:cubicBezTo>
                  <a:cubicBezTo>
                    <a:pt x="459" y="0"/>
                    <a:pt x="854" y="445"/>
                    <a:pt x="829" y="559"/>
                  </a:cubicBezTo>
                  <a:cubicBezTo>
                    <a:pt x="804" y="674"/>
                    <a:pt x="716" y="587"/>
                    <a:pt x="716" y="587"/>
                  </a:cubicBezTo>
                  <a:cubicBezTo>
                    <a:pt x="716" y="587"/>
                    <a:pt x="827" y="705"/>
                    <a:pt x="746" y="759"/>
                  </a:cubicBezTo>
                  <a:cubicBezTo>
                    <a:pt x="665" y="812"/>
                    <a:pt x="614" y="635"/>
                    <a:pt x="563" y="646"/>
                  </a:cubicBezTo>
                  <a:cubicBezTo>
                    <a:pt x="513" y="656"/>
                    <a:pt x="626" y="864"/>
                    <a:pt x="535" y="886"/>
                  </a:cubicBezTo>
                  <a:cubicBezTo>
                    <a:pt x="444" y="909"/>
                    <a:pt x="442" y="698"/>
                    <a:pt x="395" y="692"/>
                  </a:cubicBezTo>
                  <a:cubicBezTo>
                    <a:pt x="347" y="685"/>
                    <a:pt x="425" y="880"/>
                    <a:pt x="338" y="876"/>
                  </a:cubicBezTo>
                  <a:cubicBezTo>
                    <a:pt x="251" y="871"/>
                    <a:pt x="291" y="684"/>
                    <a:pt x="249" y="693"/>
                  </a:cubicBezTo>
                  <a:cubicBezTo>
                    <a:pt x="208" y="702"/>
                    <a:pt x="225" y="840"/>
                    <a:pt x="137" y="80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1" name="Freeform 115"/>
            <p:cNvSpPr/>
            <p:nvPr/>
          </p:nvSpPr>
          <p:spPr bwMode="auto">
            <a:xfrm>
              <a:off x="379413" y="2713037"/>
              <a:ext cx="569913" cy="488950"/>
            </a:xfrm>
            <a:custGeom>
              <a:avLst/>
              <a:gdLst>
                <a:gd name="T0" fmla="*/ 190 w 614"/>
                <a:gd name="T1" fmla="*/ 46 h 527"/>
                <a:gd name="T2" fmla="*/ 7 w 614"/>
                <a:gd name="T3" fmla="*/ 323 h 527"/>
                <a:gd name="T4" fmla="*/ 85 w 614"/>
                <a:gd name="T5" fmla="*/ 511 h 527"/>
                <a:gd name="T6" fmla="*/ 132 w 614"/>
                <a:gd name="T7" fmla="*/ 372 h 527"/>
                <a:gd name="T8" fmla="*/ 218 w 614"/>
                <a:gd name="T9" fmla="*/ 515 h 527"/>
                <a:gd name="T10" fmla="*/ 255 w 614"/>
                <a:gd name="T11" fmla="*/ 346 h 527"/>
                <a:gd name="T12" fmla="*/ 414 w 614"/>
                <a:gd name="T13" fmla="*/ 473 h 527"/>
                <a:gd name="T14" fmla="*/ 374 w 614"/>
                <a:gd name="T15" fmla="*/ 284 h 527"/>
                <a:gd name="T16" fmla="*/ 523 w 614"/>
                <a:gd name="T17" fmla="*/ 348 h 527"/>
                <a:gd name="T18" fmla="*/ 454 w 614"/>
                <a:gd name="T19" fmla="*/ 210 h 527"/>
                <a:gd name="T20" fmla="*/ 580 w 614"/>
                <a:gd name="T21" fmla="*/ 243 h 527"/>
                <a:gd name="T22" fmla="*/ 190 w 614"/>
                <a:gd name="T23" fmla="*/ 46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4" h="527">
                  <a:moveTo>
                    <a:pt x="190" y="46"/>
                  </a:moveTo>
                  <a:cubicBezTo>
                    <a:pt x="58" y="89"/>
                    <a:pt x="14" y="276"/>
                    <a:pt x="7" y="323"/>
                  </a:cubicBezTo>
                  <a:cubicBezTo>
                    <a:pt x="0" y="371"/>
                    <a:pt x="20" y="518"/>
                    <a:pt x="85" y="511"/>
                  </a:cubicBezTo>
                  <a:cubicBezTo>
                    <a:pt x="149" y="504"/>
                    <a:pt x="72" y="381"/>
                    <a:pt x="132" y="372"/>
                  </a:cubicBezTo>
                  <a:cubicBezTo>
                    <a:pt x="192" y="362"/>
                    <a:pt x="164" y="527"/>
                    <a:pt x="218" y="515"/>
                  </a:cubicBezTo>
                  <a:cubicBezTo>
                    <a:pt x="272" y="504"/>
                    <a:pt x="220" y="356"/>
                    <a:pt x="255" y="346"/>
                  </a:cubicBezTo>
                  <a:cubicBezTo>
                    <a:pt x="289" y="335"/>
                    <a:pt x="333" y="514"/>
                    <a:pt x="414" y="473"/>
                  </a:cubicBezTo>
                  <a:cubicBezTo>
                    <a:pt x="495" y="433"/>
                    <a:pt x="330" y="313"/>
                    <a:pt x="374" y="284"/>
                  </a:cubicBezTo>
                  <a:cubicBezTo>
                    <a:pt x="417" y="255"/>
                    <a:pt x="475" y="404"/>
                    <a:pt x="523" y="348"/>
                  </a:cubicBezTo>
                  <a:cubicBezTo>
                    <a:pt x="570" y="291"/>
                    <a:pt x="433" y="235"/>
                    <a:pt x="454" y="210"/>
                  </a:cubicBezTo>
                  <a:cubicBezTo>
                    <a:pt x="475" y="186"/>
                    <a:pt x="546" y="300"/>
                    <a:pt x="580" y="243"/>
                  </a:cubicBezTo>
                  <a:cubicBezTo>
                    <a:pt x="614" y="186"/>
                    <a:pt x="329" y="0"/>
                    <a:pt x="190" y="46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2" name="Freeform 116"/>
            <p:cNvSpPr/>
            <p:nvPr/>
          </p:nvSpPr>
          <p:spPr bwMode="auto">
            <a:xfrm>
              <a:off x="508000" y="2460625"/>
              <a:ext cx="315913" cy="223838"/>
            </a:xfrm>
            <a:custGeom>
              <a:avLst/>
              <a:gdLst>
                <a:gd name="T0" fmla="*/ 6 w 341"/>
                <a:gd name="T1" fmla="*/ 70 h 240"/>
                <a:gd name="T2" fmla="*/ 149 w 341"/>
                <a:gd name="T3" fmla="*/ 210 h 240"/>
                <a:gd name="T4" fmla="*/ 321 w 341"/>
                <a:gd name="T5" fmla="*/ 196 h 240"/>
                <a:gd name="T6" fmla="*/ 192 w 341"/>
                <a:gd name="T7" fmla="*/ 58 h 240"/>
                <a:gd name="T8" fmla="*/ 6 w 341"/>
                <a:gd name="T9" fmla="*/ 7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40">
                  <a:moveTo>
                    <a:pt x="6" y="70"/>
                  </a:moveTo>
                  <a:cubicBezTo>
                    <a:pt x="6" y="70"/>
                    <a:pt x="73" y="183"/>
                    <a:pt x="149" y="210"/>
                  </a:cubicBezTo>
                  <a:cubicBezTo>
                    <a:pt x="224" y="237"/>
                    <a:pt x="301" y="240"/>
                    <a:pt x="321" y="196"/>
                  </a:cubicBezTo>
                  <a:cubicBezTo>
                    <a:pt x="341" y="152"/>
                    <a:pt x="274" y="84"/>
                    <a:pt x="192" y="58"/>
                  </a:cubicBezTo>
                  <a:cubicBezTo>
                    <a:pt x="111" y="33"/>
                    <a:pt x="0" y="0"/>
                    <a:pt x="6" y="70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3" name="Freeform 117"/>
            <p:cNvSpPr/>
            <p:nvPr/>
          </p:nvSpPr>
          <p:spPr bwMode="auto">
            <a:xfrm>
              <a:off x="214313" y="2486025"/>
              <a:ext cx="293688" cy="203200"/>
            </a:xfrm>
            <a:custGeom>
              <a:avLst/>
              <a:gdLst>
                <a:gd name="T0" fmla="*/ 311 w 316"/>
                <a:gd name="T1" fmla="*/ 53 h 219"/>
                <a:gd name="T2" fmla="*/ 109 w 316"/>
                <a:gd name="T3" fmla="*/ 202 h 219"/>
                <a:gd name="T4" fmla="*/ 132 w 316"/>
                <a:gd name="T5" fmla="*/ 32 h 219"/>
                <a:gd name="T6" fmla="*/ 316 w 316"/>
                <a:gd name="T7" fmla="*/ 12 h 219"/>
                <a:gd name="T8" fmla="*/ 311 w 316"/>
                <a:gd name="T9" fmla="*/ 5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219">
                  <a:moveTo>
                    <a:pt x="311" y="53"/>
                  </a:moveTo>
                  <a:cubicBezTo>
                    <a:pt x="311" y="53"/>
                    <a:pt x="219" y="219"/>
                    <a:pt x="109" y="202"/>
                  </a:cubicBezTo>
                  <a:cubicBezTo>
                    <a:pt x="0" y="186"/>
                    <a:pt x="27" y="65"/>
                    <a:pt x="132" y="32"/>
                  </a:cubicBezTo>
                  <a:cubicBezTo>
                    <a:pt x="238" y="0"/>
                    <a:pt x="316" y="12"/>
                    <a:pt x="316" y="12"/>
                  </a:cubicBezTo>
                  <a:lnTo>
                    <a:pt x="311" y="53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4" name="Freeform 118"/>
            <p:cNvSpPr/>
            <p:nvPr/>
          </p:nvSpPr>
          <p:spPr bwMode="auto">
            <a:xfrm>
              <a:off x="49213" y="2714625"/>
              <a:ext cx="195263" cy="1120775"/>
            </a:xfrm>
            <a:custGeom>
              <a:avLst/>
              <a:gdLst>
                <a:gd name="T0" fmla="*/ 103 w 210"/>
                <a:gd name="T1" fmla="*/ 0 h 1207"/>
                <a:gd name="T2" fmla="*/ 93 w 210"/>
                <a:gd name="T3" fmla="*/ 9 h 1207"/>
                <a:gd name="T4" fmla="*/ 186 w 210"/>
                <a:gd name="T5" fmla="*/ 1198 h 1207"/>
                <a:gd name="T6" fmla="*/ 201 w 210"/>
                <a:gd name="T7" fmla="*/ 1205 h 1207"/>
                <a:gd name="T8" fmla="*/ 208 w 210"/>
                <a:gd name="T9" fmla="*/ 1190 h 1207"/>
                <a:gd name="T10" fmla="*/ 116 w 210"/>
                <a:gd name="T11" fmla="*/ 15 h 1207"/>
                <a:gd name="T12" fmla="*/ 107 w 210"/>
                <a:gd name="T13" fmla="*/ 0 h 1207"/>
                <a:gd name="T14" fmla="*/ 103 w 210"/>
                <a:gd name="T15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1207">
                  <a:moveTo>
                    <a:pt x="103" y="0"/>
                  </a:moveTo>
                  <a:cubicBezTo>
                    <a:pt x="98" y="1"/>
                    <a:pt x="94" y="4"/>
                    <a:pt x="93" y="9"/>
                  </a:cubicBezTo>
                  <a:cubicBezTo>
                    <a:pt x="0" y="358"/>
                    <a:pt x="32" y="770"/>
                    <a:pt x="186" y="1198"/>
                  </a:cubicBezTo>
                  <a:cubicBezTo>
                    <a:pt x="188" y="1204"/>
                    <a:pt x="195" y="1207"/>
                    <a:pt x="201" y="1205"/>
                  </a:cubicBezTo>
                  <a:cubicBezTo>
                    <a:pt x="207" y="1203"/>
                    <a:pt x="210" y="1196"/>
                    <a:pt x="208" y="1190"/>
                  </a:cubicBezTo>
                  <a:cubicBezTo>
                    <a:pt x="55" y="766"/>
                    <a:pt x="23" y="360"/>
                    <a:pt x="116" y="15"/>
                  </a:cubicBezTo>
                  <a:cubicBezTo>
                    <a:pt x="117" y="8"/>
                    <a:pt x="113" y="2"/>
                    <a:pt x="107" y="0"/>
                  </a:cubicBezTo>
                  <a:cubicBezTo>
                    <a:pt x="106" y="0"/>
                    <a:pt x="104" y="0"/>
                    <a:pt x="103" y="0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5" name="Freeform 119"/>
            <p:cNvSpPr/>
            <p:nvPr/>
          </p:nvSpPr>
          <p:spPr bwMode="auto">
            <a:xfrm>
              <a:off x="106363" y="3246437"/>
              <a:ext cx="236538" cy="157163"/>
            </a:xfrm>
            <a:custGeom>
              <a:avLst/>
              <a:gdLst>
                <a:gd name="T0" fmla="*/ 2 w 255"/>
                <a:gd name="T1" fmla="*/ 47 h 169"/>
                <a:gd name="T2" fmla="*/ 77 w 255"/>
                <a:gd name="T3" fmla="*/ 135 h 169"/>
                <a:gd name="T4" fmla="*/ 204 w 255"/>
                <a:gd name="T5" fmla="*/ 161 h 169"/>
                <a:gd name="T6" fmla="*/ 234 w 255"/>
                <a:gd name="T7" fmla="*/ 150 h 169"/>
                <a:gd name="T8" fmla="*/ 240 w 255"/>
                <a:gd name="T9" fmla="*/ 76 h 169"/>
                <a:gd name="T10" fmla="*/ 172 w 255"/>
                <a:gd name="T11" fmla="*/ 34 h 169"/>
                <a:gd name="T12" fmla="*/ 2 w 255"/>
                <a:gd name="T13" fmla="*/ 45 h 169"/>
                <a:gd name="T14" fmla="*/ 2 w 255"/>
                <a:gd name="T15" fmla="*/ 4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69">
                  <a:moveTo>
                    <a:pt x="2" y="47"/>
                  </a:moveTo>
                  <a:cubicBezTo>
                    <a:pt x="0" y="79"/>
                    <a:pt x="54" y="121"/>
                    <a:pt x="77" y="135"/>
                  </a:cubicBezTo>
                  <a:cubicBezTo>
                    <a:pt x="115" y="158"/>
                    <a:pt x="160" y="169"/>
                    <a:pt x="204" y="161"/>
                  </a:cubicBezTo>
                  <a:cubicBezTo>
                    <a:pt x="215" y="159"/>
                    <a:pt x="225" y="156"/>
                    <a:pt x="234" y="150"/>
                  </a:cubicBezTo>
                  <a:cubicBezTo>
                    <a:pt x="255" y="133"/>
                    <a:pt x="255" y="98"/>
                    <a:pt x="240" y="76"/>
                  </a:cubicBezTo>
                  <a:cubicBezTo>
                    <a:pt x="225" y="54"/>
                    <a:pt x="198" y="42"/>
                    <a:pt x="172" y="34"/>
                  </a:cubicBezTo>
                  <a:cubicBezTo>
                    <a:pt x="145" y="26"/>
                    <a:pt x="7" y="0"/>
                    <a:pt x="2" y="45"/>
                  </a:cubicBezTo>
                  <a:cubicBezTo>
                    <a:pt x="2" y="46"/>
                    <a:pt x="2" y="46"/>
                    <a:pt x="2" y="47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6" name="Freeform 120"/>
            <p:cNvSpPr/>
            <p:nvPr/>
          </p:nvSpPr>
          <p:spPr bwMode="auto">
            <a:xfrm>
              <a:off x="-138113" y="3113087"/>
              <a:ext cx="231775" cy="147638"/>
            </a:xfrm>
            <a:custGeom>
              <a:avLst/>
              <a:gdLst>
                <a:gd name="T0" fmla="*/ 250 w 250"/>
                <a:gd name="T1" fmla="*/ 58 h 159"/>
                <a:gd name="T2" fmla="*/ 218 w 250"/>
                <a:gd name="T3" fmla="*/ 102 h 159"/>
                <a:gd name="T4" fmla="*/ 34 w 250"/>
                <a:gd name="T5" fmla="*/ 126 h 159"/>
                <a:gd name="T6" fmla="*/ 6 w 250"/>
                <a:gd name="T7" fmla="*/ 94 h 159"/>
                <a:gd name="T8" fmla="*/ 50 w 250"/>
                <a:gd name="T9" fmla="*/ 29 h 159"/>
                <a:gd name="T10" fmla="*/ 153 w 250"/>
                <a:gd name="T11" fmla="*/ 0 h 159"/>
                <a:gd name="T12" fmla="*/ 246 w 250"/>
                <a:gd name="T13" fmla="*/ 38 h 159"/>
                <a:gd name="T14" fmla="*/ 250 w 250"/>
                <a:gd name="T15" fmla="*/ 5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59">
                  <a:moveTo>
                    <a:pt x="250" y="58"/>
                  </a:moveTo>
                  <a:cubicBezTo>
                    <a:pt x="248" y="77"/>
                    <a:pt x="234" y="93"/>
                    <a:pt x="218" y="102"/>
                  </a:cubicBezTo>
                  <a:cubicBezTo>
                    <a:pt x="161" y="133"/>
                    <a:pt x="90" y="159"/>
                    <a:pt x="34" y="126"/>
                  </a:cubicBezTo>
                  <a:cubicBezTo>
                    <a:pt x="21" y="119"/>
                    <a:pt x="10" y="108"/>
                    <a:pt x="6" y="94"/>
                  </a:cubicBezTo>
                  <a:cubicBezTo>
                    <a:pt x="0" y="66"/>
                    <a:pt x="25" y="42"/>
                    <a:pt x="50" y="29"/>
                  </a:cubicBezTo>
                  <a:cubicBezTo>
                    <a:pt x="82" y="11"/>
                    <a:pt x="117" y="0"/>
                    <a:pt x="153" y="0"/>
                  </a:cubicBezTo>
                  <a:cubicBezTo>
                    <a:pt x="179" y="0"/>
                    <a:pt x="233" y="11"/>
                    <a:pt x="246" y="38"/>
                  </a:cubicBezTo>
                  <a:cubicBezTo>
                    <a:pt x="249" y="45"/>
                    <a:pt x="250" y="52"/>
                    <a:pt x="250" y="5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7" name="Freeform 121"/>
            <p:cNvSpPr/>
            <p:nvPr/>
          </p:nvSpPr>
          <p:spPr bwMode="auto">
            <a:xfrm>
              <a:off x="-117475" y="3298825"/>
              <a:ext cx="231775" cy="147638"/>
            </a:xfrm>
            <a:custGeom>
              <a:avLst/>
              <a:gdLst>
                <a:gd name="T0" fmla="*/ 250 w 250"/>
                <a:gd name="T1" fmla="*/ 59 h 159"/>
                <a:gd name="T2" fmla="*/ 218 w 250"/>
                <a:gd name="T3" fmla="*/ 103 h 159"/>
                <a:gd name="T4" fmla="*/ 34 w 250"/>
                <a:gd name="T5" fmla="*/ 127 h 159"/>
                <a:gd name="T6" fmla="*/ 6 w 250"/>
                <a:gd name="T7" fmla="*/ 94 h 159"/>
                <a:gd name="T8" fmla="*/ 50 w 250"/>
                <a:gd name="T9" fmla="*/ 29 h 159"/>
                <a:gd name="T10" fmla="*/ 153 w 250"/>
                <a:gd name="T11" fmla="*/ 0 h 159"/>
                <a:gd name="T12" fmla="*/ 246 w 250"/>
                <a:gd name="T13" fmla="*/ 38 h 159"/>
                <a:gd name="T14" fmla="*/ 250 w 250"/>
                <a:gd name="T15" fmla="*/ 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59">
                  <a:moveTo>
                    <a:pt x="250" y="59"/>
                  </a:moveTo>
                  <a:cubicBezTo>
                    <a:pt x="248" y="77"/>
                    <a:pt x="234" y="94"/>
                    <a:pt x="218" y="103"/>
                  </a:cubicBezTo>
                  <a:cubicBezTo>
                    <a:pt x="161" y="134"/>
                    <a:pt x="90" y="159"/>
                    <a:pt x="34" y="127"/>
                  </a:cubicBezTo>
                  <a:cubicBezTo>
                    <a:pt x="21" y="119"/>
                    <a:pt x="10" y="108"/>
                    <a:pt x="6" y="94"/>
                  </a:cubicBezTo>
                  <a:cubicBezTo>
                    <a:pt x="0" y="67"/>
                    <a:pt x="25" y="43"/>
                    <a:pt x="50" y="29"/>
                  </a:cubicBezTo>
                  <a:cubicBezTo>
                    <a:pt x="82" y="12"/>
                    <a:pt x="117" y="0"/>
                    <a:pt x="153" y="0"/>
                  </a:cubicBezTo>
                  <a:cubicBezTo>
                    <a:pt x="179" y="1"/>
                    <a:pt x="233" y="11"/>
                    <a:pt x="246" y="38"/>
                  </a:cubicBezTo>
                  <a:cubicBezTo>
                    <a:pt x="249" y="45"/>
                    <a:pt x="250" y="52"/>
                    <a:pt x="250" y="5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8" name="Freeform 122"/>
            <p:cNvSpPr/>
            <p:nvPr/>
          </p:nvSpPr>
          <p:spPr bwMode="auto">
            <a:xfrm>
              <a:off x="103188" y="3109912"/>
              <a:ext cx="230188" cy="115888"/>
            </a:xfrm>
            <a:custGeom>
              <a:avLst/>
              <a:gdLst>
                <a:gd name="T0" fmla="*/ 0 w 249"/>
                <a:gd name="T1" fmla="*/ 45 h 124"/>
                <a:gd name="T2" fmla="*/ 168 w 249"/>
                <a:gd name="T3" fmla="*/ 121 h 124"/>
                <a:gd name="T4" fmla="*/ 226 w 249"/>
                <a:gd name="T5" fmla="*/ 99 h 124"/>
                <a:gd name="T6" fmla="*/ 239 w 249"/>
                <a:gd name="T7" fmla="*/ 42 h 124"/>
                <a:gd name="T8" fmla="*/ 185 w 249"/>
                <a:gd name="T9" fmla="*/ 12 h 124"/>
                <a:gd name="T10" fmla="*/ 52 w 249"/>
                <a:gd name="T11" fmla="*/ 1 h 124"/>
                <a:gd name="T12" fmla="*/ 2 w 249"/>
                <a:gd name="T13" fmla="*/ 30 h 124"/>
                <a:gd name="T14" fmla="*/ 0 w 249"/>
                <a:gd name="T15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124">
                  <a:moveTo>
                    <a:pt x="0" y="45"/>
                  </a:moveTo>
                  <a:cubicBezTo>
                    <a:pt x="3" y="100"/>
                    <a:pt x="130" y="124"/>
                    <a:pt x="168" y="121"/>
                  </a:cubicBezTo>
                  <a:cubicBezTo>
                    <a:pt x="189" y="119"/>
                    <a:pt x="210" y="113"/>
                    <a:pt x="226" y="99"/>
                  </a:cubicBezTo>
                  <a:cubicBezTo>
                    <a:pt x="241" y="85"/>
                    <a:pt x="249" y="60"/>
                    <a:pt x="239" y="42"/>
                  </a:cubicBezTo>
                  <a:cubicBezTo>
                    <a:pt x="229" y="23"/>
                    <a:pt x="206" y="16"/>
                    <a:pt x="185" y="12"/>
                  </a:cubicBezTo>
                  <a:cubicBezTo>
                    <a:pt x="141" y="3"/>
                    <a:pt x="96" y="0"/>
                    <a:pt x="52" y="1"/>
                  </a:cubicBezTo>
                  <a:cubicBezTo>
                    <a:pt x="30" y="2"/>
                    <a:pt x="9" y="7"/>
                    <a:pt x="2" y="30"/>
                  </a:cubicBezTo>
                  <a:cubicBezTo>
                    <a:pt x="0" y="35"/>
                    <a:pt x="0" y="40"/>
                    <a:pt x="0" y="45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9" name="Freeform 123"/>
            <p:cNvSpPr/>
            <p:nvPr/>
          </p:nvSpPr>
          <p:spPr bwMode="auto">
            <a:xfrm>
              <a:off x="141288" y="3467100"/>
              <a:ext cx="231775" cy="115888"/>
            </a:xfrm>
            <a:custGeom>
              <a:avLst/>
              <a:gdLst>
                <a:gd name="T0" fmla="*/ 1 w 250"/>
                <a:gd name="T1" fmla="*/ 45 h 124"/>
                <a:gd name="T2" fmla="*/ 169 w 250"/>
                <a:gd name="T3" fmla="*/ 121 h 124"/>
                <a:gd name="T4" fmla="*/ 227 w 250"/>
                <a:gd name="T5" fmla="*/ 99 h 124"/>
                <a:gd name="T6" fmla="*/ 240 w 250"/>
                <a:gd name="T7" fmla="*/ 42 h 124"/>
                <a:gd name="T8" fmla="*/ 186 w 250"/>
                <a:gd name="T9" fmla="*/ 12 h 124"/>
                <a:gd name="T10" fmla="*/ 53 w 250"/>
                <a:gd name="T11" fmla="*/ 2 h 124"/>
                <a:gd name="T12" fmla="*/ 3 w 250"/>
                <a:gd name="T13" fmla="*/ 30 h 124"/>
                <a:gd name="T14" fmla="*/ 1 w 250"/>
                <a:gd name="T15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24">
                  <a:moveTo>
                    <a:pt x="1" y="45"/>
                  </a:moveTo>
                  <a:cubicBezTo>
                    <a:pt x="4" y="100"/>
                    <a:pt x="131" y="124"/>
                    <a:pt x="169" y="121"/>
                  </a:cubicBezTo>
                  <a:cubicBezTo>
                    <a:pt x="190" y="119"/>
                    <a:pt x="211" y="113"/>
                    <a:pt x="227" y="99"/>
                  </a:cubicBezTo>
                  <a:cubicBezTo>
                    <a:pt x="242" y="85"/>
                    <a:pt x="250" y="60"/>
                    <a:pt x="240" y="42"/>
                  </a:cubicBezTo>
                  <a:cubicBezTo>
                    <a:pt x="230" y="23"/>
                    <a:pt x="207" y="16"/>
                    <a:pt x="186" y="12"/>
                  </a:cubicBezTo>
                  <a:cubicBezTo>
                    <a:pt x="142" y="3"/>
                    <a:pt x="97" y="0"/>
                    <a:pt x="53" y="2"/>
                  </a:cubicBezTo>
                  <a:cubicBezTo>
                    <a:pt x="31" y="2"/>
                    <a:pt x="10" y="7"/>
                    <a:pt x="3" y="30"/>
                  </a:cubicBezTo>
                  <a:cubicBezTo>
                    <a:pt x="1" y="35"/>
                    <a:pt x="0" y="40"/>
                    <a:pt x="1" y="45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0" name="Freeform 124"/>
            <p:cNvSpPr/>
            <p:nvPr/>
          </p:nvSpPr>
          <p:spPr bwMode="auto">
            <a:xfrm>
              <a:off x="-120650" y="2917825"/>
              <a:ext cx="212725" cy="123825"/>
            </a:xfrm>
            <a:custGeom>
              <a:avLst/>
              <a:gdLst>
                <a:gd name="T0" fmla="*/ 229 w 230"/>
                <a:gd name="T1" fmla="*/ 68 h 134"/>
                <a:gd name="T2" fmla="*/ 158 w 230"/>
                <a:gd name="T3" fmla="*/ 122 h 134"/>
                <a:gd name="T4" fmla="*/ 45 w 230"/>
                <a:gd name="T5" fmla="*/ 113 h 134"/>
                <a:gd name="T6" fmla="*/ 4 w 230"/>
                <a:gd name="T7" fmla="*/ 49 h 134"/>
                <a:gd name="T8" fmla="*/ 41 w 230"/>
                <a:gd name="T9" fmla="*/ 7 h 134"/>
                <a:gd name="T10" fmla="*/ 99 w 230"/>
                <a:gd name="T11" fmla="*/ 2 h 134"/>
                <a:gd name="T12" fmla="*/ 214 w 230"/>
                <a:gd name="T13" fmla="*/ 35 h 134"/>
                <a:gd name="T14" fmla="*/ 229 w 230"/>
                <a:gd name="T15" fmla="*/ 57 h 134"/>
                <a:gd name="T16" fmla="*/ 229 w 230"/>
                <a:gd name="T17" fmla="*/ 6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34">
                  <a:moveTo>
                    <a:pt x="229" y="68"/>
                  </a:moveTo>
                  <a:cubicBezTo>
                    <a:pt x="222" y="95"/>
                    <a:pt x="180" y="114"/>
                    <a:pt x="158" y="122"/>
                  </a:cubicBezTo>
                  <a:cubicBezTo>
                    <a:pt x="121" y="134"/>
                    <a:pt x="79" y="133"/>
                    <a:pt x="45" y="113"/>
                  </a:cubicBezTo>
                  <a:cubicBezTo>
                    <a:pt x="21" y="100"/>
                    <a:pt x="0" y="76"/>
                    <a:pt x="4" y="49"/>
                  </a:cubicBezTo>
                  <a:cubicBezTo>
                    <a:pt x="7" y="30"/>
                    <a:pt x="23" y="14"/>
                    <a:pt x="41" y="7"/>
                  </a:cubicBezTo>
                  <a:cubicBezTo>
                    <a:pt x="60" y="0"/>
                    <a:pt x="80" y="0"/>
                    <a:pt x="99" y="2"/>
                  </a:cubicBezTo>
                  <a:cubicBezTo>
                    <a:pt x="136" y="6"/>
                    <a:pt x="181" y="16"/>
                    <a:pt x="214" y="35"/>
                  </a:cubicBezTo>
                  <a:cubicBezTo>
                    <a:pt x="222" y="40"/>
                    <a:pt x="228" y="48"/>
                    <a:pt x="229" y="57"/>
                  </a:cubicBezTo>
                  <a:cubicBezTo>
                    <a:pt x="230" y="61"/>
                    <a:pt x="230" y="64"/>
                    <a:pt x="229" y="6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1" name="Freeform 125"/>
            <p:cNvSpPr/>
            <p:nvPr/>
          </p:nvSpPr>
          <p:spPr bwMode="auto">
            <a:xfrm>
              <a:off x="-52388" y="3506787"/>
              <a:ext cx="207963" cy="128588"/>
            </a:xfrm>
            <a:custGeom>
              <a:avLst/>
              <a:gdLst>
                <a:gd name="T0" fmla="*/ 223 w 224"/>
                <a:gd name="T1" fmla="*/ 38 h 139"/>
                <a:gd name="T2" fmla="*/ 169 w 224"/>
                <a:gd name="T3" fmla="*/ 108 h 139"/>
                <a:gd name="T4" fmla="*/ 58 w 224"/>
                <a:gd name="T5" fmla="*/ 130 h 139"/>
                <a:gd name="T6" fmla="*/ 2 w 224"/>
                <a:gd name="T7" fmla="*/ 79 h 139"/>
                <a:gd name="T8" fmla="*/ 27 w 224"/>
                <a:gd name="T9" fmla="*/ 28 h 139"/>
                <a:gd name="T10" fmla="*/ 81 w 224"/>
                <a:gd name="T11" fmla="*/ 8 h 139"/>
                <a:gd name="T12" fmla="*/ 200 w 224"/>
                <a:gd name="T13" fmla="*/ 10 h 139"/>
                <a:gd name="T14" fmla="*/ 221 w 224"/>
                <a:gd name="T15" fmla="*/ 27 h 139"/>
                <a:gd name="T16" fmla="*/ 223 w 224"/>
                <a:gd name="T17" fmla="*/ 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39">
                  <a:moveTo>
                    <a:pt x="223" y="38"/>
                  </a:moveTo>
                  <a:cubicBezTo>
                    <a:pt x="224" y="66"/>
                    <a:pt x="189" y="95"/>
                    <a:pt x="169" y="108"/>
                  </a:cubicBezTo>
                  <a:cubicBezTo>
                    <a:pt x="137" y="130"/>
                    <a:pt x="96" y="139"/>
                    <a:pt x="58" y="130"/>
                  </a:cubicBezTo>
                  <a:cubicBezTo>
                    <a:pt x="32" y="123"/>
                    <a:pt x="5" y="105"/>
                    <a:pt x="2" y="79"/>
                  </a:cubicBezTo>
                  <a:cubicBezTo>
                    <a:pt x="0" y="59"/>
                    <a:pt x="11" y="40"/>
                    <a:pt x="27" y="28"/>
                  </a:cubicBezTo>
                  <a:cubicBezTo>
                    <a:pt x="42" y="16"/>
                    <a:pt x="62" y="11"/>
                    <a:pt x="81" y="8"/>
                  </a:cubicBezTo>
                  <a:cubicBezTo>
                    <a:pt x="118" y="2"/>
                    <a:pt x="164" y="0"/>
                    <a:pt x="200" y="10"/>
                  </a:cubicBezTo>
                  <a:cubicBezTo>
                    <a:pt x="209" y="12"/>
                    <a:pt x="218" y="18"/>
                    <a:pt x="221" y="27"/>
                  </a:cubicBezTo>
                  <a:cubicBezTo>
                    <a:pt x="223" y="31"/>
                    <a:pt x="223" y="34"/>
                    <a:pt x="223" y="3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2" name="Freeform 126"/>
            <p:cNvSpPr/>
            <p:nvPr/>
          </p:nvSpPr>
          <p:spPr bwMode="auto">
            <a:xfrm>
              <a:off x="190500" y="3779837"/>
              <a:ext cx="136525" cy="207963"/>
            </a:xfrm>
            <a:custGeom>
              <a:avLst/>
              <a:gdLst>
                <a:gd name="T0" fmla="*/ 31 w 147"/>
                <a:gd name="T1" fmla="*/ 4 h 223"/>
                <a:gd name="T2" fmla="*/ 107 w 147"/>
                <a:gd name="T3" fmla="*/ 49 h 223"/>
                <a:gd name="T4" fmla="*/ 142 w 147"/>
                <a:gd name="T5" fmla="*/ 157 h 223"/>
                <a:gd name="T6" fmla="*/ 98 w 147"/>
                <a:gd name="T7" fmla="*/ 219 h 223"/>
                <a:gd name="T8" fmla="*/ 45 w 147"/>
                <a:gd name="T9" fmla="*/ 200 h 223"/>
                <a:gd name="T10" fmla="*/ 18 w 147"/>
                <a:gd name="T11" fmla="*/ 148 h 223"/>
                <a:gd name="T12" fmla="*/ 6 w 147"/>
                <a:gd name="T13" fmla="*/ 30 h 223"/>
                <a:gd name="T14" fmla="*/ 20 w 147"/>
                <a:gd name="T15" fmla="*/ 7 h 223"/>
                <a:gd name="T16" fmla="*/ 31 w 147"/>
                <a:gd name="T17" fmla="*/ 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223">
                  <a:moveTo>
                    <a:pt x="31" y="4"/>
                  </a:moveTo>
                  <a:cubicBezTo>
                    <a:pt x="59" y="0"/>
                    <a:pt x="92" y="31"/>
                    <a:pt x="107" y="49"/>
                  </a:cubicBezTo>
                  <a:cubicBezTo>
                    <a:pt x="133" y="78"/>
                    <a:pt x="147" y="118"/>
                    <a:pt x="142" y="157"/>
                  </a:cubicBezTo>
                  <a:cubicBezTo>
                    <a:pt x="139" y="184"/>
                    <a:pt x="124" y="212"/>
                    <a:pt x="98" y="219"/>
                  </a:cubicBezTo>
                  <a:cubicBezTo>
                    <a:pt x="79" y="223"/>
                    <a:pt x="59" y="214"/>
                    <a:pt x="45" y="200"/>
                  </a:cubicBezTo>
                  <a:cubicBezTo>
                    <a:pt x="31" y="186"/>
                    <a:pt x="24" y="167"/>
                    <a:pt x="18" y="148"/>
                  </a:cubicBezTo>
                  <a:cubicBezTo>
                    <a:pt x="8" y="113"/>
                    <a:pt x="0" y="67"/>
                    <a:pt x="6" y="30"/>
                  </a:cubicBezTo>
                  <a:cubicBezTo>
                    <a:pt x="7" y="21"/>
                    <a:pt x="12" y="12"/>
                    <a:pt x="20" y="7"/>
                  </a:cubicBezTo>
                  <a:cubicBezTo>
                    <a:pt x="24" y="5"/>
                    <a:pt x="27" y="4"/>
                    <a:pt x="31" y="4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3" name="Freeform 127"/>
            <p:cNvSpPr/>
            <p:nvPr/>
          </p:nvSpPr>
          <p:spPr bwMode="auto">
            <a:xfrm>
              <a:off x="104775" y="2886075"/>
              <a:ext cx="211138" cy="149225"/>
            </a:xfrm>
            <a:custGeom>
              <a:avLst/>
              <a:gdLst>
                <a:gd name="T0" fmla="*/ 1 w 227"/>
                <a:gd name="T1" fmla="*/ 90 h 162"/>
                <a:gd name="T2" fmla="*/ 115 w 227"/>
                <a:gd name="T3" fmla="*/ 152 h 162"/>
                <a:gd name="T4" fmla="*/ 175 w 227"/>
                <a:gd name="T5" fmla="*/ 159 h 162"/>
                <a:gd name="T6" fmla="*/ 220 w 227"/>
                <a:gd name="T7" fmla="*/ 123 h 162"/>
                <a:gd name="T8" fmla="*/ 173 w 227"/>
                <a:gd name="T9" fmla="*/ 54 h 162"/>
                <a:gd name="T10" fmla="*/ 0 w 227"/>
                <a:gd name="T11" fmla="*/ 80 h 162"/>
                <a:gd name="T12" fmla="*/ 1 w 227"/>
                <a:gd name="T13" fmla="*/ 9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62">
                  <a:moveTo>
                    <a:pt x="1" y="90"/>
                  </a:moveTo>
                  <a:cubicBezTo>
                    <a:pt x="10" y="128"/>
                    <a:pt x="85" y="145"/>
                    <a:pt x="115" y="152"/>
                  </a:cubicBezTo>
                  <a:cubicBezTo>
                    <a:pt x="135" y="157"/>
                    <a:pt x="155" y="162"/>
                    <a:pt x="175" y="159"/>
                  </a:cubicBezTo>
                  <a:cubicBezTo>
                    <a:pt x="195" y="156"/>
                    <a:pt x="215" y="143"/>
                    <a:pt x="220" y="123"/>
                  </a:cubicBezTo>
                  <a:cubicBezTo>
                    <a:pt x="227" y="94"/>
                    <a:pt x="200" y="68"/>
                    <a:pt x="173" y="54"/>
                  </a:cubicBezTo>
                  <a:cubicBezTo>
                    <a:pt x="130" y="30"/>
                    <a:pt x="5" y="0"/>
                    <a:pt x="0" y="80"/>
                  </a:cubicBezTo>
                  <a:cubicBezTo>
                    <a:pt x="0" y="83"/>
                    <a:pt x="1" y="87"/>
                    <a:pt x="1" y="90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4" name="Freeform 128"/>
            <p:cNvSpPr/>
            <p:nvPr/>
          </p:nvSpPr>
          <p:spPr bwMode="auto">
            <a:xfrm>
              <a:off x="-4763" y="3697287"/>
              <a:ext cx="207963" cy="134938"/>
            </a:xfrm>
            <a:custGeom>
              <a:avLst/>
              <a:gdLst>
                <a:gd name="T0" fmla="*/ 221 w 224"/>
                <a:gd name="T1" fmla="*/ 32 h 145"/>
                <a:gd name="T2" fmla="*/ 174 w 224"/>
                <a:gd name="T3" fmla="*/ 107 h 145"/>
                <a:gd name="T4" fmla="*/ 65 w 224"/>
                <a:gd name="T5" fmla="*/ 140 h 145"/>
                <a:gd name="T6" fmla="*/ 4 w 224"/>
                <a:gd name="T7" fmla="*/ 94 h 145"/>
                <a:gd name="T8" fmla="*/ 24 w 224"/>
                <a:gd name="T9" fmla="*/ 41 h 145"/>
                <a:gd name="T10" fmla="*/ 77 w 224"/>
                <a:gd name="T11" fmla="*/ 16 h 145"/>
                <a:gd name="T12" fmla="*/ 195 w 224"/>
                <a:gd name="T13" fmla="*/ 6 h 145"/>
                <a:gd name="T14" fmla="*/ 218 w 224"/>
                <a:gd name="T15" fmla="*/ 21 h 145"/>
                <a:gd name="T16" fmla="*/ 221 w 224"/>
                <a:gd name="T17" fmla="*/ 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45">
                  <a:moveTo>
                    <a:pt x="221" y="32"/>
                  </a:moveTo>
                  <a:cubicBezTo>
                    <a:pt x="224" y="60"/>
                    <a:pt x="192" y="92"/>
                    <a:pt x="174" y="107"/>
                  </a:cubicBezTo>
                  <a:cubicBezTo>
                    <a:pt x="144" y="132"/>
                    <a:pt x="104" y="145"/>
                    <a:pt x="65" y="140"/>
                  </a:cubicBezTo>
                  <a:cubicBezTo>
                    <a:pt x="38" y="135"/>
                    <a:pt x="10" y="120"/>
                    <a:pt x="4" y="94"/>
                  </a:cubicBezTo>
                  <a:cubicBezTo>
                    <a:pt x="0" y="75"/>
                    <a:pt x="10" y="55"/>
                    <a:pt x="24" y="41"/>
                  </a:cubicBezTo>
                  <a:cubicBezTo>
                    <a:pt x="39" y="28"/>
                    <a:pt x="58" y="21"/>
                    <a:pt x="77" y="16"/>
                  </a:cubicBezTo>
                  <a:cubicBezTo>
                    <a:pt x="112" y="6"/>
                    <a:pt x="158" y="0"/>
                    <a:pt x="195" y="6"/>
                  </a:cubicBezTo>
                  <a:cubicBezTo>
                    <a:pt x="204" y="8"/>
                    <a:pt x="213" y="13"/>
                    <a:pt x="218" y="21"/>
                  </a:cubicBezTo>
                  <a:cubicBezTo>
                    <a:pt x="219" y="25"/>
                    <a:pt x="220" y="28"/>
                    <a:pt x="221" y="32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5" name="Freeform 129"/>
            <p:cNvSpPr/>
            <p:nvPr/>
          </p:nvSpPr>
          <p:spPr bwMode="auto">
            <a:xfrm>
              <a:off x="185738" y="3632200"/>
              <a:ext cx="220663" cy="117475"/>
            </a:xfrm>
            <a:custGeom>
              <a:avLst/>
              <a:gdLst>
                <a:gd name="T0" fmla="*/ 15 w 237"/>
                <a:gd name="T1" fmla="*/ 89 h 126"/>
                <a:gd name="T2" fmla="*/ 140 w 237"/>
                <a:gd name="T3" fmla="*/ 125 h 126"/>
                <a:gd name="T4" fmla="*/ 200 w 237"/>
                <a:gd name="T5" fmla="*/ 119 h 126"/>
                <a:gd name="T6" fmla="*/ 236 w 237"/>
                <a:gd name="T7" fmla="*/ 74 h 126"/>
                <a:gd name="T8" fmla="*/ 175 w 237"/>
                <a:gd name="T9" fmla="*/ 16 h 126"/>
                <a:gd name="T10" fmla="*/ 12 w 237"/>
                <a:gd name="T11" fmla="*/ 79 h 126"/>
                <a:gd name="T12" fmla="*/ 15 w 237"/>
                <a:gd name="T13" fmla="*/ 8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25">
                  <a:moveTo>
                    <a:pt x="15" y="89"/>
                  </a:moveTo>
                  <a:cubicBezTo>
                    <a:pt x="33" y="124"/>
                    <a:pt x="109" y="124"/>
                    <a:pt x="140" y="125"/>
                  </a:cubicBezTo>
                  <a:cubicBezTo>
                    <a:pt x="160" y="126"/>
                    <a:pt x="181" y="126"/>
                    <a:pt x="200" y="119"/>
                  </a:cubicBezTo>
                  <a:cubicBezTo>
                    <a:pt x="219" y="111"/>
                    <a:pt x="236" y="94"/>
                    <a:pt x="236" y="74"/>
                  </a:cubicBezTo>
                  <a:cubicBezTo>
                    <a:pt x="237" y="43"/>
                    <a:pt x="204" y="24"/>
                    <a:pt x="175" y="16"/>
                  </a:cubicBezTo>
                  <a:cubicBezTo>
                    <a:pt x="128" y="2"/>
                    <a:pt x="0" y="0"/>
                    <a:pt x="12" y="79"/>
                  </a:cubicBezTo>
                  <a:cubicBezTo>
                    <a:pt x="13" y="83"/>
                    <a:pt x="14" y="86"/>
                    <a:pt x="15" y="8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6" name="Freeform 130"/>
            <p:cNvSpPr/>
            <p:nvPr/>
          </p:nvSpPr>
          <p:spPr bwMode="auto">
            <a:xfrm>
              <a:off x="455613" y="1349375"/>
              <a:ext cx="509588" cy="1031875"/>
            </a:xfrm>
            <a:custGeom>
              <a:avLst/>
              <a:gdLst>
                <a:gd name="T0" fmla="*/ 164 w 549"/>
                <a:gd name="T1" fmla="*/ 23 h 1112"/>
                <a:gd name="T2" fmla="*/ 183 w 549"/>
                <a:gd name="T3" fmla="*/ 332 h 1112"/>
                <a:gd name="T4" fmla="*/ 181 w 549"/>
                <a:gd name="T5" fmla="*/ 333 h 1112"/>
                <a:gd name="T6" fmla="*/ 51 w 549"/>
                <a:gd name="T7" fmla="*/ 468 h 1112"/>
                <a:gd name="T8" fmla="*/ 21 w 549"/>
                <a:gd name="T9" fmla="*/ 661 h 1112"/>
                <a:gd name="T10" fmla="*/ 51 w 549"/>
                <a:gd name="T11" fmla="*/ 674 h 1112"/>
                <a:gd name="T12" fmla="*/ 64 w 549"/>
                <a:gd name="T13" fmla="*/ 645 h 1112"/>
                <a:gd name="T14" fmla="*/ 90 w 549"/>
                <a:gd name="T15" fmla="*/ 493 h 1112"/>
                <a:gd name="T16" fmla="*/ 191 w 549"/>
                <a:gd name="T17" fmla="*/ 385 h 1112"/>
                <a:gd name="T18" fmla="*/ 247 w 549"/>
                <a:gd name="T19" fmla="*/ 617 h 1112"/>
                <a:gd name="T20" fmla="*/ 246 w 549"/>
                <a:gd name="T21" fmla="*/ 627 h 1112"/>
                <a:gd name="T22" fmla="*/ 253 w 549"/>
                <a:gd name="T23" fmla="*/ 638 h 1112"/>
                <a:gd name="T24" fmla="*/ 319 w 549"/>
                <a:gd name="T25" fmla="*/ 811 h 1112"/>
                <a:gd name="T26" fmla="*/ 266 w 549"/>
                <a:gd name="T27" fmla="*/ 1093 h 1112"/>
                <a:gd name="T28" fmla="*/ 295 w 549"/>
                <a:gd name="T29" fmla="*/ 1108 h 1112"/>
                <a:gd name="T30" fmla="*/ 310 w 549"/>
                <a:gd name="T31" fmla="*/ 1078 h 1112"/>
                <a:gd name="T32" fmla="*/ 340 w 549"/>
                <a:gd name="T33" fmla="*/ 858 h 1112"/>
                <a:gd name="T34" fmla="*/ 467 w 549"/>
                <a:gd name="T35" fmla="*/ 1084 h 1112"/>
                <a:gd name="T36" fmla="*/ 499 w 549"/>
                <a:gd name="T37" fmla="*/ 1090 h 1112"/>
                <a:gd name="T38" fmla="*/ 505 w 549"/>
                <a:gd name="T39" fmla="*/ 1058 h 1112"/>
                <a:gd name="T40" fmla="*/ 369 w 549"/>
                <a:gd name="T41" fmla="*/ 811 h 1112"/>
                <a:gd name="T42" fmla="*/ 364 w 549"/>
                <a:gd name="T43" fmla="*/ 799 h 1112"/>
                <a:gd name="T44" fmla="*/ 303 w 549"/>
                <a:gd name="T45" fmla="*/ 642 h 1112"/>
                <a:gd name="T46" fmla="*/ 399 w 549"/>
                <a:gd name="T47" fmla="*/ 673 h 1112"/>
                <a:gd name="T48" fmla="*/ 506 w 549"/>
                <a:gd name="T49" fmla="*/ 768 h 1112"/>
                <a:gd name="T50" fmla="*/ 539 w 549"/>
                <a:gd name="T51" fmla="*/ 769 h 1112"/>
                <a:gd name="T52" fmla="*/ 540 w 549"/>
                <a:gd name="T53" fmla="*/ 736 h 1112"/>
                <a:gd name="T54" fmla="*/ 424 w 549"/>
                <a:gd name="T55" fmla="*/ 634 h 1112"/>
                <a:gd name="T56" fmla="*/ 418 w 549"/>
                <a:gd name="T57" fmla="*/ 631 h 1112"/>
                <a:gd name="T58" fmla="*/ 289 w 549"/>
                <a:gd name="T59" fmla="*/ 596 h 1112"/>
                <a:gd name="T60" fmla="*/ 223 w 549"/>
                <a:gd name="T61" fmla="*/ 289 h 1112"/>
                <a:gd name="T62" fmla="*/ 388 w 549"/>
                <a:gd name="T63" fmla="*/ 374 h 1112"/>
                <a:gd name="T64" fmla="*/ 420 w 549"/>
                <a:gd name="T65" fmla="*/ 378 h 1112"/>
                <a:gd name="T66" fmla="*/ 425 w 549"/>
                <a:gd name="T67" fmla="*/ 346 h 1112"/>
                <a:gd name="T68" fmla="*/ 350 w 549"/>
                <a:gd name="T69" fmla="*/ 280 h 1112"/>
                <a:gd name="T70" fmla="*/ 218 w 549"/>
                <a:gd name="T71" fmla="*/ 243 h 1112"/>
                <a:gd name="T72" fmla="*/ 210 w 549"/>
                <a:gd name="T73" fmla="*/ 25 h 1112"/>
                <a:gd name="T74" fmla="*/ 199 w 549"/>
                <a:gd name="T75" fmla="*/ 4 h 1112"/>
                <a:gd name="T76" fmla="*/ 188 w 549"/>
                <a:gd name="T77" fmla="*/ 1 h 1112"/>
                <a:gd name="T78" fmla="*/ 164 w 549"/>
                <a:gd name="T79" fmla="*/ 23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9" h="1112">
                  <a:moveTo>
                    <a:pt x="164" y="23"/>
                  </a:moveTo>
                  <a:cubicBezTo>
                    <a:pt x="161" y="127"/>
                    <a:pt x="168" y="230"/>
                    <a:pt x="183" y="332"/>
                  </a:cubicBezTo>
                  <a:cubicBezTo>
                    <a:pt x="182" y="333"/>
                    <a:pt x="181" y="333"/>
                    <a:pt x="181" y="333"/>
                  </a:cubicBezTo>
                  <a:cubicBezTo>
                    <a:pt x="136" y="371"/>
                    <a:pt x="85" y="414"/>
                    <a:pt x="51" y="468"/>
                  </a:cubicBezTo>
                  <a:cubicBezTo>
                    <a:pt x="11" y="531"/>
                    <a:pt x="0" y="603"/>
                    <a:pt x="21" y="661"/>
                  </a:cubicBezTo>
                  <a:cubicBezTo>
                    <a:pt x="25" y="673"/>
                    <a:pt x="39" y="679"/>
                    <a:pt x="51" y="674"/>
                  </a:cubicBezTo>
                  <a:cubicBezTo>
                    <a:pt x="62" y="670"/>
                    <a:pt x="69" y="657"/>
                    <a:pt x="64" y="645"/>
                  </a:cubicBezTo>
                  <a:cubicBezTo>
                    <a:pt x="48" y="600"/>
                    <a:pt x="57" y="543"/>
                    <a:pt x="90" y="493"/>
                  </a:cubicBezTo>
                  <a:cubicBezTo>
                    <a:pt x="116" y="452"/>
                    <a:pt x="153" y="418"/>
                    <a:pt x="191" y="385"/>
                  </a:cubicBezTo>
                  <a:cubicBezTo>
                    <a:pt x="204" y="464"/>
                    <a:pt x="223" y="541"/>
                    <a:pt x="247" y="617"/>
                  </a:cubicBezTo>
                  <a:cubicBezTo>
                    <a:pt x="246" y="620"/>
                    <a:pt x="246" y="623"/>
                    <a:pt x="246" y="627"/>
                  </a:cubicBezTo>
                  <a:cubicBezTo>
                    <a:pt x="247" y="631"/>
                    <a:pt x="250" y="635"/>
                    <a:pt x="253" y="638"/>
                  </a:cubicBezTo>
                  <a:cubicBezTo>
                    <a:pt x="272" y="697"/>
                    <a:pt x="294" y="755"/>
                    <a:pt x="319" y="811"/>
                  </a:cubicBezTo>
                  <a:cubicBezTo>
                    <a:pt x="256" y="888"/>
                    <a:pt x="234" y="999"/>
                    <a:pt x="266" y="1093"/>
                  </a:cubicBezTo>
                  <a:cubicBezTo>
                    <a:pt x="270" y="1105"/>
                    <a:pt x="283" y="1112"/>
                    <a:pt x="295" y="1108"/>
                  </a:cubicBezTo>
                  <a:cubicBezTo>
                    <a:pt x="307" y="1104"/>
                    <a:pt x="314" y="1090"/>
                    <a:pt x="310" y="1078"/>
                  </a:cubicBezTo>
                  <a:cubicBezTo>
                    <a:pt x="285" y="1006"/>
                    <a:pt x="298" y="922"/>
                    <a:pt x="340" y="858"/>
                  </a:cubicBezTo>
                  <a:cubicBezTo>
                    <a:pt x="377" y="936"/>
                    <a:pt x="419" y="1012"/>
                    <a:pt x="467" y="1084"/>
                  </a:cubicBezTo>
                  <a:cubicBezTo>
                    <a:pt x="474" y="1095"/>
                    <a:pt x="488" y="1097"/>
                    <a:pt x="499" y="1090"/>
                  </a:cubicBezTo>
                  <a:cubicBezTo>
                    <a:pt x="509" y="1083"/>
                    <a:pt x="512" y="1069"/>
                    <a:pt x="505" y="1058"/>
                  </a:cubicBezTo>
                  <a:cubicBezTo>
                    <a:pt x="453" y="980"/>
                    <a:pt x="408" y="897"/>
                    <a:pt x="369" y="811"/>
                  </a:cubicBezTo>
                  <a:cubicBezTo>
                    <a:pt x="369" y="807"/>
                    <a:pt x="367" y="802"/>
                    <a:pt x="364" y="799"/>
                  </a:cubicBezTo>
                  <a:cubicBezTo>
                    <a:pt x="341" y="747"/>
                    <a:pt x="321" y="695"/>
                    <a:pt x="303" y="642"/>
                  </a:cubicBezTo>
                  <a:cubicBezTo>
                    <a:pt x="334" y="643"/>
                    <a:pt x="368" y="654"/>
                    <a:pt x="399" y="673"/>
                  </a:cubicBezTo>
                  <a:cubicBezTo>
                    <a:pt x="439" y="698"/>
                    <a:pt x="473" y="734"/>
                    <a:pt x="506" y="768"/>
                  </a:cubicBezTo>
                  <a:cubicBezTo>
                    <a:pt x="515" y="778"/>
                    <a:pt x="530" y="778"/>
                    <a:pt x="539" y="769"/>
                  </a:cubicBezTo>
                  <a:cubicBezTo>
                    <a:pt x="548" y="760"/>
                    <a:pt x="549" y="746"/>
                    <a:pt x="540" y="736"/>
                  </a:cubicBezTo>
                  <a:cubicBezTo>
                    <a:pt x="505" y="700"/>
                    <a:pt x="469" y="662"/>
                    <a:pt x="424" y="634"/>
                  </a:cubicBezTo>
                  <a:cubicBezTo>
                    <a:pt x="422" y="633"/>
                    <a:pt x="420" y="632"/>
                    <a:pt x="418" y="631"/>
                  </a:cubicBezTo>
                  <a:cubicBezTo>
                    <a:pt x="376" y="606"/>
                    <a:pt x="331" y="594"/>
                    <a:pt x="289" y="596"/>
                  </a:cubicBezTo>
                  <a:cubicBezTo>
                    <a:pt x="258" y="496"/>
                    <a:pt x="236" y="393"/>
                    <a:pt x="223" y="289"/>
                  </a:cubicBezTo>
                  <a:cubicBezTo>
                    <a:pt x="287" y="292"/>
                    <a:pt x="350" y="323"/>
                    <a:pt x="388" y="374"/>
                  </a:cubicBezTo>
                  <a:cubicBezTo>
                    <a:pt x="396" y="384"/>
                    <a:pt x="410" y="386"/>
                    <a:pt x="420" y="378"/>
                  </a:cubicBezTo>
                  <a:cubicBezTo>
                    <a:pt x="430" y="371"/>
                    <a:pt x="433" y="356"/>
                    <a:pt x="425" y="346"/>
                  </a:cubicBezTo>
                  <a:cubicBezTo>
                    <a:pt x="404" y="319"/>
                    <a:pt x="379" y="297"/>
                    <a:pt x="350" y="280"/>
                  </a:cubicBezTo>
                  <a:cubicBezTo>
                    <a:pt x="310" y="256"/>
                    <a:pt x="265" y="244"/>
                    <a:pt x="218" y="243"/>
                  </a:cubicBezTo>
                  <a:cubicBezTo>
                    <a:pt x="211" y="171"/>
                    <a:pt x="208" y="98"/>
                    <a:pt x="210" y="25"/>
                  </a:cubicBezTo>
                  <a:cubicBezTo>
                    <a:pt x="211" y="16"/>
                    <a:pt x="206" y="8"/>
                    <a:pt x="199" y="4"/>
                  </a:cubicBezTo>
                  <a:cubicBezTo>
                    <a:pt x="196" y="2"/>
                    <a:pt x="192" y="1"/>
                    <a:pt x="188" y="1"/>
                  </a:cubicBezTo>
                  <a:cubicBezTo>
                    <a:pt x="175" y="0"/>
                    <a:pt x="165" y="10"/>
                    <a:pt x="164" y="2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7" name="Freeform 131"/>
            <p:cNvSpPr/>
            <p:nvPr/>
          </p:nvSpPr>
          <p:spPr bwMode="auto">
            <a:xfrm>
              <a:off x="412750" y="1908175"/>
              <a:ext cx="147638" cy="149225"/>
            </a:xfrm>
            <a:custGeom>
              <a:avLst/>
              <a:gdLst>
                <a:gd name="T0" fmla="*/ 80 w 160"/>
                <a:gd name="T1" fmla="*/ 2 h 160"/>
                <a:gd name="T2" fmla="*/ 47 w 160"/>
                <a:gd name="T3" fmla="*/ 10 h 160"/>
                <a:gd name="T4" fmla="*/ 15 w 160"/>
                <a:gd name="T5" fmla="*/ 47 h 160"/>
                <a:gd name="T6" fmla="*/ 3 w 160"/>
                <a:gd name="T7" fmla="*/ 91 h 160"/>
                <a:gd name="T8" fmla="*/ 16 w 160"/>
                <a:gd name="T9" fmla="*/ 119 h 160"/>
                <a:gd name="T10" fmla="*/ 90 w 160"/>
                <a:gd name="T11" fmla="*/ 159 h 160"/>
                <a:gd name="T12" fmla="*/ 157 w 160"/>
                <a:gd name="T13" fmla="*/ 113 h 160"/>
                <a:gd name="T14" fmla="*/ 159 w 160"/>
                <a:gd name="T15" fmla="*/ 75 h 160"/>
                <a:gd name="T16" fmla="*/ 142 w 160"/>
                <a:gd name="T17" fmla="*/ 25 h 160"/>
                <a:gd name="T18" fmla="*/ 117 w 160"/>
                <a:gd name="T19" fmla="*/ 8 h 160"/>
                <a:gd name="T20" fmla="*/ 92 w 160"/>
                <a:gd name="T21" fmla="*/ 5 h 160"/>
                <a:gd name="T22" fmla="*/ 80 w 160"/>
                <a:gd name="T23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60">
                  <a:moveTo>
                    <a:pt x="80" y="2"/>
                  </a:moveTo>
                  <a:cubicBezTo>
                    <a:pt x="68" y="0"/>
                    <a:pt x="59" y="1"/>
                    <a:pt x="47" y="10"/>
                  </a:cubicBezTo>
                  <a:cubicBezTo>
                    <a:pt x="34" y="20"/>
                    <a:pt x="24" y="33"/>
                    <a:pt x="15" y="47"/>
                  </a:cubicBezTo>
                  <a:cubicBezTo>
                    <a:pt x="6" y="60"/>
                    <a:pt x="0" y="76"/>
                    <a:pt x="3" y="91"/>
                  </a:cubicBezTo>
                  <a:cubicBezTo>
                    <a:pt x="4" y="102"/>
                    <a:pt x="10" y="111"/>
                    <a:pt x="16" y="119"/>
                  </a:cubicBezTo>
                  <a:cubicBezTo>
                    <a:pt x="33" y="143"/>
                    <a:pt x="61" y="159"/>
                    <a:pt x="90" y="159"/>
                  </a:cubicBezTo>
                  <a:cubicBezTo>
                    <a:pt x="119" y="160"/>
                    <a:pt x="148" y="141"/>
                    <a:pt x="157" y="113"/>
                  </a:cubicBezTo>
                  <a:cubicBezTo>
                    <a:pt x="160" y="101"/>
                    <a:pt x="160" y="88"/>
                    <a:pt x="159" y="75"/>
                  </a:cubicBezTo>
                  <a:cubicBezTo>
                    <a:pt x="157" y="57"/>
                    <a:pt x="153" y="39"/>
                    <a:pt x="142" y="25"/>
                  </a:cubicBezTo>
                  <a:cubicBezTo>
                    <a:pt x="135" y="16"/>
                    <a:pt x="128" y="10"/>
                    <a:pt x="117" y="8"/>
                  </a:cubicBezTo>
                  <a:cubicBezTo>
                    <a:pt x="109" y="7"/>
                    <a:pt x="100" y="7"/>
                    <a:pt x="92" y="5"/>
                  </a:cubicBezTo>
                  <a:cubicBezTo>
                    <a:pt x="88" y="4"/>
                    <a:pt x="84" y="3"/>
                    <a:pt x="80" y="2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8" name="Freeform 132"/>
            <p:cNvSpPr/>
            <p:nvPr/>
          </p:nvSpPr>
          <p:spPr bwMode="auto">
            <a:xfrm>
              <a:off x="908050" y="2016125"/>
              <a:ext cx="119063" cy="158750"/>
            </a:xfrm>
            <a:custGeom>
              <a:avLst/>
              <a:gdLst>
                <a:gd name="T0" fmla="*/ 36 w 129"/>
                <a:gd name="T1" fmla="*/ 14 h 171"/>
                <a:gd name="T2" fmla="*/ 1 w 129"/>
                <a:gd name="T3" fmla="*/ 93 h 171"/>
                <a:gd name="T4" fmla="*/ 19 w 129"/>
                <a:gd name="T5" fmla="*/ 151 h 171"/>
                <a:gd name="T6" fmla="*/ 89 w 129"/>
                <a:gd name="T7" fmla="*/ 159 h 171"/>
                <a:gd name="T8" fmla="*/ 127 w 129"/>
                <a:gd name="T9" fmla="*/ 97 h 171"/>
                <a:gd name="T10" fmla="*/ 106 w 129"/>
                <a:gd name="T11" fmla="*/ 25 h 171"/>
                <a:gd name="T12" fmla="*/ 87 w 129"/>
                <a:gd name="T13" fmla="*/ 6 h 171"/>
                <a:gd name="T14" fmla="*/ 36 w 129"/>
                <a:gd name="T15" fmla="*/ 1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71">
                  <a:moveTo>
                    <a:pt x="36" y="14"/>
                  </a:moveTo>
                  <a:cubicBezTo>
                    <a:pt x="13" y="27"/>
                    <a:pt x="2" y="68"/>
                    <a:pt x="1" y="93"/>
                  </a:cubicBezTo>
                  <a:cubicBezTo>
                    <a:pt x="0" y="113"/>
                    <a:pt x="4" y="136"/>
                    <a:pt x="19" y="151"/>
                  </a:cubicBezTo>
                  <a:cubicBezTo>
                    <a:pt x="36" y="169"/>
                    <a:pt x="67" y="171"/>
                    <a:pt x="89" y="159"/>
                  </a:cubicBezTo>
                  <a:cubicBezTo>
                    <a:pt x="111" y="147"/>
                    <a:pt x="125" y="122"/>
                    <a:pt x="127" y="97"/>
                  </a:cubicBezTo>
                  <a:cubicBezTo>
                    <a:pt x="129" y="71"/>
                    <a:pt x="121" y="46"/>
                    <a:pt x="106" y="25"/>
                  </a:cubicBezTo>
                  <a:cubicBezTo>
                    <a:pt x="101" y="18"/>
                    <a:pt x="95" y="10"/>
                    <a:pt x="87" y="6"/>
                  </a:cubicBezTo>
                  <a:cubicBezTo>
                    <a:pt x="74" y="0"/>
                    <a:pt x="48" y="8"/>
                    <a:pt x="36" y="1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9" name="Freeform 133"/>
            <p:cNvSpPr/>
            <p:nvPr/>
          </p:nvSpPr>
          <p:spPr bwMode="auto">
            <a:xfrm>
              <a:off x="784225" y="1609725"/>
              <a:ext cx="152400" cy="168275"/>
            </a:xfrm>
            <a:custGeom>
              <a:avLst/>
              <a:gdLst>
                <a:gd name="T0" fmla="*/ 44 w 165"/>
                <a:gd name="T1" fmla="*/ 27 h 181"/>
                <a:gd name="T2" fmla="*/ 30 w 165"/>
                <a:gd name="T3" fmla="*/ 32 h 181"/>
                <a:gd name="T4" fmla="*/ 5 w 165"/>
                <a:gd name="T5" fmla="*/ 70 h 181"/>
                <a:gd name="T6" fmla="*/ 13 w 165"/>
                <a:gd name="T7" fmla="*/ 138 h 181"/>
                <a:gd name="T8" fmla="*/ 67 w 165"/>
                <a:gd name="T9" fmla="*/ 177 h 181"/>
                <a:gd name="T10" fmla="*/ 136 w 165"/>
                <a:gd name="T11" fmla="*/ 150 h 181"/>
                <a:gd name="T12" fmla="*/ 163 w 165"/>
                <a:gd name="T13" fmla="*/ 80 h 181"/>
                <a:gd name="T14" fmla="*/ 136 w 165"/>
                <a:gd name="T15" fmla="*/ 17 h 181"/>
                <a:gd name="T16" fmla="*/ 53 w 165"/>
                <a:gd name="T17" fmla="*/ 25 h 181"/>
                <a:gd name="T18" fmla="*/ 44 w 165"/>
                <a:gd name="T19" fmla="*/ 2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81">
                  <a:moveTo>
                    <a:pt x="44" y="27"/>
                  </a:moveTo>
                  <a:cubicBezTo>
                    <a:pt x="39" y="28"/>
                    <a:pt x="35" y="30"/>
                    <a:pt x="30" y="32"/>
                  </a:cubicBezTo>
                  <a:cubicBezTo>
                    <a:pt x="16" y="39"/>
                    <a:pt x="9" y="55"/>
                    <a:pt x="5" y="70"/>
                  </a:cubicBezTo>
                  <a:cubicBezTo>
                    <a:pt x="0" y="93"/>
                    <a:pt x="2" y="117"/>
                    <a:pt x="13" y="138"/>
                  </a:cubicBezTo>
                  <a:cubicBezTo>
                    <a:pt x="24" y="158"/>
                    <a:pt x="44" y="174"/>
                    <a:pt x="67" y="177"/>
                  </a:cubicBezTo>
                  <a:cubicBezTo>
                    <a:pt x="92" y="181"/>
                    <a:pt x="119" y="169"/>
                    <a:pt x="136" y="150"/>
                  </a:cubicBezTo>
                  <a:cubicBezTo>
                    <a:pt x="153" y="131"/>
                    <a:pt x="162" y="106"/>
                    <a:pt x="163" y="80"/>
                  </a:cubicBezTo>
                  <a:cubicBezTo>
                    <a:pt x="165" y="57"/>
                    <a:pt x="158" y="30"/>
                    <a:pt x="136" y="17"/>
                  </a:cubicBezTo>
                  <a:cubicBezTo>
                    <a:pt x="109" y="0"/>
                    <a:pt x="80" y="17"/>
                    <a:pt x="53" y="25"/>
                  </a:cubicBezTo>
                  <a:cubicBezTo>
                    <a:pt x="50" y="26"/>
                    <a:pt x="47" y="26"/>
                    <a:pt x="44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0" name="Freeform 134"/>
            <p:cNvSpPr/>
            <p:nvPr/>
          </p:nvSpPr>
          <p:spPr bwMode="auto">
            <a:xfrm>
              <a:off x="630238" y="2333625"/>
              <a:ext cx="173038" cy="150813"/>
            </a:xfrm>
            <a:custGeom>
              <a:avLst/>
              <a:gdLst>
                <a:gd name="T0" fmla="*/ 99 w 187"/>
                <a:gd name="T1" fmla="*/ 1 h 162"/>
                <a:gd name="T2" fmla="*/ 37 w 187"/>
                <a:gd name="T3" fmla="*/ 18 h 162"/>
                <a:gd name="T4" fmla="*/ 2 w 187"/>
                <a:gd name="T5" fmla="*/ 78 h 162"/>
                <a:gd name="T6" fmla="*/ 3 w 187"/>
                <a:gd name="T7" fmla="*/ 101 h 162"/>
                <a:gd name="T8" fmla="*/ 17 w 187"/>
                <a:gd name="T9" fmla="*/ 119 h 162"/>
                <a:gd name="T10" fmla="*/ 104 w 187"/>
                <a:gd name="T11" fmla="*/ 162 h 162"/>
                <a:gd name="T12" fmla="*/ 184 w 187"/>
                <a:gd name="T13" fmla="*/ 88 h 162"/>
                <a:gd name="T14" fmla="*/ 106 w 187"/>
                <a:gd name="T15" fmla="*/ 1 h 162"/>
                <a:gd name="T16" fmla="*/ 99 w 187"/>
                <a:gd name="T17" fmla="*/ 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62">
                  <a:moveTo>
                    <a:pt x="99" y="1"/>
                  </a:moveTo>
                  <a:cubicBezTo>
                    <a:pt x="77" y="0"/>
                    <a:pt x="54" y="4"/>
                    <a:pt x="37" y="18"/>
                  </a:cubicBezTo>
                  <a:cubicBezTo>
                    <a:pt x="19" y="33"/>
                    <a:pt x="7" y="55"/>
                    <a:pt x="2" y="78"/>
                  </a:cubicBezTo>
                  <a:cubicBezTo>
                    <a:pt x="1" y="85"/>
                    <a:pt x="0" y="94"/>
                    <a:pt x="3" y="101"/>
                  </a:cubicBezTo>
                  <a:cubicBezTo>
                    <a:pt x="6" y="108"/>
                    <a:pt x="11" y="114"/>
                    <a:pt x="17" y="119"/>
                  </a:cubicBezTo>
                  <a:cubicBezTo>
                    <a:pt x="41" y="142"/>
                    <a:pt x="70" y="162"/>
                    <a:pt x="104" y="162"/>
                  </a:cubicBezTo>
                  <a:cubicBezTo>
                    <a:pt x="144" y="162"/>
                    <a:pt x="181" y="128"/>
                    <a:pt x="184" y="88"/>
                  </a:cubicBezTo>
                  <a:cubicBezTo>
                    <a:pt x="187" y="42"/>
                    <a:pt x="150" y="4"/>
                    <a:pt x="106" y="1"/>
                  </a:cubicBezTo>
                  <a:cubicBezTo>
                    <a:pt x="104" y="1"/>
                    <a:pt x="102" y="1"/>
                    <a:pt x="99" y="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1" name="Freeform 135"/>
            <p:cNvSpPr/>
            <p:nvPr/>
          </p:nvSpPr>
          <p:spPr bwMode="auto">
            <a:xfrm>
              <a:off x="876300" y="2319337"/>
              <a:ext cx="163513" cy="157163"/>
            </a:xfrm>
            <a:custGeom>
              <a:avLst/>
              <a:gdLst>
                <a:gd name="T0" fmla="*/ 42 w 176"/>
                <a:gd name="T1" fmla="*/ 27 h 170"/>
                <a:gd name="T2" fmla="*/ 8 w 176"/>
                <a:gd name="T3" fmla="*/ 67 h 170"/>
                <a:gd name="T4" fmla="*/ 10 w 176"/>
                <a:gd name="T5" fmla="*/ 129 h 170"/>
                <a:gd name="T6" fmla="*/ 68 w 176"/>
                <a:gd name="T7" fmla="*/ 165 h 170"/>
                <a:gd name="T8" fmla="*/ 158 w 176"/>
                <a:gd name="T9" fmla="*/ 123 h 170"/>
                <a:gd name="T10" fmla="*/ 146 w 176"/>
                <a:gd name="T11" fmla="*/ 25 h 170"/>
                <a:gd name="T12" fmla="*/ 54 w 176"/>
                <a:gd name="T13" fmla="*/ 18 h 170"/>
                <a:gd name="T14" fmla="*/ 42 w 176"/>
                <a:gd name="T15" fmla="*/ 2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170">
                  <a:moveTo>
                    <a:pt x="42" y="27"/>
                  </a:moveTo>
                  <a:cubicBezTo>
                    <a:pt x="28" y="37"/>
                    <a:pt x="14" y="51"/>
                    <a:pt x="8" y="67"/>
                  </a:cubicBezTo>
                  <a:cubicBezTo>
                    <a:pt x="0" y="87"/>
                    <a:pt x="0" y="110"/>
                    <a:pt x="10" y="129"/>
                  </a:cubicBezTo>
                  <a:cubicBezTo>
                    <a:pt x="21" y="150"/>
                    <a:pt x="44" y="162"/>
                    <a:pt x="68" y="165"/>
                  </a:cubicBezTo>
                  <a:cubicBezTo>
                    <a:pt x="103" y="170"/>
                    <a:pt x="140" y="153"/>
                    <a:pt x="158" y="123"/>
                  </a:cubicBezTo>
                  <a:cubicBezTo>
                    <a:pt x="176" y="92"/>
                    <a:pt x="171" y="49"/>
                    <a:pt x="146" y="25"/>
                  </a:cubicBezTo>
                  <a:cubicBezTo>
                    <a:pt x="121" y="1"/>
                    <a:pt x="83" y="0"/>
                    <a:pt x="54" y="18"/>
                  </a:cubicBezTo>
                  <a:cubicBezTo>
                    <a:pt x="50" y="21"/>
                    <a:pt x="46" y="24"/>
                    <a:pt x="42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2" name="Freeform 136"/>
            <p:cNvSpPr/>
            <p:nvPr/>
          </p:nvSpPr>
          <p:spPr bwMode="auto">
            <a:xfrm>
              <a:off x="881063" y="2522537"/>
              <a:ext cx="312738" cy="336550"/>
            </a:xfrm>
            <a:custGeom>
              <a:avLst/>
              <a:gdLst>
                <a:gd name="T0" fmla="*/ 187 w 337"/>
                <a:gd name="T1" fmla="*/ 117 h 363"/>
                <a:gd name="T2" fmla="*/ 297 w 337"/>
                <a:gd name="T3" fmla="*/ 112 h 363"/>
                <a:gd name="T4" fmla="*/ 327 w 337"/>
                <a:gd name="T5" fmla="*/ 133 h 363"/>
                <a:gd name="T6" fmla="*/ 330 w 337"/>
                <a:gd name="T7" fmla="*/ 168 h 363"/>
                <a:gd name="T8" fmla="*/ 304 w 337"/>
                <a:gd name="T9" fmla="*/ 184 h 363"/>
                <a:gd name="T10" fmla="*/ 201 w 337"/>
                <a:gd name="T11" fmla="*/ 187 h 363"/>
                <a:gd name="T12" fmla="*/ 268 w 337"/>
                <a:gd name="T13" fmla="*/ 243 h 363"/>
                <a:gd name="T14" fmla="*/ 279 w 337"/>
                <a:gd name="T15" fmla="*/ 293 h 363"/>
                <a:gd name="T16" fmla="*/ 216 w 337"/>
                <a:gd name="T17" fmla="*/ 301 h 363"/>
                <a:gd name="T18" fmla="*/ 182 w 337"/>
                <a:gd name="T19" fmla="*/ 237 h 363"/>
                <a:gd name="T20" fmla="*/ 164 w 337"/>
                <a:gd name="T21" fmla="*/ 315 h 363"/>
                <a:gd name="T22" fmla="*/ 99 w 337"/>
                <a:gd name="T23" fmla="*/ 355 h 363"/>
                <a:gd name="T24" fmla="*/ 72 w 337"/>
                <a:gd name="T25" fmla="*/ 291 h 363"/>
                <a:gd name="T26" fmla="*/ 118 w 337"/>
                <a:gd name="T27" fmla="*/ 231 h 363"/>
                <a:gd name="T28" fmla="*/ 54 w 337"/>
                <a:gd name="T29" fmla="*/ 253 h 363"/>
                <a:gd name="T30" fmla="*/ 4 w 337"/>
                <a:gd name="T31" fmla="*/ 212 h 363"/>
                <a:gd name="T32" fmla="*/ 40 w 337"/>
                <a:gd name="T33" fmla="*/ 153 h 363"/>
                <a:gd name="T34" fmla="*/ 114 w 337"/>
                <a:gd name="T35" fmla="*/ 147 h 363"/>
                <a:gd name="T36" fmla="*/ 80 w 337"/>
                <a:gd name="T37" fmla="*/ 77 h 363"/>
                <a:gd name="T38" fmla="*/ 120 w 337"/>
                <a:gd name="T39" fmla="*/ 8 h 363"/>
                <a:gd name="T40" fmla="*/ 133 w 337"/>
                <a:gd name="T41" fmla="*/ 1 h 363"/>
                <a:gd name="T42" fmla="*/ 148 w 337"/>
                <a:gd name="T43" fmla="*/ 4 h 363"/>
                <a:gd name="T44" fmla="*/ 187 w 337"/>
                <a:gd name="T45" fmla="*/ 1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7" h="363">
                  <a:moveTo>
                    <a:pt x="187" y="117"/>
                  </a:moveTo>
                  <a:cubicBezTo>
                    <a:pt x="213" y="94"/>
                    <a:pt x="263" y="102"/>
                    <a:pt x="297" y="112"/>
                  </a:cubicBezTo>
                  <a:cubicBezTo>
                    <a:pt x="309" y="116"/>
                    <a:pt x="320" y="122"/>
                    <a:pt x="327" y="133"/>
                  </a:cubicBezTo>
                  <a:cubicBezTo>
                    <a:pt x="335" y="143"/>
                    <a:pt x="337" y="157"/>
                    <a:pt x="330" y="168"/>
                  </a:cubicBezTo>
                  <a:cubicBezTo>
                    <a:pt x="324" y="176"/>
                    <a:pt x="314" y="181"/>
                    <a:pt x="304" y="184"/>
                  </a:cubicBezTo>
                  <a:cubicBezTo>
                    <a:pt x="271" y="194"/>
                    <a:pt x="235" y="195"/>
                    <a:pt x="201" y="187"/>
                  </a:cubicBezTo>
                  <a:cubicBezTo>
                    <a:pt x="228" y="199"/>
                    <a:pt x="252" y="219"/>
                    <a:pt x="268" y="243"/>
                  </a:cubicBezTo>
                  <a:cubicBezTo>
                    <a:pt x="279" y="258"/>
                    <a:pt x="287" y="277"/>
                    <a:pt x="279" y="293"/>
                  </a:cubicBezTo>
                  <a:cubicBezTo>
                    <a:pt x="269" y="315"/>
                    <a:pt x="235" y="316"/>
                    <a:pt x="216" y="301"/>
                  </a:cubicBezTo>
                  <a:cubicBezTo>
                    <a:pt x="197" y="285"/>
                    <a:pt x="189" y="260"/>
                    <a:pt x="182" y="237"/>
                  </a:cubicBezTo>
                  <a:cubicBezTo>
                    <a:pt x="183" y="264"/>
                    <a:pt x="176" y="291"/>
                    <a:pt x="164" y="315"/>
                  </a:cubicBezTo>
                  <a:cubicBezTo>
                    <a:pt x="151" y="340"/>
                    <a:pt x="125" y="363"/>
                    <a:pt x="99" y="355"/>
                  </a:cubicBezTo>
                  <a:cubicBezTo>
                    <a:pt x="74" y="348"/>
                    <a:pt x="64" y="316"/>
                    <a:pt x="72" y="291"/>
                  </a:cubicBezTo>
                  <a:cubicBezTo>
                    <a:pt x="79" y="267"/>
                    <a:pt x="99" y="248"/>
                    <a:pt x="118" y="231"/>
                  </a:cubicBezTo>
                  <a:cubicBezTo>
                    <a:pt x="100" y="245"/>
                    <a:pt x="77" y="255"/>
                    <a:pt x="54" y="253"/>
                  </a:cubicBezTo>
                  <a:cubicBezTo>
                    <a:pt x="31" y="251"/>
                    <a:pt x="8" y="235"/>
                    <a:pt x="4" y="212"/>
                  </a:cubicBezTo>
                  <a:cubicBezTo>
                    <a:pt x="0" y="187"/>
                    <a:pt x="18" y="163"/>
                    <a:pt x="40" y="153"/>
                  </a:cubicBezTo>
                  <a:cubicBezTo>
                    <a:pt x="63" y="142"/>
                    <a:pt x="89" y="143"/>
                    <a:pt x="114" y="147"/>
                  </a:cubicBezTo>
                  <a:cubicBezTo>
                    <a:pt x="90" y="133"/>
                    <a:pt x="77" y="104"/>
                    <a:pt x="80" y="77"/>
                  </a:cubicBezTo>
                  <a:cubicBezTo>
                    <a:pt x="82" y="50"/>
                    <a:pt x="99" y="25"/>
                    <a:pt x="120" y="8"/>
                  </a:cubicBezTo>
                  <a:cubicBezTo>
                    <a:pt x="124" y="5"/>
                    <a:pt x="128" y="2"/>
                    <a:pt x="133" y="1"/>
                  </a:cubicBezTo>
                  <a:cubicBezTo>
                    <a:pt x="138" y="0"/>
                    <a:pt x="143" y="2"/>
                    <a:pt x="148" y="4"/>
                  </a:cubicBezTo>
                  <a:cubicBezTo>
                    <a:pt x="186" y="21"/>
                    <a:pt x="208" y="82"/>
                    <a:pt x="187" y="11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3" name="Freeform 137"/>
            <p:cNvSpPr/>
            <p:nvPr/>
          </p:nvSpPr>
          <p:spPr bwMode="auto">
            <a:xfrm>
              <a:off x="1020763" y="2665412"/>
              <a:ext cx="26988" cy="28575"/>
            </a:xfrm>
            <a:custGeom>
              <a:avLst/>
              <a:gdLst>
                <a:gd name="T0" fmla="*/ 1 w 28"/>
                <a:gd name="T1" fmla="*/ 13 h 31"/>
                <a:gd name="T2" fmla="*/ 6 w 28"/>
                <a:gd name="T3" fmla="*/ 4 h 31"/>
                <a:gd name="T4" fmla="*/ 17 w 28"/>
                <a:gd name="T5" fmla="*/ 0 h 31"/>
                <a:gd name="T6" fmla="*/ 21 w 28"/>
                <a:gd name="T7" fmla="*/ 1 h 31"/>
                <a:gd name="T8" fmla="*/ 23 w 28"/>
                <a:gd name="T9" fmla="*/ 4 h 31"/>
                <a:gd name="T10" fmla="*/ 27 w 28"/>
                <a:gd name="T11" fmla="*/ 20 h 31"/>
                <a:gd name="T12" fmla="*/ 12 w 28"/>
                <a:gd name="T13" fmla="*/ 30 h 31"/>
                <a:gd name="T14" fmla="*/ 1 w 28"/>
                <a:gd name="T15" fmla="*/ 14 h 31"/>
                <a:gd name="T16" fmla="*/ 1 w 2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1">
                  <a:moveTo>
                    <a:pt x="1" y="13"/>
                  </a:moveTo>
                  <a:cubicBezTo>
                    <a:pt x="2" y="9"/>
                    <a:pt x="3" y="6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19" y="0"/>
                    <a:pt x="20" y="1"/>
                    <a:pt x="21" y="1"/>
                  </a:cubicBezTo>
                  <a:cubicBezTo>
                    <a:pt x="22" y="2"/>
                    <a:pt x="23" y="3"/>
                    <a:pt x="23" y="4"/>
                  </a:cubicBezTo>
                  <a:cubicBezTo>
                    <a:pt x="26" y="9"/>
                    <a:pt x="28" y="14"/>
                    <a:pt x="27" y="20"/>
                  </a:cubicBezTo>
                  <a:cubicBezTo>
                    <a:pt x="25" y="26"/>
                    <a:pt x="19" y="31"/>
                    <a:pt x="12" y="30"/>
                  </a:cubicBezTo>
                  <a:cubicBezTo>
                    <a:pt x="5" y="29"/>
                    <a:pt x="0" y="21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4" name="Freeform 138"/>
            <p:cNvSpPr/>
            <p:nvPr/>
          </p:nvSpPr>
          <p:spPr bwMode="auto">
            <a:xfrm>
              <a:off x="985838" y="2686050"/>
              <a:ext cx="25400" cy="30163"/>
            </a:xfrm>
            <a:custGeom>
              <a:avLst/>
              <a:gdLst>
                <a:gd name="T0" fmla="*/ 1 w 28"/>
                <a:gd name="T1" fmla="*/ 13 h 31"/>
                <a:gd name="T2" fmla="*/ 7 w 28"/>
                <a:gd name="T3" fmla="*/ 3 h 31"/>
                <a:gd name="T4" fmla="*/ 17 w 28"/>
                <a:gd name="T5" fmla="*/ 0 h 31"/>
                <a:gd name="T6" fmla="*/ 21 w 28"/>
                <a:gd name="T7" fmla="*/ 1 h 31"/>
                <a:gd name="T8" fmla="*/ 23 w 28"/>
                <a:gd name="T9" fmla="*/ 4 h 31"/>
                <a:gd name="T10" fmla="*/ 27 w 28"/>
                <a:gd name="T11" fmla="*/ 20 h 31"/>
                <a:gd name="T12" fmla="*/ 12 w 28"/>
                <a:gd name="T13" fmla="*/ 30 h 31"/>
                <a:gd name="T14" fmla="*/ 1 w 28"/>
                <a:gd name="T15" fmla="*/ 14 h 31"/>
                <a:gd name="T16" fmla="*/ 1 w 2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1">
                  <a:moveTo>
                    <a:pt x="1" y="13"/>
                  </a:moveTo>
                  <a:cubicBezTo>
                    <a:pt x="2" y="9"/>
                    <a:pt x="4" y="6"/>
                    <a:pt x="7" y="3"/>
                  </a:cubicBezTo>
                  <a:cubicBezTo>
                    <a:pt x="10" y="1"/>
                    <a:pt x="14" y="0"/>
                    <a:pt x="17" y="0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22" y="2"/>
                    <a:pt x="23" y="3"/>
                    <a:pt x="23" y="4"/>
                  </a:cubicBezTo>
                  <a:cubicBezTo>
                    <a:pt x="26" y="9"/>
                    <a:pt x="28" y="14"/>
                    <a:pt x="27" y="20"/>
                  </a:cubicBezTo>
                  <a:cubicBezTo>
                    <a:pt x="26" y="26"/>
                    <a:pt x="19" y="31"/>
                    <a:pt x="12" y="30"/>
                  </a:cubicBezTo>
                  <a:cubicBezTo>
                    <a:pt x="5" y="28"/>
                    <a:pt x="0" y="21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5" name="Freeform 139"/>
            <p:cNvSpPr/>
            <p:nvPr/>
          </p:nvSpPr>
          <p:spPr bwMode="auto">
            <a:xfrm>
              <a:off x="1011238" y="2709862"/>
              <a:ext cx="33338" cy="33338"/>
            </a:xfrm>
            <a:custGeom>
              <a:avLst/>
              <a:gdLst>
                <a:gd name="T0" fmla="*/ 9 w 37"/>
                <a:gd name="T1" fmla="*/ 5 h 36"/>
                <a:gd name="T2" fmla="*/ 19 w 37"/>
                <a:gd name="T3" fmla="*/ 0 h 36"/>
                <a:gd name="T4" fmla="*/ 32 w 37"/>
                <a:gd name="T5" fmla="*/ 4 h 36"/>
                <a:gd name="T6" fmla="*/ 37 w 37"/>
                <a:gd name="T7" fmla="*/ 17 h 36"/>
                <a:gd name="T8" fmla="*/ 24 w 37"/>
                <a:gd name="T9" fmla="*/ 34 h 36"/>
                <a:gd name="T10" fmla="*/ 4 w 37"/>
                <a:gd name="T11" fmla="*/ 27 h 36"/>
                <a:gd name="T12" fmla="*/ 7 w 37"/>
                <a:gd name="T13" fmla="*/ 8 h 36"/>
                <a:gd name="T14" fmla="*/ 9 w 37"/>
                <a:gd name="T15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6">
                  <a:moveTo>
                    <a:pt x="9" y="5"/>
                  </a:moveTo>
                  <a:cubicBezTo>
                    <a:pt x="12" y="3"/>
                    <a:pt x="16" y="1"/>
                    <a:pt x="19" y="0"/>
                  </a:cubicBezTo>
                  <a:cubicBezTo>
                    <a:pt x="24" y="0"/>
                    <a:pt x="29" y="1"/>
                    <a:pt x="32" y="4"/>
                  </a:cubicBezTo>
                  <a:cubicBezTo>
                    <a:pt x="36" y="7"/>
                    <a:pt x="37" y="12"/>
                    <a:pt x="37" y="17"/>
                  </a:cubicBezTo>
                  <a:cubicBezTo>
                    <a:pt x="36" y="25"/>
                    <a:pt x="31" y="32"/>
                    <a:pt x="24" y="34"/>
                  </a:cubicBezTo>
                  <a:cubicBezTo>
                    <a:pt x="16" y="36"/>
                    <a:pt x="8" y="33"/>
                    <a:pt x="4" y="27"/>
                  </a:cubicBezTo>
                  <a:cubicBezTo>
                    <a:pt x="0" y="21"/>
                    <a:pt x="2" y="13"/>
                    <a:pt x="7" y="8"/>
                  </a:cubicBezTo>
                  <a:cubicBezTo>
                    <a:pt x="8" y="7"/>
                    <a:pt x="9" y="6"/>
                    <a:pt x="9" y="5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6" name="Freeform 140"/>
            <p:cNvSpPr/>
            <p:nvPr/>
          </p:nvSpPr>
          <p:spPr bwMode="auto">
            <a:xfrm>
              <a:off x="-422275" y="2046287"/>
              <a:ext cx="804863" cy="655638"/>
            </a:xfrm>
            <a:custGeom>
              <a:avLst/>
              <a:gdLst>
                <a:gd name="T0" fmla="*/ 828 w 868"/>
                <a:gd name="T1" fmla="*/ 138 h 706"/>
                <a:gd name="T2" fmla="*/ 577 w 868"/>
                <a:gd name="T3" fmla="*/ 603 h 706"/>
                <a:gd name="T4" fmla="*/ 601 w 868"/>
                <a:gd name="T5" fmla="*/ 488 h 706"/>
                <a:gd name="T6" fmla="*/ 363 w 868"/>
                <a:gd name="T7" fmla="*/ 700 h 706"/>
                <a:gd name="T8" fmla="*/ 432 w 868"/>
                <a:gd name="T9" fmla="*/ 560 h 706"/>
                <a:gd name="T10" fmla="*/ 49 w 868"/>
                <a:gd name="T11" fmla="*/ 695 h 706"/>
                <a:gd name="T12" fmla="*/ 209 w 868"/>
                <a:gd name="T13" fmla="*/ 490 h 706"/>
                <a:gd name="T14" fmla="*/ 0 w 868"/>
                <a:gd name="T15" fmla="*/ 516 h 706"/>
                <a:gd name="T16" fmla="*/ 218 w 868"/>
                <a:gd name="T17" fmla="*/ 327 h 706"/>
                <a:gd name="T18" fmla="*/ 68 w 868"/>
                <a:gd name="T19" fmla="*/ 321 h 706"/>
                <a:gd name="T20" fmla="*/ 195 w 868"/>
                <a:gd name="T21" fmla="*/ 207 h 706"/>
                <a:gd name="T22" fmla="*/ 384 w 868"/>
                <a:gd name="T23" fmla="*/ 176 h 706"/>
                <a:gd name="T24" fmla="*/ 208 w 868"/>
                <a:gd name="T25" fmla="*/ 125 h 706"/>
                <a:gd name="T26" fmla="*/ 677 w 868"/>
                <a:gd name="T27" fmla="*/ 25 h 706"/>
                <a:gd name="T28" fmla="*/ 828 w 868"/>
                <a:gd name="T29" fmla="*/ 13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7" h="706">
                  <a:moveTo>
                    <a:pt x="828" y="138"/>
                  </a:moveTo>
                  <a:cubicBezTo>
                    <a:pt x="868" y="289"/>
                    <a:pt x="697" y="536"/>
                    <a:pt x="577" y="603"/>
                  </a:cubicBezTo>
                  <a:cubicBezTo>
                    <a:pt x="585" y="565"/>
                    <a:pt x="593" y="527"/>
                    <a:pt x="601" y="488"/>
                  </a:cubicBezTo>
                  <a:cubicBezTo>
                    <a:pt x="538" y="575"/>
                    <a:pt x="456" y="648"/>
                    <a:pt x="363" y="700"/>
                  </a:cubicBezTo>
                  <a:cubicBezTo>
                    <a:pt x="367" y="647"/>
                    <a:pt x="392" y="595"/>
                    <a:pt x="432" y="560"/>
                  </a:cubicBezTo>
                  <a:cubicBezTo>
                    <a:pt x="331" y="656"/>
                    <a:pt x="188" y="706"/>
                    <a:pt x="49" y="695"/>
                  </a:cubicBezTo>
                  <a:cubicBezTo>
                    <a:pt x="93" y="620"/>
                    <a:pt x="147" y="551"/>
                    <a:pt x="209" y="490"/>
                  </a:cubicBezTo>
                  <a:cubicBezTo>
                    <a:pt x="141" y="505"/>
                    <a:pt x="70" y="513"/>
                    <a:pt x="0" y="516"/>
                  </a:cubicBezTo>
                  <a:cubicBezTo>
                    <a:pt x="12" y="411"/>
                    <a:pt x="112" y="324"/>
                    <a:pt x="218" y="327"/>
                  </a:cubicBezTo>
                  <a:cubicBezTo>
                    <a:pt x="168" y="325"/>
                    <a:pt x="118" y="323"/>
                    <a:pt x="68" y="321"/>
                  </a:cubicBezTo>
                  <a:cubicBezTo>
                    <a:pt x="68" y="259"/>
                    <a:pt x="136" y="223"/>
                    <a:pt x="195" y="207"/>
                  </a:cubicBezTo>
                  <a:cubicBezTo>
                    <a:pt x="256" y="189"/>
                    <a:pt x="320" y="179"/>
                    <a:pt x="384" y="176"/>
                  </a:cubicBezTo>
                  <a:cubicBezTo>
                    <a:pt x="322" y="172"/>
                    <a:pt x="262" y="155"/>
                    <a:pt x="208" y="125"/>
                  </a:cubicBezTo>
                  <a:cubicBezTo>
                    <a:pt x="346" y="37"/>
                    <a:pt x="516" y="0"/>
                    <a:pt x="677" y="25"/>
                  </a:cubicBezTo>
                  <a:cubicBezTo>
                    <a:pt x="768" y="38"/>
                    <a:pt x="813" y="81"/>
                    <a:pt x="828" y="13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7" name="Freeform 141"/>
            <p:cNvSpPr/>
            <p:nvPr/>
          </p:nvSpPr>
          <p:spPr bwMode="auto">
            <a:xfrm>
              <a:off x="314325" y="1176337"/>
              <a:ext cx="520700" cy="479425"/>
            </a:xfrm>
            <a:custGeom>
              <a:avLst/>
              <a:gdLst>
                <a:gd name="T0" fmla="*/ 33 w 562"/>
                <a:gd name="T1" fmla="*/ 188 h 516"/>
                <a:gd name="T2" fmla="*/ 393 w 562"/>
                <a:gd name="T3" fmla="*/ 17 h 516"/>
                <a:gd name="T4" fmla="*/ 553 w 562"/>
                <a:gd name="T5" fmla="*/ 156 h 516"/>
                <a:gd name="T6" fmla="*/ 429 w 562"/>
                <a:gd name="T7" fmla="*/ 240 h 516"/>
                <a:gd name="T8" fmla="*/ 513 w 562"/>
                <a:gd name="T9" fmla="*/ 398 h 516"/>
                <a:gd name="T10" fmla="*/ 197 w 562"/>
                <a:gd name="T11" fmla="*/ 325 h 516"/>
                <a:gd name="T12" fmla="*/ 33 w 562"/>
                <a:gd name="T13" fmla="*/ 188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516">
                  <a:moveTo>
                    <a:pt x="33" y="188"/>
                  </a:moveTo>
                  <a:cubicBezTo>
                    <a:pt x="0" y="91"/>
                    <a:pt x="253" y="0"/>
                    <a:pt x="393" y="17"/>
                  </a:cubicBezTo>
                  <a:cubicBezTo>
                    <a:pt x="532" y="34"/>
                    <a:pt x="562" y="101"/>
                    <a:pt x="553" y="156"/>
                  </a:cubicBezTo>
                  <a:cubicBezTo>
                    <a:pt x="543" y="211"/>
                    <a:pt x="444" y="189"/>
                    <a:pt x="429" y="240"/>
                  </a:cubicBezTo>
                  <a:cubicBezTo>
                    <a:pt x="415" y="290"/>
                    <a:pt x="552" y="305"/>
                    <a:pt x="513" y="398"/>
                  </a:cubicBezTo>
                  <a:cubicBezTo>
                    <a:pt x="463" y="516"/>
                    <a:pt x="276" y="379"/>
                    <a:pt x="197" y="325"/>
                  </a:cubicBezTo>
                  <a:cubicBezTo>
                    <a:pt x="119" y="270"/>
                    <a:pt x="56" y="256"/>
                    <a:pt x="33" y="188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8" name="Freeform 142"/>
            <p:cNvSpPr/>
            <p:nvPr/>
          </p:nvSpPr>
          <p:spPr bwMode="auto">
            <a:xfrm>
              <a:off x="227013" y="1406525"/>
              <a:ext cx="438150" cy="512763"/>
            </a:xfrm>
            <a:custGeom>
              <a:avLst/>
              <a:gdLst>
                <a:gd name="T0" fmla="*/ 68 w 473"/>
                <a:gd name="T1" fmla="*/ 36 h 553"/>
                <a:gd name="T2" fmla="*/ 400 w 473"/>
                <a:gd name="T3" fmla="*/ 307 h 553"/>
                <a:gd name="T4" fmla="*/ 369 w 473"/>
                <a:gd name="T5" fmla="*/ 517 h 553"/>
                <a:gd name="T6" fmla="*/ 234 w 473"/>
                <a:gd name="T7" fmla="*/ 417 h 553"/>
                <a:gd name="T8" fmla="*/ 106 w 473"/>
                <a:gd name="T9" fmla="*/ 532 h 553"/>
                <a:gd name="T10" fmla="*/ 78 w 473"/>
                <a:gd name="T11" fmla="*/ 242 h 553"/>
                <a:gd name="T12" fmla="*/ 68 w 473"/>
                <a:gd name="T13" fmla="*/ 3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553">
                  <a:moveTo>
                    <a:pt x="68" y="36"/>
                  </a:moveTo>
                  <a:cubicBezTo>
                    <a:pt x="141" y="0"/>
                    <a:pt x="327" y="135"/>
                    <a:pt x="400" y="307"/>
                  </a:cubicBezTo>
                  <a:cubicBezTo>
                    <a:pt x="473" y="479"/>
                    <a:pt x="414" y="517"/>
                    <a:pt x="369" y="517"/>
                  </a:cubicBezTo>
                  <a:cubicBezTo>
                    <a:pt x="324" y="517"/>
                    <a:pt x="270" y="415"/>
                    <a:pt x="234" y="417"/>
                  </a:cubicBezTo>
                  <a:cubicBezTo>
                    <a:pt x="198" y="420"/>
                    <a:pt x="189" y="553"/>
                    <a:pt x="106" y="532"/>
                  </a:cubicBezTo>
                  <a:cubicBezTo>
                    <a:pt x="0" y="505"/>
                    <a:pt x="83" y="407"/>
                    <a:pt x="78" y="242"/>
                  </a:cubicBezTo>
                  <a:cubicBezTo>
                    <a:pt x="74" y="77"/>
                    <a:pt x="15" y="63"/>
                    <a:pt x="68" y="36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9" name="Freeform 143"/>
            <p:cNvSpPr/>
            <p:nvPr/>
          </p:nvSpPr>
          <p:spPr bwMode="auto">
            <a:xfrm>
              <a:off x="-196850" y="1423987"/>
              <a:ext cx="449263" cy="460375"/>
            </a:xfrm>
            <a:custGeom>
              <a:avLst/>
              <a:gdLst>
                <a:gd name="T0" fmla="*/ 429 w 486"/>
                <a:gd name="T1" fmla="*/ 22 h 496"/>
                <a:gd name="T2" fmla="*/ 379 w 486"/>
                <a:gd name="T3" fmla="*/ 290 h 496"/>
                <a:gd name="T4" fmla="*/ 145 w 486"/>
                <a:gd name="T5" fmla="*/ 419 h 496"/>
                <a:gd name="T6" fmla="*/ 140 w 486"/>
                <a:gd name="T7" fmla="*/ 238 h 496"/>
                <a:gd name="T8" fmla="*/ 23 w 486"/>
                <a:gd name="T9" fmla="*/ 176 h 496"/>
                <a:gd name="T10" fmla="*/ 238 w 486"/>
                <a:gd name="T11" fmla="*/ 86 h 496"/>
                <a:gd name="T12" fmla="*/ 429 w 486"/>
                <a:gd name="T13" fmla="*/ 2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" h="496">
                  <a:moveTo>
                    <a:pt x="429" y="22"/>
                  </a:moveTo>
                  <a:cubicBezTo>
                    <a:pt x="486" y="38"/>
                    <a:pt x="444" y="183"/>
                    <a:pt x="379" y="290"/>
                  </a:cubicBezTo>
                  <a:cubicBezTo>
                    <a:pt x="313" y="396"/>
                    <a:pt x="191" y="496"/>
                    <a:pt x="145" y="419"/>
                  </a:cubicBezTo>
                  <a:cubicBezTo>
                    <a:pt x="98" y="341"/>
                    <a:pt x="175" y="273"/>
                    <a:pt x="140" y="238"/>
                  </a:cubicBezTo>
                  <a:cubicBezTo>
                    <a:pt x="105" y="202"/>
                    <a:pt x="40" y="250"/>
                    <a:pt x="23" y="176"/>
                  </a:cubicBezTo>
                  <a:cubicBezTo>
                    <a:pt x="0" y="76"/>
                    <a:pt x="145" y="101"/>
                    <a:pt x="238" y="86"/>
                  </a:cubicBezTo>
                  <a:cubicBezTo>
                    <a:pt x="332" y="71"/>
                    <a:pt x="345" y="0"/>
                    <a:pt x="429" y="22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0" name="Freeform 144"/>
            <p:cNvSpPr/>
            <p:nvPr/>
          </p:nvSpPr>
          <p:spPr bwMode="auto">
            <a:xfrm>
              <a:off x="-280988" y="909637"/>
              <a:ext cx="515938" cy="528638"/>
            </a:xfrm>
            <a:custGeom>
              <a:avLst/>
              <a:gdLst>
                <a:gd name="T0" fmla="*/ 546 w 557"/>
                <a:gd name="T1" fmla="*/ 451 h 570"/>
                <a:gd name="T2" fmla="*/ 229 w 557"/>
                <a:gd name="T3" fmla="*/ 508 h 570"/>
                <a:gd name="T4" fmla="*/ 34 w 557"/>
                <a:gd name="T5" fmla="*/ 319 h 570"/>
                <a:gd name="T6" fmla="*/ 174 w 557"/>
                <a:gd name="T7" fmla="*/ 253 h 570"/>
                <a:gd name="T8" fmla="*/ 229 w 557"/>
                <a:gd name="T9" fmla="*/ 59 h 570"/>
                <a:gd name="T10" fmla="*/ 373 w 557"/>
                <a:gd name="T11" fmla="*/ 243 h 570"/>
                <a:gd name="T12" fmla="*/ 546 w 557"/>
                <a:gd name="T13" fmla="*/ 45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570">
                  <a:moveTo>
                    <a:pt x="546" y="451"/>
                  </a:moveTo>
                  <a:cubicBezTo>
                    <a:pt x="557" y="523"/>
                    <a:pt x="379" y="570"/>
                    <a:pt x="229" y="508"/>
                  </a:cubicBezTo>
                  <a:cubicBezTo>
                    <a:pt x="80" y="445"/>
                    <a:pt x="0" y="396"/>
                    <a:pt x="34" y="319"/>
                  </a:cubicBezTo>
                  <a:cubicBezTo>
                    <a:pt x="68" y="241"/>
                    <a:pt x="139" y="303"/>
                    <a:pt x="174" y="253"/>
                  </a:cubicBezTo>
                  <a:cubicBezTo>
                    <a:pt x="209" y="204"/>
                    <a:pt x="139" y="113"/>
                    <a:pt x="229" y="59"/>
                  </a:cubicBezTo>
                  <a:cubicBezTo>
                    <a:pt x="330" y="0"/>
                    <a:pt x="347" y="106"/>
                    <a:pt x="373" y="243"/>
                  </a:cubicBezTo>
                  <a:cubicBezTo>
                    <a:pt x="399" y="379"/>
                    <a:pt x="533" y="366"/>
                    <a:pt x="546" y="451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1" name="Freeform 145"/>
            <p:cNvSpPr/>
            <p:nvPr/>
          </p:nvSpPr>
          <p:spPr bwMode="auto">
            <a:xfrm>
              <a:off x="133350" y="692150"/>
              <a:ext cx="544513" cy="581025"/>
            </a:xfrm>
            <a:custGeom>
              <a:avLst/>
              <a:gdLst>
                <a:gd name="T0" fmla="*/ 152 w 587"/>
                <a:gd name="T1" fmla="*/ 610 h 626"/>
                <a:gd name="T2" fmla="*/ 20 w 587"/>
                <a:gd name="T3" fmla="*/ 339 h 626"/>
                <a:gd name="T4" fmla="*/ 202 w 587"/>
                <a:gd name="T5" fmla="*/ 34 h 626"/>
                <a:gd name="T6" fmla="*/ 276 w 587"/>
                <a:gd name="T7" fmla="*/ 253 h 626"/>
                <a:gd name="T8" fmla="*/ 492 w 587"/>
                <a:gd name="T9" fmla="*/ 229 h 626"/>
                <a:gd name="T10" fmla="*/ 302 w 587"/>
                <a:gd name="T11" fmla="*/ 458 h 626"/>
                <a:gd name="T12" fmla="*/ 152 w 587"/>
                <a:gd name="T13" fmla="*/ 61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7" h="626">
                  <a:moveTo>
                    <a:pt x="152" y="610"/>
                  </a:moveTo>
                  <a:cubicBezTo>
                    <a:pt x="97" y="600"/>
                    <a:pt x="0" y="516"/>
                    <a:pt x="20" y="339"/>
                  </a:cubicBezTo>
                  <a:cubicBezTo>
                    <a:pt x="40" y="163"/>
                    <a:pt x="116" y="0"/>
                    <a:pt x="202" y="34"/>
                  </a:cubicBezTo>
                  <a:cubicBezTo>
                    <a:pt x="287" y="68"/>
                    <a:pt x="221" y="231"/>
                    <a:pt x="276" y="253"/>
                  </a:cubicBezTo>
                  <a:cubicBezTo>
                    <a:pt x="331" y="275"/>
                    <a:pt x="424" y="166"/>
                    <a:pt x="492" y="229"/>
                  </a:cubicBezTo>
                  <a:cubicBezTo>
                    <a:pt x="587" y="316"/>
                    <a:pt x="398" y="373"/>
                    <a:pt x="302" y="458"/>
                  </a:cubicBezTo>
                  <a:cubicBezTo>
                    <a:pt x="205" y="544"/>
                    <a:pt x="239" y="626"/>
                    <a:pt x="152" y="610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2" name="Freeform 146"/>
            <p:cNvSpPr/>
            <p:nvPr/>
          </p:nvSpPr>
          <p:spPr bwMode="auto">
            <a:xfrm>
              <a:off x="87313" y="1154112"/>
              <a:ext cx="450850" cy="468313"/>
            </a:xfrm>
            <a:custGeom>
              <a:avLst/>
              <a:gdLst>
                <a:gd name="T0" fmla="*/ 245 w 485"/>
                <a:gd name="T1" fmla="*/ 59 h 505"/>
                <a:gd name="T2" fmla="*/ 280 w 485"/>
                <a:gd name="T3" fmla="*/ 18 h 505"/>
                <a:gd name="T4" fmla="*/ 339 w 485"/>
                <a:gd name="T5" fmla="*/ 4 h 505"/>
                <a:gd name="T6" fmla="*/ 393 w 485"/>
                <a:gd name="T7" fmla="*/ 91 h 505"/>
                <a:gd name="T8" fmla="*/ 377 w 485"/>
                <a:gd name="T9" fmla="*/ 131 h 505"/>
                <a:gd name="T10" fmla="*/ 421 w 485"/>
                <a:gd name="T11" fmla="*/ 171 h 505"/>
                <a:gd name="T12" fmla="*/ 475 w 485"/>
                <a:gd name="T13" fmla="*/ 200 h 505"/>
                <a:gd name="T14" fmla="*/ 461 w 485"/>
                <a:gd name="T15" fmla="*/ 255 h 505"/>
                <a:gd name="T16" fmla="*/ 403 w 485"/>
                <a:gd name="T17" fmla="*/ 271 h 505"/>
                <a:gd name="T18" fmla="*/ 379 w 485"/>
                <a:gd name="T19" fmla="*/ 279 h 505"/>
                <a:gd name="T20" fmla="*/ 380 w 485"/>
                <a:gd name="T21" fmla="*/ 296 h 505"/>
                <a:gd name="T22" fmla="*/ 424 w 485"/>
                <a:gd name="T23" fmla="*/ 363 h 505"/>
                <a:gd name="T24" fmla="*/ 413 w 485"/>
                <a:gd name="T25" fmla="*/ 435 h 505"/>
                <a:gd name="T26" fmla="*/ 322 w 485"/>
                <a:gd name="T27" fmla="*/ 412 h 505"/>
                <a:gd name="T28" fmla="*/ 301 w 485"/>
                <a:gd name="T29" fmla="*/ 413 h 505"/>
                <a:gd name="T30" fmla="*/ 289 w 485"/>
                <a:gd name="T31" fmla="*/ 430 h 505"/>
                <a:gd name="T32" fmla="*/ 259 w 485"/>
                <a:gd name="T33" fmla="*/ 490 h 505"/>
                <a:gd name="T34" fmla="*/ 202 w 485"/>
                <a:gd name="T35" fmla="*/ 484 h 505"/>
                <a:gd name="T36" fmla="*/ 197 w 485"/>
                <a:gd name="T37" fmla="*/ 460 h 505"/>
                <a:gd name="T38" fmla="*/ 137 w 485"/>
                <a:gd name="T39" fmla="*/ 457 h 505"/>
                <a:gd name="T40" fmla="*/ 76 w 485"/>
                <a:gd name="T41" fmla="*/ 463 h 505"/>
                <a:gd name="T42" fmla="*/ 73 w 485"/>
                <a:gd name="T43" fmla="*/ 421 h 505"/>
                <a:gd name="T44" fmla="*/ 89 w 485"/>
                <a:gd name="T45" fmla="*/ 381 h 505"/>
                <a:gd name="T46" fmla="*/ 68 w 485"/>
                <a:gd name="T47" fmla="*/ 348 h 505"/>
                <a:gd name="T48" fmla="*/ 53 w 485"/>
                <a:gd name="T49" fmla="*/ 351 h 505"/>
                <a:gd name="T50" fmla="*/ 6 w 485"/>
                <a:gd name="T51" fmla="*/ 318 h 505"/>
                <a:gd name="T52" fmla="*/ 6 w 485"/>
                <a:gd name="T53" fmla="*/ 256 h 505"/>
                <a:gd name="T54" fmla="*/ 20 w 485"/>
                <a:gd name="T55" fmla="*/ 217 h 505"/>
                <a:gd name="T56" fmla="*/ 75 w 485"/>
                <a:gd name="T57" fmla="*/ 187 h 505"/>
                <a:gd name="T58" fmla="*/ 72 w 485"/>
                <a:gd name="T59" fmla="*/ 114 h 505"/>
                <a:gd name="T60" fmla="*/ 63 w 485"/>
                <a:gd name="T61" fmla="*/ 40 h 505"/>
                <a:gd name="T62" fmla="*/ 149 w 485"/>
                <a:gd name="T63" fmla="*/ 35 h 505"/>
                <a:gd name="T64" fmla="*/ 237 w 485"/>
                <a:gd name="T65" fmla="*/ 64 h 505"/>
                <a:gd name="T66" fmla="*/ 245 w 485"/>
                <a:gd name="T67" fmla="*/ 5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5" h="505">
                  <a:moveTo>
                    <a:pt x="245" y="59"/>
                  </a:moveTo>
                  <a:cubicBezTo>
                    <a:pt x="259" y="48"/>
                    <a:pt x="265" y="29"/>
                    <a:pt x="280" y="18"/>
                  </a:cubicBezTo>
                  <a:cubicBezTo>
                    <a:pt x="297" y="6"/>
                    <a:pt x="319" y="0"/>
                    <a:pt x="339" y="4"/>
                  </a:cubicBezTo>
                  <a:cubicBezTo>
                    <a:pt x="378" y="10"/>
                    <a:pt x="408" y="55"/>
                    <a:pt x="393" y="91"/>
                  </a:cubicBezTo>
                  <a:cubicBezTo>
                    <a:pt x="387" y="105"/>
                    <a:pt x="377" y="117"/>
                    <a:pt x="377" y="131"/>
                  </a:cubicBezTo>
                  <a:cubicBezTo>
                    <a:pt x="378" y="152"/>
                    <a:pt x="401" y="165"/>
                    <a:pt x="421" y="171"/>
                  </a:cubicBezTo>
                  <a:cubicBezTo>
                    <a:pt x="441" y="176"/>
                    <a:pt x="465" y="182"/>
                    <a:pt x="475" y="200"/>
                  </a:cubicBezTo>
                  <a:cubicBezTo>
                    <a:pt x="485" y="218"/>
                    <a:pt x="477" y="242"/>
                    <a:pt x="461" y="255"/>
                  </a:cubicBezTo>
                  <a:cubicBezTo>
                    <a:pt x="445" y="268"/>
                    <a:pt x="424" y="271"/>
                    <a:pt x="403" y="271"/>
                  </a:cubicBezTo>
                  <a:cubicBezTo>
                    <a:pt x="394" y="270"/>
                    <a:pt x="383" y="271"/>
                    <a:pt x="379" y="279"/>
                  </a:cubicBezTo>
                  <a:cubicBezTo>
                    <a:pt x="376" y="284"/>
                    <a:pt x="378" y="291"/>
                    <a:pt x="380" y="296"/>
                  </a:cubicBezTo>
                  <a:cubicBezTo>
                    <a:pt x="391" y="321"/>
                    <a:pt x="412" y="340"/>
                    <a:pt x="424" y="363"/>
                  </a:cubicBezTo>
                  <a:cubicBezTo>
                    <a:pt x="437" y="387"/>
                    <a:pt x="436" y="423"/>
                    <a:pt x="413" y="435"/>
                  </a:cubicBezTo>
                  <a:cubicBezTo>
                    <a:pt x="384" y="451"/>
                    <a:pt x="353" y="422"/>
                    <a:pt x="322" y="412"/>
                  </a:cubicBezTo>
                  <a:cubicBezTo>
                    <a:pt x="315" y="410"/>
                    <a:pt x="307" y="409"/>
                    <a:pt x="301" y="413"/>
                  </a:cubicBezTo>
                  <a:cubicBezTo>
                    <a:pt x="295" y="416"/>
                    <a:pt x="292" y="423"/>
                    <a:pt x="289" y="430"/>
                  </a:cubicBezTo>
                  <a:cubicBezTo>
                    <a:pt x="282" y="451"/>
                    <a:pt x="276" y="475"/>
                    <a:pt x="259" y="490"/>
                  </a:cubicBezTo>
                  <a:cubicBezTo>
                    <a:pt x="242" y="505"/>
                    <a:pt x="210" y="505"/>
                    <a:pt x="202" y="484"/>
                  </a:cubicBezTo>
                  <a:cubicBezTo>
                    <a:pt x="199" y="476"/>
                    <a:pt x="200" y="467"/>
                    <a:pt x="197" y="460"/>
                  </a:cubicBezTo>
                  <a:cubicBezTo>
                    <a:pt x="187" y="439"/>
                    <a:pt x="157" y="446"/>
                    <a:pt x="137" y="457"/>
                  </a:cubicBezTo>
                  <a:cubicBezTo>
                    <a:pt x="118" y="467"/>
                    <a:pt x="91" y="479"/>
                    <a:pt x="76" y="463"/>
                  </a:cubicBezTo>
                  <a:cubicBezTo>
                    <a:pt x="66" y="452"/>
                    <a:pt x="68" y="435"/>
                    <a:pt x="73" y="421"/>
                  </a:cubicBezTo>
                  <a:cubicBezTo>
                    <a:pt x="79" y="408"/>
                    <a:pt x="88" y="395"/>
                    <a:pt x="89" y="381"/>
                  </a:cubicBezTo>
                  <a:cubicBezTo>
                    <a:pt x="91" y="366"/>
                    <a:pt x="82" y="349"/>
                    <a:pt x="68" y="348"/>
                  </a:cubicBezTo>
                  <a:cubicBezTo>
                    <a:pt x="63" y="348"/>
                    <a:pt x="58" y="350"/>
                    <a:pt x="53" y="351"/>
                  </a:cubicBezTo>
                  <a:cubicBezTo>
                    <a:pt x="32" y="354"/>
                    <a:pt x="13" y="337"/>
                    <a:pt x="6" y="318"/>
                  </a:cubicBezTo>
                  <a:cubicBezTo>
                    <a:pt x="0" y="298"/>
                    <a:pt x="3" y="276"/>
                    <a:pt x="6" y="256"/>
                  </a:cubicBezTo>
                  <a:cubicBezTo>
                    <a:pt x="8" y="242"/>
                    <a:pt x="10" y="227"/>
                    <a:pt x="20" y="217"/>
                  </a:cubicBezTo>
                  <a:cubicBezTo>
                    <a:pt x="34" y="202"/>
                    <a:pt x="60" y="203"/>
                    <a:pt x="75" y="187"/>
                  </a:cubicBezTo>
                  <a:cubicBezTo>
                    <a:pt x="93" y="168"/>
                    <a:pt x="84" y="137"/>
                    <a:pt x="72" y="114"/>
                  </a:cubicBezTo>
                  <a:cubicBezTo>
                    <a:pt x="61" y="90"/>
                    <a:pt x="49" y="62"/>
                    <a:pt x="63" y="40"/>
                  </a:cubicBezTo>
                  <a:cubicBezTo>
                    <a:pt x="80" y="13"/>
                    <a:pt x="121" y="20"/>
                    <a:pt x="149" y="35"/>
                  </a:cubicBezTo>
                  <a:cubicBezTo>
                    <a:pt x="173" y="48"/>
                    <a:pt x="209" y="78"/>
                    <a:pt x="237" y="64"/>
                  </a:cubicBezTo>
                  <a:cubicBezTo>
                    <a:pt x="240" y="62"/>
                    <a:pt x="243" y="61"/>
                    <a:pt x="245" y="59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" grpId="0"/>
      <p:bldP spid="8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113610" y="0"/>
            <a:ext cx="751360" cy="1024582"/>
          </a:xfrm>
          <a:custGeom>
            <a:avLst/>
            <a:gdLst>
              <a:gd name="T0" fmla="*/ 1320 w 1320"/>
              <a:gd name="T1" fmla="*/ 1800 h 1800"/>
              <a:gd name="T2" fmla="*/ 660 w 1320"/>
              <a:gd name="T3" fmla="*/ 1323 h 1800"/>
              <a:gd name="T4" fmla="*/ 0 w 1320"/>
              <a:gd name="T5" fmla="*/ 1800 h 1800"/>
              <a:gd name="T6" fmla="*/ 0 w 1320"/>
              <a:gd name="T7" fmla="*/ 0 h 1800"/>
              <a:gd name="T8" fmla="*/ 1320 w 1320"/>
              <a:gd name="T9" fmla="*/ 0 h 1800"/>
              <a:gd name="T10" fmla="*/ 1320 w 1320"/>
              <a:gd name="T11" fmla="*/ 180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0" h="1800">
                <a:moveTo>
                  <a:pt x="1320" y="1800"/>
                </a:moveTo>
                <a:lnTo>
                  <a:pt x="660" y="1323"/>
                </a:lnTo>
                <a:lnTo>
                  <a:pt x="0" y="1800"/>
                </a:lnTo>
                <a:lnTo>
                  <a:pt x="0" y="0"/>
                </a:lnTo>
                <a:lnTo>
                  <a:pt x="1320" y="0"/>
                </a:lnTo>
                <a:lnTo>
                  <a:pt x="1320" y="1800"/>
                </a:lnTo>
                <a:close/>
              </a:path>
            </a:pathLst>
          </a:custGeom>
          <a:solidFill>
            <a:srgbClr val="BCD9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64970" y="143734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81023" y="113683"/>
            <a:ext cx="616535" cy="61653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75534" y="679056"/>
            <a:ext cx="3566935" cy="0"/>
          </a:xfrm>
          <a:prstGeom prst="line">
            <a:avLst/>
          </a:prstGeom>
          <a:ln>
            <a:solidFill>
              <a:srgbClr val="BCD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29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fld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L 形 10"/>
          <p:cNvSpPr/>
          <p:nvPr/>
        </p:nvSpPr>
        <p:spPr>
          <a:xfrm rot="13509573">
            <a:off x="3644900" y="2328863"/>
            <a:ext cx="674688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2" name="L 形 11"/>
          <p:cNvSpPr/>
          <p:nvPr/>
        </p:nvSpPr>
        <p:spPr>
          <a:xfrm rot="13509573">
            <a:off x="7721600" y="2328863"/>
            <a:ext cx="674688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3" name="六边形 12"/>
          <p:cNvSpPr/>
          <p:nvPr/>
        </p:nvSpPr>
        <p:spPr bwMode="auto">
          <a:xfrm>
            <a:off x="1028700" y="1676400"/>
            <a:ext cx="2282825" cy="197008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4" name="KSO_Shape"/>
          <p:cNvSpPr/>
          <p:nvPr/>
        </p:nvSpPr>
        <p:spPr bwMode="auto">
          <a:xfrm>
            <a:off x="1709738" y="1849438"/>
            <a:ext cx="906462" cy="1011237"/>
          </a:xfrm>
          <a:custGeom>
            <a:avLst/>
            <a:gdLst>
              <a:gd name="T0" fmla="*/ 527033 w 2960688"/>
              <a:gd name="T1" fmla="*/ 1877159 h 3298826"/>
              <a:gd name="T2" fmla="*/ 409443 w 2960688"/>
              <a:gd name="T3" fmla="*/ 2000501 h 3298826"/>
              <a:gd name="T4" fmla="*/ 411355 w 2960688"/>
              <a:gd name="T5" fmla="*/ 2233197 h 3298826"/>
              <a:gd name="T6" fmla="*/ 351125 w 2960688"/>
              <a:gd name="T7" fmla="*/ 2312034 h 3298826"/>
              <a:gd name="T8" fmla="*/ 273369 w 2960688"/>
              <a:gd name="T9" fmla="*/ 2124161 h 3298826"/>
              <a:gd name="T10" fmla="*/ 346027 w 2960688"/>
              <a:gd name="T11" fmla="*/ 1891464 h 3298826"/>
              <a:gd name="T12" fmla="*/ 896304 w 2960688"/>
              <a:gd name="T13" fmla="*/ 1785321 h 3298826"/>
              <a:gd name="T14" fmla="*/ 1068706 w 2960688"/>
              <a:gd name="T15" fmla="*/ 2016555 h 3298826"/>
              <a:gd name="T16" fmla="*/ 1068071 w 2960688"/>
              <a:gd name="T17" fmla="*/ 2228732 h 3298826"/>
              <a:gd name="T18" fmla="*/ 959169 w 2960688"/>
              <a:gd name="T19" fmla="*/ 2409781 h 3298826"/>
              <a:gd name="T20" fmla="*/ 713741 w 2960688"/>
              <a:gd name="T21" fmla="*/ 2518728 h 3298826"/>
              <a:gd name="T22" fmla="*/ 693421 w 2960688"/>
              <a:gd name="T23" fmla="*/ 1957476 h 3298826"/>
              <a:gd name="T24" fmla="*/ 640080 w 2960688"/>
              <a:gd name="T25" fmla="*/ 1634173 h 3298826"/>
              <a:gd name="T26" fmla="*/ 392430 w 2960688"/>
              <a:gd name="T27" fmla="*/ 1729423 h 3298826"/>
              <a:gd name="T28" fmla="*/ 232092 w 2960688"/>
              <a:gd name="T29" fmla="*/ 1935163 h 3298826"/>
              <a:gd name="T30" fmla="*/ 200025 w 2960688"/>
              <a:gd name="T31" fmla="*/ 2188846 h 3298826"/>
              <a:gd name="T32" fmla="*/ 307658 w 2960688"/>
              <a:gd name="T33" fmla="*/ 2432368 h 3298826"/>
              <a:gd name="T34" fmla="*/ 520065 w 2960688"/>
              <a:gd name="T35" fmla="*/ 2581276 h 3298826"/>
              <a:gd name="T36" fmla="*/ 775335 w 2960688"/>
              <a:gd name="T37" fmla="*/ 2601279 h 3298826"/>
              <a:gd name="T38" fmla="*/ 1014095 w 2960688"/>
              <a:gd name="T39" fmla="*/ 2481581 h 3298826"/>
              <a:gd name="T40" fmla="*/ 1151890 w 2960688"/>
              <a:gd name="T41" fmla="*/ 2263141 h 3298826"/>
              <a:gd name="T42" fmla="*/ 1159510 w 2960688"/>
              <a:gd name="T43" fmla="*/ 2006283 h 3298826"/>
              <a:gd name="T44" fmla="*/ 1027748 w 2960688"/>
              <a:gd name="T45" fmla="*/ 1773556 h 3298826"/>
              <a:gd name="T46" fmla="*/ 803275 w 2960688"/>
              <a:gd name="T47" fmla="*/ 1647190 h 3298826"/>
              <a:gd name="T48" fmla="*/ 1574800 w 2960688"/>
              <a:gd name="T49" fmla="*/ 2092842 h 3298826"/>
              <a:gd name="T50" fmla="*/ 2153920 w 2960688"/>
              <a:gd name="T51" fmla="*/ 1496357 h 3298826"/>
              <a:gd name="T52" fmla="*/ 2773363 w 2960688"/>
              <a:gd name="T53" fmla="*/ 1705761 h 3298826"/>
              <a:gd name="T54" fmla="*/ 2930208 w 2960688"/>
              <a:gd name="T55" fmla="*/ 2034463 h 3298826"/>
              <a:gd name="T56" fmla="*/ 2534285 w 2960688"/>
              <a:gd name="T57" fmla="*/ 2333022 h 3298826"/>
              <a:gd name="T58" fmla="*/ 2062798 w 2960688"/>
              <a:gd name="T59" fmla="*/ 2832102 h 3298826"/>
              <a:gd name="T60" fmla="*/ 1393825 w 2960688"/>
              <a:gd name="T61" fmla="*/ 2435503 h 3298826"/>
              <a:gd name="T62" fmla="*/ 1449705 w 2960688"/>
              <a:gd name="T63" fmla="*/ 1990995 h 3298826"/>
              <a:gd name="T64" fmla="*/ 1293813 w 2960688"/>
              <a:gd name="T65" fmla="*/ 1642623 h 3298826"/>
              <a:gd name="T66" fmla="*/ 818833 w 2960688"/>
              <a:gd name="T67" fmla="*/ 1450340 h 3298826"/>
              <a:gd name="T68" fmla="*/ 1141095 w 2960688"/>
              <a:gd name="T69" fmla="*/ 1611630 h 3298826"/>
              <a:gd name="T70" fmla="*/ 1340803 w 2960688"/>
              <a:gd name="T71" fmla="*/ 1927861 h 3298826"/>
              <a:gd name="T72" fmla="*/ 1348423 w 2960688"/>
              <a:gd name="T73" fmla="*/ 2284731 h 3298826"/>
              <a:gd name="T74" fmla="*/ 1223010 w 2960688"/>
              <a:gd name="T75" fmla="*/ 2541906 h 3298826"/>
              <a:gd name="T76" fmla="*/ 1473200 w 2960688"/>
              <a:gd name="T77" fmla="*/ 3188336 h 3298826"/>
              <a:gd name="T78" fmla="*/ 1409700 w 2960688"/>
              <a:gd name="T79" fmla="*/ 3287079 h 3298826"/>
              <a:gd name="T80" fmla="*/ 1293813 w 2960688"/>
              <a:gd name="T81" fmla="*/ 3278189 h 3298826"/>
              <a:gd name="T82" fmla="*/ 780415 w 2960688"/>
              <a:gd name="T83" fmla="*/ 2798129 h 3298826"/>
              <a:gd name="T84" fmla="*/ 485775 w 2960688"/>
              <a:gd name="T85" fmla="*/ 2775904 h 3298826"/>
              <a:gd name="T86" fmla="*/ 179387 w 2960688"/>
              <a:gd name="T87" fmla="*/ 2582863 h 3298826"/>
              <a:gd name="T88" fmla="*/ 11747 w 2960688"/>
              <a:gd name="T89" fmla="*/ 2248853 h 3298826"/>
              <a:gd name="T90" fmla="*/ 39687 w 2960688"/>
              <a:gd name="T91" fmla="*/ 1891666 h 3298826"/>
              <a:gd name="T92" fmla="*/ 248285 w 2960688"/>
              <a:gd name="T93" fmla="*/ 1593533 h 3298826"/>
              <a:gd name="T94" fmla="*/ 589598 w 2960688"/>
              <a:gd name="T95" fmla="*/ 1443356 h 3298826"/>
              <a:gd name="T96" fmla="*/ 2009571 w 2960688"/>
              <a:gd name="T97" fmla="*/ 44471 h 3298826"/>
              <a:gd name="T98" fmla="*/ 2211293 w 2960688"/>
              <a:gd name="T99" fmla="*/ 227752 h 3298826"/>
              <a:gd name="T100" fmla="*/ 2308501 w 2960688"/>
              <a:gd name="T101" fmla="*/ 511410 h 3298826"/>
              <a:gd name="T102" fmla="*/ 2385695 w 2960688"/>
              <a:gd name="T103" fmla="*/ 681985 h 3298826"/>
              <a:gd name="T104" fmla="*/ 2326608 w 2960688"/>
              <a:gd name="T105" fmla="*/ 854149 h 3298826"/>
              <a:gd name="T106" fmla="*/ 2142358 w 2960688"/>
              <a:gd name="T107" fmla="*/ 1198477 h 3298826"/>
              <a:gd name="T108" fmla="*/ 1940000 w 2960688"/>
              <a:gd name="T109" fmla="*/ 1360477 h 3298826"/>
              <a:gd name="T110" fmla="*/ 1698569 w 2960688"/>
              <a:gd name="T111" fmla="*/ 1367782 h 3298826"/>
              <a:gd name="T112" fmla="*/ 1505106 w 2960688"/>
              <a:gd name="T113" fmla="*/ 1235642 h 3298826"/>
              <a:gd name="T114" fmla="*/ 1298619 w 2960688"/>
              <a:gd name="T115" fmla="*/ 873208 h 3298826"/>
              <a:gd name="T116" fmla="*/ 1219200 w 2960688"/>
              <a:gd name="T117" fmla="*/ 700409 h 3298826"/>
              <a:gd name="T118" fmla="*/ 1306560 w 2960688"/>
              <a:gd name="T119" fmla="*/ 536504 h 3298826"/>
              <a:gd name="T120" fmla="*/ 1394873 w 2960688"/>
              <a:gd name="T121" fmla="*/ 248081 h 3298826"/>
              <a:gd name="T122" fmla="*/ 1587383 w 2960688"/>
              <a:gd name="T123" fmla="*/ 54953 h 3298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5" name="矩形 25"/>
          <p:cNvSpPr>
            <a:spLocks noChangeArrowheads="1"/>
          </p:cNvSpPr>
          <p:nvPr/>
        </p:nvSpPr>
        <p:spPr bwMode="auto">
          <a:xfrm>
            <a:off x="1408113" y="2970213"/>
            <a:ext cx="1539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六边形 15"/>
          <p:cNvSpPr/>
          <p:nvPr/>
        </p:nvSpPr>
        <p:spPr bwMode="auto">
          <a:xfrm>
            <a:off x="4954588" y="1676400"/>
            <a:ext cx="2282825" cy="197008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KSO_Shape"/>
          <p:cNvSpPr/>
          <p:nvPr/>
        </p:nvSpPr>
        <p:spPr bwMode="auto">
          <a:xfrm>
            <a:off x="5589588" y="1882775"/>
            <a:ext cx="1009650" cy="944563"/>
          </a:xfrm>
          <a:custGeom>
            <a:avLst/>
            <a:gdLst>
              <a:gd name="T0" fmla="*/ 1264650 w 2063750"/>
              <a:gd name="T1" fmla="*/ 933236 h 1925638"/>
              <a:gd name="T2" fmla="*/ 1205010 w 2063750"/>
              <a:gd name="T3" fmla="*/ 981200 h 1925638"/>
              <a:gd name="T4" fmla="*/ 1169637 w 2063750"/>
              <a:gd name="T5" fmla="*/ 913641 h 1925638"/>
              <a:gd name="T6" fmla="*/ 1863628 w 2063750"/>
              <a:gd name="T7" fmla="*/ 619424 h 1925638"/>
              <a:gd name="T8" fmla="*/ 1873035 w 2063750"/>
              <a:gd name="T9" fmla="*/ 667280 h 1925638"/>
              <a:gd name="T10" fmla="*/ 1691374 w 2063750"/>
              <a:gd name="T11" fmla="*/ 669322 h 1925638"/>
              <a:gd name="T12" fmla="*/ 1696077 w 2063750"/>
              <a:gd name="T13" fmla="*/ 621175 h 1925638"/>
              <a:gd name="T14" fmla="*/ 742063 w 2063750"/>
              <a:gd name="T15" fmla="*/ 629637 h 1925638"/>
              <a:gd name="T16" fmla="*/ 727975 w 2063750"/>
              <a:gd name="T17" fmla="*/ 676034 h 1925638"/>
              <a:gd name="T18" fmla="*/ 550987 w 2063750"/>
              <a:gd name="T19" fmla="*/ 656483 h 1925638"/>
              <a:gd name="T20" fmla="*/ 577990 w 2063750"/>
              <a:gd name="T21" fmla="*/ 615922 h 1925638"/>
              <a:gd name="T22" fmla="*/ 1273128 w 2063750"/>
              <a:gd name="T23" fmla="*/ 560052 h 1925638"/>
              <a:gd name="T24" fmla="*/ 1196826 w 2063750"/>
              <a:gd name="T25" fmla="*/ 846374 h 1925638"/>
              <a:gd name="T26" fmla="*/ 1157651 w 2063750"/>
              <a:gd name="T27" fmla="*/ 551279 h 1925638"/>
              <a:gd name="T28" fmla="*/ 1196634 w 2063750"/>
              <a:gd name="T29" fmla="*/ 394965 h 1925638"/>
              <a:gd name="T30" fmla="*/ 1004375 w 2063750"/>
              <a:gd name="T31" fmla="*/ 453667 h 1925638"/>
              <a:gd name="T32" fmla="*/ 916159 w 2063750"/>
              <a:gd name="T33" fmla="*/ 617446 h 1925638"/>
              <a:gd name="T34" fmla="*/ 942243 w 2063750"/>
              <a:gd name="T35" fmla="*/ 775648 h 1925638"/>
              <a:gd name="T36" fmla="*/ 1065042 w 2063750"/>
              <a:gd name="T37" fmla="*/ 952636 h 1925638"/>
              <a:gd name="T38" fmla="*/ 1352258 w 2063750"/>
              <a:gd name="T39" fmla="*/ 1009577 h 1925638"/>
              <a:gd name="T40" fmla="*/ 1456007 w 2063750"/>
              <a:gd name="T41" fmla="*/ 831122 h 1925638"/>
              <a:gd name="T42" fmla="*/ 1514915 w 2063750"/>
              <a:gd name="T43" fmla="*/ 694346 h 1925638"/>
              <a:gd name="T44" fmla="*/ 1484729 w 2063750"/>
              <a:gd name="T45" fmla="*/ 506499 h 1925638"/>
              <a:gd name="T46" fmla="*/ 1323829 w 2063750"/>
              <a:gd name="T47" fmla="*/ 407879 h 1925638"/>
              <a:gd name="T48" fmla="*/ 1277230 w 2063750"/>
              <a:gd name="T49" fmla="*/ 330686 h 1925638"/>
              <a:gd name="T50" fmla="*/ 1483556 w 2063750"/>
              <a:gd name="T51" fmla="*/ 408467 h 1925638"/>
              <a:gd name="T52" fmla="*/ 1585840 w 2063750"/>
              <a:gd name="T53" fmla="*/ 598074 h 1925638"/>
              <a:gd name="T54" fmla="*/ 1556532 w 2063750"/>
              <a:gd name="T55" fmla="*/ 799717 h 1925638"/>
              <a:gd name="T56" fmla="*/ 1444577 w 2063750"/>
              <a:gd name="T57" fmla="*/ 953809 h 1925638"/>
              <a:gd name="T58" fmla="*/ 1379514 w 2063750"/>
              <a:gd name="T59" fmla="*/ 1234993 h 1925638"/>
              <a:gd name="T60" fmla="*/ 1224769 w 2063750"/>
              <a:gd name="T61" fmla="*/ 1299859 h 1925638"/>
              <a:gd name="T62" fmla="*/ 973458 w 2063750"/>
              <a:gd name="T63" fmla="*/ 1301550 h 1925638"/>
              <a:gd name="T64" fmla="*/ 884643 w 2063750"/>
              <a:gd name="T65" fmla="*/ 1352828 h 1925638"/>
              <a:gd name="T66" fmla="*/ 1171315 w 2063750"/>
              <a:gd name="T67" fmla="*/ 1381250 h 1925638"/>
              <a:gd name="T68" fmla="*/ 1609826 w 2063750"/>
              <a:gd name="T69" fmla="*/ 1205732 h 1925638"/>
              <a:gd name="T70" fmla="*/ 1769285 w 2063750"/>
              <a:gd name="T71" fmla="*/ 1202215 h 1925638"/>
              <a:gd name="T72" fmla="*/ 1698033 w 2063750"/>
              <a:gd name="T73" fmla="*/ 1343539 h 1925638"/>
              <a:gd name="T74" fmla="*/ 1830840 w 2063750"/>
              <a:gd name="T75" fmla="*/ 1309461 h 1925638"/>
              <a:gd name="T76" fmla="*/ 1902362 w 2063750"/>
              <a:gd name="T77" fmla="*/ 1344330 h 1925638"/>
              <a:gd name="T78" fmla="*/ 1805632 w 2063750"/>
              <a:gd name="T79" fmla="*/ 1426962 h 1925638"/>
              <a:gd name="T80" fmla="*/ 1115916 w 2063750"/>
              <a:gd name="T81" fmla="*/ 1759833 h 1925638"/>
              <a:gd name="T82" fmla="*/ 544327 w 2063750"/>
              <a:gd name="T83" fmla="*/ 1713829 h 1925638"/>
              <a:gd name="T84" fmla="*/ 50124 w 2063750"/>
              <a:gd name="T85" fmla="*/ 1388576 h 1925638"/>
              <a:gd name="T86" fmla="*/ 277587 w 2063750"/>
              <a:gd name="T87" fmla="*/ 1364841 h 1925638"/>
              <a:gd name="T88" fmla="*/ 557812 w 2063750"/>
              <a:gd name="T89" fmla="*/ 1209541 h 1925638"/>
              <a:gd name="T90" fmla="*/ 1023426 w 2063750"/>
              <a:gd name="T91" fmla="*/ 1057126 h 1925638"/>
              <a:gd name="T92" fmla="*/ 919090 w 2063750"/>
              <a:gd name="T93" fmla="*/ 864876 h 1925638"/>
              <a:gd name="T94" fmla="*/ 854320 w 2063750"/>
              <a:gd name="T95" fmla="*/ 707847 h 1925638"/>
              <a:gd name="T96" fmla="*/ 887730 w 2063750"/>
              <a:gd name="T97" fmla="*/ 478909 h 1925638"/>
              <a:gd name="T98" fmla="*/ 1065042 w 2063750"/>
              <a:gd name="T99" fmla="*/ 350938 h 1925638"/>
              <a:gd name="T100" fmla="*/ 1690144 w 2063750"/>
              <a:gd name="T101" fmla="*/ 203159 h 1925638"/>
              <a:gd name="T102" fmla="*/ 1700127 w 2063750"/>
              <a:gd name="T103" fmla="*/ 250943 h 1925638"/>
              <a:gd name="T104" fmla="*/ 1558014 w 2063750"/>
              <a:gd name="T105" fmla="*/ 348271 h 1925638"/>
              <a:gd name="T106" fmla="*/ 1655497 w 2063750"/>
              <a:gd name="T107" fmla="*/ 206383 h 1925638"/>
              <a:gd name="T108" fmla="*/ 904489 w 2063750"/>
              <a:gd name="T109" fmla="*/ 306056 h 1925638"/>
              <a:gd name="T110" fmla="*/ 895180 w 2063750"/>
              <a:gd name="T111" fmla="*/ 353841 h 1925638"/>
              <a:gd name="T112" fmla="*/ 757001 w 2063750"/>
              <a:gd name="T113" fmla="*/ 243028 h 1925638"/>
              <a:gd name="T114" fmla="*/ 779982 w 2063750"/>
              <a:gd name="T115" fmla="*/ 199933 h 1925638"/>
              <a:gd name="T116" fmla="*/ 1248509 w 2063750"/>
              <a:gd name="T117" fmla="*/ 28478 h 1925638"/>
              <a:gd name="T118" fmla="*/ 1217149 w 2063750"/>
              <a:gd name="T119" fmla="*/ 197882 h 1925638"/>
              <a:gd name="T120" fmla="*/ 1185497 w 2063750"/>
              <a:gd name="T121" fmla="*/ 28478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326063" y="2970213"/>
            <a:ext cx="1539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六边形 18"/>
          <p:cNvSpPr/>
          <p:nvPr/>
        </p:nvSpPr>
        <p:spPr bwMode="auto">
          <a:xfrm>
            <a:off x="8880475" y="1676400"/>
            <a:ext cx="2282825" cy="197008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0" name="KSO_Shape"/>
          <p:cNvSpPr/>
          <p:nvPr/>
        </p:nvSpPr>
        <p:spPr bwMode="auto">
          <a:xfrm>
            <a:off x="9542463" y="2001838"/>
            <a:ext cx="1009650" cy="706437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1" name="矩形 27"/>
          <p:cNvSpPr>
            <a:spLocks noChangeArrowheads="1"/>
          </p:cNvSpPr>
          <p:nvPr/>
        </p:nvSpPr>
        <p:spPr bwMode="auto">
          <a:xfrm>
            <a:off x="9285288" y="2970213"/>
            <a:ext cx="1538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2" name="矩形 117"/>
          <p:cNvSpPr>
            <a:spLocks noChangeArrowheads="1"/>
          </p:cNvSpPr>
          <p:nvPr/>
        </p:nvSpPr>
        <p:spPr bwMode="auto">
          <a:xfrm>
            <a:off x="1825625" y="4367213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3" name="矩形 124"/>
          <p:cNvSpPr>
            <a:spLocks noChangeArrowheads="1"/>
          </p:cNvSpPr>
          <p:nvPr/>
        </p:nvSpPr>
        <p:spPr bwMode="auto">
          <a:xfrm>
            <a:off x="1825625" y="4879975"/>
            <a:ext cx="8543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>
                <a:latin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1920875" y="4829175"/>
            <a:ext cx="1851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 animBg="1"/>
      <p:bldP spid="12" grpId="0" animBg="1"/>
      <p:bldP spid="14" grpId="0" animBg="1"/>
      <p:bldP spid="15" grpId="0"/>
      <p:bldP spid="17" grpId="0" animBg="1"/>
      <p:bldP spid="18" grpId="0"/>
      <p:bldP spid="20" grpId="0" animBg="1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113610" y="0"/>
            <a:ext cx="751360" cy="1024582"/>
          </a:xfrm>
          <a:custGeom>
            <a:avLst/>
            <a:gdLst>
              <a:gd name="T0" fmla="*/ 1320 w 1320"/>
              <a:gd name="T1" fmla="*/ 1800 h 1800"/>
              <a:gd name="T2" fmla="*/ 660 w 1320"/>
              <a:gd name="T3" fmla="*/ 1323 h 1800"/>
              <a:gd name="T4" fmla="*/ 0 w 1320"/>
              <a:gd name="T5" fmla="*/ 1800 h 1800"/>
              <a:gd name="T6" fmla="*/ 0 w 1320"/>
              <a:gd name="T7" fmla="*/ 0 h 1800"/>
              <a:gd name="T8" fmla="*/ 1320 w 1320"/>
              <a:gd name="T9" fmla="*/ 0 h 1800"/>
              <a:gd name="T10" fmla="*/ 1320 w 1320"/>
              <a:gd name="T11" fmla="*/ 180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0" h="1800">
                <a:moveTo>
                  <a:pt x="1320" y="1800"/>
                </a:moveTo>
                <a:lnTo>
                  <a:pt x="660" y="1323"/>
                </a:lnTo>
                <a:lnTo>
                  <a:pt x="0" y="1800"/>
                </a:lnTo>
                <a:lnTo>
                  <a:pt x="0" y="0"/>
                </a:lnTo>
                <a:lnTo>
                  <a:pt x="1320" y="0"/>
                </a:lnTo>
                <a:lnTo>
                  <a:pt x="1320" y="1800"/>
                </a:lnTo>
                <a:close/>
              </a:path>
            </a:pathLst>
          </a:custGeom>
          <a:solidFill>
            <a:srgbClr val="BCD9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64970" y="143734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81023" y="113683"/>
            <a:ext cx="616535" cy="61653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75534" y="679056"/>
            <a:ext cx="3566935" cy="0"/>
          </a:xfrm>
          <a:prstGeom prst="line">
            <a:avLst/>
          </a:prstGeom>
          <a:ln>
            <a:solidFill>
              <a:srgbClr val="BCD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29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fld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20"/>
          <p:cNvSpPr/>
          <p:nvPr/>
        </p:nvSpPr>
        <p:spPr>
          <a:xfrm>
            <a:off x="6789738" y="3695700"/>
            <a:ext cx="3894137" cy="215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圆角矩形 18"/>
          <p:cNvSpPr/>
          <p:nvPr/>
        </p:nvSpPr>
        <p:spPr>
          <a:xfrm>
            <a:off x="6789738" y="3167063"/>
            <a:ext cx="3894137" cy="215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圆角矩形 17"/>
          <p:cNvSpPr/>
          <p:nvPr/>
        </p:nvSpPr>
        <p:spPr>
          <a:xfrm>
            <a:off x="6789738" y="2617788"/>
            <a:ext cx="3894137" cy="217487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5"/>
          <p:cNvSpPr/>
          <p:nvPr/>
        </p:nvSpPr>
        <p:spPr>
          <a:xfrm>
            <a:off x="6789738" y="2085975"/>
            <a:ext cx="3894137" cy="215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8"/>
          <p:cNvSpPr txBox="1">
            <a:spLocks noChangeArrowheads="1"/>
          </p:cNvSpPr>
          <p:nvPr/>
        </p:nvSpPr>
        <p:spPr bwMode="auto">
          <a:xfrm>
            <a:off x="5734050" y="19685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6" name="文本框 9"/>
          <p:cNvSpPr txBox="1">
            <a:spLocks noChangeArrowheads="1"/>
          </p:cNvSpPr>
          <p:nvPr/>
        </p:nvSpPr>
        <p:spPr bwMode="auto">
          <a:xfrm>
            <a:off x="11101388" y="1995488"/>
            <a:ext cx="719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ea typeface="微软雅黑" panose="020B0503020204020204" pitchFamily="34" charset="-122"/>
              </a:rPr>
              <a:t>40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17" name="圆角矩形 22"/>
          <p:cNvSpPr/>
          <p:nvPr/>
        </p:nvSpPr>
        <p:spPr>
          <a:xfrm>
            <a:off x="6789738" y="2617788"/>
            <a:ext cx="1912937" cy="21748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文本框 23"/>
          <p:cNvSpPr txBox="1">
            <a:spLocks noChangeArrowheads="1"/>
          </p:cNvSpPr>
          <p:nvPr/>
        </p:nvSpPr>
        <p:spPr bwMode="auto">
          <a:xfrm>
            <a:off x="5734050" y="250507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9" name="文本框 24"/>
          <p:cNvSpPr txBox="1">
            <a:spLocks noChangeArrowheads="1"/>
          </p:cNvSpPr>
          <p:nvPr/>
        </p:nvSpPr>
        <p:spPr bwMode="auto">
          <a:xfrm>
            <a:off x="11101388" y="2532063"/>
            <a:ext cx="7191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ea typeface="微软雅黑" panose="020B0503020204020204" pitchFamily="34" charset="-122"/>
              </a:rPr>
              <a:t>50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20" name="圆角矩形 26"/>
          <p:cNvSpPr/>
          <p:nvPr/>
        </p:nvSpPr>
        <p:spPr>
          <a:xfrm>
            <a:off x="6789738" y="3167063"/>
            <a:ext cx="3346450" cy="215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文本框 27"/>
          <p:cNvSpPr txBox="1">
            <a:spLocks noChangeArrowheads="1"/>
          </p:cNvSpPr>
          <p:nvPr/>
        </p:nvSpPr>
        <p:spPr bwMode="auto">
          <a:xfrm>
            <a:off x="5734050" y="304165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2" name="文本框 28"/>
          <p:cNvSpPr txBox="1">
            <a:spLocks noChangeArrowheads="1"/>
          </p:cNvSpPr>
          <p:nvPr/>
        </p:nvSpPr>
        <p:spPr bwMode="auto">
          <a:xfrm>
            <a:off x="11101388" y="3070225"/>
            <a:ext cx="719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ea typeface="微软雅黑" panose="020B0503020204020204" pitchFamily="34" charset="-122"/>
              </a:rPr>
              <a:t>80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23" name="圆角矩形 30"/>
          <p:cNvSpPr/>
          <p:nvPr/>
        </p:nvSpPr>
        <p:spPr>
          <a:xfrm>
            <a:off x="6789738" y="3695700"/>
            <a:ext cx="955675" cy="215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文本框 31"/>
          <p:cNvSpPr txBox="1">
            <a:spLocks noChangeArrowheads="1"/>
          </p:cNvSpPr>
          <p:nvPr/>
        </p:nvSpPr>
        <p:spPr bwMode="auto">
          <a:xfrm>
            <a:off x="5734050" y="35782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5" name="文本框 32"/>
          <p:cNvSpPr txBox="1">
            <a:spLocks noChangeArrowheads="1"/>
          </p:cNvSpPr>
          <p:nvPr/>
        </p:nvSpPr>
        <p:spPr bwMode="auto">
          <a:xfrm>
            <a:off x="11101388" y="3606800"/>
            <a:ext cx="7191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ea typeface="微软雅黑" panose="020B0503020204020204" pitchFamily="34" charset="-122"/>
              </a:rPr>
              <a:t>20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5829300" y="4381500"/>
            <a:ext cx="59912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buFontTx/>
              <a:buNone/>
            </a:pPr>
            <a:r>
              <a:rPr lang="en-US" altLang="zh-CN" sz="1600">
                <a:solidFill>
                  <a:srgbClr val="4E4E4E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4E4E4E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>
                <a:solidFill>
                  <a:srgbClr val="4E4E4E"/>
                </a:solidFill>
                <a:latin typeface="宋体" panose="02010600030101010101" pitchFamily="2" charset="-122"/>
              </a:rPr>
              <a:t> zero</a:t>
            </a:r>
            <a:r>
              <a:rPr lang="zh-CN" altLang="en-US" sz="1600">
                <a:solidFill>
                  <a:srgbClr val="4E4E4E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7" name="圆角矩形 19"/>
          <p:cNvSpPr/>
          <p:nvPr/>
        </p:nvSpPr>
        <p:spPr>
          <a:xfrm>
            <a:off x="6789738" y="2085975"/>
            <a:ext cx="1433512" cy="2159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8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175" y="1679575"/>
            <a:ext cx="421322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组合 37"/>
          <p:cNvGrpSpPr/>
          <p:nvPr/>
        </p:nvGrpSpPr>
        <p:grpSpPr>
          <a:xfrm>
            <a:off x="4175125" y="4213225"/>
            <a:ext cx="265113" cy="417513"/>
            <a:chOff x="3935413" y="4148138"/>
            <a:chExt cx="265112" cy="417512"/>
          </a:xfrm>
        </p:grpSpPr>
        <p:sp>
          <p:nvSpPr>
            <p:cNvPr id="30" name="Freeform 7"/>
            <p:cNvSpPr/>
            <p:nvPr/>
          </p:nvSpPr>
          <p:spPr bwMode="auto">
            <a:xfrm>
              <a:off x="3994150" y="4148138"/>
              <a:ext cx="206375" cy="403225"/>
            </a:xfrm>
            <a:custGeom>
              <a:avLst/>
              <a:gdLst>
                <a:gd name="T0" fmla="*/ 2147483646 w 363"/>
                <a:gd name="T1" fmla="*/ 0 h 708"/>
                <a:gd name="T2" fmla="*/ 0 w 363"/>
                <a:gd name="T3" fmla="*/ 2147483646 h 70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3" h="708">
                  <a:moveTo>
                    <a:pt x="363" y="0"/>
                  </a:moveTo>
                  <a:cubicBezTo>
                    <a:pt x="273" y="253"/>
                    <a:pt x="150" y="491"/>
                    <a:pt x="0" y="708"/>
                  </a:cubicBez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10"/>
            <p:cNvSpPr/>
            <p:nvPr/>
          </p:nvSpPr>
          <p:spPr bwMode="auto">
            <a:xfrm>
              <a:off x="3935413" y="4367213"/>
              <a:ext cx="246062" cy="198437"/>
            </a:xfrm>
            <a:custGeom>
              <a:avLst/>
              <a:gdLst>
                <a:gd name="T0" fmla="*/ 2147483646 w 155"/>
                <a:gd name="T1" fmla="*/ 2147483646 h 125"/>
                <a:gd name="T2" fmla="*/ 2147483646 w 155"/>
                <a:gd name="T3" fmla="*/ 2147483646 h 125"/>
                <a:gd name="T4" fmla="*/ 0 w 155"/>
                <a:gd name="T5" fmla="*/ 0 h 1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5" h="125">
                  <a:moveTo>
                    <a:pt x="155" y="95"/>
                  </a:moveTo>
                  <a:lnTo>
                    <a:pt x="30" y="125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" name="组合 40"/>
          <p:cNvGrpSpPr/>
          <p:nvPr/>
        </p:nvGrpSpPr>
        <p:grpSpPr>
          <a:xfrm>
            <a:off x="2324100" y="5183188"/>
            <a:ext cx="463550" cy="282575"/>
            <a:chOff x="2084388" y="5118100"/>
            <a:chExt cx="463549" cy="282575"/>
          </a:xfrm>
        </p:grpSpPr>
        <p:sp>
          <p:nvSpPr>
            <p:cNvPr id="33" name="Freeform 6"/>
            <p:cNvSpPr/>
            <p:nvPr/>
          </p:nvSpPr>
          <p:spPr bwMode="auto">
            <a:xfrm>
              <a:off x="2085975" y="5224463"/>
              <a:ext cx="461962" cy="71437"/>
            </a:xfrm>
            <a:custGeom>
              <a:avLst/>
              <a:gdLst>
                <a:gd name="T0" fmla="*/ 2147483646 w 812"/>
                <a:gd name="T1" fmla="*/ 2147483646 h 124"/>
                <a:gd name="T2" fmla="*/ 0 w 812"/>
                <a:gd name="T3" fmla="*/ 0 h 1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2" h="124">
                  <a:moveTo>
                    <a:pt x="812" y="124"/>
                  </a:moveTo>
                  <a:cubicBezTo>
                    <a:pt x="531" y="120"/>
                    <a:pt x="259" y="77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11"/>
            <p:cNvSpPr/>
            <p:nvPr/>
          </p:nvSpPr>
          <p:spPr bwMode="auto">
            <a:xfrm>
              <a:off x="2084388" y="5118100"/>
              <a:ext cx="173037" cy="282575"/>
            </a:xfrm>
            <a:custGeom>
              <a:avLst/>
              <a:gdLst>
                <a:gd name="T0" fmla="*/ 2147483646 w 109"/>
                <a:gd name="T1" fmla="*/ 2147483646 h 178"/>
                <a:gd name="T2" fmla="*/ 0 w 109"/>
                <a:gd name="T3" fmla="*/ 2147483646 h 178"/>
                <a:gd name="T4" fmla="*/ 2147483646 w 109"/>
                <a:gd name="T5" fmla="*/ 0 h 1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9" h="178">
                  <a:moveTo>
                    <a:pt x="70" y="178"/>
                  </a:moveTo>
                  <a:lnTo>
                    <a:pt x="0" y="69"/>
                  </a:lnTo>
                  <a:lnTo>
                    <a:pt x="109" y="0"/>
                  </a:ln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" name="组合 39"/>
          <p:cNvGrpSpPr/>
          <p:nvPr/>
        </p:nvGrpSpPr>
        <p:grpSpPr>
          <a:xfrm>
            <a:off x="965200" y="3673475"/>
            <a:ext cx="288925" cy="455613"/>
            <a:chOff x="725488" y="3608388"/>
            <a:chExt cx="288925" cy="455612"/>
          </a:xfrm>
        </p:grpSpPr>
        <p:sp>
          <p:nvSpPr>
            <p:cNvPr id="36" name="Freeform 5"/>
            <p:cNvSpPr/>
            <p:nvPr/>
          </p:nvSpPr>
          <p:spPr bwMode="auto">
            <a:xfrm>
              <a:off x="852488" y="3608388"/>
              <a:ext cx="71437" cy="455612"/>
            </a:xfrm>
            <a:custGeom>
              <a:avLst/>
              <a:gdLst>
                <a:gd name="T0" fmla="*/ 2147483646 w 124"/>
                <a:gd name="T1" fmla="*/ 2147483646 h 802"/>
                <a:gd name="T2" fmla="*/ 2147483646 w 124"/>
                <a:gd name="T3" fmla="*/ 2147483646 h 802"/>
                <a:gd name="T4" fmla="*/ 0 w 124"/>
                <a:gd name="T5" fmla="*/ 0 h 8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" h="802">
                  <a:moveTo>
                    <a:pt x="124" y="802"/>
                  </a:moveTo>
                  <a:cubicBezTo>
                    <a:pt x="55" y="567"/>
                    <a:pt x="12" y="320"/>
                    <a:pt x="2" y="64"/>
                  </a:cubicBezTo>
                  <a:cubicBezTo>
                    <a:pt x="1" y="43"/>
                    <a:pt x="0" y="22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12"/>
            <p:cNvSpPr/>
            <p:nvPr/>
          </p:nvSpPr>
          <p:spPr bwMode="auto">
            <a:xfrm>
              <a:off x="725488" y="3608388"/>
              <a:ext cx="288925" cy="158750"/>
            </a:xfrm>
            <a:custGeom>
              <a:avLst/>
              <a:gdLst>
                <a:gd name="T0" fmla="*/ 0 w 182"/>
                <a:gd name="T1" fmla="*/ 2147483646 h 100"/>
                <a:gd name="T2" fmla="*/ 2147483646 w 182"/>
                <a:gd name="T3" fmla="*/ 0 h 100"/>
                <a:gd name="T4" fmla="*/ 2147483646 w 182"/>
                <a:gd name="T5" fmla="*/ 2147483646 h 1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" h="100">
                  <a:moveTo>
                    <a:pt x="0" y="100"/>
                  </a:moveTo>
                  <a:lnTo>
                    <a:pt x="81" y="0"/>
                  </a:lnTo>
                  <a:lnTo>
                    <a:pt x="182" y="80"/>
                  </a:ln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8" name="组合 38"/>
          <p:cNvGrpSpPr/>
          <p:nvPr/>
        </p:nvGrpSpPr>
        <p:grpSpPr>
          <a:xfrm>
            <a:off x="1855788" y="1933575"/>
            <a:ext cx="400050" cy="271463"/>
            <a:chOff x="1616075" y="1868488"/>
            <a:chExt cx="400050" cy="271462"/>
          </a:xfrm>
        </p:grpSpPr>
        <p:sp>
          <p:nvSpPr>
            <p:cNvPr id="39" name="Freeform 9"/>
            <p:cNvSpPr/>
            <p:nvPr/>
          </p:nvSpPr>
          <p:spPr bwMode="auto">
            <a:xfrm>
              <a:off x="1616075" y="1941513"/>
              <a:ext cx="400050" cy="198437"/>
            </a:xfrm>
            <a:custGeom>
              <a:avLst/>
              <a:gdLst>
                <a:gd name="T0" fmla="*/ 0 w 703"/>
                <a:gd name="T1" fmla="*/ 2147483646 h 349"/>
                <a:gd name="T2" fmla="*/ 2147483646 w 703"/>
                <a:gd name="T3" fmla="*/ 0 h 34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3" h="349">
                  <a:moveTo>
                    <a:pt x="0" y="349"/>
                  </a:moveTo>
                  <a:cubicBezTo>
                    <a:pt x="216" y="204"/>
                    <a:pt x="452" y="86"/>
                    <a:pt x="703" y="0"/>
                  </a:cubicBez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1798638" y="1868488"/>
              <a:ext cx="217487" cy="260350"/>
            </a:xfrm>
            <a:custGeom>
              <a:avLst/>
              <a:gdLst>
                <a:gd name="T0" fmla="*/ 0 w 137"/>
                <a:gd name="T1" fmla="*/ 0 h 164"/>
                <a:gd name="T2" fmla="*/ 2147483646 w 137"/>
                <a:gd name="T3" fmla="*/ 2147483646 h 164"/>
                <a:gd name="T4" fmla="*/ 2147483646 w 137"/>
                <a:gd name="T5" fmla="*/ 2147483646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7" h="164">
                  <a:moveTo>
                    <a:pt x="0" y="0"/>
                  </a:moveTo>
                  <a:lnTo>
                    <a:pt x="137" y="45"/>
                  </a:lnTo>
                  <a:lnTo>
                    <a:pt x="89" y="164"/>
                  </a:ln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36"/>
          <p:cNvGrpSpPr/>
          <p:nvPr/>
        </p:nvGrpSpPr>
        <p:grpSpPr>
          <a:xfrm>
            <a:off x="3894138" y="2292350"/>
            <a:ext cx="317500" cy="309563"/>
            <a:chOff x="3654425" y="2227263"/>
            <a:chExt cx="317500" cy="309562"/>
          </a:xfrm>
        </p:grpSpPr>
        <p:sp>
          <p:nvSpPr>
            <p:cNvPr id="42" name="Freeform 8"/>
            <p:cNvSpPr/>
            <p:nvPr/>
          </p:nvSpPr>
          <p:spPr bwMode="auto">
            <a:xfrm>
              <a:off x="3654425" y="2227263"/>
              <a:ext cx="298450" cy="309562"/>
            </a:xfrm>
            <a:custGeom>
              <a:avLst/>
              <a:gdLst>
                <a:gd name="T0" fmla="*/ 0 w 524"/>
                <a:gd name="T1" fmla="*/ 0 h 541"/>
                <a:gd name="T2" fmla="*/ 2147483646 w 524"/>
                <a:gd name="T3" fmla="*/ 2147483646 h 5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4" h="541">
                  <a:moveTo>
                    <a:pt x="0" y="0"/>
                  </a:moveTo>
                  <a:cubicBezTo>
                    <a:pt x="196" y="158"/>
                    <a:pt x="372" y="340"/>
                    <a:pt x="524" y="541"/>
                  </a:cubicBez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14"/>
            <p:cNvSpPr/>
            <p:nvPr/>
          </p:nvSpPr>
          <p:spPr bwMode="auto">
            <a:xfrm>
              <a:off x="3751263" y="2330450"/>
              <a:ext cx="220662" cy="203200"/>
            </a:xfrm>
            <a:custGeom>
              <a:avLst/>
              <a:gdLst>
                <a:gd name="T0" fmla="*/ 2147483646 w 139"/>
                <a:gd name="T1" fmla="*/ 0 h 128"/>
                <a:gd name="T2" fmla="*/ 2147483646 w 139"/>
                <a:gd name="T3" fmla="*/ 2147483646 h 128"/>
                <a:gd name="T4" fmla="*/ 0 w 139"/>
                <a:gd name="T5" fmla="*/ 2147483646 h 1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9" h="128">
                  <a:moveTo>
                    <a:pt x="139" y="0"/>
                  </a:moveTo>
                  <a:lnTo>
                    <a:pt x="129" y="128"/>
                  </a:lnTo>
                  <a:lnTo>
                    <a:pt x="0" y="119"/>
                  </a:lnTo>
                </a:path>
              </a:pathLst>
            </a:custGeom>
            <a:noFill/>
            <a:ln w="14288" cap="flat">
              <a:solidFill>
                <a:srgbClr val="2C3F4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4" name="Oval 15"/>
          <p:cNvSpPr>
            <a:spLocks noChangeArrowheads="1"/>
          </p:cNvSpPr>
          <p:nvPr/>
        </p:nvSpPr>
        <p:spPr bwMode="auto">
          <a:xfrm>
            <a:off x="2849563" y="4432300"/>
            <a:ext cx="1493837" cy="149383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grpSp>
        <p:nvGrpSpPr>
          <p:cNvPr id="45" name="组合 43"/>
          <p:cNvGrpSpPr/>
          <p:nvPr/>
        </p:nvGrpSpPr>
        <p:grpSpPr>
          <a:xfrm>
            <a:off x="3365500" y="4721225"/>
            <a:ext cx="490538" cy="509588"/>
            <a:chOff x="3290651" y="4579238"/>
            <a:chExt cx="490537" cy="509587"/>
          </a:xfrm>
        </p:grpSpPr>
        <p:sp>
          <p:nvSpPr>
            <p:cNvPr id="46" name="Freeform 16"/>
            <p:cNvSpPr/>
            <p:nvPr/>
          </p:nvSpPr>
          <p:spPr bwMode="auto">
            <a:xfrm>
              <a:off x="3290651" y="4585588"/>
              <a:ext cx="400050" cy="306387"/>
            </a:xfrm>
            <a:custGeom>
              <a:avLst/>
              <a:gdLst>
                <a:gd name="T0" fmla="*/ 2147483646 w 702"/>
                <a:gd name="T1" fmla="*/ 2147483646 h 537"/>
                <a:gd name="T2" fmla="*/ 2147483646 w 702"/>
                <a:gd name="T3" fmla="*/ 2147483646 h 537"/>
                <a:gd name="T4" fmla="*/ 2147483646 w 702"/>
                <a:gd name="T5" fmla="*/ 2147483646 h 5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2" h="537">
                  <a:moveTo>
                    <a:pt x="702" y="138"/>
                  </a:moveTo>
                  <a:cubicBezTo>
                    <a:pt x="575" y="23"/>
                    <a:pt x="382" y="0"/>
                    <a:pt x="226" y="94"/>
                  </a:cubicBezTo>
                  <a:cubicBezTo>
                    <a:pt x="71" y="188"/>
                    <a:pt x="0" y="370"/>
                    <a:pt x="42" y="537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17"/>
            <p:cNvSpPr/>
            <p:nvPr/>
          </p:nvSpPr>
          <p:spPr bwMode="auto">
            <a:xfrm>
              <a:off x="3381138" y="4777675"/>
              <a:ext cx="400050" cy="307975"/>
            </a:xfrm>
            <a:custGeom>
              <a:avLst/>
              <a:gdLst>
                <a:gd name="T0" fmla="*/ 0 w 702"/>
                <a:gd name="T1" fmla="*/ 2147483646 h 538"/>
                <a:gd name="T2" fmla="*/ 2147483646 w 702"/>
                <a:gd name="T3" fmla="*/ 2147483646 h 538"/>
                <a:gd name="T4" fmla="*/ 2147483646 w 702"/>
                <a:gd name="T5" fmla="*/ 0 h 5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2" h="538">
                  <a:moveTo>
                    <a:pt x="0" y="400"/>
                  </a:moveTo>
                  <a:cubicBezTo>
                    <a:pt x="127" y="515"/>
                    <a:pt x="320" y="538"/>
                    <a:pt x="476" y="444"/>
                  </a:cubicBezTo>
                  <a:cubicBezTo>
                    <a:pt x="632" y="349"/>
                    <a:pt x="702" y="167"/>
                    <a:pt x="661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3604976" y="4579238"/>
              <a:ext cx="87312" cy="100012"/>
            </a:xfrm>
            <a:custGeom>
              <a:avLst/>
              <a:gdLst>
                <a:gd name="T0" fmla="*/ 2147483646 w 55"/>
                <a:gd name="T1" fmla="*/ 0 h 63"/>
                <a:gd name="T2" fmla="*/ 2147483646 w 55"/>
                <a:gd name="T3" fmla="*/ 2147483646 h 63"/>
                <a:gd name="T4" fmla="*/ 0 w 55"/>
                <a:gd name="T5" fmla="*/ 2147483646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62">
                  <a:moveTo>
                    <a:pt x="46" y="0"/>
                  </a:moveTo>
                  <a:lnTo>
                    <a:pt x="55" y="55"/>
                  </a:lnTo>
                  <a:lnTo>
                    <a:pt x="0" y="63"/>
                  </a:ln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3377963" y="4987225"/>
              <a:ext cx="87312" cy="101600"/>
            </a:xfrm>
            <a:custGeom>
              <a:avLst/>
              <a:gdLst>
                <a:gd name="T0" fmla="*/ 2147483646 w 55"/>
                <a:gd name="T1" fmla="*/ 2147483646 h 64"/>
                <a:gd name="T2" fmla="*/ 0 w 55"/>
                <a:gd name="T3" fmla="*/ 2147483646 h 64"/>
                <a:gd name="T4" fmla="*/ 2147483646 w 55"/>
                <a:gd name="T5" fmla="*/ 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64">
                  <a:moveTo>
                    <a:pt x="9" y="64"/>
                  </a:moveTo>
                  <a:lnTo>
                    <a:pt x="0" y="9"/>
                  </a:lnTo>
                  <a:lnTo>
                    <a:pt x="55" y="0"/>
                  </a:ln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0" name="Oval 20"/>
          <p:cNvSpPr>
            <a:spLocks noChangeArrowheads="1"/>
          </p:cNvSpPr>
          <p:nvPr/>
        </p:nvSpPr>
        <p:spPr bwMode="auto">
          <a:xfrm>
            <a:off x="2401888" y="1193800"/>
            <a:ext cx="1493837" cy="1493838"/>
          </a:xfrm>
          <a:prstGeom prst="ellipse">
            <a:avLst/>
          </a:prstGeom>
          <a:solidFill>
            <a:schemeClr val="accent1"/>
          </a:solidFill>
          <a:ln w="0">
            <a:noFill/>
            <a:miter lim="800000"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51" name="组合 41"/>
          <p:cNvGrpSpPr/>
          <p:nvPr/>
        </p:nvGrpSpPr>
        <p:grpSpPr>
          <a:xfrm>
            <a:off x="2813050" y="1525588"/>
            <a:ext cx="673100" cy="539750"/>
            <a:chOff x="2738201" y="1383600"/>
            <a:chExt cx="673099" cy="539750"/>
          </a:xfrm>
        </p:grpSpPr>
        <p:sp>
          <p:nvSpPr>
            <p:cNvPr id="52" name="Oval 21"/>
            <p:cNvSpPr>
              <a:spLocks noChangeArrowheads="1"/>
            </p:cNvSpPr>
            <p:nvPr/>
          </p:nvSpPr>
          <p:spPr bwMode="auto">
            <a:xfrm>
              <a:off x="3038238" y="1383600"/>
              <a:ext cx="76200" cy="77787"/>
            </a:xfrm>
            <a:prstGeom prst="ellips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3" name="Freeform 22"/>
            <p:cNvSpPr/>
            <p:nvPr/>
          </p:nvSpPr>
          <p:spPr bwMode="auto">
            <a:xfrm>
              <a:off x="2976326" y="1489963"/>
              <a:ext cx="200025" cy="433387"/>
            </a:xfrm>
            <a:custGeom>
              <a:avLst/>
              <a:gdLst>
                <a:gd name="T0" fmla="*/ 2147483646 w 353"/>
                <a:gd name="T1" fmla="*/ 0 h 759"/>
                <a:gd name="T2" fmla="*/ 2147483646 w 353"/>
                <a:gd name="T3" fmla="*/ 0 h 759"/>
                <a:gd name="T4" fmla="*/ 0 w 353"/>
                <a:gd name="T5" fmla="*/ 2147483646 h 759"/>
                <a:gd name="T6" fmla="*/ 0 w 353"/>
                <a:gd name="T7" fmla="*/ 2147483646 h 759"/>
                <a:gd name="T8" fmla="*/ 2147483646 w 353"/>
                <a:gd name="T9" fmla="*/ 2147483646 h 759"/>
                <a:gd name="T10" fmla="*/ 2147483646 w 353"/>
                <a:gd name="T11" fmla="*/ 2147483646 h 759"/>
                <a:gd name="T12" fmla="*/ 2147483646 w 353"/>
                <a:gd name="T13" fmla="*/ 2147483646 h 759"/>
                <a:gd name="T14" fmla="*/ 2147483646 w 353"/>
                <a:gd name="T15" fmla="*/ 2147483646 h 759"/>
                <a:gd name="T16" fmla="*/ 2147483646 w 353"/>
                <a:gd name="T17" fmla="*/ 2147483646 h 759"/>
                <a:gd name="T18" fmla="*/ 2147483646 w 353"/>
                <a:gd name="T19" fmla="*/ 2147483646 h 759"/>
                <a:gd name="T20" fmla="*/ 2147483646 w 353"/>
                <a:gd name="T21" fmla="*/ 2147483646 h 759"/>
                <a:gd name="T22" fmla="*/ 2147483646 w 353"/>
                <a:gd name="T23" fmla="*/ 2147483646 h 759"/>
                <a:gd name="T24" fmla="*/ 2147483646 w 353"/>
                <a:gd name="T25" fmla="*/ 2147483646 h 759"/>
                <a:gd name="T26" fmla="*/ 2147483646 w 353"/>
                <a:gd name="T27" fmla="*/ 2147483646 h 759"/>
                <a:gd name="T28" fmla="*/ 2147483646 w 353"/>
                <a:gd name="T29" fmla="*/ 0 h 7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3" h="759">
                  <a:moveTo>
                    <a:pt x="205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0"/>
                    <a:pt x="19" y="390"/>
                    <a:pt x="44" y="390"/>
                  </a:cubicBezTo>
                  <a:cubicBezTo>
                    <a:pt x="68" y="390"/>
                    <a:pt x="88" y="409"/>
                    <a:pt x="88" y="434"/>
                  </a:cubicBezTo>
                  <a:cubicBezTo>
                    <a:pt x="88" y="715"/>
                    <a:pt x="88" y="715"/>
                    <a:pt x="88" y="715"/>
                  </a:cubicBezTo>
                  <a:cubicBezTo>
                    <a:pt x="88" y="739"/>
                    <a:pt x="107" y="759"/>
                    <a:pt x="132" y="759"/>
                  </a:cubicBezTo>
                  <a:cubicBezTo>
                    <a:pt x="221" y="759"/>
                    <a:pt x="221" y="759"/>
                    <a:pt x="221" y="759"/>
                  </a:cubicBezTo>
                  <a:cubicBezTo>
                    <a:pt x="245" y="759"/>
                    <a:pt x="265" y="739"/>
                    <a:pt x="265" y="715"/>
                  </a:cubicBezTo>
                  <a:cubicBezTo>
                    <a:pt x="265" y="434"/>
                    <a:pt x="265" y="434"/>
                    <a:pt x="265" y="434"/>
                  </a:cubicBezTo>
                  <a:cubicBezTo>
                    <a:pt x="265" y="409"/>
                    <a:pt x="284" y="390"/>
                    <a:pt x="309" y="390"/>
                  </a:cubicBezTo>
                  <a:cubicBezTo>
                    <a:pt x="333" y="390"/>
                    <a:pt x="353" y="370"/>
                    <a:pt x="353" y="345"/>
                  </a:cubicBezTo>
                  <a:cubicBezTo>
                    <a:pt x="353" y="147"/>
                    <a:pt x="353" y="147"/>
                    <a:pt x="353" y="147"/>
                  </a:cubicBezTo>
                  <a:cubicBezTo>
                    <a:pt x="353" y="66"/>
                    <a:pt x="287" y="0"/>
                    <a:pt x="205" y="0"/>
                  </a:cubicBezTo>
                  <a:close/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Oval 23"/>
            <p:cNvSpPr>
              <a:spLocks noChangeArrowheads="1"/>
            </p:cNvSpPr>
            <p:nvPr/>
          </p:nvSpPr>
          <p:spPr bwMode="auto">
            <a:xfrm>
              <a:off x="2800113" y="1383600"/>
              <a:ext cx="76200" cy="77787"/>
            </a:xfrm>
            <a:prstGeom prst="ellips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5" name="Freeform 24"/>
            <p:cNvSpPr/>
            <p:nvPr/>
          </p:nvSpPr>
          <p:spPr bwMode="auto">
            <a:xfrm>
              <a:off x="2738201" y="1489963"/>
              <a:ext cx="200025" cy="433387"/>
            </a:xfrm>
            <a:custGeom>
              <a:avLst/>
              <a:gdLst>
                <a:gd name="T0" fmla="*/ 2147483646 w 352"/>
                <a:gd name="T1" fmla="*/ 0 h 759"/>
                <a:gd name="T2" fmla="*/ 2147483646 w 352"/>
                <a:gd name="T3" fmla="*/ 0 h 759"/>
                <a:gd name="T4" fmla="*/ 0 w 352"/>
                <a:gd name="T5" fmla="*/ 2147483646 h 759"/>
                <a:gd name="T6" fmla="*/ 0 w 352"/>
                <a:gd name="T7" fmla="*/ 2147483646 h 759"/>
                <a:gd name="T8" fmla="*/ 2147483646 w 352"/>
                <a:gd name="T9" fmla="*/ 2147483646 h 759"/>
                <a:gd name="T10" fmla="*/ 2147483646 w 352"/>
                <a:gd name="T11" fmla="*/ 2147483646 h 759"/>
                <a:gd name="T12" fmla="*/ 2147483646 w 352"/>
                <a:gd name="T13" fmla="*/ 2147483646 h 759"/>
                <a:gd name="T14" fmla="*/ 2147483646 w 352"/>
                <a:gd name="T15" fmla="*/ 2147483646 h 759"/>
                <a:gd name="T16" fmla="*/ 2147483646 w 352"/>
                <a:gd name="T17" fmla="*/ 2147483646 h 759"/>
                <a:gd name="T18" fmla="*/ 2147483646 w 352"/>
                <a:gd name="T19" fmla="*/ 2147483646 h 759"/>
                <a:gd name="T20" fmla="*/ 2147483646 w 352"/>
                <a:gd name="T21" fmla="*/ 2147483646 h 759"/>
                <a:gd name="T22" fmla="*/ 2147483646 w 352"/>
                <a:gd name="T23" fmla="*/ 2147483646 h 759"/>
                <a:gd name="T24" fmla="*/ 2147483646 w 352"/>
                <a:gd name="T25" fmla="*/ 2147483646 h 759"/>
                <a:gd name="T26" fmla="*/ 2147483646 w 352"/>
                <a:gd name="T27" fmla="*/ 2147483646 h 759"/>
                <a:gd name="T28" fmla="*/ 2147483646 w 352"/>
                <a:gd name="T29" fmla="*/ 0 h 7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2" h="759">
                  <a:moveTo>
                    <a:pt x="205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65" y="0"/>
                    <a:pt x="0" y="66"/>
                    <a:pt x="0" y="147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70"/>
                    <a:pt x="19" y="390"/>
                    <a:pt x="43" y="390"/>
                  </a:cubicBezTo>
                  <a:cubicBezTo>
                    <a:pt x="68" y="390"/>
                    <a:pt x="87" y="409"/>
                    <a:pt x="87" y="434"/>
                  </a:cubicBezTo>
                  <a:cubicBezTo>
                    <a:pt x="87" y="715"/>
                    <a:pt x="87" y="715"/>
                    <a:pt x="87" y="715"/>
                  </a:cubicBezTo>
                  <a:cubicBezTo>
                    <a:pt x="87" y="739"/>
                    <a:pt x="107" y="759"/>
                    <a:pt x="132" y="759"/>
                  </a:cubicBezTo>
                  <a:cubicBezTo>
                    <a:pt x="220" y="759"/>
                    <a:pt x="220" y="759"/>
                    <a:pt x="220" y="759"/>
                  </a:cubicBezTo>
                  <a:cubicBezTo>
                    <a:pt x="245" y="759"/>
                    <a:pt x="265" y="739"/>
                    <a:pt x="265" y="715"/>
                  </a:cubicBezTo>
                  <a:cubicBezTo>
                    <a:pt x="265" y="434"/>
                    <a:pt x="265" y="434"/>
                    <a:pt x="265" y="434"/>
                  </a:cubicBezTo>
                  <a:cubicBezTo>
                    <a:pt x="265" y="409"/>
                    <a:pt x="284" y="390"/>
                    <a:pt x="308" y="390"/>
                  </a:cubicBezTo>
                  <a:cubicBezTo>
                    <a:pt x="333" y="390"/>
                    <a:pt x="352" y="370"/>
                    <a:pt x="352" y="345"/>
                  </a:cubicBezTo>
                  <a:cubicBezTo>
                    <a:pt x="352" y="147"/>
                    <a:pt x="352" y="147"/>
                    <a:pt x="352" y="147"/>
                  </a:cubicBezTo>
                  <a:cubicBezTo>
                    <a:pt x="352" y="66"/>
                    <a:pt x="287" y="0"/>
                    <a:pt x="205" y="0"/>
                  </a:cubicBezTo>
                  <a:close/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Oval 25"/>
            <p:cNvSpPr>
              <a:spLocks noChangeArrowheads="1"/>
            </p:cNvSpPr>
            <p:nvPr/>
          </p:nvSpPr>
          <p:spPr bwMode="auto">
            <a:xfrm>
              <a:off x="3249376" y="1385188"/>
              <a:ext cx="77787" cy="79375"/>
            </a:xfrm>
            <a:prstGeom prst="ellips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57" name="Freeform 26"/>
            <p:cNvSpPr/>
            <p:nvPr/>
          </p:nvSpPr>
          <p:spPr bwMode="auto">
            <a:xfrm>
              <a:off x="3165238" y="1491550"/>
              <a:ext cx="246062" cy="431800"/>
            </a:xfrm>
            <a:custGeom>
              <a:avLst/>
              <a:gdLst>
                <a:gd name="T0" fmla="*/ 2147483646 w 433"/>
                <a:gd name="T1" fmla="*/ 2147483646 h 756"/>
                <a:gd name="T2" fmla="*/ 2147483646 w 433"/>
                <a:gd name="T3" fmla="*/ 2147483646 h 756"/>
                <a:gd name="T4" fmla="*/ 2147483646 w 433"/>
                <a:gd name="T5" fmla="*/ 2147483646 h 756"/>
                <a:gd name="T6" fmla="*/ 2147483646 w 433"/>
                <a:gd name="T7" fmla="*/ 2147483646 h 756"/>
                <a:gd name="T8" fmla="*/ 2147483646 w 433"/>
                <a:gd name="T9" fmla="*/ 2147483646 h 756"/>
                <a:gd name="T10" fmla="*/ 2147483646 w 433"/>
                <a:gd name="T11" fmla="*/ 2147483646 h 756"/>
                <a:gd name="T12" fmla="*/ 2147483646 w 433"/>
                <a:gd name="T13" fmla="*/ 2147483646 h 756"/>
                <a:gd name="T14" fmla="*/ 2147483646 w 433"/>
                <a:gd name="T15" fmla="*/ 2147483646 h 756"/>
                <a:gd name="T16" fmla="*/ 2147483646 w 433"/>
                <a:gd name="T17" fmla="*/ 2147483646 h 756"/>
                <a:gd name="T18" fmla="*/ 2147483646 w 433"/>
                <a:gd name="T19" fmla="*/ 2147483646 h 756"/>
                <a:gd name="T20" fmla="*/ 2147483646 w 433"/>
                <a:gd name="T21" fmla="*/ 2147483646 h 756"/>
                <a:gd name="T22" fmla="*/ 2147483646 w 433"/>
                <a:gd name="T23" fmla="*/ 2147483646 h 756"/>
                <a:gd name="T24" fmla="*/ 2147483646 w 433"/>
                <a:gd name="T25" fmla="*/ 2147483646 h 756"/>
                <a:gd name="T26" fmla="*/ 2147483646 w 433"/>
                <a:gd name="T27" fmla="*/ 2147483646 h 756"/>
                <a:gd name="T28" fmla="*/ 2147483646 w 433"/>
                <a:gd name="T29" fmla="*/ 2147483646 h 756"/>
                <a:gd name="T30" fmla="*/ 2147483646 w 433"/>
                <a:gd name="T31" fmla="*/ 2147483646 h 756"/>
                <a:gd name="T32" fmla="*/ 2147483646 w 433"/>
                <a:gd name="T33" fmla="*/ 2147483646 h 756"/>
                <a:gd name="T34" fmla="*/ 2147483646 w 433"/>
                <a:gd name="T35" fmla="*/ 2147483646 h 756"/>
                <a:gd name="T36" fmla="*/ 2147483646 w 433"/>
                <a:gd name="T37" fmla="*/ 2147483646 h 756"/>
                <a:gd name="T38" fmla="*/ 2147483646 w 433"/>
                <a:gd name="T39" fmla="*/ 2147483646 h 756"/>
                <a:gd name="T40" fmla="*/ 2147483646 w 433"/>
                <a:gd name="T41" fmla="*/ 2147483646 h 756"/>
                <a:gd name="T42" fmla="*/ 2147483646 w 433"/>
                <a:gd name="T43" fmla="*/ 2147483646 h 756"/>
                <a:gd name="T44" fmla="*/ 2147483646 w 433"/>
                <a:gd name="T45" fmla="*/ 2147483646 h 756"/>
                <a:gd name="T46" fmla="*/ 2147483646 w 433"/>
                <a:gd name="T47" fmla="*/ 2147483646 h 7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32" h="756">
                  <a:moveTo>
                    <a:pt x="182" y="756"/>
                  </a:moveTo>
                  <a:cubicBezTo>
                    <a:pt x="163" y="756"/>
                    <a:pt x="147" y="736"/>
                    <a:pt x="147" y="712"/>
                  </a:cubicBezTo>
                  <a:cubicBezTo>
                    <a:pt x="147" y="646"/>
                    <a:pt x="147" y="646"/>
                    <a:pt x="147" y="646"/>
                  </a:cubicBezTo>
                  <a:cubicBezTo>
                    <a:pt x="147" y="621"/>
                    <a:pt x="127" y="601"/>
                    <a:pt x="103" y="601"/>
                  </a:cubicBezTo>
                  <a:cubicBezTo>
                    <a:pt x="37" y="601"/>
                    <a:pt x="37" y="601"/>
                    <a:pt x="37" y="601"/>
                  </a:cubicBezTo>
                  <a:cubicBezTo>
                    <a:pt x="12" y="601"/>
                    <a:pt x="0" y="583"/>
                    <a:pt x="10" y="561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21" y="273"/>
                    <a:pt x="122" y="237"/>
                    <a:pt x="114" y="21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73" y="60"/>
                    <a:pt x="85" y="36"/>
                    <a:pt x="108" y="28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98" y="0"/>
                    <a:pt x="236" y="0"/>
                    <a:pt x="259" y="7"/>
                  </a:cubicBezTo>
                  <a:cubicBezTo>
                    <a:pt x="326" y="28"/>
                    <a:pt x="326" y="28"/>
                    <a:pt x="326" y="28"/>
                  </a:cubicBezTo>
                  <a:cubicBezTo>
                    <a:pt x="349" y="36"/>
                    <a:pt x="361" y="60"/>
                    <a:pt x="353" y="83"/>
                  </a:cubicBezTo>
                  <a:cubicBezTo>
                    <a:pt x="320" y="214"/>
                    <a:pt x="320" y="214"/>
                    <a:pt x="320" y="214"/>
                  </a:cubicBezTo>
                  <a:cubicBezTo>
                    <a:pt x="312" y="237"/>
                    <a:pt x="313" y="273"/>
                    <a:pt x="323" y="296"/>
                  </a:cubicBezTo>
                  <a:cubicBezTo>
                    <a:pt x="423" y="561"/>
                    <a:pt x="423" y="561"/>
                    <a:pt x="423" y="561"/>
                  </a:cubicBezTo>
                  <a:cubicBezTo>
                    <a:pt x="433" y="583"/>
                    <a:pt x="421" y="601"/>
                    <a:pt x="397" y="601"/>
                  </a:cubicBezTo>
                  <a:cubicBezTo>
                    <a:pt x="331" y="601"/>
                    <a:pt x="331" y="601"/>
                    <a:pt x="331" y="601"/>
                  </a:cubicBezTo>
                  <a:cubicBezTo>
                    <a:pt x="306" y="601"/>
                    <a:pt x="287" y="621"/>
                    <a:pt x="287" y="646"/>
                  </a:cubicBezTo>
                  <a:cubicBezTo>
                    <a:pt x="287" y="712"/>
                    <a:pt x="287" y="712"/>
                    <a:pt x="287" y="712"/>
                  </a:cubicBezTo>
                  <a:cubicBezTo>
                    <a:pt x="287" y="736"/>
                    <a:pt x="271" y="756"/>
                    <a:pt x="252" y="756"/>
                  </a:cubicBezTo>
                  <a:cubicBezTo>
                    <a:pt x="217" y="756"/>
                    <a:pt x="217" y="756"/>
                    <a:pt x="217" y="756"/>
                  </a:cubicBezTo>
                  <a:cubicBezTo>
                    <a:pt x="217" y="756"/>
                    <a:pt x="201" y="756"/>
                    <a:pt x="182" y="756"/>
                  </a:cubicBezTo>
                  <a:close/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3768725" y="2644775"/>
            <a:ext cx="1493838" cy="14954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59" name="组合 42"/>
          <p:cNvGrpSpPr/>
          <p:nvPr/>
        </p:nvGrpSpPr>
        <p:grpSpPr>
          <a:xfrm>
            <a:off x="4262438" y="2849563"/>
            <a:ext cx="506412" cy="523875"/>
            <a:chOff x="4187588" y="2707575"/>
            <a:chExt cx="506412" cy="523875"/>
          </a:xfrm>
        </p:grpSpPr>
        <p:sp>
          <p:nvSpPr>
            <p:cNvPr id="60" name="Freeform 28"/>
            <p:cNvSpPr/>
            <p:nvPr/>
          </p:nvSpPr>
          <p:spPr bwMode="auto">
            <a:xfrm>
              <a:off x="4405076" y="3161600"/>
              <a:ext cx="74612" cy="15875"/>
            </a:xfrm>
            <a:custGeom>
              <a:avLst/>
              <a:gdLst>
                <a:gd name="T0" fmla="*/ 0 w 131"/>
                <a:gd name="T1" fmla="*/ 2147483646 h 28"/>
                <a:gd name="T2" fmla="*/ 2147483646 w 131"/>
                <a:gd name="T3" fmla="*/ 0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1" h="28">
                  <a:moveTo>
                    <a:pt x="0" y="27"/>
                  </a:moveTo>
                  <a:cubicBezTo>
                    <a:pt x="41" y="28"/>
                    <a:pt x="94" y="18"/>
                    <a:pt x="131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29"/>
            <p:cNvSpPr/>
            <p:nvPr/>
          </p:nvSpPr>
          <p:spPr bwMode="auto">
            <a:xfrm>
              <a:off x="4405076" y="3187000"/>
              <a:ext cx="74612" cy="15875"/>
            </a:xfrm>
            <a:custGeom>
              <a:avLst/>
              <a:gdLst>
                <a:gd name="T0" fmla="*/ 0 w 131"/>
                <a:gd name="T1" fmla="*/ 2147483646 h 28"/>
                <a:gd name="T2" fmla="*/ 2147483646 w 131"/>
                <a:gd name="T3" fmla="*/ 0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1" h="28">
                  <a:moveTo>
                    <a:pt x="0" y="27"/>
                  </a:moveTo>
                  <a:cubicBezTo>
                    <a:pt x="41" y="28"/>
                    <a:pt x="94" y="18"/>
                    <a:pt x="131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30"/>
            <p:cNvSpPr/>
            <p:nvPr/>
          </p:nvSpPr>
          <p:spPr bwMode="auto">
            <a:xfrm>
              <a:off x="4425713" y="3215575"/>
              <a:ext cx="36512" cy="15875"/>
            </a:xfrm>
            <a:custGeom>
              <a:avLst/>
              <a:gdLst>
                <a:gd name="T0" fmla="*/ 0 w 65"/>
                <a:gd name="T1" fmla="*/ 2147483646 h 27"/>
                <a:gd name="T2" fmla="*/ 2147483646 w 65"/>
                <a:gd name="T3" fmla="*/ 2147483646 h 27"/>
                <a:gd name="T4" fmla="*/ 2147483646 w 65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" h="27">
                  <a:moveTo>
                    <a:pt x="0" y="14"/>
                  </a:moveTo>
                  <a:cubicBezTo>
                    <a:pt x="7" y="22"/>
                    <a:pt x="17" y="27"/>
                    <a:pt x="28" y="27"/>
                  </a:cubicBezTo>
                  <a:cubicBezTo>
                    <a:pt x="46" y="27"/>
                    <a:pt x="60" y="15"/>
                    <a:pt x="65" y="0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31"/>
            <p:cNvSpPr/>
            <p:nvPr/>
          </p:nvSpPr>
          <p:spPr bwMode="auto">
            <a:xfrm>
              <a:off x="4330463" y="2853625"/>
              <a:ext cx="223837" cy="300037"/>
            </a:xfrm>
            <a:custGeom>
              <a:avLst/>
              <a:gdLst>
                <a:gd name="T0" fmla="*/ 2147483646 w 393"/>
                <a:gd name="T1" fmla="*/ 2147483646 h 524"/>
                <a:gd name="T2" fmla="*/ 2147483646 w 393"/>
                <a:gd name="T3" fmla="*/ 2147483646 h 524"/>
                <a:gd name="T4" fmla="*/ 2147483646 w 393"/>
                <a:gd name="T5" fmla="*/ 2147483646 h 524"/>
                <a:gd name="T6" fmla="*/ 2147483646 w 393"/>
                <a:gd name="T7" fmla="*/ 2147483646 h 524"/>
                <a:gd name="T8" fmla="*/ 2147483646 w 393"/>
                <a:gd name="T9" fmla="*/ 2147483646 h 524"/>
                <a:gd name="T10" fmla="*/ 2147483646 w 393"/>
                <a:gd name="T11" fmla="*/ 2147483646 h 524"/>
                <a:gd name="T12" fmla="*/ 2147483646 w 393"/>
                <a:gd name="T13" fmla="*/ 2147483646 h 524"/>
                <a:gd name="T14" fmla="*/ 2147483646 w 393"/>
                <a:gd name="T15" fmla="*/ 0 h 524"/>
                <a:gd name="T16" fmla="*/ 0 w 393"/>
                <a:gd name="T17" fmla="*/ 2147483646 h 524"/>
                <a:gd name="T18" fmla="*/ 2147483646 w 393"/>
                <a:gd name="T19" fmla="*/ 2147483646 h 524"/>
                <a:gd name="T20" fmla="*/ 2147483646 w 393"/>
                <a:gd name="T21" fmla="*/ 2147483646 h 5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3" h="524">
                  <a:moveTo>
                    <a:pt x="132" y="524"/>
                  </a:moveTo>
                  <a:cubicBezTo>
                    <a:pt x="135" y="524"/>
                    <a:pt x="138" y="524"/>
                    <a:pt x="141" y="524"/>
                  </a:cubicBezTo>
                  <a:cubicBezTo>
                    <a:pt x="174" y="524"/>
                    <a:pt x="205" y="518"/>
                    <a:pt x="234" y="507"/>
                  </a:cubicBezTo>
                  <a:cubicBezTo>
                    <a:pt x="238" y="506"/>
                    <a:pt x="242" y="504"/>
                    <a:pt x="246" y="503"/>
                  </a:cubicBezTo>
                  <a:cubicBezTo>
                    <a:pt x="251" y="500"/>
                    <a:pt x="266" y="492"/>
                    <a:pt x="267" y="489"/>
                  </a:cubicBezTo>
                  <a:cubicBezTo>
                    <a:pt x="293" y="469"/>
                    <a:pt x="309" y="438"/>
                    <a:pt x="309" y="401"/>
                  </a:cubicBezTo>
                  <a:cubicBezTo>
                    <a:pt x="309" y="336"/>
                    <a:pt x="393" y="297"/>
                    <a:pt x="393" y="197"/>
                  </a:cubicBezTo>
                  <a:cubicBezTo>
                    <a:pt x="393" y="88"/>
                    <a:pt x="305" y="0"/>
                    <a:pt x="196" y="0"/>
                  </a:cubicBezTo>
                  <a:cubicBezTo>
                    <a:pt x="88" y="0"/>
                    <a:pt x="0" y="88"/>
                    <a:pt x="0" y="197"/>
                  </a:cubicBezTo>
                  <a:cubicBezTo>
                    <a:pt x="0" y="298"/>
                    <a:pt x="84" y="342"/>
                    <a:pt x="84" y="401"/>
                  </a:cubicBezTo>
                  <a:cubicBezTo>
                    <a:pt x="84" y="434"/>
                    <a:pt x="100" y="465"/>
                    <a:pt x="125" y="487"/>
                  </a:cubicBez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Line 32"/>
            <p:cNvSpPr>
              <a:spLocks noChangeShapeType="1"/>
            </p:cNvSpPr>
            <p:nvPr/>
          </p:nvSpPr>
          <p:spPr bwMode="auto">
            <a:xfrm flipH="1" flipV="1">
              <a:off x="4441588" y="2707575"/>
              <a:ext cx="0" cy="77787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Line 33"/>
            <p:cNvSpPr>
              <a:spLocks noChangeShapeType="1"/>
            </p:cNvSpPr>
            <p:nvPr/>
          </p:nvSpPr>
          <p:spPr bwMode="auto">
            <a:xfrm flipV="1">
              <a:off x="4565413" y="2782188"/>
              <a:ext cx="53975" cy="53975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Line 34"/>
            <p:cNvSpPr>
              <a:spLocks noChangeShapeType="1"/>
            </p:cNvSpPr>
            <p:nvPr/>
          </p:nvSpPr>
          <p:spPr bwMode="auto">
            <a:xfrm>
              <a:off x="4616213" y="2959988"/>
              <a:ext cx="77787" cy="0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Line 35"/>
            <p:cNvSpPr>
              <a:spLocks noChangeShapeType="1"/>
            </p:cNvSpPr>
            <p:nvPr/>
          </p:nvSpPr>
          <p:spPr bwMode="auto">
            <a:xfrm>
              <a:off x="4565413" y="3083813"/>
              <a:ext cx="53975" cy="55562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Line 36"/>
            <p:cNvSpPr>
              <a:spLocks noChangeShapeType="1"/>
            </p:cNvSpPr>
            <p:nvPr/>
          </p:nvSpPr>
          <p:spPr bwMode="auto">
            <a:xfrm flipH="1">
              <a:off x="4262201" y="3083813"/>
              <a:ext cx="53975" cy="55562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Line 37"/>
            <p:cNvSpPr>
              <a:spLocks noChangeShapeType="1"/>
            </p:cNvSpPr>
            <p:nvPr/>
          </p:nvSpPr>
          <p:spPr bwMode="auto">
            <a:xfrm flipH="1">
              <a:off x="4187588" y="2959988"/>
              <a:ext cx="79375" cy="0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Line 38"/>
            <p:cNvSpPr>
              <a:spLocks noChangeShapeType="1"/>
            </p:cNvSpPr>
            <p:nvPr/>
          </p:nvSpPr>
          <p:spPr bwMode="auto">
            <a:xfrm flipH="1" flipV="1">
              <a:off x="4262201" y="2780600"/>
              <a:ext cx="55562" cy="55562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" name="Oval 39"/>
          <p:cNvSpPr>
            <a:spLocks noChangeArrowheads="1"/>
          </p:cNvSpPr>
          <p:nvPr/>
        </p:nvSpPr>
        <p:spPr bwMode="auto">
          <a:xfrm>
            <a:off x="552450" y="2057400"/>
            <a:ext cx="1493838" cy="14938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72" name="组合 45"/>
          <p:cNvGrpSpPr/>
          <p:nvPr/>
        </p:nvGrpSpPr>
        <p:grpSpPr>
          <a:xfrm>
            <a:off x="969963" y="2289175"/>
            <a:ext cx="582612" cy="639763"/>
            <a:chOff x="895113" y="2147188"/>
            <a:chExt cx="582612" cy="639762"/>
          </a:xfrm>
        </p:grpSpPr>
        <p:sp>
          <p:nvSpPr>
            <p:cNvPr id="73" name="Rectangle 40"/>
            <p:cNvSpPr>
              <a:spLocks noChangeArrowheads="1"/>
            </p:cNvSpPr>
            <p:nvPr/>
          </p:nvSpPr>
          <p:spPr bwMode="auto">
            <a:xfrm>
              <a:off x="895113" y="2453575"/>
              <a:ext cx="122237" cy="269875"/>
            </a:xfrm>
            <a:prstGeom prst="rect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74" name="Freeform 41"/>
            <p:cNvSpPr/>
            <p:nvPr/>
          </p:nvSpPr>
          <p:spPr bwMode="auto">
            <a:xfrm>
              <a:off x="1060213" y="2147188"/>
              <a:ext cx="417512" cy="639762"/>
            </a:xfrm>
            <a:custGeom>
              <a:avLst/>
              <a:gdLst>
                <a:gd name="T0" fmla="*/ 2147483646 w 735"/>
                <a:gd name="T1" fmla="*/ 2147483646 h 1123"/>
                <a:gd name="T2" fmla="*/ 0 w 735"/>
                <a:gd name="T3" fmla="*/ 2147483646 h 1123"/>
                <a:gd name="T4" fmla="*/ 2147483646 w 735"/>
                <a:gd name="T5" fmla="*/ 0 h 1123"/>
                <a:gd name="T6" fmla="*/ 2147483646 w 735"/>
                <a:gd name="T7" fmla="*/ 2147483646 h 1123"/>
                <a:gd name="T8" fmla="*/ 2147483646 w 735"/>
                <a:gd name="T9" fmla="*/ 2147483646 h 1123"/>
                <a:gd name="T10" fmla="*/ 2147483646 w 735"/>
                <a:gd name="T11" fmla="*/ 2147483646 h 1123"/>
                <a:gd name="T12" fmla="*/ 2147483646 w 735"/>
                <a:gd name="T13" fmla="*/ 2147483646 h 1123"/>
                <a:gd name="T14" fmla="*/ 2147483646 w 735"/>
                <a:gd name="T15" fmla="*/ 2147483646 h 1123"/>
                <a:gd name="T16" fmla="*/ 2147483646 w 735"/>
                <a:gd name="T17" fmla="*/ 2147483646 h 1123"/>
                <a:gd name="T18" fmla="*/ 2147483646 w 735"/>
                <a:gd name="T19" fmla="*/ 2147483646 h 1123"/>
                <a:gd name="T20" fmla="*/ 2147483646 w 735"/>
                <a:gd name="T21" fmla="*/ 2147483646 h 1123"/>
                <a:gd name="T22" fmla="*/ 2147483646 w 735"/>
                <a:gd name="T23" fmla="*/ 2147483646 h 1123"/>
                <a:gd name="T24" fmla="*/ 2147483646 w 735"/>
                <a:gd name="T25" fmla="*/ 2147483646 h 1123"/>
                <a:gd name="T26" fmla="*/ 2147483646 w 735"/>
                <a:gd name="T27" fmla="*/ 2147483646 h 1123"/>
                <a:gd name="T28" fmla="*/ 2147483646 w 735"/>
                <a:gd name="T29" fmla="*/ 2147483646 h 1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35" h="1123">
                  <a:moveTo>
                    <a:pt x="2" y="961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315" y="365"/>
                    <a:pt x="310" y="0"/>
                  </a:cubicBezTo>
                  <a:cubicBezTo>
                    <a:pt x="372" y="0"/>
                    <a:pt x="463" y="14"/>
                    <a:pt x="456" y="148"/>
                  </a:cubicBezTo>
                  <a:cubicBezTo>
                    <a:pt x="449" y="283"/>
                    <a:pt x="358" y="329"/>
                    <a:pt x="360" y="427"/>
                  </a:cubicBezTo>
                  <a:cubicBezTo>
                    <a:pt x="433" y="427"/>
                    <a:pt x="641" y="420"/>
                    <a:pt x="641" y="420"/>
                  </a:cubicBezTo>
                  <a:cubicBezTo>
                    <a:pt x="641" y="420"/>
                    <a:pt x="735" y="409"/>
                    <a:pt x="734" y="512"/>
                  </a:cubicBezTo>
                  <a:cubicBezTo>
                    <a:pt x="733" y="585"/>
                    <a:pt x="671" y="591"/>
                    <a:pt x="671" y="591"/>
                  </a:cubicBezTo>
                  <a:cubicBezTo>
                    <a:pt x="671" y="591"/>
                    <a:pt x="724" y="613"/>
                    <a:pt x="720" y="679"/>
                  </a:cubicBezTo>
                  <a:cubicBezTo>
                    <a:pt x="715" y="745"/>
                    <a:pt x="645" y="748"/>
                    <a:pt x="645" y="748"/>
                  </a:cubicBezTo>
                  <a:cubicBezTo>
                    <a:pt x="645" y="748"/>
                    <a:pt x="709" y="766"/>
                    <a:pt x="700" y="834"/>
                  </a:cubicBezTo>
                  <a:cubicBezTo>
                    <a:pt x="691" y="903"/>
                    <a:pt x="625" y="899"/>
                    <a:pt x="625" y="899"/>
                  </a:cubicBezTo>
                  <a:cubicBezTo>
                    <a:pt x="625" y="899"/>
                    <a:pt x="671" y="933"/>
                    <a:pt x="659" y="971"/>
                  </a:cubicBezTo>
                  <a:cubicBezTo>
                    <a:pt x="640" y="1024"/>
                    <a:pt x="545" y="1034"/>
                    <a:pt x="545" y="1034"/>
                  </a:cubicBezTo>
                  <a:cubicBezTo>
                    <a:pt x="545" y="1034"/>
                    <a:pt x="274" y="1123"/>
                    <a:pt x="2" y="961"/>
                  </a:cubicBezTo>
                  <a:close/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Oval 42"/>
            <p:cNvSpPr>
              <a:spLocks noChangeArrowheads="1"/>
            </p:cNvSpPr>
            <p:nvPr/>
          </p:nvSpPr>
          <p:spPr bwMode="auto">
            <a:xfrm>
              <a:off x="926863" y="2634550"/>
              <a:ext cx="57150" cy="57150"/>
            </a:xfrm>
            <a:prstGeom prst="ellips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76" name="Oval 43"/>
          <p:cNvSpPr>
            <a:spLocks noChangeArrowheads="1"/>
          </p:cNvSpPr>
          <p:nvPr/>
        </p:nvSpPr>
        <p:spPr bwMode="auto">
          <a:xfrm>
            <a:off x="839788" y="4102100"/>
            <a:ext cx="1482725" cy="14827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77" name="组合 44"/>
          <p:cNvGrpSpPr/>
          <p:nvPr/>
        </p:nvGrpSpPr>
        <p:grpSpPr>
          <a:xfrm>
            <a:off x="1354138" y="4405313"/>
            <a:ext cx="509587" cy="511175"/>
            <a:chOff x="1279288" y="4263325"/>
            <a:chExt cx="509587" cy="511175"/>
          </a:xfrm>
        </p:grpSpPr>
        <p:sp>
          <p:nvSpPr>
            <p:cNvPr id="78" name="Line 44"/>
            <p:cNvSpPr>
              <a:spLocks noChangeShapeType="1"/>
            </p:cNvSpPr>
            <p:nvPr/>
          </p:nvSpPr>
          <p:spPr bwMode="auto">
            <a:xfrm flipH="1">
              <a:off x="1344376" y="4263325"/>
              <a:ext cx="0" cy="511175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Line 45"/>
            <p:cNvSpPr>
              <a:spLocks noChangeShapeType="1"/>
            </p:cNvSpPr>
            <p:nvPr/>
          </p:nvSpPr>
          <p:spPr bwMode="auto">
            <a:xfrm flipH="1">
              <a:off x="1279288" y="4706238"/>
              <a:ext cx="509587" cy="0"/>
            </a:xfrm>
            <a:prstGeom prst="line">
              <a:avLst/>
            </a:prstGeom>
            <a:noFill/>
            <a:ln w="20638" cap="rnd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46"/>
            <p:cNvSpPr/>
            <p:nvPr/>
          </p:nvSpPr>
          <p:spPr bwMode="auto">
            <a:xfrm>
              <a:off x="1398351" y="4390325"/>
              <a:ext cx="314325" cy="228600"/>
            </a:xfrm>
            <a:custGeom>
              <a:avLst/>
              <a:gdLst>
                <a:gd name="T0" fmla="*/ 0 w 198"/>
                <a:gd name="T1" fmla="*/ 2147483646 h 144"/>
                <a:gd name="T2" fmla="*/ 2147483646 w 198"/>
                <a:gd name="T3" fmla="*/ 2147483646 h 144"/>
                <a:gd name="T4" fmla="*/ 2147483646 w 198"/>
                <a:gd name="T5" fmla="*/ 2147483646 h 144"/>
                <a:gd name="T6" fmla="*/ 2147483646 w 198"/>
                <a:gd name="T7" fmla="*/ 0 h 144"/>
                <a:gd name="T8" fmla="*/ 2147483646 w 198"/>
                <a:gd name="T9" fmla="*/ 2147483646 h 144"/>
                <a:gd name="T10" fmla="*/ 2147483646 w 198"/>
                <a:gd name="T11" fmla="*/ 0 h 144"/>
                <a:gd name="T12" fmla="*/ 2147483646 w 198"/>
                <a:gd name="T13" fmla="*/ 0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" h="144">
                  <a:moveTo>
                    <a:pt x="0" y="144"/>
                  </a:moveTo>
                  <a:lnTo>
                    <a:pt x="65" y="79"/>
                  </a:lnTo>
                  <a:lnTo>
                    <a:pt x="92" y="106"/>
                  </a:lnTo>
                  <a:lnTo>
                    <a:pt x="198" y="0"/>
                  </a:lnTo>
                  <a:lnTo>
                    <a:pt x="198" y="41"/>
                  </a:lnTo>
                  <a:lnTo>
                    <a:pt x="198" y="0"/>
                  </a:lnTo>
                  <a:lnTo>
                    <a:pt x="158" y="0"/>
                  </a:lnTo>
                </a:path>
              </a:pathLst>
            </a:custGeom>
            <a:noFill/>
            <a:ln w="20638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" name="文本框 8"/>
          <p:cNvSpPr txBox="1">
            <a:spLocks noChangeArrowheads="1"/>
          </p:cNvSpPr>
          <p:nvPr/>
        </p:nvSpPr>
        <p:spPr bwMode="auto">
          <a:xfrm>
            <a:off x="2849563" y="2130425"/>
            <a:ext cx="61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82" name="文本框 8"/>
          <p:cNvSpPr txBox="1">
            <a:spLocks noChangeArrowheads="1"/>
          </p:cNvSpPr>
          <p:nvPr/>
        </p:nvSpPr>
        <p:spPr bwMode="auto">
          <a:xfrm>
            <a:off x="4233863" y="3554413"/>
            <a:ext cx="61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83" name="文本框 8"/>
          <p:cNvSpPr txBox="1">
            <a:spLocks noChangeArrowheads="1"/>
          </p:cNvSpPr>
          <p:nvPr/>
        </p:nvSpPr>
        <p:spPr bwMode="auto">
          <a:xfrm>
            <a:off x="3308350" y="5360988"/>
            <a:ext cx="61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84" name="文本框 8"/>
          <p:cNvSpPr txBox="1">
            <a:spLocks noChangeArrowheads="1"/>
          </p:cNvSpPr>
          <p:nvPr/>
        </p:nvSpPr>
        <p:spPr bwMode="auto">
          <a:xfrm>
            <a:off x="1254125" y="5030788"/>
            <a:ext cx="619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85" name="文本框 8"/>
          <p:cNvSpPr txBox="1">
            <a:spLocks noChangeArrowheads="1"/>
          </p:cNvSpPr>
          <p:nvPr/>
        </p:nvSpPr>
        <p:spPr bwMode="auto">
          <a:xfrm>
            <a:off x="957263" y="2997200"/>
            <a:ext cx="61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6" grpId="0"/>
      <p:bldP spid="27" grpId="0" animBg="1"/>
      <p:bldP spid="81" grpId="0"/>
      <p:bldP spid="82" grpId="0"/>
      <p:bldP spid="83" grpId="0"/>
      <p:bldP spid="84" grpId="0"/>
      <p:bldP spid="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113610" y="0"/>
            <a:ext cx="751360" cy="1024582"/>
          </a:xfrm>
          <a:custGeom>
            <a:avLst/>
            <a:gdLst>
              <a:gd name="T0" fmla="*/ 1320 w 1320"/>
              <a:gd name="T1" fmla="*/ 1800 h 1800"/>
              <a:gd name="T2" fmla="*/ 660 w 1320"/>
              <a:gd name="T3" fmla="*/ 1323 h 1800"/>
              <a:gd name="T4" fmla="*/ 0 w 1320"/>
              <a:gd name="T5" fmla="*/ 1800 h 1800"/>
              <a:gd name="T6" fmla="*/ 0 w 1320"/>
              <a:gd name="T7" fmla="*/ 0 h 1800"/>
              <a:gd name="T8" fmla="*/ 1320 w 1320"/>
              <a:gd name="T9" fmla="*/ 0 h 1800"/>
              <a:gd name="T10" fmla="*/ 1320 w 1320"/>
              <a:gd name="T11" fmla="*/ 180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0" h="1800">
                <a:moveTo>
                  <a:pt x="1320" y="1800"/>
                </a:moveTo>
                <a:lnTo>
                  <a:pt x="660" y="1323"/>
                </a:lnTo>
                <a:lnTo>
                  <a:pt x="0" y="1800"/>
                </a:lnTo>
                <a:lnTo>
                  <a:pt x="0" y="0"/>
                </a:lnTo>
                <a:lnTo>
                  <a:pt x="1320" y="0"/>
                </a:lnTo>
                <a:lnTo>
                  <a:pt x="1320" y="1800"/>
                </a:lnTo>
                <a:close/>
              </a:path>
            </a:pathLst>
          </a:custGeom>
          <a:solidFill>
            <a:srgbClr val="BCD9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64970" y="143734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81023" y="113683"/>
            <a:ext cx="616535" cy="61653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75534" y="679056"/>
            <a:ext cx="3566935" cy="0"/>
          </a:xfrm>
          <a:prstGeom prst="line">
            <a:avLst/>
          </a:prstGeom>
          <a:ln>
            <a:solidFill>
              <a:srgbClr val="BCD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29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fld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"/>
          <p:cNvSpPr/>
          <p:nvPr/>
        </p:nvSpPr>
        <p:spPr>
          <a:xfrm>
            <a:off x="2138363" y="1466850"/>
            <a:ext cx="1836737" cy="2130425"/>
          </a:xfrm>
          <a:custGeom>
            <a:avLst/>
            <a:gdLst/>
            <a:ahLst/>
            <a:cxnLst/>
            <a:rect l="l" t="t" r="r" b="b"/>
            <a:pathLst>
              <a:path w="3240360" h="3757972">
                <a:moveTo>
                  <a:pt x="1620180" y="0"/>
                </a:moveTo>
                <a:cubicBezTo>
                  <a:pt x="2514981" y="0"/>
                  <a:pt x="3240360" y="725379"/>
                  <a:pt x="3240360" y="1620180"/>
                </a:cubicBezTo>
                <a:cubicBezTo>
                  <a:pt x="3240360" y="2212023"/>
                  <a:pt x="2923020" y="2729746"/>
                  <a:pt x="2448272" y="3010903"/>
                </a:cubicBezTo>
                <a:lnTo>
                  <a:pt x="2448272" y="3511913"/>
                </a:lnTo>
                <a:cubicBezTo>
                  <a:pt x="2448272" y="3647808"/>
                  <a:pt x="2338108" y="3757972"/>
                  <a:pt x="2202213" y="3757972"/>
                </a:cubicBezTo>
                <a:lnTo>
                  <a:pt x="1038147" y="3757972"/>
                </a:lnTo>
                <a:cubicBezTo>
                  <a:pt x="902252" y="3757972"/>
                  <a:pt x="792088" y="3647808"/>
                  <a:pt x="792088" y="3511913"/>
                </a:cubicBezTo>
                <a:lnTo>
                  <a:pt x="792088" y="3010903"/>
                </a:lnTo>
                <a:cubicBezTo>
                  <a:pt x="317340" y="2729746"/>
                  <a:pt x="0" y="2212023"/>
                  <a:pt x="0" y="1620180"/>
                </a:cubicBezTo>
                <a:cubicBezTo>
                  <a:pt x="0" y="725379"/>
                  <a:pt x="725379" y="0"/>
                  <a:pt x="1620180" y="0"/>
                </a:cubicBezTo>
                <a:close/>
              </a:path>
            </a:pathLst>
          </a:custGeom>
          <a:noFill/>
          <a:ln w="203200" cap="flat" cmpd="sng" algn="ctr">
            <a:solidFill>
              <a:schemeClr val="accent2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ker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sz="3600" ker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28"/>
          <p:cNvSpPr>
            <a:spLocks noChangeArrowheads="1"/>
          </p:cNvSpPr>
          <p:nvPr/>
        </p:nvSpPr>
        <p:spPr bwMode="auto">
          <a:xfrm>
            <a:off x="2635250" y="3748088"/>
            <a:ext cx="858838" cy="1778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3C72A4"/>
              </a:solidFill>
            </a:endParaRPr>
          </a:p>
        </p:txBody>
      </p:sp>
      <p:sp>
        <p:nvSpPr>
          <p:cNvPr id="13" name="圆角矩形 29"/>
          <p:cNvSpPr>
            <a:spLocks noChangeArrowheads="1"/>
          </p:cNvSpPr>
          <p:nvPr/>
        </p:nvSpPr>
        <p:spPr bwMode="auto">
          <a:xfrm>
            <a:off x="2709863" y="4003675"/>
            <a:ext cx="709612" cy="1793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3C72A4"/>
              </a:solidFill>
            </a:endParaRPr>
          </a:p>
        </p:txBody>
      </p:sp>
      <p:sp>
        <p:nvSpPr>
          <p:cNvPr id="14" name="圆角矩形 30"/>
          <p:cNvSpPr>
            <a:spLocks noChangeArrowheads="1"/>
          </p:cNvSpPr>
          <p:nvPr/>
        </p:nvSpPr>
        <p:spPr bwMode="auto">
          <a:xfrm>
            <a:off x="2635250" y="4260850"/>
            <a:ext cx="858838" cy="1778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3C72A4"/>
              </a:solidFill>
            </a:endParaRPr>
          </a:p>
        </p:txBody>
      </p:sp>
      <p:sp>
        <p:nvSpPr>
          <p:cNvPr id="15" name="圆角矩形 31"/>
          <p:cNvSpPr>
            <a:spLocks noChangeArrowheads="1"/>
          </p:cNvSpPr>
          <p:nvPr/>
        </p:nvSpPr>
        <p:spPr bwMode="auto">
          <a:xfrm>
            <a:off x="2794000" y="4518025"/>
            <a:ext cx="541338" cy="1349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300">
              <a:solidFill>
                <a:srgbClr val="FFFFFF"/>
              </a:solidFill>
            </a:endParaRPr>
          </a:p>
        </p:txBody>
      </p:sp>
      <p:sp>
        <p:nvSpPr>
          <p:cNvPr id="16" name="椭圆 32"/>
          <p:cNvSpPr>
            <a:spLocks noChangeArrowheads="1"/>
          </p:cNvSpPr>
          <p:nvPr/>
        </p:nvSpPr>
        <p:spPr bwMode="auto">
          <a:xfrm>
            <a:off x="825500" y="1412875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</a:p>
        </p:txBody>
      </p:sp>
      <p:cxnSp>
        <p:nvCxnSpPr>
          <p:cNvPr id="17" name="直接连接符 33"/>
          <p:cNvCxnSpPr>
            <a:cxnSpLocks noChangeShapeType="1"/>
          </p:cNvCxnSpPr>
          <p:nvPr/>
        </p:nvCxnSpPr>
        <p:spPr bwMode="auto">
          <a:xfrm>
            <a:off x="1382713" y="1717675"/>
            <a:ext cx="647700" cy="271463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椭圆 34"/>
          <p:cNvSpPr>
            <a:spLocks noChangeArrowheads="1"/>
          </p:cNvSpPr>
          <p:nvPr/>
        </p:nvSpPr>
        <p:spPr bwMode="auto">
          <a:xfrm>
            <a:off x="4810125" y="1412875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</a:p>
        </p:txBody>
      </p:sp>
      <p:cxnSp>
        <p:nvCxnSpPr>
          <p:cNvPr id="19" name="直接连接符 35"/>
          <p:cNvCxnSpPr>
            <a:cxnSpLocks noChangeShapeType="1"/>
          </p:cNvCxnSpPr>
          <p:nvPr/>
        </p:nvCxnSpPr>
        <p:spPr bwMode="auto">
          <a:xfrm rot="8309690">
            <a:off x="4095750" y="1703388"/>
            <a:ext cx="647700" cy="269875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椭圆 36"/>
          <p:cNvSpPr>
            <a:spLocks noChangeArrowheads="1"/>
          </p:cNvSpPr>
          <p:nvPr/>
        </p:nvSpPr>
        <p:spPr bwMode="auto">
          <a:xfrm>
            <a:off x="1457325" y="4000500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</a:p>
        </p:txBody>
      </p:sp>
      <p:cxnSp>
        <p:nvCxnSpPr>
          <p:cNvPr id="21" name="直接连接符 37"/>
          <p:cNvCxnSpPr>
            <a:cxnSpLocks noChangeShapeType="1"/>
          </p:cNvCxnSpPr>
          <p:nvPr/>
        </p:nvCxnSpPr>
        <p:spPr bwMode="auto">
          <a:xfrm rot="-3781756">
            <a:off x="1855788" y="3681412"/>
            <a:ext cx="647700" cy="269875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椭圆 38"/>
          <p:cNvSpPr>
            <a:spLocks noChangeArrowheads="1"/>
          </p:cNvSpPr>
          <p:nvPr/>
        </p:nvSpPr>
        <p:spPr bwMode="auto">
          <a:xfrm>
            <a:off x="4211638" y="4000500"/>
            <a:ext cx="485775" cy="485775"/>
          </a:xfrm>
          <a:prstGeom prst="ellipse">
            <a:avLst/>
          </a:prstGeom>
          <a:noFill/>
          <a:ln w="5715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E3A39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</a:p>
        </p:txBody>
      </p:sp>
      <p:cxnSp>
        <p:nvCxnSpPr>
          <p:cNvPr id="23" name="直接连接符 39"/>
          <p:cNvCxnSpPr>
            <a:cxnSpLocks noChangeShapeType="1"/>
          </p:cNvCxnSpPr>
          <p:nvPr/>
        </p:nvCxnSpPr>
        <p:spPr bwMode="auto">
          <a:xfrm flipH="1" flipV="1">
            <a:off x="3679825" y="3587750"/>
            <a:ext cx="557213" cy="438150"/>
          </a:xfrm>
          <a:prstGeom prst="line">
            <a:avLst/>
          </a:prstGeom>
          <a:noFill/>
          <a:ln w="38100" algn="ctr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45"/>
          <p:cNvSpPr txBox="1">
            <a:spLocks noChangeArrowheads="1"/>
          </p:cNvSpPr>
          <p:nvPr/>
        </p:nvSpPr>
        <p:spPr bwMode="auto">
          <a:xfrm flipH="1">
            <a:off x="460375" y="2039938"/>
            <a:ext cx="1216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5" name="TextBox 46"/>
          <p:cNvSpPr txBox="1"/>
          <p:nvPr/>
        </p:nvSpPr>
        <p:spPr>
          <a:xfrm>
            <a:off x="176213" y="2298700"/>
            <a:ext cx="1692275" cy="1212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40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极简主义设计，极致简约风潮流所向，通用设计，完美兼容。</a:t>
            </a:r>
            <a:endParaRPr lang="en-US" altLang="zh-CN" sz="1400" kern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TextBox 47"/>
          <p:cNvSpPr txBox="1">
            <a:spLocks noChangeArrowheads="1"/>
          </p:cNvSpPr>
          <p:nvPr/>
        </p:nvSpPr>
        <p:spPr bwMode="auto">
          <a:xfrm flipH="1">
            <a:off x="4446588" y="2039938"/>
            <a:ext cx="1214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7" name="TextBox 48"/>
          <p:cNvSpPr txBox="1"/>
          <p:nvPr/>
        </p:nvSpPr>
        <p:spPr>
          <a:xfrm>
            <a:off x="4195763" y="2298700"/>
            <a:ext cx="1716087" cy="1212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40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极简主义设计，极致简约风潮流所向，通用设计，完美兼容。</a:t>
            </a:r>
            <a:endParaRPr lang="en-US" altLang="zh-CN" sz="1400" kern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TextBox 49"/>
          <p:cNvSpPr txBox="1">
            <a:spLocks noChangeArrowheads="1"/>
          </p:cNvSpPr>
          <p:nvPr/>
        </p:nvSpPr>
        <p:spPr bwMode="auto">
          <a:xfrm flipH="1">
            <a:off x="1093788" y="4616450"/>
            <a:ext cx="12144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29" name="TextBox 50"/>
          <p:cNvSpPr txBox="1"/>
          <p:nvPr/>
        </p:nvSpPr>
        <p:spPr>
          <a:xfrm>
            <a:off x="842963" y="4875213"/>
            <a:ext cx="1716087" cy="1212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40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极简主义设计，极致简约风潮流所向，通用设计，完美兼容。</a:t>
            </a:r>
            <a:endParaRPr lang="en-US" altLang="zh-CN" sz="1400" kern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TextBox 51"/>
          <p:cNvSpPr txBox="1">
            <a:spLocks noChangeArrowheads="1"/>
          </p:cNvSpPr>
          <p:nvPr/>
        </p:nvSpPr>
        <p:spPr bwMode="auto">
          <a:xfrm flipH="1">
            <a:off x="3848100" y="4616450"/>
            <a:ext cx="12144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标</a:t>
            </a:r>
            <a:r>
              <a:rPr lang="en-US" altLang="zh-CN" sz="18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>
                <a:latin typeface="宋体" panose="02010600030101010101" pitchFamily="2" charset="-122"/>
                <a:cs typeface="Times New Roman" panose="02020603050405020304" pitchFamily="18" charset="0"/>
              </a:rPr>
              <a:t>题</a:t>
            </a:r>
          </a:p>
        </p:txBody>
      </p:sp>
      <p:sp>
        <p:nvSpPr>
          <p:cNvPr id="31" name="TextBox 52"/>
          <p:cNvSpPr txBox="1"/>
          <p:nvPr/>
        </p:nvSpPr>
        <p:spPr>
          <a:xfrm>
            <a:off x="3597275" y="4875213"/>
            <a:ext cx="1716088" cy="1212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400">
                <a:solidFill>
                  <a:srgbClr val="4E4E4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极简主义设计，极致简约风潮流所向，通用设计，完美兼容。</a:t>
            </a:r>
            <a:endParaRPr lang="en-US" altLang="zh-CN" sz="1400" kern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294688" y="5005388"/>
            <a:ext cx="1677987" cy="6064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圆角矩形 34"/>
          <p:cNvSpPr/>
          <p:nvPr/>
        </p:nvSpPr>
        <p:spPr>
          <a:xfrm>
            <a:off x="9082088" y="1860550"/>
            <a:ext cx="107950" cy="3446463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五边形 35"/>
          <p:cNvSpPr/>
          <p:nvPr/>
        </p:nvSpPr>
        <p:spPr>
          <a:xfrm rot="201853">
            <a:off x="8859838" y="2165350"/>
            <a:ext cx="1319212" cy="403225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dist="38100" dir="30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5" name="文本框 7"/>
          <p:cNvSpPr txBox="1">
            <a:spLocks noChangeArrowheads="1"/>
          </p:cNvSpPr>
          <p:nvPr/>
        </p:nvSpPr>
        <p:spPr bwMode="auto">
          <a:xfrm rot="201853">
            <a:off x="10325100" y="2084388"/>
            <a:ext cx="1547813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4E4E4E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400">
                <a:solidFill>
                  <a:srgbClr val="4E4E4E"/>
                </a:solidFill>
                <a:latin typeface="宋体" panose="02010600030101010101" pitchFamily="2" charset="-122"/>
              </a:rPr>
              <a:t>极简主义设计，极致简约风潮流所向，通用设计，完美兼容。</a:t>
            </a:r>
            <a:endParaRPr lang="en-US" altLang="zh-CN" sz="1400" kern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6" name="五边形 37"/>
          <p:cNvSpPr/>
          <p:nvPr/>
        </p:nvSpPr>
        <p:spPr>
          <a:xfrm rot="21347356" flipH="1">
            <a:off x="8081963" y="2852738"/>
            <a:ext cx="1319212" cy="403225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dist="38100" dir="78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7" name="文本框 12"/>
          <p:cNvSpPr txBox="1">
            <a:spLocks noChangeArrowheads="1"/>
          </p:cNvSpPr>
          <p:nvPr/>
        </p:nvSpPr>
        <p:spPr bwMode="auto">
          <a:xfrm rot="21347356" flipH="1">
            <a:off x="6391275" y="2794000"/>
            <a:ext cx="15462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4E4E4E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400">
                <a:solidFill>
                  <a:srgbClr val="4E4E4E"/>
                </a:solidFill>
                <a:latin typeface="宋体" panose="02010600030101010101" pitchFamily="2" charset="-122"/>
              </a:rPr>
              <a:t>极简主义设计，极致简约风潮流所向，通用设计，完美兼容。</a:t>
            </a:r>
            <a:endParaRPr lang="en-US" altLang="zh-CN" sz="1400" kern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8" name="五边形 39"/>
          <p:cNvSpPr/>
          <p:nvPr/>
        </p:nvSpPr>
        <p:spPr>
          <a:xfrm rot="201853">
            <a:off x="8859838" y="3614738"/>
            <a:ext cx="1319212" cy="403225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dist="38100" dir="30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9" name="文本框 15"/>
          <p:cNvSpPr txBox="1">
            <a:spLocks noChangeArrowheads="1"/>
          </p:cNvSpPr>
          <p:nvPr/>
        </p:nvSpPr>
        <p:spPr bwMode="auto">
          <a:xfrm rot="201853">
            <a:off x="10325100" y="3533775"/>
            <a:ext cx="154781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4E4E4E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400">
                <a:solidFill>
                  <a:srgbClr val="4E4E4E"/>
                </a:solidFill>
                <a:latin typeface="宋体" panose="02010600030101010101" pitchFamily="2" charset="-122"/>
              </a:rPr>
              <a:t>极简主义设计，极致简约风潮流所向，通用设计，完美兼容。</a:t>
            </a:r>
            <a:endParaRPr lang="en-US" altLang="zh-CN" sz="1400" kern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" name="五边形 41"/>
          <p:cNvSpPr/>
          <p:nvPr/>
        </p:nvSpPr>
        <p:spPr>
          <a:xfrm rot="21347356" flipH="1">
            <a:off x="8081963" y="4316413"/>
            <a:ext cx="1319212" cy="40322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dist="38100" dir="7800000" algn="tl" rotWithShape="0">
              <a:schemeClr val="accent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41" name="文本框 18"/>
          <p:cNvSpPr txBox="1">
            <a:spLocks noChangeArrowheads="1"/>
          </p:cNvSpPr>
          <p:nvPr/>
        </p:nvSpPr>
        <p:spPr bwMode="auto">
          <a:xfrm rot="21347356" flipH="1">
            <a:off x="6391275" y="4257675"/>
            <a:ext cx="15462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4E4E4E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400">
                <a:solidFill>
                  <a:srgbClr val="4E4E4E"/>
                </a:solidFill>
                <a:latin typeface="宋体" panose="02010600030101010101" pitchFamily="2" charset="-122"/>
              </a:rPr>
              <a:t>极简主义设计，极致简约风潮流所向，通用设计，完美兼容。</a:t>
            </a:r>
            <a:endParaRPr lang="en-US" altLang="zh-CN" sz="1400" kern="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6096000" y="1312863"/>
            <a:ext cx="0" cy="4775200"/>
          </a:xfrm>
          <a:prstGeom prst="line">
            <a:avLst/>
          </a:prstGeom>
          <a:ln>
            <a:solidFill>
              <a:srgbClr val="0020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2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41840" y="2669622"/>
            <a:ext cx="634019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233280" y="3515546"/>
            <a:ext cx="6203455" cy="0"/>
          </a:xfrm>
          <a:prstGeom prst="line">
            <a:avLst/>
          </a:prstGeom>
          <a:ln>
            <a:solidFill>
              <a:srgbClr val="BCD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193068" y="3578287"/>
            <a:ext cx="6258907" cy="813511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7" name="MH_Number_1"/>
          <p:cNvSpPr/>
          <p:nvPr>
            <p:custDataLst>
              <p:tags r:id="rId1"/>
            </p:custDataLst>
          </p:nvPr>
        </p:nvSpPr>
        <p:spPr>
          <a:xfrm>
            <a:off x="2004643" y="2074863"/>
            <a:ext cx="2168895" cy="2168895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39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39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 rot="16200000" flipV="1">
            <a:off x="9178814" y="-1026232"/>
            <a:ext cx="3060922" cy="3790950"/>
            <a:chOff x="7724775" y="-414338"/>
            <a:chExt cx="3554413" cy="4402138"/>
          </a:xfrm>
        </p:grpSpPr>
        <p:sp>
          <p:nvSpPr>
            <p:cNvPr id="9" name="Freeform 5"/>
            <p:cNvSpPr/>
            <p:nvPr/>
          </p:nvSpPr>
          <p:spPr bwMode="auto">
            <a:xfrm>
              <a:off x="8205788" y="285750"/>
              <a:ext cx="920750" cy="847725"/>
            </a:xfrm>
            <a:custGeom>
              <a:avLst/>
              <a:gdLst>
                <a:gd name="T0" fmla="*/ 0 w 994"/>
                <a:gd name="T1" fmla="*/ 483 h 912"/>
                <a:gd name="T2" fmla="*/ 722 w 994"/>
                <a:gd name="T3" fmla="*/ 181 h 912"/>
                <a:gd name="T4" fmla="*/ 566 w 994"/>
                <a:gd name="T5" fmla="*/ 912 h 912"/>
                <a:gd name="T6" fmla="*/ 502 w 994"/>
                <a:gd name="T7" fmla="*/ 652 h 912"/>
                <a:gd name="T8" fmla="*/ 232 w 994"/>
                <a:gd name="T9" fmla="*/ 750 h 912"/>
                <a:gd name="T10" fmla="*/ 309 w 994"/>
                <a:gd name="T11" fmla="*/ 463 h 912"/>
                <a:gd name="T12" fmla="*/ 0 w 994"/>
                <a:gd name="T13" fmla="*/ 483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4" h="912">
                  <a:moveTo>
                    <a:pt x="0" y="483"/>
                  </a:moveTo>
                  <a:cubicBezTo>
                    <a:pt x="0" y="483"/>
                    <a:pt x="319" y="0"/>
                    <a:pt x="722" y="181"/>
                  </a:cubicBezTo>
                  <a:cubicBezTo>
                    <a:pt x="722" y="181"/>
                    <a:pt x="994" y="484"/>
                    <a:pt x="566" y="912"/>
                  </a:cubicBezTo>
                  <a:cubicBezTo>
                    <a:pt x="566" y="912"/>
                    <a:pt x="399" y="799"/>
                    <a:pt x="502" y="652"/>
                  </a:cubicBezTo>
                  <a:cubicBezTo>
                    <a:pt x="502" y="652"/>
                    <a:pt x="345" y="786"/>
                    <a:pt x="232" y="750"/>
                  </a:cubicBezTo>
                  <a:cubicBezTo>
                    <a:pt x="232" y="750"/>
                    <a:pt x="205" y="602"/>
                    <a:pt x="309" y="463"/>
                  </a:cubicBezTo>
                  <a:cubicBezTo>
                    <a:pt x="309" y="463"/>
                    <a:pt x="193" y="576"/>
                    <a:pt x="0" y="48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8285163" y="828675"/>
              <a:ext cx="207963" cy="128588"/>
            </a:xfrm>
            <a:custGeom>
              <a:avLst/>
              <a:gdLst>
                <a:gd name="T0" fmla="*/ 224 w 224"/>
                <a:gd name="T1" fmla="*/ 16 h 137"/>
                <a:gd name="T2" fmla="*/ 204 w 224"/>
                <a:gd name="T3" fmla="*/ 0 h 137"/>
                <a:gd name="T4" fmla="*/ 0 w 224"/>
                <a:gd name="T5" fmla="*/ 112 h 137"/>
                <a:gd name="T6" fmla="*/ 6 w 224"/>
                <a:gd name="T7" fmla="*/ 137 h 137"/>
                <a:gd name="T8" fmla="*/ 224 w 224"/>
                <a:gd name="T9" fmla="*/ 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37">
                  <a:moveTo>
                    <a:pt x="224" y="16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203" y="1"/>
                    <a:pt x="139" y="79"/>
                    <a:pt x="0" y="112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155" y="102"/>
                    <a:pt x="222" y="19"/>
                    <a:pt x="224" y="1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8223250" y="900112"/>
              <a:ext cx="261938" cy="222250"/>
            </a:xfrm>
            <a:custGeom>
              <a:avLst/>
              <a:gdLst>
                <a:gd name="T0" fmla="*/ 279 w 282"/>
                <a:gd name="T1" fmla="*/ 0 h 240"/>
                <a:gd name="T2" fmla="*/ 0 w 282"/>
                <a:gd name="T3" fmla="*/ 224 h 240"/>
                <a:gd name="T4" fmla="*/ 20 w 282"/>
                <a:gd name="T5" fmla="*/ 240 h 240"/>
                <a:gd name="T6" fmla="*/ 282 w 282"/>
                <a:gd name="T7" fmla="*/ 26 h 240"/>
                <a:gd name="T8" fmla="*/ 279 w 282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0">
                  <a:moveTo>
                    <a:pt x="279" y="0"/>
                  </a:moveTo>
                  <a:cubicBezTo>
                    <a:pt x="275" y="1"/>
                    <a:pt x="169" y="12"/>
                    <a:pt x="0" y="224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81" y="39"/>
                    <a:pt x="281" y="26"/>
                    <a:pt x="282" y="26"/>
                  </a:cubicBezTo>
                  <a:lnTo>
                    <a:pt x="27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8486775" y="871537"/>
              <a:ext cx="138113" cy="266700"/>
            </a:xfrm>
            <a:custGeom>
              <a:avLst/>
              <a:gdLst>
                <a:gd name="T0" fmla="*/ 139 w 149"/>
                <a:gd name="T1" fmla="*/ 0 h 287"/>
                <a:gd name="T2" fmla="*/ 0 w 149"/>
                <a:gd name="T3" fmla="*/ 283 h 287"/>
                <a:gd name="T4" fmla="*/ 26 w 149"/>
                <a:gd name="T5" fmla="*/ 287 h 287"/>
                <a:gd name="T6" fmla="*/ 149 w 149"/>
                <a:gd name="T7" fmla="*/ 24 h 287"/>
                <a:gd name="T8" fmla="*/ 139 w 149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87">
                  <a:moveTo>
                    <a:pt x="139" y="0"/>
                  </a:moveTo>
                  <a:cubicBezTo>
                    <a:pt x="135" y="2"/>
                    <a:pt x="39" y="45"/>
                    <a:pt x="0" y="283"/>
                  </a:cubicBezTo>
                  <a:cubicBezTo>
                    <a:pt x="26" y="287"/>
                    <a:pt x="26" y="287"/>
                    <a:pt x="26" y="287"/>
                  </a:cubicBezTo>
                  <a:cubicBezTo>
                    <a:pt x="62" y="66"/>
                    <a:pt x="148" y="25"/>
                    <a:pt x="149" y="24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8345488" y="915987"/>
              <a:ext cx="130175" cy="179388"/>
            </a:xfrm>
            <a:custGeom>
              <a:avLst/>
              <a:gdLst>
                <a:gd name="T0" fmla="*/ 129 w 140"/>
                <a:gd name="T1" fmla="*/ 0 h 192"/>
                <a:gd name="T2" fmla="*/ 0 w 140"/>
                <a:gd name="T3" fmla="*/ 184 h 192"/>
                <a:gd name="T4" fmla="*/ 25 w 140"/>
                <a:gd name="T5" fmla="*/ 192 h 192"/>
                <a:gd name="T6" fmla="*/ 140 w 140"/>
                <a:gd name="T7" fmla="*/ 24 h 192"/>
                <a:gd name="T8" fmla="*/ 129 w 140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92">
                  <a:moveTo>
                    <a:pt x="129" y="0"/>
                  </a:moveTo>
                  <a:cubicBezTo>
                    <a:pt x="126" y="2"/>
                    <a:pt x="47" y="38"/>
                    <a:pt x="0" y="184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68" y="58"/>
                    <a:pt x="139" y="24"/>
                    <a:pt x="140" y="24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8226425" y="896937"/>
              <a:ext cx="88900" cy="87313"/>
            </a:xfrm>
            <a:custGeom>
              <a:avLst/>
              <a:gdLst>
                <a:gd name="T0" fmla="*/ 80 w 96"/>
                <a:gd name="T1" fmla="*/ 76 h 95"/>
                <a:gd name="T2" fmla="*/ 77 w 96"/>
                <a:gd name="T3" fmla="*/ 16 h 95"/>
                <a:gd name="T4" fmla="*/ 16 w 96"/>
                <a:gd name="T5" fmla="*/ 19 h 95"/>
                <a:gd name="T6" fmla="*/ 19 w 96"/>
                <a:gd name="T7" fmla="*/ 80 h 95"/>
                <a:gd name="T8" fmla="*/ 80 w 96"/>
                <a:gd name="T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5">
                  <a:moveTo>
                    <a:pt x="80" y="76"/>
                  </a:moveTo>
                  <a:cubicBezTo>
                    <a:pt x="96" y="59"/>
                    <a:pt x="94" y="32"/>
                    <a:pt x="77" y="16"/>
                  </a:cubicBezTo>
                  <a:cubicBezTo>
                    <a:pt x="59" y="0"/>
                    <a:pt x="32" y="1"/>
                    <a:pt x="16" y="19"/>
                  </a:cubicBezTo>
                  <a:cubicBezTo>
                    <a:pt x="0" y="37"/>
                    <a:pt x="2" y="64"/>
                    <a:pt x="19" y="80"/>
                  </a:cubicBezTo>
                  <a:cubicBezTo>
                    <a:pt x="37" y="95"/>
                    <a:pt x="64" y="94"/>
                    <a:pt x="80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8172450" y="1085850"/>
              <a:ext cx="88900" cy="90488"/>
            </a:xfrm>
            <a:custGeom>
              <a:avLst/>
              <a:gdLst>
                <a:gd name="T0" fmla="*/ 80 w 96"/>
                <a:gd name="T1" fmla="*/ 77 h 96"/>
                <a:gd name="T2" fmla="*/ 77 w 96"/>
                <a:gd name="T3" fmla="*/ 16 h 96"/>
                <a:gd name="T4" fmla="*/ 16 w 96"/>
                <a:gd name="T5" fmla="*/ 19 h 96"/>
                <a:gd name="T6" fmla="*/ 19 w 96"/>
                <a:gd name="T7" fmla="*/ 80 h 96"/>
                <a:gd name="T8" fmla="*/ 80 w 96"/>
                <a:gd name="T9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80" y="77"/>
                  </a:moveTo>
                  <a:cubicBezTo>
                    <a:pt x="96" y="59"/>
                    <a:pt x="94" y="32"/>
                    <a:pt x="77" y="16"/>
                  </a:cubicBezTo>
                  <a:cubicBezTo>
                    <a:pt x="59" y="0"/>
                    <a:pt x="32" y="2"/>
                    <a:pt x="16" y="19"/>
                  </a:cubicBezTo>
                  <a:cubicBezTo>
                    <a:pt x="0" y="37"/>
                    <a:pt x="2" y="64"/>
                    <a:pt x="19" y="80"/>
                  </a:cubicBezTo>
                  <a:cubicBezTo>
                    <a:pt x="37" y="96"/>
                    <a:pt x="64" y="94"/>
                    <a:pt x="80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8301038" y="1069975"/>
              <a:ext cx="87313" cy="87313"/>
            </a:xfrm>
            <a:custGeom>
              <a:avLst/>
              <a:gdLst>
                <a:gd name="T0" fmla="*/ 79 w 95"/>
                <a:gd name="T1" fmla="*/ 76 h 95"/>
                <a:gd name="T2" fmla="*/ 76 w 95"/>
                <a:gd name="T3" fmla="*/ 15 h 95"/>
                <a:gd name="T4" fmla="*/ 15 w 95"/>
                <a:gd name="T5" fmla="*/ 19 h 95"/>
                <a:gd name="T6" fmla="*/ 19 w 95"/>
                <a:gd name="T7" fmla="*/ 79 h 95"/>
                <a:gd name="T8" fmla="*/ 79 w 95"/>
                <a:gd name="T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79" y="76"/>
                  </a:moveTo>
                  <a:cubicBezTo>
                    <a:pt x="95" y="58"/>
                    <a:pt x="94" y="31"/>
                    <a:pt x="76" y="15"/>
                  </a:cubicBezTo>
                  <a:cubicBezTo>
                    <a:pt x="58" y="0"/>
                    <a:pt x="31" y="1"/>
                    <a:pt x="15" y="19"/>
                  </a:cubicBezTo>
                  <a:cubicBezTo>
                    <a:pt x="0" y="36"/>
                    <a:pt x="1" y="63"/>
                    <a:pt x="19" y="79"/>
                  </a:cubicBezTo>
                  <a:cubicBezTo>
                    <a:pt x="36" y="95"/>
                    <a:pt x="63" y="94"/>
                    <a:pt x="79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8456613" y="1101725"/>
              <a:ext cx="88900" cy="90488"/>
            </a:xfrm>
            <a:custGeom>
              <a:avLst/>
              <a:gdLst>
                <a:gd name="T0" fmla="*/ 79 w 95"/>
                <a:gd name="T1" fmla="*/ 77 h 96"/>
                <a:gd name="T2" fmla="*/ 76 w 95"/>
                <a:gd name="T3" fmla="*/ 16 h 96"/>
                <a:gd name="T4" fmla="*/ 15 w 95"/>
                <a:gd name="T5" fmla="*/ 19 h 96"/>
                <a:gd name="T6" fmla="*/ 19 w 95"/>
                <a:gd name="T7" fmla="*/ 80 h 96"/>
                <a:gd name="T8" fmla="*/ 79 w 95"/>
                <a:gd name="T9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6">
                  <a:moveTo>
                    <a:pt x="79" y="77"/>
                  </a:moveTo>
                  <a:cubicBezTo>
                    <a:pt x="95" y="59"/>
                    <a:pt x="94" y="32"/>
                    <a:pt x="76" y="16"/>
                  </a:cubicBezTo>
                  <a:cubicBezTo>
                    <a:pt x="58" y="0"/>
                    <a:pt x="31" y="2"/>
                    <a:pt x="15" y="19"/>
                  </a:cubicBezTo>
                  <a:cubicBezTo>
                    <a:pt x="0" y="37"/>
                    <a:pt x="1" y="64"/>
                    <a:pt x="19" y="80"/>
                  </a:cubicBezTo>
                  <a:cubicBezTo>
                    <a:pt x="36" y="96"/>
                    <a:pt x="63" y="94"/>
                    <a:pt x="79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9323388" y="-414338"/>
              <a:ext cx="323850" cy="288925"/>
            </a:xfrm>
            <a:custGeom>
              <a:avLst/>
              <a:gdLst>
                <a:gd name="T0" fmla="*/ 98 w 349"/>
                <a:gd name="T1" fmla="*/ 159 h 312"/>
                <a:gd name="T2" fmla="*/ 64 w 349"/>
                <a:gd name="T3" fmla="*/ 262 h 312"/>
                <a:gd name="T4" fmla="*/ 75 w 349"/>
                <a:gd name="T5" fmla="*/ 297 h 312"/>
                <a:gd name="T6" fmla="*/ 108 w 349"/>
                <a:gd name="T7" fmla="*/ 309 h 312"/>
                <a:gd name="T8" fmla="*/ 130 w 349"/>
                <a:gd name="T9" fmla="*/ 288 h 312"/>
                <a:gd name="T10" fmla="*/ 161 w 349"/>
                <a:gd name="T11" fmla="*/ 192 h 312"/>
                <a:gd name="T12" fmla="*/ 196 w 349"/>
                <a:gd name="T13" fmla="*/ 271 h 312"/>
                <a:gd name="T14" fmla="*/ 240 w 349"/>
                <a:gd name="T15" fmla="*/ 294 h 312"/>
                <a:gd name="T16" fmla="*/ 265 w 349"/>
                <a:gd name="T17" fmla="*/ 236 h 312"/>
                <a:gd name="T18" fmla="*/ 213 w 349"/>
                <a:gd name="T19" fmla="*/ 187 h 312"/>
                <a:gd name="T20" fmla="*/ 293 w 349"/>
                <a:gd name="T21" fmla="*/ 190 h 312"/>
                <a:gd name="T22" fmla="*/ 348 w 349"/>
                <a:gd name="T23" fmla="*/ 139 h 312"/>
                <a:gd name="T24" fmla="*/ 295 w 349"/>
                <a:gd name="T25" fmla="*/ 97 h 312"/>
                <a:gd name="T26" fmla="*/ 225 w 349"/>
                <a:gd name="T27" fmla="*/ 124 h 312"/>
                <a:gd name="T28" fmla="*/ 263 w 349"/>
                <a:gd name="T29" fmla="*/ 69 h 312"/>
                <a:gd name="T30" fmla="*/ 238 w 349"/>
                <a:gd name="T31" fmla="*/ 11 h 312"/>
                <a:gd name="T32" fmla="*/ 172 w 349"/>
                <a:gd name="T33" fmla="*/ 29 h 312"/>
                <a:gd name="T34" fmla="*/ 146 w 349"/>
                <a:gd name="T35" fmla="*/ 97 h 312"/>
                <a:gd name="T36" fmla="*/ 89 w 349"/>
                <a:gd name="T37" fmla="*/ 46 h 312"/>
                <a:gd name="T38" fmla="*/ 12 w 349"/>
                <a:gd name="T39" fmla="*/ 66 h 312"/>
                <a:gd name="T40" fmla="*/ 2 w 349"/>
                <a:gd name="T41" fmla="*/ 77 h 312"/>
                <a:gd name="T42" fmla="*/ 1 w 349"/>
                <a:gd name="T43" fmla="*/ 92 h 312"/>
                <a:gd name="T44" fmla="*/ 98 w 349"/>
                <a:gd name="T45" fmla="*/ 15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9" h="312">
                  <a:moveTo>
                    <a:pt x="98" y="159"/>
                  </a:moveTo>
                  <a:cubicBezTo>
                    <a:pt x="69" y="178"/>
                    <a:pt x="63" y="227"/>
                    <a:pt x="64" y="262"/>
                  </a:cubicBezTo>
                  <a:cubicBezTo>
                    <a:pt x="65" y="275"/>
                    <a:pt x="67" y="287"/>
                    <a:pt x="75" y="297"/>
                  </a:cubicBezTo>
                  <a:cubicBezTo>
                    <a:pt x="83" y="306"/>
                    <a:pt x="96" y="312"/>
                    <a:pt x="108" y="309"/>
                  </a:cubicBezTo>
                  <a:cubicBezTo>
                    <a:pt x="118" y="306"/>
                    <a:pt x="124" y="297"/>
                    <a:pt x="130" y="288"/>
                  </a:cubicBezTo>
                  <a:cubicBezTo>
                    <a:pt x="148" y="259"/>
                    <a:pt x="159" y="226"/>
                    <a:pt x="161" y="192"/>
                  </a:cubicBezTo>
                  <a:cubicBezTo>
                    <a:pt x="165" y="221"/>
                    <a:pt x="178" y="248"/>
                    <a:pt x="196" y="271"/>
                  </a:cubicBezTo>
                  <a:cubicBezTo>
                    <a:pt x="207" y="284"/>
                    <a:pt x="223" y="297"/>
                    <a:pt x="240" y="294"/>
                  </a:cubicBezTo>
                  <a:cubicBezTo>
                    <a:pt x="264" y="291"/>
                    <a:pt x="275" y="259"/>
                    <a:pt x="265" y="236"/>
                  </a:cubicBezTo>
                  <a:cubicBezTo>
                    <a:pt x="256" y="214"/>
                    <a:pt x="234" y="200"/>
                    <a:pt x="213" y="187"/>
                  </a:cubicBezTo>
                  <a:cubicBezTo>
                    <a:pt x="239" y="195"/>
                    <a:pt x="267" y="196"/>
                    <a:pt x="293" y="190"/>
                  </a:cubicBezTo>
                  <a:cubicBezTo>
                    <a:pt x="320" y="185"/>
                    <a:pt x="349" y="167"/>
                    <a:pt x="348" y="139"/>
                  </a:cubicBezTo>
                  <a:cubicBezTo>
                    <a:pt x="348" y="114"/>
                    <a:pt x="320" y="96"/>
                    <a:pt x="295" y="97"/>
                  </a:cubicBezTo>
                  <a:cubicBezTo>
                    <a:pt x="270" y="97"/>
                    <a:pt x="247" y="111"/>
                    <a:pt x="225" y="124"/>
                  </a:cubicBezTo>
                  <a:cubicBezTo>
                    <a:pt x="243" y="111"/>
                    <a:pt x="259" y="92"/>
                    <a:pt x="263" y="69"/>
                  </a:cubicBezTo>
                  <a:cubicBezTo>
                    <a:pt x="268" y="47"/>
                    <a:pt x="258" y="21"/>
                    <a:pt x="238" y="11"/>
                  </a:cubicBezTo>
                  <a:cubicBezTo>
                    <a:pt x="216" y="0"/>
                    <a:pt x="188" y="10"/>
                    <a:pt x="172" y="29"/>
                  </a:cubicBezTo>
                  <a:cubicBezTo>
                    <a:pt x="156" y="48"/>
                    <a:pt x="150" y="73"/>
                    <a:pt x="146" y="97"/>
                  </a:cubicBezTo>
                  <a:cubicBezTo>
                    <a:pt x="140" y="71"/>
                    <a:pt x="115" y="51"/>
                    <a:pt x="89" y="46"/>
                  </a:cubicBezTo>
                  <a:cubicBezTo>
                    <a:pt x="62" y="41"/>
                    <a:pt x="34" y="50"/>
                    <a:pt x="12" y="66"/>
                  </a:cubicBezTo>
                  <a:cubicBezTo>
                    <a:pt x="8" y="69"/>
                    <a:pt x="4" y="72"/>
                    <a:pt x="2" y="77"/>
                  </a:cubicBezTo>
                  <a:cubicBezTo>
                    <a:pt x="0" y="81"/>
                    <a:pt x="0" y="87"/>
                    <a:pt x="1" y="92"/>
                  </a:cubicBezTo>
                  <a:cubicBezTo>
                    <a:pt x="7" y="132"/>
                    <a:pt x="59" y="170"/>
                    <a:pt x="98" y="15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9451975" y="-285750"/>
              <a:ext cx="28575" cy="25400"/>
            </a:xfrm>
            <a:custGeom>
              <a:avLst/>
              <a:gdLst>
                <a:gd name="T0" fmla="*/ 17 w 31"/>
                <a:gd name="T1" fmla="*/ 1 h 27"/>
                <a:gd name="T2" fmla="*/ 7 w 31"/>
                <a:gd name="T3" fmla="*/ 3 h 27"/>
                <a:gd name="T4" fmla="*/ 1 w 31"/>
                <a:gd name="T5" fmla="*/ 12 h 27"/>
                <a:gd name="T6" fmla="*/ 1 w 31"/>
                <a:gd name="T7" fmla="*/ 16 h 27"/>
                <a:gd name="T8" fmla="*/ 3 w 31"/>
                <a:gd name="T9" fmla="*/ 19 h 27"/>
                <a:gd name="T10" fmla="*/ 16 w 31"/>
                <a:gd name="T11" fmla="*/ 27 h 27"/>
                <a:gd name="T12" fmla="*/ 30 w 31"/>
                <a:gd name="T13" fmla="*/ 15 h 27"/>
                <a:gd name="T14" fmla="*/ 18 w 31"/>
                <a:gd name="T15" fmla="*/ 1 h 27"/>
                <a:gd name="T16" fmla="*/ 17 w 31"/>
                <a:gd name="T1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7">
                  <a:moveTo>
                    <a:pt x="17" y="1"/>
                  </a:moveTo>
                  <a:cubicBezTo>
                    <a:pt x="13" y="0"/>
                    <a:pt x="10" y="1"/>
                    <a:pt x="7" y="3"/>
                  </a:cubicBezTo>
                  <a:cubicBezTo>
                    <a:pt x="4" y="5"/>
                    <a:pt x="2" y="9"/>
                    <a:pt x="1" y="12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3"/>
                    <a:pt x="11" y="27"/>
                    <a:pt x="16" y="27"/>
                  </a:cubicBezTo>
                  <a:cubicBezTo>
                    <a:pt x="23" y="27"/>
                    <a:pt x="29" y="22"/>
                    <a:pt x="30" y="15"/>
                  </a:cubicBezTo>
                  <a:cubicBezTo>
                    <a:pt x="31" y="8"/>
                    <a:pt x="25" y="2"/>
                    <a:pt x="18" y="1"/>
                  </a:cubicBezTo>
                  <a:cubicBezTo>
                    <a:pt x="18" y="1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9482138" y="-312738"/>
              <a:ext cx="28575" cy="23813"/>
            </a:xfrm>
            <a:custGeom>
              <a:avLst/>
              <a:gdLst>
                <a:gd name="T0" fmla="*/ 17 w 31"/>
                <a:gd name="T1" fmla="*/ 0 h 26"/>
                <a:gd name="T2" fmla="*/ 7 w 31"/>
                <a:gd name="T3" fmla="*/ 2 h 26"/>
                <a:gd name="T4" fmla="*/ 1 w 31"/>
                <a:gd name="T5" fmla="*/ 12 h 26"/>
                <a:gd name="T6" fmla="*/ 1 w 31"/>
                <a:gd name="T7" fmla="*/ 15 h 26"/>
                <a:gd name="T8" fmla="*/ 3 w 31"/>
                <a:gd name="T9" fmla="*/ 18 h 26"/>
                <a:gd name="T10" fmla="*/ 17 w 31"/>
                <a:gd name="T11" fmla="*/ 26 h 26"/>
                <a:gd name="T12" fmla="*/ 30 w 31"/>
                <a:gd name="T13" fmla="*/ 15 h 26"/>
                <a:gd name="T14" fmla="*/ 18 w 31"/>
                <a:gd name="T15" fmla="*/ 0 h 26"/>
                <a:gd name="T16" fmla="*/ 17 w 3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6">
                  <a:moveTo>
                    <a:pt x="17" y="0"/>
                  </a:moveTo>
                  <a:cubicBezTo>
                    <a:pt x="13" y="0"/>
                    <a:pt x="10" y="0"/>
                    <a:pt x="7" y="2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6" y="22"/>
                    <a:pt x="11" y="26"/>
                    <a:pt x="17" y="26"/>
                  </a:cubicBezTo>
                  <a:cubicBezTo>
                    <a:pt x="23" y="26"/>
                    <a:pt x="29" y="21"/>
                    <a:pt x="30" y="15"/>
                  </a:cubicBezTo>
                  <a:cubicBezTo>
                    <a:pt x="31" y="7"/>
                    <a:pt x="25" y="1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9494838" y="-280988"/>
              <a:ext cx="34925" cy="31750"/>
            </a:xfrm>
            <a:custGeom>
              <a:avLst/>
              <a:gdLst>
                <a:gd name="T0" fmla="*/ 9 w 37"/>
                <a:gd name="T1" fmla="*/ 5 h 35"/>
                <a:gd name="T2" fmla="*/ 2 w 37"/>
                <a:gd name="T3" fmla="*/ 13 h 35"/>
                <a:gd name="T4" fmla="*/ 2 w 37"/>
                <a:gd name="T5" fmla="*/ 26 h 35"/>
                <a:gd name="T6" fmla="*/ 13 w 37"/>
                <a:gd name="T7" fmla="*/ 34 h 35"/>
                <a:gd name="T8" fmla="*/ 33 w 37"/>
                <a:gd name="T9" fmla="*/ 26 h 35"/>
                <a:gd name="T10" fmla="*/ 31 w 37"/>
                <a:gd name="T11" fmla="*/ 5 h 35"/>
                <a:gd name="T12" fmla="*/ 12 w 37"/>
                <a:gd name="T13" fmla="*/ 3 h 35"/>
                <a:gd name="T14" fmla="*/ 9 w 37"/>
                <a:gd name="T1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5">
                  <a:moveTo>
                    <a:pt x="9" y="5"/>
                  </a:moveTo>
                  <a:cubicBezTo>
                    <a:pt x="6" y="7"/>
                    <a:pt x="3" y="10"/>
                    <a:pt x="2" y="13"/>
                  </a:cubicBezTo>
                  <a:cubicBezTo>
                    <a:pt x="0" y="17"/>
                    <a:pt x="0" y="22"/>
                    <a:pt x="2" y="26"/>
                  </a:cubicBezTo>
                  <a:cubicBezTo>
                    <a:pt x="4" y="30"/>
                    <a:pt x="8" y="33"/>
                    <a:pt x="13" y="34"/>
                  </a:cubicBezTo>
                  <a:cubicBezTo>
                    <a:pt x="21" y="35"/>
                    <a:pt x="29" y="32"/>
                    <a:pt x="33" y="26"/>
                  </a:cubicBezTo>
                  <a:cubicBezTo>
                    <a:pt x="37" y="20"/>
                    <a:pt x="36" y="11"/>
                    <a:pt x="31" y="5"/>
                  </a:cubicBezTo>
                  <a:cubicBezTo>
                    <a:pt x="26" y="0"/>
                    <a:pt x="18" y="0"/>
                    <a:pt x="12" y="3"/>
                  </a:cubicBezTo>
                  <a:cubicBezTo>
                    <a:pt x="11" y="4"/>
                    <a:pt x="10" y="4"/>
                    <a:pt x="9" y="5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8189913" y="-350838"/>
              <a:ext cx="1147763" cy="727075"/>
            </a:xfrm>
            <a:custGeom>
              <a:avLst/>
              <a:gdLst>
                <a:gd name="T0" fmla="*/ 1107 w 1237"/>
                <a:gd name="T1" fmla="*/ 585 h 784"/>
                <a:gd name="T2" fmla="*/ 960 w 1237"/>
                <a:gd name="T3" fmla="*/ 751 h 784"/>
                <a:gd name="T4" fmla="*/ 851 w 1237"/>
                <a:gd name="T5" fmla="*/ 747 h 784"/>
                <a:gd name="T6" fmla="*/ 919 w 1237"/>
                <a:gd name="T7" fmla="*/ 585 h 784"/>
                <a:gd name="T8" fmla="*/ 734 w 1237"/>
                <a:gd name="T9" fmla="*/ 656 h 784"/>
                <a:gd name="T10" fmla="*/ 543 w 1237"/>
                <a:gd name="T11" fmla="*/ 691 h 784"/>
                <a:gd name="T12" fmla="*/ 528 w 1237"/>
                <a:gd name="T13" fmla="*/ 678 h 784"/>
                <a:gd name="T14" fmla="*/ 539 w 1237"/>
                <a:gd name="T15" fmla="*/ 656 h 784"/>
                <a:gd name="T16" fmla="*/ 618 w 1237"/>
                <a:gd name="T17" fmla="*/ 618 h 784"/>
                <a:gd name="T18" fmla="*/ 540 w 1237"/>
                <a:gd name="T19" fmla="*/ 611 h 784"/>
                <a:gd name="T20" fmla="*/ 332 w 1237"/>
                <a:gd name="T21" fmla="*/ 595 h 784"/>
                <a:gd name="T22" fmla="*/ 396 w 1237"/>
                <a:gd name="T23" fmla="*/ 543 h 784"/>
                <a:gd name="T24" fmla="*/ 336 w 1237"/>
                <a:gd name="T25" fmla="*/ 507 h 784"/>
                <a:gd name="T26" fmla="*/ 209 w 1237"/>
                <a:gd name="T27" fmla="*/ 523 h 784"/>
                <a:gd name="T28" fmla="*/ 148 w 1237"/>
                <a:gd name="T29" fmla="*/ 434 h 784"/>
                <a:gd name="T30" fmla="*/ 228 w 1237"/>
                <a:gd name="T31" fmla="*/ 371 h 784"/>
                <a:gd name="T32" fmla="*/ 21 w 1237"/>
                <a:gd name="T33" fmla="*/ 303 h 784"/>
                <a:gd name="T34" fmla="*/ 4 w 1237"/>
                <a:gd name="T35" fmla="*/ 278 h 784"/>
                <a:gd name="T36" fmla="*/ 30 w 1237"/>
                <a:gd name="T37" fmla="*/ 236 h 784"/>
                <a:gd name="T38" fmla="*/ 82 w 1237"/>
                <a:gd name="T39" fmla="*/ 230 h 784"/>
                <a:gd name="T40" fmla="*/ 232 w 1237"/>
                <a:gd name="T41" fmla="*/ 239 h 784"/>
                <a:gd name="T42" fmla="*/ 184 w 1237"/>
                <a:gd name="T43" fmla="*/ 134 h 784"/>
                <a:gd name="T44" fmla="*/ 227 w 1237"/>
                <a:gd name="T45" fmla="*/ 45 h 784"/>
                <a:gd name="T46" fmla="*/ 260 w 1237"/>
                <a:gd name="T47" fmla="*/ 58 h 784"/>
                <a:gd name="T48" fmla="*/ 390 w 1237"/>
                <a:gd name="T49" fmla="*/ 191 h 784"/>
                <a:gd name="T50" fmla="*/ 416 w 1237"/>
                <a:gd name="T51" fmla="*/ 21 h 784"/>
                <a:gd name="T52" fmla="*/ 446 w 1237"/>
                <a:gd name="T53" fmla="*/ 0 h 784"/>
                <a:gd name="T54" fmla="*/ 479 w 1237"/>
                <a:gd name="T55" fmla="*/ 26 h 784"/>
                <a:gd name="T56" fmla="*/ 619 w 1237"/>
                <a:gd name="T57" fmla="*/ 248 h 784"/>
                <a:gd name="T58" fmla="*/ 626 w 1237"/>
                <a:gd name="T59" fmla="*/ 74 h 784"/>
                <a:gd name="T60" fmla="*/ 775 w 1237"/>
                <a:gd name="T61" fmla="*/ 67 h 784"/>
                <a:gd name="T62" fmla="*/ 828 w 1237"/>
                <a:gd name="T63" fmla="*/ 231 h 784"/>
                <a:gd name="T64" fmla="*/ 828 w 1237"/>
                <a:gd name="T65" fmla="*/ 124 h 784"/>
                <a:gd name="T66" fmla="*/ 905 w 1237"/>
                <a:gd name="T67" fmla="*/ 58 h 784"/>
                <a:gd name="T68" fmla="*/ 977 w 1237"/>
                <a:gd name="T69" fmla="*/ 101 h 784"/>
                <a:gd name="T70" fmla="*/ 1014 w 1237"/>
                <a:gd name="T71" fmla="*/ 294 h 784"/>
                <a:gd name="T72" fmla="*/ 1057 w 1237"/>
                <a:gd name="T73" fmla="*/ 209 h 784"/>
                <a:gd name="T74" fmla="*/ 1132 w 1237"/>
                <a:gd name="T75" fmla="*/ 164 h 784"/>
                <a:gd name="T76" fmla="*/ 1161 w 1237"/>
                <a:gd name="T77" fmla="*/ 185 h 784"/>
                <a:gd name="T78" fmla="*/ 1226 w 1237"/>
                <a:gd name="T79" fmla="*/ 399 h 784"/>
                <a:gd name="T80" fmla="*/ 1114 w 1237"/>
                <a:gd name="T81" fmla="*/ 576 h 784"/>
                <a:gd name="T82" fmla="*/ 1107 w 1237"/>
                <a:gd name="T83" fmla="*/ 585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37" h="784">
                  <a:moveTo>
                    <a:pt x="1107" y="585"/>
                  </a:moveTo>
                  <a:cubicBezTo>
                    <a:pt x="1076" y="653"/>
                    <a:pt x="1024" y="711"/>
                    <a:pt x="960" y="751"/>
                  </a:cubicBezTo>
                  <a:cubicBezTo>
                    <a:pt x="925" y="773"/>
                    <a:pt x="869" y="784"/>
                    <a:pt x="851" y="747"/>
                  </a:cubicBezTo>
                  <a:cubicBezTo>
                    <a:pt x="824" y="691"/>
                    <a:pt x="931" y="645"/>
                    <a:pt x="919" y="585"/>
                  </a:cubicBezTo>
                  <a:cubicBezTo>
                    <a:pt x="852" y="580"/>
                    <a:pt x="792" y="622"/>
                    <a:pt x="734" y="656"/>
                  </a:cubicBezTo>
                  <a:cubicBezTo>
                    <a:pt x="676" y="691"/>
                    <a:pt x="603" y="721"/>
                    <a:pt x="543" y="691"/>
                  </a:cubicBezTo>
                  <a:cubicBezTo>
                    <a:pt x="536" y="688"/>
                    <a:pt x="530" y="684"/>
                    <a:pt x="528" y="678"/>
                  </a:cubicBezTo>
                  <a:cubicBezTo>
                    <a:pt x="526" y="669"/>
                    <a:pt x="533" y="661"/>
                    <a:pt x="539" y="656"/>
                  </a:cubicBezTo>
                  <a:cubicBezTo>
                    <a:pt x="562" y="637"/>
                    <a:pt x="589" y="624"/>
                    <a:pt x="618" y="618"/>
                  </a:cubicBezTo>
                  <a:cubicBezTo>
                    <a:pt x="608" y="591"/>
                    <a:pt x="567" y="601"/>
                    <a:pt x="540" y="611"/>
                  </a:cubicBezTo>
                  <a:cubicBezTo>
                    <a:pt x="473" y="637"/>
                    <a:pt x="394" y="631"/>
                    <a:pt x="332" y="595"/>
                  </a:cubicBezTo>
                  <a:cubicBezTo>
                    <a:pt x="349" y="573"/>
                    <a:pt x="371" y="555"/>
                    <a:pt x="396" y="543"/>
                  </a:cubicBezTo>
                  <a:cubicBezTo>
                    <a:pt x="394" y="517"/>
                    <a:pt x="362" y="506"/>
                    <a:pt x="336" y="507"/>
                  </a:cubicBezTo>
                  <a:cubicBezTo>
                    <a:pt x="294" y="509"/>
                    <a:pt x="252" y="528"/>
                    <a:pt x="209" y="523"/>
                  </a:cubicBezTo>
                  <a:cubicBezTo>
                    <a:pt x="166" y="518"/>
                    <a:pt x="125" y="470"/>
                    <a:pt x="148" y="434"/>
                  </a:cubicBezTo>
                  <a:cubicBezTo>
                    <a:pt x="168" y="406"/>
                    <a:pt x="218" y="404"/>
                    <a:pt x="228" y="371"/>
                  </a:cubicBezTo>
                  <a:cubicBezTo>
                    <a:pt x="153" y="380"/>
                    <a:pt x="76" y="354"/>
                    <a:pt x="21" y="303"/>
                  </a:cubicBezTo>
                  <a:cubicBezTo>
                    <a:pt x="13" y="296"/>
                    <a:pt x="6" y="288"/>
                    <a:pt x="4" y="278"/>
                  </a:cubicBezTo>
                  <a:cubicBezTo>
                    <a:pt x="0" y="260"/>
                    <a:pt x="13" y="243"/>
                    <a:pt x="30" y="236"/>
                  </a:cubicBezTo>
                  <a:cubicBezTo>
                    <a:pt x="46" y="228"/>
                    <a:pt x="65" y="229"/>
                    <a:pt x="82" y="230"/>
                  </a:cubicBezTo>
                  <a:cubicBezTo>
                    <a:pt x="132" y="233"/>
                    <a:pt x="182" y="236"/>
                    <a:pt x="232" y="239"/>
                  </a:cubicBezTo>
                  <a:cubicBezTo>
                    <a:pt x="226" y="201"/>
                    <a:pt x="197" y="170"/>
                    <a:pt x="184" y="134"/>
                  </a:cubicBezTo>
                  <a:cubicBezTo>
                    <a:pt x="171" y="97"/>
                    <a:pt x="188" y="44"/>
                    <a:pt x="227" y="45"/>
                  </a:cubicBezTo>
                  <a:cubicBezTo>
                    <a:pt x="239" y="46"/>
                    <a:pt x="250" y="51"/>
                    <a:pt x="260" y="58"/>
                  </a:cubicBezTo>
                  <a:cubicBezTo>
                    <a:pt x="314" y="90"/>
                    <a:pt x="359" y="137"/>
                    <a:pt x="390" y="191"/>
                  </a:cubicBezTo>
                  <a:cubicBezTo>
                    <a:pt x="371" y="134"/>
                    <a:pt x="381" y="69"/>
                    <a:pt x="416" y="21"/>
                  </a:cubicBezTo>
                  <a:cubicBezTo>
                    <a:pt x="423" y="10"/>
                    <a:pt x="434" y="0"/>
                    <a:pt x="446" y="0"/>
                  </a:cubicBezTo>
                  <a:cubicBezTo>
                    <a:pt x="461" y="0"/>
                    <a:pt x="471" y="14"/>
                    <a:pt x="479" y="26"/>
                  </a:cubicBezTo>
                  <a:cubicBezTo>
                    <a:pt x="526" y="100"/>
                    <a:pt x="572" y="174"/>
                    <a:pt x="619" y="248"/>
                  </a:cubicBezTo>
                  <a:cubicBezTo>
                    <a:pt x="653" y="199"/>
                    <a:pt x="601" y="128"/>
                    <a:pt x="626" y="74"/>
                  </a:cubicBezTo>
                  <a:cubicBezTo>
                    <a:pt x="650" y="20"/>
                    <a:pt x="735" y="24"/>
                    <a:pt x="775" y="67"/>
                  </a:cubicBezTo>
                  <a:cubicBezTo>
                    <a:pt x="815" y="110"/>
                    <a:pt x="822" y="173"/>
                    <a:pt x="828" y="231"/>
                  </a:cubicBezTo>
                  <a:cubicBezTo>
                    <a:pt x="823" y="196"/>
                    <a:pt x="818" y="158"/>
                    <a:pt x="828" y="124"/>
                  </a:cubicBezTo>
                  <a:cubicBezTo>
                    <a:pt x="839" y="89"/>
                    <a:pt x="869" y="58"/>
                    <a:pt x="905" y="58"/>
                  </a:cubicBezTo>
                  <a:cubicBezTo>
                    <a:pt x="934" y="59"/>
                    <a:pt x="959" y="79"/>
                    <a:pt x="977" y="101"/>
                  </a:cubicBezTo>
                  <a:cubicBezTo>
                    <a:pt x="1019" y="155"/>
                    <a:pt x="1033" y="229"/>
                    <a:pt x="1014" y="294"/>
                  </a:cubicBezTo>
                  <a:cubicBezTo>
                    <a:pt x="1036" y="271"/>
                    <a:pt x="1042" y="237"/>
                    <a:pt x="1057" y="209"/>
                  </a:cubicBezTo>
                  <a:cubicBezTo>
                    <a:pt x="1071" y="180"/>
                    <a:pt x="1102" y="154"/>
                    <a:pt x="1132" y="164"/>
                  </a:cubicBezTo>
                  <a:cubicBezTo>
                    <a:pt x="1144" y="168"/>
                    <a:pt x="1153" y="177"/>
                    <a:pt x="1161" y="185"/>
                  </a:cubicBezTo>
                  <a:cubicBezTo>
                    <a:pt x="1212" y="242"/>
                    <a:pt x="1237" y="323"/>
                    <a:pt x="1226" y="399"/>
                  </a:cubicBezTo>
                  <a:cubicBezTo>
                    <a:pt x="1214" y="475"/>
                    <a:pt x="1180" y="536"/>
                    <a:pt x="1114" y="576"/>
                  </a:cubicBezTo>
                  <a:lnTo>
                    <a:pt x="1107" y="585"/>
                  </a:ln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8293100" y="-179388"/>
              <a:ext cx="919163" cy="411163"/>
            </a:xfrm>
            <a:custGeom>
              <a:avLst/>
              <a:gdLst>
                <a:gd name="T0" fmla="*/ 858 w 991"/>
                <a:gd name="T1" fmla="*/ 439 h 444"/>
                <a:gd name="T2" fmla="*/ 836 w 991"/>
                <a:gd name="T3" fmla="*/ 437 h 444"/>
                <a:gd name="T4" fmla="*/ 838 w 991"/>
                <a:gd name="T5" fmla="*/ 415 h 444"/>
                <a:gd name="T6" fmla="*/ 910 w 991"/>
                <a:gd name="T7" fmla="*/ 320 h 444"/>
                <a:gd name="T8" fmla="*/ 634 w 991"/>
                <a:gd name="T9" fmla="*/ 259 h 444"/>
                <a:gd name="T10" fmla="*/ 629 w 991"/>
                <a:gd name="T11" fmla="*/ 263 h 444"/>
                <a:gd name="T12" fmla="*/ 428 w 991"/>
                <a:gd name="T13" fmla="*/ 331 h 444"/>
                <a:gd name="T14" fmla="*/ 411 w 991"/>
                <a:gd name="T15" fmla="*/ 317 h 444"/>
                <a:gd name="T16" fmla="*/ 425 w 991"/>
                <a:gd name="T17" fmla="*/ 300 h 444"/>
                <a:gd name="T18" fmla="*/ 595 w 991"/>
                <a:gd name="T19" fmla="*/ 247 h 444"/>
                <a:gd name="T20" fmla="*/ 532 w 991"/>
                <a:gd name="T21" fmla="*/ 228 h 444"/>
                <a:gd name="T22" fmla="*/ 363 w 991"/>
                <a:gd name="T23" fmla="*/ 178 h 444"/>
                <a:gd name="T24" fmla="*/ 356 w 991"/>
                <a:gd name="T25" fmla="*/ 183 h 444"/>
                <a:gd name="T26" fmla="*/ 181 w 991"/>
                <a:gd name="T27" fmla="*/ 254 h 444"/>
                <a:gd name="T28" fmla="*/ 161 w 991"/>
                <a:gd name="T29" fmla="*/ 246 h 444"/>
                <a:gd name="T30" fmla="*/ 170 w 991"/>
                <a:gd name="T31" fmla="*/ 226 h 444"/>
                <a:gd name="T32" fmla="*/ 317 w 991"/>
                <a:gd name="T33" fmla="*/ 166 h 444"/>
                <a:gd name="T34" fmla="*/ 17 w 991"/>
                <a:gd name="T35" fmla="*/ 133 h 444"/>
                <a:gd name="T36" fmla="*/ 0 w 991"/>
                <a:gd name="T37" fmla="*/ 119 h 444"/>
                <a:gd name="T38" fmla="*/ 15 w 991"/>
                <a:gd name="T39" fmla="*/ 103 h 444"/>
                <a:gd name="T40" fmla="*/ 481 w 991"/>
                <a:gd name="T41" fmla="*/ 180 h 444"/>
                <a:gd name="T42" fmla="*/ 424 w 991"/>
                <a:gd name="T43" fmla="*/ 106 h 444"/>
                <a:gd name="T44" fmla="*/ 402 w 991"/>
                <a:gd name="T45" fmla="*/ 91 h 444"/>
                <a:gd name="T46" fmla="*/ 328 w 991"/>
                <a:gd name="T47" fmla="*/ 26 h 444"/>
                <a:gd name="T48" fmla="*/ 332 w 991"/>
                <a:gd name="T49" fmla="*/ 4 h 444"/>
                <a:gd name="T50" fmla="*/ 353 w 991"/>
                <a:gd name="T51" fmla="*/ 9 h 444"/>
                <a:gd name="T52" fmla="*/ 419 w 991"/>
                <a:gd name="T53" fmla="*/ 66 h 444"/>
                <a:gd name="T54" fmla="*/ 442 w 991"/>
                <a:gd name="T55" fmla="*/ 81 h 444"/>
                <a:gd name="T56" fmla="*/ 506 w 991"/>
                <a:gd name="T57" fmla="*/ 154 h 444"/>
                <a:gd name="T58" fmla="*/ 513 w 991"/>
                <a:gd name="T59" fmla="*/ 190 h 444"/>
                <a:gd name="T60" fmla="*/ 541 w 991"/>
                <a:gd name="T61" fmla="*/ 198 h 444"/>
                <a:gd name="T62" fmla="*/ 788 w 991"/>
                <a:gd name="T63" fmla="*/ 268 h 444"/>
                <a:gd name="T64" fmla="*/ 620 w 991"/>
                <a:gd name="T65" fmla="*/ 77 h 444"/>
                <a:gd name="T66" fmla="*/ 612 w 991"/>
                <a:gd name="T67" fmla="*/ 58 h 444"/>
                <a:gd name="T68" fmla="*/ 632 w 991"/>
                <a:gd name="T69" fmla="*/ 49 h 444"/>
                <a:gd name="T70" fmla="*/ 807 w 991"/>
                <a:gd name="T71" fmla="*/ 226 h 444"/>
                <a:gd name="T72" fmla="*/ 822 w 991"/>
                <a:gd name="T73" fmla="*/ 275 h 444"/>
                <a:gd name="T74" fmla="*/ 976 w 991"/>
                <a:gd name="T75" fmla="*/ 294 h 444"/>
                <a:gd name="T76" fmla="*/ 990 w 991"/>
                <a:gd name="T77" fmla="*/ 304 h 444"/>
                <a:gd name="T78" fmla="*/ 991 w 991"/>
                <a:gd name="T79" fmla="*/ 310 h 444"/>
                <a:gd name="T80" fmla="*/ 975 w 991"/>
                <a:gd name="T81" fmla="*/ 325 h 444"/>
                <a:gd name="T82" fmla="*/ 942 w 991"/>
                <a:gd name="T83" fmla="*/ 323 h 444"/>
                <a:gd name="T84" fmla="*/ 942 w 991"/>
                <a:gd name="T85" fmla="*/ 324 h 444"/>
                <a:gd name="T86" fmla="*/ 858 w 991"/>
                <a:gd name="T87" fmla="*/ 43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1" h="443">
                  <a:moveTo>
                    <a:pt x="858" y="439"/>
                  </a:moveTo>
                  <a:cubicBezTo>
                    <a:pt x="851" y="444"/>
                    <a:pt x="841" y="443"/>
                    <a:pt x="836" y="437"/>
                  </a:cubicBezTo>
                  <a:cubicBezTo>
                    <a:pt x="830" y="430"/>
                    <a:pt x="831" y="421"/>
                    <a:pt x="838" y="415"/>
                  </a:cubicBezTo>
                  <a:cubicBezTo>
                    <a:pt x="869" y="389"/>
                    <a:pt x="893" y="356"/>
                    <a:pt x="910" y="320"/>
                  </a:cubicBezTo>
                  <a:cubicBezTo>
                    <a:pt x="816" y="309"/>
                    <a:pt x="724" y="286"/>
                    <a:pt x="634" y="259"/>
                  </a:cubicBezTo>
                  <a:cubicBezTo>
                    <a:pt x="633" y="261"/>
                    <a:pt x="631" y="262"/>
                    <a:pt x="629" y="263"/>
                  </a:cubicBezTo>
                  <a:cubicBezTo>
                    <a:pt x="569" y="301"/>
                    <a:pt x="499" y="324"/>
                    <a:pt x="428" y="331"/>
                  </a:cubicBezTo>
                  <a:cubicBezTo>
                    <a:pt x="419" y="332"/>
                    <a:pt x="412" y="326"/>
                    <a:pt x="411" y="317"/>
                  </a:cubicBezTo>
                  <a:cubicBezTo>
                    <a:pt x="410" y="309"/>
                    <a:pt x="416" y="301"/>
                    <a:pt x="425" y="300"/>
                  </a:cubicBezTo>
                  <a:cubicBezTo>
                    <a:pt x="485" y="295"/>
                    <a:pt x="543" y="276"/>
                    <a:pt x="595" y="247"/>
                  </a:cubicBezTo>
                  <a:cubicBezTo>
                    <a:pt x="574" y="241"/>
                    <a:pt x="553" y="234"/>
                    <a:pt x="532" y="228"/>
                  </a:cubicBezTo>
                  <a:cubicBezTo>
                    <a:pt x="476" y="210"/>
                    <a:pt x="419" y="193"/>
                    <a:pt x="363" y="178"/>
                  </a:cubicBezTo>
                  <a:cubicBezTo>
                    <a:pt x="361" y="180"/>
                    <a:pt x="359" y="182"/>
                    <a:pt x="356" y="183"/>
                  </a:cubicBezTo>
                  <a:cubicBezTo>
                    <a:pt x="181" y="254"/>
                    <a:pt x="181" y="254"/>
                    <a:pt x="181" y="254"/>
                  </a:cubicBezTo>
                  <a:cubicBezTo>
                    <a:pt x="173" y="257"/>
                    <a:pt x="165" y="253"/>
                    <a:pt x="161" y="246"/>
                  </a:cubicBezTo>
                  <a:cubicBezTo>
                    <a:pt x="158" y="238"/>
                    <a:pt x="162" y="229"/>
                    <a:pt x="170" y="226"/>
                  </a:cubicBezTo>
                  <a:cubicBezTo>
                    <a:pt x="317" y="166"/>
                    <a:pt x="317" y="166"/>
                    <a:pt x="317" y="166"/>
                  </a:cubicBezTo>
                  <a:cubicBezTo>
                    <a:pt x="218" y="142"/>
                    <a:pt x="118" y="127"/>
                    <a:pt x="17" y="133"/>
                  </a:cubicBezTo>
                  <a:cubicBezTo>
                    <a:pt x="8" y="134"/>
                    <a:pt x="1" y="128"/>
                    <a:pt x="0" y="119"/>
                  </a:cubicBezTo>
                  <a:cubicBezTo>
                    <a:pt x="0" y="111"/>
                    <a:pt x="6" y="103"/>
                    <a:pt x="15" y="103"/>
                  </a:cubicBezTo>
                  <a:cubicBezTo>
                    <a:pt x="174" y="92"/>
                    <a:pt x="330" y="134"/>
                    <a:pt x="481" y="180"/>
                  </a:cubicBezTo>
                  <a:cubicBezTo>
                    <a:pt x="476" y="149"/>
                    <a:pt x="448" y="123"/>
                    <a:pt x="424" y="106"/>
                  </a:cubicBezTo>
                  <a:cubicBezTo>
                    <a:pt x="417" y="101"/>
                    <a:pt x="410" y="96"/>
                    <a:pt x="402" y="91"/>
                  </a:cubicBezTo>
                  <a:cubicBezTo>
                    <a:pt x="375" y="73"/>
                    <a:pt x="347" y="54"/>
                    <a:pt x="328" y="26"/>
                  </a:cubicBezTo>
                  <a:cubicBezTo>
                    <a:pt x="323" y="19"/>
                    <a:pt x="325" y="9"/>
                    <a:pt x="332" y="4"/>
                  </a:cubicBezTo>
                  <a:cubicBezTo>
                    <a:pt x="339" y="0"/>
                    <a:pt x="348" y="2"/>
                    <a:pt x="353" y="9"/>
                  </a:cubicBezTo>
                  <a:cubicBezTo>
                    <a:pt x="369" y="32"/>
                    <a:pt x="393" y="49"/>
                    <a:pt x="419" y="66"/>
                  </a:cubicBezTo>
                  <a:cubicBezTo>
                    <a:pt x="427" y="71"/>
                    <a:pt x="435" y="76"/>
                    <a:pt x="442" y="81"/>
                  </a:cubicBezTo>
                  <a:cubicBezTo>
                    <a:pt x="474" y="104"/>
                    <a:pt x="495" y="129"/>
                    <a:pt x="506" y="154"/>
                  </a:cubicBezTo>
                  <a:cubicBezTo>
                    <a:pt x="511" y="166"/>
                    <a:pt x="513" y="178"/>
                    <a:pt x="513" y="190"/>
                  </a:cubicBezTo>
                  <a:cubicBezTo>
                    <a:pt x="522" y="193"/>
                    <a:pt x="532" y="196"/>
                    <a:pt x="541" y="198"/>
                  </a:cubicBezTo>
                  <a:cubicBezTo>
                    <a:pt x="622" y="224"/>
                    <a:pt x="705" y="249"/>
                    <a:pt x="788" y="268"/>
                  </a:cubicBezTo>
                  <a:cubicBezTo>
                    <a:pt x="764" y="183"/>
                    <a:pt x="701" y="111"/>
                    <a:pt x="620" y="77"/>
                  </a:cubicBezTo>
                  <a:cubicBezTo>
                    <a:pt x="612" y="74"/>
                    <a:pt x="608" y="65"/>
                    <a:pt x="612" y="58"/>
                  </a:cubicBezTo>
                  <a:cubicBezTo>
                    <a:pt x="615" y="50"/>
                    <a:pt x="624" y="46"/>
                    <a:pt x="632" y="49"/>
                  </a:cubicBezTo>
                  <a:cubicBezTo>
                    <a:pt x="711" y="82"/>
                    <a:pt x="775" y="147"/>
                    <a:pt x="807" y="226"/>
                  </a:cubicBezTo>
                  <a:cubicBezTo>
                    <a:pt x="813" y="242"/>
                    <a:pt x="818" y="258"/>
                    <a:pt x="822" y="275"/>
                  </a:cubicBezTo>
                  <a:cubicBezTo>
                    <a:pt x="873" y="285"/>
                    <a:pt x="924" y="292"/>
                    <a:pt x="976" y="294"/>
                  </a:cubicBezTo>
                  <a:cubicBezTo>
                    <a:pt x="982" y="295"/>
                    <a:pt x="987" y="299"/>
                    <a:pt x="990" y="304"/>
                  </a:cubicBezTo>
                  <a:cubicBezTo>
                    <a:pt x="990" y="306"/>
                    <a:pt x="991" y="308"/>
                    <a:pt x="991" y="310"/>
                  </a:cubicBezTo>
                  <a:cubicBezTo>
                    <a:pt x="990" y="319"/>
                    <a:pt x="983" y="325"/>
                    <a:pt x="975" y="325"/>
                  </a:cubicBezTo>
                  <a:cubicBezTo>
                    <a:pt x="964" y="325"/>
                    <a:pt x="953" y="323"/>
                    <a:pt x="942" y="323"/>
                  </a:cubicBezTo>
                  <a:cubicBezTo>
                    <a:pt x="942" y="323"/>
                    <a:pt x="942" y="323"/>
                    <a:pt x="942" y="324"/>
                  </a:cubicBezTo>
                  <a:cubicBezTo>
                    <a:pt x="924" y="368"/>
                    <a:pt x="894" y="408"/>
                    <a:pt x="858" y="439"/>
                  </a:cubicBezTo>
                  <a:close/>
                </a:path>
              </a:pathLst>
            </a:custGeom>
            <a:solidFill>
              <a:srgbClr val="409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9863138" y="171450"/>
              <a:ext cx="374650" cy="361950"/>
            </a:xfrm>
            <a:custGeom>
              <a:avLst/>
              <a:gdLst>
                <a:gd name="T0" fmla="*/ 249 w 403"/>
                <a:gd name="T1" fmla="*/ 11 h 389"/>
                <a:gd name="T2" fmla="*/ 145 w 403"/>
                <a:gd name="T3" fmla="*/ 8 h 389"/>
                <a:gd name="T4" fmla="*/ 41 w 403"/>
                <a:gd name="T5" fmla="*/ 87 h 389"/>
                <a:gd name="T6" fmla="*/ 33 w 403"/>
                <a:gd name="T7" fmla="*/ 286 h 389"/>
                <a:gd name="T8" fmla="*/ 208 w 403"/>
                <a:gd name="T9" fmla="*/ 382 h 389"/>
                <a:gd name="T10" fmla="*/ 321 w 403"/>
                <a:gd name="T11" fmla="*/ 335 h 389"/>
                <a:gd name="T12" fmla="*/ 387 w 403"/>
                <a:gd name="T13" fmla="*/ 256 h 389"/>
                <a:gd name="T14" fmla="*/ 382 w 403"/>
                <a:gd name="T15" fmla="*/ 147 h 389"/>
                <a:gd name="T16" fmla="*/ 254 w 403"/>
                <a:gd name="T17" fmla="*/ 88 h 389"/>
                <a:gd name="T18" fmla="*/ 102 w 403"/>
                <a:gd name="T19" fmla="*/ 164 h 389"/>
                <a:gd name="T20" fmla="*/ 152 w 403"/>
                <a:gd name="T21" fmla="*/ 293 h 389"/>
                <a:gd name="T22" fmla="*/ 289 w 403"/>
                <a:gd name="T23" fmla="*/ 277 h 389"/>
                <a:gd name="T24" fmla="*/ 311 w 403"/>
                <a:gd name="T25" fmla="*/ 247 h 389"/>
                <a:gd name="T26" fmla="*/ 289 w 403"/>
                <a:gd name="T27" fmla="*/ 184 h 389"/>
                <a:gd name="T28" fmla="*/ 207 w 403"/>
                <a:gd name="T29" fmla="*/ 144 h 389"/>
                <a:gd name="T30" fmla="*/ 184 w 403"/>
                <a:gd name="T31" fmla="*/ 161 h 389"/>
                <a:gd name="T32" fmla="*/ 201 w 403"/>
                <a:gd name="T33" fmla="*/ 184 h 389"/>
                <a:gd name="T34" fmla="*/ 261 w 403"/>
                <a:gd name="T35" fmla="*/ 213 h 389"/>
                <a:gd name="T36" fmla="*/ 273 w 403"/>
                <a:gd name="T37" fmla="*/ 235 h 389"/>
                <a:gd name="T38" fmla="*/ 264 w 403"/>
                <a:gd name="T39" fmla="*/ 246 h 389"/>
                <a:gd name="T40" fmla="*/ 171 w 403"/>
                <a:gd name="T41" fmla="*/ 258 h 389"/>
                <a:gd name="T42" fmla="*/ 140 w 403"/>
                <a:gd name="T43" fmla="*/ 179 h 389"/>
                <a:gd name="T44" fmla="*/ 253 w 403"/>
                <a:gd name="T45" fmla="*/ 128 h 389"/>
                <a:gd name="T46" fmla="*/ 348 w 403"/>
                <a:gd name="T47" fmla="*/ 168 h 389"/>
                <a:gd name="T48" fmla="*/ 350 w 403"/>
                <a:gd name="T49" fmla="*/ 240 h 389"/>
                <a:gd name="T50" fmla="*/ 296 w 403"/>
                <a:gd name="T51" fmla="*/ 303 h 389"/>
                <a:gd name="T52" fmla="*/ 205 w 403"/>
                <a:gd name="T53" fmla="*/ 342 h 389"/>
                <a:gd name="T54" fmla="*/ 68 w 403"/>
                <a:gd name="T55" fmla="*/ 267 h 389"/>
                <a:gd name="T56" fmla="*/ 75 w 403"/>
                <a:gd name="T57" fmla="*/ 108 h 389"/>
                <a:gd name="T58" fmla="*/ 155 w 403"/>
                <a:gd name="T59" fmla="*/ 47 h 389"/>
                <a:gd name="T60" fmla="*/ 271 w 403"/>
                <a:gd name="T61" fmla="*/ 57 h 389"/>
                <a:gd name="T62" fmla="*/ 337 w 403"/>
                <a:gd name="T63" fmla="*/ 94 h 389"/>
                <a:gd name="T64" fmla="*/ 364 w 403"/>
                <a:gd name="T65" fmla="*/ 104 h 389"/>
                <a:gd name="T66" fmla="*/ 373 w 403"/>
                <a:gd name="T67" fmla="*/ 77 h 389"/>
                <a:gd name="T68" fmla="*/ 281 w 403"/>
                <a:gd name="T69" fmla="*/ 18 h 389"/>
                <a:gd name="T70" fmla="*/ 249 w 403"/>
                <a:gd name="T71" fmla="*/ 1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2" h="389">
                  <a:moveTo>
                    <a:pt x="249" y="11"/>
                  </a:moveTo>
                  <a:cubicBezTo>
                    <a:pt x="214" y="3"/>
                    <a:pt x="179" y="0"/>
                    <a:pt x="145" y="8"/>
                  </a:cubicBezTo>
                  <a:cubicBezTo>
                    <a:pt x="104" y="19"/>
                    <a:pt x="66" y="47"/>
                    <a:pt x="41" y="87"/>
                  </a:cubicBezTo>
                  <a:cubicBezTo>
                    <a:pt x="3" y="147"/>
                    <a:pt x="0" y="225"/>
                    <a:pt x="33" y="286"/>
                  </a:cubicBezTo>
                  <a:cubicBezTo>
                    <a:pt x="67" y="349"/>
                    <a:pt x="139" y="389"/>
                    <a:pt x="208" y="382"/>
                  </a:cubicBezTo>
                  <a:cubicBezTo>
                    <a:pt x="246" y="378"/>
                    <a:pt x="284" y="363"/>
                    <a:pt x="321" y="335"/>
                  </a:cubicBezTo>
                  <a:cubicBezTo>
                    <a:pt x="352" y="311"/>
                    <a:pt x="375" y="285"/>
                    <a:pt x="387" y="256"/>
                  </a:cubicBezTo>
                  <a:cubicBezTo>
                    <a:pt x="403" y="219"/>
                    <a:pt x="401" y="177"/>
                    <a:pt x="382" y="147"/>
                  </a:cubicBezTo>
                  <a:cubicBezTo>
                    <a:pt x="360" y="111"/>
                    <a:pt x="314" y="90"/>
                    <a:pt x="254" y="88"/>
                  </a:cubicBezTo>
                  <a:cubicBezTo>
                    <a:pt x="196" y="86"/>
                    <a:pt x="125" y="105"/>
                    <a:pt x="102" y="164"/>
                  </a:cubicBezTo>
                  <a:cubicBezTo>
                    <a:pt x="84" y="210"/>
                    <a:pt x="106" y="269"/>
                    <a:pt x="152" y="293"/>
                  </a:cubicBezTo>
                  <a:cubicBezTo>
                    <a:pt x="194" y="316"/>
                    <a:pt x="251" y="309"/>
                    <a:pt x="289" y="277"/>
                  </a:cubicBezTo>
                  <a:cubicBezTo>
                    <a:pt x="297" y="271"/>
                    <a:pt x="307" y="261"/>
                    <a:pt x="311" y="247"/>
                  </a:cubicBezTo>
                  <a:cubicBezTo>
                    <a:pt x="317" y="226"/>
                    <a:pt x="309" y="203"/>
                    <a:pt x="289" y="184"/>
                  </a:cubicBezTo>
                  <a:cubicBezTo>
                    <a:pt x="267" y="163"/>
                    <a:pt x="238" y="148"/>
                    <a:pt x="207" y="144"/>
                  </a:cubicBezTo>
                  <a:cubicBezTo>
                    <a:pt x="196" y="142"/>
                    <a:pt x="186" y="150"/>
                    <a:pt x="184" y="161"/>
                  </a:cubicBezTo>
                  <a:cubicBezTo>
                    <a:pt x="183" y="172"/>
                    <a:pt x="190" y="182"/>
                    <a:pt x="201" y="184"/>
                  </a:cubicBezTo>
                  <a:cubicBezTo>
                    <a:pt x="224" y="187"/>
                    <a:pt x="245" y="197"/>
                    <a:pt x="261" y="213"/>
                  </a:cubicBezTo>
                  <a:cubicBezTo>
                    <a:pt x="269" y="221"/>
                    <a:pt x="274" y="230"/>
                    <a:pt x="273" y="235"/>
                  </a:cubicBezTo>
                  <a:cubicBezTo>
                    <a:pt x="272" y="238"/>
                    <a:pt x="269" y="242"/>
                    <a:pt x="264" y="246"/>
                  </a:cubicBezTo>
                  <a:cubicBezTo>
                    <a:pt x="238" y="268"/>
                    <a:pt x="199" y="273"/>
                    <a:pt x="171" y="258"/>
                  </a:cubicBezTo>
                  <a:cubicBezTo>
                    <a:pt x="143" y="243"/>
                    <a:pt x="129" y="206"/>
                    <a:pt x="140" y="179"/>
                  </a:cubicBezTo>
                  <a:cubicBezTo>
                    <a:pt x="155" y="139"/>
                    <a:pt x="210" y="127"/>
                    <a:pt x="253" y="128"/>
                  </a:cubicBezTo>
                  <a:cubicBezTo>
                    <a:pt x="279" y="129"/>
                    <a:pt x="327" y="136"/>
                    <a:pt x="348" y="168"/>
                  </a:cubicBezTo>
                  <a:cubicBezTo>
                    <a:pt x="360" y="188"/>
                    <a:pt x="361" y="215"/>
                    <a:pt x="350" y="240"/>
                  </a:cubicBezTo>
                  <a:cubicBezTo>
                    <a:pt x="341" y="262"/>
                    <a:pt x="323" y="283"/>
                    <a:pt x="296" y="303"/>
                  </a:cubicBezTo>
                  <a:cubicBezTo>
                    <a:pt x="266" y="326"/>
                    <a:pt x="235" y="339"/>
                    <a:pt x="205" y="342"/>
                  </a:cubicBezTo>
                  <a:cubicBezTo>
                    <a:pt x="151" y="347"/>
                    <a:pt x="95" y="316"/>
                    <a:pt x="68" y="267"/>
                  </a:cubicBezTo>
                  <a:cubicBezTo>
                    <a:pt x="43" y="220"/>
                    <a:pt x="46" y="156"/>
                    <a:pt x="75" y="108"/>
                  </a:cubicBezTo>
                  <a:cubicBezTo>
                    <a:pt x="95" y="78"/>
                    <a:pt x="124" y="55"/>
                    <a:pt x="155" y="47"/>
                  </a:cubicBezTo>
                  <a:cubicBezTo>
                    <a:pt x="191" y="38"/>
                    <a:pt x="229" y="46"/>
                    <a:pt x="271" y="57"/>
                  </a:cubicBezTo>
                  <a:cubicBezTo>
                    <a:pt x="300" y="64"/>
                    <a:pt x="327" y="74"/>
                    <a:pt x="337" y="94"/>
                  </a:cubicBezTo>
                  <a:cubicBezTo>
                    <a:pt x="341" y="104"/>
                    <a:pt x="353" y="109"/>
                    <a:pt x="364" y="104"/>
                  </a:cubicBezTo>
                  <a:cubicBezTo>
                    <a:pt x="374" y="99"/>
                    <a:pt x="378" y="87"/>
                    <a:pt x="373" y="77"/>
                  </a:cubicBezTo>
                  <a:cubicBezTo>
                    <a:pt x="357" y="42"/>
                    <a:pt x="319" y="28"/>
                    <a:pt x="281" y="18"/>
                  </a:cubicBezTo>
                  <a:cubicBezTo>
                    <a:pt x="270" y="16"/>
                    <a:pt x="260" y="13"/>
                    <a:pt x="249" y="1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9699625" y="-4763"/>
              <a:ext cx="339725" cy="455613"/>
            </a:xfrm>
            <a:custGeom>
              <a:avLst/>
              <a:gdLst>
                <a:gd name="T0" fmla="*/ 132 w 365"/>
                <a:gd name="T1" fmla="*/ 437 h 491"/>
                <a:gd name="T2" fmla="*/ 203 w 365"/>
                <a:gd name="T3" fmla="*/ 208 h 491"/>
                <a:gd name="T4" fmla="*/ 329 w 365"/>
                <a:gd name="T5" fmla="*/ 115 h 491"/>
                <a:gd name="T6" fmla="*/ 350 w 365"/>
                <a:gd name="T7" fmla="*/ 100 h 491"/>
                <a:gd name="T8" fmla="*/ 331 w 365"/>
                <a:gd name="T9" fmla="*/ 37 h 491"/>
                <a:gd name="T10" fmla="*/ 153 w 365"/>
                <a:gd name="T11" fmla="*/ 36 h 491"/>
                <a:gd name="T12" fmla="*/ 74 w 365"/>
                <a:gd name="T13" fmla="*/ 86 h 491"/>
                <a:gd name="T14" fmla="*/ 45 w 365"/>
                <a:gd name="T15" fmla="*/ 131 h 491"/>
                <a:gd name="T16" fmla="*/ 63 w 365"/>
                <a:gd name="T17" fmla="*/ 443 h 491"/>
                <a:gd name="T18" fmla="*/ 95 w 365"/>
                <a:gd name="T19" fmla="*/ 482 h 491"/>
                <a:gd name="T20" fmla="*/ 133 w 365"/>
                <a:gd name="T21" fmla="*/ 441 h 491"/>
                <a:gd name="T22" fmla="*/ 132 w 365"/>
                <a:gd name="T23" fmla="*/ 437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5" h="491">
                  <a:moveTo>
                    <a:pt x="132" y="437"/>
                  </a:moveTo>
                  <a:cubicBezTo>
                    <a:pt x="107" y="356"/>
                    <a:pt x="150" y="267"/>
                    <a:pt x="203" y="208"/>
                  </a:cubicBezTo>
                  <a:cubicBezTo>
                    <a:pt x="239" y="169"/>
                    <a:pt x="283" y="141"/>
                    <a:pt x="329" y="115"/>
                  </a:cubicBezTo>
                  <a:cubicBezTo>
                    <a:pt x="337" y="111"/>
                    <a:pt x="345" y="107"/>
                    <a:pt x="350" y="100"/>
                  </a:cubicBezTo>
                  <a:cubicBezTo>
                    <a:pt x="365" y="80"/>
                    <a:pt x="350" y="51"/>
                    <a:pt x="331" y="37"/>
                  </a:cubicBezTo>
                  <a:cubicBezTo>
                    <a:pt x="281" y="0"/>
                    <a:pt x="210" y="13"/>
                    <a:pt x="153" y="36"/>
                  </a:cubicBezTo>
                  <a:cubicBezTo>
                    <a:pt x="124" y="48"/>
                    <a:pt x="95" y="63"/>
                    <a:pt x="74" y="86"/>
                  </a:cubicBezTo>
                  <a:cubicBezTo>
                    <a:pt x="62" y="99"/>
                    <a:pt x="52" y="114"/>
                    <a:pt x="45" y="131"/>
                  </a:cubicBezTo>
                  <a:cubicBezTo>
                    <a:pt x="0" y="228"/>
                    <a:pt x="21" y="344"/>
                    <a:pt x="63" y="443"/>
                  </a:cubicBezTo>
                  <a:cubicBezTo>
                    <a:pt x="70" y="459"/>
                    <a:pt x="79" y="477"/>
                    <a:pt x="95" y="482"/>
                  </a:cubicBezTo>
                  <a:cubicBezTo>
                    <a:pt x="121" y="491"/>
                    <a:pt x="140" y="463"/>
                    <a:pt x="133" y="441"/>
                  </a:cubicBezTo>
                  <a:cubicBezTo>
                    <a:pt x="132" y="440"/>
                    <a:pt x="132" y="439"/>
                    <a:pt x="132" y="43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9802813" y="503237"/>
              <a:ext cx="490538" cy="252413"/>
            </a:xfrm>
            <a:custGeom>
              <a:avLst/>
              <a:gdLst>
                <a:gd name="T0" fmla="*/ 114 w 529"/>
                <a:gd name="T1" fmla="*/ 65 h 273"/>
                <a:gd name="T2" fmla="*/ 64 w 529"/>
                <a:gd name="T3" fmla="*/ 38 h 273"/>
                <a:gd name="T4" fmla="*/ 14 w 529"/>
                <a:gd name="T5" fmla="*/ 56 h 273"/>
                <a:gd name="T6" fmla="*/ 39 w 529"/>
                <a:gd name="T7" fmla="*/ 129 h 273"/>
                <a:gd name="T8" fmla="*/ 156 w 529"/>
                <a:gd name="T9" fmla="*/ 235 h 273"/>
                <a:gd name="T10" fmla="*/ 308 w 529"/>
                <a:gd name="T11" fmla="*/ 254 h 273"/>
                <a:gd name="T12" fmla="*/ 361 w 529"/>
                <a:gd name="T13" fmla="*/ 222 h 273"/>
                <a:gd name="T14" fmla="*/ 502 w 529"/>
                <a:gd name="T15" fmla="*/ 83 h 273"/>
                <a:gd name="T16" fmla="*/ 519 w 529"/>
                <a:gd name="T17" fmla="*/ 23 h 273"/>
                <a:gd name="T18" fmla="*/ 474 w 529"/>
                <a:gd name="T19" fmla="*/ 2 h 273"/>
                <a:gd name="T20" fmla="*/ 425 w 529"/>
                <a:gd name="T21" fmla="*/ 23 h 273"/>
                <a:gd name="T22" fmla="*/ 267 w 529"/>
                <a:gd name="T23" fmla="*/ 90 h 273"/>
                <a:gd name="T24" fmla="*/ 162 w 529"/>
                <a:gd name="T25" fmla="*/ 93 h 273"/>
                <a:gd name="T26" fmla="*/ 114 w 529"/>
                <a:gd name="T27" fmla="*/ 6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9" h="273">
                  <a:moveTo>
                    <a:pt x="114" y="65"/>
                  </a:moveTo>
                  <a:cubicBezTo>
                    <a:pt x="99" y="53"/>
                    <a:pt x="83" y="42"/>
                    <a:pt x="64" y="38"/>
                  </a:cubicBezTo>
                  <a:cubicBezTo>
                    <a:pt x="45" y="33"/>
                    <a:pt x="23" y="39"/>
                    <a:pt x="14" y="56"/>
                  </a:cubicBezTo>
                  <a:cubicBezTo>
                    <a:pt x="0" y="80"/>
                    <a:pt x="20" y="109"/>
                    <a:pt x="39" y="129"/>
                  </a:cubicBezTo>
                  <a:cubicBezTo>
                    <a:pt x="75" y="168"/>
                    <a:pt x="111" y="208"/>
                    <a:pt x="156" y="235"/>
                  </a:cubicBezTo>
                  <a:cubicBezTo>
                    <a:pt x="202" y="261"/>
                    <a:pt x="259" y="273"/>
                    <a:pt x="308" y="254"/>
                  </a:cubicBezTo>
                  <a:cubicBezTo>
                    <a:pt x="327" y="247"/>
                    <a:pt x="345" y="234"/>
                    <a:pt x="361" y="222"/>
                  </a:cubicBezTo>
                  <a:cubicBezTo>
                    <a:pt x="414" y="182"/>
                    <a:pt x="461" y="135"/>
                    <a:pt x="502" y="83"/>
                  </a:cubicBezTo>
                  <a:cubicBezTo>
                    <a:pt x="515" y="66"/>
                    <a:pt x="529" y="43"/>
                    <a:pt x="519" y="23"/>
                  </a:cubicBezTo>
                  <a:cubicBezTo>
                    <a:pt x="512" y="7"/>
                    <a:pt x="492" y="0"/>
                    <a:pt x="474" y="2"/>
                  </a:cubicBezTo>
                  <a:cubicBezTo>
                    <a:pt x="456" y="5"/>
                    <a:pt x="441" y="14"/>
                    <a:pt x="425" y="23"/>
                  </a:cubicBezTo>
                  <a:cubicBezTo>
                    <a:pt x="376" y="52"/>
                    <a:pt x="324" y="78"/>
                    <a:pt x="267" y="90"/>
                  </a:cubicBezTo>
                  <a:cubicBezTo>
                    <a:pt x="233" y="97"/>
                    <a:pt x="197" y="101"/>
                    <a:pt x="162" y="93"/>
                  </a:cubicBezTo>
                  <a:cubicBezTo>
                    <a:pt x="143" y="88"/>
                    <a:pt x="129" y="76"/>
                    <a:pt x="114" y="6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10093325" y="39687"/>
              <a:ext cx="358775" cy="439738"/>
            </a:xfrm>
            <a:custGeom>
              <a:avLst/>
              <a:gdLst>
                <a:gd name="T0" fmla="*/ 216 w 387"/>
                <a:gd name="T1" fmla="*/ 298 h 474"/>
                <a:gd name="T2" fmla="*/ 215 w 387"/>
                <a:gd name="T3" fmla="*/ 314 h 474"/>
                <a:gd name="T4" fmla="*/ 213 w 387"/>
                <a:gd name="T5" fmla="*/ 378 h 474"/>
                <a:gd name="T6" fmla="*/ 213 w 387"/>
                <a:gd name="T7" fmla="*/ 381 h 474"/>
                <a:gd name="T8" fmla="*/ 212 w 387"/>
                <a:gd name="T9" fmla="*/ 430 h 474"/>
                <a:gd name="T10" fmla="*/ 242 w 387"/>
                <a:gd name="T11" fmla="*/ 466 h 474"/>
                <a:gd name="T12" fmla="*/ 308 w 387"/>
                <a:gd name="T13" fmla="*/ 421 h 474"/>
                <a:gd name="T14" fmla="*/ 356 w 387"/>
                <a:gd name="T15" fmla="*/ 188 h 474"/>
                <a:gd name="T16" fmla="*/ 260 w 387"/>
                <a:gd name="T17" fmla="*/ 83 h 474"/>
                <a:gd name="T18" fmla="*/ 31 w 387"/>
                <a:gd name="T19" fmla="*/ 21 h 474"/>
                <a:gd name="T20" fmla="*/ 10 w 387"/>
                <a:gd name="T21" fmla="*/ 34 h 474"/>
                <a:gd name="T22" fmla="*/ 27 w 387"/>
                <a:gd name="T23" fmla="*/ 79 h 474"/>
                <a:gd name="T24" fmla="*/ 166 w 387"/>
                <a:gd name="T25" fmla="*/ 196 h 474"/>
                <a:gd name="T26" fmla="*/ 212 w 387"/>
                <a:gd name="T27" fmla="*/ 272 h 474"/>
                <a:gd name="T28" fmla="*/ 216 w 387"/>
                <a:gd name="T29" fmla="*/ 298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7" h="473">
                  <a:moveTo>
                    <a:pt x="216" y="298"/>
                  </a:moveTo>
                  <a:cubicBezTo>
                    <a:pt x="216" y="303"/>
                    <a:pt x="215" y="309"/>
                    <a:pt x="215" y="314"/>
                  </a:cubicBezTo>
                  <a:cubicBezTo>
                    <a:pt x="213" y="335"/>
                    <a:pt x="216" y="357"/>
                    <a:pt x="213" y="378"/>
                  </a:cubicBezTo>
                  <a:cubicBezTo>
                    <a:pt x="213" y="379"/>
                    <a:pt x="213" y="380"/>
                    <a:pt x="213" y="381"/>
                  </a:cubicBezTo>
                  <a:cubicBezTo>
                    <a:pt x="210" y="398"/>
                    <a:pt x="208" y="414"/>
                    <a:pt x="212" y="430"/>
                  </a:cubicBezTo>
                  <a:cubicBezTo>
                    <a:pt x="215" y="446"/>
                    <a:pt x="226" y="462"/>
                    <a:pt x="242" y="466"/>
                  </a:cubicBezTo>
                  <a:cubicBezTo>
                    <a:pt x="269" y="474"/>
                    <a:pt x="294" y="446"/>
                    <a:pt x="308" y="421"/>
                  </a:cubicBezTo>
                  <a:cubicBezTo>
                    <a:pt x="351" y="351"/>
                    <a:pt x="387" y="265"/>
                    <a:pt x="356" y="188"/>
                  </a:cubicBezTo>
                  <a:cubicBezTo>
                    <a:pt x="338" y="144"/>
                    <a:pt x="299" y="110"/>
                    <a:pt x="260" y="83"/>
                  </a:cubicBezTo>
                  <a:cubicBezTo>
                    <a:pt x="193" y="37"/>
                    <a:pt x="110" y="0"/>
                    <a:pt x="31" y="21"/>
                  </a:cubicBezTo>
                  <a:cubicBezTo>
                    <a:pt x="23" y="24"/>
                    <a:pt x="14" y="27"/>
                    <a:pt x="10" y="34"/>
                  </a:cubicBezTo>
                  <a:cubicBezTo>
                    <a:pt x="0" y="49"/>
                    <a:pt x="14" y="68"/>
                    <a:pt x="27" y="79"/>
                  </a:cubicBezTo>
                  <a:cubicBezTo>
                    <a:pt x="72" y="119"/>
                    <a:pt x="125" y="151"/>
                    <a:pt x="166" y="196"/>
                  </a:cubicBezTo>
                  <a:cubicBezTo>
                    <a:pt x="186" y="217"/>
                    <a:pt x="205" y="242"/>
                    <a:pt x="212" y="272"/>
                  </a:cubicBezTo>
                  <a:cubicBezTo>
                    <a:pt x="215" y="280"/>
                    <a:pt x="215" y="289"/>
                    <a:pt x="216" y="29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9774238" y="-211138"/>
              <a:ext cx="568325" cy="239713"/>
            </a:xfrm>
            <a:custGeom>
              <a:avLst/>
              <a:gdLst>
                <a:gd name="T0" fmla="*/ 286 w 613"/>
                <a:gd name="T1" fmla="*/ 217 h 258"/>
                <a:gd name="T2" fmla="*/ 131 w 613"/>
                <a:gd name="T3" fmla="*/ 186 h 258"/>
                <a:gd name="T4" fmla="*/ 0 w 613"/>
                <a:gd name="T5" fmla="*/ 171 h 258"/>
                <a:gd name="T6" fmla="*/ 95 w 613"/>
                <a:gd name="T7" fmla="*/ 67 h 258"/>
                <a:gd name="T8" fmla="*/ 561 w 613"/>
                <a:gd name="T9" fmla="*/ 135 h 258"/>
                <a:gd name="T10" fmla="*/ 597 w 613"/>
                <a:gd name="T11" fmla="*/ 225 h 258"/>
                <a:gd name="T12" fmla="*/ 494 w 613"/>
                <a:gd name="T13" fmla="*/ 241 h 258"/>
                <a:gd name="T14" fmla="*/ 301 w 613"/>
                <a:gd name="T15" fmla="*/ 222 h 258"/>
                <a:gd name="T16" fmla="*/ 286 w 613"/>
                <a:gd name="T17" fmla="*/ 21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3" h="258">
                  <a:moveTo>
                    <a:pt x="286" y="217"/>
                  </a:moveTo>
                  <a:cubicBezTo>
                    <a:pt x="237" y="196"/>
                    <a:pt x="184" y="186"/>
                    <a:pt x="131" y="186"/>
                  </a:cubicBezTo>
                  <a:cubicBezTo>
                    <a:pt x="86" y="187"/>
                    <a:pt x="38" y="195"/>
                    <a:pt x="0" y="171"/>
                  </a:cubicBezTo>
                  <a:cubicBezTo>
                    <a:pt x="4" y="122"/>
                    <a:pt x="50" y="87"/>
                    <a:pt x="95" y="67"/>
                  </a:cubicBezTo>
                  <a:cubicBezTo>
                    <a:pt x="246" y="0"/>
                    <a:pt x="435" y="27"/>
                    <a:pt x="561" y="135"/>
                  </a:cubicBezTo>
                  <a:cubicBezTo>
                    <a:pt x="588" y="158"/>
                    <a:pt x="613" y="194"/>
                    <a:pt x="597" y="225"/>
                  </a:cubicBezTo>
                  <a:cubicBezTo>
                    <a:pt x="579" y="258"/>
                    <a:pt x="530" y="253"/>
                    <a:pt x="494" y="241"/>
                  </a:cubicBezTo>
                  <a:cubicBezTo>
                    <a:pt x="431" y="220"/>
                    <a:pt x="361" y="191"/>
                    <a:pt x="301" y="222"/>
                  </a:cubicBezTo>
                  <a:lnTo>
                    <a:pt x="286" y="217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10212388" y="319087"/>
              <a:ext cx="346075" cy="460375"/>
            </a:xfrm>
            <a:custGeom>
              <a:avLst/>
              <a:gdLst>
                <a:gd name="T0" fmla="*/ 30 w 373"/>
                <a:gd name="T1" fmla="*/ 490 h 496"/>
                <a:gd name="T2" fmla="*/ 3 w 373"/>
                <a:gd name="T3" fmla="*/ 475 h 496"/>
                <a:gd name="T4" fmla="*/ 11 w 373"/>
                <a:gd name="T5" fmla="*/ 441 h 496"/>
                <a:gd name="T6" fmla="*/ 135 w 373"/>
                <a:gd name="T7" fmla="*/ 266 h 496"/>
                <a:gd name="T8" fmla="*/ 147 w 373"/>
                <a:gd name="T9" fmla="*/ 232 h 496"/>
                <a:gd name="T10" fmla="*/ 200 w 373"/>
                <a:gd name="T11" fmla="*/ 194 h 496"/>
                <a:gd name="T12" fmla="*/ 298 w 373"/>
                <a:gd name="T13" fmla="*/ 30 h 496"/>
                <a:gd name="T14" fmla="*/ 341 w 373"/>
                <a:gd name="T15" fmla="*/ 9 h 496"/>
                <a:gd name="T16" fmla="*/ 353 w 373"/>
                <a:gd name="T17" fmla="*/ 25 h 496"/>
                <a:gd name="T18" fmla="*/ 363 w 373"/>
                <a:gd name="T19" fmla="*/ 164 h 496"/>
                <a:gd name="T20" fmla="*/ 59 w 373"/>
                <a:gd name="T21" fmla="*/ 484 h 496"/>
                <a:gd name="T22" fmla="*/ 30 w 373"/>
                <a:gd name="T23" fmla="*/ 49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3" h="496">
                  <a:moveTo>
                    <a:pt x="30" y="490"/>
                  </a:moveTo>
                  <a:cubicBezTo>
                    <a:pt x="20" y="496"/>
                    <a:pt x="5" y="487"/>
                    <a:pt x="3" y="475"/>
                  </a:cubicBezTo>
                  <a:cubicBezTo>
                    <a:pt x="0" y="464"/>
                    <a:pt x="5" y="451"/>
                    <a:pt x="11" y="441"/>
                  </a:cubicBezTo>
                  <a:cubicBezTo>
                    <a:pt x="45" y="378"/>
                    <a:pt x="114" y="335"/>
                    <a:pt x="135" y="266"/>
                  </a:cubicBezTo>
                  <a:cubicBezTo>
                    <a:pt x="138" y="255"/>
                    <a:pt x="140" y="242"/>
                    <a:pt x="147" y="232"/>
                  </a:cubicBezTo>
                  <a:cubicBezTo>
                    <a:pt x="159" y="213"/>
                    <a:pt x="182" y="206"/>
                    <a:pt x="200" y="194"/>
                  </a:cubicBezTo>
                  <a:cubicBezTo>
                    <a:pt x="253" y="158"/>
                    <a:pt x="263" y="85"/>
                    <a:pt x="298" y="30"/>
                  </a:cubicBezTo>
                  <a:cubicBezTo>
                    <a:pt x="307" y="15"/>
                    <a:pt x="325" y="0"/>
                    <a:pt x="341" y="9"/>
                  </a:cubicBezTo>
                  <a:cubicBezTo>
                    <a:pt x="347" y="13"/>
                    <a:pt x="350" y="19"/>
                    <a:pt x="353" y="25"/>
                  </a:cubicBezTo>
                  <a:cubicBezTo>
                    <a:pt x="373" y="68"/>
                    <a:pt x="372" y="118"/>
                    <a:pt x="363" y="164"/>
                  </a:cubicBezTo>
                  <a:cubicBezTo>
                    <a:pt x="333" y="313"/>
                    <a:pt x="207" y="452"/>
                    <a:pt x="59" y="484"/>
                  </a:cubicBezTo>
                  <a:lnTo>
                    <a:pt x="30" y="49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9586913" y="277812"/>
              <a:ext cx="273050" cy="525463"/>
            </a:xfrm>
            <a:custGeom>
              <a:avLst/>
              <a:gdLst>
                <a:gd name="T0" fmla="*/ 163 w 294"/>
                <a:gd name="T1" fmla="*/ 229 h 566"/>
                <a:gd name="T2" fmla="*/ 112 w 294"/>
                <a:gd name="T3" fmla="*/ 137 h 566"/>
                <a:gd name="T4" fmla="*/ 42 w 294"/>
                <a:gd name="T5" fmla="*/ 0 h 566"/>
                <a:gd name="T6" fmla="*/ 4 w 294"/>
                <a:gd name="T7" fmla="*/ 168 h 566"/>
                <a:gd name="T8" fmla="*/ 41 w 294"/>
                <a:gd name="T9" fmla="*/ 339 h 566"/>
                <a:gd name="T10" fmla="*/ 117 w 294"/>
                <a:gd name="T11" fmla="*/ 491 h 566"/>
                <a:gd name="T12" fmla="*/ 267 w 294"/>
                <a:gd name="T13" fmla="*/ 559 h 566"/>
                <a:gd name="T14" fmla="*/ 283 w 294"/>
                <a:gd name="T15" fmla="*/ 554 h 566"/>
                <a:gd name="T16" fmla="*/ 292 w 294"/>
                <a:gd name="T17" fmla="*/ 519 h 566"/>
                <a:gd name="T18" fmla="*/ 206 w 294"/>
                <a:gd name="T19" fmla="*/ 383 h 566"/>
                <a:gd name="T20" fmla="*/ 176 w 294"/>
                <a:gd name="T21" fmla="*/ 247 h 566"/>
                <a:gd name="T22" fmla="*/ 175 w 294"/>
                <a:gd name="T23" fmla="*/ 237 h 566"/>
                <a:gd name="T24" fmla="*/ 169 w 294"/>
                <a:gd name="T25" fmla="*/ 232 h 566"/>
                <a:gd name="T26" fmla="*/ 163 w 294"/>
                <a:gd name="T27" fmla="*/ 229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566">
                  <a:moveTo>
                    <a:pt x="163" y="229"/>
                  </a:moveTo>
                  <a:cubicBezTo>
                    <a:pt x="135" y="210"/>
                    <a:pt x="127" y="165"/>
                    <a:pt x="112" y="137"/>
                  </a:cubicBezTo>
                  <a:cubicBezTo>
                    <a:pt x="104" y="121"/>
                    <a:pt x="35" y="11"/>
                    <a:pt x="42" y="0"/>
                  </a:cubicBezTo>
                  <a:cubicBezTo>
                    <a:pt x="11" y="50"/>
                    <a:pt x="0" y="110"/>
                    <a:pt x="4" y="168"/>
                  </a:cubicBezTo>
                  <a:cubicBezTo>
                    <a:pt x="7" y="227"/>
                    <a:pt x="23" y="284"/>
                    <a:pt x="41" y="339"/>
                  </a:cubicBezTo>
                  <a:cubicBezTo>
                    <a:pt x="59" y="393"/>
                    <a:pt x="80" y="448"/>
                    <a:pt x="117" y="491"/>
                  </a:cubicBezTo>
                  <a:cubicBezTo>
                    <a:pt x="154" y="535"/>
                    <a:pt x="210" y="566"/>
                    <a:pt x="267" y="559"/>
                  </a:cubicBezTo>
                  <a:cubicBezTo>
                    <a:pt x="272" y="558"/>
                    <a:pt x="279" y="557"/>
                    <a:pt x="283" y="554"/>
                  </a:cubicBezTo>
                  <a:cubicBezTo>
                    <a:pt x="294" y="546"/>
                    <a:pt x="294" y="531"/>
                    <a:pt x="292" y="519"/>
                  </a:cubicBezTo>
                  <a:cubicBezTo>
                    <a:pt x="281" y="466"/>
                    <a:pt x="234" y="429"/>
                    <a:pt x="206" y="383"/>
                  </a:cubicBezTo>
                  <a:cubicBezTo>
                    <a:pt x="181" y="343"/>
                    <a:pt x="170" y="294"/>
                    <a:pt x="176" y="247"/>
                  </a:cubicBezTo>
                  <a:cubicBezTo>
                    <a:pt x="177" y="244"/>
                    <a:pt x="177" y="240"/>
                    <a:pt x="175" y="237"/>
                  </a:cubicBezTo>
                  <a:cubicBezTo>
                    <a:pt x="174" y="235"/>
                    <a:pt x="171" y="234"/>
                    <a:pt x="169" y="232"/>
                  </a:cubicBezTo>
                  <a:cubicBezTo>
                    <a:pt x="167" y="231"/>
                    <a:pt x="165" y="230"/>
                    <a:pt x="163" y="22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9904413" y="790575"/>
              <a:ext cx="268288" cy="130175"/>
            </a:xfrm>
            <a:custGeom>
              <a:avLst/>
              <a:gdLst>
                <a:gd name="T0" fmla="*/ 34 w 290"/>
                <a:gd name="T1" fmla="*/ 2 h 139"/>
                <a:gd name="T2" fmla="*/ 213 w 290"/>
                <a:gd name="T3" fmla="*/ 10 h 139"/>
                <a:gd name="T4" fmla="*/ 279 w 290"/>
                <a:gd name="T5" fmla="*/ 21 h 139"/>
                <a:gd name="T6" fmla="*/ 260 w 290"/>
                <a:gd name="T7" fmla="*/ 78 h 139"/>
                <a:gd name="T8" fmla="*/ 173 w 290"/>
                <a:gd name="T9" fmla="*/ 131 h 139"/>
                <a:gd name="T10" fmla="*/ 137 w 290"/>
                <a:gd name="T11" fmla="*/ 136 h 139"/>
                <a:gd name="T12" fmla="*/ 109 w 290"/>
                <a:gd name="T13" fmla="*/ 120 h 139"/>
                <a:gd name="T14" fmla="*/ 1 w 290"/>
                <a:gd name="T15" fmla="*/ 26 h 139"/>
                <a:gd name="T16" fmla="*/ 21 w 290"/>
                <a:gd name="T17" fmla="*/ 2 h 139"/>
                <a:gd name="T18" fmla="*/ 34 w 290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139">
                  <a:moveTo>
                    <a:pt x="34" y="2"/>
                  </a:moveTo>
                  <a:cubicBezTo>
                    <a:pt x="97" y="19"/>
                    <a:pt x="150" y="24"/>
                    <a:pt x="213" y="10"/>
                  </a:cubicBezTo>
                  <a:cubicBezTo>
                    <a:pt x="237" y="5"/>
                    <a:pt x="267" y="0"/>
                    <a:pt x="279" y="21"/>
                  </a:cubicBezTo>
                  <a:cubicBezTo>
                    <a:pt x="290" y="40"/>
                    <a:pt x="276" y="63"/>
                    <a:pt x="260" y="78"/>
                  </a:cubicBezTo>
                  <a:cubicBezTo>
                    <a:pt x="235" y="101"/>
                    <a:pt x="206" y="120"/>
                    <a:pt x="173" y="131"/>
                  </a:cubicBezTo>
                  <a:cubicBezTo>
                    <a:pt x="161" y="135"/>
                    <a:pt x="149" y="139"/>
                    <a:pt x="137" y="136"/>
                  </a:cubicBezTo>
                  <a:cubicBezTo>
                    <a:pt x="126" y="133"/>
                    <a:pt x="117" y="127"/>
                    <a:pt x="109" y="120"/>
                  </a:cubicBezTo>
                  <a:cubicBezTo>
                    <a:pt x="71" y="91"/>
                    <a:pt x="35" y="60"/>
                    <a:pt x="1" y="26"/>
                  </a:cubicBezTo>
                  <a:cubicBezTo>
                    <a:pt x="0" y="14"/>
                    <a:pt x="10" y="3"/>
                    <a:pt x="21" y="2"/>
                  </a:cubicBezTo>
                  <a:lnTo>
                    <a:pt x="34" y="2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10353675" y="23812"/>
              <a:ext cx="239713" cy="265113"/>
            </a:xfrm>
            <a:custGeom>
              <a:avLst/>
              <a:gdLst>
                <a:gd name="T0" fmla="*/ 132 w 258"/>
                <a:gd name="T1" fmla="*/ 145 h 285"/>
                <a:gd name="T2" fmla="*/ 28 w 258"/>
                <a:gd name="T3" fmla="*/ 59 h 285"/>
                <a:gd name="T4" fmla="*/ 1 w 258"/>
                <a:gd name="T5" fmla="*/ 25 h 285"/>
                <a:gd name="T6" fmla="*/ 49 w 258"/>
                <a:gd name="T7" fmla="*/ 2 h 285"/>
                <a:gd name="T8" fmla="*/ 134 w 258"/>
                <a:gd name="T9" fmla="*/ 13 h 285"/>
                <a:gd name="T10" fmla="*/ 204 w 258"/>
                <a:gd name="T11" fmla="*/ 40 h 285"/>
                <a:gd name="T12" fmla="*/ 253 w 258"/>
                <a:gd name="T13" fmla="*/ 127 h 285"/>
                <a:gd name="T14" fmla="*/ 249 w 258"/>
                <a:gd name="T15" fmla="*/ 229 h 285"/>
                <a:gd name="T16" fmla="*/ 225 w 258"/>
                <a:gd name="T17" fmla="*/ 277 h 285"/>
                <a:gd name="T18" fmla="*/ 178 w 258"/>
                <a:gd name="T19" fmla="*/ 259 h 285"/>
                <a:gd name="T20" fmla="*/ 161 w 258"/>
                <a:gd name="T21" fmla="*/ 206 h 285"/>
                <a:gd name="T22" fmla="*/ 134 w 258"/>
                <a:gd name="T23" fmla="*/ 150 h 285"/>
                <a:gd name="T24" fmla="*/ 132 w 258"/>
                <a:gd name="T25" fmla="*/ 14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85">
                  <a:moveTo>
                    <a:pt x="132" y="145"/>
                  </a:moveTo>
                  <a:cubicBezTo>
                    <a:pt x="107" y="104"/>
                    <a:pt x="68" y="84"/>
                    <a:pt x="28" y="59"/>
                  </a:cubicBezTo>
                  <a:cubicBezTo>
                    <a:pt x="15" y="51"/>
                    <a:pt x="0" y="40"/>
                    <a:pt x="1" y="25"/>
                  </a:cubicBezTo>
                  <a:cubicBezTo>
                    <a:pt x="3" y="5"/>
                    <a:pt x="29" y="0"/>
                    <a:pt x="49" y="2"/>
                  </a:cubicBezTo>
                  <a:cubicBezTo>
                    <a:pt x="77" y="4"/>
                    <a:pt x="106" y="7"/>
                    <a:pt x="134" y="13"/>
                  </a:cubicBezTo>
                  <a:cubicBezTo>
                    <a:pt x="159" y="18"/>
                    <a:pt x="184" y="25"/>
                    <a:pt x="204" y="40"/>
                  </a:cubicBezTo>
                  <a:cubicBezTo>
                    <a:pt x="232" y="60"/>
                    <a:pt x="247" y="93"/>
                    <a:pt x="253" y="127"/>
                  </a:cubicBezTo>
                  <a:cubicBezTo>
                    <a:pt x="258" y="161"/>
                    <a:pt x="254" y="195"/>
                    <a:pt x="249" y="229"/>
                  </a:cubicBezTo>
                  <a:cubicBezTo>
                    <a:pt x="247" y="248"/>
                    <a:pt x="242" y="269"/>
                    <a:pt x="225" y="277"/>
                  </a:cubicBezTo>
                  <a:cubicBezTo>
                    <a:pt x="208" y="285"/>
                    <a:pt x="188" y="274"/>
                    <a:pt x="178" y="259"/>
                  </a:cubicBezTo>
                  <a:cubicBezTo>
                    <a:pt x="167" y="243"/>
                    <a:pt x="165" y="224"/>
                    <a:pt x="161" y="206"/>
                  </a:cubicBezTo>
                  <a:cubicBezTo>
                    <a:pt x="156" y="183"/>
                    <a:pt x="145" y="170"/>
                    <a:pt x="134" y="150"/>
                  </a:cubicBezTo>
                  <a:cubicBezTo>
                    <a:pt x="134" y="149"/>
                    <a:pt x="133" y="147"/>
                    <a:pt x="132" y="14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9547225" y="-15875"/>
              <a:ext cx="201613" cy="261938"/>
            </a:xfrm>
            <a:custGeom>
              <a:avLst/>
              <a:gdLst>
                <a:gd name="T0" fmla="*/ 92 w 217"/>
                <a:gd name="T1" fmla="*/ 243 h 283"/>
                <a:gd name="T2" fmla="*/ 128 w 217"/>
                <a:gd name="T3" fmla="*/ 155 h 283"/>
                <a:gd name="T4" fmla="*/ 198 w 217"/>
                <a:gd name="T5" fmla="*/ 60 h 283"/>
                <a:gd name="T6" fmla="*/ 216 w 217"/>
                <a:gd name="T7" fmla="*/ 27 h 283"/>
                <a:gd name="T8" fmla="*/ 164 w 217"/>
                <a:gd name="T9" fmla="*/ 2 h 283"/>
                <a:gd name="T10" fmla="*/ 75 w 217"/>
                <a:gd name="T11" fmla="*/ 19 h 283"/>
                <a:gd name="T12" fmla="*/ 9 w 217"/>
                <a:gd name="T13" fmla="*/ 61 h 283"/>
                <a:gd name="T14" fmla="*/ 1 w 217"/>
                <a:gd name="T15" fmla="*/ 120 h 283"/>
                <a:gd name="T16" fmla="*/ 91 w 217"/>
                <a:gd name="T17" fmla="*/ 244 h 283"/>
                <a:gd name="T18" fmla="*/ 92 w 217"/>
                <a:gd name="T19" fmla="*/ 24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83">
                  <a:moveTo>
                    <a:pt x="92" y="243"/>
                  </a:moveTo>
                  <a:cubicBezTo>
                    <a:pt x="105" y="234"/>
                    <a:pt x="120" y="170"/>
                    <a:pt x="128" y="155"/>
                  </a:cubicBezTo>
                  <a:cubicBezTo>
                    <a:pt x="146" y="120"/>
                    <a:pt x="170" y="88"/>
                    <a:pt x="198" y="60"/>
                  </a:cubicBezTo>
                  <a:cubicBezTo>
                    <a:pt x="207" y="50"/>
                    <a:pt x="217" y="40"/>
                    <a:pt x="216" y="27"/>
                  </a:cubicBezTo>
                  <a:cubicBezTo>
                    <a:pt x="214" y="5"/>
                    <a:pt x="185" y="0"/>
                    <a:pt x="164" y="2"/>
                  </a:cubicBezTo>
                  <a:cubicBezTo>
                    <a:pt x="134" y="5"/>
                    <a:pt x="104" y="10"/>
                    <a:pt x="75" y="19"/>
                  </a:cubicBezTo>
                  <a:cubicBezTo>
                    <a:pt x="49" y="26"/>
                    <a:pt x="22" y="38"/>
                    <a:pt x="9" y="61"/>
                  </a:cubicBezTo>
                  <a:cubicBezTo>
                    <a:pt x="0" y="79"/>
                    <a:pt x="0" y="100"/>
                    <a:pt x="1" y="120"/>
                  </a:cubicBezTo>
                  <a:cubicBezTo>
                    <a:pt x="3" y="157"/>
                    <a:pt x="26" y="283"/>
                    <a:pt x="91" y="244"/>
                  </a:cubicBezTo>
                  <a:cubicBezTo>
                    <a:pt x="91" y="244"/>
                    <a:pt x="92" y="244"/>
                    <a:pt x="92" y="24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8982075" y="257175"/>
              <a:ext cx="550863" cy="492125"/>
            </a:xfrm>
            <a:custGeom>
              <a:avLst/>
              <a:gdLst>
                <a:gd name="T0" fmla="*/ 594 w 594"/>
                <a:gd name="T1" fmla="*/ 76 h 530"/>
                <a:gd name="T2" fmla="*/ 487 w 594"/>
                <a:gd name="T3" fmla="*/ 417 h 530"/>
                <a:gd name="T4" fmla="*/ 466 w 594"/>
                <a:gd name="T5" fmla="*/ 352 h 530"/>
                <a:gd name="T6" fmla="*/ 289 w 594"/>
                <a:gd name="T7" fmla="*/ 530 h 530"/>
                <a:gd name="T8" fmla="*/ 280 w 594"/>
                <a:gd name="T9" fmla="*/ 462 h 530"/>
                <a:gd name="T10" fmla="*/ 0 w 594"/>
                <a:gd name="T11" fmla="*/ 520 h 530"/>
                <a:gd name="T12" fmla="*/ 189 w 594"/>
                <a:gd name="T13" fmla="*/ 307 h 530"/>
                <a:gd name="T14" fmla="*/ 54 w 594"/>
                <a:gd name="T15" fmla="*/ 270 h 530"/>
                <a:gd name="T16" fmla="*/ 304 w 594"/>
                <a:gd name="T17" fmla="*/ 166 h 530"/>
                <a:gd name="T18" fmla="*/ 165 w 594"/>
                <a:gd name="T19" fmla="*/ 100 h 530"/>
                <a:gd name="T20" fmla="*/ 539 w 594"/>
                <a:gd name="T21" fmla="*/ 59 h 530"/>
                <a:gd name="T22" fmla="*/ 594 w 594"/>
                <a:gd name="T23" fmla="*/ 76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530">
                  <a:moveTo>
                    <a:pt x="594" y="76"/>
                  </a:moveTo>
                  <a:cubicBezTo>
                    <a:pt x="589" y="196"/>
                    <a:pt x="552" y="315"/>
                    <a:pt x="487" y="417"/>
                  </a:cubicBezTo>
                  <a:cubicBezTo>
                    <a:pt x="478" y="396"/>
                    <a:pt x="471" y="375"/>
                    <a:pt x="466" y="352"/>
                  </a:cubicBezTo>
                  <a:cubicBezTo>
                    <a:pt x="431" y="431"/>
                    <a:pt x="367" y="495"/>
                    <a:pt x="289" y="530"/>
                  </a:cubicBezTo>
                  <a:cubicBezTo>
                    <a:pt x="286" y="507"/>
                    <a:pt x="283" y="485"/>
                    <a:pt x="280" y="462"/>
                  </a:cubicBezTo>
                  <a:cubicBezTo>
                    <a:pt x="192" y="500"/>
                    <a:pt x="96" y="519"/>
                    <a:pt x="0" y="520"/>
                  </a:cubicBezTo>
                  <a:cubicBezTo>
                    <a:pt x="25" y="425"/>
                    <a:pt x="97" y="343"/>
                    <a:pt x="189" y="307"/>
                  </a:cubicBezTo>
                  <a:cubicBezTo>
                    <a:pt x="144" y="295"/>
                    <a:pt x="99" y="283"/>
                    <a:pt x="54" y="270"/>
                  </a:cubicBezTo>
                  <a:cubicBezTo>
                    <a:pt x="103" y="187"/>
                    <a:pt x="210" y="142"/>
                    <a:pt x="304" y="166"/>
                  </a:cubicBezTo>
                  <a:cubicBezTo>
                    <a:pt x="261" y="138"/>
                    <a:pt x="214" y="115"/>
                    <a:pt x="165" y="100"/>
                  </a:cubicBezTo>
                  <a:cubicBezTo>
                    <a:pt x="268" y="16"/>
                    <a:pt x="421" y="0"/>
                    <a:pt x="539" y="59"/>
                  </a:cubicBezTo>
                  <a:lnTo>
                    <a:pt x="594" y="76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10572750" y="320675"/>
              <a:ext cx="558800" cy="503238"/>
            </a:xfrm>
            <a:custGeom>
              <a:avLst/>
              <a:gdLst>
                <a:gd name="T0" fmla="*/ 65 w 603"/>
                <a:gd name="T1" fmla="*/ 87 h 542"/>
                <a:gd name="T2" fmla="*/ 95 w 603"/>
                <a:gd name="T3" fmla="*/ 416 h 542"/>
                <a:gd name="T4" fmla="*/ 119 w 603"/>
                <a:gd name="T5" fmla="*/ 366 h 542"/>
                <a:gd name="T6" fmla="*/ 291 w 603"/>
                <a:gd name="T7" fmla="*/ 542 h 542"/>
                <a:gd name="T8" fmla="*/ 303 w 603"/>
                <a:gd name="T9" fmla="*/ 465 h 542"/>
                <a:gd name="T10" fmla="*/ 571 w 603"/>
                <a:gd name="T11" fmla="*/ 542 h 542"/>
                <a:gd name="T12" fmla="*/ 469 w 603"/>
                <a:gd name="T13" fmla="*/ 331 h 542"/>
                <a:gd name="T14" fmla="*/ 600 w 603"/>
                <a:gd name="T15" fmla="*/ 358 h 542"/>
                <a:gd name="T16" fmla="*/ 541 w 603"/>
                <a:gd name="T17" fmla="*/ 255 h 542"/>
                <a:gd name="T18" fmla="*/ 426 w 603"/>
                <a:gd name="T19" fmla="*/ 212 h 542"/>
                <a:gd name="T20" fmla="*/ 550 w 603"/>
                <a:gd name="T21" fmla="*/ 199 h 542"/>
                <a:gd name="T22" fmla="*/ 80 w 603"/>
                <a:gd name="T23" fmla="*/ 56 h 542"/>
                <a:gd name="T24" fmla="*/ 65 w 603"/>
                <a:gd name="T25" fmla="*/ 8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3" h="542">
                  <a:moveTo>
                    <a:pt x="65" y="87"/>
                  </a:moveTo>
                  <a:cubicBezTo>
                    <a:pt x="0" y="186"/>
                    <a:pt x="13" y="330"/>
                    <a:pt x="95" y="416"/>
                  </a:cubicBezTo>
                  <a:cubicBezTo>
                    <a:pt x="103" y="399"/>
                    <a:pt x="111" y="382"/>
                    <a:pt x="119" y="366"/>
                  </a:cubicBezTo>
                  <a:cubicBezTo>
                    <a:pt x="151" y="443"/>
                    <a:pt x="214" y="508"/>
                    <a:pt x="291" y="542"/>
                  </a:cubicBezTo>
                  <a:cubicBezTo>
                    <a:pt x="301" y="517"/>
                    <a:pt x="305" y="491"/>
                    <a:pt x="303" y="465"/>
                  </a:cubicBezTo>
                  <a:cubicBezTo>
                    <a:pt x="387" y="506"/>
                    <a:pt x="478" y="532"/>
                    <a:pt x="571" y="542"/>
                  </a:cubicBezTo>
                  <a:cubicBezTo>
                    <a:pt x="564" y="462"/>
                    <a:pt x="527" y="386"/>
                    <a:pt x="469" y="331"/>
                  </a:cubicBezTo>
                  <a:cubicBezTo>
                    <a:pt x="513" y="340"/>
                    <a:pt x="557" y="349"/>
                    <a:pt x="600" y="358"/>
                  </a:cubicBezTo>
                  <a:cubicBezTo>
                    <a:pt x="603" y="316"/>
                    <a:pt x="576" y="278"/>
                    <a:pt x="541" y="255"/>
                  </a:cubicBezTo>
                  <a:cubicBezTo>
                    <a:pt x="507" y="232"/>
                    <a:pt x="466" y="222"/>
                    <a:pt x="426" y="212"/>
                  </a:cubicBezTo>
                  <a:cubicBezTo>
                    <a:pt x="465" y="197"/>
                    <a:pt x="508" y="193"/>
                    <a:pt x="550" y="199"/>
                  </a:cubicBezTo>
                  <a:cubicBezTo>
                    <a:pt x="444" y="60"/>
                    <a:pt x="246" y="0"/>
                    <a:pt x="80" y="56"/>
                  </a:cubicBezTo>
                  <a:lnTo>
                    <a:pt x="65" y="87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7759700" y="98425"/>
              <a:ext cx="738188" cy="473075"/>
            </a:xfrm>
            <a:custGeom>
              <a:avLst/>
              <a:gdLst>
                <a:gd name="T0" fmla="*/ 428 w 795"/>
                <a:gd name="T1" fmla="*/ 132 h 509"/>
                <a:gd name="T2" fmla="*/ 195 w 795"/>
                <a:gd name="T3" fmla="*/ 27 h 509"/>
                <a:gd name="T4" fmla="*/ 301 w 795"/>
                <a:gd name="T5" fmla="*/ 54 h 509"/>
                <a:gd name="T6" fmla="*/ 210 w 795"/>
                <a:gd name="T7" fmla="*/ 99 h 509"/>
                <a:gd name="T8" fmla="*/ 211 w 795"/>
                <a:gd name="T9" fmla="*/ 131 h 509"/>
                <a:gd name="T10" fmla="*/ 328 w 795"/>
                <a:gd name="T11" fmla="*/ 70 h 509"/>
                <a:gd name="T12" fmla="*/ 398 w 795"/>
                <a:gd name="T13" fmla="*/ 142 h 509"/>
                <a:gd name="T14" fmla="*/ 176 w 795"/>
                <a:gd name="T15" fmla="*/ 252 h 509"/>
                <a:gd name="T16" fmla="*/ 9 w 795"/>
                <a:gd name="T17" fmla="*/ 252 h 509"/>
                <a:gd name="T18" fmla="*/ 27 w 795"/>
                <a:gd name="T19" fmla="*/ 279 h 509"/>
                <a:gd name="T20" fmla="*/ 150 w 795"/>
                <a:gd name="T21" fmla="*/ 272 h 509"/>
                <a:gd name="T22" fmla="*/ 68 w 795"/>
                <a:gd name="T23" fmla="*/ 376 h 509"/>
                <a:gd name="T24" fmla="*/ 162 w 795"/>
                <a:gd name="T25" fmla="*/ 303 h 509"/>
                <a:gd name="T26" fmla="*/ 110 w 795"/>
                <a:gd name="T27" fmla="*/ 445 h 509"/>
                <a:gd name="T28" fmla="*/ 167 w 795"/>
                <a:gd name="T29" fmla="*/ 414 h 509"/>
                <a:gd name="T30" fmla="*/ 199 w 795"/>
                <a:gd name="T31" fmla="*/ 336 h 509"/>
                <a:gd name="T32" fmla="*/ 188 w 795"/>
                <a:gd name="T33" fmla="*/ 482 h 509"/>
                <a:gd name="T34" fmla="*/ 214 w 795"/>
                <a:gd name="T35" fmla="*/ 500 h 509"/>
                <a:gd name="T36" fmla="*/ 228 w 795"/>
                <a:gd name="T37" fmla="*/ 324 h 509"/>
                <a:gd name="T38" fmla="*/ 285 w 795"/>
                <a:gd name="T39" fmla="*/ 223 h 509"/>
                <a:gd name="T40" fmla="*/ 575 w 795"/>
                <a:gd name="T41" fmla="*/ 247 h 509"/>
                <a:gd name="T42" fmla="*/ 512 w 795"/>
                <a:gd name="T43" fmla="*/ 251 h 509"/>
                <a:gd name="T44" fmla="*/ 415 w 795"/>
                <a:gd name="T45" fmla="*/ 314 h 509"/>
                <a:gd name="T46" fmla="*/ 524 w 795"/>
                <a:gd name="T47" fmla="*/ 281 h 509"/>
                <a:gd name="T48" fmla="*/ 562 w 795"/>
                <a:gd name="T49" fmla="*/ 276 h 509"/>
                <a:gd name="T50" fmla="*/ 491 w 795"/>
                <a:gd name="T51" fmla="*/ 365 h 509"/>
                <a:gd name="T52" fmla="*/ 504 w 795"/>
                <a:gd name="T53" fmla="*/ 394 h 509"/>
                <a:gd name="T54" fmla="*/ 566 w 795"/>
                <a:gd name="T55" fmla="*/ 331 h 509"/>
                <a:gd name="T56" fmla="*/ 589 w 795"/>
                <a:gd name="T57" fmla="*/ 348 h 509"/>
                <a:gd name="T58" fmla="*/ 552 w 795"/>
                <a:gd name="T59" fmla="*/ 454 h 509"/>
                <a:gd name="T60" fmla="*/ 592 w 795"/>
                <a:gd name="T61" fmla="*/ 435 h 509"/>
                <a:gd name="T62" fmla="*/ 613 w 795"/>
                <a:gd name="T63" fmla="*/ 287 h 509"/>
                <a:gd name="T64" fmla="*/ 614 w 795"/>
                <a:gd name="T65" fmla="*/ 132 h 509"/>
                <a:gd name="T66" fmla="*/ 767 w 795"/>
                <a:gd name="T67" fmla="*/ 173 h 509"/>
                <a:gd name="T68" fmla="*/ 791 w 795"/>
                <a:gd name="T69" fmla="*/ 171 h 509"/>
                <a:gd name="T70" fmla="*/ 675 w 795"/>
                <a:gd name="T71" fmla="*/ 103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5" h="509">
                  <a:moveTo>
                    <a:pt x="675" y="103"/>
                  </a:moveTo>
                  <a:cubicBezTo>
                    <a:pt x="599" y="95"/>
                    <a:pt x="518" y="104"/>
                    <a:pt x="428" y="132"/>
                  </a:cubicBezTo>
                  <a:cubicBezTo>
                    <a:pt x="390" y="52"/>
                    <a:pt x="298" y="0"/>
                    <a:pt x="209" y="10"/>
                  </a:cubicBezTo>
                  <a:cubicBezTo>
                    <a:pt x="201" y="11"/>
                    <a:pt x="194" y="19"/>
                    <a:pt x="195" y="27"/>
                  </a:cubicBezTo>
                  <a:cubicBezTo>
                    <a:pt x="196" y="36"/>
                    <a:pt x="204" y="42"/>
                    <a:pt x="213" y="41"/>
                  </a:cubicBezTo>
                  <a:cubicBezTo>
                    <a:pt x="243" y="38"/>
                    <a:pt x="273" y="43"/>
                    <a:pt x="301" y="54"/>
                  </a:cubicBezTo>
                  <a:cubicBezTo>
                    <a:pt x="301" y="54"/>
                    <a:pt x="300" y="55"/>
                    <a:pt x="300" y="55"/>
                  </a:cubicBezTo>
                  <a:cubicBezTo>
                    <a:pt x="283" y="87"/>
                    <a:pt x="260" y="98"/>
                    <a:pt x="210" y="99"/>
                  </a:cubicBezTo>
                  <a:cubicBezTo>
                    <a:pt x="202" y="99"/>
                    <a:pt x="195" y="106"/>
                    <a:pt x="195" y="115"/>
                  </a:cubicBezTo>
                  <a:cubicBezTo>
                    <a:pt x="195" y="124"/>
                    <a:pt x="202" y="131"/>
                    <a:pt x="211" y="131"/>
                  </a:cubicBezTo>
                  <a:cubicBezTo>
                    <a:pt x="251" y="130"/>
                    <a:pt x="291" y="124"/>
                    <a:pt x="319" y="84"/>
                  </a:cubicBezTo>
                  <a:cubicBezTo>
                    <a:pt x="322" y="80"/>
                    <a:pt x="325" y="75"/>
                    <a:pt x="328" y="70"/>
                  </a:cubicBezTo>
                  <a:cubicBezTo>
                    <a:pt x="328" y="69"/>
                    <a:pt x="328" y="68"/>
                    <a:pt x="328" y="68"/>
                  </a:cubicBezTo>
                  <a:cubicBezTo>
                    <a:pt x="358" y="86"/>
                    <a:pt x="383" y="111"/>
                    <a:pt x="398" y="142"/>
                  </a:cubicBezTo>
                  <a:cubicBezTo>
                    <a:pt x="358" y="156"/>
                    <a:pt x="316" y="174"/>
                    <a:pt x="271" y="195"/>
                  </a:cubicBezTo>
                  <a:cubicBezTo>
                    <a:pt x="235" y="212"/>
                    <a:pt x="204" y="232"/>
                    <a:pt x="176" y="252"/>
                  </a:cubicBezTo>
                  <a:cubicBezTo>
                    <a:pt x="154" y="234"/>
                    <a:pt x="127" y="221"/>
                    <a:pt x="97" y="221"/>
                  </a:cubicBezTo>
                  <a:cubicBezTo>
                    <a:pt x="69" y="221"/>
                    <a:pt x="40" y="231"/>
                    <a:pt x="9" y="252"/>
                  </a:cubicBezTo>
                  <a:cubicBezTo>
                    <a:pt x="2" y="257"/>
                    <a:pt x="0" y="267"/>
                    <a:pt x="5" y="274"/>
                  </a:cubicBezTo>
                  <a:cubicBezTo>
                    <a:pt x="10" y="281"/>
                    <a:pt x="19" y="283"/>
                    <a:pt x="27" y="279"/>
                  </a:cubicBezTo>
                  <a:cubicBezTo>
                    <a:pt x="53" y="261"/>
                    <a:pt x="76" y="253"/>
                    <a:pt x="97" y="253"/>
                  </a:cubicBezTo>
                  <a:cubicBezTo>
                    <a:pt x="117" y="253"/>
                    <a:pt x="135" y="261"/>
                    <a:pt x="150" y="272"/>
                  </a:cubicBezTo>
                  <a:cubicBezTo>
                    <a:pt x="98" y="314"/>
                    <a:pt x="67" y="351"/>
                    <a:pt x="65" y="353"/>
                  </a:cubicBezTo>
                  <a:cubicBezTo>
                    <a:pt x="60" y="360"/>
                    <a:pt x="61" y="370"/>
                    <a:pt x="68" y="376"/>
                  </a:cubicBezTo>
                  <a:cubicBezTo>
                    <a:pt x="74" y="381"/>
                    <a:pt x="84" y="380"/>
                    <a:pt x="90" y="373"/>
                  </a:cubicBezTo>
                  <a:cubicBezTo>
                    <a:pt x="90" y="373"/>
                    <a:pt x="117" y="341"/>
                    <a:pt x="162" y="303"/>
                  </a:cubicBezTo>
                  <a:cubicBezTo>
                    <a:pt x="170" y="348"/>
                    <a:pt x="151" y="397"/>
                    <a:pt x="114" y="423"/>
                  </a:cubicBezTo>
                  <a:cubicBezTo>
                    <a:pt x="107" y="428"/>
                    <a:pt x="105" y="438"/>
                    <a:pt x="110" y="445"/>
                  </a:cubicBezTo>
                  <a:cubicBezTo>
                    <a:pt x="115" y="452"/>
                    <a:pt x="125" y="454"/>
                    <a:pt x="132" y="449"/>
                  </a:cubicBezTo>
                  <a:cubicBezTo>
                    <a:pt x="145" y="439"/>
                    <a:pt x="157" y="427"/>
                    <a:pt x="167" y="414"/>
                  </a:cubicBezTo>
                  <a:cubicBezTo>
                    <a:pt x="184" y="389"/>
                    <a:pt x="194" y="359"/>
                    <a:pt x="195" y="329"/>
                  </a:cubicBezTo>
                  <a:cubicBezTo>
                    <a:pt x="196" y="331"/>
                    <a:pt x="198" y="334"/>
                    <a:pt x="199" y="336"/>
                  </a:cubicBezTo>
                  <a:cubicBezTo>
                    <a:pt x="219" y="388"/>
                    <a:pt x="216" y="443"/>
                    <a:pt x="189" y="481"/>
                  </a:cubicBezTo>
                  <a:cubicBezTo>
                    <a:pt x="189" y="481"/>
                    <a:pt x="188" y="482"/>
                    <a:pt x="188" y="482"/>
                  </a:cubicBezTo>
                  <a:cubicBezTo>
                    <a:pt x="183" y="489"/>
                    <a:pt x="185" y="499"/>
                    <a:pt x="192" y="504"/>
                  </a:cubicBezTo>
                  <a:cubicBezTo>
                    <a:pt x="199" y="509"/>
                    <a:pt x="209" y="508"/>
                    <a:pt x="214" y="500"/>
                  </a:cubicBezTo>
                  <a:cubicBezTo>
                    <a:pt x="214" y="500"/>
                    <a:pt x="214" y="500"/>
                    <a:pt x="215" y="499"/>
                  </a:cubicBezTo>
                  <a:cubicBezTo>
                    <a:pt x="247" y="452"/>
                    <a:pt x="252" y="386"/>
                    <a:pt x="228" y="324"/>
                  </a:cubicBezTo>
                  <a:cubicBezTo>
                    <a:pt x="221" y="307"/>
                    <a:pt x="211" y="290"/>
                    <a:pt x="198" y="275"/>
                  </a:cubicBezTo>
                  <a:cubicBezTo>
                    <a:pt x="224" y="257"/>
                    <a:pt x="253" y="239"/>
                    <a:pt x="285" y="223"/>
                  </a:cubicBezTo>
                  <a:cubicBezTo>
                    <a:pt x="397" y="169"/>
                    <a:pt x="494" y="140"/>
                    <a:pt x="583" y="133"/>
                  </a:cubicBezTo>
                  <a:cubicBezTo>
                    <a:pt x="590" y="174"/>
                    <a:pt x="588" y="211"/>
                    <a:pt x="575" y="247"/>
                  </a:cubicBezTo>
                  <a:cubicBezTo>
                    <a:pt x="569" y="245"/>
                    <a:pt x="563" y="243"/>
                    <a:pt x="558" y="243"/>
                  </a:cubicBezTo>
                  <a:cubicBezTo>
                    <a:pt x="541" y="241"/>
                    <a:pt x="526" y="246"/>
                    <a:pt x="512" y="251"/>
                  </a:cubicBezTo>
                  <a:cubicBezTo>
                    <a:pt x="481" y="263"/>
                    <a:pt x="451" y="277"/>
                    <a:pt x="421" y="293"/>
                  </a:cubicBezTo>
                  <a:cubicBezTo>
                    <a:pt x="414" y="297"/>
                    <a:pt x="411" y="306"/>
                    <a:pt x="415" y="314"/>
                  </a:cubicBezTo>
                  <a:cubicBezTo>
                    <a:pt x="419" y="322"/>
                    <a:pt x="428" y="325"/>
                    <a:pt x="436" y="321"/>
                  </a:cubicBezTo>
                  <a:cubicBezTo>
                    <a:pt x="464" y="306"/>
                    <a:pt x="494" y="292"/>
                    <a:pt x="524" y="281"/>
                  </a:cubicBezTo>
                  <a:cubicBezTo>
                    <a:pt x="534" y="277"/>
                    <a:pt x="545" y="273"/>
                    <a:pt x="554" y="274"/>
                  </a:cubicBezTo>
                  <a:cubicBezTo>
                    <a:pt x="557" y="274"/>
                    <a:pt x="560" y="275"/>
                    <a:pt x="562" y="276"/>
                  </a:cubicBezTo>
                  <a:cubicBezTo>
                    <a:pt x="551" y="299"/>
                    <a:pt x="535" y="322"/>
                    <a:pt x="515" y="345"/>
                  </a:cubicBezTo>
                  <a:cubicBezTo>
                    <a:pt x="508" y="353"/>
                    <a:pt x="500" y="361"/>
                    <a:pt x="491" y="365"/>
                  </a:cubicBezTo>
                  <a:cubicBezTo>
                    <a:pt x="483" y="369"/>
                    <a:pt x="480" y="378"/>
                    <a:pt x="483" y="386"/>
                  </a:cubicBezTo>
                  <a:cubicBezTo>
                    <a:pt x="487" y="394"/>
                    <a:pt x="496" y="398"/>
                    <a:pt x="504" y="394"/>
                  </a:cubicBezTo>
                  <a:cubicBezTo>
                    <a:pt x="519" y="387"/>
                    <a:pt x="530" y="376"/>
                    <a:pt x="539" y="366"/>
                  </a:cubicBezTo>
                  <a:cubicBezTo>
                    <a:pt x="549" y="354"/>
                    <a:pt x="558" y="342"/>
                    <a:pt x="566" y="331"/>
                  </a:cubicBezTo>
                  <a:cubicBezTo>
                    <a:pt x="573" y="321"/>
                    <a:pt x="579" y="311"/>
                    <a:pt x="585" y="302"/>
                  </a:cubicBezTo>
                  <a:cubicBezTo>
                    <a:pt x="589" y="314"/>
                    <a:pt x="590" y="328"/>
                    <a:pt x="589" y="348"/>
                  </a:cubicBezTo>
                  <a:cubicBezTo>
                    <a:pt x="586" y="374"/>
                    <a:pt x="578" y="409"/>
                    <a:pt x="553" y="431"/>
                  </a:cubicBezTo>
                  <a:cubicBezTo>
                    <a:pt x="547" y="437"/>
                    <a:pt x="546" y="447"/>
                    <a:pt x="552" y="454"/>
                  </a:cubicBezTo>
                  <a:cubicBezTo>
                    <a:pt x="558" y="460"/>
                    <a:pt x="568" y="461"/>
                    <a:pt x="574" y="455"/>
                  </a:cubicBezTo>
                  <a:cubicBezTo>
                    <a:pt x="581" y="449"/>
                    <a:pt x="587" y="442"/>
                    <a:pt x="592" y="435"/>
                  </a:cubicBezTo>
                  <a:cubicBezTo>
                    <a:pt x="607" y="413"/>
                    <a:pt x="617" y="384"/>
                    <a:pt x="620" y="351"/>
                  </a:cubicBezTo>
                  <a:cubicBezTo>
                    <a:pt x="622" y="334"/>
                    <a:pt x="622" y="309"/>
                    <a:pt x="613" y="287"/>
                  </a:cubicBezTo>
                  <a:cubicBezTo>
                    <a:pt x="610" y="279"/>
                    <a:pt x="605" y="273"/>
                    <a:pt x="601" y="267"/>
                  </a:cubicBezTo>
                  <a:cubicBezTo>
                    <a:pt x="618" y="224"/>
                    <a:pt x="622" y="179"/>
                    <a:pt x="614" y="132"/>
                  </a:cubicBezTo>
                  <a:cubicBezTo>
                    <a:pt x="634" y="132"/>
                    <a:pt x="653" y="133"/>
                    <a:pt x="672" y="135"/>
                  </a:cubicBezTo>
                  <a:cubicBezTo>
                    <a:pt x="717" y="139"/>
                    <a:pt x="748" y="152"/>
                    <a:pt x="767" y="173"/>
                  </a:cubicBezTo>
                  <a:cubicBezTo>
                    <a:pt x="772" y="179"/>
                    <a:pt x="782" y="180"/>
                    <a:pt x="789" y="174"/>
                  </a:cubicBezTo>
                  <a:cubicBezTo>
                    <a:pt x="790" y="173"/>
                    <a:pt x="791" y="172"/>
                    <a:pt x="791" y="171"/>
                  </a:cubicBezTo>
                  <a:cubicBezTo>
                    <a:pt x="795" y="165"/>
                    <a:pt x="795" y="157"/>
                    <a:pt x="790" y="152"/>
                  </a:cubicBezTo>
                  <a:cubicBezTo>
                    <a:pt x="766" y="125"/>
                    <a:pt x="728" y="109"/>
                    <a:pt x="675" y="10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8250238" y="493712"/>
              <a:ext cx="66675" cy="55563"/>
            </a:xfrm>
            <a:custGeom>
              <a:avLst/>
              <a:gdLst>
                <a:gd name="T0" fmla="*/ 58 w 71"/>
                <a:gd name="T1" fmla="*/ 6 h 60"/>
                <a:gd name="T2" fmla="*/ 22 w 71"/>
                <a:gd name="T3" fmla="*/ 8 h 60"/>
                <a:gd name="T4" fmla="*/ 3 w 71"/>
                <a:gd name="T5" fmla="*/ 26 h 60"/>
                <a:gd name="T6" fmla="*/ 14 w 71"/>
                <a:gd name="T7" fmla="*/ 54 h 60"/>
                <a:gd name="T8" fmla="*/ 45 w 71"/>
                <a:gd name="T9" fmla="*/ 56 h 60"/>
                <a:gd name="T10" fmla="*/ 67 w 71"/>
                <a:gd name="T11" fmla="*/ 34 h 60"/>
                <a:gd name="T12" fmla="*/ 71 w 71"/>
                <a:gd name="T13" fmla="*/ 23 h 60"/>
                <a:gd name="T14" fmla="*/ 58 w 71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0">
                  <a:moveTo>
                    <a:pt x="58" y="6"/>
                  </a:moveTo>
                  <a:cubicBezTo>
                    <a:pt x="48" y="0"/>
                    <a:pt x="31" y="4"/>
                    <a:pt x="22" y="8"/>
                  </a:cubicBezTo>
                  <a:cubicBezTo>
                    <a:pt x="14" y="12"/>
                    <a:pt x="6" y="18"/>
                    <a:pt x="3" y="26"/>
                  </a:cubicBezTo>
                  <a:cubicBezTo>
                    <a:pt x="0" y="36"/>
                    <a:pt x="5" y="48"/>
                    <a:pt x="14" y="54"/>
                  </a:cubicBezTo>
                  <a:cubicBezTo>
                    <a:pt x="23" y="60"/>
                    <a:pt x="35" y="60"/>
                    <a:pt x="45" y="56"/>
                  </a:cubicBezTo>
                  <a:cubicBezTo>
                    <a:pt x="54" y="52"/>
                    <a:pt x="62" y="44"/>
                    <a:pt x="67" y="34"/>
                  </a:cubicBezTo>
                  <a:cubicBezTo>
                    <a:pt x="69" y="31"/>
                    <a:pt x="71" y="27"/>
                    <a:pt x="71" y="23"/>
                  </a:cubicBezTo>
                  <a:cubicBezTo>
                    <a:pt x="70" y="18"/>
                    <a:pt x="62" y="9"/>
                    <a:pt x="58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8112125" y="344487"/>
              <a:ext cx="68263" cy="73025"/>
            </a:xfrm>
            <a:custGeom>
              <a:avLst/>
              <a:gdLst>
                <a:gd name="T0" fmla="*/ 66 w 74"/>
                <a:gd name="T1" fmla="*/ 25 h 79"/>
                <a:gd name="T2" fmla="*/ 47 w 74"/>
                <a:gd name="T3" fmla="*/ 5 h 79"/>
                <a:gd name="T4" fmla="*/ 18 w 74"/>
                <a:gd name="T5" fmla="*/ 3 h 79"/>
                <a:gd name="T6" fmla="*/ 10 w 74"/>
                <a:gd name="T7" fmla="*/ 8 h 79"/>
                <a:gd name="T8" fmla="*/ 5 w 74"/>
                <a:gd name="T9" fmla="*/ 17 h 79"/>
                <a:gd name="T10" fmla="*/ 6 w 74"/>
                <a:gd name="T11" fmla="*/ 57 h 79"/>
                <a:gd name="T12" fmla="*/ 50 w 74"/>
                <a:gd name="T13" fmla="*/ 73 h 79"/>
                <a:gd name="T14" fmla="*/ 67 w 74"/>
                <a:gd name="T15" fmla="*/ 27 h 79"/>
                <a:gd name="T16" fmla="*/ 66 w 74"/>
                <a:gd name="T17" fmla="*/ 2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66" y="25"/>
                  </a:moveTo>
                  <a:cubicBezTo>
                    <a:pt x="61" y="16"/>
                    <a:pt x="56" y="8"/>
                    <a:pt x="47" y="5"/>
                  </a:cubicBezTo>
                  <a:cubicBezTo>
                    <a:pt x="38" y="1"/>
                    <a:pt x="27" y="0"/>
                    <a:pt x="18" y="3"/>
                  </a:cubicBezTo>
                  <a:cubicBezTo>
                    <a:pt x="15" y="4"/>
                    <a:pt x="12" y="6"/>
                    <a:pt x="10" y="8"/>
                  </a:cubicBezTo>
                  <a:cubicBezTo>
                    <a:pt x="7" y="11"/>
                    <a:pt x="6" y="14"/>
                    <a:pt x="5" y="17"/>
                  </a:cubicBezTo>
                  <a:cubicBezTo>
                    <a:pt x="2" y="30"/>
                    <a:pt x="0" y="45"/>
                    <a:pt x="6" y="57"/>
                  </a:cubicBezTo>
                  <a:cubicBezTo>
                    <a:pt x="14" y="72"/>
                    <a:pt x="34" y="79"/>
                    <a:pt x="50" y="73"/>
                  </a:cubicBezTo>
                  <a:cubicBezTo>
                    <a:pt x="67" y="65"/>
                    <a:pt x="74" y="44"/>
                    <a:pt x="67" y="27"/>
                  </a:cubicBezTo>
                  <a:cubicBezTo>
                    <a:pt x="66" y="26"/>
                    <a:pt x="66" y="25"/>
                    <a:pt x="66" y="2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8169275" y="431800"/>
              <a:ext cx="69850" cy="61913"/>
            </a:xfrm>
            <a:custGeom>
              <a:avLst/>
              <a:gdLst>
                <a:gd name="T0" fmla="*/ 50 w 75"/>
                <a:gd name="T1" fmla="*/ 6 h 68"/>
                <a:gd name="T2" fmla="*/ 28 w 75"/>
                <a:gd name="T3" fmla="*/ 1 h 68"/>
                <a:gd name="T4" fmla="*/ 5 w 75"/>
                <a:gd name="T5" fmla="*/ 14 h 68"/>
                <a:gd name="T6" fmla="*/ 3 w 75"/>
                <a:gd name="T7" fmla="*/ 42 h 68"/>
                <a:gd name="T8" fmla="*/ 37 w 75"/>
                <a:gd name="T9" fmla="*/ 68 h 68"/>
                <a:gd name="T10" fmla="*/ 71 w 75"/>
                <a:gd name="T11" fmla="*/ 44 h 68"/>
                <a:gd name="T12" fmla="*/ 55 w 75"/>
                <a:gd name="T13" fmla="*/ 9 h 68"/>
                <a:gd name="T14" fmla="*/ 50 w 75"/>
                <a:gd name="T15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6"/>
                  </a:moveTo>
                  <a:cubicBezTo>
                    <a:pt x="43" y="3"/>
                    <a:pt x="35" y="0"/>
                    <a:pt x="28" y="1"/>
                  </a:cubicBezTo>
                  <a:cubicBezTo>
                    <a:pt x="19" y="2"/>
                    <a:pt x="11" y="6"/>
                    <a:pt x="5" y="14"/>
                  </a:cubicBezTo>
                  <a:cubicBezTo>
                    <a:pt x="0" y="22"/>
                    <a:pt x="0" y="33"/>
                    <a:pt x="3" y="42"/>
                  </a:cubicBezTo>
                  <a:cubicBezTo>
                    <a:pt x="8" y="56"/>
                    <a:pt x="22" y="67"/>
                    <a:pt x="37" y="68"/>
                  </a:cubicBezTo>
                  <a:cubicBezTo>
                    <a:pt x="51" y="68"/>
                    <a:pt x="66" y="58"/>
                    <a:pt x="71" y="44"/>
                  </a:cubicBezTo>
                  <a:cubicBezTo>
                    <a:pt x="75" y="30"/>
                    <a:pt x="67" y="16"/>
                    <a:pt x="55" y="9"/>
                  </a:cubicBezTo>
                  <a:cubicBezTo>
                    <a:pt x="54" y="8"/>
                    <a:pt x="52" y="7"/>
                    <a:pt x="50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7907338" y="534987"/>
              <a:ext cx="68263" cy="61913"/>
            </a:xfrm>
            <a:custGeom>
              <a:avLst/>
              <a:gdLst>
                <a:gd name="T0" fmla="*/ 50 w 75"/>
                <a:gd name="T1" fmla="*/ 6 h 68"/>
                <a:gd name="T2" fmla="*/ 29 w 75"/>
                <a:gd name="T3" fmla="*/ 1 h 68"/>
                <a:gd name="T4" fmla="*/ 6 w 75"/>
                <a:gd name="T5" fmla="*/ 13 h 68"/>
                <a:gd name="T6" fmla="*/ 3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9 h 68"/>
                <a:gd name="T14" fmla="*/ 50 w 75"/>
                <a:gd name="T15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6"/>
                  </a:moveTo>
                  <a:cubicBezTo>
                    <a:pt x="43" y="2"/>
                    <a:pt x="36" y="0"/>
                    <a:pt x="29" y="1"/>
                  </a:cubicBezTo>
                  <a:cubicBezTo>
                    <a:pt x="20" y="2"/>
                    <a:pt x="11" y="6"/>
                    <a:pt x="6" y="13"/>
                  </a:cubicBezTo>
                  <a:cubicBezTo>
                    <a:pt x="0" y="22"/>
                    <a:pt x="0" y="33"/>
                    <a:pt x="3" y="42"/>
                  </a:cubicBezTo>
                  <a:cubicBezTo>
                    <a:pt x="9" y="56"/>
                    <a:pt x="22" y="67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6"/>
                    <a:pt x="56" y="9"/>
                  </a:cubicBezTo>
                  <a:cubicBezTo>
                    <a:pt x="54" y="8"/>
                    <a:pt x="52" y="7"/>
                    <a:pt x="50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7724775" y="323850"/>
              <a:ext cx="66675" cy="55563"/>
            </a:xfrm>
            <a:custGeom>
              <a:avLst/>
              <a:gdLst>
                <a:gd name="T0" fmla="*/ 58 w 71"/>
                <a:gd name="T1" fmla="*/ 6 h 60"/>
                <a:gd name="T2" fmla="*/ 22 w 71"/>
                <a:gd name="T3" fmla="*/ 8 h 60"/>
                <a:gd name="T4" fmla="*/ 3 w 71"/>
                <a:gd name="T5" fmla="*/ 26 h 60"/>
                <a:gd name="T6" fmla="*/ 14 w 71"/>
                <a:gd name="T7" fmla="*/ 54 h 60"/>
                <a:gd name="T8" fmla="*/ 44 w 71"/>
                <a:gd name="T9" fmla="*/ 56 h 60"/>
                <a:gd name="T10" fmla="*/ 67 w 71"/>
                <a:gd name="T11" fmla="*/ 34 h 60"/>
                <a:gd name="T12" fmla="*/ 70 w 71"/>
                <a:gd name="T13" fmla="*/ 24 h 60"/>
                <a:gd name="T14" fmla="*/ 58 w 71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0">
                  <a:moveTo>
                    <a:pt x="58" y="6"/>
                  </a:moveTo>
                  <a:cubicBezTo>
                    <a:pt x="48" y="0"/>
                    <a:pt x="31" y="4"/>
                    <a:pt x="22" y="8"/>
                  </a:cubicBezTo>
                  <a:cubicBezTo>
                    <a:pt x="14" y="12"/>
                    <a:pt x="6" y="18"/>
                    <a:pt x="3" y="26"/>
                  </a:cubicBezTo>
                  <a:cubicBezTo>
                    <a:pt x="0" y="36"/>
                    <a:pt x="5" y="48"/>
                    <a:pt x="14" y="54"/>
                  </a:cubicBezTo>
                  <a:cubicBezTo>
                    <a:pt x="23" y="60"/>
                    <a:pt x="35" y="60"/>
                    <a:pt x="44" y="56"/>
                  </a:cubicBezTo>
                  <a:cubicBezTo>
                    <a:pt x="54" y="52"/>
                    <a:pt x="62" y="44"/>
                    <a:pt x="67" y="34"/>
                  </a:cubicBezTo>
                  <a:cubicBezTo>
                    <a:pt x="69" y="31"/>
                    <a:pt x="71" y="27"/>
                    <a:pt x="70" y="24"/>
                  </a:cubicBezTo>
                  <a:cubicBezTo>
                    <a:pt x="70" y="18"/>
                    <a:pt x="62" y="9"/>
                    <a:pt x="58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7897813" y="92075"/>
              <a:ext cx="68263" cy="73025"/>
            </a:xfrm>
            <a:custGeom>
              <a:avLst/>
              <a:gdLst>
                <a:gd name="T0" fmla="*/ 66 w 74"/>
                <a:gd name="T1" fmla="*/ 24 h 79"/>
                <a:gd name="T2" fmla="*/ 47 w 74"/>
                <a:gd name="T3" fmla="*/ 4 h 79"/>
                <a:gd name="T4" fmla="*/ 18 w 74"/>
                <a:gd name="T5" fmla="*/ 3 h 79"/>
                <a:gd name="T6" fmla="*/ 10 w 74"/>
                <a:gd name="T7" fmla="*/ 8 h 79"/>
                <a:gd name="T8" fmla="*/ 6 w 74"/>
                <a:gd name="T9" fmla="*/ 16 h 79"/>
                <a:gd name="T10" fmla="*/ 6 w 74"/>
                <a:gd name="T11" fmla="*/ 57 h 79"/>
                <a:gd name="T12" fmla="*/ 50 w 74"/>
                <a:gd name="T13" fmla="*/ 72 h 79"/>
                <a:gd name="T14" fmla="*/ 67 w 74"/>
                <a:gd name="T15" fmla="*/ 26 h 79"/>
                <a:gd name="T16" fmla="*/ 66 w 74"/>
                <a:gd name="T17" fmla="*/ 2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66" y="24"/>
                  </a:moveTo>
                  <a:cubicBezTo>
                    <a:pt x="62" y="16"/>
                    <a:pt x="56" y="8"/>
                    <a:pt x="47" y="4"/>
                  </a:cubicBezTo>
                  <a:cubicBezTo>
                    <a:pt x="38" y="0"/>
                    <a:pt x="28" y="0"/>
                    <a:pt x="18" y="3"/>
                  </a:cubicBezTo>
                  <a:cubicBezTo>
                    <a:pt x="15" y="4"/>
                    <a:pt x="12" y="5"/>
                    <a:pt x="10" y="8"/>
                  </a:cubicBezTo>
                  <a:cubicBezTo>
                    <a:pt x="8" y="10"/>
                    <a:pt x="6" y="13"/>
                    <a:pt x="6" y="16"/>
                  </a:cubicBezTo>
                  <a:cubicBezTo>
                    <a:pt x="2" y="30"/>
                    <a:pt x="0" y="45"/>
                    <a:pt x="6" y="57"/>
                  </a:cubicBezTo>
                  <a:cubicBezTo>
                    <a:pt x="14" y="72"/>
                    <a:pt x="34" y="79"/>
                    <a:pt x="50" y="72"/>
                  </a:cubicBezTo>
                  <a:cubicBezTo>
                    <a:pt x="67" y="65"/>
                    <a:pt x="74" y="43"/>
                    <a:pt x="67" y="26"/>
                  </a:cubicBezTo>
                  <a:cubicBezTo>
                    <a:pt x="66" y="26"/>
                    <a:pt x="66" y="25"/>
                    <a:pt x="66" y="2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7907338" y="179387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9" y="56"/>
                    <a:pt x="22" y="66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7839075" y="482600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9" y="56"/>
                    <a:pt x="22" y="66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7780338" y="417512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3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0" y="21"/>
                    <a:pt x="0" y="32"/>
                    <a:pt x="4" y="42"/>
                  </a:cubicBezTo>
                  <a:cubicBezTo>
                    <a:pt x="9" y="55"/>
                    <a:pt x="22" y="66"/>
                    <a:pt x="37" y="67"/>
                  </a:cubicBezTo>
                  <a:cubicBezTo>
                    <a:pt x="52" y="68"/>
                    <a:pt x="67" y="58"/>
                    <a:pt x="71" y="43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"/>
            <p:cNvSpPr/>
            <p:nvPr/>
          </p:nvSpPr>
          <p:spPr bwMode="auto">
            <a:xfrm>
              <a:off x="10277475" y="2230437"/>
              <a:ext cx="123825" cy="547688"/>
            </a:xfrm>
            <a:custGeom>
              <a:avLst/>
              <a:gdLst>
                <a:gd name="T0" fmla="*/ 66 w 133"/>
                <a:gd name="T1" fmla="*/ 6 h 590"/>
                <a:gd name="T2" fmla="*/ 48 w 133"/>
                <a:gd name="T3" fmla="*/ 1 h 590"/>
                <a:gd name="T4" fmla="*/ 31 w 133"/>
                <a:gd name="T5" fmla="*/ 26 h 590"/>
                <a:gd name="T6" fmla="*/ 5 w 133"/>
                <a:gd name="T7" fmla="*/ 557 h 590"/>
                <a:gd name="T8" fmla="*/ 16 w 133"/>
                <a:gd name="T9" fmla="*/ 585 h 590"/>
                <a:gd name="T10" fmla="*/ 44 w 133"/>
                <a:gd name="T11" fmla="*/ 575 h 590"/>
                <a:gd name="T12" fmla="*/ 73 w 133"/>
                <a:gd name="T13" fmla="*/ 19 h 590"/>
                <a:gd name="T14" fmla="*/ 66 w 133"/>
                <a:gd name="T15" fmla="*/ 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590">
                  <a:moveTo>
                    <a:pt x="66" y="6"/>
                  </a:moveTo>
                  <a:cubicBezTo>
                    <a:pt x="61" y="2"/>
                    <a:pt x="55" y="0"/>
                    <a:pt x="48" y="1"/>
                  </a:cubicBezTo>
                  <a:cubicBezTo>
                    <a:pt x="36" y="3"/>
                    <a:pt x="29" y="14"/>
                    <a:pt x="31" y="26"/>
                  </a:cubicBezTo>
                  <a:cubicBezTo>
                    <a:pt x="88" y="370"/>
                    <a:pt x="6" y="555"/>
                    <a:pt x="5" y="557"/>
                  </a:cubicBezTo>
                  <a:cubicBezTo>
                    <a:pt x="0" y="567"/>
                    <a:pt x="5" y="580"/>
                    <a:pt x="16" y="585"/>
                  </a:cubicBezTo>
                  <a:cubicBezTo>
                    <a:pt x="26" y="590"/>
                    <a:pt x="39" y="585"/>
                    <a:pt x="44" y="575"/>
                  </a:cubicBezTo>
                  <a:cubicBezTo>
                    <a:pt x="48" y="567"/>
                    <a:pt x="133" y="378"/>
                    <a:pt x="73" y="19"/>
                  </a:cubicBezTo>
                  <a:cubicBezTo>
                    <a:pt x="72" y="14"/>
                    <a:pt x="69" y="9"/>
                    <a:pt x="66" y="6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9745663" y="2655887"/>
              <a:ext cx="792163" cy="844550"/>
            </a:xfrm>
            <a:custGeom>
              <a:avLst/>
              <a:gdLst>
                <a:gd name="T0" fmla="*/ 717 w 854"/>
                <a:gd name="T1" fmla="*/ 803 h 909"/>
                <a:gd name="T2" fmla="*/ 625 w 854"/>
                <a:gd name="T3" fmla="*/ 119 h 909"/>
                <a:gd name="T4" fmla="*/ 25 w 854"/>
                <a:gd name="T5" fmla="*/ 559 h 909"/>
                <a:gd name="T6" fmla="*/ 138 w 854"/>
                <a:gd name="T7" fmla="*/ 587 h 909"/>
                <a:gd name="T8" fmla="*/ 108 w 854"/>
                <a:gd name="T9" fmla="*/ 759 h 909"/>
                <a:gd name="T10" fmla="*/ 291 w 854"/>
                <a:gd name="T11" fmla="*/ 646 h 909"/>
                <a:gd name="T12" fmla="*/ 319 w 854"/>
                <a:gd name="T13" fmla="*/ 886 h 909"/>
                <a:gd name="T14" fmla="*/ 459 w 854"/>
                <a:gd name="T15" fmla="*/ 692 h 909"/>
                <a:gd name="T16" fmla="*/ 516 w 854"/>
                <a:gd name="T17" fmla="*/ 876 h 909"/>
                <a:gd name="T18" fmla="*/ 605 w 854"/>
                <a:gd name="T19" fmla="*/ 693 h 909"/>
                <a:gd name="T20" fmla="*/ 717 w 854"/>
                <a:gd name="T21" fmla="*/ 803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4" h="909">
                  <a:moveTo>
                    <a:pt x="717" y="803"/>
                  </a:moveTo>
                  <a:cubicBezTo>
                    <a:pt x="813" y="761"/>
                    <a:pt x="854" y="237"/>
                    <a:pt x="625" y="119"/>
                  </a:cubicBezTo>
                  <a:cubicBezTo>
                    <a:pt x="396" y="0"/>
                    <a:pt x="0" y="445"/>
                    <a:pt x="25" y="559"/>
                  </a:cubicBezTo>
                  <a:cubicBezTo>
                    <a:pt x="50" y="674"/>
                    <a:pt x="138" y="587"/>
                    <a:pt x="138" y="587"/>
                  </a:cubicBezTo>
                  <a:cubicBezTo>
                    <a:pt x="138" y="587"/>
                    <a:pt x="27" y="705"/>
                    <a:pt x="108" y="759"/>
                  </a:cubicBezTo>
                  <a:cubicBezTo>
                    <a:pt x="189" y="812"/>
                    <a:pt x="240" y="635"/>
                    <a:pt x="291" y="646"/>
                  </a:cubicBezTo>
                  <a:cubicBezTo>
                    <a:pt x="341" y="656"/>
                    <a:pt x="228" y="864"/>
                    <a:pt x="319" y="886"/>
                  </a:cubicBezTo>
                  <a:cubicBezTo>
                    <a:pt x="410" y="909"/>
                    <a:pt x="412" y="698"/>
                    <a:pt x="459" y="692"/>
                  </a:cubicBezTo>
                  <a:cubicBezTo>
                    <a:pt x="507" y="685"/>
                    <a:pt x="429" y="880"/>
                    <a:pt x="516" y="876"/>
                  </a:cubicBezTo>
                  <a:cubicBezTo>
                    <a:pt x="603" y="871"/>
                    <a:pt x="564" y="684"/>
                    <a:pt x="605" y="693"/>
                  </a:cubicBezTo>
                  <a:cubicBezTo>
                    <a:pt x="646" y="702"/>
                    <a:pt x="629" y="840"/>
                    <a:pt x="717" y="80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9907588" y="2713037"/>
              <a:ext cx="568325" cy="488950"/>
            </a:xfrm>
            <a:custGeom>
              <a:avLst/>
              <a:gdLst>
                <a:gd name="T0" fmla="*/ 424 w 614"/>
                <a:gd name="T1" fmla="*/ 46 h 527"/>
                <a:gd name="T2" fmla="*/ 607 w 614"/>
                <a:gd name="T3" fmla="*/ 323 h 527"/>
                <a:gd name="T4" fmla="*/ 529 w 614"/>
                <a:gd name="T5" fmla="*/ 511 h 527"/>
                <a:gd name="T6" fmla="*/ 482 w 614"/>
                <a:gd name="T7" fmla="*/ 372 h 527"/>
                <a:gd name="T8" fmla="*/ 396 w 614"/>
                <a:gd name="T9" fmla="*/ 515 h 527"/>
                <a:gd name="T10" fmla="*/ 360 w 614"/>
                <a:gd name="T11" fmla="*/ 346 h 527"/>
                <a:gd name="T12" fmla="*/ 200 w 614"/>
                <a:gd name="T13" fmla="*/ 473 h 527"/>
                <a:gd name="T14" fmla="*/ 241 w 614"/>
                <a:gd name="T15" fmla="*/ 284 h 527"/>
                <a:gd name="T16" fmla="*/ 91 w 614"/>
                <a:gd name="T17" fmla="*/ 348 h 527"/>
                <a:gd name="T18" fmla="*/ 160 w 614"/>
                <a:gd name="T19" fmla="*/ 210 h 527"/>
                <a:gd name="T20" fmla="*/ 34 w 614"/>
                <a:gd name="T21" fmla="*/ 243 h 527"/>
                <a:gd name="T22" fmla="*/ 424 w 614"/>
                <a:gd name="T23" fmla="*/ 46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4" h="527">
                  <a:moveTo>
                    <a:pt x="424" y="46"/>
                  </a:moveTo>
                  <a:cubicBezTo>
                    <a:pt x="556" y="89"/>
                    <a:pt x="600" y="276"/>
                    <a:pt x="607" y="323"/>
                  </a:cubicBezTo>
                  <a:cubicBezTo>
                    <a:pt x="614" y="371"/>
                    <a:pt x="594" y="518"/>
                    <a:pt x="529" y="511"/>
                  </a:cubicBezTo>
                  <a:cubicBezTo>
                    <a:pt x="465" y="504"/>
                    <a:pt x="542" y="381"/>
                    <a:pt x="482" y="372"/>
                  </a:cubicBezTo>
                  <a:cubicBezTo>
                    <a:pt x="422" y="362"/>
                    <a:pt x="450" y="527"/>
                    <a:pt x="396" y="515"/>
                  </a:cubicBezTo>
                  <a:cubicBezTo>
                    <a:pt x="342" y="504"/>
                    <a:pt x="394" y="356"/>
                    <a:pt x="360" y="346"/>
                  </a:cubicBezTo>
                  <a:cubicBezTo>
                    <a:pt x="325" y="335"/>
                    <a:pt x="281" y="514"/>
                    <a:pt x="200" y="473"/>
                  </a:cubicBezTo>
                  <a:cubicBezTo>
                    <a:pt x="119" y="433"/>
                    <a:pt x="284" y="313"/>
                    <a:pt x="241" y="284"/>
                  </a:cubicBezTo>
                  <a:cubicBezTo>
                    <a:pt x="197" y="255"/>
                    <a:pt x="139" y="404"/>
                    <a:pt x="91" y="348"/>
                  </a:cubicBezTo>
                  <a:cubicBezTo>
                    <a:pt x="44" y="291"/>
                    <a:pt x="182" y="235"/>
                    <a:pt x="160" y="210"/>
                  </a:cubicBezTo>
                  <a:cubicBezTo>
                    <a:pt x="139" y="186"/>
                    <a:pt x="68" y="300"/>
                    <a:pt x="34" y="243"/>
                  </a:cubicBezTo>
                  <a:cubicBezTo>
                    <a:pt x="0" y="186"/>
                    <a:pt x="285" y="0"/>
                    <a:pt x="424" y="46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10033000" y="2460625"/>
              <a:ext cx="315913" cy="223838"/>
            </a:xfrm>
            <a:custGeom>
              <a:avLst/>
              <a:gdLst>
                <a:gd name="T0" fmla="*/ 335 w 341"/>
                <a:gd name="T1" fmla="*/ 70 h 240"/>
                <a:gd name="T2" fmla="*/ 192 w 341"/>
                <a:gd name="T3" fmla="*/ 210 h 240"/>
                <a:gd name="T4" fmla="*/ 20 w 341"/>
                <a:gd name="T5" fmla="*/ 196 h 240"/>
                <a:gd name="T6" fmla="*/ 149 w 341"/>
                <a:gd name="T7" fmla="*/ 58 h 240"/>
                <a:gd name="T8" fmla="*/ 335 w 341"/>
                <a:gd name="T9" fmla="*/ 7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40">
                  <a:moveTo>
                    <a:pt x="335" y="70"/>
                  </a:moveTo>
                  <a:cubicBezTo>
                    <a:pt x="335" y="70"/>
                    <a:pt x="268" y="183"/>
                    <a:pt x="192" y="210"/>
                  </a:cubicBezTo>
                  <a:cubicBezTo>
                    <a:pt x="117" y="237"/>
                    <a:pt x="41" y="240"/>
                    <a:pt x="20" y="196"/>
                  </a:cubicBezTo>
                  <a:cubicBezTo>
                    <a:pt x="0" y="152"/>
                    <a:pt x="67" y="84"/>
                    <a:pt x="149" y="58"/>
                  </a:cubicBezTo>
                  <a:cubicBezTo>
                    <a:pt x="230" y="33"/>
                    <a:pt x="341" y="0"/>
                    <a:pt x="335" y="70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10348913" y="2486025"/>
              <a:ext cx="293688" cy="203200"/>
            </a:xfrm>
            <a:custGeom>
              <a:avLst/>
              <a:gdLst>
                <a:gd name="T0" fmla="*/ 5 w 316"/>
                <a:gd name="T1" fmla="*/ 53 h 219"/>
                <a:gd name="T2" fmla="*/ 207 w 316"/>
                <a:gd name="T3" fmla="*/ 202 h 219"/>
                <a:gd name="T4" fmla="*/ 184 w 316"/>
                <a:gd name="T5" fmla="*/ 32 h 219"/>
                <a:gd name="T6" fmla="*/ 0 w 316"/>
                <a:gd name="T7" fmla="*/ 12 h 219"/>
                <a:gd name="T8" fmla="*/ 5 w 316"/>
                <a:gd name="T9" fmla="*/ 5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219">
                  <a:moveTo>
                    <a:pt x="5" y="53"/>
                  </a:moveTo>
                  <a:cubicBezTo>
                    <a:pt x="5" y="53"/>
                    <a:pt x="98" y="219"/>
                    <a:pt x="207" y="202"/>
                  </a:cubicBezTo>
                  <a:cubicBezTo>
                    <a:pt x="316" y="186"/>
                    <a:pt x="289" y="65"/>
                    <a:pt x="184" y="32"/>
                  </a:cubicBezTo>
                  <a:cubicBezTo>
                    <a:pt x="78" y="0"/>
                    <a:pt x="0" y="12"/>
                    <a:pt x="0" y="12"/>
                  </a:cubicBezTo>
                  <a:lnTo>
                    <a:pt x="5" y="53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10612438" y="2714625"/>
              <a:ext cx="195263" cy="1120775"/>
            </a:xfrm>
            <a:custGeom>
              <a:avLst/>
              <a:gdLst>
                <a:gd name="T0" fmla="*/ 107 w 211"/>
                <a:gd name="T1" fmla="*/ 0 h 1207"/>
                <a:gd name="T2" fmla="*/ 117 w 211"/>
                <a:gd name="T3" fmla="*/ 9 h 1207"/>
                <a:gd name="T4" fmla="*/ 24 w 211"/>
                <a:gd name="T5" fmla="*/ 1198 h 1207"/>
                <a:gd name="T6" fmla="*/ 9 w 211"/>
                <a:gd name="T7" fmla="*/ 1205 h 1207"/>
                <a:gd name="T8" fmla="*/ 2 w 211"/>
                <a:gd name="T9" fmla="*/ 1190 h 1207"/>
                <a:gd name="T10" fmla="*/ 95 w 211"/>
                <a:gd name="T11" fmla="*/ 15 h 1207"/>
                <a:gd name="T12" fmla="*/ 103 w 211"/>
                <a:gd name="T13" fmla="*/ 0 h 1207"/>
                <a:gd name="T14" fmla="*/ 107 w 211"/>
                <a:gd name="T15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" h="1207">
                  <a:moveTo>
                    <a:pt x="107" y="0"/>
                  </a:moveTo>
                  <a:cubicBezTo>
                    <a:pt x="112" y="1"/>
                    <a:pt x="116" y="4"/>
                    <a:pt x="117" y="9"/>
                  </a:cubicBezTo>
                  <a:cubicBezTo>
                    <a:pt x="211" y="358"/>
                    <a:pt x="178" y="770"/>
                    <a:pt x="24" y="1198"/>
                  </a:cubicBezTo>
                  <a:cubicBezTo>
                    <a:pt x="22" y="1204"/>
                    <a:pt x="15" y="1207"/>
                    <a:pt x="9" y="1205"/>
                  </a:cubicBezTo>
                  <a:cubicBezTo>
                    <a:pt x="3" y="1203"/>
                    <a:pt x="0" y="1196"/>
                    <a:pt x="2" y="1190"/>
                  </a:cubicBezTo>
                  <a:cubicBezTo>
                    <a:pt x="155" y="766"/>
                    <a:pt x="187" y="360"/>
                    <a:pt x="95" y="15"/>
                  </a:cubicBezTo>
                  <a:cubicBezTo>
                    <a:pt x="93" y="8"/>
                    <a:pt x="97" y="2"/>
                    <a:pt x="103" y="0"/>
                  </a:cubicBezTo>
                  <a:cubicBezTo>
                    <a:pt x="104" y="0"/>
                    <a:pt x="106" y="0"/>
                    <a:pt x="107" y="0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10514013" y="3246437"/>
              <a:ext cx="236538" cy="157163"/>
            </a:xfrm>
            <a:custGeom>
              <a:avLst/>
              <a:gdLst>
                <a:gd name="T0" fmla="*/ 253 w 255"/>
                <a:gd name="T1" fmla="*/ 47 h 169"/>
                <a:gd name="T2" fmla="*/ 178 w 255"/>
                <a:gd name="T3" fmla="*/ 135 h 169"/>
                <a:gd name="T4" fmla="*/ 51 w 255"/>
                <a:gd name="T5" fmla="*/ 161 h 169"/>
                <a:gd name="T6" fmla="*/ 21 w 255"/>
                <a:gd name="T7" fmla="*/ 150 h 169"/>
                <a:gd name="T8" fmla="*/ 15 w 255"/>
                <a:gd name="T9" fmla="*/ 76 h 169"/>
                <a:gd name="T10" fmla="*/ 83 w 255"/>
                <a:gd name="T11" fmla="*/ 34 h 169"/>
                <a:gd name="T12" fmla="*/ 253 w 255"/>
                <a:gd name="T13" fmla="*/ 45 h 169"/>
                <a:gd name="T14" fmla="*/ 253 w 255"/>
                <a:gd name="T15" fmla="*/ 4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69">
                  <a:moveTo>
                    <a:pt x="253" y="47"/>
                  </a:moveTo>
                  <a:cubicBezTo>
                    <a:pt x="255" y="79"/>
                    <a:pt x="202" y="121"/>
                    <a:pt x="178" y="135"/>
                  </a:cubicBezTo>
                  <a:cubicBezTo>
                    <a:pt x="140" y="158"/>
                    <a:pt x="95" y="169"/>
                    <a:pt x="51" y="161"/>
                  </a:cubicBezTo>
                  <a:cubicBezTo>
                    <a:pt x="40" y="159"/>
                    <a:pt x="30" y="156"/>
                    <a:pt x="21" y="150"/>
                  </a:cubicBezTo>
                  <a:cubicBezTo>
                    <a:pt x="0" y="133"/>
                    <a:pt x="0" y="98"/>
                    <a:pt x="15" y="76"/>
                  </a:cubicBezTo>
                  <a:cubicBezTo>
                    <a:pt x="31" y="54"/>
                    <a:pt x="57" y="42"/>
                    <a:pt x="83" y="34"/>
                  </a:cubicBezTo>
                  <a:cubicBezTo>
                    <a:pt x="110" y="26"/>
                    <a:pt x="248" y="0"/>
                    <a:pt x="253" y="45"/>
                  </a:cubicBezTo>
                  <a:cubicBezTo>
                    <a:pt x="253" y="46"/>
                    <a:pt x="253" y="46"/>
                    <a:pt x="253" y="47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10763250" y="3113087"/>
              <a:ext cx="231775" cy="147638"/>
            </a:xfrm>
            <a:custGeom>
              <a:avLst/>
              <a:gdLst>
                <a:gd name="T0" fmla="*/ 0 w 250"/>
                <a:gd name="T1" fmla="*/ 58 h 159"/>
                <a:gd name="T2" fmla="*/ 32 w 250"/>
                <a:gd name="T3" fmla="*/ 102 h 159"/>
                <a:gd name="T4" fmla="*/ 216 w 250"/>
                <a:gd name="T5" fmla="*/ 126 h 159"/>
                <a:gd name="T6" fmla="*/ 244 w 250"/>
                <a:gd name="T7" fmla="*/ 94 h 159"/>
                <a:gd name="T8" fmla="*/ 200 w 250"/>
                <a:gd name="T9" fmla="*/ 29 h 159"/>
                <a:gd name="T10" fmla="*/ 97 w 250"/>
                <a:gd name="T11" fmla="*/ 0 h 159"/>
                <a:gd name="T12" fmla="*/ 4 w 250"/>
                <a:gd name="T13" fmla="*/ 38 h 159"/>
                <a:gd name="T14" fmla="*/ 0 w 250"/>
                <a:gd name="T15" fmla="*/ 5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59">
                  <a:moveTo>
                    <a:pt x="0" y="58"/>
                  </a:moveTo>
                  <a:cubicBezTo>
                    <a:pt x="2" y="77"/>
                    <a:pt x="16" y="93"/>
                    <a:pt x="32" y="102"/>
                  </a:cubicBezTo>
                  <a:cubicBezTo>
                    <a:pt x="89" y="133"/>
                    <a:pt x="160" y="159"/>
                    <a:pt x="216" y="126"/>
                  </a:cubicBezTo>
                  <a:cubicBezTo>
                    <a:pt x="229" y="119"/>
                    <a:pt x="240" y="108"/>
                    <a:pt x="244" y="94"/>
                  </a:cubicBezTo>
                  <a:cubicBezTo>
                    <a:pt x="250" y="66"/>
                    <a:pt x="225" y="42"/>
                    <a:pt x="200" y="29"/>
                  </a:cubicBezTo>
                  <a:cubicBezTo>
                    <a:pt x="169" y="11"/>
                    <a:pt x="133" y="0"/>
                    <a:pt x="97" y="0"/>
                  </a:cubicBezTo>
                  <a:cubicBezTo>
                    <a:pt x="71" y="0"/>
                    <a:pt x="17" y="11"/>
                    <a:pt x="4" y="38"/>
                  </a:cubicBezTo>
                  <a:cubicBezTo>
                    <a:pt x="1" y="45"/>
                    <a:pt x="0" y="52"/>
                    <a:pt x="0" y="5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10742613" y="3298825"/>
              <a:ext cx="231775" cy="147638"/>
            </a:xfrm>
            <a:custGeom>
              <a:avLst/>
              <a:gdLst>
                <a:gd name="T0" fmla="*/ 0 w 250"/>
                <a:gd name="T1" fmla="*/ 59 h 159"/>
                <a:gd name="T2" fmla="*/ 32 w 250"/>
                <a:gd name="T3" fmla="*/ 103 h 159"/>
                <a:gd name="T4" fmla="*/ 216 w 250"/>
                <a:gd name="T5" fmla="*/ 127 h 159"/>
                <a:gd name="T6" fmla="*/ 244 w 250"/>
                <a:gd name="T7" fmla="*/ 94 h 159"/>
                <a:gd name="T8" fmla="*/ 200 w 250"/>
                <a:gd name="T9" fmla="*/ 29 h 159"/>
                <a:gd name="T10" fmla="*/ 97 w 250"/>
                <a:gd name="T11" fmla="*/ 0 h 159"/>
                <a:gd name="T12" fmla="*/ 4 w 250"/>
                <a:gd name="T13" fmla="*/ 38 h 159"/>
                <a:gd name="T14" fmla="*/ 0 w 250"/>
                <a:gd name="T15" fmla="*/ 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59">
                  <a:moveTo>
                    <a:pt x="0" y="59"/>
                  </a:moveTo>
                  <a:cubicBezTo>
                    <a:pt x="2" y="77"/>
                    <a:pt x="16" y="94"/>
                    <a:pt x="32" y="103"/>
                  </a:cubicBezTo>
                  <a:cubicBezTo>
                    <a:pt x="89" y="134"/>
                    <a:pt x="160" y="159"/>
                    <a:pt x="216" y="127"/>
                  </a:cubicBezTo>
                  <a:cubicBezTo>
                    <a:pt x="229" y="119"/>
                    <a:pt x="240" y="108"/>
                    <a:pt x="244" y="94"/>
                  </a:cubicBezTo>
                  <a:cubicBezTo>
                    <a:pt x="250" y="67"/>
                    <a:pt x="225" y="43"/>
                    <a:pt x="200" y="29"/>
                  </a:cubicBezTo>
                  <a:cubicBezTo>
                    <a:pt x="169" y="12"/>
                    <a:pt x="133" y="0"/>
                    <a:pt x="97" y="0"/>
                  </a:cubicBezTo>
                  <a:cubicBezTo>
                    <a:pt x="71" y="1"/>
                    <a:pt x="17" y="11"/>
                    <a:pt x="4" y="38"/>
                  </a:cubicBezTo>
                  <a:cubicBezTo>
                    <a:pt x="1" y="45"/>
                    <a:pt x="0" y="52"/>
                    <a:pt x="0" y="5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10523538" y="3109912"/>
              <a:ext cx="231775" cy="115888"/>
            </a:xfrm>
            <a:custGeom>
              <a:avLst/>
              <a:gdLst>
                <a:gd name="T0" fmla="*/ 249 w 250"/>
                <a:gd name="T1" fmla="*/ 45 h 124"/>
                <a:gd name="T2" fmla="*/ 81 w 250"/>
                <a:gd name="T3" fmla="*/ 121 h 124"/>
                <a:gd name="T4" fmla="*/ 23 w 250"/>
                <a:gd name="T5" fmla="*/ 99 h 124"/>
                <a:gd name="T6" fmla="*/ 10 w 250"/>
                <a:gd name="T7" fmla="*/ 42 h 124"/>
                <a:gd name="T8" fmla="*/ 64 w 250"/>
                <a:gd name="T9" fmla="*/ 12 h 124"/>
                <a:gd name="T10" fmla="*/ 197 w 250"/>
                <a:gd name="T11" fmla="*/ 1 h 124"/>
                <a:gd name="T12" fmla="*/ 247 w 250"/>
                <a:gd name="T13" fmla="*/ 30 h 124"/>
                <a:gd name="T14" fmla="*/ 249 w 250"/>
                <a:gd name="T15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24">
                  <a:moveTo>
                    <a:pt x="249" y="45"/>
                  </a:moveTo>
                  <a:cubicBezTo>
                    <a:pt x="246" y="100"/>
                    <a:pt x="119" y="124"/>
                    <a:pt x="81" y="121"/>
                  </a:cubicBezTo>
                  <a:cubicBezTo>
                    <a:pt x="60" y="119"/>
                    <a:pt x="39" y="113"/>
                    <a:pt x="23" y="99"/>
                  </a:cubicBezTo>
                  <a:cubicBezTo>
                    <a:pt x="8" y="85"/>
                    <a:pt x="0" y="60"/>
                    <a:pt x="10" y="42"/>
                  </a:cubicBezTo>
                  <a:cubicBezTo>
                    <a:pt x="20" y="23"/>
                    <a:pt x="43" y="16"/>
                    <a:pt x="64" y="12"/>
                  </a:cubicBezTo>
                  <a:cubicBezTo>
                    <a:pt x="108" y="3"/>
                    <a:pt x="153" y="0"/>
                    <a:pt x="197" y="1"/>
                  </a:cubicBezTo>
                  <a:cubicBezTo>
                    <a:pt x="219" y="2"/>
                    <a:pt x="240" y="7"/>
                    <a:pt x="247" y="30"/>
                  </a:cubicBezTo>
                  <a:cubicBezTo>
                    <a:pt x="249" y="35"/>
                    <a:pt x="250" y="40"/>
                    <a:pt x="249" y="45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2"/>
            <p:cNvSpPr/>
            <p:nvPr/>
          </p:nvSpPr>
          <p:spPr bwMode="auto">
            <a:xfrm>
              <a:off x="10483850" y="3467100"/>
              <a:ext cx="231775" cy="115888"/>
            </a:xfrm>
            <a:custGeom>
              <a:avLst/>
              <a:gdLst>
                <a:gd name="T0" fmla="*/ 249 w 250"/>
                <a:gd name="T1" fmla="*/ 45 h 124"/>
                <a:gd name="T2" fmla="*/ 81 w 250"/>
                <a:gd name="T3" fmla="*/ 121 h 124"/>
                <a:gd name="T4" fmla="*/ 23 w 250"/>
                <a:gd name="T5" fmla="*/ 99 h 124"/>
                <a:gd name="T6" fmla="*/ 10 w 250"/>
                <a:gd name="T7" fmla="*/ 42 h 124"/>
                <a:gd name="T8" fmla="*/ 65 w 250"/>
                <a:gd name="T9" fmla="*/ 12 h 124"/>
                <a:gd name="T10" fmla="*/ 197 w 250"/>
                <a:gd name="T11" fmla="*/ 2 h 124"/>
                <a:gd name="T12" fmla="*/ 247 w 250"/>
                <a:gd name="T13" fmla="*/ 30 h 124"/>
                <a:gd name="T14" fmla="*/ 249 w 250"/>
                <a:gd name="T15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24">
                  <a:moveTo>
                    <a:pt x="249" y="45"/>
                  </a:moveTo>
                  <a:cubicBezTo>
                    <a:pt x="247" y="100"/>
                    <a:pt x="119" y="124"/>
                    <a:pt x="81" y="121"/>
                  </a:cubicBezTo>
                  <a:cubicBezTo>
                    <a:pt x="60" y="119"/>
                    <a:pt x="39" y="113"/>
                    <a:pt x="23" y="99"/>
                  </a:cubicBezTo>
                  <a:cubicBezTo>
                    <a:pt x="8" y="85"/>
                    <a:pt x="0" y="60"/>
                    <a:pt x="10" y="42"/>
                  </a:cubicBezTo>
                  <a:cubicBezTo>
                    <a:pt x="20" y="23"/>
                    <a:pt x="43" y="16"/>
                    <a:pt x="65" y="12"/>
                  </a:cubicBezTo>
                  <a:cubicBezTo>
                    <a:pt x="108" y="3"/>
                    <a:pt x="153" y="0"/>
                    <a:pt x="197" y="2"/>
                  </a:cubicBezTo>
                  <a:cubicBezTo>
                    <a:pt x="219" y="2"/>
                    <a:pt x="240" y="7"/>
                    <a:pt x="247" y="30"/>
                  </a:cubicBezTo>
                  <a:cubicBezTo>
                    <a:pt x="249" y="35"/>
                    <a:pt x="250" y="40"/>
                    <a:pt x="249" y="45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10764838" y="2917825"/>
              <a:ext cx="212725" cy="123825"/>
            </a:xfrm>
            <a:custGeom>
              <a:avLst/>
              <a:gdLst>
                <a:gd name="T0" fmla="*/ 1 w 230"/>
                <a:gd name="T1" fmla="*/ 68 h 134"/>
                <a:gd name="T2" fmla="*/ 72 w 230"/>
                <a:gd name="T3" fmla="*/ 122 h 134"/>
                <a:gd name="T4" fmla="*/ 185 w 230"/>
                <a:gd name="T5" fmla="*/ 113 h 134"/>
                <a:gd name="T6" fmla="*/ 226 w 230"/>
                <a:gd name="T7" fmla="*/ 49 h 134"/>
                <a:gd name="T8" fmla="*/ 189 w 230"/>
                <a:gd name="T9" fmla="*/ 7 h 134"/>
                <a:gd name="T10" fmla="*/ 131 w 230"/>
                <a:gd name="T11" fmla="*/ 2 h 134"/>
                <a:gd name="T12" fmla="*/ 17 w 230"/>
                <a:gd name="T13" fmla="*/ 35 h 134"/>
                <a:gd name="T14" fmla="*/ 1 w 230"/>
                <a:gd name="T15" fmla="*/ 57 h 134"/>
                <a:gd name="T16" fmla="*/ 1 w 230"/>
                <a:gd name="T17" fmla="*/ 6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34">
                  <a:moveTo>
                    <a:pt x="1" y="68"/>
                  </a:moveTo>
                  <a:cubicBezTo>
                    <a:pt x="8" y="95"/>
                    <a:pt x="50" y="114"/>
                    <a:pt x="72" y="122"/>
                  </a:cubicBezTo>
                  <a:cubicBezTo>
                    <a:pt x="109" y="134"/>
                    <a:pt x="151" y="133"/>
                    <a:pt x="185" y="113"/>
                  </a:cubicBezTo>
                  <a:cubicBezTo>
                    <a:pt x="209" y="100"/>
                    <a:pt x="230" y="76"/>
                    <a:pt x="226" y="49"/>
                  </a:cubicBezTo>
                  <a:cubicBezTo>
                    <a:pt x="223" y="30"/>
                    <a:pt x="207" y="14"/>
                    <a:pt x="189" y="7"/>
                  </a:cubicBezTo>
                  <a:cubicBezTo>
                    <a:pt x="171" y="0"/>
                    <a:pt x="150" y="0"/>
                    <a:pt x="131" y="2"/>
                  </a:cubicBezTo>
                  <a:cubicBezTo>
                    <a:pt x="94" y="6"/>
                    <a:pt x="49" y="16"/>
                    <a:pt x="17" y="35"/>
                  </a:cubicBezTo>
                  <a:cubicBezTo>
                    <a:pt x="8" y="40"/>
                    <a:pt x="2" y="48"/>
                    <a:pt x="1" y="57"/>
                  </a:cubicBezTo>
                  <a:cubicBezTo>
                    <a:pt x="0" y="61"/>
                    <a:pt x="1" y="64"/>
                    <a:pt x="1" y="6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4"/>
            <p:cNvSpPr/>
            <p:nvPr/>
          </p:nvSpPr>
          <p:spPr bwMode="auto">
            <a:xfrm>
              <a:off x="10701338" y="3506787"/>
              <a:ext cx="209550" cy="128588"/>
            </a:xfrm>
            <a:custGeom>
              <a:avLst/>
              <a:gdLst>
                <a:gd name="T0" fmla="*/ 1 w 225"/>
                <a:gd name="T1" fmla="*/ 38 h 139"/>
                <a:gd name="T2" fmla="*/ 55 w 225"/>
                <a:gd name="T3" fmla="*/ 108 h 139"/>
                <a:gd name="T4" fmla="*/ 167 w 225"/>
                <a:gd name="T5" fmla="*/ 130 h 139"/>
                <a:gd name="T6" fmla="*/ 222 w 225"/>
                <a:gd name="T7" fmla="*/ 79 h 139"/>
                <a:gd name="T8" fmla="*/ 198 w 225"/>
                <a:gd name="T9" fmla="*/ 28 h 139"/>
                <a:gd name="T10" fmla="*/ 143 w 225"/>
                <a:gd name="T11" fmla="*/ 8 h 139"/>
                <a:gd name="T12" fmla="*/ 24 w 225"/>
                <a:gd name="T13" fmla="*/ 10 h 139"/>
                <a:gd name="T14" fmla="*/ 3 w 225"/>
                <a:gd name="T15" fmla="*/ 27 h 139"/>
                <a:gd name="T16" fmla="*/ 1 w 225"/>
                <a:gd name="T17" fmla="*/ 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139">
                  <a:moveTo>
                    <a:pt x="1" y="38"/>
                  </a:moveTo>
                  <a:cubicBezTo>
                    <a:pt x="0" y="66"/>
                    <a:pt x="35" y="95"/>
                    <a:pt x="55" y="108"/>
                  </a:cubicBezTo>
                  <a:cubicBezTo>
                    <a:pt x="87" y="130"/>
                    <a:pt x="128" y="139"/>
                    <a:pt x="167" y="130"/>
                  </a:cubicBezTo>
                  <a:cubicBezTo>
                    <a:pt x="193" y="123"/>
                    <a:pt x="219" y="105"/>
                    <a:pt x="222" y="79"/>
                  </a:cubicBezTo>
                  <a:cubicBezTo>
                    <a:pt x="225" y="59"/>
                    <a:pt x="213" y="40"/>
                    <a:pt x="198" y="28"/>
                  </a:cubicBezTo>
                  <a:cubicBezTo>
                    <a:pt x="182" y="16"/>
                    <a:pt x="162" y="11"/>
                    <a:pt x="143" y="8"/>
                  </a:cubicBezTo>
                  <a:cubicBezTo>
                    <a:pt x="106" y="2"/>
                    <a:pt x="60" y="0"/>
                    <a:pt x="24" y="10"/>
                  </a:cubicBezTo>
                  <a:cubicBezTo>
                    <a:pt x="15" y="12"/>
                    <a:pt x="6" y="18"/>
                    <a:pt x="3" y="27"/>
                  </a:cubicBezTo>
                  <a:cubicBezTo>
                    <a:pt x="2" y="31"/>
                    <a:pt x="1" y="34"/>
                    <a:pt x="1" y="3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5"/>
            <p:cNvSpPr/>
            <p:nvPr/>
          </p:nvSpPr>
          <p:spPr bwMode="auto">
            <a:xfrm>
              <a:off x="10529888" y="3779837"/>
              <a:ext cx="136525" cy="207963"/>
            </a:xfrm>
            <a:custGeom>
              <a:avLst/>
              <a:gdLst>
                <a:gd name="T0" fmla="*/ 116 w 147"/>
                <a:gd name="T1" fmla="*/ 4 h 223"/>
                <a:gd name="T2" fmla="*/ 40 w 147"/>
                <a:gd name="T3" fmla="*/ 49 h 223"/>
                <a:gd name="T4" fmla="*/ 5 w 147"/>
                <a:gd name="T5" fmla="*/ 157 h 223"/>
                <a:gd name="T6" fmla="*/ 49 w 147"/>
                <a:gd name="T7" fmla="*/ 219 h 223"/>
                <a:gd name="T8" fmla="*/ 102 w 147"/>
                <a:gd name="T9" fmla="*/ 200 h 223"/>
                <a:gd name="T10" fmla="*/ 129 w 147"/>
                <a:gd name="T11" fmla="*/ 148 h 223"/>
                <a:gd name="T12" fmla="*/ 141 w 147"/>
                <a:gd name="T13" fmla="*/ 30 h 223"/>
                <a:gd name="T14" fmla="*/ 127 w 147"/>
                <a:gd name="T15" fmla="*/ 7 h 223"/>
                <a:gd name="T16" fmla="*/ 116 w 147"/>
                <a:gd name="T17" fmla="*/ 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223">
                  <a:moveTo>
                    <a:pt x="116" y="4"/>
                  </a:moveTo>
                  <a:cubicBezTo>
                    <a:pt x="89" y="0"/>
                    <a:pt x="55" y="31"/>
                    <a:pt x="40" y="49"/>
                  </a:cubicBezTo>
                  <a:cubicBezTo>
                    <a:pt x="14" y="78"/>
                    <a:pt x="0" y="118"/>
                    <a:pt x="5" y="157"/>
                  </a:cubicBezTo>
                  <a:cubicBezTo>
                    <a:pt x="8" y="184"/>
                    <a:pt x="23" y="212"/>
                    <a:pt x="49" y="219"/>
                  </a:cubicBezTo>
                  <a:cubicBezTo>
                    <a:pt x="68" y="223"/>
                    <a:pt x="89" y="214"/>
                    <a:pt x="102" y="200"/>
                  </a:cubicBezTo>
                  <a:cubicBezTo>
                    <a:pt x="116" y="186"/>
                    <a:pt x="123" y="167"/>
                    <a:pt x="129" y="148"/>
                  </a:cubicBezTo>
                  <a:cubicBezTo>
                    <a:pt x="139" y="113"/>
                    <a:pt x="147" y="67"/>
                    <a:pt x="141" y="30"/>
                  </a:cubicBezTo>
                  <a:cubicBezTo>
                    <a:pt x="140" y="21"/>
                    <a:pt x="135" y="12"/>
                    <a:pt x="127" y="7"/>
                  </a:cubicBezTo>
                  <a:cubicBezTo>
                    <a:pt x="123" y="5"/>
                    <a:pt x="120" y="4"/>
                    <a:pt x="116" y="4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6"/>
            <p:cNvSpPr/>
            <p:nvPr/>
          </p:nvSpPr>
          <p:spPr bwMode="auto">
            <a:xfrm>
              <a:off x="10541000" y="2886075"/>
              <a:ext cx="211138" cy="149225"/>
            </a:xfrm>
            <a:custGeom>
              <a:avLst/>
              <a:gdLst>
                <a:gd name="T0" fmla="*/ 226 w 227"/>
                <a:gd name="T1" fmla="*/ 90 h 162"/>
                <a:gd name="T2" fmla="*/ 112 w 227"/>
                <a:gd name="T3" fmla="*/ 152 h 162"/>
                <a:gd name="T4" fmla="*/ 52 w 227"/>
                <a:gd name="T5" fmla="*/ 159 h 162"/>
                <a:gd name="T6" fmla="*/ 7 w 227"/>
                <a:gd name="T7" fmla="*/ 123 h 162"/>
                <a:gd name="T8" fmla="*/ 54 w 227"/>
                <a:gd name="T9" fmla="*/ 54 h 162"/>
                <a:gd name="T10" fmla="*/ 227 w 227"/>
                <a:gd name="T11" fmla="*/ 80 h 162"/>
                <a:gd name="T12" fmla="*/ 226 w 227"/>
                <a:gd name="T13" fmla="*/ 9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62">
                  <a:moveTo>
                    <a:pt x="226" y="90"/>
                  </a:moveTo>
                  <a:cubicBezTo>
                    <a:pt x="217" y="128"/>
                    <a:pt x="142" y="145"/>
                    <a:pt x="112" y="152"/>
                  </a:cubicBezTo>
                  <a:cubicBezTo>
                    <a:pt x="93" y="157"/>
                    <a:pt x="72" y="162"/>
                    <a:pt x="52" y="159"/>
                  </a:cubicBezTo>
                  <a:cubicBezTo>
                    <a:pt x="32" y="156"/>
                    <a:pt x="12" y="143"/>
                    <a:pt x="7" y="123"/>
                  </a:cubicBezTo>
                  <a:cubicBezTo>
                    <a:pt x="0" y="94"/>
                    <a:pt x="27" y="68"/>
                    <a:pt x="54" y="54"/>
                  </a:cubicBezTo>
                  <a:cubicBezTo>
                    <a:pt x="97" y="30"/>
                    <a:pt x="222" y="0"/>
                    <a:pt x="227" y="80"/>
                  </a:cubicBezTo>
                  <a:cubicBezTo>
                    <a:pt x="227" y="83"/>
                    <a:pt x="227" y="87"/>
                    <a:pt x="226" y="90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7"/>
            <p:cNvSpPr/>
            <p:nvPr/>
          </p:nvSpPr>
          <p:spPr bwMode="auto">
            <a:xfrm>
              <a:off x="10653713" y="3697287"/>
              <a:ext cx="207963" cy="134938"/>
            </a:xfrm>
            <a:custGeom>
              <a:avLst/>
              <a:gdLst>
                <a:gd name="T0" fmla="*/ 3 w 224"/>
                <a:gd name="T1" fmla="*/ 32 h 145"/>
                <a:gd name="T2" fmla="*/ 50 w 224"/>
                <a:gd name="T3" fmla="*/ 107 h 145"/>
                <a:gd name="T4" fmla="*/ 159 w 224"/>
                <a:gd name="T5" fmla="*/ 140 h 145"/>
                <a:gd name="T6" fmla="*/ 220 w 224"/>
                <a:gd name="T7" fmla="*/ 94 h 145"/>
                <a:gd name="T8" fmla="*/ 200 w 224"/>
                <a:gd name="T9" fmla="*/ 41 h 145"/>
                <a:gd name="T10" fmla="*/ 148 w 224"/>
                <a:gd name="T11" fmla="*/ 16 h 145"/>
                <a:gd name="T12" fmla="*/ 29 w 224"/>
                <a:gd name="T13" fmla="*/ 6 h 145"/>
                <a:gd name="T14" fmla="*/ 6 w 224"/>
                <a:gd name="T15" fmla="*/ 21 h 145"/>
                <a:gd name="T16" fmla="*/ 3 w 224"/>
                <a:gd name="T17" fmla="*/ 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45">
                  <a:moveTo>
                    <a:pt x="3" y="32"/>
                  </a:moveTo>
                  <a:cubicBezTo>
                    <a:pt x="0" y="60"/>
                    <a:pt x="32" y="92"/>
                    <a:pt x="50" y="107"/>
                  </a:cubicBezTo>
                  <a:cubicBezTo>
                    <a:pt x="80" y="132"/>
                    <a:pt x="120" y="145"/>
                    <a:pt x="159" y="140"/>
                  </a:cubicBezTo>
                  <a:cubicBezTo>
                    <a:pt x="186" y="135"/>
                    <a:pt x="214" y="120"/>
                    <a:pt x="220" y="94"/>
                  </a:cubicBezTo>
                  <a:cubicBezTo>
                    <a:pt x="224" y="75"/>
                    <a:pt x="215" y="55"/>
                    <a:pt x="200" y="41"/>
                  </a:cubicBezTo>
                  <a:cubicBezTo>
                    <a:pt x="186" y="28"/>
                    <a:pt x="167" y="21"/>
                    <a:pt x="148" y="16"/>
                  </a:cubicBezTo>
                  <a:cubicBezTo>
                    <a:pt x="112" y="6"/>
                    <a:pt x="66" y="0"/>
                    <a:pt x="29" y="6"/>
                  </a:cubicBezTo>
                  <a:cubicBezTo>
                    <a:pt x="20" y="8"/>
                    <a:pt x="11" y="13"/>
                    <a:pt x="6" y="21"/>
                  </a:cubicBezTo>
                  <a:cubicBezTo>
                    <a:pt x="5" y="25"/>
                    <a:pt x="4" y="28"/>
                    <a:pt x="3" y="32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8"/>
            <p:cNvSpPr/>
            <p:nvPr/>
          </p:nvSpPr>
          <p:spPr bwMode="auto">
            <a:xfrm>
              <a:off x="10450513" y="3632200"/>
              <a:ext cx="220663" cy="117475"/>
            </a:xfrm>
            <a:custGeom>
              <a:avLst/>
              <a:gdLst>
                <a:gd name="T0" fmla="*/ 222 w 237"/>
                <a:gd name="T1" fmla="*/ 89 h 126"/>
                <a:gd name="T2" fmla="*/ 97 w 237"/>
                <a:gd name="T3" fmla="*/ 125 h 126"/>
                <a:gd name="T4" fmla="*/ 37 w 237"/>
                <a:gd name="T5" fmla="*/ 119 h 126"/>
                <a:gd name="T6" fmla="*/ 1 w 237"/>
                <a:gd name="T7" fmla="*/ 74 h 126"/>
                <a:gd name="T8" fmla="*/ 62 w 237"/>
                <a:gd name="T9" fmla="*/ 16 h 126"/>
                <a:gd name="T10" fmla="*/ 225 w 237"/>
                <a:gd name="T11" fmla="*/ 79 h 126"/>
                <a:gd name="T12" fmla="*/ 222 w 237"/>
                <a:gd name="T13" fmla="*/ 8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25">
                  <a:moveTo>
                    <a:pt x="222" y="89"/>
                  </a:moveTo>
                  <a:cubicBezTo>
                    <a:pt x="204" y="124"/>
                    <a:pt x="128" y="124"/>
                    <a:pt x="97" y="125"/>
                  </a:cubicBezTo>
                  <a:cubicBezTo>
                    <a:pt x="77" y="126"/>
                    <a:pt x="56" y="126"/>
                    <a:pt x="37" y="119"/>
                  </a:cubicBezTo>
                  <a:cubicBezTo>
                    <a:pt x="18" y="111"/>
                    <a:pt x="1" y="94"/>
                    <a:pt x="1" y="74"/>
                  </a:cubicBezTo>
                  <a:cubicBezTo>
                    <a:pt x="0" y="43"/>
                    <a:pt x="33" y="24"/>
                    <a:pt x="62" y="16"/>
                  </a:cubicBezTo>
                  <a:cubicBezTo>
                    <a:pt x="109" y="2"/>
                    <a:pt x="237" y="0"/>
                    <a:pt x="225" y="79"/>
                  </a:cubicBezTo>
                  <a:cubicBezTo>
                    <a:pt x="224" y="83"/>
                    <a:pt x="223" y="86"/>
                    <a:pt x="222" y="8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9"/>
            <p:cNvSpPr/>
            <p:nvPr/>
          </p:nvSpPr>
          <p:spPr bwMode="auto">
            <a:xfrm>
              <a:off x="9891713" y="1349375"/>
              <a:ext cx="509588" cy="1031875"/>
            </a:xfrm>
            <a:custGeom>
              <a:avLst/>
              <a:gdLst>
                <a:gd name="T0" fmla="*/ 384 w 548"/>
                <a:gd name="T1" fmla="*/ 23 h 1112"/>
                <a:gd name="T2" fmla="*/ 366 w 548"/>
                <a:gd name="T3" fmla="*/ 332 h 1112"/>
                <a:gd name="T4" fmla="*/ 367 w 548"/>
                <a:gd name="T5" fmla="*/ 333 h 1112"/>
                <a:gd name="T6" fmla="*/ 497 w 548"/>
                <a:gd name="T7" fmla="*/ 468 h 1112"/>
                <a:gd name="T8" fmla="*/ 527 w 548"/>
                <a:gd name="T9" fmla="*/ 661 h 1112"/>
                <a:gd name="T10" fmla="*/ 498 w 548"/>
                <a:gd name="T11" fmla="*/ 674 h 1112"/>
                <a:gd name="T12" fmla="*/ 484 w 548"/>
                <a:gd name="T13" fmla="*/ 645 h 1112"/>
                <a:gd name="T14" fmla="*/ 458 w 548"/>
                <a:gd name="T15" fmla="*/ 493 h 1112"/>
                <a:gd name="T16" fmla="*/ 357 w 548"/>
                <a:gd name="T17" fmla="*/ 385 h 1112"/>
                <a:gd name="T18" fmla="*/ 302 w 548"/>
                <a:gd name="T19" fmla="*/ 617 h 1112"/>
                <a:gd name="T20" fmla="*/ 302 w 548"/>
                <a:gd name="T21" fmla="*/ 627 h 1112"/>
                <a:gd name="T22" fmla="*/ 295 w 548"/>
                <a:gd name="T23" fmla="*/ 638 h 1112"/>
                <a:gd name="T24" fmla="*/ 229 w 548"/>
                <a:gd name="T25" fmla="*/ 811 h 1112"/>
                <a:gd name="T26" fmla="*/ 282 w 548"/>
                <a:gd name="T27" fmla="*/ 1093 h 1112"/>
                <a:gd name="T28" fmla="*/ 253 w 548"/>
                <a:gd name="T29" fmla="*/ 1108 h 1112"/>
                <a:gd name="T30" fmla="*/ 238 w 548"/>
                <a:gd name="T31" fmla="*/ 1078 h 1112"/>
                <a:gd name="T32" fmla="*/ 208 w 548"/>
                <a:gd name="T33" fmla="*/ 858 h 1112"/>
                <a:gd name="T34" fmla="*/ 81 w 548"/>
                <a:gd name="T35" fmla="*/ 1084 h 1112"/>
                <a:gd name="T36" fmla="*/ 49 w 548"/>
                <a:gd name="T37" fmla="*/ 1090 h 1112"/>
                <a:gd name="T38" fmla="*/ 43 w 548"/>
                <a:gd name="T39" fmla="*/ 1058 h 1112"/>
                <a:gd name="T40" fmla="*/ 179 w 548"/>
                <a:gd name="T41" fmla="*/ 811 h 1112"/>
                <a:gd name="T42" fmla="*/ 184 w 548"/>
                <a:gd name="T43" fmla="*/ 799 h 1112"/>
                <a:gd name="T44" fmla="*/ 245 w 548"/>
                <a:gd name="T45" fmla="*/ 642 h 1112"/>
                <a:gd name="T46" fmla="*/ 149 w 548"/>
                <a:gd name="T47" fmla="*/ 673 h 1112"/>
                <a:gd name="T48" fmla="*/ 42 w 548"/>
                <a:gd name="T49" fmla="*/ 768 h 1112"/>
                <a:gd name="T50" fmla="*/ 9 w 548"/>
                <a:gd name="T51" fmla="*/ 769 h 1112"/>
                <a:gd name="T52" fmla="*/ 8 w 548"/>
                <a:gd name="T53" fmla="*/ 736 h 1112"/>
                <a:gd name="T54" fmla="*/ 125 w 548"/>
                <a:gd name="T55" fmla="*/ 634 h 1112"/>
                <a:gd name="T56" fmla="*/ 130 w 548"/>
                <a:gd name="T57" fmla="*/ 631 h 1112"/>
                <a:gd name="T58" fmla="*/ 259 w 548"/>
                <a:gd name="T59" fmla="*/ 596 h 1112"/>
                <a:gd name="T60" fmla="*/ 325 w 548"/>
                <a:gd name="T61" fmla="*/ 289 h 1112"/>
                <a:gd name="T62" fmla="*/ 160 w 548"/>
                <a:gd name="T63" fmla="*/ 374 h 1112"/>
                <a:gd name="T64" fmla="*/ 128 w 548"/>
                <a:gd name="T65" fmla="*/ 378 h 1112"/>
                <a:gd name="T66" fmla="*/ 123 w 548"/>
                <a:gd name="T67" fmla="*/ 346 h 1112"/>
                <a:gd name="T68" fmla="*/ 198 w 548"/>
                <a:gd name="T69" fmla="*/ 280 h 1112"/>
                <a:gd name="T70" fmla="*/ 330 w 548"/>
                <a:gd name="T71" fmla="*/ 243 h 1112"/>
                <a:gd name="T72" fmla="*/ 338 w 548"/>
                <a:gd name="T73" fmla="*/ 25 h 1112"/>
                <a:gd name="T74" fmla="*/ 349 w 548"/>
                <a:gd name="T75" fmla="*/ 4 h 1112"/>
                <a:gd name="T76" fmla="*/ 360 w 548"/>
                <a:gd name="T77" fmla="*/ 1 h 1112"/>
                <a:gd name="T78" fmla="*/ 384 w 548"/>
                <a:gd name="T79" fmla="*/ 23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8" h="1112">
                  <a:moveTo>
                    <a:pt x="384" y="23"/>
                  </a:moveTo>
                  <a:cubicBezTo>
                    <a:pt x="387" y="127"/>
                    <a:pt x="380" y="230"/>
                    <a:pt x="366" y="332"/>
                  </a:cubicBezTo>
                  <a:cubicBezTo>
                    <a:pt x="366" y="333"/>
                    <a:pt x="367" y="333"/>
                    <a:pt x="367" y="333"/>
                  </a:cubicBezTo>
                  <a:cubicBezTo>
                    <a:pt x="412" y="371"/>
                    <a:pt x="463" y="414"/>
                    <a:pt x="497" y="468"/>
                  </a:cubicBezTo>
                  <a:cubicBezTo>
                    <a:pt x="537" y="531"/>
                    <a:pt x="548" y="603"/>
                    <a:pt x="527" y="661"/>
                  </a:cubicBezTo>
                  <a:cubicBezTo>
                    <a:pt x="523" y="673"/>
                    <a:pt x="510" y="679"/>
                    <a:pt x="498" y="674"/>
                  </a:cubicBezTo>
                  <a:cubicBezTo>
                    <a:pt x="486" y="670"/>
                    <a:pt x="479" y="657"/>
                    <a:pt x="484" y="645"/>
                  </a:cubicBezTo>
                  <a:cubicBezTo>
                    <a:pt x="500" y="600"/>
                    <a:pt x="491" y="543"/>
                    <a:pt x="458" y="493"/>
                  </a:cubicBezTo>
                  <a:cubicBezTo>
                    <a:pt x="432" y="452"/>
                    <a:pt x="395" y="418"/>
                    <a:pt x="357" y="385"/>
                  </a:cubicBezTo>
                  <a:cubicBezTo>
                    <a:pt x="344" y="464"/>
                    <a:pt x="325" y="541"/>
                    <a:pt x="302" y="617"/>
                  </a:cubicBezTo>
                  <a:cubicBezTo>
                    <a:pt x="302" y="620"/>
                    <a:pt x="303" y="623"/>
                    <a:pt x="302" y="627"/>
                  </a:cubicBezTo>
                  <a:cubicBezTo>
                    <a:pt x="301" y="631"/>
                    <a:pt x="298" y="635"/>
                    <a:pt x="295" y="638"/>
                  </a:cubicBezTo>
                  <a:cubicBezTo>
                    <a:pt x="276" y="697"/>
                    <a:pt x="254" y="755"/>
                    <a:pt x="229" y="811"/>
                  </a:cubicBezTo>
                  <a:cubicBezTo>
                    <a:pt x="292" y="888"/>
                    <a:pt x="314" y="999"/>
                    <a:pt x="282" y="1093"/>
                  </a:cubicBezTo>
                  <a:cubicBezTo>
                    <a:pt x="278" y="1105"/>
                    <a:pt x="265" y="1112"/>
                    <a:pt x="253" y="1108"/>
                  </a:cubicBezTo>
                  <a:cubicBezTo>
                    <a:pt x="241" y="1104"/>
                    <a:pt x="234" y="1090"/>
                    <a:pt x="238" y="1078"/>
                  </a:cubicBezTo>
                  <a:cubicBezTo>
                    <a:pt x="263" y="1006"/>
                    <a:pt x="250" y="922"/>
                    <a:pt x="208" y="858"/>
                  </a:cubicBezTo>
                  <a:cubicBezTo>
                    <a:pt x="171" y="936"/>
                    <a:pt x="129" y="1012"/>
                    <a:pt x="81" y="1084"/>
                  </a:cubicBezTo>
                  <a:cubicBezTo>
                    <a:pt x="74" y="1095"/>
                    <a:pt x="60" y="1097"/>
                    <a:pt x="49" y="1090"/>
                  </a:cubicBezTo>
                  <a:cubicBezTo>
                    <a:pt x="39" y="1083"/>
                    <a:pt x="36" y="1069"/>
                    <a:pt x="43" y="1058"/>
                  </a:cubicBezTo>
                  <a:cubicBezTo>
                    <a:pt x="95" y="980"/>
                    <a:pt x="140" y="897"/>
                    <a:pt x="179" y="811"/>
                  </a:cubicBezTo>
                  <a:cubicBezTo>
                    <a:pt x="179" y="807"/>
                    <a:pt x="181" y="802"/>
                    <a:pt x="184" y="799"/>
                  </a:cubicBezTo>
                  <a:cubicBezTo>
                    <a:pt x="207" y="747"/>
                    <a:pt x="227" y="695"/>
                    <a:pt x="245" y="642"/>
                  </a:cubicBezTo>
                  <a:cubicBezTo>
                    <a:pt x="214" y="643"/>
                    <a:pt x="180" y="654"/>
                    <a:pt x="149" y="673"/>
                  </a:cubicBezTo>
                  <a:cubicBezTo>
                    <a:pt x="109" y="698"/>
                    <a:pt x="75" y="734"/>
                    <a:pt x="42" y="768"/>
                  </a:cubicBezTo>
                  <a:cubicBezTo>
                    <a:pt x="33" y="778"/>
                    <a:pt x="18" y="778"/>
                    <a:pt x="9" y="769"/>
                  </a:cubicBezTo>
                  <a:cubicBezTo>
                    <a:pt x="0" y="760"/>
                    <a:pt x="0" y="746"/>
                    <a:pt x="8" y="736"/>
                  </a:cubicBezTo>
                  <a:cubicBezTo>
                    <a:pt x="43" y="700"/>
                    <a:pt x="80" y="662"/>
                    <a:pt x="125" y="634"/>
                  </a:cubicBezTo>
                  <a:cubicBezTo>
                    <a:pt x="126" y="633"/>
                    <a:pt x="128" y="632"/>
                    <a:pt x="130" y="631"/>
                  </a:cubicBezTo>
                  <a:cubicBezTo>
                    <a:pt x="173" y="606"/>
                    <a:pt x="218" y="594"/>
                    <a:pt x="259" y="596"/>
                  </a:cubicBezTo>
                  <a:cubicBezTo>
                    <a:pt x="290" y="496"/>
                    <a:pt x="312" y="393"/>
                    <a:pt x="325" y="289"/>
                  </a:cubicBezTo>
                  <a:cubicBezTo>
                    <a:pt x="262" y="292"/>
                    <a:pt x="198" y="323"/>
                    <a:pt x="160" y="374"/>
                  </a:cubicBezTo>
                  <a:cubicBezTo>
                    <a:pt x="153" y="384"/>
                    <a:pt x="138" y="386"/>
                    <a:pt x="128" y="378"/>
                  </a:cubicBezTo>
                  <a:cubicBezTo>
                    <a:pt x="118" y="371"/>
                    <a:pt x="116" y="356"/>
                    <a:pt x="123" y="346"/>
                  </a:cubicBezTo>
                  <a:cubicBezTo>
                    <a:pt x="144" y="319"/>
                    <a:pt x="169" y="297"/>
                    <a:pt x="198" y="280"/>
                  </a:cubicBezTo>
                  <a:cubicBezTo>
                    <a:pt x="238" y="256"/>
                    <a:pt x="284" y="244"/>
                    <a:pt x="330" y="243"/>
                  </a:cubicBezTo>
                  <a:cubicBezTo>
                    <a:pt x="337" y="171"/>
                    <a:pt x="340" y="98"/>
                    <a:pt x="338" y="25"/>
                  </a:cubicBezTo>
                  <a:cubicBezTo>
                    <a:pt x="337" y="16"/>
                    <a:pt x="342" y="8"/>
                    <a:pt x="349" y="4"/>
                  </a:cubicBezTo>
                  <a:cubicBezTo>
                    <a:pt x="352" y="2"/>
                    <a:pt x="356" y="1"/>
                    <a:pt x="360" y="1"/>
                  </a:cubicBezTo>
                  <a:cubicBezTo>
                    <a:pt x="373" y="0"/>
                    <a:pt x="384" y="10"/>
                    <a:pt x="384" y="2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0"/>
            <p:cNvSpPr/>
            <p:nvPr/>
          </p:nvSpPr>
          <p:spPr bwMode="auto">
            <a:xfrm>
              <a:off x="10296525" y="1908175"/>
              <a:ext cx="147638" cy="149225"/>
            </a:xfrm>
            <a:custGeom>
              <a:avLst/>
              <a:gdLst>
                <a:gd name="T0" fmla="*/ 80 w 160"/>
                <a:gd name="T1" fmla="*/ 2 h 160"/>
                <a:gd name="T2" fmla="*/ 113 w 160"/>
                <a:gd name="T3" fmla="*/ 10 h 160"/>
                <a:gd name="T4" fmla="*/ 145 w 160"/>
                <a:gd name="T5" fmla="*/ 47 h 160"/>
                <a:gd name="T6" fmla="*/ 157 w 160"/>
                <a:gd name="T7" fmla="*/ 91 h 160"/>
                <a:gd name="T8" fmla="*/ 144 w 160"/>
                <a:gd name="T9" fmla="*/ 119 h 160"/>
                <a:gd name="T10" fmla="*/ 70 w 160"/>
                <a:gd name="T11" fmla="*/ 159 h 160"/>
                <a:gd name="T12" fmla="*/ 4 w 160"/>
                <a:gd name="T13" fmla="*/ 113 h 160"/>
                <a:gd name="T14" fmla="*/ 1 w 160"/>
                <a:gd name="T15" fmla="*/ 75 h 160"/>
                <a:gd name="T16" fmla="*/ 18 w 160"/>
                <a:gd name="T17" fmla="*/ 25 h 160"/>
                <a:gd name="T18" fmla="*/ 43 w 160"/>
                <a:gd name="T19" fmla="*/ 8 h 160"/>
                <a:gd name="T20" fmla="*/ 68 w 160"/>
                <a:gd name="T21" fmla="*/ 5 h 160"/>
                <a:gd name="T22" fmla="*/ 80 w 160"/>
                <a:gd name="T23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60">
                  <a:moveTo>
                    <a:pt x="80" y="2"/>
                  </a:moveTo>
                  <a:cubicBezTo>
                    <a:pt x="92" y="0"/>
                    <a:pt x="101" y="1"/>
                    <a:pt x="113" y="10"/>
                  </a:cubicBezTo>
                  <a:cubicBezTo>
                    <a:pt x="126" y="20"/>
                    <a:pt x="136" y="33"/>
                    <a:pt x="145" y="47"/>
                  </a:cubicBezTo>
                  <a:cubicBezTo>
                    <a:pt x="154" y="60"/>
                    <a:pt x="160" y="76"/>
                    <a:pt x="157" y="91"/>
                  </a:cubicBezTo>
                  <a:cubicBezTo>
                    <a:pt x="156" y="102"/>
                    <a:pt x="151" y="111"/>
                    <a:pt x="144" y="119"/>
                  </a:cubicBezTo>
                  <a:cubicBezTo>
                    <a:pt x="127" y="143"/>
                    <a:pt x="99" y="159"/>
                    <a:pt x="70" y="159"/>
                  </a:cubicBezTo>
                  <a:cubicBezTo>
                    <a:pt x="41" y="160"/>
                    <a:pt x="12" y="141"/>
                    <a:pt x="4" y="113"/>
                  </a:cubicBezTo>
                  <a:cubicBezTo>
                    <a:pt x="0" y="101"/>
                    <a:pt x="0" y="88"/>
                    <a:pt x="1" y="75"/>
                  </a:cubicBezTo>
                  <a:cubicBezTo>
                    <a:pt x="3" y="57"/>
                    <a:pt x="7" y="39"/>
                    <a:pt x="18" y="25"/>
                  </a:cubicBezTo>
                  <a:cubicBezTo>
                    <a:pt x="25" y="16"/>
                    <a:pt x="32" y="10"/>
                    <a:pt x="43" y="8"/>
                  </a:cubicBezTo>
                  <a:cubicBezTo>
                    <a:pt x="51" y="7"/>
                    <a:pt x="60" y="7"/>
                    <a:pt x="68" y="5"/>
                  </a:cubicBezTo>
                  <a:cubicBezTo>
                    <a:pt x="72" y="4"/>
                    <a:pt x="76" y="3"/>
                    <a:pt x="80" y="2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1"/>
            <p:cNvSpPr/>
            <p:nvPr/>
          </p:nvSpPr>
          <p:spPr bwMode="auto">
            <a:xfrm>
              <a:off x="9829800" y="2016125"/>
              <a:ext cx="120650" cy="158750"/>
            </a:xfrm>
            <a:custGeom>
              <a:avLst/>
              <a:gdLst>
                <a:gd name="T0" fmla="*/ 93 w 130"/>
                <a:gd name="T1" fmla="*/ 14 h 171"/>
                <a:gd name="T2" fmla="*/ 128 w 130"/>
                <a:gd name="T3" fmla="*/ 93 h 171"/>
                <a:gd name="T4" fmla="*/ 111 w 130"/>
                <a:gd name="T5" fmla="*/ 151 h 171"/>
                <a:gd name="T6" fmla="*/ 40 w 130"/>
                <a:gd name="T7" fmla="*/ 159 h 171"/>
                <a:gd name="T8" fmla="*/ 2 w 130"/>
                <a:gd name="T9" fmla="*/ 97 h 171"/>
                <a:gd name="T10" fmla="*/ 23 w 130"/>
                <a:gd name="T11" fmla="*/ 25 h 171"/>
                <a:gd name="T12" fmla="*/ 42 w 130"/>
                <a:gd name="T13" fmla="*/ 6 h 171"/>
                <a:gd name="T14" fmla="*/ 93 w 130"/>
                <a:gd name="T15" fmla="*/ 1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71">
                  <a:moveTo>
                    <a:pt x="93" y="14"/>
                  </a:moveTo>
                  <a:cubicBezTo>
                    <a:pt x="116" y="27"/>
                    <a:pt x="127" y="68"/>
                    <a:pt x="128" y="93"/>
                  </a:cubicBezTo>
                  <a:cubicBezTo>
                    <a:pt x="130" y="113"/>
                    <a:pt x="125" y="136"/>
                    <a:pt x="111" y="151"/>
                  </a:cubicBezTo>
                  <a:cubicBezTo>
                    <a:pt x="93" y="169"/>
                    <a:pt x="62" y="171"/>
                    <a:pt x="40" y="159"/>
                  </a:cubicBezTo>
                  <a:cubicBezTo>
                    <a:pt x="18" y="147"/>
                    <a:pt x="4" y="122"/>
                    <a:pt x="2" y="97"/>
                  </a:cubicBezTo>
                  <a:cubicBezTo>
                    <a:pt x="0" y="71"/>
                    <a:pt x="9" y="46"/>
                    <a:pt x="23" y="25"/>
                  </a:cubicBezTo>
                  <a:cubicBezTo>
                    <a:pt x="28" y="18"/>
                    <a:pt x="34" y="10"/>
                    <a:pt x="42" y="6"/>
                  </a:cubicBezTo>
                  <a:cubicBezTo>
                    <a:pt x="55" y="0"/>
                    <a:pt x="81" y="8"/>
                    <a:pt x="93" y="1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2"/>
            <p:cNvSpPr/>
            <p:nvPr/>
          </p:nvSpPr>
          <p:spPr bwMode="auto">
            <a:xfrm>
              <a:off x="9920288" y="1609725"/>
              <a:ext cx="152400" cy="168275"/>
            </a:xfrm>
            <a:custGeom>
              <a:avLst/>
              <a:gdLst>
                <a:gd name="T0" fmla="*/ 121 w 165"/>
                <a:gd name="T1" fmla="*/ 27 h 181"/>
                <a:gd name="T2" fmla="*/ 135 w 165"/>
                <a:gd name="T3" fmla="*/ 32 h 181"/>
                <a:gd name="T4" fmla="*/ 160 w 165"/>
                <a:gd name="T5" fmla="*/ 70 h 181"/>
                <a:gd name="T6" fmla="*/ 152 w 165"/>
                <a:gd name="T7" fmla="*/ 138 h 181"/>
                <a:gd name="T8" fmla="*/ 98 w 165"/>
                <a:gd name="T9" fmla="*/ 177 h 181"/>
                <a:gd name="T10" fmla="*/ 29 w 165"/>
                <a:gd name="T11" fmla="*/ 150 h 181"/>
                <a:gd name="T12" fmla="*/ 2 w 165"/>
                <a:gd name="T13" fmla="*/ 80 h 181"/>
                <a:gd name="T14" fmla="*/ 29 w 165"/>
                <a:gd name="T15" fmla="*/ 17 h 181"/>
                <a:gd name="T16" fmla="*/ 113 w 165"/>
                <a:gd name="T17" fmla="*/ 25 h 181"/>
                <a:gd name="T18" fmla="*/ 121 w 165"/>
                <a:gd name="T19" fmla="*/ 2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81">
                  <a:moveTo>
                    <a:pt x="121" y="27"/>
                  </a:moveTo>
                  <a:cubicBezTo>
                    <a:pt x="126" y="28"/>
                    <a:pt x="131" y="30"/>
                    <a:pt x="135" y="32"/>
                  </a:cubicBezTo>
                  <a:cubicBezTo>
                    <a:pt x="149" y="39"/>
                    <a:pt x="156" y="55"/>
                    <a:pt x="160" y="70"/>
                  </a:cubicBezTo>
                  <a:cubicBezTo>
                    <a:pt x="165" y="93"/>
                    <a:pt x="163" y="117"/>
                    <a:pt x="152" y="138"/>
                  </a:cubicBezTo>
                  <a:cubicBezTo>
                    <a:pt x="141" y="158"/>
                    <a:pt x="121" y="174"/>
                    <a:pt x="98" y="177"/>
                  </a:cubicBezTo>
                  <a:cubicBezTo>
                    <a:pt x="73" y="181"/>
                    <a:pt x="47" y="169"/>
                    <a:pt x="29" y="150"/>
                  </a:cubicBezTo>
                  <a:cubicBezTo>
                    <a:pt x="12" y="131"/>
                    <a:pt x="4" y="106"/>
                    <a:pt x="2" y="80"/>
                  </a:cubicBezTo>
                  <a:cubicBezTo>
                    <a:pt x="0" y="57"/>
                    <a:pt x="8" y="30"/>
                    <a:pt x="29" y="17"/>
                  </a:cubicBezTo>
                  <a:cubicBezTo>
                    <a:pt x="56" y="0"/>
                    <a:pt x="86" y="17"/>
                    <a:pt x="113" y="25"/>
                  </a:cubicBezTo>
                  <a:cubicBezTo>
                    <a:pt x="115" y="26"/>
                    <a:pt x="118" y="26"/>
                    <a:pt x="121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3"/>
            <p:cNvSpPr/>
            <p:nvPr/>
          </p:nvSpPr>
          <p:spPr bwMode="auto">
            <a:xfrm>
              <a:off x="10052050" y="2333625"/>
              <a:ext cx="174625" cy="150813"/>
            </a:xfrm>
            <a:custGeom>
              <a:avLst/>
              <a:gdLst>
                <a:gd name="T0" fmla="*/ 88 w 187"/>
                <a:gd name="T1" fmla="*/ 1 h 162"/>
                <a:gd name="T2" fmla="*/ 150 w 187"/>
                <a:gd name="T3" fmla="*/ 18 h 162"/>
                <a:gd name="T4" fmla="*/ 185 w 187"/>
                <a:gd name="T5" fmla="*/ 78 h 162"/>
                <a:gd name="T6" fmla="*/ 184 w 187"/>
                <a:gd name="T7" fmla="*/ 101 h 162"/>
                <a:gd name="T8" fmla="*/ 170 w 187"/>
                <a:gd name="T9" fmla="*/ 119 h 162"/>
                <a:gd name="T10" fmla="*/ 84 w 187"/>
                <a:gd name="T11" fmla="*/ 162 h 162"/>
                <a:gd name="T12" fmla="*/ 3 w 187"/>
                <a:gd name="T13" fmla="*/ 88 h 162"/>
                <a:gd name="T14" fmla="*/ 81 w 187"/>
                <a:gd name="T15" fmla="*/ 1 h 162"/>
                <a:gd name="T16" fmla="*/ 88 w 187"/>
                <a:gd name="T17" fmla="*/ 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62">
                  <a:moveTo>
                    <a:pt x="88" y="1"/>
                  </a:moveTo>
                  <a:cubicBezTo>
                    <a:pt x="110" y="0"/>
                    <a:pt x="133" y="4"/>
                    <a:pt x="150" y="18"/>
                  </a:cubicBezTo>
                  <a:cubicBezTo>
                    <a:pt x="168" y="33"/>
                    <a:pt x="181" y="55"/>
                    <a:pt x="185" y="78"/>
                  </a:cubicBezTo>
                  <a:cubicBezTo>
                    <a:pt x="186" y="85"/>
                    <a:pt x="187" y="94"/>
                    <a:pt x="184" y="101"/>
                  </a:cubicBezTo>
                  <a:cubicBezTo>
                    <a:pt x="181" y="108"/>
                    <a:pt x="176" y="114"/>
                    <a:pt x="170" y="119"/>
                  </a:cubicBezTo>
                  <a:cubicBezTo>
                    <a:pt x="147" y="142"/>
                    <a:pt x="117" y="162"/>
                    <a:pt x="84" y="162"/>
                  </a:cubicBezTo>
                  <a:cubicBezTo>
                    <a:pt x="43" y="162"/>
                    <a:pt x="6" y="128"/>
                    <a:pt x="3" y="88"/>
                  </a:cubicBezTo>
                  <a:cubicBezTo>
                    <a:pt x="0" y="42"/>
                    <a:pt x="37" y="4"/>
                    <a:pt x="81" y="1"/>
                  </a:cubicBezTo>
                  <a:cubicBezTo>
                    <a:pt x="83" y="1"/>
                    <a:pt x="86" y="1"/>
                    <a:pt x="88" y="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4"/>
            <p:cNvSpPr/>
            <p:nvPr/>
          </p:nvSpPr>
          <p:spPr bwMode="auto">
            <a:xfrm>
              <a:off x="9817100" y="2319337"/>
              <a:ext cx="165100" cy="157163"/>
            </a:xfrm>
            <a:custGeom>
              <a:avLst/>
              <a:gdLst>
                <a:gd name="T0" fmla="*/ 134 w 177"/>
                <a:gd name="T1" fmla="*/ 27 h 170"/>
                <a:gd name="T2" fmla="*/ 168 w 177"/>
                <a:gd name="T3" fmla="*/ 67 h 170"/>
                <a:gd name="T4" fmla="*/ 166 w 177"/>
                <a:gd name="T5" fmla="*/ 129 h 170"/>
                <a:gd name="T6" fmla="*/ 109 w 177"/>
                <a:gd name="T7" fmla="*/ 165 h 170"/>
                <a:gd name="T8" fmla="*/ 18 w 177"/>
                <a:gd name="T9" fmla="*/ 123 h 170"/>
                <a:gd name="T10" fmla="*/ 30 w 177"/>
                <a:gd name="T11" fmla="*/ 25 h 170"/>
                <a:gd name="T12" fmla="*/ 122 w 177"/>
                <a:gd name="T13" fmla="*/ 18 h 170"/>
                <a:gd name="T14" fmla="*/ 134 w 177"/>
                <a:gd name="T15" fmla="*/ 2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170">
                  <a:moveTo>
                    <a:pt x="134" y="27"/>
                  </a:moveTo>
                  <a:cubicBezTo>
                    <a:pt x="148" y="37"/>
                    <a:pt x="162" y="51"/>
                    <a:pt x="168" y="67"/>
                  </a:cubicBezTo>
                  <a:cubicBezTo>
                    <a:pt x="176" y="87"/>
                    <a:pt x="177" y="110"/>
                    <a:pt x="166" y="129"/>
                  </a:cubicBezTo>
                  <a:cubicBezTo>
                    <a:pt x="155" y="150"/>
                    <a:pt x="132" y="162"/>
                    <a:pt x="109" y="165"/>
                  </a:cubicBezTo>
                  <a:cubicBezTo>
                    <a:pt x="74" y="170"/>
                    <a:pt x="36" y="153"/>
                    <a:pt x="18" y="123"/>
                  </a:cubicBezTo>
                  <a:cubicBezTo>
                    <a:pt x="0" y="92"/>
                    <a:pt x="5" y="49"/>
                    <a:pt x="30" y="25"/>
                  </a:cubicBezTo>
                  <a:cubicBezTo>
                    <a:pt x="55" y="1"/>
                    <a:pt x="93" y="0"/>
                    <a:pt x="122" y="18"/>
                  </a:cubicBezTo>
                  <a:cubicBezTo>
                    <a:pt x="126" y="21"/>
                    <a:pt x="130" y="24"/>
                    <a:pt x="134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5"/>
            <p:cNvSpPr/>
            <p:nvPr/>
          </p:nvSpPr>
          <p:spPr bwMode="auto">
            <a:xfrm>
              <a:off x="9664700" y="2522537"/>
              <a:ext cx="311150" cy="336550"/>
            </a:xfrm>
            <a:custGeom>
              <a:avLst/>
              <a:gdLst>
                <a:gd name="T0" fmla="*/ 149 w 336"/>
                <a:gd name="T1" fmla="*/ 117 h 363"/>
                <a:gd name="T2" fmla="*/ 39 w 336"/>
                <a:gd name="T3" fmla="*/ 112 h 363"/>
                <a:gd name="T4" fmla="*/ 9 w 336"/>
                <a:gd name="T5" fmla="*/ 133 h 363"/>
                <a:gd name="T6" fmla="*/ 6 w 336"/>
                <a:gd name="T7" fmla="*/ 168 h 363"/>
                <a:gd name="T8" fmla="*/ 32 w 336"/>
                <a:gd name="T9" fmla="*/ 184 h 363"/>
                <a:gd name="T10" fmla="*/ 135 w 336"/>
                <a:gd name="T11" fmla="*/ 187 h 363"/>
                <a:gd name="T12" fmla="*/ 68 w 336"/>
                <a:gd name="T13" fmla="*/ 243 h 363"/>
                <a:gd name="T14" fmla="*/ 57 w 336"/>
                <a:gd name="T15" fmla="*/ 293 h 363"/>
                <a:gd name="T16" fmla="*/ 120 w 336"/>
                <a:gd name="T17" fmla="*/ 301 h 363"/>
                <a:gd name="T18" fmla="*/ 154 w 336"/>
                <a:gd name="T19" fmla="*/ 237 h 363"/>
                <a:gd name="T20" fmla="*/ 173 w 336"/>
                <a:gd name="T21" fmla="*/ 315 h 363"/>
                <a:gd name="T22" fmla="*/ 237 w 336"/>
                <a:gd name="T23" fmla="*/ 355 h 363"/>
                <a:gd name="T24" fmla="*/ 264 w 336"/>
                <a:gd name="T25" fmla="*/ 291 h 363"/>
                <a:gd name="T26" fmla="*/ 218 w 336"/>
                <a:gd name="T27" fmla="*/ 231 h 363"/>
                <a:gd name="T28" fmla="*/ 282 w 336"/>
                <a:gd name="T29" fmla="*/ 253 h 363"/>
                <a:gd name="T30" fmla="*/ 332 w 336"/>
                <a:gd name="T31" fmla="*/ 212 h 363"/>
                <a:gd name="T32" fmla="*/ 296 w 336"/>
                <a:gd name="T33" fmla="*/ 153 h 363"/>
                <a:gd name="T34" fmla="*/ 222 w 336"/>
                <a:gd name="T35" fmla="*/ 147 h 363"/>
                <a:gd name="T36" fmla="*/ 256 w 336"/>
                <a:gd name="T37" fmla="*/ 77 h 363"/>
                <a:gd name="T38" fmla="*/ 216 w 336"/>
                <a:gd name="T39" fmla="*/ 8 h 363"/>
                <a:gd name="T40" fmla="*/ 203 w 336"/>
                <a:gd name="T41" fmla="*/ 1 h 363"/>
                <a:gd name="T42" fmla="*/ 188 w 336"/>
                <a:gd name="T43" fmla="*/ 4 h 363"/>
                <a:gd name="T44" fmla="*/ 149 w 336"/>
                <a:gd name="T45" fmla="*/ 1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63">
                  <a:moveTo>
                    <a:pt x="149" y="117"/>
                  </a:moveTo>
                  <a:cubicBezTo>
                    <a:pt x="123" y="94"/>
                    <a:pt x="73" y="102"/>
                    <a:pt x="39" y="112"/>
                  </a:cubicBezTo>
                  <a:cubicBezTo>
                    <a:pt x="28" y="116"/>
                    <a:pt x="16" y="122"/>
                    <a:pt x="9" y="133"/>
                  </a:cubicBezTo>
                  <a:cubicBezTo>
                    <a:pt x="2" y="143"/>
                    <a:pt x="0" y="157"/>
                    <a:pt x="6" y="168"/>
                  </a:cubicBezTo>
                  <a:cubicBezTo>
                    <a:pt x="12" y="176"/>
                    <a:pt x="22" y="181"/>
                    <a:pt x="32" y="184"/>
                  </a:cubicBezTo>
                  <a:cubicBezTo>
                    <a:pt x="66" y="194"/>
                    <a:pt x="101" y="195"/>
                    <a:pt x="135" y="187"/>
                  </a:cubicBezTo>
                  <a:cubicBezTo>
                    <a:pt x="108" y="199"/>
                    <a:pt x="85" y="219"/>
                    <a:pt x="68" y="243"/>
                  </a:cubicBezTo>
                  <a:cubicBezTo>
                    <a:pt x="57" y="258"/>
                    <a:pt x="49" y="277"/>
                    <a:pt x="57" y="293"/>
                  </a:cubicBezTo>
                  <a:cubicBezTo>
                    <a:pt x="67" y="315"/>
                    <a:pt x="101" y="316"/>
                    <a:pt x="120" y="301"/>
                  </a:cubicBezTo>
                  <a:cubicBezTo>
                    <a:pt x="139" y="285"/>
                    <a:pt x="147" y="260"/>
                    <a:pt x="154" y="237"/>
                  </a:cubicBezTo>
                  <a:cubicBezTo>
                    <a:pt x="153" y="264"/>
                    <a:pt x="160" y="291"/>
                    <a:pt x="173" y="315"/>
                  </a:cubicBezTo>
                  <a:cubicBezTo>
                    <a:pt x="185" y="340"/>
                    <a:pt x="211" y="363"/>
                    <a:pt x="237" y="355"/>
                  </a:cubicBezTo>
                  <a:cubicBezTo>
                    <a:pt x="262" y="348"/>
                    <a:pt x="272" y="316"/>
                    <a:pt x="264" y="291"/>
                  </a:cubicBezTo>
                  <a:cubicBezTo>
                    <a:pt x="257" y="267"/>
                    <a:pt x="237" y="248"/>
                    <a:pt x="218" y="231"/>
                  </a:cubicBezTo>
                  <a:cubicBezTo>
                    <a:pt x="236" y="245"/>
                    <a:pt x="259" y="255"/>
                    <a:pt x="282" y="253"/>
                  </a:cubicBezTo>
                  <a:cubicBezTo>
                    <a:pt x="305" y="251"/>
                    <a:pt x="328" y="235"/>
                    <a:pt x="332" y="212"/>
                  </a:cubicBezTo>
                  <a:cubicBezTo>
                    <a:pt x="336" y="187"/>
                    <a:pt x="319" y="163"/>
                    <a:pt x="296" y="153"/>
                  </a:cubicBezTo>
                  <a:cubicBezTo>
                    <a:pt x="273" y="142"/>
                    <a:pt x="247" y="143"/>
                    <a:pt x="222" y="147"/>
                  </a:cubicBezTo>
                  <a:cubicBezTo>
                    <a:pt x="246" y="133"/>
                    <a:pt x="259" y="104"/>
                    <a:pt x="256" y="77"/>
                  </a:cubicBezTo>
                  <a:cubicBezTo>
                    <a:pt x="254" y="50"/>
                    <a:pt x="238" y="25"/>
                    <a:pt x="216" y="8"/>
                  </a:cubicBezTo>
                  <a:cubicBezTo>
                    <a:pt x="212" y="5"/>
                    <a:pt x="208" y="2"/>
                    <a:pt x="203" y="1"/>
                  </a:cubicBezTo>
                  <a:cubicBezTo>
                    <a:pt x="198" y="0"/>
                    <a:pt x="193" y="2"/>
                    <a:pt x="188" y="4"/>
                  </a:cubicBezTo>
                  <a:cubicBezTo>
                    <a:pt x="150" y="21"/>
                    <a:pt x="128" y="82"/>
                    <a:pt x="149" y="11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6"/>
            <p:cNvSpPr/>
            <p:nvPr/>
          </p:nvSpPr>
          <p:spPr bwMode="auto">
            <a:xfrm>
              <a:off x="9809163" y="2665412"/>
              <a:ext cx="26988" cy="28575"/>
            </a:xfrm>
            <a:custGeom>
              <a:avLst/>
              <a:gdLst>
                <a:gd name="T0" fmla="*/ 27 w 28"/>
                <a:gd name="T1" fmla="*/ 13 h 31"/>
                <a:gd name="T2" fmla="*/ 22 w 28"/>
                <a:gd name="T3" fmla="*/ 4 h 31"/>
                <a:gd name="T4" fmla="*/ 11 w 28"/>
                <a:gd name="T5" fmla="*/ 0 h 31"/>
                <a:gd name="T6" fmla="*/ 7 w 28"/>
                <a:gd name="T7" fmla="*/ 1 h 31"/>
                <a:gd name="T8" fmla="*/ 5 w 28"/>
                <a:gd name="T9" fmla="*/ 4 h 31"/>
                <a:gd name="T10" fmla="*/ 1 w 28"/>
                <a:gd name="T11" fmla="*/ 20 h 31"/>
                <a:gd name="T12" fmla="*/ 16 w 28"/>
                <a:gd name="T13" fmla="*/ 30 h 31"/>
                <a:gd name="T14" fmla="*/ 27 w 28"/>
                <a:gd name="T15" fmla="*/ 14 h 31"/>
                <a:gd name="T16" fmla="*/ 27 w 2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1">
                  <a:moveTo>
                    <a:pt x="27" y="13"/>
                  </a:moveTo>
                  <a:cubicBezTo>
                    <a:pt x="26" y="9"/>
                    <a:pt x="25" y="6"/>
                    <a:pt x="22" y="4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2" y="9"/>
                    <a:pt x="0" y="14"/>
                    <a:pt x="1" y="20"/>
                  </a:cubicBezTo>
                  <a:cubicBezTo>
                    <a:pt x="3" y="26"/>
                    <a:pt x="10" y="31"/>
                    <a:pt x="16" y="30"/>
                  </a:cubicBezTo>
                  <a:cubicBezTo>
                    <a:pt x="24" y="29"/>
                    <a:pt x="28" y="21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7"/>
            <p:cNvSpPr/>
            <p:nvPr/>
          </p:nvSpPr>
          <p:spPr bwMode="auto">
            <a:xfrm>
              <a:off x="9845675" y="2686050"/>
              <a:ext cx="25400" cy="30163"/>
            </a:xfrm>
            <a:custGeom>
              <a:avLst/>
              <a:gdLst>
                <a:gd name="T0" fmla="*/ 27 w 28"/>
                <a:gd name="T1" fmla="*/ 13 h 31"/>
                <a:gd name="T2" fmla="*/ 22 w 28"/>
                <a:gd name="T3" fmla="*/ 3 h 31"/>
                <a:gd name="T4" fmla="*/ 11 w 28"/>
                <a:gd name="T5" fmla="*/ 0 h 31"/>
                <a:gd name="T6" fmla="*/ 7 w 28"/>
                <a:gd name="T7" fmla="*/ 1 h 31"/>
                <a:gd name="T8" fmla="*/ 5 w 28"/>
                <a:gd name="T9" fmla="*/ 4 h 31"/>
                <a:gd name="T10" fmla="*/ 1 w 28"/>
                <a:gd name="T11" fmla="*/ 20 h 31"/>
                <a:gd name="T12" fmla="*/ 16 w 28"/>
                <a:gd name="T13" fmla="*/ 30 h 31"/>
                <a:gd name="T14" fmla="*/ 27 w 28"/>
                <a:gd name="T15" fmla="*/ 14 h 31"/>
                <a:gd name="T16" fmla="*/ 27 w 2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1">
                  <a:moveTo>
                    <a:pt x="27" y="13"/>
                  </a:moveTo>
                  <a:cubicBezTo>
                    <a:pt x="26" y="9"/>
                    <a:pt x="25" y="6"/>
                    <a:pt x="22" y="3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2" y="9"/>
                    <a:pt x="0" y="14"/>
                    <a:pt x="1" y="20"/>
                  </a:cubicBezTo>
                  <a:cubicBezTo>
                    <a:pt x="3" y="26"/>
                    <a:pt x="9" y="31"/>
                    <a:pt x="16" y="30"/>
                  </a:cubicBezTo>
                  <a:cubicBezTo>
                    <a:pt x="23" y="28"/>
                    <a:pt x="28" y="21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8"/>
            <p:cNvSpPr/>
            <p:nvPr/>
          </p:nvSpPr>
          <p:spPr bwMode="auto">
            <a:xfrm>
              <a:off x="9812338" y="2709862"/>
              <a:ext cx="33338" cy="33338"/>
            </a:xfrm>
            <a:custGeom>
              <a:avLst/>
              <a:gdLst>
                <a:gd name="T0" fmla="*/ 28 w 37"/>
                <a:gd name="T1" fmla="*/ 5 h 36"/>
                <a:gd name="T2" fmla="*/ 18 w 37"/>
                <a:gd name="T3" fmla="*/ 0 h 36"/>
                <a:gd name="T4" fmla="*/ 5 w 37"/>
                <a:gd name="T5" fmla="*/ 4 h 36"/>
                <a:gd name="T6" fmla="*/ 0 w 37"/>
                <a:gd name="T7" fmla="*/ 17 h 36"/>
                <a:gd name="T8" fmla="*/ 14 w 37"/>
                <a:gd name="T9" fmla="*/ 34 h 36"/>
                <a:gd name="T10" fmla="*/ 33 w 37"/>
                <a:gd name="T11" fmla="*/ 27 h 36"/>
                <a:gd name="T12" fmla="*/ 30 w 37"/>
                <a:gd name="T13" fmla="*/ 8 h 36"/>
                <a:gd name="T14" fmla="*/ 28 w 37"/>
                <a:gd name="T15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6">
                  <a:moveTo>
                    <a:pt x="28" y="5"/>
                  </a:moveTo>
                  <a:cubicBezTo>
                    <a:pt x="25" y="3"/>
                    <a:pt x="21" y="1"/>
                    <a:pt x="18" y="0"/>
                  </a:cubicBezTo>
                  <a:cubicBezTo>
                    <a:pt x="13" y="0"/>
                    <a:pt x="8" y="1"/>
                    <a:pt x="5" y="4"/>
                  </a:cubicBezTo>
                  <a:cubicBezTo>
                    <a:pt x="1" y="7"/>
                    <a:pt x="0" y="12"/>
                    <a:pt x="0" y="17"/>
                  </a:cubicBezTo>
                  <a:cubicBezTo>
                    <a:pt x="1" y="25"/>
                    <a:pt x="6" y="32"/>
                    <a:pt x="14" y="34"/>
                  </a:cubicBezTo>
                  <a:cubicBezTo>
                    <a:pt x="21" y="36"/>
                    <a:pt x="29" y="33"/>
                    <a:pt x="33" y="27"/>
                  </a:cubicBezTo>
                  <a:cubicBezTo>
                    <a:pt x="37" y="21"/>
                    <a:pt x="35" y="13"/>
                    <a:pt x="30" y="8"/>
                  </a:cubicBezTo>
                  <a:cubicBezTo>
                    <a:pt x="29" y="7"/>
                    <a:pt x="29" y="6"/>
                    <a:pt x="28" y="5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9"/>
            <p:cNvSpPr/>
            <p:nvPr/>
          </p:nvSpPr>
          <p:spPr bwMode="auto">
            <a:xfrm>
              <a:off x="10474325" y="2046287"/>
              <a:ext cx="804863" cy="655638"/>
            </a:xfrm>
            <a:custGeom>
              <a:avLst/>
              <a:gdLst>
                <a:gd name="T0" fmla="*/ 40 w 868"/>
                <a:gd name="T1" fmla="*/ 138 h 706"/>
                <a:gd name="T2" fmla="*/ 291 w 868"/>
                <a:gd name="T3" fmla="*/ 603 h 706"/>
                <a:gd name="T4" fmla="*/ 267 w 868"/>
                <a:gd name="T5" fmla="*/ 488 h 706"/>
                <a:gd name="T6" fmla="*/ 505 w 868"/>
                <a:gd name="T7" fmla="*/ 700 h 706"/>
                <a:gd name="T8" fmla="*/ 436 w 868"/>
                <a:gd name="T9" fmla="*/ 560 h 706"/>
                <a:gd name="T10" fmla="*/ 819 w 868"/>
                <a:gd name="T11" fmla="*/ 695 h 706"/>
                <a:gd name="T12" fmla="*/ 659 w 868"/>
                <a:gd name="T13" fmla="*/ 490 h 706"/>
                <a:gd name="T14" fmla="*/ 868 w 868"/>
                <a:gd name="T15" fmla="*/ 516 h 706"/>
                <a:gd name="T16" fmla="*/ 651 w 868"/>
                <a:gd name="T17" fmla="*/ 327 h 706"/>
                <a:gd name="T18" fmla="*/ 800 w 868"/>
                <a:gd name="T19" fmla="*/ 321 h 706"/>
                <a:gd name="T20" fmla="*/ 673 w 868"/>
                <a:gd name="T21" fmla="*/ 207 h 706"/>
                <a:gd name="T22" fmla="*/ 485 w 868"/>
                <a:gd name="T23" fmla="*/ 176 h 706"/>
                <a:gd name="T24" fmla="*/ 660 w 868"/>
                <a:gd name="T25" fmla="*/ 125 h 706"/>
                <a:gd name="T26" fmla="*/ 191 w 868"/>
                <a:gd name="T27" fmla="*/ 25 h 706"/>
                <a:gd name="T28" fmla="*/ 40 w 868"/>
                <a:gd name="T29" fmla="*/ 13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7" h="706">
                  <a:moveTo>
                    <a:pt x="40" y="138"/>
                  </a:moveTo>
                  <a:cubicBezTo>
                    <a:pt x="0" y="289"/>
                    <a:pt x="172" y="536"/>
                    <a:pt x="291" y="603"/>
                  </a:cubicBezTo>
                  <a:cubicBezTo>
                    <a:pt x="283" y="565"/>
                    <a:pt x="275" y="527"/>
                    <a:pt x="267" y="488"/>
                  </a:cubicBezTo>
                  <a:cubicBezTo>
                    <a:pt x="330" y="575"/>
                    <a:pt x="412" y="648"/>
                    <a:pt x="505" y="700"/>
                  </a:cubicBezTo>
                  <a:cubicBezTo>
                    <a:pt x="502" y="647"/>
                    <a:pt x="476" y="595"/>
                    <a:pt x="436" y="560"/>
                  </a:cubicBezTo>
                  <a:cubicBezTo>
                    <a:pt x="537" y="656"/>
                    <a:pt x="680" y="706"/>
                    <a:pt x="819" y="695"/>
                  </a:cubicBezTo>
                  <a:cubicBezTo>
                    <a:pt x="775" y="620"/>
                    <a:pt x="721" y="551"/>
                    <a:pt x="659" y="490"/>
                  </a:cubicBezTo>
                  <a:cubicBezTo>
                    <a:pt x="728" y="505"/>
                    <a:pt x="798" y="513"/>
                    <a:pt x="868" y="516"/>
                  </a:cubicBezTo>
                  <a:cubicBezTo>
                    <a:pt x="856" y="411"/>
                    <a:pt x="756" y="324"/>
                    <a:pt x="651" y="327"/>
                  </a:cubicBezTo>
                  <a:cubicBezTo>
                    <a:pt x="700" y="325"/>
                    <a:pt x="750" y="323"/>
                    <a:pt x="800" y="321"/>
                  </a:cubicBezTo>
                  <a:cubicBezTo>
                    <a:pt x="800" y="259"/>
                    <a:pt x="732" y="223"/>
                    <a:pt x="673" y="207"/>
                  </a:cubicBezTo>
                  <a:cubicBezTo>
                    <a:pt x="612" y="189"/>
                    <a:pt x="548" y="179"/>
                    <a:pt x="485" y="176"/>
                  </a:cubicBezTo>
                  <a:cubicBezTo>
                    <a:pt x="546" y="172"/>
                    <a:pt x="606" y="155"/>
                    <a:pt x="660" y="125"/>
                  </a:cubicBezTo>
                  <a:cubicBezTo>
                    <a:pt x="523" y="37"/>
                    <a:pt x="353" y="0"/>
                    <a:pt x="191" y="25"/>
                  </a:cubicBezTo>
                  <a:cubicBezTo>
                    <a:pt x="100" y="38"/>
                    <a:pt x="55" y="81"/>
                    <a:pt x="40" y="13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0"/>
            <p:cNvSpPr/>
            <p:nvPr/>
          </p:nvSpPr>
          <p:spPr bwMode="auto">
            <a:xfrm>
              <a:off x="10021888" y="1176337"/>
              <a:ext cx="520700" cy="479425"/>
            </a:xfrm>
            <a:custGeom>
              <a:avLst/>
              <a:gdLst>
                <a:gd name="T0" fmla="*/ 529 w 562"/>
                <a:gd name="T1" fmla="*/ 188 h 516"/>
                <a:gd name="T2" fmla="*/ 169 w 562"/>
                <a:gd name="T3" fmla="*/ 17 h 516"/>
                <a:gd name="T4" fmla="*/ 9 w 562"/>
                <a:gd name="T5" fmla="*/ 156 h 516"/>
                <a:gd name="T6" fmla="*/ 133 w 562"/>
                <a:gd name="T7" fmla="*/ 240 h 516"/>
                <a:gd name="T8" fmla="*/ 49 w 562"/>
                <a:gd name="T9" fmla="*/ 398 h 516"/>
                <a:gd name="T10" fmla="*/ 365 w 562"/>
                <a:gd name="T11" fmla="*/ 325 h 516"/>
                <a:gd name="T12" fmla="*/ 529 w 562"/>
                <a:gd name="T13" fmla="*/ 188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516">
                  <a:moveTo>
                    <a:pt x="529" y="188"/>
                  </a:moveTo>
                  <a:cubicBezTo>
                    <a:pt x="562" y="91"/>
                    <a:pt x="309" y="0"/>
                    <a:pt x="169" y="17"/>
                  </a:cubicBezTo>
                  <a:cubicBezTo>
                    <a:pt x="30" y="34"/>
                    <a:pt x="0" y="101"/>
                    <a:pt x="9" y="156"/>
                  </a:cubicBezTo>
                  <a:cubicBezTo>
                    <a:pt x="19" y="211"/>
                    <a:pt x="118" y="189"/>
                    <a:pt x="133" y="240"/>
                  </a:cubicBezTo>
                  <a:cubicBezTo>
                    <a:pt x="147" y="290"/>
                    <a:pt x="10" y="305"/>
                    <a:pt x="49" y="398"/>
                  </a:cubicBezTo>
                  <a:cubicBezTo>
                    <a:pt x="99" y="516"/>
                    <a:pt x="287" y="379"/>
                    <a:pt x="365" y="325"/>
                  </a:cubicBezTo>
                  <a:cubicBezTo>
                    <a:pt x="443" y="270"/>
                    <a:pt x="506" y="256"/>
                    <a:pt x="529" y="188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1"/>
            <p:cNvSpPr/>
            <p:nvPr/>
          </p:nvSpPr>
          <p:spPr bwMode="auto">
            <a:xfrm>
              <a:off x="10191750" y="1406525"/>
              <a:ext cx="438150" cy="512763"/>
            </a:xfrm>
            <a:custGeom>
              <a:avLst/>
              <a:gdLst>
                <a:gd name="T0" fmla="*/ 405 w 473"/>
                <a:gd name="T1" fmla="*/ 36 h 553"/>
                <a:gd name="T2" fmla="*/ 73 w 473"/>
                <a:gd name="T3" fmla="*/ 307 h 553"/>
                <a:gd name="T4" fmla="*/ 104 w 473"/>
                <a:gd name="T5" fmla="*/ 517 h 553"/>
                <a:gd name="T6" fmla="*/ 239 w 473"/>
                <a:gd name="T7" fmla="*/ 417 h 553"/>
                <a:gd name="T8" fmla="*/ 367 w 473"/>
                <a:gd name="T9" fmla="*/ 532 h 553"/>
                <a:gd name="T10" fmla="*/ 395 w 473"/>
                <a:gd name="T11" fmla="*/ 242 h 553"/>
                <a:gd name="T12" fmla="*/ 405 w 473"/>
                <a:gd name="T13" fmla="*/ 3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553">
                  <a:moveTo>
                    <a:pt x="405" y="36"/>
                  </a:moveTo>
                  <a:cubicBezTo>
                    <a:pt x="332" y="0"/>
                    <a:pt x="147" y="135"/>
                    <a:pt x="73" y="307"/>
                  </a:cubicBezTo>
                  <a:cubicBezTo>
                    <a:pt x="0" y="479"/>
                    <a:pt x="59" y="517"/>
                    <a:pt x="104" y="517"/>
                  </a:cubicBezTo>
                  <a:cubicBezTo>
                    <a:pt x="149" y="517"/>
                    <a:pt x="203" y="415"/>
                    <a:pt x="239" y="417"/>
                  </a:cubicBezTo>
                  <a:cubicBezTo>
                    <a:pt x="275" y="420"/>
                    <a:pt x="285" y="553"/>
                    <a:pt x="367" y="532"/>
                  </a:cubicBezTo>
                  <a:cubicBezTo>
                    <a:pt x="473" y="505"/>
                    <a:pt x="390" y="407"/>
                    <a:pt x="395" y="242"/>
                  </a:cubicBezTo>
                  <a:cubicBezTo>
                    <a:pt x="399" y="77"/>
                    <a:pt x="458" y="63"/>
                    <a:pt x="405" y="36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2"/>
            <p:cNvSpPr/>
            <p:nvPr/>
          </p:nvSpPr>
          <p:spPr bwMode="auto">
            <a:xfrm>
              <a:off x="10604500" y="1423987"/>
              <a:ext cx="450850" cy="460375"/>
            </a:xfrm>
            <a:custGeom>
              <a:avLst/>
              <a:gdLst>
                <a:gd name="T0" fmla="*/ 57 w 487"/>
                <a:gd name="T1" fmla="*/ 22 h 496"/>
                <a:gd name="T2" fmla="*/ 107 w 487"/>
                <a:gd name="T3" fmla="*/ 290 h 496"/>
                <a:gd name="T4" fmla="*/ 342 w 487"/>
                <a:gd name="T5" fmla="*/ 419 h 496"/>
                <a:gd name="T6" fmla="*/ 346 w 487"/>
                <a:gd name="T7" fmla="*/ 238 h 496"/>
                <a:gd name="T8" fmla="*/ 463 w 487"/>
                <a:gd name="T9" fmla="*/ 176 h 496"/>
                <a:gd name="T10" fmla="*/ 248 w 487"/>
                <a:gd name="T11" fmla="*/ 86 h 496"/>
                <a:gd name="T12" fmla="*/ 57 w 487"/>
                <a:gd name="T13" fmla="*/ 2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496">
                  <a:moveTo>
                    <a:pt x="57" y="22"/>
                  </a:moveTo>
                  <a:cubicBezTo>
                    <a:pt x="0" y="38"/>
                    <a:pt x="42" y="183"/>
                    <a:pt x="107" y="290"/>
                  </a:cubicBezTo>
                  <a:cubicBezTo>
                    <a:pt x="173" y="396"/>
                    <a:pt x="295" y="496"/>
                    <a:pt x="342" y="419"/>
                  </a:cubicBezTo>
                  <a:cubicBezTo>
                    <a:pt x="388" y="341"/>
                    <a:pt x="311" y="273"/>
                    <a:pt x="346" y="238"/>
                  </a:cubicBezTo>
                  <a:cubicBezTo>
                    <a:pt x="381" y="202"/>
                    <a:pt x="446" y="250"/>
                    <a:pt x="463" y="176"/>
                  </a:cubicBezTo>
                  <a:cubicBezTo>
                    <a:pt x="487" y="76"/>
                    <a:pt x="341" y="101"/>
                    <a:pt x="248" y="86"/>
                  </a:cubicBezTo>
                  <a:cubicBezTo>
                    <a:pt x="154" y="71"/>
                    <a:pt x="141" y="0"/>
                    <a:pt x="57" y="22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3"/>
            <p:cNvSpPr/>
            <p:nvPr/>
          </p:nvSpPr>
          <p:spPr bwMode="auto">
            <a:xfrm>
              <a:off x="10621963" y="909637"/>
              <a:ext cx="515938" cy="528638"/>
            </a:xfrm>
            <a:custGeom>
              <a:avLst/>
              <a:gdLst>
                <a:gd name="T0" fmla="*/ 11 w 557"/>
                <a:gd name="T1" fmla="*/ 451 h 570"/>
                <a:gd name="T2" fmla="*/ 328 w 557"/>
                <a:gd name="T3" fmla="*/ 508 h 570"/>
                <a:gd name="T4" fmla="*/ 523 w 557"/>
                <a:gd name="T5" fmla="*/ 319 h 570"/>
                <a:gd name="T6" fmla="*/ 383 w 557"/>
                <a:gd name="T7" fmla="*/ 253 h 570"/>
                <a:gd name="T8" fmla="*/ 328 w 557"/>
                <a:gd name="T9" fmla="*/ 59 h 570"/>
                <a:gd name="T10" fmla="*/ 184 w 557"/>
                <a:gd name="T11" fmla="*/ 243 h 570"/>
                <a:gd name="T12" fmla="*/ 11 w 557"/>
                <a:gd name="T13" fmla="*/ 45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570">
                  <a:moveTo>
                    <a:pt x="11" y="451"/>
                  </a:moveTo>
                  <a:cubicBezTo>
                    <a:pt x="0" y="523"/>
                    <a:pt x="179" y="570"/>
                    <a:pt x="328" y="508"/>
                  </a:cubicBezTo>
                  <a:cubicBezTo>
                    <a:pt x="477" y="445"/>
                    <a:pt x="557" y="396"/>
                    <a:pt x="523" y="319"/>
                  </a:cubicBezTo>
                  <a:cubicBezTo>
                    <a:pt x="489" y="241"/>
                    <a:pt x="418" y="303"/>
                    <a:pt x="383" y="253"/>
                  </a:cubicBezTo>
                  <a:cubicBezTo>
                    <a:pt x="348" y="204"/>
                    <a:pt x="418" y="113"/>
                    <a:pt x="328" y="59"/>
                  </a:cubicBezTo>
                  <a:cubicBezTo>
                    <a:pt x="227" y="0"/>
                    <a:pt x="210" y="106"/>
                    <a:pt x="184" y="243"/>
                  </a:cubicBezTo>
                  <a:cubicBezTo>
                    <a:pt x="158" y="379"/>
                    <a:pt x="24" y="366"/>
                    <a:pt x="11" y="451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4"/>
            <p:cNvSpPr/>
            <p:nvPr/>
          </p:nvSpPr>
          <p:spPr bwMode="auto">
            <a:xfrm>
              <a:off x="10179050" y="692150"/>
              <a:ext cx="544513" cy="581025"/>
            </a:xfrm>
            <a:custGeom>
              <a:avLst/>
              <a:gdLst>
                <a:gd name="T0" fmla="*/ 435 w 587"/>
                <a:gd name="T1" fmla="*/ 610 h 626"/>
                <a:gd name="T2" fmla="*/ 567 w 587"/>
                <a:gd name="T3" fmla="*/ 339 h 626"/>
                <a:gd name="T4" fmla="*/ 386 w 587"/>
                <a:gd name="T5" fmla="*/ 34 h 626"/>
                <a:gd name="T6" fmla="*/ 311 w 587"/>
                <a:gd name="T7" fmla="*/ 253 h 626"/>
                <a:gd name="T8" fmla="*/ 95 w 587"/>
                <a:gd name="T9" fmla="*/ 229 h 626"/>
                <a:gd name="T10" fmla="*/ 286 w 587"/>
                <a:gd name="T11" fmla="*/ 458 h 626"/>
                <a:gd name="T12" fmla="*/ 435 w 587"/>
                <a:gd name="T13" fmla="*/ 61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7" h="626">
                  <a:moveTo>
                    <a:pt x="435" y="610"/>
                  </a:moveTo>
                  <a:cubicBezTo>
                    <a:pt x="490" y="600"/>
                    <a:pt x="587" y="516"/>
                    <a:pt x="567" y="339"/>
                  </a:cubicBezTo>
                  <a:cubicBezTo>
                    <a:pt x="547" y="163"/>
                    <a:pt x="471" y="0"/>
                    <a:pt x="386" y="34"/>
                  </a:cubicBezTo>
                  <a:cubicBezTo>
                    <a:pt x="300" y="68"/>
                    <a:pt x="366" y="231"/>
                    <a:pt x="311" y="253"/>
                  </a:cubicBezTo>
                  <a:cubicBezTo>
                    <a:pt x="256" y="275"/>
                    <a:pt x="163" y="166"/>
                    <a:pt x="95" y="229"/>
                  </a:cubicBezTo>
                  <a:cubicBezTo>
                    <a:pt x="0" y="316"/>
                    <a:pt x="189" y="373"/>
                    <a:pt x="286" y="458"/>
                  </a:cubicBezTo>
                  <a:cubicBezTo>
                    <a:pt x="382" y="544"/>
                    <a:pt x="348" y="626"/>
                    <a:pt x="435" y="610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5"/>
            <p:cNvSpPr/>
            <p:nvPr/>
          </p:nvSpPr>
          <p:spPr bwMode="auto">
            <a:xfrm>
              <a:off x="10318750" y="1154112"/>
              <a:ext cx="450850" cy="468313"/>
            </a:xfrm>
            <a:custGeom>
              <a:avLst/>
              <a:gdLst>
                <a:gd name="T0" fmla="*/ 240 w 485"/>
                <a:gd name="T1" fmla="*/ 59 h 505"/>
                <a:gd name="T2" fmla="*/ 205 w 485"/>
                <a:gd name="T3" fmla="*/ 18 h 505"/>
                <a:gd name="T4" fmla="*/ 146 w 485"/>
                <a:gd name="T5" fmla="*/ 4 h 505"/>
                <a:gd name="T6" fmla="*/ 92 w 485"/>
                <a:gd name="T7" fmla="*/ 91 h 505"/>
                <a:gd name="T8" fmla="*/ 108 w 485"/>
                <a:gd name="T9" fmla="*/ 131 h 505"/>
                <a:gd name="T10" fmla="*/ 64 w 485"/>
                <a:gd name="T11" fmla="*/ 171 h 505"/>
                <a:gd name="T12" fmla="*/ 10 w 485"/>
                <a:gd name="T13" fmla="*/ 200 h 505"/>
                <a:gd name="T14" fmla="*/ 24 w 485"/>
                <a:gd name="T15" fmla="*/ 255 h 505"/>
                <a:gd name="T16" fmla="*/ 82 w 485"/>
                <a:gd name="T17" fmla="*/ 271 h 505"/>
                <a:gd name="T18" fmla="*/ 107 w 485"/>
                <a:gd name="T19" fmla="*/ 279 h 505"/>
                <a:gd name="T20" fmla="*/ 105 w 485"/>
                <a:gd name="T21" fmla="*/ 296 h 505"/>
                <a:gd name="T22" fmla="*/ 61 w 485"/>
                <a:gd name="T23" fmla="*/ 363 h 505"/>
                <a:gd name="T24" fmla="*/ 73 w 485"/>
                <a:gd name="T25" fmla="*/ 435 h 505"/>
                <a:gd name="T26" fmla="*/ 163 w 485"/>
                <a:gd name="T27" fmla="*/ 412 h 505"/>
                <a:gd name="T28" fmla="*/ 184 w 485"/>
                <a:gd name="T29" fmla="*/ 413 h 505"/>
                <a:gd name="T30" fmla="*/ 196 w 485"/>
                <a:gd name="T31" fmla="*/ 430 h 505"/>
                <a:gd name="T32" fmla="*/ 226 w 485"/>
                <a:gd name="T33" fmla="*/ 490 h 505"/>
                <a:gd name="T34" fmla="*/ 283 w 485"/>
                <a:gd name="T35" fmla="*/ 484 h 505"/>
                <a:gd name="T36" fmla="*/ 289 w 485"/>
                <a:gd name="T37" fmla="*/ 460 h 505"/>
                <a:gd name="T38" fmla="*/ 348 w 485"/>
                <a:gd name="T39" fmla="*/ 457 h 505"/>
                <a:gd name="T40" fmla="*/ 409 w 485"/>
                <a:gd name="T41" fmla="*/ 463 h 505"/>
                <a:gd name="T42" fmla="*/ 412 w 485"/>
                <a:gd name="T43" fmla="*/ 421 h 505"/>
                <a:gd name="T44" fmla="*/ 396 w 485"/>
                <a:gd name="T45" fmla="*/ 381 h 505"/>
                <a:gd name="T46" fmla="*/ 417 w 485"/>
                <a:gd name="T47" fmla="*/ 348 h 505"/>
                <a:gd name="T48" fmla="*/ 432 w 485"/>
                <a:gd name="T49" fmla="*/ 351 h 505"/>
                <a:gd name="T50" fmla="*/ 479 w 485"/>
                <a:gd name="T51" fmla="*/ 318 h 505"/>
                <a:gd name="T52" fmla="*/ 480 w 485"/>
                <a:gd name="T53" fmla="*/ 256 h 505"/>
                <a:gd name="T54" fmla="*/ 466 w 485"/>
                <a:gd name="T55" fmla="*/ 217 h 505"/>
                <a:gd name="T56" fmla="*/ 410 w 485"/>
                <a:gd name="T57" fmla="*/ 187 h 505"/>
                <a:gd name="T58" fmla="*/ 413 w 485"/>
                <a:gd name="T59" fmla="*/ 114 h 505"/>
                <a:gd name="T60" fmla="*/ 422 w 485"/>
                <a:gd name="T61" fmla="*/ 40 h 505"/>
                <a:gd name="T62" fmla="*/ 336 w 485"/>
                <a:gd name="T63" fmla="*/ 35 h 505"/>
                <a:gd name="T64" fmla="*/ 248 w 485"/>
                <a:gd name="T65" fmla="*/ 64 h 505"/>
                <a:gd name="T66" fmla="*/ 240 w 485"/>
                <a:gd name="T67" fmla="*/ 5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5" h="505">
                  <a:moveTo>
                    <a:pt x="240" y="59"/>
                  </a:moveTo>
                  <a:cubicBezTo>
                    <a:pt x="226" y="48"/>
                    <a:pt x="220" y="29"/>
                    <a:pt x="205" y="18"/>
                  </a:cubicBezTo>
                  <a:cubicBezTo>
                    <a:pt x="188" y="6"/>
                    <a:pt x="166" y="0"/>
                    <a:pt x="146" y="4"/>
                  </a:cubicBezTo>
                  <a:cubicBezTo>
                    <a:pt x="107" y="10"/>
                    <a:pt x="78" y="55"/>
                    <a:pt x="92" y="91"/>
                  </a:cubicBezTo>
                  <a:cubicBezTo>
                    <a:pt x="98" y="105"/>
                    <a:pt x="108" y="117"/>
                    <a:pt x="108" y="131"/>
                  </a:cubicBezTo>
                  <a:cubicBezTo>
                    <a:pt x="107" y="152"/>
                    <a:pt x="85" y="165"/>
                    <a:pt x="64" y="171"/>
                  </a:cubicBezTo>
                  <a:cubicBezTo>
                    <a:pt x="44" y="176"/>
                    <a:pt x="20" y="182"/>
                    <a:pt x="10" y="200"/>
                  </a:cubicBezTo>
                  <a:cubicBezTo>
                    <a:pt x="0" y="218"/>
                    <a:pt x="8" y="242"/>
                    <a:pt x="24" y="255"/>
                  </a:cubicBezTo>
                  <a:cubicBezTo>
                    <a:pt x="40" y="268"/>
                    <a:pt x="62" y="271"/>
                    <a:pt x="82" y="271"/>
                  </a:cubicBezTo>
                  <a:cubicBezTo>
                    <a:pt x="91" y="270"/>
                    <a:pt x="103" y="271"/>
                    <a:pt x="107" y="279"/>
                  </a:cubicBezTo>
                  <a:cubicBezTo>
                    <a:pt x="109" y="284"/>
                    <a:pt x="107" y="291"/>
                    <a:pt x="105" y="296"/>
                  </a:cubicBezTo>
                  <a:cubicBezTo>
                    <a:pt x="94" y="321"/>
                    <a:pt x="73" y="340"/>
                    <a:pt x="61" y="363"/>
                  </a:cubicBezTo>
                  <a:cubicBezTo>
                    <a:pt x="48" y="387"/>
                    <a:pt x="49" y="423"/>
                    <a:pt x="73" y="435"/>
                  </a:cubicBezTo>
                  <a:cubicBezTo>
                    <a:pt x="101" y="451"/>
                    <a:pt x="132" y="422"/>
                    <a:pt x="163" y="412"/>
                  </a:cubicBezTo>
                  <a:cubicBezTo>
                    <a:pt x="170" y="410"/>
                    <a:pt x="178" y="409"/>
                    <a:pt x="184" y="413"/>
                  </a:cubicBezTo>
                  <a:cubicBezTo>
                    <a:pt x="190" y="416"/>
                    <a:pt x="193" y="423"/>
                    <a:pt x="196" y="430"/>
                  </a:cubicBezTo>
                  <a:cubicBezTo>
                    <a:pt x="203" y="451"/>
                    <a:pt x="209" y="475"/>
                    <a:pt x="226" y="490"/>
                  </a:cubicBezTo>
                  <a:cubicBezTo>
                    <a:pt x="243" y="505"/>
                    <a:pt x="275" y="505"/>
                    <a:pt x="283" y="484"/>
                  </a:cubicBezTo>
                  <a:cubicBezTo>
                    <a:pt x="286" y="476"/>
                    <a:pt x="285" y="467"/>
                    <a:pt x="289" y="460"/>
                  </a:cubicBezTo>
                  <a:cubicBezTo>
                    <a:pt x="298" y="439"/>
                    <a:pt x="328" y="446"/>
                    <a:pt x="348" y="457"/>
                  </a:cubicBezTo>
                  <a:cubicBezTo>
                    <a:pt x="367" y="467"/>
                    <a:pt x="394" y="479"/>
                    <a:pt x="409" y="463"/>
                  </a:cubicBezTo>
                  <a:cubicBezTo>
                    <a:pt x="419" y="452"/>
                    <a:pt x="417" y="435"/>
                    <a:pt x="412" y="421"/>
                  </a:cubicBezTo>
                  <a:cubicBezTo>
                    <a:pt x="406" y="408"/>
                    <a:pt x="398" y="395"/>
                    <a:pt x="396" y="381"/>
                  </a:cubicBezTo>
                  <a:cubicBezTo>
                    <a:pt x="394" y="366"/>
                    <a:pt x="403" y="349"/>
                    <a:pt x="417" y="348"/>
                  </a:cubicBezTo>
                  <a:cubicBezTo>
                    <a:pt x="422" y="348"/>
                    <a:pt x="427" y="350"/>
                    <a:pt x="432" y="351"/>
                  </a:cubicBezTo>
                  <a:cubicBezTo>
                    <a:pt x="453" y="354"/>
                    <a:pt x="472" y="337"/>
                    <a:pt x="479" y="318"/>
                  </a:cubicBezTo>
                  <a:cubicBezTo>
                    <a:pt x="485" y="298"/>
                    <a:pt x="482" y="276"/>
                    <a:pt x="480" y="256"/>
                  </a:cubicBezTo>
                  <a:cubicBezTo>
                    <a:pt x="478" y="242"/>
                    <a:pt x="475" y="227"/>
                    <a:pt x="466" y="217"/>
                  </a:cubicBezTo>
                  <a:cubicBezTo>
                    <a:pt x="451" y="202"/>
                    <a:pt x="425" y="203"/>
                    <a:pt x="410" y="187"/>
                  </a:cubicBezTo>
                  <a:cubicBezTo>
                    <a:pt x="392" y="168"/>
                    <a:pt x="401" y="137"/>
                    <a:pt x="413" y="114"/>
                  </a:cubicBezTo>
                  <a:cubicBezTo>
                    <a:pt x="424" y="90"/>
                    <a:pt x="436" y="62"/>
                    <a:pt x="422" y="40"/>
                  </a:cubicBezTo>
                  <a:cubicBezTo>
                    <a:pt x="405" y="13"/>
                    <a:pt x="364" y="20"/>
                    <a:pt x="336" y="35"/>
                  </a:cubicBezTo>
                  <a:cubicBezTo>
                    <a:pt x="313" y="48"/>
                    <a:pt x="276" y="78"/>
                    <a:pt x="248" y="64"/>
                  </a:cubicBezTo>
                  <a:cubicBezTo>
                    <a:pt x="245" y="62"/>
                    <a:pt x="242" y="61"/>
                    <a:pt x="240" y="59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 rot="5400000" flipV="1">
            <a:off x="-28686" y="4170844"/>
            <a:ext cx="3060922" cy="3790950"/>
            <a:chOff x="7724775" y="-414338"/>
            <a:chExt cx="3554413" cy="4402138"/>
          </a:xfrm>
        </p:grpSpPr>
        <p:sp>
          <p:nvSpPr>
            <p:cNvPr id="81" name="Freeform 5"/>
            <p:cNvSpPr/>
            <p:nvPr/>
          </p:nvSpPr>
          <p:spPr bwMode="auto">
            <a:xfrm>
              <a:off x="8205788" y="285750"/>
              <a:ext cx="920750" cy="847725"/>
            </a:xfrm>
            <a:custGeom>
              <a:avLst/>
              <a:gdLst>
                <a:gd name="T0" fmla="*/ 0 w 994"/>
                <a:gd name="T1" fmla="*/ 483 h 912"/>
                <a:gd name="T2" fmla="*/ 722 w 994"/>
                <a:gd name="T3" fmla="*/ 181 h 912"/>
                <a:gd name="T4" fmla="*/ 566 w 994"/>
                <a:gd name="T5" fmla="*/ 912 h 912"/>
                <a:gd name="T6" fmla="*/ 502 w 994"/>
                <a:gd name="T7" fmla="*/ 652 h 912"/>
                <a:gd name="T8" fmla="*/ 232 w 994"/>
                <a:gd name="T9" fmla="*/ 750 h 912"/>
                <a:gd name="T10" fmla="*/ 309 w 994"/>
                <a:gd name="T11" fmla="*/ 463 h 912"/>
                <a:gd name="T12" fmla="*/ 0 w 994"/>
                <a:gd name="T13" fmla="*/ 483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4" h="912">
                  <a:moveTo>
                    <a:pt x="0" y="483"/>
                  </a:moveTo>
                  <a:cubicBezTo>
                    <a:pt x="0" y="483"/>
                    <a:pt x="319" y="0"/>
                    <a:pt x="722" y="181"/>
                  </a:cubicBezTo>
                  <a:cubicBezTo>
                    <a:pt x="722" y="181"/>
                    <a:pt x="994" y="484"/>
                    <a:pt x="566" y="912"/>
                  </a:cubicBezTo>
                  <a:cubicBezTo>
                    <a:pt x="566" y="912"/>
                    <a:pt x="399" y="799"/>
                    <a:pt x="502" y="652"/>
                  </a:cubicBezTo>
                  <a:cubicBezTo>
                    <a:pt x="502" y="652"/>
                    <a:pt x="345" y="786"/>
                    <a:pt x="232" y="750"/>
                  </a:cubicBezTo>
                  <a:cubicBezTo>
                    <a:pt x="232" y="750"/>
                    <a:pt x="205" y="602"/>
                    <a:pt x="309" y="463"/>
                  </a:cubicBezTo>
                  <a:cubicBezTo>
                    <a:pt x="309" y="463"/>
                    <a:pt x="193" y="576"/>
                    <a:pt x="0" y="48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6"/>
            <p:cNvSpPr/>
            <p:nvPr/>
          </p:nvSpPr>
          <p:spPr bwMode="auto">
            <a:xfrm>
              <a:off x="8285163" y="828675"/>
              <a:ext cx="207963" cy="128588"/>
            </a:xfrm>
            <a:custGeom>
              <a:avLst/>
              <a:gdLst>
                <a:gd name="T0" fmla="*/ 224 w 224"/>
                <a:gd name="T1" fmla="*/ 16 h 137"/>
                <a:gd name="T2" fmla="*/ 204 w 224"/>
                <a:gd name="T3" fmla="*/ 0 h 137"/>
                <a:gd name="T4" fmla="*/ 0 w 224"/>
                <a:gd name="T5" fmla="*/ 112 h 137"/>
                <a:gd name="T6" fmla="*/ 6 w 224"/>
                <a:gd name="T7" fmla="*/ 137 h 137"/>
                <a:gd name="T8" fmla="*/ 224 w 224"/>
                <a:gd name="T9" fmla="*/ 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37">
                  <a:moveTo>
                    <a:pt x="224" y="16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203" y="1"/>
                    <a:pt x="139" y="79"/>
                    <a:pt x="0" y="112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155" y="102"/>
                    <a:pt x="222" y="19"/>
                    <a:pt x="224" y="1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"/>
            <p:cNvSpPr/>
            <p:nvPr/>
          </p:nvSpPr>
          <p:spPr bwMode="auto">
            <a:xfrm>
              <a:off x="8223250" y="900112"/>
              <a:ext cx="261938" cy="222250"/>
            </a:xfrm>
            <a:custGeom>
              <a:avLst/>
              <a:gdLst>
                <a:gd name="T0" fmla="*/ 279 w 282"/>
                <a:gd name="T1" fmla="*/ 0 h 240"/>
                <a:gd name="T2" fmla="*/ 0 w 282"/>
                <a:gd name="T3" fmla="*/ 224 h 240"/>
                <a:gd name="T4" fmla="*/ 20 w 282"/>
                <a:gd name="T5" fmla="*/ 240 h 240"/>
                <a:gd name="T6" fmla="*/ 282 w 282"/>
                <a:gd name="T7" fmla="*/ 26 h 240"/>
                <a:gd name="T8" fmla="*/ 279 w 282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0">
                  <a:moveTo>
                    <a:pt x="279" y="0"/>
                  </a:moveTo>
                  <a:cubicBezTo>
                    <a:pt x="275" y="1"/>
                    <a:pt x="169" y="12"/>
                    <a:pt x="0" y="224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81" y="39"/>
                    <a:pt x="281" y="26"/>
                    <a:pt x="282" y="26"/>
                  </a:cubicBezTo>
                  <a:lnTo>
                    <a:pt x="27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"/>
            <p:cNvSpPr/>
            <p:nvPr/>
          </p:nvSpPr>
          <p:spPr bwMode="auto">
            <a:xfrm>
              <a:off x="8486775" y="871537"/>
              <a:ext cx="138113" cy="266700"/>
            </a:xfrm>
            <a:custGeom>
              <a:avLst/>
              <a:gdLst>
                <a:gd name="T0" fmla="*/ 139 w 149"/>
                <a:gd name="T1" fmla="*/ 0 h 287"/>
                <a:gd name="T2" fmla="*/ 0 w 149"/>
                <a:gd name="T3" fmla="*/ 283 h 287"/>
                <a:gd name="T4" fmla="*/ 26 w 149"/>
                <a:gd name="T5" fmla="*/ 287 h 287"/>
                <a:gd name="T6" fmla="*/ 149 w 149"/>
                <a:gd name="T7" fmla="*/ 24 h 287"/>
                <a:gd name="T8" fmla="*/ 139 w 149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87">
                  <a:moveTo>
                    <a:pt x="139" y="0"/>
                  </a:moveTo>
                  <a:cubicBezTo>
                    <a:pt x="135" y="2"/>
                    <a:pt x="39" y="45"/>
                    <a:pt x="0" y="283"/>
                  </a:cubicBezTo>
                  <a:cubicBezTo>
                    <a:pt x="26" y="287"/>
                    <a:pt x="26" y="287"/>
                    <a:pt x="26" y="287"/>
                  </a:cubicBezTo>
                  <a:cubicBezTo>
                    <a:pt x="62" y="66"/>
                    <a:pt x="148" y="25"/>
                    <a:pt x="149" y="24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9"/>
            <p:cNvSpPr/>
            <p:nvPr/>
          </p:nvSpPr>
          <p:spPr bwMode="auto">
            <a:xfrm>
              <a:off x="8345488" y="915987"/>
              <a:ext cx="130175" cy="179388"/>
            </a:xfrm>
            <a:custGeom>
              <a:avLst/>
              <a:gdLst>
                <a:gd name="T0" fmla="*/ 129 w 140"/>
                <a:gd name="T1" fmla="*/ 0 h 192"/>
                <a:gd name="T2" fmla="*/ 0 w 140"/>
                <a:gd name="T3" fmla="*/ 184 h 192"/>
                <a:gd name="T4" fmla="*/ 25 w 140"/>
                <a:gd name="T5" fmla="*/ 192 h 192"/>
                <a:gd name="T6" fmla="*/ 140 w 140"/>
                <a:gd name="T7" fmla="*/ 24 h 192"/>
                <a:gd name="T8" fmla="*/ 129 w 140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92">
                  <a:moveTo>
                    <a:pt x="129" y="0"/>
                  </a:moveTo>
                  <a:cubicBezTo>
                    <a:pt x="126" y="2"/>
                    <a:pt x="47" y="38"/>
                    <a:pt x="0" y="184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68" y="58"/>
                    <a:pt x="139" y="24"/>
                    <a:pt x="140" y="24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0"/>
            <p:cNvSpPr/>
            <p:nvPr/>
          </p:nvSpPr>
          <p:spPr bwMode="auto">
            <a:xfrm>
              <a:off x="8226425" y="896937"/>
              <a:ext cx="88900" cy="87313"/>
            </a:xfrm>
            <a:custGeom>
              <a:avLst/>
              <a:gdLst>
                <a:gd name="T0" fmla="*/ 80 w 96"/>
                <a:gd name="T1" fmla="*/ 76 h 95"/>
                <a:gd name="T2" fmla="*/ 77 w 96"/>
                <a:gd name="T3" fmla="*/ 16 h 95"/>
                <a:gd name="T4" fmla="*/ 16 w 96"/>
                <a:gd name="T5" fmla="*/ 19 h 95"/>
                <a:gd name="T6" fmla="*/ 19 w 96"/>
                <a:gd name="T7" fmla="*/ 80 h 95"/>
                <a:gd name="T8" fmla="*/ 80 w 96"/>
                <a:gd name="T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5">
                  <a:moveTo>
                    <a:pt x="80" y="76"/>
                  </a:moveTo>
                  <a:cubicBezTo>
                    <a:pt x="96" y="59"/>
                    <a:pt x="94" y="32"/>
                    <a:pt x="77" y="16"/>
                  </a:cubicBezTo>
                  <a:cubicBezTo>
                    <a:pt x="59" y="0"/>
                    <a:pt x="32" y="1"/>
                    <a:pt x="16" y="19"/>
                  </a:cubicBezTo>
                  <a:cubicBezTo>
                    <a:pt x="0" y="37"/>
                    <a:pt x="2" y="64"/>
                    <a:pt x="19" y="80"/>
                  </a:cubicBezTo>
                  <a:cubicBezTo>
                    <a:pt x="37" y="95"/>
                    <a:pt x="64" y="94"/>
                    <a:pt x="80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1"/>
            <p:cNvSpPr/>
            <p:nvPr/>
          </p:nvSpPr>
          <p:spPr bwMode="auto">
            <a:xfrm>
              <a:off x="8172450" y="1085850"/>
              <a:ext cx="88900" cy="90488"/>
            </a:xfrm>
            <a:custGeom>
              <a:avLst/>
              <a:gdLst>
                <a:gd name="T0" fmla="*/ 80 w 96"/>
                <a:gd name="T1" fmla="*/ 77 h 96"/>
                <a:gd name="T2" fmla="*/ 77 w 96"/>
                <a:gd name="T3" fmla="*/ 16 h 96"/>
                <a:gd name="T4" fmla="*/ 16 w 96"/>
                <a:gd name="T5" fmla="*/ 19 h 96"/>
                <a:gd name="T6" fmla="*/ 19 w 96"/>
                <a:gd name="T7" fmla="*/ 80 h 96"/>
                <a:gd name="T8" fmla="*/ 80 w 96"/>
                <a:gd name="T9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80" y="77"/>
                  </a:moveTo>
                  <a:cubicBezTo>
                    <a:pt x="96" y="59"/>
                    <a:pt x="94" y="32"/>
                    <a:pt x="77" y="16"/>
                  </a:cubicBezTo>
                  <a:cubicBezTo>
                    <a:pt x="59" y="0"/>
                    <a:pt x="32" y="2"/>
                    <a:pt x="16" y="19"/>
                  </a:cubicBezTo>
                  <a:cubicBezTo>
                    <a:pt x="0" y="37"/>
                    <a:pt x="2" y="64"/>
                    <a:pt x="19" y="80"/>
                  </a:cubicBezTo>
                  <a:cubicBezTo>
                    <a:pt x="37" y="96"/>
                    <a:pt x="64" y="94"/>
                    <a:pt x="80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2"/>
            <p:cNvSpPr/>
            <p:nvPr/>
          </p:nvSpPr>
          <p:spPr bwMode="auto">
            <a:xfrm>
              <a:off x="8301038" y="1069975"/>
              <a:ext cx="87313" cy="87313"/>
            </a:xfrm>
            <a:custGeom>
              <a:avLst/>
              <a:gdLst>
                <a:gd name="T0" fmla="*/ 79 w 95"/>
                <a:gd name="T1" fmla="*/ 76 h 95"/>
                <a:gd name="T2" fmla="*/ 76 w 95"/>
                <a:gd name="T3" fmla="*/ 15 h 95"/>
                <a:gd name="T4" fmla="*/ 15 w 95"/>
                <a:gd name="T5" fmla="*/ 19 h 95"/>
                <a:gd name="T6" fmla="*/ 19 w 95"/>
                <a:gd name="T7" fmla="*/ 79 h 95"/>
                <a:gd name="T8" fmla="*/ 79 w 95"/>
                <a:gd name="T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79" y="76"/>
                  </a:moveTo>
                  <a:cubicBezTo>
                    <a:pt x="95" y="58"/>
                    <a:pt x="94" y="31"/>
                    <a:pt x="76" y="15"/>
                  </a:cubicBezTo>
                  <a:cubicBezTo>
                    <a:pt x="58" y="0"/>
                    <a:pt x="31" y="1"/>
                    <a:pt x="15" y="19"/>
                  </a:cubicBezTo>
                  <a:cubicBezTo>
                    <a:pt x="0" y="36"/>
                    <a:pt x="1" y="63"/>
                    <a:pt x="19" y="79"/>
                  </a:cubicBezTo>
                  <a:cubicBezTo>
                    <a:pt x="36" y="95"/>
                    <a:pt x="63" y="94"/>
                    <a:pt x="79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3"/>
            <p:cNvSpPr/>
            <p:nvPr/>
          </p:nvSpPr>
          <p:spPr bwMode="auto">
            <a:xfrm>
              <a:off x="8456613" y="1101725"/>
              <a:ext cx="88900" cy="90488"/>
            </a:xfrm>
            <a:custGeom>
              <a:avLst/>
              <a:gdLst>
                <a:gd name="T0" fmla="*/ 79 w 95"/>
                <a:gd name="T1" fmla="*/ 77 h 96"/>
                <a:gd name="T2" fmla="*/ 76 w 95"/>
                <a:gd name="T3" fmla="*/ 16 h 96"/>
                <a:gd name="T4" fmla="*/ 15 w 95"/>
                <a:gd name="T5" fmla="*/ 19 h 96"/>
                <a:gd name="T6" fmla="*/ 19 w 95"/>
                <a:gd name="T7" fmla="*/ 80 h 96"/>
                <a:gd name="T8" fmla="*/ 79 w 95"/>
                <a:gd name="T9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6">
                  <a:moveTo>
                    <a:pt x="79" y="77"/>
                  </a:moveTo>
                  <a:cubicBezTo>
                    <a:pt x="95" y="59"/>
                    <a:pt x="94" y="32"/>
                    <a:pt x="76" y="16"/>
                  </a:cubicBezTo>
                  <a:cubicBezTo>
                    <a:pt x="58" y="0"/>
                    <a:pt x="31" y="2"/>
                    <a:pt x="15" y="19"/>
                  </a:cubicBezTo>
                  <a:cubicBezTo>
                    <a:pt x="0" y="37"/>
                    <a:pt x="1" y="64"/>
                    <a:pt x="19" y="80"/>
                  </a:cubicBezTo>
                  <a:cubicBezTo>
                    <a:pt x="36" y="96"/>
                    <a:pt x="63" y="94"/>
                    <a:pt x="79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4"/>
            <p:cNvSpPr/>
            <p:nvPr/>
          </p:nvSpPr>
          <p:spPr bwMode="auto">
            <a:xfrm>
              <a:off x="9323388" y="-414338"/>
              <a:ext cx="323850" cy="288925"/>
            </a:xfrm>
            <a:custGeom>
              <a:avLst/>
              <a:gdLst>
                <a:gd name="T0" fmla="*/ 98 w 349"/>
                <a:gd name="T1" fmla="*/ 159 h 312"/>
                <a:gd name="T2" fmla="*/ 64 w 349"/>
                <a:gd name="T3" fmla="*/ 262 h 312"/>
                <a:gd name="T4" fmla="*/ 75 w 349"/>
                <a:gd name="T5" fmla="*/ 297 h 312"/>
                <a:gd name="T6" fmla="*/ 108 w 349"/>
                <a:gd name="T7" fmla="*/ 309 h 312"/>
                <a:gd name="T8" fmla="*/ 130 w 349"/>
                <a:gd name="T9" fmla="*/ 288 h 312"/>
                <a:gd name="T10" fmla="*/ 161 w 349"/>
                <a:gd name="T11" fmla="*/ 192 h 312"/>
                <a:gd name="T12" fmla="*/ 196 w 349"/>
                <a:gd name="T13" fmla="*/ 271 h 312"/>
                <a:gd name="T14" fmla="*/ 240 w 349"/>
                <a:gd name="T15" fmla="*/ 294 h 312"/>
                <a:gd name="T16" fmla="*/ 265 w 349"/>
                <a:gd name="T17" fmla="*/ 236 h 312"/>
                <a:gd name="T18" fmla="*/ 213 w 349"/>
                <a:gd name="T19" fmla="*/ 187 h 312"/>
                <a:gd name="T20" fmla="*/ 293 w 349"/>
                <a:gd name="T21" fmla="*/ 190 h 312"/>
                <a:gd name="T22" fmla="*/ 348 w 349"/>
                <a:gd name="T23" fmla="*/ 139 h 312"/>
                <a:gd name="T24" fmla="*/ 295 w 349"/>
                <a:gd name="T25" fmla="*/ 97 h 312"/>
                <a:gd name="T26" fmla="*/ 225 w 349"/>
                <a:gd name="T27" fmla="*/ 124 h 312"/>
                <a:gd name="T28" fmla="*/ 263 w 349"/>
                <a:gd name="T29" fmla="*/ 69 h 312"/>
                <a:gd name="T30" fmla="*/ 238 w 349"/>
                <a:gd name="T31" fmla="*/ 11 h 312"/>
                <a:gd name="T32" fmla="*/ 172 w 349"/>
                <a:gd name="T33" fmla="*/ 29 h 312"/>
                <a:gd name="T34" fmla="*/ 146 w 349"/>
                <a:gd name="T35" fmla="*/ 97 h 312"/>
                <a:gd name="T36" fmla="*/ 89 w 349"/>
                <a:gd name="T37" fmla="*/ 46 h 312"/>
                <a:gd name="T38" fmla="*/ 12 w 349"/>
                <a:gd name="T39" fmla="*/ 66 h 312"/>
                <a:gd name="T40" fmla="*/ 2 w 349"/>
                <a:gd name="T41" fmla="*/ 77 h 312"/>
                <a:gd name="T42" fmla="*/ 1 w 349"/>
                <a:gd name="T43" fmla="*/ 92 h 312"/>
                <a:gd name="T44" fmla="*/ 98 w 349"/>
                <a:gd name="T45" fmla="*/ 15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9" h="312">
                  <a:moveTo>
                    <a:pt x="98" y="159"/>
                  </a:moveTo>
                  <a:cubicBezTo>
                    <a:pt x="69" y="178"/>
                    <a:pt x="63" y="227"/>
                    <a:pt x="64" y="262"/>
                  </a:cubicBezTo>
                  <a:cubicBezTo>
                    <a:pt x="65" y="275"/>
                    <a:pt x="67" y="287"/>
                    <a:pt x="75" y="297"/>
                  </a:cubicBezTo>
                  <a:cubicBezTo>
                    <a:pt x="83" y="306"/>
                    <a:pt x="96" y="312"/>
                    <a:pt x="108" y="309"/>
                  </a:cubicBezTo>
                  <a:cubicBezTo>
                    <a:pt x="118" y="306"/>
                    <a:pt x="124" y="297"/>
                    <a:pt x="130" y="288"/>
                  </a:cubicBezTo>
                  <a:cubicBezTo>
                    <a:pt x="148" y="259"/>
                    <a:pt x="159" y="226"/>
                    <a:pt x="161" y="192"/>
                  </a:cubicBezTo>
                  <a:cubicBezTo>
                    <a:pt x="165" y="221"/>
                    <a:pt x="178" y="248"/>
                    <a:pt x="196" y="271"/>
                  </a:cubicBezTo>
                  <a:cubicBezTo>
                    <a:pt x="207" y="284"/>
                    <a:pt x="223" y="297"/>
                    <a:pt x="240" y="294"/>
                  </a:cubicBezTo>
                  <a:cubicBezTo>
                    <a:pt x="264" y="291"/>
                    <a:pt x="275" y="259"/>
                    <a:pt x="265" y="236"/>
                  </a:cubicBezTo>
                  <a:cubicBezTo>
                    <a:pt x="256" y="214"/>
                    <a:pt x="234" y="200"/>
                    <a:pt x="213" y="187"/>
                  </a:cubicBezTo>
                  <a:cubicBezTo>
                    <a:pt x="239" y="195"/>
                    <a:pt x="267" y="196"/>
                    <a:pt x="293" y="190"/>
                  </a:cubicBezTo>
                  <a:cubicBezTo>
                    <a:pt x="320" y="185"/>
                    <a:pt x="349" y="167"/>
                    <a:pt x="348" y="139"/>
                  </a:cubicBezTo>
                  <a:cubicBezTo>
                    <a:pt x="348" y="114"/>
                    <a:pt x="320" y="96"/>
                    <a:pt x="295" y="97"/>
                  </a:cubicBezTo>
                  <a:cubicBezTo>
                    <a:pt x="270" y="97"/>
                    <a:pt x="247" y="111"/>
                    <a:pt x="225" y="124"/>
                  </a:cubicBezTo>
                  <a:cubicBezTo>
                    <a:pt x="243" y="111"/>
                    <a:pt x="259" y="92"/>
                    <a:pt x="263" y="69"/>
                  </a:cubicBezTo>
                  <a:cubicBezTo>
                    <a:pt x="268" y="47"/>
                    <a:pt x="258" y="21"/>
                    <a:pt x="238" y="11"/>
                  </a:cubicBezTo>
                  <a:cubicBezTo>
                    <a:pt x="216" y="0"/>
                    <a:pt x="188" y="10"/>
                    <a:pt x="172" y="29"/>
                  </a:cubicBezTo>
                  <a:cubicBezTo>
                    <a:pt x="156" y="48"/>
                    <a:pt x="150" y="73"/>
                    <a:pt x="146" y="97"/>
                  </a:cubicBezTo>
                  <a:cubicBezTo>
                    <a:pt x="140" y="71"/>
                    <a:pt x="115" y="51"/>
                    <a:pt x="89" y="46"/>
                  </a:cubicBezTo>
                  <a:cubicBezTo>
                    <a:pt x="62" y="41"/>
                    <a:pt x="34" y="50"/>
                    <a:pt x="12" y="66"/>
                  </a:cubicBezTo>
                  <a:cubicBezTo>
                    <a:pt x="8" y="69"/>
                    <a:pt x="4" y="72"/>
                    <a:pt x="2" y="77"/>
                  </a:cubicBezTo>
                  <a:cubicBezTo>
                    <a:pt x="0" y="81"/>
                    <a:pt x="0" y="87"/>
                    <a:pt x="1" y="92"/>
                  </a:cubicBezTo>
                  <a:cubicBezTo>
                    <a:pt x="7" y="132"/>
                    <a:pt x="59" y="170"/>
                    <a:pt x="98" y="15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5"/>
            <p:cNvSpPr/>
            <p:nvPr/>
          </p:nvSpPr>
          <p:spPr bwMode="auto">
            <a:xfrm>
              <a:off x="9451975" y="-285750"/>
              <a:ext cx="28575" cy="25400"/>
            </a:xfrm>
            <a:custGeom>
              <a:avLst/>
              <a:gdLst>
                <a:gd name="T0" fmla="*/ 17 w 31"/>
                <a:gd name="T1" fmla="*/ 1 h 27"/>
                <a:gd name="T2" fmla="*/ 7 w 31"/>
                <a:gd name="T3" fmla="*/ 3 h 27"/>
                <a:gd name="T4" fmla="*/ 1 w 31"/>
                <a:gd name="T5" fmla="*/ 12 h 27"/>
                <a:gd name="T6" fmla="*/ 1 w 31"/>
                <a:gd name="T7" fmla="*/ 16 h 27"/>
                <a:gd name="T8" fmla="*/ 3 w 31"/>
                <a:gd name="T9" fmla="*/ 19 h 27"/>
                <a:gd name="T10" fmla="*/ 16 w 31"/>
                <a:gd name="T11" fmla="*/ 27 h 27"/>
                <a:gd name="T12" fmla="*/ 30 w 31"/>
                <a:gd name="T13" fmla="*/ 15 h 27"/>
                <a:gd name="T14" fmla="*/ 18 w 31"/>
                <a:gd name="T15" fmla="*/ 1 h 27"/>
                <a:gd name="T16" fmla="*/ 17 w 31"/>
                <a:gd name="T1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7">
                  <a:moveTo>
                    <a:pt x="17" y="1"/>
                  </a:moveTo>
                  <a:cubicBezTo>
                    <a:pt x="13" y="0"/>
                    <a:pt x="10" y="1"/>
                    <a:pt x="7" y="3"/>
                  </a:cubicBezTo>
                  <a:cubicBezTo>
                    <a:pt x="4" y="5"/>
                    <a:pt x="2" y="9"/>
                    <a:pt x="1" y="12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3"/>
                    <a:pt x="11" y="27"/>
                    <a:pt x="16" y="27"/>
                  </a:cubicBezTo>
                  <a:cubicBezTo>
                    <a:pt x="23" y="27"/>
                    <a:pt x="29" y="22"/>
                    <a:pt x="30" y="15"/>
                  </a:cubicBezTo>
                  <a:cubicBezTo>
                    <a:pt x="31" y="8"/>
                    <a:pt x="25" y="2"/>
                    <a:pt x="18" y="1"/>
                  </a:cubicBezTo>
                  <a:cubicBezTo>
                    <a:pt x="18" y="1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6"/>
            <p:cNvSpPr/>
            <p:nvPr/>
          </p:nvSpPr>
          <p:spPr bwMode="auto">
            <a:xfrm>
              <a:off x="9482138" y="-312738"/>
              <a:ext cx="28575" cy="23813"/>
            </a:xfrm>
            <a:custGeom>
              <a:avLst/>
              <a:gdLst>
                <a:gd name="T0" fmla="*/ 17 w 31"/>
                <a:gd name="T1" fmla="*/ 0 h 26"/>
                <a:gd name="T2" fmla="*/ 7 w 31"/>
                <a:gd name="T3" fmla="*/ 2 h 26"/>
                <a:gd name="T4" fmla="*/ 1 w 31"/>
                <a:gd name="T5" fmla="*/ 12 h 26"/>
                <a:gd name="T6" fmla="*/ 1 w 31"/>
                <a:gd name="T7" fmla="*/ 15 h 26"/>
                <a:gd name="T8" fmla="*/ 3 w 31"/>
                <a:gd name="T9" fmla="*/ 18 h 26"/>
                <a:gd name="T10" fmla="*/ 17 w 31"/>
                <a:gd name="T11" fmla="*/ 26 h 26"/>
                <a:gd name="T12" fmla="*/ 30 w 31"/>
                <a:gd name="T13" fmla="*/ 15 h 26"/>
                <a:gd name="T14" fmla="*/ 18 w 31"/>
                <a:gd name="T15" fmla="*/ 0 h 26"/>
                <a:gd name="T16" fmla="*/ 17 w 3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6">
                  <a:moveTo>
                    <a:pt x="17" y="0"/>
                  </a:moveTo>
                  <a:cubicBezTo>
                    <a:pt x="13" y="0"/>
                    <a:pt x="10" y="0"/>
                    <a:pt x="7" y="2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6" y="22"/>
                    <a:pt x="11" y="26"/>
                    <a:pt x="17" y="26"/>
                  </a:cubicBezTo>
                  <a:cubicBezTo>
                    <a:pt x="23" y="26"/>
                    <a:pt x="29" y="21"/>
                    <a:pt x="30" y="15"/>
                  </a:cubicBezTo>
                  <a:cubicBezTo>
                    <a:pt x="31" y="7"/>
                    <a:pt x="25" y="1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7"/>
            <p:cNvSpPr/>
            <p:nvPr/>
          </p:nvSpPr>
          <p:spPr bwMode="auto">
            <a:xfrm>
              <a:off x="9494838" y="-280988"/>
              <a:ext cx="34925" cy="31750"/>
            </a:xfrm>
            <a:custGeom>
              <a:avLst/>
              <a:gdLst>
                <a:gd name="T0" fmla="*/ 9 w 37"/>
                <a:gd name="T1" fmla="*/ 5 h 35"/>
                <a:gd name="T2" fmla="*/ 2 w 37"/>
                <a:gd name="T3" fmla="*/ 13 h 35"/>
                <a:gd name="T4" fmla="*/ 2 w 37"/>
                <a:gd name="T5" fmla="*/ 26 h 35"/>
                <a:gd name="T6" fmla="*/ 13 w 37"/>
                <a:gd name="T7" fmla="*/ 34 h 35"/>
                <a:gd name="T8" fmla="*/ 33 w 37"/>
                <a:gd name="T9" fmla="*/ 26 h 35"/>
                <a:gd name="T10" fmla="*/ 31 w 37"/>
                <a:gd name="T11" fmla="*/ 5 h 35"/>
                <a:gd name="T12" fmla="*/ 12 w 37"/>
                <a:gd name="T13" fmla="*/ 3 h 35"/>
                <a:gd name="T14" fmla="*/ 9 w 37"/>
                <a:gd name="T1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5">
                  <a:moveTo>
                    <a:pt x="9" y="5"/>
                  </a:moveTo>
                  <a:cubicBezTo>
                    <a:pt x="6" y="7"/>
                    <a:pt x="3" y="10"/>
                    <a:pt x="2" y="13"/>
                  </a:cubicBezTo>
                  <a:cubicBezTo>
                    <a:pt x="0" y="17"/>
                    <a:pt x="0" y="22"/>
                    <a:pt x="2" y="26"/>
                  </a:cubicBezTo>
                  <a:cubicBezTo>
                    <a:pt x="4" y="30"/>
                    <a:pt x="8" y="33"/>
                    <a:pt x="13" y="34"/>
                  </a:cubicBezTo>
                  <a:cubicBezTo>
                    <a:pt x="21" y="35"/>
                    <a:pt x="29" y="32"/>
                    <a:pt x="33" y="26"/>
                  </a:cubicBezTo>
                  <a:cubicBezTo>
                    <a:pt x="37" y="20"/>
                    <a:pt x="36" y="11"/>
                    <a:pt x="31" y="5"/>
                  </a:cubicBezTo>
                  <a:cubicBezTo>
                    <a:pt x="26" y="0"/>
                    <a:pt x="18" y="0"/>
                    <a:pt x="12" y="3"/>
                  </a:cubicBezTo>
                  <a:cubicBezTo>
                    <a:pt x="11" y="4"/>
                    <a:pt x="10" y="4"/>
                    <a:pt x="9" y="5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8"/>
            <p:cNvSpPr/>
            <p:nvPr/>
          </p:nvSpPr>
          <p:spPr bwMode="auto">
            <a:xfrm>
              <a:off x="8189913" y="-350838"/>
              <a:ext cx="1147763" cy="727075"/>
            </a:xfrm>
            <a:custGeom>
              <a:avLst/>
              <a:gdLst>
                <a:gd name="T0" fmla="*/ 1107 w 1237"/>
                <a:gd name="T1" fmla="*/ 585 h 784"/>
                <a:gd name="T2" fmla="*/ 960 w 1237"/>
                <a:gd name="T3" fmla="*/ 751 h 784"/>
                <a:gd name="T4" fmla="*/ 851 w 1237"/>
                <a:gd name="T5" fmla="*/ 747 h 784"/>
                <a:gd name="T6" fmla="*/ 919 w 1237"/>
                <a:gd name="T7" fmla="*/ 585 h 784"/>
                <a:gd name="T8" fmla="*/ 734 w 1237"/>
                <a:gd name="T9" fmla="*/ 656 h 784"/>
                <a:gd name="T10" fmla="*/ 543 w 1237"/>
                <a:gd name="T11" fmla="*/ 691 h 784"/>
                <a:gd name="T12" fmla="*/ 528 w 1237"/>
                <a:gd name="T13" fmla="*/ 678 h 784"/>
                <a:gd name="T14" fmla="*/ 539 w 1237"/>
                <a:gd name="T15" fmla="*/ 656 h 784"/>
                <a:gd name="T16" fmla="*/ 618 w 1237"/>
                <a:gd name="T17" fmla="*/ 618 h 784"/>
                <a:gd name="T18" fmla="*/ 540 w 1237"/>
                <a:gd name="T19" fmla="*/ 611 h 784"/>
                <a:gd name="T20" fmla="*/ 332 w 1237"/>
                <a:gd name="T21" fmla="*/ 595 h 784"/>
                <a:gd name="T22" fmla="*/ 396 w 1237"/>
                <a:gd name="T23" fmla="*/ 543 h 784"/>
                <a:gd name="T24" fmla="*/ 336 w 1237"/>
                <a:gd name="T25" fmla="*/ 507 h 784"/>
                <a:gd name="T26" fmla="*/ 209 w 1237"/>
                <a:gd name="T27" fmla="*/ 523 h 784"/>
                <a:gd name="T28" fmla="*/ 148 w 1237"/>
                <a:gd name="T29" fmla="*/ 434 h 784"/>
                <a:gd name="T30" fmla="*/ 228 w 1237"/>
                <a:gd name="T31" fmla="*/ 371 h 784"/>
                <a:gd name="T32" fmla="*/ 21 w 1237"/>
                <a:gd name="T33" fmla="*/ 303 h 784"/>
                <a:gd name="T34" fmla="*/ 4 w 1237"/>
                <a:gd name="T35" fmla="*/ 278 h 784"/>
                <a:gd name="T36" fmla="*/ 30 w 1237"/>
                <a:gd name="T37" fmla="*/ 236 h 784"/>
                <a:gd name="T38" fmla="*/ 82 w 1237"/>
                <a:gd name="T39" fmla="*/ 230 h 784"/>
                <a:gd name="T40" fmla="*/ 232 w 1237"/>
                <a:gd name="T41" fmla="*/ 239 h 784"/>
                <a:gd name="T42" fmla="*/ 184 w 1237"/>
                <a:gd name="T43" fmla="*/ 134 h 784"/>
                <a:gd name="T44" fmla="*/ 227 w 1237"/>
                <a:gd name="T45" fmla="*/ 45 h 784"/>
                <a:gd name="T46" fmla="*/ 260 w 1237"/>
                <a:gd name="T47" fmla="*/ 58 h 784"/>
                <a:gd name="T48" fmla="*/ 390 w 1237"/>
                <a:gd name="T49" fmla="*/ 191 h 784"/>
                <a:gd name="T50" fmla="*/ 416 w 1237"/>
                <a:gd name="T51" fmla="*/ 21 h 784"/>
                <a:gd name="T52" fmla="*/ 446 w 1237"/>
                <a:gd name="T53" fmla="*/ 0 h 784"/>
                <a:gd name="T54" fmla="*/ 479 w 1237"/>
                <a:gd name="T55" fmla="*/ 26 h 784"/>
                <a:gd name="T56" fmla="*/ 619 w 1237"/>
                <a:gd name="T57" fmla="*/ 248 h 784"/>
                <a:gd name="T58" fmla="*/ 626 w 1237"/>
                <a:gd name="T59" fmla="*/ 74 h 784"/>
                <a:gd name="T60" fmla="*/ 775 w 1237"/>
                <a:gd name="T61" fmla="*/ 67 h 784"/>
                <a:gd name="T62" fmla="*/ 828 w 1237"/>
                <a:gd name="T63" fmla="*/ 231 h 784"/>
                <a:gd name="T64" fmla="*/ 828 w 1237"/>
                <a:gd name="T65" fmla="*/ 124 h 784"/>
                <a:gd name="T66" fmla="*/ 905 w 1237"/>
                <a:gd name="T67" fmla="*/ 58 h 784"/>
                <a:gd name="T68" fmla="*/ 977 w 1237"/>
                <a:gd name="T69" fmla="*/ 101 h 784"/>
                <a:gd name="T70" fmla="*/ 1014 w 1237"/>
                <a:gd name="T71" fmla="*/ 294 h 784"/>
                <a:gd name="T72" fmla="*/ 1057 w 1237"/>
                <a:gd name="T73" fmla="*/ 209 h 784"/>
                <a:gd name="T74" fmla="*/ 1132 w 1237"/>
                <a:gd name="T75" fmla="*/ 164 h 784"/>
                <a:gd name="T76" fmla="*/ 1161 w 1237"/>
                <a:gd name="T77" fmla="*/ 185 h 784"/>
                <a:gd name="T78" fmla="*/ 1226 w 1237"/>
                <a:gd name="T79" fmla="*/ 399 h 784"/>
                <a:gd name="T80" fmla="*/ 1114 w 1237"/>
                <a:gd name="T81" fmla="*/ 576 h 784"/>
                <a:gd name="T82" fmla="*/ 1107 w 1237"/>
                <a:gd name="T83" fmla="*/ 585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37" h="784">
                  <a:moveTo>
                    <a:pt x="1107" y="585"/>
                  </a:moveTo>
                  <a:cubicBezTo>
                    <a:pt x="1076" y="653"/>
                    <a:pt x="1024" y="711"/>
                    <a:pt x="960" y="751"/>
                  </a:cubicBezTo>
                  <a:cubicBezTo>
                    <a:pt x="925" y="773"/>
                    <a:pt x="869" y="784"/>
                    <a:pt x="851" y="747"/>
                  </a:cubicBezTo>
                  <a:cubicBezTo>
                    <a:pt x="824" y="691"/>
                    <a:pt x="931" y="645"/>
                    <a:pt x="919" y="585"/>
                  </a:cubicBezTo>
                  <a:cubicBezTo>
                    <a:pt x="852" y="580"/>
                    <a:pt x="792" y="622"/>
                    <a:pt x="734" y="656"/>
                  </a:cubicBezTo>
                  <a:cubicBezTo>
                    <a:pt x="676" y="691"/>
                    <a:pt x="603" y="721"/>
                    <a:pt x="543" y="691"/>
                  </a:cubicBezTo>
                  <a:cubicBezTo>
                    <a:pt x="536" y="688"/>
                    <a:pt x="530" y="684"/>
                    <a:pt x="528" y="678"/>
                  </a:cubicBezTo>
                  <a:cubicBezTo>
                    <a:pt x="526" y="669"/>
                    <a:pt x="533" y="661"/>
                    <a:pt x="539" y="656"/>
                  </a:cubicBezTo>
                  <a:cubicBezTo>
                    <a:pt x="562" y="637"/>
                    <a:pt x="589" y="624"/>
                    <a:pt x="618" y="618"/>
                  </a:cubicBezTo>
                  <a:cubicBezTo>
                    <a:pt x="608" y="591"/>
                    <a:pt x="567" y="601"/>
                    <a:pt x="540" y="611"/>
                  </a:cubicBezTo>
                  <a:cubicBezTo>
                    <a:pt x="473" y="637"/>
                    <a:pt x="394" y="631"/>
                    <a:pt x="332" y="595"/>
                  </a:cubicBezTo>
                  <a:cubicBezTo>
                    <a:pt x="349" y="573"/>
                    <a:pt x="371" y="555"/>
                    <a:pt x="396" y="543"/>
                  </a:cubicBezTo>
                  <a:cubicBezTo>
                    <a:pt x="394" y="517"/>
                    <a:pt x="362" y="506"/>
                    <a:pt x="336" y="507"/>
                  </a:cubicBezTo>
                  <a:cubicBezTo>
                    <a:pt x="294" y="509"/>
                    <a:pt x="252" y="528"/>
                    <a:pt x="209" y="523"/>
                  </a:cubicBezTo>
                  <a:cubicBezTo>
                    <a:pt x="166" y="518"/>
                    <a:pt x="125" y="470"/>
                    <a:pt x="148" y="434"/>
                  </a:cubicBezTo>
                  <a:cubicBezTo>
                    <a:pt x="168" y="406"/>
                    <a:pt x="218" y="404"/>
                    <a:pt x="228" y="371"/>
                  </a:cubicBezTo>
                  <a:cubicBezTo>
                    <a:pt x="153" y="380"/>
                    <a:pt x="76" y="354"/>
                    <a:pt x="21" y="303"/>
                  </a:cubicBezTo>
                  <a:cubicBezTo>
                    <a:pt x="13" y="296"/>
                    <a:pt x="6" y="288"/>
                    <a:pt x="4" y="278"/>
                  </a:cubicBezTo>
                  <a:cubicBezTo>
                    <a:pt x="0" y="260"/>
                    <a:pt x="13" y="243"/>
                    <a:pt x="30" y="236"/>
                  </a:cubicBezTo>
                  <a:cubicBezTo>
                    <a:pt x="46" y="228"/>
                    <a:pt x="65" y="229"/>
                    <a:pt x="82" y="230"/>
                  </a:cubicBezTo>
                  <a:cubicBezTo>
                    <a:pt x="132" y="233"/>
                    <a:pt x="182" y="236"/>
                    <a:pt x="232" y="239"/>
                  </a:cubicBezTo>
                  <a:cubicBezTo>
                    <a:pt x="226" y="201"/>
                    <a:pt x="197" y="170"/>
                    <a:pt x="184" y="134"/>
                  </a:cubicBezTo>
                  <a:cubicBezTo>
                    <a:pt x="171" y="97"/>
                    <a:pt x="188" y="44"/>
                    <a:pt x="227" y="45"/>
                  </a:cubicBezTo>
                  <a:cubicBezTo>
                    <a:pt x="239" y="46"/>
                    <a:pt x="250" y="51"/>
                    <a:pt x="260" y="58"/>
                  </a:cubicBezTo>
                  <a:cubicBezTo>
                    <a:pt x="314" y="90"/>
                    <a:pt x="359" y="137"/>
                    <a:pt x="390" y="191"/>
                  </a:cubicBezTo>
                  <a:cubicBezTo>
                    <a:pt x="371" y="134"/>
                    <a:pt x="381" y="69"/>
                    <a:pt x="416" y="21"/>
                  </a:cubicBezTo>
                  <a:cubicBezTo>
                    <a:pt x="423" y="10"/>
                    <a:pt x="434" y="0"/>
                    <a:pt x="446" y="0"/>
                  </a:cubicBezTo>
                  <a:cubicBezTo>
                    <a:pt x="461" y="0"/>
                    <a:pt x="471" y="14"/>
                    <a:pt x="479" y="26"/>
                  </a:cubicBezTo>
                  <a:cubicBezTo>
                    <a:pt x="526" y="100"/>
                    <a:pt x="572" y="174"/>
                    <a:pt x="619" y="248"/>
                  </a:cubicBezTo>
                  <a:cubicBezTo>
                    <a:pt x="653" y="199"/>
                    <a:pt x="601" y="128"/>
                    <a:pt x="626" y="74"/>
                  </a:cubicBezTo>
                  <a:cubicBezTo>
                    <a:pt x="650" y="20"/>
                    <a:pt x="735" y="24"/>
                    <a:pt x="775" y="67"/>
                  </a:cubicBezTo>
                  <a:cubicBezTo>
                    <a:pt x="815" y="110"/>
                    <a:pt x="822" y="173"/>
                    <a:pt x="828" y="231"/>
                  </a:cubicBezTo>
                  <a:cubicBezTo>
                    <a:pt x="823" y="196"/>
                    <a:pt x="818" y="158"/>
                    <a:pt x="828" y="124"/>
                  </a:cubicBezTo>
                  <a:cubicBezTo>
                    <a:pt x="839" y="89"/>
                    <a:pt x="869" y="58"/>
                    <a:pt x="905" y="58"/>
                  </a:cubicBezTo>
                  <a:cubicBezTo>
                    <a:pt x="934" y="59"/>
                    <a:pt x="959" y="79"/>
                    <a:pt x="977" y="101"/>
                  </a:cubicBezTo>
                  <a:cubicBezTo>
                    <a:pt x="1019" y="155"/>
                    <a:pt x="1033" y="229"/>
                    <a:pt x="1014" y="294"/>
                  </a:cubicBezTo>
                  <a:cubicBezTo>
                    <a:pt x="1036" y="271"/>
                    <a:pt x="1042" y="237"/>
                    <a:pt x="1057" y="209"/>
                  </a:cubicBezTo>
                  <a:cubicBezTo>
                    <a:pt x="1071" y="180"/>
                    <a:pt x="1102" y="154"/>
                    <a:pt x="1132" y="164"/>
                  </a:cubicBezTo>
                  <a:cubicBezTo>
                    <a:pt x="1144" y="168"/>
                    <a:pt x="1153" y="177"/>
                    <a:pt x="1161" y="185"/>
                  </a:cubicBezTo>
                  <a:cubicBezTo>
                    <a:pt x="1212" y="242"/>
                    <a:pt x="1237" y="323"/>
                    <a:pt x="1226" y="399"/>
                  </a:cubicBezTo>
                  <a:cubicBezTo>
                    <a:pt x="1214" y="475"/>
                    <a:pt x="1180" y="536"/>
                    <a:pt x="1114" y="576"/>
                  </a:cubicBezTo>
                  <a:lnTo>
                    <a:pt x="1107" y="585"/>
                  </a:ln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9"/>
            <p:cNvSpPr/>
            <p:nvPr/>
          </p:nvSpPr>
          <p:spPr bwMode="auto">
            <a:xfrm>
              <a:off x="8293100" y="-179388"/>
              <a:ext cx="919163" cy="411163"/>
            </a:xfrm>
            <a:custGeom>
              <a:avLst/>
              <a:gdLst>
                <a:gd name="T0" fmla="*/ 858 w 991"/>
                <a:gd name="T1" fmla="*/ 439 h 444"/>
                <a:gd name="T2" fmla="*/ 836 w 991"/>
                <a:gd name="T3" fmla="*/ 437 h 444"/>
                <a:gd name="T4" fmla="*/ 838 w 991"/>
                <a:gd name="T5" fmla="*/ 415 h 444"/>
                <a:gd name="T6" fmla="*/ 910 w 991"/>
                <a:gd name="T7" fmla="*/ 320 h 444"/>
                <a:gd name="T8" fmla="*/ 634 w 991"/>
                <a:gd name="T9" fmla="*/ 259 h 444"/>
                <a:gd name="T10" fmla="*/ 629 w 991"/>
                <a:gd name="T11" fmla="*/ 263 h 444"/>
                <a:gd name="T12" fmla="*/ 428 w 991"/>
                <a:gd name="T13" fmla="*/ 331 h 444"/>
                <a:gd name="T14" fmla="*/ 411 w 991"/>
                <a:gd name="T15" fmla="*/ 317 h 444"/>
                <a:gd name="T16" fmla="*/ 425 w 991"/>
                <a:gd name="T17" fmla="*/ 300 h 444"/>
                <a:gd name="T18" fmla="*/ 595 w 991"/>
                <a:gd name="T19" fmla="*/ 247 h 444"/>
                <a:gd name="T20" fmla="*/ 532 w 991"/>
                <a:gd name="T21" fmla="*/ 228 h 444"/>
                <a:gd name="T22" fmla="*/ 363 w 991"/>
                <a:gd name="T23" fmla="*/ 178 h 444"/>
                <a:gd name="T24" fmla="*/ 356 w 991"/>
                <a:gd name="T25" fmla="*/ 183 h 444"/>
                <a:gd name="T26" fmla="*/ 181 w 991"/>
                <a:gd name="T27" fmla="*/ 254 h 444"/>
                <a:gd name="T28" fmla="*/ 161 w 991"/>
                <a:gd name="T29" fmla="*/ 246 h 444"/>
                <a:gd name="T30" fmla="*/ 170 w 991"/>
                <a:gd name="T31" fmla="*/ 226 h 444"/>
                <a:gd name="T32" fmla="*/ 317 w 991"/>
                <a:gd name="T33" fmla="*/ 166 h 444"/>
                <a:gd name="T34" fmla="*/ 17 w 991"/>
                <a:gd name="T35" fmla="*/ 133 h 444"/>
                <a:gd name="T36" fmla="*/ 0 w 991"/>
                <a:gd name="T37" fmla="*/ 119 h 444"/>
                <a:gd name="T38" fmla="*/ 15 w 991"/>
                <a:gd name="T39" fmla="*/ 103 h 444"/>
                <a:gd name="T40" fmla="*/ 481 w 991"/>
                <a:gd name="T41" fmla="*/ 180 h 444"/>
                <a:gd name="T42" fmla="*/ 424 w 991"/>
                <a:gd name="T43" fmla="*/ 106 h 444"/>
                <a:gd name="T44" fmla="*/ 402 w 991"/>
                <a:gd name="T45" fmla="*/ 91 h 444"/>
                <a:gd name="T46" fmla="*/ 328 w 991"/>
                <a:gd name="T47" fmla="*/ 26 h 444"/>
                <a:gd name="T48" fmla="*/ 332 w 991"/>
                <a:gd name="T49" fmla="*/ 4 h 444"/>
                <a:gd name="T50" fmla="*/ 353 w 991"/>
                <a:gd name="T51" fmla="*/ 9 h 444"/>
                <a:gd name="T52" fmla="*/ 419 w 991"/>
                <a:gd name="T53" fmla="*/ 66 h 444"/>
                <a:gd name="T54" fmla="*/ 442 w 991"/>
                <a:gd name="T55" fmla="*/ 81 h 444"/>
                <a:gd name="T56" fmla="*/ 506 w 991"/>
                <a:gd name="T57" fmla="*/ 154 h 444"/>
                <a:gd name="T58" fmla="*/ 513 w 991"/>
                <a:gd name="T59" fmla="*/ 190 h 444"/>
                <a:gd name="T60" fmla="*/ 541 w 991"/>
                <a:gd name="T61" fmla="*/ 198 h 444"/>
                <a:gd name="T62" fmla="*/ 788 w 991"/>
                <a:gd name="T63" fmla="*/ 268 h 444"/>
                <a:gd name="T64" fmla="*/ 620 w 991"/>
                <a:gd name="T65" fmla="*/ 77 h 444"/>
                <a:gd name="T66" fmla="*/ 612 w 991"/>
                <a:gd name="T67" fmla="*/ 58 h 444"/>
                <a:gd name="T68" fmla="*/ 632 w 991"/>
                <a:gd name="T69" fmla="*/ 49 h 444"/>
                <a:gd name="T70" fmla="*/ 807 w 991"/>
                <a:gd name="T71" fmla="*/ 226 h 444"/>
                <a:gd name="T72" fmla="*/ 822 w 991"/>
                <a:gd name="T73" fmla="*/ 275 h 444"/>
                <a:gd name="T74" fmla="*/ 976 w 991"/>
                <a:gd name="T75" fmla="*/ 294 h 444"/>
                <a:gd name="T76" fmla="*/ 990 w 991"/>
                <a:gd name="T77" fmla="*/ 304 h 444"/>
                <a:gd name="T78" fmla="*/ 991 w 991"/>
                <a:gd name="T79" fmla="*/ 310 h 444"/>
                <a:gd name="T80" fmla="*/ 975 w 991"/>
                <a:gd name="T81" fmla="*/ 325 h 444"/>
                <a:gd name="T82" fmla="*/ 942 w 991"/>
                <a:gd name="T83" fmla="*/ 323 h 444"/>
                <a:gd name="T84" fmla="*/ 942 w 991"/>
                <a:gd name="T85" fmla="*/ 324 h 444"/>
                <a:gd name="T86" fmla="*/ 858 w 991"/>
                <a:gd name="T87" fmla="*/ 43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1" h="443">
                  <a:moveTo>
                    <a:pt x="858" y="439"/>
                  </a:moveTo>
                  <a:cubicBezTo>
                    <a:pt x="851" y="444"/>
                    <a:pt x="841" y="443"/>
                    <a:pt x="836" y="437"/>
                  </a:cubicBezTo>
                  <a:cubicBezTo>
                    <a:pt x="830" y="430"/>
                    <a:pt x="831" y="421"/>
                    <a:pt x="838" y="415"/>
                  </a:cubicBezTo>
                  <a:cubicBezTo>
                    <a:pt x="869" y="389"/>
                    <a:pt x="893" y="356"/>
                    <a:pt x="910" y="320"/>
                  </a:cubicBezTo>
                  <a:cubicBezTo>
                    <a:pt x="816" y="309"/>
                    <a:pt x="724" y="286"/>
                    <a:pt x="634" y="259"/>
                  </a:cubicBezTo>
                  <a:cubicBezTo>
                    <a:pt x="633" y="261"/>
                    <a:pt x="631" y="262"/>
                    <a:pt x="629" y="263"/>
                  </a:cubicBezTo>
                  <a:cubicBezTo>
                    <a:pt x="569" y="301"/>
                    <a:pt x="499" y="324"/>
                    <a:pt x="428" y="331"/>
                  </a:cubicBezTo>
                  <a:cubicBezTo>
                    <a:pt x="419" y="332"/>
                    <a:pt x="412" y="326"/>
                    <a:pt x="411" y="317"/>
                  </a:cubicBezTo>
                  <a:cubicBezTo>
                    <a:pt x="410" y="309"/>
                    <a:pt x="416" y="301"/>
                    <a:pt x="425" y="300"/>
                  </a:cubicBezTo>
                  <a:cubicBezTo>
                    <a:pt x="485" y="295"/>
                    <a:pt x="543" y="276"/>
                    <a:pt x="595" y="247"/>
                  </a:cubicBezTo>
                  <a:cubicBezTo>
                    <a:pt x="574" y="241"/>
                    <a:pt x="553" y="234"/>
                    <a:pt x="532" y="228"/>
                  </a:cubicBezTo>
                  <a:cubicBezTo>
                    <a:pt x="476" y="210"/>
                    <a:pt x="419" y="193"/>
                    <a:pt x="363" y="178"/>
                  </a:cubicBezTo>
                  <a:cubicBezTo>
                    <a:pt x="361" y="180"/>
                    <a:pt x="359" y="182"/>
                    <a:pt x="356" y="183"/>
                  </a:cubicBezTo>
                  <a:cubicBezTo>
                    <a:pt x="181" y="254"/>
                    <a:pt x="181" y="254"/>
                    <a:pt x="181" y="254"/>
                  </a:cubicBezTo>
                  <a:cubicBezTo>
                    <a:pt x="173" y="257"/>
                    <a:pt x="165" y="253"/>
                    <a:pt x="161" y="246"/>
                  </a:cubicBezTo>
                  <a:cubicBezTo>
                    <a:pt x="158" y="238"/>
                    <a:pt x="162" y="229"/>
                    <a:pt x="170" y="226"/>
                  </a:cubicBezTo>
                  <a:cubicBezTo>
                    <a:pt x="317" y="166"/>
                    <a:pt x="317" y="166"/>
                    <a:pt x="317" y="166"/>
                  </a:cubicBezTo>
                  <a:cubicBezTo>
                    <a:pt x="218" y="142"/>
                    <a:pt x="118" y="127"/>
                    <a:pt x="17" y="133"/>
                  </a:cubicBezTo>
                  <a:cubicBezTo>
                    <a:pt x="8" y="134"/>
                    <a:pt x="1" y="128"/>
                    <a:pt x="0" y="119"/>
                  </a:cubicBezTo>
                  <a:cubicBezTo>
                    <a:pt x="0" y="111"/>
                    <a:pt x="6" y="103"/>
                    <a:pt x="15" y="103"/>
                  </a:cubicBezTo>
                  <a:cubicBezTo>
                    <a:pt x="174" y="92"/>
                    <a:pt x="330" y="134"/>
                    <a:pt x="481" y="180"/>
                  </a:cubicBezTo>
                  <a:cubicBezTo>
                    <a:pt x="476" y="149"/>
                    <a:pt x="448" y="123"/>
                    <a:pt x="424" y="106"/>
                  </a:cubicBezTo>
                  <a:cubicBezTo>
                    <a:pt x="417" y="101"/>
                    <a:pt x="410" y="96"/>
                    <a:pt x="402" y="91"/>
                  </a:cubicBezTo>
                  <a:cubicBezTo>
                    <a:pt x="375" y="73"/>
                    <a:pt x="347" y="54"/>
                    <a:pt x="328" y="26"/>
                  </a:cubicBezTo>
                  <a:cubicBezTo>
                    <a:pt x="323" y="19"/>
                    <a:pt x="325" y="9"/>
                    <a:pt x="332" y="4"/>
                  </a:cubicBezTo>
                  <a:cubicBezTo>
                    <a:pt x="339" y="0"/>
                    <a:pt x="348" y="2"/>
                    <a:pt x="353" y="9"/>
                  </a:cubicBezTo>
                  <a:cubicBezTo>
                    <a:pt x="369" y="32"/>
                    <a:pt x="393" y="49"/>
                    <a:pt x="419" y="66"/>
                  </a:cubicBezTo>
                  <a:cubicBezTo>
                    <a:pt x="427" y="71"/>
                    <a:pt x="435" y="76"/>
                    <a:pt x="442" y="81"/>
                  </a:cubicBezTo>
                  <a:cubicBezTo>
                    <a:pt x="474" y="104"/>
                    <a:pt x="495" y="129"/>
                    <a:pt x="506" y="154"/>
                  </a:cubicBezTo>
                  <a:cubicBezTo>
                    <a:pt x="511" y="166"/>
                    <a:pt x="513" y="178"/>
                    <a:pt x="513" y="190"/>
                  </a:cubicBezTo>
                  <a:cubicBezTo>
                    <a:pt x="522" y="193"/>
                    <a:pt x="532" y="196"/>
                    <a:pt x="541" y="198"/>
                  </a:cubicBezTo>
                  <a:cubicBezTo>
                    <a:pt x="622" y="224"/>
                    <a:pt x="705" y="249"/>
                    <a:pt x="788" y="268"/>
                  </a:cubicBezTo>
                  <a:cubicBezTo>
                    <a:pt x="764" y="183"/>
                    <a:pt x="701" y="111"/>
                    <a:pt x="620" y="77"/>
                  </a:cubicBezTo>
                  <a:cubicBezTo>
                    <a:pt x="612" y="74"/>
                    <a:pt x="608" y="65"/>
                    <a:pt x="612" y="58"/>
                  </a:cubicBezTo>
                  <a:cubicBezTo>
                    <a:pt x="615" y="50"/>
                    <a:pt x="624" y="46"/>
                    <a:pt x="632" y="49"/>
                  </a:cubicBezTo>
                  <a:cubicBezTo>
                    <a:pt x="711" y="82"/>
                    <a:pt x="775" y="147"/>
                    <a:pt x="807" y="226"/>
                  </a:cubicBezTo>
                  <a:cubicBezTo>
                    <a:pt x="813" y="242"/>
                    <a:pt x="818" y="258"/>
                    <a:pt x="822" y="275"/>
                  </a:cubicBezTo>
                  <a:cubicBezTo>
                    <a:pt x="873" y="285"/>
                    <a:pt x="924" y="292"/>
                    <a:pt x="976" y="294"/>
                  </a:cubicBezTo>
                  <a:cubicBezTo>
                    <a:pt x="982" y="295"/>
                    <a:pt x="987" y="299"/>
                    <a:pt x="990" y="304"/>
                  </a:cubicBezTo>
                  <a:cubicBezTo>
                    <a:pt x="990" y="306"/>
                    <a:pt x="991" y="308"/>
                    <a:pt x="991" y="310"/>
                  </a:cubicBezTo>
                  <a:cubicBezTo>
                    <a:pt x="990" y="319"/>
                    <a:pt x="983" y="325"/>
                    <a:pt x="975" y="325"/>
                  </a:cubicBezTo>
                  <a:cubicBezTo>
                    <a:pt x="964" y="325"/>
                    <a:pt x="953" y="323"/>
                    <a:pt x="942" y="323"/>
                  </a:cubicBezTo>
                  <a:cubicBezTo>
                    <a:pt x="942" y="323"/>
                    <a:pt x="942" y="323"/>
                    <a:pt x="942" y="324"/>
                  </a:cubicBezTo>
                  <a:cubicBezTo>
                    <a:pt x="924" y="368"/>
                    <a:pt x="894" y="408"/>
                    <a:pt x="858" y="439"/>
                  </a:cubicBezTo>
                  <a:close/>
                </a:path>
              </a:pathLst>
            </a:custGeom>
            <a:solidFill>
              <a:srgbClr val="409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0"/>
            <p:cNvSpPr/>
            <p:nvPr/>
          </p:nvSpPr>
          <p:spPr bwMode="auto">
            <a:xfrm>
              <a:off x="9863138" y="171450"/>
              <a:ext cx="374650" cy="361950"/>
            </a:xfrm>
            <a:custGeom>
              <a:avLst/>
              <a:gdLst>
                <a:gd name="T0" fmla="*/ 249 w 403"/>
                <a:gd name="T1" fmla="*/ 11 h 389"/>
                <a:gd name="T2" fmla="*/ 145 w 403"/>
                <a:gd name="T3" fmla="*/ 8 h 389"/>
                <a:gd name="T4" fmla="*/ 41 w 403"/>
                <a:gd name="T5" fmla="*/ 87 h 389"/>
                <a:gd name="T6" fmla="*/ 33 w 403"/>
                <a:gd name="T7" fmla="*/ 286 h 389"/>
                <a:gd name="T8" fmla="*/ 208 w 403"/>
                <a:gd name="T9" fmla="*/ 382 h 389"/>
                <a:gd name="T10" fmla="*/ 321 w 403"/>
                <a:gd name="T11" fmla="*/ 335 h 389"/>
                <a:gd name="T12" fmla="*/ 387 w 403"/>
                <a:gd name="T13" fmla="*/ 256 h 389"/>
                <a:gd name="T14" fmla="*/ 382 w 403"/>
                <a:gd name="T15" fmla="*/ 147 h 389"/>
                <a:gd name="T16" fmla="*/ 254 w 403"/>
                <a:gd name="T17" fmla="*/ 88 h 389"/>
                <a:gd name="T18" fmla="*/ 102 w 403"/>
                <a:gd name="T19" fmla="*/ 164 h 389"/>
                <a:gd name="T20" fmla="*/ 152 w 403"/>
                <a:gd name="T21" fmla="*/ 293 h 389"/>
                <a:gd name="T22" fmla="*/ 289 w 403"/>
                <a:gd name="T23" fmla="*/ 277 h 389"/>
                <a:gd name="T24" fmla="*/ 311 w 403"/>
                <a:gd name="T25" fmla="*/ 247 h 389"/>
                <a:gd name="T26" fmla="*/ 289 w 403"/>
                <a:gd name="T27" fmla="*/ 184 h 389"/>
                <a:gd name="T28" fmla="*/ 207 w 403"/>
                <a:gd name="T29" fmla="*/ 144 h 389"/>
                <a:gd name="T30" fmla="*/ 184 w 403"/>
                <a:gd name="T31" fmla="*/ 161 h 389"/>
                <a:gd name="T32" fmla="*/ 201 w 403"/>
                <a:gd name="T33" fmla="*/ 184 h 389"/>
                <a:gd name="T34" fmla="*/ 261 w 403"/>
                <a:gd name="T35" fmla="*/ 213 h 389"/>
                <a:gd name="T36" fmla="*/ 273 w 403"/>
                <a:gd name="T37" fmla="*/ 235 h 389"/>
                <a:gd name="T38" fmla="*/ 264 w 403"/>
                <a:gd name="T39" fmla="*/ 246 h 389"/>
                <a:gd name="T40" fmla="*/ 171 w 403"/>
                <a:gd name="T41" fmla="*/ 258 h 389"/>
                <a:gd name="T42" fmla="*/ 140 w 403"/>
                <a:gd name="T43" fmla="*/ 179 h 389"/>
                <a:gd name="T44" fmla="*/ 253 w 403"/>
                <a:gd name="T45" fmla="*/ 128 h 389"/>
                <a:gd name="T46" fmla="*/ 348 w 403"/>
                <a:gd name="T47" fmla="*/ 168 h 389"/>
                <a:gd name="T48" fmla="*/ 350 w 403"/>
                <a:gd name="T49" fmla="*/ 240 h 389"/>
                <a:gd name="T50" fmla="*/ 296 w 403"/>
                <a:gd name="T51" fmla="*/ 303 h 389"/>
                <a:gd name="T52" fmla="*/ 205 w 403"/>
                <a:gd name="T53" fmla="*/ 342 h 389"/>
                <a:gd name="T54" fmla="*/ 68 w 403"/>
                <a:gd name="T55" fmla="*/ 267 h 389"/>
                <a:gd name="T56" fmla="*/ 75 w 403"/>
                <a:gd name="T57" fmla="*/ 108 h 389"/>
                <a:gd name="T58" fmla="*/ 155 w 403"/>
                <a:gd name="T59" fmla="*/ 47 h 389"/>
                <a:gd name="T60" fmla="*/ 271 w 403"/>
                <a:gd name="T61" fmla="*/ 57 h 389"/>
                <a:gd name="T62" fmla="*/ 337 w 403"/>
                <a:gd name="T63" fmla="*/ 94 h 389"/>
                <a:gd name="T64" fmla="*/ 364 w 403"/>
                <a:gd name="T65" fmla="*/ 104 h 389"/>
                <a:gd name="T66" fmla="*/ 373 w 403"/>
                <a:gd name="T67" fmla="*/ 77 h 389"/>
                <a:gd name="T68" fmla="*/ 281 w 403"/>
                <a:gd name="T69" fmla="*/ 18 h 389"/>
                <a:gd name="T70" fmla="*/ 249 w 403"/>
                <a:gd name="T71" fmla="*/ 1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2" h="389">
                  <a:moveTo>
                    <a:pt x="249" y="11"/>
                  </a:moveTo>
                  <a:cubicBezTo>
                    <a:pt x="214" y="3"/>
                    <a:pt x="179" y="0"/>
                    <a:pt x="145" y="8"/>
                  </a:cubicBezTo>
                  <a:cubicBezTo>
                    <a:pt x="104" y="19"/>
                    <a:pt x="66" y="47"/>
                    <a:pt x="41" y="87"/>
                  </a:cubicBezTo>
                  <a:cubicBezTo>
                    <a:pt x="3" y="147"/>
                    <a:pt x="0" y="225"/>
                    <a:pt x="33" y="286"/>
                  </a:cubicBezTo>
                  <a:cubicBezTo>
                    <a:pt x="67" y="349"/>
                    <a:pt x="139" y="389"/>
                    <a:pt x="208" y="382"/>
                  </a:cubicBezTo>
                  <a:cubicBezTo>
                    <a:pt x="246" y="378"/>
                    <a:pt x="284" y="363"/>
                    <a:pt x="321" y="335"/>
                  </a:cubicBezTo>
                  <a:cubicBezTo>
                    <a:pt x="352" y="311"/>
                    <a:pt x="375" y="285"/>
                    <a:pt x="387" y="256"/>
                  </a:cubicBezTo>
                  <a:cubicBezTo>
                    <a:pt x="403" y="219"/>
                    <a:pt x="401" y="177"/>
                    <a:pt x="382" y="147"/>
                  </a:cubicBezTo>
                  <a:cubicBezTo>
                    <a:pt x="360" y="111"/>
                    <a:pt x="314" y="90"/>
                    <a:pt x="254" y="88"/>
                  </a:cubicBezTo>
                  <a:cubicBezTo>
                    <a:pt x="196" y="86"/>
                    <a:pt x="125" y="105"/>
                    <a:pt x="102" y="164"/>
                  </a:cubicBezTo>
                  <a:cubicBezTo>
                    <a:pt x="84" y="210"/>
                    <a:pt x="106" y="269"/>
                    <a:pt x="152" y="293"/>
                  </a:cubicBezTo>
                  <a:cubicBezTo>
                    <a:pt x="194" y="316"/>
                    <a:pt x="251" y="309"/>
                    <a:pt x="289" y="277"/>
                  </a:cubicBezTo>
                  <a:cubicBezTo>
                    <a:pt x="297" y="271"/>
                    <a:pt x="307" y="261"/>
                    <a:pt x="311" y="247"/>
                  </a:cubicBezTo>
                  <a:cubicBezTo>
                    <a:pt x="317" y="226"/>
                    <a:pt x="309" y="203"/>
                    <a:pt x="289" y="184"/>
                  </a:cubicBezTo>
                  <a:cubicBezTo>
                    <a:pt x="267" y="163"/>
                    <a:pt x="238" y="148"/>
                    <a:pt x="207" y="144"/>
                  </a:cubicBezTo>
                  <a:cubicBezTo>
                    <a:pt x="196" y="142"/>
                    <a:pt x="186" y="150"/>
                    <a:pt x="184" y="161"/>
                  </a:cubicBezTo>
                  <a:cubicBezTo>
                    <a:pt x="183" y="172"/>
                    <a:pt x="190" y="182"/>
                    <a:pt x="201" y="184"/>
                  </a:cubicBezTo>
                  <a:cubicBezTo>
                    <a:pt x="224" y="187"/>
                    <a:pt x="245" y="197"/>
                    <a:pt x="261" y="213"/>
                  </a:cubicBezTo>
                  <a:cubicBezTo>
                    <a:pt x="269" y="221"/>
                    <a:pt x="274" y="230"/>
                    <a:pt x="273" y="235"/>
                  </a:cubicBezTo>
                  <a:cubicBezTo>
                    <a:pt x="272" y="238"/>
                    <a:pt x="269" y="242"/>
                    <a:pt x="264" y="246"/>
                  </a:cubicBezTo>
                  <a:cubicBezTo>
                    <a:pt x="238" y="268"/>
                    <a:pt x="199" y="273"/>
                    <a:pt x="171" y="258"/>
                  </a:cubicBezTo>
                  <a:cubicBezTo>
                    <a:pt x="143" y="243"/>
                    <a:pt x="129" y="206"/>
                    <a:pt x="140" y="179"/>
                  </a:cubicBezTo>
                  <a:cubicBezTo>
                    <a:pt x="155" y="139"/>
                    <a:pt x="210" y="127"/>
                    <a:pt x="253" y="128"/>
                  </a:cubicBezTo>
                  <a:cubicBezTo>
                    <a:pt x="279" y="129"/>
                    <a:pt x="327" y="136"/>
                    <a:pt x="348" y="168"/>
                  </a:cubicBezTo>
                  <a:cubicBezTo>
                    <a:pt x="360" y="188"/>
                    <a:pt x="361" y="215"/>
                    <a:pt x="350" y="240"/>
                  </a:cubicBezTo>
                  <a:cubicBezTo>
                    <a:pt x="341" y="262"/>
                    <a:pt x="323" y="283"/>
                    <a:pt x="296" y="303"/>
                  </a:cubicBezTo>
                  <a:cubicBezTo>
                    <a:pt x="266" y="326"/>
                    <a:pt x="235" y="339"/>
                    <a:pt x="205" y="342"/>
                  </a:cubicBezTo>
                  <a:cubicBezTo>
                    <a:pt x="151" y="347"/>
                    <a:pt x="95" y="316"/>
                    <a:pt x="68" y="267"/>
                  </a:cubicBezTo>
                  <a:cubicBezTo>
                    <a:pt x="43" y="220"/>
                    <a:pt x="46" y="156"/>
                    <a:pt x="75" y="108"/>
                  </a:cubicBezTo>
                  <a:cubicBezTo>
                    <a:pt x="95" y="78"/>
                    <a:pt x="124" y="55"/>
                    <a:pt x="155" y="47"/>
                  </a:cubicBezTo>
                  <a:cubicBezTo>
                    <a:pt x="191" y="38"/>
                    <a:pt x="229" y="46"/>
                    <a:pt x="271" y="57"/>
                  </a:cubicBezTo>
                  <a:cubicBezTo>
                    <a:pt x="300" y="64"/>
                    <a:pt x="327" y="74"/>
                    <a:pt x="337" y="94"/>
                  </a:cubicBezTo>
                  <a:cubicBezTo>
                    <a:pt x="341" y="104"/>
                    <a:pt x="353" y="109"/>
                    <a:pt x="364" y="104"/>
                  </a:cubicBezTo>
                  <a:cubicBezTo>
                    <a:pt x="374" y="99"/>
                    <a:pt x="378" y="87"/>
                    <a:pt x="373" y="77"/>
                  </a:cubicBezTo>
                  <a:cubicBezTo>
                    <a:pt x="357" y="42"/>
                    <a:pt x="319" y="28"/>
                    <a:pt x="281" y="18"/>
                  </a:cubicBezTo>
                  <a:cubicBezTo>
                    <a:pt x="270" y="16"/>
                    <a:pt x="260" y="13"/>
                    <a:pt x="249" y="1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1"/>
            <p:cNvSpPr/>
            <p:nvPr/>
          </p:nvSpPr>
          <p:spPr bwMode="auto">
            <a:xfrm>
              <a:off x="9699625" y="-4763"/>
              <a:ext cx="339725" cy="455613"/>
            </a:xfrm>
            <a:custGeom>
              <a:avLst/>
              <a:gdLst>
                <a:gd name="T0" fmla="*/ 132 w 365"/>
                <a:gd name="T1" fmla="*/ 437 h 491"/>
                <a:gd name="T2" fmla="*/ 203 w 365"/>
                <a:gd name="T3" fmla="*/ 208 h 491"/>
                <a:gd name="T4" fmla="*/ 329 w 365"/>
                <a:gd name="T5" fmla="*/ 115 h 491"/>
                <a:gd name="T6" fmla="*/ 350 w 365"/>
                <a:gd name="T7" fmla="*/ 100 h 491"/>
                <a:gd name="T8" fmla="*/ 331 w 365"/>
                <a:gd name="T9" fmla="*/ 37 h 491"/>
                <a:gd name="T10" fmla="*/ 153 w 365"/>
                <a:gd name="T11" fmla="*/ 36 h 491"/>
                <a:gd name="T12" fmla="*/ 74 w 365"/>
                <a:gd name="T13" fmla="*/ 86 h 491"/>
                <a:gd name="T14" fmla="*/ 45 w 365"/>
                <a:gd name="T15" fmla="*/ 131 h 491"/>
                <a:gd name="T16" fmla="*/ 63 w 365"/>
                <a:gd name="T17" fmla="*/ 443 h 491"/>
                <a:gd name="T18" fmla="*/ 95 w 365"/>
                <a:gd name="T19" fmla="*/ 482 h 491"/>
                <a:gd name="T20" fmla="*/ 133 w 365"/>
                <a:gd name="T21" fmla="*/ 441 h 491"/>
                <a:gd name="T22" fmla="*/ 132 w 365"/>
                <a:gd name="T23" fmla="*/ 437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5" h="491">
                  <a:moveTo>
                    <a:pt x="132" y="437"/>
                  </a:moveTo>
                  <a:cubicBezTo>
                    <a:pt x="107" y="356"/>
                    <a:pt x="150" y="267"/>
                    <a:pt x="203" y="208"/>
                  </a:cubicBezTo>
                  <a:cubicBezTo>
                    <a:pt x="239" y="169"/>
                    <a:pt x="283" y="141"/>
                    <a:pt x="329" y="115"/>
                  </a:cubicBezTo>
                  <a:cubicBezTo>
                    <a:pt x="337" y="111"/>
                    <a:pt x="345" y="107"/>
                    <a:pt x="350" y="100"/>
                  </a:cubicBezTo>
                  <a:cubicBezTo>
                    <a:pt x="365" y="80"/>
                    <a:pt x="350" y="51"/>
                    <a:pt x="331" y="37"/>
                  </a:cubicBezTo>
                  <a:cubicBezTo>
                    <a:pt x="281" y="0"/>
                    <a:pt x="210" y="13"/>
                    <a:pt x="153" y="36"/>
                  </a:cubicBezTo>
                  <a:cubicBezTo>
                    <a:pt x="124" y="48"/>
                    <a:pt x="95" y="63"/>
                    <a:pt x="74" y="86"/>
                  </a:cubicBezTo>
                  <a:cubicBezTo>
                    <a:pt x="62" y="99"/>
                    <a:pt x="52" y="114"/>
                    <a:pt x="45" y="131"/>
                  </a:cubicBezTo>
                  <a:cubicBezTo>
                    <a:pt x="0" y="228"/>
                    <a:pt x="21" y="344"/>
                    <a:pt x="63" y="443"/>
                  </a:cubicBezTo>
                  <a:cubicBezTo>
                    <a:pt x="70" y="459"/>
                    <a:pt x="79" y="477"/>
                    <a:pt x="95" y="482"/>
                  </a:cubicBezTo>
                  <a:cubicBezTo>
                    <a:pt x="121" y="491"/>
                    <a:pt x="140" y="463"/>
                    <a:pt x="133" y="441"/>
                  </a:cubicBezTo>
                  <a:cubicBezTo>
                    <a:pt x="132" y="440"/>
                    <a:pt x="132" y="439"/>
                    <a:pt x="132" y="43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2"/>
            <p:cNvSpPr/>
            <p:nvPr/>
          </p:nvSpPr>
          <p:spPr bwMode="auto">
            <a:xfrm>
              <a:off x="9802813" y="503237"/>
              <a:ext cx="490538" cy="252413"/>
            </a:xfrm>
            <a:custGeom>
              <a:avLst/>
              <a:gdLst>
                <a:gd name="T0" fmla="*/ 114 w 529"/>
                <a:gd name="T1" fmla="*/ 65 h 273"/>
                <a:gd name="T2" fmla="*/ 64 w 529"/>
                <a:gd name="T3" fmla="*/ 38 h 273"/>
                <a:gd name="T4" fmla="*/ 14 w 529"/>
                <a:gd name="T5" fmla="*/ 56 h 273"/>
                <a:gd name="T6" fmla="*/ 39 w 529"/>
                <a:gd name="T7" fmla="*/ 129 h 273"/>
                <a:gd name="T8" fmla="*/ 156 w 529"/>
                <a:gd name="T9" fmla="*/ 235 h 273"/>
                <a:gd name="T10" fmla="*/ 308 w 529"/>
                <a:gd name="T11" fmla="*/ 254 h 273"/>
                <a:gd name="T12" fmla="*/ 361 w 529"/>
                <a:gd name="T13" fmla="*/ 222 h 273"/>
                <a:gd name="T14" fmla="*/ 502 w 529"/>
                <a:gd name="T15" fmla="*/ 83 h 273"/>
                <a:gd name="T16" fmla="*/ 519 w 529"/>
                <a:gd name="T17" fmla="*/ 23 h 273"/>
                <a:gd name="T18" fmla="*/ 474 w 529"/>
                <a:gd name="T19" fmla="*/ 2 h 273"/>
                <a:gd name="T20" fmla="*/ 425 w 529"/>
                <a:gd name="T21" fmla="*/ 23 h 273"/>
                <a:gd name="T22" fmla="*/ 267 w 529"/>
                <a:gd name="T23" fmla="*/ 90 h 273"/>
                <a:gd name="T24" fmla="*/ 162 w 529"/>
                <a:gd name="T25" fmla="*/ 93 h 273"/>
                <a:gd name="T26" fmla="*/ 114 w 529"/>
                <a:gd name="T27" fmla="*/ 6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9" h="273">
                  <a:moveTo>
                    <a:pt x="114" y="65"/>
                  </a:moveTo>
                  <a:cubicBezTo>
                    <a:pt x="99" y="53"/>
                    <a:pt x="83" y="42"/>
                    <a:pt x="64" y="38"/>
                  </a:cubicBezTo>
                  <a:cubicBezTo>
                    <a:pt x="45" y="33"/>
                    <a:pt x="23" y="39"/>
                    <a:pt x="14" y="56"/>
                  </a:cubicBezTo>
                  <a:cubicBezTo>
                    <a:pt x="0" y="80"/>
                    <a:pt x="20" y="109"/>
                    <a:pt x="39" y="129"/>
                  </a:cubicBezTo>
                  <a:cubicBezTo>
                    <a:pt x="75" y="168"/>
                    <a:pt x="111" y="208"/>
                    <a:pt x="156" y="235"/>
                  </a:cubicBezTo>
                  <a:cubicBezTo>
                    <a:pt x="202" y="261"/>
                    <a:pt x="259" y="273"/>
                    <a:pt x="308" y="254"/>
                  </a:cubicBezTo>
                  <a:cubicBezTo>
                    <a:pt x="327" y="247"/>
                    <a:pt x="345" y="234"/>
                    <a:pt x="361" y="222"/>
                  </a:cubicBezTo>
                  <a:cubicBezTo>
                    <a:pt x="414" y="182"/>
                    <a:pt x="461" y="135"/>
                    <a:pt x="502" y="83"/>
                  </a:cubicBezTo>
                  <a:cubicBezTo>
                    <a:pt x="515" y="66"/>
                    <a:pt x="529" y="43"/>
                    <a:pt x="519" y="23"/>
                  </a:cubicBezTo>
                  <a:cubicBezTo>
                    <a:pt x="512" y="7"/>
                    <a:pt x="492" y="0"/>
                    <a:pt x="474" y="2"/>
                  </a:cubicBezTo>
                  <a:cubicBezTo>
                    <a:pt x="456" y="5"/>
                    <a:pt x="441" y="14"/>
                    <a:pt x="425" y="23"/>
                  </a:cubicBezTo>
                  <a:cubicBezTo>
                    <a:pt x="376" y="52"/>
                    <a:pt x="324" y="78"/>
                    <a:pt x="267" y="90"/>
                  </a:cubicBezTo>
                  <a:cubicBezTo>
                    <a:pt x="233" y="97"/>
                    <a:pt x="197" y="101"/>
                    <a:pt x="162" y="93"/>
                  </a:cubicBezTo>
                  <a:cubicBezTo>
                    <a:pt x="143" y="88"/>
                    <a:pt x="129" y="76"/>
                    <a:pt x="114" y="6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3"/>
            <p:cNvSpPr/>
            <p:nvPr/>
          </p:nvSpPr>
          <p:spPr bwMode="auto">
            <a:xfrm>
              <a:off x="10093325" y="39687"/>
              <a:ext cx="358775" cy="439738"/>
            </a:xfrm>
            <a:custGeom>
              <a:avLst/>
              <a:gdLst>
                <a:gd name="T0" fmla="*/ 216 w 387"/>
                <a:gd name="T1" fmla="*/ 298 h 474"/>
                <a:gd name="T2" fmla="*/ 215 w 387"/>
                <a:gd name="T3" fmla="*/ 314 h 474"/>
                <a:gd name="T4" fmla="*/ 213 w 387"/>
                <a:gd name="T5" fmla="*/ 378 h 474"/>
                <a:gd name="T6" fmla="*/ 213 w 387"/>
                <a:gd name="T7" fmla="*/ 381 h 474"/>
                <a:gd name="T8" fmla="*/ 212 w 387"/>
                <a:gd name="T9" fmla="*/ 430 h 474"/>
                <a:gd name="T10" fmla="*/ 242 w 387"/>
                <a:gd name="T11" fmla="*/ 466 h 474"/>
                <a:gd name="T12" fmla="*/ 308 w 387"/>
                <a:gd name="T13" fmla="*/ 421 h 474"/>
                <a:gd name="T14" fmla="*/ 356 w 387"/>
                <a:gd name="T15" fmla="*/ 188 h 474"/>
                <a:gd name="T16" fmla="*/ 260 w 387"/>
                <a:gd name="T17" fmla="*/ 83 h 474"/>
                <a:gd name="T18" fmla="*/ 31 w 387"/>
                <a:gd name="T19" fmla="*/ 21 h 474"/>
                <a:gd name="T20" fmla="*/ 10 w 387"/>
                <a:gd name="T21" fmla="*/ 34 h 474"/>
                <a:gd name="T22" fmla="*/ 27 w 387"/>
                <a:gd name="T23" fmla="*/ 79 h 474"/>
                <a:gd name="T24" fmla="*/ 166 w 387"/>
                <a:gd name="T25" fmla="*/ 196 h 474"/>
                <a:gd name="T26" fmla="*/ 212 w 387"/>
                <a:gd name="T27" fmla="*/ 272 h 474"/>
                <a:gd name="T28" fmla="*/ 216 w 387"/>
                <a:gd name="T29" fmla="*/ 298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7" h="473">
                  <a:moveTo>
                    <a:pt x="216" y="298"/>
                  </a:moveTo>
                  <a:cubicBezTo>
                    <a:pt x="216" y="303"/>
                    <a:pt x="215" y="309"/>
                    <a:pt x="215" y="314"/>
                  </a:cubicBezTo>
                  <a:cubicBezTo>
                    <a:pt x="213" y="335"/>
                    <a:pt x="216" y="357"/>
                    <a:pt x="213" y="378"/>
                  </a:cubicBezTo>
                  <a:cubicBezTo>
                    <a:pt x="213" y="379"/>
                    <a:pt x="213" y="380"/>
                    <a:pt x="213" y="381"/>
                  </a:cubicBezTo>
                  <a:cubicBezTo>
                    <a:pt x="210" y="398"/>
                    <a:pt x="208" y="414"/>
                    <a:pt x="212" y="430"/>
                  </a:cubicBezTo>
                  <a:cubicBezTo>
                    <a:pt x="215" y="446"/>
                    <a:pt x="226" y="462"/>
                    <a:pt x="242" y="466"/>
                  </a:cubicBezTo>
                  <a:cubicBezTo>
                    <a:pt x="269" y="474"/>
                    <a:pt x="294" y="446"/>
                    <a:pt x="308" y="421"/>
                  </a:cubicBezTo>
                  <a:cubicBezTo>
                    <a:pt x="351" y="351"/>
                    <a:pt x="387" y="265"/>
                    <a:pt x="356" y="188"/>
                  </a:cubicBezTo>
                  <a:cubicBezTo>
                    <a:pt x="338" y="144"/>
                    <a:pt x="299" y="110"/>
                    <a:pt x="260" y="83"/>
                  </a:cubicBezTo>
                  <a:cubicBezTo>
                    <a:pt x="193" y="37"/>
                    <a:pt x="110" y="0"/>
                    <a:pt x="31" y="21"/>
                  </a:cubicBezTo>
                  <a:cubicBezTo>
                    <a:pt x="23" y="24"/>
                    <a:pt x="14" y="27"/>
                    <a:pt x="10" y="34"/>
                  </a:cubicBezTo>
                  <a:cubicBezTo>
                    <a:pt x="0" y="49"/>
                    <a:pt x="14" y="68"/>
                    <a:pt x="27" y="79"/>
                  </a:cubicBezTo>
                  <a:cubicBezTo>
                    <a:pt x="72" y="119"/>
                    <a:pt x="125" y="151"/>
                    <a:pt x="166" y="196"/>
                  </a:cubicBezTo>
                  <a:cubicBezTo>
                    <a:pt x="186" y="217"/>
                    <a:pt x="205" y="242"/>
                    <a:pt x="212" y="272"/>
                  </a:cubicBezTo>
                  <a:cubicBezTo>
                    <a:pt x="215" y="280"/>
                    <a:pt x="215" y="289"/>
                    <a:pt x="216" y="29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4"/>
            <p:cNvSpPr/>
            <p:nvPr/>
          </p:nvSpPr>
          <p:spPr bwMode="auto">
            <a:xfrm>
              <a:off x="9774238" y="-211138"/>
              <a:ext cx="568325" cy="239713"/>
            </a:xfrm>
            <a:custGeom>
              <a:avLst/>
              <a:gdLst>
                <a:gd name="T0" fmla="*/ 286 w 613"/>
                <a:gd name="T1" fmla="*/ 217 h 258"/>
                <a:gd name="T2" fmla="*/ 131 w 613"/>
                <a:gd name="T3" fmla="*/ 186 h 258"/>
                <a:gd name="T4" fmla="*/ 0 w 613"/>
                <a:gd name="T5" fmla="*/ 171 h 258"/>
                <a:gd name="T6" fmla="*/ 95 w 613"/>
                <a:gd name="T7" fmla="*/ 67 h 258"/>
                <a:gd name="T8" fmla="*/ 561 w 613"/>
                <a:gd name="T9" fmla="*/ 135 h 258"/>
                <a:gd name="T10" fmla="*/ 597 w 613"/>
                <a:gd name="T11" fmla="*/ 225 h 258"/>
                <a:gd name="T12" fmla="*/ 494 w 613"/>
                <a:gd name="T13" fmla="*/ 241 h 258"/>
                <a:gd name="T14" fmla="*/ 301 w 613"/>
                <a:gd name="T15" fmla="*/ 222 h 258"/>
                <a:gd name="T16" fmla="*/ 286 w 613"/>
                <a:gd name="T17" fmla="*/ 21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3" h="258">
                  <a:moveTo>
                    <a:pt x="286" y="217"/>
                  </a:moveTo>
                  <a:cubicBezTo>
                    <a:pt x="237" y="196"/>
                    <a:pt x="184" y="186"/>
                    <a:pt x="131" y="186"/>
                  </a:cubicBezTo>
                  <a:cubicBezTo>
                    <a:pt x="86" y="187"/>
                    <a:pt x="38" y="195"/>
                    <a:pt x="0" y="171"/>
                  </a:cubicBezTo>
                  <a:cubicBezTo>
                    <a:pt x="4" y="122"/>
                    <a:pt x="50" y="87"/>
                    <a:pt x="95" y="67"/>
                  </a:cubicBezTo>
                  <a:cubicBezTo>
                    <a:pt x="246" y="0"/>
                    <a:pt x="435" y="27"/>
                    <a:pt x="561" y="135"/>
                  </a:cubicBezTo>
                  <a:cubicBezTo>
                    <a:pt x="588" y="158"/>
                    <a:pt x="613" y="194"/>
                    <a:pt x="597" y="225"/>
                  </a:cubicBezTo>
                  <a:cubicBezTo>
                    <a:pt x="579" y="258"/>
                    <a:pt x="530" y="253"/>
                    <a:pt x="494" y="241"/>
                  </a:cubicBezTo>
                  <a:cubicBezTo>
                    <a:pt x="431" y="220"/>
                    <a:pt x="361" y="191"/>
                    <a:pt x="301" y="222"/>
                  </a:cubicBezTo>
                  <a:lnTo>
                    <a:pt x="286" y="217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5"/>
            <p:cNvSpPr/>
            <p:nvPr/>
          </p:nvSpPr>
          <p:spPr bwMode="auto">
            <a:xfrm>
              <a:off x="10212388" y="319087"/>
              <a:ext cx="346075" cy="460375"/>
            </a:xfrm>
            <a:custGeom>
              <a:avLst/>
              <a:gdLst>
                <a:gd name="T0" fmla="*/ 30 w 373"/>
                <a:gd name="T1" fmla="*/ 490 h 496"/>
                <a:gd name="T2" fmla="*/ 3 w 373"/>
                <a:gd name="T3" fmla="*/ 475 h 496"/>
                <a:gd name="T4" fmla="*/ 11 w 373"/>
                <a:gd name="T5" fmla="*/ 441 h 496"/>
                <a:gd name="T6" fmla="*/ 135 w 373"/>
                <a:gd name="T7" fmla="*/ 266 h 496"/>
                <a:gd name="T8" fmla="*/ 147 w 373"/>
                <a:gd name="T9" fmla="*/ 232 h 496"/>
                <a:gd name="T10" fmla="*/ 200 w 373"/>
                <a:gd name="T11" fmla="*/ 194 h 496"/>
                <a:gd name="T12" fmla="*/ 298 w 373"/>
                <a:gd name="T13" fmla="*/ 30 h 496"/>
                <a:gd name="T14" fmla="*/ 341 w 373"/>
                <a:gd name="T15" fmla="*/ 9 h 496"/>
                <a:gd name="T16" fmla="*/ 353 w 373"/>
                <a:gd name="T17" fmla="*/ 25 h 496"/>
                <a:gd name="T18" fmla="*/ 363 w 373"/>
                <a:gd name="T19" fmla="*/ 164 h 496"/>
                <a:gd name="T20" fmla="*/ 59 w 373"/>
                <a:gd name="T21" fmla="*/ 484 h 496"/>
                <a:gd name="T22" fmla="*/ 30 w 373"/>
                <a:gd name="T23" fmla="*/ 49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3" h="496">
                  <a:moveTo>
                    <a:pt x="30" y="490"/>
                  </a:moveTo>
                  <a:cubicBezTo>
                    <a:pt x="20" y="496"/>
                    <a:pt x="5" y="487"/>
                    <a:pt x="3" y="475"/>
                  </a:cubicBezTo>
                  <a:cubicBezTo>
                    <a:pt x="0" y="464"/>
                    <a:pt x="5" y="451"/>
                    <a:pt x="11" y="441"/>
                  </a:cubicBezTo>
                  <a:cubicBezTo>
                    <a:pt x="45" y="378"/>
                    <a:pt x="114" y="335"/>
                    <a:pt x="135" y="266"/>
                  </a:cubicBezTo>
                  <a:cubicBezTo>
                    <a:pt x="138" y="255"/>
                    <a:pt x="140" y="242"/>
                    <a:pt x="147" y="232"/>
                  </a:cubicBezTo>
                  <a:cubicBezTo>
                    <a:pt x="159" y="213"/>
                    <a:pt x="182" y="206"/>
                    <a:pt x="200" y="194"/>
                  </a:cubicBezTo>
                  <a:cubicBezTo>
                    <a:pt x="253" y="158"/>
                    <a:pt x="263" y="85"/>
                    <a:pt x="298" y="30"/>
                  </a:cubicBezTo>
                  <a:cubicBezTo>
                    <a:pt x="307" y="15"/>
                    <a:pt x="325" y="0"/>
                    <a:pt x="341" y="9"/>
                  </a:cubicBezTo>
                  <a:cubicBezTo>
                    <a:pt x="347" y="13"/>
                    <a:pt x="350" y="19"/>
                    <a:pt x="353" y="25"/>
                  </a:cubicBezTo>
                  <a:cubicBezTo>
                    <a:pt x="373" y="68"/>
                    <a:pt x="372" y="118"/>
                    <a:pt x="363" y="164"/>
                  </a:cubicBezTo>
                  <a:cubicBezTo>
                    <a:pt x="333" y="313"/>
                    <a:pt x="207" y="452"/>
                    <a:pt x="59" y="484"/>
                  </a:cubicBezTo>
                  <a:lnTo>
                    <a:pt x="30" y="49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6"/>
            <p:cNvSpPr/>
            <p:nvPr/>
          </p:nvSpPr>
          <p:spPr bwMode="auto">
            <a:xfrm>
              <a:off x="9586913" y="277812"/>
              <a:ext cx="273050" cy="525463"/>
            </a:xfrm>
            <a:custGeom>
              <a:avLst/>
              <a:gdLst>
                <a:gd name="T0" fmla="*/ 163 w 294"/>
                <a:gd name="T1" fmla="*/ 229 h 566"/>
                <a:gd name="T2" fmla="*/ 112 w 294"/>
                <a:gd name="T3" fmla="*/ 137 h 566"/>
                <a:gd name="T4" fmla="*/ 42 w 294"/>
                <a:gd name="T5" fmla="*/ 0 h 566"/>
                <a:gd name="T6" fmla="*/ 4 w 294"/>
                <a:gd name="T7" fmla="*/ 168 h 566"/>
                <a:gd name="T8" fmla="*/ 41 w 294"/>
                <a:gd name="T9" fmla="*/ 339 h 566"/>
                <a:gd name="T10" fmla="*/ 117 w 294"/>
                <a:gd name="T11" fmla="*/ 491 h 566"/>
                <a:gd name="T12" fmla="*/ 267 w 294"/>
                <a:gd name="T13" fmla="*/ 559 h 566"/>
                <a:gd name="T14" fmla="*/ 283 w 294"/>
                <a:gd name="T15" fmla="*/ 554 h 566"/>
                <a:gd name="T16" fmla="*/ 292 w 294"/>
                <a:gd name="T17" fmla="*/ 519 h 566"/>
                <a:gd name="T18" fmla="*/ 206 w 294"/>
                <a:gd name="T19" fmla="*/ 383 h 566"/>
                <a:gd name="T20" fmla="*/ 176 w 294"/>
                <a:gd name="T21" fmla="*/ 247 h 566"/>
                <a:gd name="T22" fmla="*/ 175 w 294"/>
                <a:gd name="T23" fmla="*/ 237 h 566"/>
                <a:gd name="T24" fmla="*/ 169 w 294"/>
                <a:gd name="T25" fmla="*/ 232 h 566"/>
                <a:gd name="T26" fmla="*/ 163 w 294"/>
                <a:gd name="T27" fmla="*/ 229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566">
                  <a:moveTo>
                    <a:pt x="163" y="229"/>
                  </a:moveTo>
                  <a:cubicBezTo>
                    <a:pt x="135" y="210"/>
                    <a:pt x="127" y="165"/>
                    <a:pt x="112" y="137"/>
                  </a:cubicBezTo>
                  <a:cubicBezTo>
                    <a:pt x="104" y="121"/>
                    <a:pt x="35" y="11"/>
                    <a:pt x="42" y="0"/>
                  </a:cubicBezTo>
                  <a:cubicBezTo>
                    <a:pt x="11" y="50"/>
                    <a:pt x="0" y="110"/>
                    <a:pt x="4" y="168"/>
                  </a:cubicBezTo>
                  <a:cubicBezTo>
                    <a:pt x="7" y="227"/>
                    <a:pt x="23" y="284"/>
                    <a:pt x="41" y="339"/>
                  </a:cubicBezTo>
                  <a:cubicBezTo>
                    <a:pt x="59" y="393"/>
                    <a:pt x="80" y="448"/>
                    <a:pt x="117" y="491"/>
                  </a:cubicBezTo>
                  <a:cubicBezTo>
                    <a:pt x="154" y="535"/>
                    <a:pt x="210" y="566"/>
                    <a:pt x="267" y="559"/>
                  </a:cubicBezTo>
                  <a:cubicBezTo>
                    <a:pt x="272" y="558"/>
                    <a:pt x="279" y="557"/>
                    <a:pt x="283" y="554"/>
                  </a:cubicBezTo>
                  <a:cubicBezTo>
                    <a:pt x="294" y="546"/>
                    <a:pt x="294" y="531"/>
                    <a:pt x="292" y="519"/>
                  </a:cubicBezTo>
                  <a:cubicBezTo>
                    <a:pt x="281" y="466"/>
                    <a:pt x="234" y="429"/>
                    <a:pt x="206" y="383"/>
                  </a:cubicBezTo>
                  <a:cubicBezTo>
                    <a:pt x="181" y="343"/>
                    <a:pt x="170" y="294"/>
                    <a:pt x="176" y="247"/>
                  </a:cubicBezTo>
                  <a:cubicBezTo>
                    <a:pt x="177" y="244"/>
                    <a:pt x="177" y="240"/>
                    <a:pt x="175" y="237"/>
                  </a:cubicBezTo>
                  <a:cubicBezTo>
                    <a:pt x="174" y="235"/>
                    <a:pt x="171" y="234"/>
                    <a:pt x="169" y="232"/>
                  </a:cubicBezTo>
                  <a:cubicBezTo>
                    <a:pt x="167" y="231"/>
                    <a:pt x="165" y="230"/>
                    <a:pt x="163" y="22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7"/>
            <p:cNvSpPr/>
            <p:nvPr/>
          </p:nvSpPr>
          <p:spPr bwMode="auto">
            <a:xfrm>
              <a:off x="9904413" y="790575"/>
              <a:ext cx="268288" cy="130175"/>
            </a:xfrm>
            <a:custGeom>
              <a:avLst/>
              <a:gdLst>
                <a:gd name="T0" fmla="*/ 34 w 290"/>
                <a:gd name="T1" fmla="*/ 2 h 139"/>
                <a:gd name="T2" fmla="*/ 213 w 290"/>
                <a:gd name="T3" fmla="*/ 10 h 139"/>
                <a:gd name="T4" fmla="*/ 279 w 290"/>
                <a:gd name="T5" fmla="*/ 21 h 139"/>
                <a:gd name="T6" fmla="*/ 260 w 290"/>
                <a:gd name="T7" fmla="*/ 78 h 139"/>
                <a:gd name="T8" fmla="*/ 173 w 290"/>
                <a:gd name="T9" fmla="*/ 131 h 139"/>
                <a:gd name="T10" fmla="*/ 137 w 290"/>
                <a:gd name="T11" fmla="*/ 136 h 139"/>
                <a:gd name="T12" fmla="*/ 109 w 290"/>
                <a:gd name="T13" fmla="*/ 120 h 139"/>
                <a:gd name="T14" fmla="*/ 1 w 290"/>
                <a:gd name="T15" fmla="*/ 26 h 139"/>
                <a:gd name="T16" fmla="*/ 21 w 290"/>
                <a:gd name="T17" fmla="*/ 2 h 139"/>
                <a:gd name="T18" fmla="*/ 34 w 290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139">
                  <a:moveTo>
                    <a:pt x="34" y="2"/>
                  </a:moveTo>
                  <a:cubicBezTo>
                    <a:pt x="97" y="19"/>
                    <a:pt x="150" y="24"/>
                    <a:pt x="213" y="10"/>
                  </a:cubicBezTo>
                  <a:cubicBezTo>
                    <a:pt x="237" y="5"/>
                    <a:pt x="267" y="0"/>
                    <a:pt x="279" y="21"/>
                  </a:cubicBezTo>
                  <a:cubicBezTo>
                    <a:pt x="290" y="40"/>
                    <a:pt x="276" y="63"/>
                    <a:pt x="260" y="78"/>
                  </a:cubicBezTo>
                  <a:cubicBezTo>
                    <a:pt x="235" y="101"/>
                    <a:pt x="206" y="120"/>
                    <a:pt x="173" y="131"/>
                  </a:cubicBezTo>
                  <a:cubicBezTo>
                    <a:pt x="161" y="135"/>
                    <a:pt x="149" y="139"/>
                    <a:pt x="137" y="136"/>
                  </a:cubicBezTo>
                  <a:cubicBezTo>
                    <a:pt x="126" y="133"/>
                    <a:pt x="117" y="127"/>
                    <a:pt x="109" y="120"/>
                  </a:cubicBezTo>
                  <a:cubicBezTo>
                    <a:pt x="71" y="91"/>
                    <a:pt x="35" y="60"/>
                    <a:pt x="1" y="26"/>
                  </a:cubicBezTo>
                  <a:cubicBezTo>
                    <a:pt x="0" y="14"/>
                    <a:pt x="10" y="3"/>
                    <a:pt x="21" y="2"/>
                  </a:cubicBezTo>
                  <a:lnTo>
                    <a:pt x="34" y="2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8"/>
            <p:cNvSpPr/>
            <p:nvPr/>
          </p:nvSpPr>
          <p:spPr bwMode="auto">
            <a:xfrm>
              <a:off x="10353675" y="23812"/>
              <a:ext cx="239713" cy="265113"/>
            </a:xfrm>
            <a:custGeom>
              <a:avLst/>
              <a:gdLst>
                <a:gd name="T0" fmla="*/ 132 w 258"/>
                <a:gd name="T1" fmla="*/ 145 h 285"/>
                <a:gd name="T2" fmla="*/ 28 w 258"/>
                <a:gd name="T3" fmla="*/ 59 h 285"/>
                <a:gd name="T4" fmla="*/ 1 w 258"/>
                <a:gd name="T5" fmla="*/ 25 h 285"/>
                <a:gd name="T6" fmla="*/ 49 w 258"/>
                <a:gd name="T7" fmla="*/ 2 h 285"/>
                <a:gd name="T8" fmla="*/ 134 w 258"/>
                <a:gd name="T9" fmla="*/ 13 h 285"/>
                <a:gd name="T10" fmla="*/ 204 w 258"/>
                <a:gd name="T11" fmla="*/ 40 h 285"/>
                <a:gd name="T12" fmla="*/ 253 w 258"/>
                <a:gd name="T13" fmla="*/ 127 h 285"/>
                <a:gd name="T14" fmla="*/ 249 w 258"/>
                <a:gd name="T15" fmla="*/ 229 h 285"/>
                <a:gd name="T16" fmla="*/ 225 w 258"/>
                <a:gd name="T17" fmla="*/ 277 h 285"/>
                <a:gd name="T18" fmla="*/ 178 w 258"/>
                <a:gd name="T19" fmla="*/ 259 h 285"/>
                <a:gd name="T20" fmla="*/ 161 w 258"/>
                <a:gd name="T21" fmla="*/ 206 h 285"/>
                <a:gd name="T22" fmla="*/ 134 w 258"/>
                <a:gd name="T23" fmla="*/ 150 h 285"/>
                <a:gd name="T24" fmla="*/ 132 w 258"/>
                <a:gd name="T25" fmla="*/ 14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85">
                  <a:moveTo>
                    <a:pt x="132" y="145"/>
                  </a:moveTo>
                  <a:cubicBezTo>
                    <a:pt x="107" y="104"/>
                    <a:pt x="68" y="84"/>
                    <a:pt x="28" y="59"/>
                  </a:cubicBezTo>
                  <a:cubicBezTo>
                    <a:pt x="15" y="51"/>
                    <a:pt x="0" y="40"/>
                    <a:pt x="1" y="25"/>
                  </a:cubicBezTo>
                  <a:cubicBezTo>
                    <a:pt x="3" y="5"/>
                    <a:pt x="29" y="0"/>
                    <a:pt x="49" y="2"/>
                  </a:cubicBezTo>
                  <a:cubicBezTo>
                    <a:pt x="77" y="4"/>
                    <a:pt x="106" y="7"/>
                    <a:pt x="134" y="13"/>
                  </a:cubicBezTo>
                  <a:cubicBezTo>
                    <a:pt x="159" y="18"/>
                    <a:pt x="184" y="25"/>
                    <a:pt x="204" y="40"/>
                  </a:cubicBezTo>
                  <a:cubicBezTo>
                    <a:pt x="232" y="60"/>
                    <a:pt x="247" y="93"/>
                    <a:pt x="253" y="127"/>
                  </a:cubicBezTo>
                  <a:cubicBezTo>
                    <a:pt x="258" y="161"/>
                    <a:pt x="254" y="195"/>
                    <a:pt x="249" y="229"/>
                  </a:cubicBezTo>
                  <a:cubicBezTo>
                    <a:pt x="247" y="248"/>
                    <a:pt x="242" y="269"/>
                    <a:pt x="225" y="277"/>
                  </a:cubicBezTo>
                  <a:cubicBezTo>
                    <a:pt x="208" y="285"/>
                    <a:pt x="188" y="274"/>
                    <a:pt x="178" y="259"/>
                  </a:cubicBezTo>
                  <a:cubicBezTo>
                    <a:pt x="167" y="243"/>
                    <a:pt x="165" y="224"/>
                    <a:pt x="161" y="206"/>
                  </a:cubicBezTo>
                  <a:cubicBezTo>
                    <a:pt x="156" y="183"/>
                    <a:pt x="145" y="170"/>
                    <a:pt x="134" y="150"/>
                  </a:cubicBezTo>
                  <a:cubicBezTo>
                    <a:pt x="134" y="149"/>
                    <a:pt x="133" y="147"/>
                    <a:pt x="132" y="14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9"/>
            <p:cNvSpPr/>
            <p:nvPr/>
          </p:nvSpPr>
          <p:spPr bwMode="auto">
            <a:xfrm>
              <a:off x="9547225" y="-15875"/>
              <a:ext cx="201613" cy="261938"/>
            </a:xfrm>
            <a:custGeom>
              <a:avLst/>
              <a:gdLst>
                <a:gd name="T0" fmla="*/ 92 w 217"/>
                <a:gd name="T1" fmla="*/ 243 h 283"/>
                <a:gd name="T2" fmla="*/ 128 w 217"/>
                <a:gd name="T3" fmla="*/ 155 h 283"/>
                <a:gd name="T4" fmla="*/ 198 w 217"/>
                <a:gd name="T5" fmla="*/ 60 h 283"/>
                <a:gd name="T6" fmla="*/ 216 w 217"/>
                <a:gd name="T7" fmla="*/ 27 h 283"/>
                <a:gd name="T8" fmla="*/ 164 w 217"/>
                <a:gd name="T9" fmla="*/ 2 h 283"/>
                <a:gd name="T10" fmla="*/ 75 w 217"/>
                <a:gd name="T11" fmla="*/ 19 h 283"/>
                <a:gd name="T12" fmla="*/ 9 w 217"/>
                <a:gd name="T13" fmla="*/ 61 h 283"/>
                <a:gd name="T14" fmla="*/ 1 w 217"/>
                <a:gd name="T15" fmla="*/ 120 h 283"/>
                <a:gd name="T16" fmla="*/ 91 w 217"/>
                <a:gd name="T17" fmla="*/ 244 h 283"/>
                <a:gd name="T18" fmla="*/ 92 w 217"/>
                <a:gd name="T19" fmla="*/ 24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83">
                  <a:moveTo>
                    <a:pt x="92" y="243"/>
                  </a:moveTo>
                  <a:cubicBezTo>
                    <a:pt x="105" y="234"/>
                    <a:pt x="120" y="170"/>
                    <a:pt x="128" y="155"/>
                  </a:cubicBezTo>
                  <a:cubicBezTo>
                    <a:pt x="146" y="120"/>
                    <a:pt x="170" y="88"/>
                    <a:pt x="198" y="60"/>
                  </a:cubicBezTo>
                  <a:cubicBezTo>
                    <a:pt x="207" y="50"/>
                    <a:pt x="217" y="40"/>
                    <a:pt x="216" y="27"/>
                  </a:cubicBezTo>
                  <a:cubicBezTo>
                    <a:pt x="214" y="5"/>
                    <a:pt x="185" y="0"/>
                    <a:pt x="164" y="2"/>
                  </a:cubicBezTo>
                  <a:cubicBezTo>
                    <a:pt x="134" y="5"/>
                    <a:pt x="104" y="10"/>
                    <a:pt x="75" y="19"/>
                  </a:cubicBezTo>
                  <a:cubicBezTo>
                    <a:pt x="49" y="26"/>
                    <a:pt x="22" y="38"/>
                    <a:pt x="9" y="61"/>
                  </a:cubicBezTo>
                  <a:cubicBezTo>
                    <a:pt x="0" y="79"/>
                    <a:pt x="0" y="100"/>
                    <a:pt x="1" y="120"/>
                  </a:cubicBezTo>
                  <a:cubicBezTo>
                    <a:pt x="3" y="157"/>
                    <a:pt x="26" y="283"/>
                    <a:pt x="91" y="244"/>
                  </a:cubicBezTo>
                  <a:cubicBezTo>
                    <a:pt x="91" y="244"/>
                    <a:pt x="92" y="244"/>
                    <a:pt x="92" y="24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0"/>
            <p:cNvSpPr/>
            <p:nvPr/>
          </p:nvSpPr>
          <p:spPr bwMode="auto">
            <a:xfrm>
              <a:off x="8982075" y="257175"/>
              <a:ext cx="550863" cy="492125"/>
            </a:xfrm>
            <a:custGeom>
              <a:avLst/>
              <a:gdLst>
                <a:gd name="T0" fmla="*/ 594 w 594"/>
                <a:gd name="T1" fmla="*/ 76 h 530"/>
                <a:gd name="T2" fmla="*/ 487 w 594"/>
                <a:gd name="T3" fmla="*/ 417 h 530"/>
                <a:gd name="T4" fmla="*/ 466 w 594"/>
                <a:gd name="T5" fmla="*/ 352 h 530"/>
                <a:gd name="T6" fmla="*/ 289 w 594"/>
                <a:gd name="T7" fmla="*/ 530 h 530"/>
                <a:gd name="T8" fmla="*/ 280 w 594"/>
                <a:gd name="T9" fmla="*/ 462 h 530"/>
                <a:gd name="T10" fmla="*/ 0 w 594"/>
                <a:gd name="T11" fmla="*/ 520 h 530"/>
                <a:gd name="T12" fmla="*/ 189 w 594"/>
                <a:gd name="T13" fmla="*/ 307 h 530"/>
                <a:gd name="T14" fmla="*/ 54 w 594"/>
                <a:gd name="T15" fmla="*/ 270 h 530"/>
                <a:gd name="T16" fmla="*/ 304 w 594"/>
                <a:gd name="T17" fmla="*/ 166 h 530"/>
                <a:gd name="T18" fmla="*/ 165 w 594"/>
                <a:gd name="T19" fmla="*/ 100 h 530"/>
                <a:gd name="T20" fmla="*/ 539 w 594"/>
                <a:gd name="T21" fmla="*/ 59 h 530"/>
                <a:gd name="T22" fmla="*/ 594 w 594"/>
                <a:gd name="T23" fmla="*/ 76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530">
                  <a:moveTo>
                    <a:pt x="594" y="76"/>
                  </a:moveTo>
                  <a:cubicBezTo>
                    <a:pt x="589" y="196"/>
                    <a:pt x="552" y="315"/>
                    <a:pt x="487" y="417"/>
                  </a:cubicBezTo>
                  <a:cubicBezTo>
                    <a:pt x="478" y="396"/>
                    <a:pt x="471" y="375"/>
                    <a:pt x="466" y="352"/>
                  </a:cubicBezTo>
                  <a:cubicBezTo>
                    <a:pt x="431" y="431"/>
                    <a:pt x="367" y="495"/>
                    <a:pt x="289" y="530"/>
                  </a:cubicBezTo>
                  <a:cubicBezTo>
                    <a:pt x="286" y="507"/>
                    <a:pt x="283" y="485"/>
                    <a:pt x="280" y="462"/>
                  </a:cubicBezTo>
                  <a:cubicBezTo>
                    <a:pt x="192" y="500"/>
                    <a:pt x="96" y="519"/>
                    <a:pt x="0" y="520"/>
                  </a:cubicBezTo>
                  <a:cubicBezTo>
                    <a:pt x="25" y="425"/>
                    <a:pt x="97" y="343"/>
                    <a:pt x="189" y="307"/>
                  </a:cubicBezTo>
                  <a:cubicBezTo>
                    <a:pt x="144" y="295"/>
                    <a:pt x="99" y="283"/>
                    <a:pt x="54" y="270"/>
                  </a:cubicBezTo>
                  <a:cubicBezTo>
                    <a:pt x="103" y="187"/>
                    <a:pt x="210" y="142"/>
                    <a:pt x="304" y="166"/>
                  </a:cubicBezTo>
                  <a:cubicBezTo>
                    <a:pt x="261" y="138"/>
                    <a:pt x="214" y="115"/>
                    <a:pt x="165" y="100"/>
                  </a:cubicBezTo>
                  <a:cubicBezTo>
                    <a:pt x="268" y="16"/>
                    <a:pt x="421" y="0"/>
                    <a:pt x="539" y="59"/>
                  </a:cubicBezTo>
                  <a:lnTo>
                    <a:pt x="594" y="76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31"/>
            <p:cNvSpPr/>
            <p:nvPr/>
          </p:nvSpPr>
          <p:spPr bwMode="auto">
            <a:xfrm>
              <a:off x="10572750" y="320675"/>
              <a:ext cx="558800" cy="503238"/>
            </a:xfrm>
            <a:custGeom>
              <a:avLst/>
              <a:gdLst>
                <a:gd name="T0" fmla="*/ 65 w 603"/>
                <a:gd name="T1" fmla="*/ 87 h 542"/>
                <a:gd name="T2" fmla="*/ 95 w 603"/>
                <a:gd name="T3" fmla="*/ 416 h 542"/>
                <a:gd name="T4" fmla="*/ 119 w 603"/>
                <a:gd name="T5" fmla="*/ 366 h 542"/>
                <a:gd name="T6" fmla="*/ 291 w 603"/>
                <a:gd name="T7" fmla="*/ 542 h 542"/>
                <a:gd name="T8" fmla="*/ 303 w 603"/>
                <a:gd name="T9" fmla="*/ 465 h 542"/>
                <a:gd name="T10" fmla="*/ 571 w 603"/>
                <a:gd name="T11" fmla="*/ 542 h 542"/>
                <a:gd name="T12" fmla="*/ 469 w 603"/>
                <a:gd name="T13" fmla="*/ 331 h 542"/>
                <a:gd name="T14" fmla="*/ 600 w 603"/>
                <a:gd name="T15" fmla="*/ 358 h 542"/>
                <a:gd name="T16" fmla="*/ 541 w 603"/>
                <a:gd name="T17" fmla="*/ 255 h 542"/>
                <a:gd name="T18" fmla="*/ 426 w 603"/>
                <a:gd name="T19" fmla="*/ 212 h 542"/>
                <a:gd name="T20" fmla="*/ 550 w 603"/>
                <a:gd name="T21" fmla="*/ 199 h 542"/>
                <a:gd name="T22" fmla="*/ 80 w 603"/>
                <a:gd name="T23" fmla="*/ 56 h 542"/>
                <a:gd name="T24" fmla="*/ 65 w 603"/>
                <a:gd name="T25" fmla="*/ 8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3" h="542">
                  <a:moveTo>
                    <a:pt x="65" y="87"/>
                  </a:moveTo>
                  <a:cubicBezTo>
                    <a:pt x="0" y="186"/>
                    <a:pt x="13" y="330"/>
                    <a:pt x="95" y="416"/>
                  </a:cubicBezTo>
                  <a:cubicBezTo>
                    <a:pt x="103" y="399"/>
                    <a:pt x="111" y="382"/>
                    <a:pt x="119" y="366"/>
                  </a:cubicBezTo>
                  <a:cubicBezTo>
                    <a:pt x="151" y="443"/>
                    <a:pt x="214" y="508"/>
                    <a:pt x="291" y="542"/>
                  </a:cubicBezTo>
                  <a:cubicBezTo>
                    <a:pt x="301" y="517"/>
                    <a:pt x="305" y="491"/>
                    <a:pt x="303" y="465"/>
                  </a:cubicBezTo>
                  <a:cubicBezTo>
                    <a:pt x="387" y="506"/>
                    <a:pt x="478" y="532"/>
                    <a:pt x="571" y="542"/>
                  </a:cubicBezTo>
                  <a:cubicBezTo>
                    <a:pt x="564" y="462"/>
                    <a:pt x="527" y="386"/>
                    <a:pt x="469" y="331"/>
                  </a:cubicBezTo>
                  <a:cubicBezTo>
                    <a:pt x="513" y="340"/>
                    <a:pt x="557" y="349"/>
                    <a:pt x="600" y="358"/>
                  </a:cubicBezTo>
                  <a:cubicBezTo>
                    <a:pt x="603" y="316"/>
                    <a:pt x="576" y="278"/>
                    <a:pt x="541" y="255"/>
                  </a:cubicBezTo>
                  <a:cubicBezTo>
                    <a:pt x="507" y="232"/>
                    <a:pt x="466" y="222"/>
                    <a:pt x="426" y="212"/>
                  </a:cubicBezTo>
                  <a:cubicBezTo>
                    <a:pt x="465" y="197"/>
                    <a:pt x="508" y="193"/>
                    <a:pt x="550" y="199"/>
                  </a:cubicBezTo>
                  <a:cubicBezTo>
                    <a:pt x="444" y="60"/>
                    <a:pt x="246" y="0"/>
                    <a:pt x="80" y="56"/>
                  </a:cubicBezTo>
                  <a:lnTo>
                    <a:pt x="65" y="87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32"/>
            <p:cNvSpPr/>
            <p:nvPr/>
          </p:nvSpPr>
          <p:spPr bwMode="auto">
            <a:xfrm>
              <a:off x="7759700" y="98425"/>
              <a:ext cx="738188" cy="473075"/>
            </a:xfrm>
            <a:custGeom>
              <a:avLst/>
              <a:gdLst>
                <a:gd name="T0" fmla="*/ 428 w 795"/>
                <a:gd name="T1" fmla="*/ 132 h 509"/>
                <a:gd name="T2" fmla="*/ 195 w 795"/>
                <a:gd name="T3" fmla="*/ 27 h 509"/>
                <a:gd name="T4" fmla="*/ 301 w 795"/>
                <a:gd name="T5" fmla="*/ 54 h 509"/>
                <a:gd name="T6" fmla="*/ 210 w 795"/>
                <a:gd name="T7" fmla="*/ 99 h 509"/>
                <a:gd name="T8" fmla="*/ 211 w 795"/>
                <a:gd name="T9" fmla="*/ 131 h 509"/>
                <a:gd name="T10" fmla="*/ 328 w 795"/>
                <a:gd name="T11" fmla="*/ 70 h 509"/>
                <a:gd name="T12" fmla="*/ 398 w 795"/>
                <a:gd name="T13" fmla="*/ 142 h 509"/>
                <a:gd name="T14" fmla="*/ 176 w 795"/>
                <a:gd name="T15" fmla="*/ 252 h 509"/>
                <a:gd name="T16" fmla="*/ 9 w 795"/>
                <a:gd name="T17" fmla="*/ 252 h 509"/>
                <a:gd name="T18" fmla="*/ 27 w 795"/>
                <a:gd name="T19" fmla="*/ 279 h 509"/>
                <a:gd name="T20" fmla="*/ 150 w 795"/>
                <a:gd name="T21" fmla="*/ 272 h 509"/>
                <a:gd name="T22" fmla="*/ 68 w 795"/>
                <a:gd name="T23" fmla="*/ 376 h 509"/>
                <a:gd name="T24" fmla="*/ 162 w 795"/>
                <a:gd name="T25" fmla="*/ 303 h 509"/>
                <a:gd name="T26" fmla="*/ 110 w 795"/>
                <a:gd name="T27" fmla="*/ 445 h 509"/>
                <a:gd name="T28" fmla="*/ 167 w 795"/>
                <a:gd name="T29" fmla="*/ 414 h 509"/>
                <a:gd name="T30" fmla="*/ 199 w 795"/>
                <a:gd name="T31" fmla="*/ 336 h 509"/>
                <a:gd name="T32" fmla="*/ 188 w 795"/>
                <a:gd name="T33" fmla="*/ 482 h 509"/>
                <a:gd name="T34" fmla="*/ 214 w 795"/>
                <a:gd name="T35" fmla="*/ 500 h 509"/>
                <a:gd name="T36" fmla="*/ 228 w 795"/>
                <a:gd name="T37" fmla="*/ 324 h 509"/>
                <a:gd name="T38" fmla="*/ 285 w 795"/>
                <a:gd name="T39" fmla="*/ 223 h 509"/>
                <a:gd name="T40" fmla="*/ 575 w 795"/>
                <a:gd name="T41" fmla="*/ 247 h 509"/>
                <a:gd name="T42" fmla="*/ 512 w 795"/>
                <a:gd name="T43" fmla="*/ 251 h 509"/>
                <a:gd name="T44" fmla="*/ 415 w 795"/>
                <a:gd name="T45" fmla="*/ 314 h 509"/>
                <a:gd name="T46" fmla="*/ 524 w 795"/>
                <a:gd name="T47" fmla="*/ 281 h 509"/>
                <a:gd name="T48" fmla="*/ 562 w 795"/>
                <a:gd name="T49" fmla="*/ 276 h 509"/>
                <a:gd name="T50" fmla="*/ 491 w 795"/>
                <a:gd name="T51" fmla="*/ 365 h 509"/>
                <a:gd name="T52" fmla="*/ 504 w 795"/>
                <a:gd name="T53" fmla="*/ 394 h 509"/>
                <a:gd name="T54" fmla="*/ 566 w 795"/>
                <a:gd name="T55" fmla="*/ 331 h 509"/>
                <a:gd name="T56" fmla="*/ 589 w 795"/>
                <a:gd name="T57" fmla="*/ 348 h 509"/>
                <a:gd name="T58" fmla="*/ 552 w 795"/>
                <a:gd name="T59" fmla="*/ 454 h 509"/>
                <a:gd name="T60" fmla="*/ 592 w 795"/>
                <a:gd name="T61" fmla="*/ 435 h 509"/>
                <a:gd name="T62" fmla="*/ 613 w 795"/>
                <a:gd name="T63" fmla="*/ 287 h 509"/>
                <a:gd name="T64" fmla="*/ 614 w 795"/>
                <a:gd name="T65" fmla="*/ 132 h 509"/>
                <a:gd name="T66" fmla="*/ 767 w 795"/>
                <a:gd name="T67" fmla="*/ 173 h 509"/>
                <a:gd name="T68" fmla="*/ 791 w 795"/>
                <a:gd name="T69" fmla="*/ 171 h 509"/>
                <a:gd name="T70" fmla="*/ 675 w 795"/>
                <a:gd name="T71" fmla="*/ 103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5" h="509">
                  <a:moveTo>
                    <a:pt x="675" y="103"/>
                  </a:moveTo>
                  <a:cubicBezTo>
                    <a:pt x="599" y="95"/>
                    <a:pt x="518" y="104"/>
                    <a:pt x="428" y="132"/>
                  </a:cubicBezTo>
                  <a:cubicBezTo>
                    <a:pt x="390" y="52"/>
                    <a:pt x="298" y="0"/>
                    <a:pt x="209" y="10"/>
                  </a:cubicBezTo>
                  <a:cubicBezTo>
                    <a:pt x="201" y="11"/>
                    <a:pt x="194" y="19"/>
                    <a:pt x="195" y="27"/>
                  </a:cubicBezTo>
                  <a:cubicBezTo>
                    <a:pt x="196" y="36"/>
                    <a:pt x="204" y="42"/>
                    <a:pt x="213" y="41"/>
                  </a:cubicBezTo>
                  <a:cubicBezTo>
                    <a:pt x="243" y="38"/>
                    <a:pt x="273" y="43"/>
                    <a:pt x="301" y="54"/>
                  </a:cubicBezTo>
                  <a:cubicBezTo>
                    <a:pt x="301" y="54"/>
                    <a:pt x="300" y="55"/>
                    <a:pt x="300" y="55"/>
                  </a:cubicBezTo>
                  <a:cubicBezTo>
                    <a:pt x="283" y="87"/>
                    <a:pt x="260" y="98"/>
                    <a:pt x="210" y="99"/>
                  </a:cubicBezTo>
                  <a:cubicBezTo>
                    <a:pt x="202" y="99"/>
                    <a:pt x="195" y="106"/>
                    <a:pt x="195" y="115"/>
                  </a:cubicBezTo>
                  <a:cubicBezTo>
                    <a:pt x="195" y="124"/>
                    <a:pt x="202" y="131"/>
                    <a:pt x="211" y="131"/>
                  </a:cubicBezTo>
                  <a:cubicBezTo>
                    <a:pt x="251" y="130"/>
                    <a:pt x="291" y="124"/>
                    <a:pt x="319" y="84"/>
                  </a:cubicBezTo>
                  <a:cubicBezTo>
                    <a:pt x="322" y="80"/>
                    <a:pt x="325" y="75"/>
                    <a:pt x="328" y="70"/>
                  </a:cubicBezTo>
                  <a:cubicBezTo>
                    <a:pt x="328" y="69"/>
                    <a:pt x="328" y="68"/>
                    <a:pt x="328" y="68"/>
                  </a:cubicBezTo>
                  <a:cubicBezTo>
                    <a:pt x="358" y="86"/>
                    <a:pt x="383" y="111"/>
                    <a:pt x="398" y="142"/>
                  </a:cubicBezTo>
                  <a:cubicBezTo>
                    <a:pt x="358" y="156"/>
                    <a:pt x="316" y="174"/>
                    <a:pt x="271" y="195"/>
                  </a:cubicBezTo>
                  <a:cubicBezTo>
                    <a:pt x="235" y="212"/>
                    <a:pt x="204" y="232"/>
                    <a:pt x="176" y="252"/>
                  </a:cubicBezTo>
                  <a:cubicBezTo>
                    <a:pt x="154" y="234"/>
                    <a:pt x="127" y="221"/>
                    <a:pt x="97" y="221"/>
                  </a:cubicBezTo>
                  <a:cubicBezTo>
                    <a:pt x="69" y="221"/>
                    <a:pt x="40" y="231"/>
                    <a:pt x="9" y="252"/>
                  </a:cubicBezTo>
                  <a:cubicBezTo>
                    <a:pt x="2" y="257"/>
                    <a:pt x="0" y="267"/>
                    <a:pt x="5" y="274"/>
                  </a:cubicBezTo>
                  <a:cubicBezTo>
                    <a:pt x="10" y="281"/>
                    <a:pt x="19" y="283"/>
                    <a:pt x="27" y="279"/>
                  </a:cubicBezTo>
                  <a:cubicBezTo>
                    <a:pt x="53" y="261"/>
                    <a:pt x="76" y="253"/>
                    <a:pt x="97" y="253"/>
                  </a:cubicBezTo>
                  <a:cubicBezTo>
                    <a:pt x="117" y="253"/>
                    <a:pt x="135" y="261"/>
                    <a:pt x="150" y="272"/>
                  </a:cubicBezTo>
                  <a:cubicBezTo>
                    <a:pt x="98" y="314"/>
                    <a:pt x="67" y="351"/>
                    <a:pt x="65" y="353"/>
                  </a:cubicBezTo>
                  <a:cubicBezTo>
                    <a:pt x="60" y="360"/>
                    <a:pt x="61" y="370"/>
                    <a:pt x="68" y="376"/>
                  </a:cubicBezTo>
                  <a:cubicBezTo>
                    <a:pt x="74" y="381"/>
                    <a:pt x="84" y="380"/>
                    <a:pt x="90" y="373"/>
                  </a:cubicBezTo>
                  <a:cubicBezTo>
                    <a:pt x="90" y="373"/>
                    <a:pt x="117" y="341"/>
                    <a:pt x="162" y="303"/>
                  </a:cubicBezTo>
                  <a:cubicBezTo>
                    <a:pt x="170" y="348"/>
                    <a:pt x="151" y="397"/>
                    <a:pt x="114" y="423"/>
                  </a:cubicBezTo>
                  <a:cubicBezTo>
                    <a:pt x="107" y="428"/>
                    <a:pt x="105" y="438"/>
                    <a:pt x="110" y="445"/>
                  </a:cubicBezTo>
                  <a:cubicBezTo>
                    <a:pt x="115" y="452"/>
                    <a:pt x="125" y="454"/>
                    <a:pt x="132" y="449"/>
                  </a:cubicBezTo>
                  <a:cubicBezTo>
                    <a:pt x="145" y="439"/>
                    <a:pt x="157" y="427"/>
                    <a:pt x="167" y="414"/>
                  </a:cubicBezTo>
                  <a:cubicBezTo>
                    <a:pt x="184" y="389"/>
                    <a:pt x="194" y="359"/>
                    <a:pt x="195" y="329"/>
                  </a:cubicBezTo>
                  <a:cubicBezTo>
                    <a:pt x="196" y="331"/>
                    <a:pt x="198" y="334"/>
                    <a:pt x="199" y="336"/>
                  </a:cubicBezTo>
                  <a:cubicBezTo>
                    <a:pt x="219" y="388"/>
                    <a:pt x="216" y="443"/>
                    <a:pt x="189" y="481"/>
                  </a:cubicBezTo>
                  <a:cubicBezTo>
                    <a:pt x="189" y="481"/>
                    <a:pt x="188" y="482"/>
                    <a:pt x="188" y="482"/>
                  </a:cubicBezTo>
                  <a:cubicBezTo>
                    <a:pt x="183" y="489"/>
                    <a:pt x="185" y="499"/>
                    <a:pt x="192" y="504"/>
                  </a:cubicBezTo>
                  <a:cubicBezTo>
                    <a:pt x="199" y="509"/>
                    <a:pt x="209" y="508"/>
                    <a:pt x="214" y="500"/>
                  </a:cubicBezTo>
                  <a:cubicBezTo>
                    <a:pt x="214" y="500"/>
                    <a:pt x="214" y="500"/>
                    <a:pt x="215" y="499"/>
                  </a:cubicBezTo>
                  <a:cubicBezTo>
                    <a:pt x="247" y="452"/>
                    <a:pt x="252" y="386"/>
                    <a:pt x="228" y="324"/>
                  </a:cubicBezTo>
                  <a:cubicBezTo>
                    <a:pt x="221" y="307"/>
                    <a:pt x="211" y="290"/>
                    <a:pt x="198" y="275"/>
                  </a:cubicBezTo>
                  <a:cubicBezTo>
                    <a:pt x="224" y="257"/>
                    <a:pt x="253" y="239"/>
                    <a:pt x="285" y="223"/>
                  </a:cubicBezTo>
                  <a:cubicBezTo>
                    <a:pt x="397" y="169"/>
                    <a:pt x="494" y="140"/>
                    <a:pt x="583" y="133"/>
                  </a:cubicBezTo>
                  <a:cubicBezTo>
                    <a:pt x="590" y="174"/>
                    <a:pt x="588" y="211"/>
                    <a:pt x="575" y="247"/>
                  </a:cubicBezTo>
                  <a:cubicBezTo>
                    <a:pt x="569" y="245"/>
                    <a:pt x="563" y="243"/>
                    <a:pt x="558" y="243"/>
                  </a:cubicBezTo>
                  <a:cubicBezTo>
                    <a:pt x="541" y="241"/>
                    <a:pt x="526" y="246"/>
                    <a:pt x="512" y="251"/>
                  </a:cubicBezTo>
                  <a:cubicBezTo>
                    <a:pt x="481" y="263"/>
                    <a:pt x="451" y="277"/>
                    <a:pt x="421" y="293"/>
                  </a:cubicBezTo>
                  <a:cubicBezTo>
                    <a:pt x="414" y="297"/>
                    <a:pt x="411" y="306"/>
                    <a:pt x="415" y="314"/>
                  </a:cubicBezTo>
                  <a:cubicBezTo>
                    <a:pt x="419" y="322"/>
                    <a:pt x="428" y="325"/>
                    <a:pt x="436" y="321"/>
                  </a:cubicBezTo>
                  <a:cubicBezTo>
                    <a:pt x="464" y="306"/>
                    <a:pt x="494" y="292"/>
                    <a:pt x="524" y="281"/>
                  </a:cubicBezTo>
                  <a:cubicBezTo>
                    <a:pt x="534" y="277"/>
                    <a:pt x="545" y="273"/>
                    <a:pt x="554" y="274"/>
                  </a:cubicBezTo>
                  <a:cubicBezTo>
                    <a:pt x="557" y="274"/>
                    <a:pt x="560" y="275"/>
                    <a:pt x="562" y="276"/>
                  </a:cubicBezTo>
                  <a:cubicBezTo>
                    <a:pt x="551" y="299"/>
                    <a:pt x="535" y="322"/>
                    <a:pt x="515" y="345"/>
                  </a:cubicBezTo>
                  <a:cubicBezTo>
                    <a:pt x="508" y="353"/>
                    <a:pt x="500" y="361"/>
                    <a:pt x="491" y="365"/>
                  </a:cubicBezTo>
                  <a:cubicBezTo>
                    <a:pt x="483" y="369"/>
                    <a:pt x="480" y="378"/>
                    <a:pt x="483" y="386"/>
                  </a:cubicBezTo>
                  <a:cubicBezTo>
                    <a:pt x="487" y="394"/>
                    <a:pt x="496" y="398"/>
                    <a:pt x="504" y="394"/>
                  </a:cubicBezTo>
                  <a:cubicBezTo>
                    <a:pt x="519" y="387"/>
                    <a:pt x="530" y="376"/>
                    <a:pt x="539" y="366"/>
                  </a:cubicBezTo>
                  <a:cubicBezTo>
                    <a:pt x="549" y="354"/>
                    <a:pt x="558" y="342"/>
                    <a:pt x="566" y="331"/>
                  </a:cubicBezTo>
                  <a:cubicBezTo>
                    <a:pt x="573" y="321"/>
                    <a:pt x="579" y="311"/>
                    <a:pt x="585" y="302"/>
                  </a:cubicBezTo>
                  <a:cubicBezTo>
                    <a:pt x="589" y="314"/>
                    <a:pt x="590" y="328"/>
                    <a:pt x="589" y="348"/>
                  </a:cubicBezTo>
                  <a:cubicBezTo>
                    <a:pt x="586" y="374"/>
                    <a:pt x="578" y="409"/>
                    <a:pt x="553" y="431"/>
                  </a:cubicBezTo>
                  <a:cubicBezTo>
                    <a:pt x="547" y="437"/>
                    <a:pt x="546" y="447"/>
                    <a:pt x="552" y="454"/>
                  </a:cubicBezTo>
                  <a:cubicBezTo>
                    <a:pt x="558" y="460"/>
                    <a:pt x="568" y="461"/>
                    <a:pt x="574" y="455"/>
                  </a:cubicBezTo>
                  <a:cubicBezTo>
                    <a:pt x="581" y="449"/>
                    <a:pt x="587" y="442"/>
                    <a:pt x="592" y="435"/>
                  </a:cubicBezTo>
                  <a:cubicBezTo>
                    <a:pt x="607" y="413"/>
                    <a:pt x="617" y="384"/>
                    <a:pt x="620" y="351"/>
                  </a:cubicBezTo>
                  <a:cubicBezTo>
                    <a:pt x="622" y="334"/>
                    <a:pt x="622" y="309"/>
                    <a:pt x="613" y="287"/>
                  </a:cubicBezTo>
                  <a:cubicBezTo>
                    <a:pt x="610" y="279"/>
                    <a:pt x="605" y="273"/>
                    <a:pt x="601" y="267"/>
                  </a:cubicBezTo>
                  <a:cubicBezTo>
                    <a:pt x="618" y="224"/>
                    <a:pt x="622" y="179"/>
                    <a:pt x="614" y="132"/>
                  </a:cubicBezTo>
                  <a:cubicBezTo>
                    <a:pt x="634" y="132"/>
                    <a:pt x="653" y="133"/>
                    <a:pt x="672" y="135"/>
                  </a:cubicBezTo>
                  <a:cubicBezTo>
                    <a:pt x="717" y="139"/>
                    <a:pt x="748" y="152"/>
                    <a:pt x="767" y="173"/>
                  </a:cubicBezTo>
                  <a:cubicBezTo>
                    <a:pt x="772" y="179"/>
                    <a:pt x="782" y="180"/>
                    <a:pt x="789" y="174"/>
                  </a:cubicBezTo>
                  <a:cubicBezTo>
                    <a:pt x="790" y="173"/>
                    <a:pt x="791" y="172"/>
                    <a:pt x="791" y="171"/>
                  </a:cubicBezTo>
                  <a:cubicBezTo>
                    <a:pt x="795" y="165"/>
                    <a:pt x="795" y="157"/>
                    <a:pt x="790" y="152"/>
                  </a:cubicBezTo>
                  <a:cubicBezTo>
                    <a:pt x="766" y="125"/>
                    <a:pt x="728" y="109"/>
                    <a:pt x="675" y="10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3"/>
            <p:cNvSpPr/>
            <p:nvPr/>
          </p:nvSpPr>
          <p:spPr bwMode="auto">
            <a:xfrm>
              <a:off x="8250238" y="493712"/>
              <a:ext cx="66675" cy="55563"/>
            </a:xfrm>
            <a:custGeom>
              <a:avLst/>
              <a:gdLst>
                <a:gd name="T0" fmla="*/ 58 w 71"/>
                <a:gd name="T1" fmla="*/ 6 h 60"/>
                <a:gd name="T2" fmla="*/ 22 w 71"/>
                <a:gd name="T3" fmla="*/ 8 h 60"/>
                <a:gd name="T4" fmla="*/ 3 w 71"/>
                <a:gd name="T5" fmla="*/ 26 h 60"/>
                <a:gd name="T6" fmla="*/ 14 w 71"/>
                <a:gd name="T7" fmla="*/ 54 h 60"/>
                <a:gd name="T8" fmla="*/ 45 w 71"/>
                <a:gd name="T9" fmla="*/ 56 h 60"/>
                <a:gd name="T10" fmla="*/ 67 w 71"/>
                <a:gd name="T11" fmla="*/ 34 h 60"/>
                <a:gd name="T12" fmla="*/ 71 w 71"/>
                <a:gd name="T13" fmla="*/ 23 h 60"/>
                <a:gd name="T14" fmla="*/ 58 w 71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0">
                  <a:moveTo>
                    <a:pt x="58" y="6"/>
                  </a:moveTo>
                  <a:cubicBezTo>
                    <a:pt x="48" y="0"/>
                    <a:pt x="31" y="4"/>
                    <a:pt x="22" y="8"/>
                  </a:cubicBezTo>
                  <a:cubicBezTo>
                    <a:pt x="14" y="12"/>
                    <a:pt x="6" y="18"/>
                    <a:pt x="3" y="26"/>
                  </a:cubicBezTo>
                  <a:cubicBezTo>
                    <a:pt x="0" y="36"/>
                    <a:pt x="5" y="48"/>
                    <a:pt x="14" y="54"/>
                  </a:cubicBezTo>
                  <a:cubicBezTo>
                    <a:pt x="23" y="60"/>
                    <a:pt x="35" y="60"/>
                    <a:pt x="45" y="56"/>
                  </a:cubicBezTo>
                  <a:cubicBezTo>
                    <a:pt x="54" y="52"/>
                    <a:pt x="62" y="44"/>
                    <a:pt x="67" y="34"/>
                  </a:cubicBezTo>
                  <a:cubicBezTo>
                    <a:pt x="69" y="31"/>
                    <a:pt x="71" y="27"/>
                    <a:pt x="71" y="23"/>
                  </a:cubicBezTo>
                  <a:cubicBezTo>
                    <a:pt x="70" y="18"/>
                    <a:pt x="62" y="9"/>
                    <a:pt x="58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34"/>
            <p:cNvSpPr/>
            <p:nvPr/>
          </p:nvSpPr>
          <p:spPr bwMode="auto">
            <a:xfrm>
              <a:off x="8112125" y="344487"/>
              <a:ext cx="68263" cy="73025"/>
            </a:xfrm>
            <a:custGeom>
              <a:avLst/>
              <a:gdLst>
                <a:gd name="T0" fmla="*/ 66 w 74"/>
                <a:gd name="T1" fmla="*/ 25 h 79"/>
                <a:gd name="T2" fmla="*/ 47 w 74"/>
                <a:gd name="T3" fmla="*/ 5 h 79"/>
                <a:gd name="T4" fmla="*/ 18 w 74"/>
                <a:gd name="T5" fmla="*/ 3 h 79"/>
                <a:gd name="T6" fmla="*/ 10 w 74"/>
                <a:gd name="T7" fmla="*/ 8 h 79"/>
                <a:gd name="T8" fmla="*/ 5 w 74"/>
                <a:gd name="T9" fmla="*/ 17 h 79"/>
                <a:gd name="T10" fmla="*/ 6 w 74"/>
                <a:gd name="T11" fmla="*/ 57 h 79"/>
                <a:gd name="T12" fmla="*/ 50 w 74"/>
                <a:gd name="T13" fmla="*/ 73 h 79"/>
                <a:gd name="T14" fmla="*/ 67 w 74"/>
                <a:gd name="T15" fmla="*/ 27 h 79"/>
                <a:gd name="T16" fmla="*/ 66 w 74"/>
                <a:gd name="T17" fmla="*/ 2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66" y="25"/>
                  </a:moveTo>
                  <a:cubicBezTo>
                    <a:pt x="61" y="16"/>
                    <a:pt x="56" y="8"/>
                    <a:pt x="47" y="5"/>
                  </a:cubicBezTo>
                  <a:cubicBezTo>
                    <a:pt x="38" y="1"/>
                    <a:pt x="27" y="0"/>
                    <a:pt x="18" y="3"/>
                  </a:cubicBezTo>
                  <a:cubicBezTo>
                    <a:pt x="15" y="4"/>
                    <a:pt x="12" y="6"/>
                    <a:pt x="10" y="8"/>
                  </a:cubicBezTo>
                  <a:cubicBezTo>
                    <a:pt x="7" y="11"/>
                    <a:pt x="6" y="14"/>
                    <a:pt x="5" y="17"/>
                  </a:cubicBezTo>
                  <a:cubicBezTo>
                    <a:pt x="2" y="30"/>
                    <a:pt x="0" y="45"/>
                    <a:pt x="6" y="57"/>
                  </a:cubicBezTo>
                  <a:cubicBezTo>
                    <a:pt x="14" y="72"/>
                    <a:pt x="34" y="79"/>
                    <a:pt x="50" y="73"/>
                  </a:cubicBezTo>
                  <a:cubicBezTo>
                    <a:pt x="67" y="65"/>
                    <a:pt x="74" y="44"/>
                    <a:pt x="67" y="27"/>
                  </a:cubicBezTo>
                  <a:cubicBezTo>
                    <a:pt x="66" y="26"/>
                    <a:pt x="66" y="25"/>
                    <a:pt x="66" y="2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8169275" y="431800"/>
              <a:ext cx="69850" cy="61913"/>
            </a:xfrm>
            <a:custGeom>
              <a:avLst/>
              <a:gdLst>
                <a:gd name="T0" fmla="*/ 50 w 75"/>
                <a:gd name="T1" fmla="*/ 6 h 68"/>
                <a:gd name="T2" fmla="*/ 28 w 75"/>
                <a:gd name="T3" fmla="*/ 1 h 68"/>
                <a:gd name="T4" fmla="*/ 5 w 75"/>
                <a:gd name="T5" fmla="*/ 14 h 68"/>
                <a:gd name="T6" fmla="*/ 3 w 75"/>
                <a:gd name="T7" fmla="*/ 42 h 68"/>
                <a:gd name="T8" fmla="*/ 37 w 75"/>
                <a:gd name="T9" fmla="*/ 68 h 68"/>
                <a:gd name="T10" fmla="*/ 71 w 75"/>
                <a:gd name="T11" fmla="*/ 44 h 68"/>
                <a:gd name="T12" fmla="*/ 55 w 75"/>
                <a:gd name="T13" fmla="*/ 9 h 68"/>
                <a:gd name="T14" fmla="*/ 50 w 75"/>
                <a:gd name="T15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6"/>
                  </a:moveTo>
                  <a:cubicBezTo>
                    <a:pt x="43" y="3"/>
                    <a:pt x="35" y="0"/>
                    <a:pt x="28" y="1"/>
                  </a:cubicBezTo>
                  <a:cubicBezTo>
                    <a:pt x="19" y="2"/>
                    <a:pt x="11" y="6"/>
                    <a:pt x="5" y="14"/>
                  </a:cubicBezTo>
                  <a:cubicBezTo>
                    <a:pt x="0" y="22"/>
                    <a:pt x="0" y="33"/>
                    <a:pt x="3" y="42"/>
                  </a:cubicBezTo>
                  <a:cubicBezTo>
                    <a:pt x="8" y="56"/>
                    <a:pt x="22" y="67"/>
                    <a:pt x="37" y="68"/>
                  </a:cubicBezTo>
                  <a:cubicBezTo>
                    <a:pt x="51" y="68"/>
                    <a:pt x="66" y="58"/>
                    <a:pt x="71" y="44"/>
                  </a:cubicBezTo>
                  <a:cubicBezTo>
                    <a:pt x="75" y="30"/>
                    <a:pt x="67" y="16"/>
                    <a:pt x="55" y="9"/>
                  </a:cubicBezTo>
                  <a:cubicBezTo>
                    <a:pt x="54" y="8"/>
                    <a:pt x="52" y="7"/>
                    <a:pt x="50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36"/>
            <p:cNvSpPr/>
            <p:nvPr/>
          </p:nvSpPr>
          <p:spPr bwMode="auto">
            <a:xfrm>
              <a:off x="7907338" y="534987"/>
              <a:ext cx="68263" cy="61913"/>
            </a:xfrm>
            <a:custGeom>
              <a:avLst/>
              <a:gdLst>
                <a:gd name="T0" fmla="*/ 50 w 75"/>
                <a:gd name="T1" fmla="*/ 6 h 68"/>
                <a:gd name="T2" fmla="*/ 29 w 75"/>
                <a:gd name="T3" fmla="*/ 1 h 68"/>
                <a:gd name="T4" fmla="*/ 6 w 75"/>
                <a:gd name="T5" fmla="*/ 13 h 68"/>
                <a:gd name="T6" fmla="*/ 3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9 h 68"/>
                <a:gd name="T14" fmla="*/ 50 w 75"/>
                <a:gd name="T15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6"/>
                  </a:moveTo>
                  <a:cubicBezTo>
                    <a:pt x="43" y="2"/>
                    <a:pt x="36" y="0"/>
                    <a:pt x="29" y="1"/>
                  </a:cubicBezTo>
                  <a:cubicBezTo>
                    <a:pt x="20" y="2"/>
                    <a:pt x="11" y="6"/>
                    <a:pt x="6" y="13"/>
                  </a:cubicBezTo>
                  <a:cubicBezTo>
                    <a:pt x="0" y="22"/>
                    <a:pt x="0" y="33"/>
                    <a:pt x="3" y="42"/>
                  </a:cubicBezTo>
                  <a:cubicBezTo>
                    <a:pt x="9" y="56"/>
                    <a:pt x="22" y="67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6"/>
                    <a:pt x="56" y="9"/>
                  </a:cubicBezTo>
                  <a:cubicBezTo>
                    <a:pt x="54" y="8"/>
                    <a:pt x="52" y="7"/>
                    <a:pt x="50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37"/>
            <p:cNvSpPr/>
            <p:nvPr/>
          </p:nvSpPr>
          <p:spPr bwMode="auto">
            <a:xfrm>
              <a:off x="7724775" y="323850"/>
              <a:ext cx="66675" cy="55563"/>
            </a:xfrm>
            <a:custGeom>
              <a:avLst/>
              <a:gdLst>
                <a:gd name="T0" fmla="*/ 58 w 71"/>
                <a:gd name="T1" fmla="*/ 6 h 60"/>
                <a:gd name="T2" fmla="*/ 22 w 71"/>
                <a:gd name="T3" fmla="*/ 8 h 60"/>
                <a:gd name="T4" fmla="*/ 3 w 71"/>
                <a:gd name="T5" fmla="*/ 26 h 60"/>
                <a:gd name="T6" fmla="*/ 14 w 71"/>
                <a:gd name="T7" fmla="*/ 54 h 60"/>
                <a:gd name="T8" fmla="*/ 44 w 71"/>
                <a:gd name="T9" fmla="*/ 56 h 60"/>
                <a:gd name="T10" fmla="*/ 67 w 71"/>
                <a:gd name="T11" fmla="*/ 34 h 60"/>
                <a:gd name="T12" fmla="*/ 70 w 71"/>
                <a:gd name="T13" fmla="*/ 24 h 60"/>
                <a:gd name="T14" fmla="*/ 58 w 71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0">
                  <a:moveTo>
                    <a:pt x="58" y="6"/>
                  </a:moveTo>
                  <a:cubicBezTo>
                    <a:pt x="48" y="0"/>
                    <a:pt x="31" y="4"/>
                    <a:pt x="22" y="8"/>
                  </a:cubicBezTo>
                  <a:cubicBezTo>
                    <a:pt x="14" y="12"/>
                    <a:pt x="6" y="18"/>
                    <a:pt x="3" y="26"/>
                  </a:cubicBezTo>
                  <a:cubicBezTo>
                    <a:pt x="0" y="36"/>
                    <a:pt x="5" y="48"/>
                    <a:pt x="14" y="54"/>
                  </a:cubicBezTo>
                  <a:cubicBezTo>
                    <a:pt x="23" y="60"/>
                    <a:pt x="35" y="60"/>
                    <a:pt x="44" y="56"/>
                  </a:cubicBezTo>
                  <a:cubicBezTo>
                    <a:pt x="54" y="52"/>
                    <a:pt x="62" y="44"/>
                    <a:pt x="67" y="34"/>
                  </a:cubicBezTo>
                  <a:cubicBezTo>
                    <a:pt x="69" y="31"/>
                    <a:pt x="71" y="27"/>
                    <a:pt x="70" y="24"/>
                  </a:cubicBezTo>
                  <a:cubicBezTo>
                    <a:pt x="70" y="18"/>
                    <a:pt x="62" y="9"/>
                    <a:pt x="58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8"/>
            <p:cNvSpPr/>
            <p:nvPr/>
          </p:nvSpPr>
          <p:spPr bwMode="auto">
            <a:xfrm>
              <a:off x="7897813" y="92075"/>
              <a:ext cx="68263" cy="73025"/>
            </a:xfrm>
            <a:custGeom>
              <a:avLst/>
              <a:gdLst>
                <a:gd name="T0" fmla="*/ 66 w 74"/>
                <a:gd name="T1" fmla="*/ 24 h 79"/>
                <a:gd name="T2" fmla="*/ 47 w 74"/>
                <a:gd name="T3" fmla="*/ 4 h 79"/>
                <a:gd name="T4" fmla="*/ 18 w 74"/>
                <a:gd name="T5" fmla="*/ 3 h 79"/>
                <a:gd name="T6" fmla="*/ 10 w 74"/>
                <a:gd name="T7" fmla="*/ 8 h 79"/>
                <a:gd name="T8" fmla="*/ 6 w 74"/>
                <a:gd name="T9" fmla="*/ 16 h 79"/>
                <a:gd name="T10" fmla="*/ 6 w 74"/>
                <a:gd name="T11" fmla="*/ 57 h 79"/>
                <a:gd name="T12" fmla="*/ 50 w 74"/>
                <a:gd name="T13" fmla="*/ 72 h 79"/>
                <a:gd name="T14" fmla="*/ 67 w 74"/>
                <a:gd name="T15" fmla="*/ 26 h 79"/>
                <a:gd name="T16" fmla="*/ 66 w 74"/>
                <a:gd name="T17" fmla="*/ 2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66" y="24"/>
                  </a:moveTo>
                  <a:cubicBezTo>
                    <a:pt x="62" y="16"/>
                    <a:pt x="56" y="8"/>
                    <a:pt x="47" y="4"/>
                  </a:cubicBezTo>
                  <a:cubicBezTo>
                    <a:pt x="38" y="0"/>
                    <a:pt x="28" y="0"/>
                    <a:pt x="18" y="3"/>
                  </a:cubicBezTo>
                  <a:cubicBezTo>
                    <a:pt x="15" y="4"/>
                    <a:pt x="12" y="5"/>
                    <a:pt x="10" y="8"/>
                  </a:cubicBezTo>
                  <a:cubicBezTo>
                    <a:pt x="8" y="10"/>
                    <a:pt x="6" y="13"/>
                    <a:pt x="6" y="16"/>
                  </a:cubicBezTo>
                  <a:cubicBezTo>
                    <a:pt x="2" y="30"/>
                    <a:pt x="0" y="45"/>
                    <a:pt x="6" y="57"/>
                  </a:cubicBezTo>
                  <a:cubicBezTo>
                    <a:pt x="14" y="72"/>
                    <a:pt x="34" y="79"/>
                    <a:pt x="50" y="72"/>
                  </a:cubicBezTo>
                  <a:cubicBezTo>
                    <a:pt x="67" y="65"/>
                    <a:pt x="74" y="43"/>
                    <a:pt x="67" y="26"/>
                  </a:cubicBezTo>
                  <a:cubicBezTo>
                    <a:pt x="66" y="26"/>
                    <a:pt x="66" y="25"/>
                    <a:pt x="66" y="2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9"/>
            <p:cNvSpPr/>
            <p:nvPr/>
          </p:nvSpPr>
          <p:spPr bwMode="auto">
            <a:xfrm>
              <a:off x="7907338" y="179387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9" y="56"/>
                    <a:pt x="22" y="66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0"/>
            <p:cNvSpPr/>
            <p:nvPr/>
          </p:nvSpPr>
          <p:spPr bwMode="auto">
            <a:xfrm>
              <a:off x="7839075" y="482600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9" y="56"/>
                    <a:pt x="22" y="66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41"/>
            <p:cNvSpPr/>
            <p:nvPr/>
          </p:nvSpPr>
          <p:spPr bwMode="auto">
            <a:xfrm>
              <a:off x="7780338" y="417512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3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0" y="21"/>
                    <a:pt x="0" y="32"/>
                    <a:pt x="4" y="42"/>
                  </a:cubicBezTo>
                  <a:cubicBezTo>
                    <a:pt x="9" y="55"/>
                    <a:pt x="22" y="66"/>
                    <a:pt x="37" y="67"/>
                  </a:cubicBezTo>
                  <a:cubicBezTo>
                    <a:pt x="52" y="68"/>
                    <a:pt x="67" y="58"/>
                    <a:pt x="71" y="43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42"/>
            <p:cNvSpPr/>
            <p:nvPr/>
          </p:nvSpPr>
          <p:spPr bwMode="auto">
            <a:xfrm>
              <a:off x="10277475" y="2230437"/>
              <a:ext cx="123825" cy="547688"/>
            </a:xfrm>
            <a:custGeom>
              <a:avLst/>
              <a:gdLst>
                <a:gd name="T0" fmla="*/ 66 w 133"/>
                <a:gd name="T1" fmla="*/ 6 h 590"/>
                <a:gd name="T2" fmla="*/ 48 w 133"/>
                <a:gd name="T3" fmla="*/ 1 h 590"/>
                <a:gd name="T4" fmla="*/ 31 w 133"/>
                <a:gd name="T5" fmla="*/ 26 h 590"/>
                <a:gd name="T6" fmla="*/ 5 w 133"/>
                <a:gd name="T7" fmla="*/ 557 h 590"/>
                <a:gd name="T8" fmla="*/ 16 w 133"/>
                <a:gd name="T9" fmla="*/ 585 h 590"/>
                <a:gd name="T10" fmla="*/ 44 w 133"/>
                <a:gd name="T11" fmla="*/ 575 h 590"/>
                <a:gd name="T12" fmla="*/ 73 w 133"/>
                <a:gd name="T13" fmla="*/ 19 h 590"/>
                <a:gd name="T14" fmla="*/ 66 w 133"/>
                <a:gd name="T15" fmla="*/ 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590">
                  <a:moveTo>
                    <a:pt x="66" y="6"/>
                  </a:moveTo>
                  <a:cubicBezTo>
                    <a:pt x="61" y="2"/>
                    <a:pt x="55" y="0"/>
                    <a:pt x="48" y="1"/>
                  </a:cubicBezTo>
                  <a:cubicBezTo>
                    <a:pt x="36" y="3"/>
                    <a:pt x="29" y="14"/>
                    <a:pt x="31" y="26"/>
                  </a:cubicBezTo>
                  <a:cubicBezTo>
                    <a:pt x="88" y="370"/>
                    <a:pt x="6" y="555"/>
                    <a:pt x="5" y="557"/>
                  </a:cubicBezTo>
                  <a:cubicBezTo>
                    <a:pt x="0" y="567"/>
                    <a:pt x="5" y="580"/>
                    <a:pt x="16" y="585"/>
                  </a:cubicBezTo>
                  <a:cubicBezTo>
                    <a:pt x="26" y="590"/>
                    <a:pt x="39" y="585"/>
                    <a:pt x="44" y="575"/>
                  </a:cubicBezTo>
                  <a:cubicBezTo>
                    <a:pt x="48" y="567"/>
                    <a:pt x="133" y="378"/>
                    <a:pt x="73" y="19"/>
                  </a:cubicBezTo>
                  <a:cubicBezTo>
                    <a:pt x="72" y="14"/>
                    <a:pt x="69" y="9"/>
                    <a:pt x="66" y="6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43"/>
            <p:cNvSpPr/>
            <p:nvPr/>
          </p:nvSpPr>
          <p:spPr bwMode="auto">
            <a:xfrm>
              <a:off x="9745663" y="2655887"/>
              <a:ext cx="792163" cy="844550"/>
            </a:xfrm>
            <a:custGeom>
              <a:avLst/>
              <a:gdLst>
                <a:gd name="T0" fmla="*/ 717 w 854"/>
                <a:gd name="T1" fmla="*/ 803 h 909"/>
                <a:gd name="T2" fmla="*/ 625 w 854"/>
                <a:gd name="T3" fmla="*/ 119 h 909"/>
                <a:gd name="T4" fmla="*/ 25 w 854"/>
                <a:gd name="T5" fmla="*/ 559 h 909"/>
                <a:gd name="T6" fmla="*/ 138 w 854"/>
                <a:gd name="T7" fmla="*/ 587 h 909"/>
                <a:gd name="T8" fmla="*/ 108 w 854"/>
                <a:gd name="T9" fmla="*/ 759 h 909"/>
                <a:gd name="T10" fmla="*/ 291 w 854"/>
                <a:gd name="T11" fmla="*/ 646 h 909"/>
                <a:gd name="T12" fmla="*/ 319 w 854"/>
                <a:gd name="T13" fmla="*/ 886 h 909"/>
                <a:gd name="T14" fmla="*/ 459 w 854"/>
                <a:gd name="T15" fmla="*/ 692 h 909"/>
                <a:gd name="T16" fmla="*/ 516 w 854"/>
                <a:gd name="T17" fmla="*/ 876 h 909"/>
                <a:gd name="T18" fmla="*/ 605 w 854"/>
                <a:gd name="T19" fmla="*/ 693 h 909"/>
                <a:gd name="T20" fmla="*/ 717 w 854"/>
                <a:gd name="T21" fmla="*/ 803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4" h="909">
                  <a:moveTo>
                    <a:pt x="717" y="803"/>
                  </a:moveTo>
                  <a:cubicBezTo>
                    <a:pt x="813" y="761"/>
                    <a:pt x="854" y="237"/>
                    <a:pt x="625" y="119"/>
                  </a:cubicBezTo>
                  <a:cubicBezTo>
                    <a:pt x="396" y="0"/>
                    <a:pt x="0" y="445"/>
                    <a:pt x="25" y="559"/>
                  </a:cubicBezTo>
                  <a:cubicBezTo>
                    <a:pt x="50" y="674"/>
                    <a:pt x="138" y="587"/>
                    <a:pt x="138" y="587"/>
                  </a:cubicBezTo>
                  <a:cubicBezTo>
                    <a:pt x="138" y="587"/>
                    <a:pt x="27" y="705"/>
                    <a:pt x="108" y="759"/>
                  </a:cubicBezTo>
                  <a:cubicBezTo>
                    <a:pt x="189" y="812"/>
                    <a:pt x="240" y="635"/>
                    <a:pt x="291" y="646"/>
                  </a:cubicBezTo>
                  <a:cubicBezTo>
                    <a:pt x="341" y="656"/>
                    <a:pt x="228" y="864"/>
                    <a:pt x="319" y="886"/>
                  </a:cubicBezTo>
                  <a:cubicBezTo>
                    <a:pt x="410" y="909"/>
                    <a:pt x="412" y="698"/>
                    <a:pt x="459" y="692"/>
                  </a:cubicBezTo>
                  <a:cubicBezTo>
                    <a:pt x="507" y="685"/>
                    <a:pt x="429" y="880"/>
                    <a:pt x="516" y="876"/>
                  </a:cubicBezTo>
                  <a:cubicBezTo>
                    <a:pt x="603" y="871"/>
                    <a:pt x="564" y="684"/>
                    <a:pt x="605" y="693"/>
                  </a:cubicBezTo>
                  <a:cubicBezTo>
                    <a:pt x="646" y="702"/>
                    <a:pt x="629" y="840"/>
                    <a:pt x="717" y="80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44"/>
            <p:cNvSpPr/>
            <p:nvPr/>
          </p:nvSpPr>
          <p:spPr bwMode="auto">
            <a:xfrm>
              <a:off x="9907588" y="2713037"/>
              <a:ext cx="568325" cy="488950"/>
            </a:xfrm>
            <a:custGeom>
              <a:avLst/>
              <a:gdLst>
                <a:gd name="T0" fmla="*/ 424 w 614"/>
                <a:gd name="T1" fmla="*/ 46 h 527"/>
                <a:gd name="T2" fmla="*/ 607 w 614"/>
                <a:gd name="T3" fmla="*/ 323 h 527"/>
                <a:gd name="T4" fmla="*/ 529 w 614"/>
                <a:gd name="T5" fmla="*/ 511 h 527"/>
                <a:gd name="T6" fmla="*/ 482 w 614"/>
                <a:gd name="T7" fmla="*/ 372 h 527"/>
                <a:gd name="T8" fmla="*/ 396 w 614"/>
                <a:gd name="T9" fmla="*/ 515 h 527"/>
                <a:gd name="T10" fmla="*/ 360 w 614"/>
                <a:gd name="T11" fmla="*/ 346 h 527"/>
                <a:gd name="T12" fmla="*/ 200 w 614"/>
                <a:gd name="T13" fmla="*/ 473 h 527"/>
                <a:gd name="T14" fmla="*/ 241 w 614"/>
                <a:gd name="T15" fmla="*/ 284 h 527"/>
                <a:gd name="T16" fmla="*/ 91 w 614"/>
                <a:gd name="T17" fmla="*/ 348 h 527"/>
                <a:gd name="T18" fmla="*/ 160 w 614"/>
                <a:gd name="T19" fmla="*/ 210 h 527"/>
                <a:gd name="T20" fmla="*/ 34 w 614"/>
                <a:gd name="T21" fmla="*/ 243 h 527"/>
                <a:gd name="T22" fmla="*/ 424 w 614"/>
                <a:gd name="T23" fmla="*/ 46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4" h="527">
                  <a:moveTo>
                    <a:pt x="424" y="46"/>
                  </a:moveTo>
                  <a:cubicBezTo>
                    <a:pt x="556" y="89"/>
                    <a:pt x="600" y="276"/>
                    <a:pt x="607" y="323"/>
                  </a:cubicBezTo>
                  <a:cubicBezTo>
                    <a:pt x="614" y="371"/>
                    <a:pt x="594" y="518"/>
                    <a:pt x="529" y="511"/>
                  </a:cubicBezTo>
                  <a:cubicBezTo>
                    <a:pt x="465" y="504"/>
                    <a:pt x="542" y="381"/>
                    <a:pt x="482" y="372"/>
                  </a:cubicBezTo>
                  <a:cubicBezTo>
                    <a:pt x="422" y="362"/>
                    <a:pt x="450" y="527"/>
                    <a:pt x="396" y="515"/>
                  </a:cubicBezTo>
                  <a:cubicBezTo>
                    <a:pt x="342" y="504"/>
                    <a:pt x="394" y="356"/>
                    <a:pt x="360" y="346"/>
                  </a:cubicBezTo>
                  <a:cubicBezTo>
                    <a:pt x="325" y="335"/>
                    <a:pt x="281" y="514"/>
                    <a:pt x="200" y="473"/>
                  </a:cubicBezTo>
                  <a:cubicBezTo>
                    <a:pt x="119" y="433"/>
                    <a:pt x="284" y="313"/>
                    <a:pt x="241" y="284"/>
                  </a:cubicBezTo>
                  <a:cubicBezTo>
                    <a:pt x="197" y="255"/>
                    <a:pt x="139" y="404"/>
                    <a:pt x="91" y="348"/>
                  </a:cubicBezTo>
                  <a:cubicBezTo>
                    <a:pt x="44" y="291"/>
                    <a:pt x="182" y="235"/>
                    <a:pt x="160" y="210"/>
                  </a:cubicBezTo>
                  <a:cubicBezTo>
                    <a:pt x="139" y="186"/>
                    <a:pt x="68" y="300"/>
                    <a:pt x="34" y="243"/>
                  </a:cubicBezTo>
                  <a:cubicBezTo>
                    <a:pt x="0" y="186"/>
                    <a:pt x="285" y="0"/>
                    <a:pt x="424" y="46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45"/>
            <p:cNvSpPr/>
            <p:nvPr/>
          </p:nvSpPr>
          <p:spPr bwMode="auto">
            <a:xfrm>
              <a:off x="10033000" y="2460625"/>
              <a:ext cx="315913" cy="223838"/>
            </a:xfrm>
            <a:custGeom>
              <a:avLst/>
              <a:gdLst>
                <a:gd name="T0" fmla="*/ 335 w 341"/>
                <a:gd name="T1" fmla="*/ 70 h 240"/>
                <a:gd name="T2" fmla="*/ 192 w 341"/>
                <a:gd name="T3" fmla="*/ 210 h 240"/>
                <a:gd name="T4" fmla="*/ 20 w 341"/>
                <a:gd name="T5" fmla="*/ 196 h 240"/>
                <a:gd name="T6" fmla="*/ 149 w 341"/>
                <a:gd name="T7" fmla="*/ 58 h 240"/>
                <a:gd name="T8" fmla="*/ 335 w 341"/>
                <a:gd name="T9" fmla="*/ 7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40">
                  <a:moveTo>
                    <a:pt x="335" y="70"/>
                  </a:moveTo>
                  <a:cubicBezTo>
                    <a:pt x="335" y="70"/>
                    <a:pt x="268" y="183"/>
                    <a:pt x="192" y="210"/>
                  </a:cubicBezTo>
                  <a:cubicBezTo>
                    <a:pt x="117" y="237"/>
                    <a:pt x="41" y="240"/>
                    <a:pt x="20" y="196"/>
                  </a:cubicBezTo>
                  <a:cubicBezTo>
                    <a:pt x="0" y="152"/>
                    <a:pt x="67" y="84"/>
                    <a:pt x="149" y="58"/>
                  </a:cubicBezTo>
                  <a:cubicBezTo>
                    <a:pt x="230" y="33"/>
                    <a:pt x="341" y="0"/>
                    <a:pt x="335" y="70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46"/>
            <p:cNvSpPr/>
            <p:nvPr/>
          </p:nvSpPr>
          <p:spPr bwMode="auto">
            <a:xfrm>
              <a:off x="10348913" y="2486025"/>
              <a:ext cx="293688" cy="203200"/>
            </a:xfrm>
            <a:custGeom>
              <a:avLst/>
              <a:gdLst>
                <a:gd name="T0" fmla="*/ 5 w 316"/>
                <a:gd name="T1" fmla="*/ 53 h 219"/>
                <a:gd name="T2" fmla="*/ 207 w 316"/>
                <a:gd name="T3" fmla="*/ 202 h 219"/>
                <a:gd name="T4" fmla="*/ 184 w 316"/>
                <a:gd name="T5" fmla="*/ 32 h 219"/>
                <a:gd name="T6" fmla="*/ 0 w 316"/>
                <a:gd name="T7" fmla="*/ 12 h 219"/>
                <a:gd name="T8" fmla="*/ 5 w 316"/>
                <a:gd name="T9" fmla="*/ 5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219">
                  <a:moveTo>
                    <a:pt x="5" y="53"/>
                  </a:moveTo>
                  <a:cubicBezTo>
                    <a:pt x="5" y="53"/>
                    <a:pt x="98" y="219"/>
                    <a:pt x="207" y="202"/>
                  </a:cubicBezTo>
                  <a:cubicBezTo>
                    <a:pt x="316" y="186"/>
                    <a:pt x="289" y="65"/>
                    <a:pt x="184" y="32"/>
                  </a:cubicBezTo>
                  <a:cubicBezTo>
                    <a:pt x="78" y="0"/>
                    <a:pt x="0" y="12"/>
                    <a:pt x="0" y="12"/>
                  </a:cubicBezTo>
                  <a:lnTo>
                    <a:pt x="5" y="53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47"/>
            <p:cNvSpPr/>
            <p:nvPr/>
          </p:nvSpPr>
          <p:spPr bwMode="auto">
            <a:xfrm>
              <a:off x="10612438" y="2714625"/>
              <a:ext cx="195263" cy="1120775"/>
            </a:xfrm>
            <a:custGeom>
              <a:avLst/>
              <a:gdLst>
                <a:gd name="T0" fmla="*/ 107 w 211"/>
                <a:gd name="T1" fmla="*/ 0 h 1207"/>
                <a:gd name="T2" fmla="*/ 117 w 211"/>
                <a:gd name="T3" fmla="*/ 9 h 1207"/>
                <a:gd name="T4" fmla="*/ 24 w 211"/>
                <a:gd name="T5" fmla="*/ 1198 h 1207"/>
                <a:gd name="T6" fmla="*/ 9 w 211"/>
                <a:gd name="T7" fmla="*/ 1205 h 1207"/>
                <a:gd name="T8" fmla="*/ 2 w 211"/>
                <a:gd name="T9" fmla="*/ 1190 h 1207"/>
                <a:gd name="T10" fmla="*/ 95 w 211"/>
                <a:gd name="T11" fmla="*/ 15 h 1207"/>
                <a:gd name="T12" fmla="*/ 103 w 211"/>
                <a:gd name="T13" fmla="*/ 0 h 1207"/>
                <a:gd name="T14" fmla="*/ 107 w 211"/>
                <a:gd name="T15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" h="1207">
                  <a:moveTo>
                    <a:pt x="107" y="0"/>
                  </a:moveTo>
                  <a:cubicBezTo>
                    <a:pt x="112" y="1"/>
                    <a:pt x="116" y="4"/>
                    <a:pt x="117" y="9"/>
                  </a:cubicBezTo>
                  <a:cubicBezTo>
                    <a:pt x="211" y="358"/>
                    <a:pt x="178" y="770"/>
                    <a:pt x="24" y="1198"/>
                  </a:cubicBezTo>
                  <a:cubicBezTo>
                    <a:pt x="22" y="1204"/>
                    <a:pt x="15" y="1207"/>
                    <a:pt x="9" y="1205"/>
                  </a:cubicBezTo>
                  <a:cubicBezTo>
                    <a:pt x="3" y="1203"/>
                    <a:pt x="0" y="1196"/>
                    <a:pt x="2" y="1190"/>
                  </a:cubicBezTo>
                  <a:cubicBezTo>
                    <a:pt x="155" y="766"/>
                    <a:pt x="187" y="360"/>
                    <a:pt x="95" y="15"/>
                  </a:cubicBezTo>
                  <a:cubicBezTo>
                    <a:pt x="93" y="8"/>
                    <a:pt x="97" y="2"/>
                    <a:pt x="103" y="0"/>
                  </a:cubicBezTo>
                  <a:cubicBezTo>
                    <a:pt x="104" y="0"/>
                    <a:pt x="106" y="0"/>
                    <a:pt x="107" y="0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48"/>
            <p:cNvSpPr/>
            <p:nvPr/>
          </p:nvSpPr>
          <p:spPr bwMode="auto">
            <a:xfrm>
              <a:off x="10514013" y="3246437"/>
              <a:ext cx="236538" cy="157163"/>
            </a:xfrm>
            <a:custGeom>
              <a:avLst/>
              <a:gdLst>
                <a:gd name="T0" fmla="*/ 253 w 255"/>
                <a:gd name="T1" fmla="*/ 47 h 169"/>
                <a:gd name="T2" fmla="*/ 178 w 255"/>
                <a:gd name="T3" fmla="*/ 135 h 169"/>
                <a:gd name="T4" fmla="*/ 51 w 255"/>
                <a:gd name="T5" fmla="*/ 161 h 169"/>
                <a:gd name="T6" fmla="*/ 21 w 255"/>
                <a:gd name="T7" fmla="*/ 150 h 169"/>
                <a:gd name="T8" fmla="*/ 15 w 255"/>
                <a:gd name="T9" fmla="*/ 76 h 169"/>
                <a:gd name="T10" fmla="*/ 83 w 255"/>
                <a:gd name="T11" fmla="*/ 34 h 169"/>
                <a:gd name="T12" fmla="*/ 253 w 255"/>
                <a:gd name="T13" fmla="*/ 45 h 169"/>
                <a:gd name="T14" fmla="*/ 253 w 255"/>
                <a:gd name="T15" fmla="*/ 4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69">
                  <a:moveTo>
                    <a:pt x="253" y="47"/>
                  </a:moveTo>
                  <a:cubicBezTo>
                    <a:pt x="255" y="79"/>
                    <a:pt x="202" y="121"/>
                    <a:pt x="178" y="135"/>
                  </a:cubicBezTo>
                  <a:cubicBezTo>
                    <a:pt x="140" y="158"/>
                    <a:pt x="95" y="169"/>
                    <a:pt x="51" y="161"/>
                  </a:cubicBezTo>
                  <a:cubicBezTo>
                    <a:pt x="40" y="159"/>
                    <a:pt x="30" y="156"/>
                    <a:pt x="21" y="150"/>
                  </a:cubicBezTo>
                  <a:cubicBezTo>
                    <a:pt x="0" y="133"/>
                    <a:pt x="0" y="98"/>
                    <a:pt x="15" y="76"/>
                  </a:cubicBezTo>
                  <a:cubicBezTo>
                    <a:pt x="31" y="54"/>
                    <a:pt x="57" y="42"/>
                    <a:pt x="83" y="34"/>
                  </a:cubicBezTo>
                  <a:cubicBezTo>
                    <a:pt x="110" y="26"/>
                    <a:pt x="248" y="0"/>
                    <a:pt x="253" y="45"/>
                  </a:cubicBezTo>
                  <a:cubicBezTo>
                    <a:pt x="253" y="46"/>
                    <a:pt x="253" y="46"/>
                    <a:pt x="253" y="47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49"/>
            <p:cNvSpPr/>
            <p:nvPr/>
          </p:nvSpPr>
          <p:spPr bwMode="auto">
            <a:xfrm>
              <a:off x="10763250" y="3113087"/>
              <a:ext cx="231775" cy="147638"/>
            </a:xfrm>
            <a:custGeom>
              <a:avLst/>
              <a:gdLst>
                <a:gd name="T0" fmla="*/ 0 w 250"/>
                <a:gd name="T1" fmla="*/ 58 h 159"/>
                <a:gd name="T2" fmla="*/ 32 w 250"/>
                <a:gd name="T3" fmla="*/ 102 h 159"/>
                <a:gd name="T4" fmla="*/ 216 w 250"/>
                <a:gd name="T5" fmla="*/ 126 h 159"/>
                <a:gd name="T6" fmla="*/ 244 w 250"/>
                <a:gd name="T7" fmla="*/ 94 h 159"/>
                <a:gd name="T8" fmla="*/ 200 w 250"/>
                <a:gd name="T9" fmla="*/ 29 h 159"/>
                <a:gd name="T10" fmla="*/ 97 w 250"/>
                <a:gd name="T11" fmla="*/ 0 h 159"/>
                <a:gd name="T12" fmla="*/ 4 w 250"/>
                <a:gd name="T13" fmla="*/ 38 h 159"/>
                <a:gd name="T14" fmla="*/ 0 w 250"/>
                <a:gd name="T15" fmla="*/ 5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59">
                  <a:moveTo>
                    <a:pt x="0" y="58"/>
                  </a:moveTo>
                  <a:cubicBezTo>
                    <a:pt x="2" y="77"/>
                    <a:pt x="16" y="93"/>
                    <a:pt x="32" y="102"/>
                  </a:cubicBezTo>
                  <a:cubicBezTo>
                    <a:pt x="89" y="133"/>
                    <a:pt x="160" y="159"/>
                    <a:pt x="216" y="126"/>
                  </a:cubicBezTo>
                  <a:cubicBezTo>
                    <a:pt x="229" y="119"/>
                    <a:pt x="240" y="108"/>
                    <a:pt x="244" y="94"/>
                  </a:cubicBezTo>
                  <a:cubicBezTo>
                    <a:pt x="250" y="66"/>
                    <a:pt x="225" y="42"/>
                    <a:pt x="200" y="29"/>
                  </a:cubicBezTo>
                  <a:cubicBezTo>
                    <a:pt x="169" y="11"/>
                    <a:pt x="133" y="0"/>
                    <a:pt x="97" y="0"/>
                  </a:cubicBezTo>
                  <a:cubicBezTo>
                    <a:pt x="71" y="0"/>
                    <a:pt x="17" y="11"/>
                    <a:pt x="4" y="38"/>
                  </a:cubicBezTo>
                  <a:cubicBezTo>
                    <a:pt x="1" y="45"/>
                    <a:pt x="0" y="52"/>
                    <a:pt x="0" y="5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50"/>
            <p:cNvSpPr/>
            <p:nvPr/>
          </p:nvSpPr>
          <p:spPr bwMode="auto">
            <a:xfrm>
              <a:off x="10742613" y="3298825"/>
              <a:ext cx="231775" cy="147638"/>
            </a:xfrm>
            <a:custGeom>
              <a:avLst/>
              <a:gdLst>
                <a:gd name="T0" fmla="*/ 0 w 250"/>
                <a:gd name="T1" fmla="*/ 59 h 159"/>
                <a:gd name="T2" fmla="*/ 32 w 250"/>
                <a:gd name="T3" fmla="*/ 103 h 159"/>
                <a:gd name="T4" fmla="*/ 216 w 250"/>
                <a:gd name="T5" fmla="*/ 127 h 159"/>
                <a:gd name="T6" fmla="*/ 244 w 250"/>
                <a:gd name="T7" fmla="*/ 94 h 159"/>
                <a:gd name="T8" fmla="*/ 200 w 250"/>
                <a:gd name="T9" fmla="*/ 29 h 159"/>
                <a:gd name="T10" fmla="*/ 97 w 250"/>
                <a:gd name="T11" fmla="*/ 0 h 159"/>
                <a:gd name="T12" fmla="*/ 4 w 250"/>
                <a:gd name="T13" fmla="*/ 38 h 159"/>
                <a:gd name="T14" fmla="*/ 0 w 250"/>
                <a:gd name="T15" fmla="*/ 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59">
                  <a:moveTo>
                    <a:pt x="0" y="59"/>
                  </a:moveTo>
                  <a:cubicBezTo>
                    <a:pt x="2" y="77"/>
                    <a:pt x="16" y="94"/>
                    <a:pt x="32" y="103"/>
                  </a:cubicBezTo>
                  <a:cubicBezTo>
                    <a:pt x="89" y="134"/>
                    <a:pt x="160" y="159"/>
                    <a:pt x="216" y="127"/>
                  </a:cubicBezTo>
                  <a:cubicBezTo>
                    <a:pt x="229" y="119"/>
                    <a:pt x="240" y="108"/>
                    <a:pt x="244" y="94"/>
                  </a:cubicBezTo>
                  <a:cubicBezTo>
                    <a:pt x="250" y="67"/>
                    <a:pt x="225" y="43"/>
                    <a:pt x="200" y="29"/>
                  </a:cubicBezTo>
                  <a:cubicBezTo>
                    <a:pt x="169" y="12"/>
                    <a:pt x="133" y="0"/>
                    <a:pt x="97" y="0"/>
                  </a:cubicBezTo>
                  <a:cubicBezTo>
                    <a:pt x="71" y="1"/>
                    <a:pt x="17" y="11"/>
                    <a:pt x="4" y="38"/>
                  </a:cubicBezTo>
                  <a:cubicBezTo>
                    <a:pt x="1" y="45"/>
                    <a:pt x="0" y="52"/>
                    <a:pt x="0" y="5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51"/>
            <p:cNvSpPr/>
            <p:nvPr/>
          </p:nvSpPr>
          <p:spPr bwMode="auto">
            <a:xfrm>
              <a:off x="10523538" y="3109912"/>
              <a:ext cx="231775" cy="115888"/>
            </a:xfrm>
            <a:custGeom>
              <a:avLst/>
              <a:gdLst>
                <a:gd name="T0" fmla="*/ 249 w 250"/>
                <a:gd name="T1" fmla="*/ 45 h 124"/>
                <a:gd name="T2" fmla="*/ 81 w 250"/>
                <a:gd name="T3" fmla="*/ 121 h 124"/>
                <a:gd name="T4" fmla="*/ 23 w 250"/>
                <a:gd name="T5" fmla="*/ 99 h 124"/>
                <a:gd name="T6" fmla="*/ 10 w 250"/>
                <a:gd name="T7" fmla="*/ 42 h 124"/>
                <a:gd name="T8" fmla="*/ 64 w 250"/>
                <a:gd name="T9" fmla="*/ 12 h 124"/>
                <a:gd name="T10" fmla="*/ 197 w 250"/>
                <a:gd name="T11" fmla="*/ 1 h 124"/>
                <a:gd name="T12" fmla="*/ 247 w 250"/>
                <a:gd name="T13" fmla="*/ 30 h 124"/>
                <a:gd name="T14" fmla="*/ 249 w 250"/>
                <a:gd name="T15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24">
                  <a:moveTo>
                    <a:pt x="249" y="45"/>
                  </a:moveTo>
                  <a:cubicBezTo>
                    <a:pt x="246" y="100"/>
                    <a:pt x="119" y="124"/>
                    <a:pt x="81" y="121"/>
                  </a:cubicBezTo>
                  <a:cubicBezTo>
                    <a:pt x="60" y="119"/>
                    <a:pt x="39" y="113"/>
                    <a:pt x="23" y="99"/>
                  </a:cubicBezTo>
                  <a:cubicBezTo>
                    <a:pt x="8" y="85"/>
                    <a:pt x="0" y="60"/>
                    <a:pt x="10" y="42"/>
                  </a:cubicBezTo>
                  <a:cubicBezTo>
                    <a:pt x="20" y="23"/>
                    <a:pt x="43" y="16"/>
                    <a:pt x="64" y="12"/>
                  </a:cubicBezTo>
                  <a:cubicBezTo>
                    <a:pt x="108" y="3"/>
                    <a:pt x="153" y="0"/>
                    <a:pt x="197" y="1"/>
                  </a:cubicBezTo>
                  <a:cubicBezTo>
                    <a:pt x="219" y="2"/>
                    <a:pt x="240" y="7"/>
                    <a:pt x="247" y="30"/>
                  </a:cubicBezTo>
                  <a:cubicBezTo>
                    <a:pt x="249" y="35"/>
                    <a:pt x="250" y="40"/>
                    <a:pt x="249" y="45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52"/>
            <p:cNvSpPr/>
            <p:nvPr/>
          </p:nvSpPr>
          <p:spPr bwMode="auto">
            <a:xfrm>
              <a:off x="10483850" y="3467100"/>
              <a:ext cx="231775" cy="115888"/>
            </a:xfrm>
            <a:custGeom>
              <a:avLst/>
              <a:gdLst>
                <a:gd name="T0" fmla="*/ 249 w 250"/>
                <a:gd name="T1" fmla="*/ 45 h 124"/>
                <a:gd name="T2" fmla="*/ 81 w 250"/>
                <a:gd name="T3" fmla="*/ 121 h 124"/>
                <a:gd name="T4" fmla="*/ 23 w 250"/>
                <a:gd name="T5" fmla="*/ 99 h 124"/>
                <a:gd name="T6" fmla="*/ 10 w 250"/>
                <a:gd name="T7" fmla="*/ 42 h 124"/>
                <a:gd name="T8" fmla="*/ 65 w 250"/>
                <a:gd name="T9" fmla="*/ 12 h 124"/>
                <a:gd name="T10" fmla="*/ 197 w 250"/>
                <a:gd name="T11" fmla="*/ 2 h 124"/>
                <a:gd name="T12" fmla="*/ 247 w 250"/>
                <a:gd name="T13" fmla="*/ 30 h 124"/>
                <a:gd name="T14" fmla="*/ 249 w 250"/>
                <a:gd name="T15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24">
                  <a:moveTo>
                    <a:pt x="249" y="45"/>
                  </a:moveTo>
                  <a:cubicBezTo>
                    <a:pt x="247" y="100"/>
                    <a:pt x="119" y="124"/>
                    <a:pt x="81" y="121"/>
                  </a:cubicBezTo>
                  <a:cubicBezTo>
                    <a:pt x="60" y="119"/>
                    <a:pt x="39" y="113"/>
                    <a:pt x="23" y="99"/>
                  </a:cubicBezTo>
                  <a:cubicBezTo>
                    <a:pt x="8" y="85"/>
                    <a:pt x="0" y="60"/>
                    <a:pt x="10" y="42"/>
                  </a:cubicBezTo>
                  <a:cubicBezTo>
                    <a:pt x="20" y="23"/>
                    <a:pt x="43" y="16"/>
                    <a:pt x="65" y="12"/>
                  </a:cubicBezTo>
                  <a:cubicBezTo>
                    <a:pt x="108" y="3"/>
                    <a:pt x="153" y="0"/>
                    <a:pt x="197" y="2"/>
                  </a:cubicBezTo>
                  <a:cubicBezTo>
                    <a:pt x="219" y="2"/>
                    <a:pt x="240" y="7"/>
                    <a:pt x="247" y="30"/>
                  </a:cubicBezTo>
                  <a:cubicBezTo>
                    <a:pt x="249" y="35"/>
                    <a:pt x="250" y="40"/>
                    <a:pt x="249" y="45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53"/>
            <p:cNvSpPr/>
            <p:nvPr/>
          </p:nvSpPr>
          <p:spPr bwMode="auto">
            <a:xfrm>
              <a:off x="10764838" y="2917825"/>
              <a:ext cx="212725" cy="123825"/>
            </a:xfrm>
            <a:custGeom>
              <a:avLst/>
              <a:gdLst>
                <a:gd name="T0" fmla="*/ 1 w 230"/>
                <a:gd name="T1" fmla="*/ 68 h 134"/>
                <a:gd name="T2" fmla="*/ 72 w 230"/>
                <a:gd name="T3" fmla="*/ 122 h 134"/>
                <a:gd name="T4" fmla="*/ 185 w 230"/>
                <a:gd name="T5" fmla="*/ 113 h 134"/>
                <a:gd name="T6" fmla="*/ 226 w 230"/>
                <a:gd name="T7" fmla="*/ 49 h 134"/>
                <a:gd name="T8" fmla="*/ 189 w 230"/>
                <a:gd name="T9" fmla="*/ 7 h 134"/>
                <a:gd name="T10" fmla="*/ 131 w 230"/>
                <a:gd name="T11" fmla="*/ 2 h 134"/>
                <a:gd name="T12" fmla="*/ 17 w 230"/>
                <a:gd name="T13" fmla="*/ 35 h 134"/>
                <a:gd name="T14" fmla="*/ 1 w 230"/>
                <a:gd name="T15" fmla="*/ 57 h 134"/>
                <a:gd name="T16" fmla="*/ 1 w 230"/>
                <a:gd name="T17" fmla="*/ 6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34">
                  <a:moveTo>
                    <a:pt x="1" y="68"/>
                  </a:moveTo>
                  <a:cubicBezTo>
                    <a:pt x="8" y="95"/>
                    <a:pt x="50" y="114"/>
                    <a:pt x="72" y="122"/>
                  </a:cubicBezTo>
                  <a:cubicBezTo>
                    <a:pt x="109" y="134"/>
                    <a:pt x="151" y="133"/>
                    <a:pt x="185" y="113"/>
                  </a:cubicBezTo>
                  <a:cubicBezTo>
                    <a:pt x="209" y="100"/>
                    <a:pt x="230" y="76"/>
                    <a:pt x="226" y="49"/>
                  </a:cubicBezTo>
                  <a:cubicBezTo>
                    <a:pt x="223" y="30"/>
                    <a:pt x="207" y="14"/>
                    <a:pt x="189" y="7"/>
                  </a:cubicBezTo>
                  <a:cubicBezTo>
                    <a:pt x="171" y="0"/>
                    <a:pt x="150" y="0"/>
                    <a:pt x="131" y="2"/>
                  </a:cubicBezTo>
                  <a:cubicBezTo>
                    <a:pt x="94" y="6"/>
                    <a:pt x="49" y="16"/>
                    <a:pt x="17" y="35"/>
                  </a:cubicBezTo>
                  <a:cubicBezTo>
                    <a:pt x="8" y="40"/>
                    <a:pt x="2" y="48"/>
                    <a:pt x="1" y="57"/>
                  </a:cubicBezTo>
                  <a:cubicBezTo>
                    <a:pt x="0" y="61"/>
                    <a:pt x="1" y="64"/>
                    <a:pt x="1" y="6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54"/>
            <p:cNvSpPr/>
            <p:nvPr/>
          </p:nvSpPr>
          <p:spPr bwMode="auto">
            <a:xfrm>
              <a:off x="10701338" y="3506787"/>
              <a:ext cx="209550" cy="128588"/>
            </a:xfrm>
            <a:custGeom>
              <a:avLst/>
              <a:gdLst>
                <a:gd name="T0" fmla="*/ 1 w 225"/>
                <a:gd name="T1" fmla="*/ 38 h 139"/>
                <a:gd name="T2" fmla="*/ 55 w 225"/>
                <a:gd name="T3" fmla="*/ 108 h 139"/>
                <a:gd name="T4" fmla="*/ 167 w 225"/>
                <a:gd name="T5" fmla="*/ 130 h 139"/>
                <a:gd name="T6" fmla="*/ 222 w 225"/>
                <a:gd name="T7" fmla="*/ 79 h 139"/>
                <a:gd name="T8" fmla="*/ 198 w 225"/>
                <a:gd name="T9" fmla="*/ 28 h 139"/>
                <a:gd name="T10" fmla="*/ 143 w 225"/>
                <a:gd name="T11" fmla="*/ 8 h 139"/>
                <a:gd name="T12" fmla="*/ 24 w 225"/>
                <a:gd name="T13" fmla="*/ 10 h 139"/>
                <a:gd name="T14" fmla="*/ 3 w 225"/>
                <a:gd name="T15" fmla="*/ 27 h 139"/>
                <a:gd name="T16" fmla="*/ 1 w 225"/>
                <a:gd name="T17" fmla="*/ 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139">
                  <a:moveTo>
                    <a:pt x="1" y="38"/>
                  </a:moveTo>
                  <a:cubicBezTo>
                    <a:pt x="0" y="66"/>
                    <a:pt x="35" y="95"/>
                    <a:pt x="55" y="108"/>
                  </a:cubicBezTo>
                  <a:cubicBezTo>
                    <a:pt x="87" y="130"/>
                    <a:pt x="128" y="139"/>
                    <a:pt x="167" y="130"/>
                  </a:cubicBezTo>
                  <a:cubicBezTo>
                    <a:pt x="193" y="123"/>
                    <a:pt x="219" y="105"/>
                    <a:pt x="222" y="79"/>
                  </a:cubicBezTo>
                  <a:cubicBezTo>
                    <a:pt x="225" y="59"/>
                    <a:pt x="213" y="40"/>
                    <a:pt x="198" y="28"/>
                  </a:cubicBezTo>
                  <a:cubicBezTo>
                    <a:pt x="182" y="16"/>
                    <a:pt x="162" y="11"/>
                    <a:pt x="143" y="8"/>
                  </a:cubicBezTo>
                  <a:cubicBezTo>
                    <a:pt x="106" y="2"/>
                    <a:pt x="60" y="0"/>
                    <a:pt x="24" y="10"/>
                  </a:cubicBezTo>
                  <a:cubicBezTo>
                    <a:pt x="15" y="12"/>
                    <a:pt x="6" y="18"/>
                    <a:pt x="3" y="27"/>
                  </a:cubicBezTo>
                  <a:cubicBezTo>
                    <a:pt x="2" y="31"/>
                    <a:pt x="1" y="34"/>
                    <a:pt x="1" y="3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55"/>
            <p:cNvSpPr/>
            <p:nvPr/>
          </p:nvSpPr>
          <p:spPr bwMode="auto">
            <a:xfrm>
              <a:off x="10529888" y="3779837"/>
              <a:ext cx="136525" cy="207963"/>
            </a:xfrm>
            <a:custGeom>
              <a:avLst/>
              <a:gdLst>
                <a:gd name="T0" fmla="*/ 116 w 147"/>
                <a:gd name="T1" fmla="*/ 4 h 223"/>
                <a:gd name="T2" fmla="*/ 40 w 147"/>
                <a:gd name="T3" fmla="*/ 49 h 223"/>
                <a:gd name="T4" fmla="*/ 5 w 147"/>
                <a:gd name="T5" fmla="*/ 157 h 223"/>
                <a:gd name="T6" fmla="*/ 49 w 147"/>
                <a:gd name="T7" fmla="*/ 219 h 223"/>
                <a:gd name="T8" fmla="*/ 102 w 147"/>
                <a:gd name="T9" fmla="*/ 200 h 223"/>
                <a:gd name="T10" fmla="*/ 129 w 147"/>
                <a:gd name="T11" fmla="*/ 148 h 223"/>
                <a:gd name="T12" fmla="*/ 141 w 147"/>
                <a:gd name="T13" fmla="*/ 30 h 223"/>
                <a:gd name="T14" fmla="*/ 127 w 147"/>
                <a:gd name="T15" fmla="*/ 7 h 223"/>
                <a:gd name="T16" fmla="*/ 116 w 147"/>
                <a:gd name="T17" fmla="*/ 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223">
                  <a:moveTo>
                    <a:pt x="116" y="4"/>
                  </a:moveTo>
                  <a:cubicBezTo>
                    <a:pt x="89" y="0"/>
                    <a:pt x="55" y="31"/>
                    <a:pt x="40" y="49"/>
                  </a:cubicBezTo>
                  <a:cubicBezTo>
                    <a:pt x="14" y="78"/>
                    <a:pt x="0" y="118"/>
                    <a:pt x="5" y="157"/>
                  </a:cubicBezTo>
                  <a:cubicBezTo>
                    <a:pt x="8" y="184"/>
                    <a:pt x="23" y="212"/>
                    <a:pt x="49" y="219"/>
                  </a:cubicBezTo>
                  <a:cubicBezTo>
                    <a:pt x="68" y="223"/>
                    <a:pt x="89" y="214"/>
                    <a:pt x="102" y="200"/>
                  </a:cubicBezTo>
                  <a:cubicBezTo>
                    <a:pt x="116" y="186"/>
                    <a:pt x="123" y="167"/>
                    <a:pt x="129" y="148"/>
                  </a:cubicBezTo>
                  <a:cubicBezTo>
                    <a:pt x="139" y="113"/>
                    <a:pt x="147" y="67"/>
                    <a:pt x="141" y="30"/>
                  </a:cubicBezTo>
                  <a:cubicBezTo>
                    <a:pt x="140" y="21"/>
                    <a:pt x="135" y="12"/>
                    <a:pt x="127" y="7"/>
                  </a:cubicBezTo>
                  <a:cubicBezTo>
                    <a:pt x="123" y="5"/>
                    <a:pt x="120" y="4"/>
                    <a:pt x="116" y="4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56"/>
            <p:cNvSpPr/>
            <p:nvPr/>
          </p:nvSpPr>
          <p:spPr bwMode="auto">
            <a:xfrm>
              <a:off x="10541000" y="2886075"/>
              <a:ext cx="211138" cy="149225"/>
            </a:xfrm>
            <a:custGeom>
              <a:avLst/>
              <a:gdLst>
                <a:gd name="T0" fmla="*/ 226 w 227"/>
                <a:gd name="T1" fmla="*/ 90 h 162"/>
                <a:gd name="T2" fmla="*/ 112 w 227"/>
                <a:gd name="T3" fmla="*/ 152 h 162"/>
                <a:gd name="T4" fmla="*/ 52 w 227"/>
                <a:gd name="T5" fmla="*/ 159 h 162"/>
                <a:gd name="T6" fmla="*/ 7 w 227"/>
                <a:gd name="T7" fmla="*/ 123 h 162"/>
                <a:gd name="T8" fmla="*/ 54 w 227"/>
                <a:gd name="T9" fmla="*/ 54 h 162"/>
                <a:gd name="T10" fmla="*/ 227 w 227"/>
                <a:gd name="T11" fmla="*/ 80 h 162"/>
                <a:gd name="T12" fmla="*/ 226 w 227"/>
                <a:gd name="T13" fmla="*/ 9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62">
                  <a:moveTo>
                    <a:pt x="226" y="90"/>
                  </a:moveTo>
                  <a:cubicBezTo>
                    <a:pt x="217" y="128"/>
                    <a:pt x="142" y="145"/>
                    <a:pt x="112" y="152"/>
                  </a:cubicBezTo>
                  <a:cubicBezTo>
                    <a:pt x="93" y="157"/>
                    <a:pt x="72" y="162"/>
                    <a:pt x="52" y="159"/>
                  </a:cubicBezTo>
                  <a:cubicBezTo>
                    <a:pt x="32" y="156"/>
                    <a:pt x="12" y="143"/>
                    <a:pt x="7" y="123"/>
                  </a:cubicBezTo>
                  <a:cubicBezTo>
                    <a:pt x="0" y="94"/>
                    <a:pt x="27" y="68"/>
                    <a:pt x="54" y="54"/>
                  </a:cubicBezTo>
                  <a:cubicBezTo>
                    <a:pt x="97" y="30"/>
                    <a:pt x="222" y="0"/>
                    <a:pt x="227" y="80"/>
                  </a:cubicBezTo>
                  <a:cubicBezTo>
                    <a:pt x="227" y="83"/>
                    <a:pt x="227" y="87"/>
                    <a:pt x="226" y="90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57"/>
            <p:cNvSpPr/>
            <p:nvPr/>
          </p:nvSpPr>
          <p:spPr bwMode="auto">
            <a:xfrm>
              <a:off x="10653713" y="3697287"/>
              <a:ext cx="207963" cy="134938"/>
            </a:xfrm>
            <a:custGeom>
              <a:avLst/>
              <a:gdLst>
                <a:gd name="T0" fmla="*/ 3 w 224"/>
                <a:gd name="T1" fmla="*/ 32 h 145"/>
                <a:gd name="T2" fmla="*/ 50 w 224"/>
                <a:gd name="T3" fmla="*/ 107 h 145"/>
                <a:gd name="T4" fmla="*/ 159 w 224"/>
                <a:gd name="T5" fmla="*/ 140 h 145"/>
                <a:gd name="T6" fmla="*/ 220 w 224"/>
                <a:gd name="T7" fmla="*/ 94 h 145"/>
                <a:gd name="T8" fmla="*/ 200 w 224"/>
                <a:gd name="T9" fmla="*/ 41 h 145"/>
                <a:gd name="T10" fmla="*/ 148 w 224"/>
                <a:gd name="T11" fmla="*/ 16 h 145"/>
                <a:gd name="T12" fmla="*/ 29 w 224"/>
                <a:gd name="T13" fmla="*/ 6 h 145"/>
                <a:gd name="T14" fmla="*/ 6 w 224"/>
                <a:gd name="T15" fmla="*/ 21 h 145"/>
                <a:gd name="T16" fmla="*/ 3 w 224"/>
                <a:gd name="T17" fmla="*/ 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45">
                  <a:moveTo>
                    <a:pt x="3" y="32"/>
                  </a:moveTo>
                  <a:cubicBezTo>
                    <a:pt x="0" y="60"/>
                    <a:pt x="32" y="92"/>
                    <a:pt x="50" y="107"/>
                  </a:cubicBezTo>
                  <a:cubicBezTo>
                    <a:pt x="80" y="132"/>
                    <a:pt x="120" y="145"/>
                    <a:pt x="159" y="140"/>
                  </a:cubicBezTo>
                  <a:cubicBezTo>
                    <a:pt x="186" y="135"/>
                    <a:pt x="214" y="120"/>
                    <a:pt x="220" y="94"/>
                  </a:cubicBezTo>
                  <a:cubicBezTo>
                    <a:pt x="224" y="75"/>
                    <a:pt x="215" y="55"/>
                    <a:pt x="200" y="41"/>
                  </a:cubicBezTo>
                  <a:cubicBezTo>
                    <a:pt x="186" y="28"/>
                    <a:pt x="167" y="21"/>
                    <a:pt x="148" y="16"/>
                  </a:cubicBezTo>
                  <a:cubicBezTo>
                    <a:pt x="112" y="6"/>
                    <a:pt x="66" y="0"/>
                    <a:pt x="29" y="6"/>
                  </a:cubicBezTo>
                  <a:cubicBezTo>
                    <a:pt x="20" y="8"/>
                    <a:pt x="11" y="13"/>
                    <a:pt x="6" y="21"/>
                  </a:cubicBezTo>
                  <a:cubicBezTo>
                    <a:pt x="5" y="25"/>
                    <a:pt x="4" y="28"/>
                    <a:pt x="3" y="32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58"/>
            <p:cNvSpPr/>
            <p:nvPr/>
          </p:nvSpPr>
          <p:spPr bwMode="auto">
            <a:xfrm>
              <a:off x="10450513" y="3632200"/>
              <a:ext cx="220663" cy="117475"/>
            </a:xfrm>
            <a:custGeom>
              <a:avLst/>
              <a:gdLst>
                <a:gd name="T0" fmla="*/ 222 w 237"/>
                <a:gd name="T1" fmla="*/ 89 h 126"/>
                <a:gd name="T2" fmla="*/ 97 w 237"/>
                <a:gd name="T3" fmla="*/ 125 h 126"/>
                <a:gd name="T4" fmla="*/ 37 w 237"/>
                <a:gd name="T5" fmla="*/ 119 h 126"/>
                <a:gd name="T6" fmla="*/ 1 w 237"/>
                <a:gd name="T7" fmla="*/ 74 h 126"/>
                <a:gd name="T8" fmla="*/ 62 w 237"/>
                <a:gd name="T9" fmla="*/ 16 h 126"/>
                <a:gd name="T10" fmla="*/ 225 w 237"/>
                <a:gd name="T11" fmla="*/ 79 h 126"/>
                <a:gd name="T12" fmla="*/ 222 w 237"/>
                <a:gd name="T13" fmla="*/ 8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25">
                  <a:moveTo>
                    <a:pt x="222" y="89"/>
                  </a:moveTo>
                  <a:cubicBezTo>
                    <a:pt x="204" y="124"/>
                    <a:pt x="128" y="124"/>
                    <a:pt x="97" y="125"/>
                  </a:cubicBezTo>
                  <a:cubicBezTo>
                    <a:pt x="77" y="126"/>
                    <a:pt x="56" y="126"/>
                    <a:pt x="37" y="119"/>
                  </a:cubicBezTo>
                  <a:cubicBezTo>
                    <a:pt x="18" y="111"/>
                    <a:pt x="1" y="94"/>
                    <a:pt x="1" y="74"/>
                  </a:cubicBezTo>
                  <a:cubicBezTo>
                    <a:pt x="0" y="43"/>
                    <a:pt x="33" y="24"/>
                    <a:pt x="62" y="16"/>
                  </a:cubicBezTo>
                  <a:cubicBezTo>
                    <a:pt x="109" y="2"/>
                    <a:pt x="237" y="0"/>
                    <a:pt x="225" y="79"/>
                  </a:cubicBezTo>
                  <a:cubicBezTo>
                    <a:pt x="224" y="83"/>
                    <a:pt x="223" y="86"/>
                    <a:pt x="222" y="8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59"/>
            <p:cNvSpPr/>
            <p:nvPr/>
          </p:nvSpPr>
          <p:spPr bwMode="auto">
            <a:xfrm>
              <a:off x="9891713" y="1349375"/>
              <a:ext cx="509588" cy="1031875"/>
            </a:xfrm>
            <a:custGeom>
              <a:avLst/>
              <a:gdLst>
                <a:gd name="T0" fmla="*/ 384 w 548"/>
                <a:gd name="T1" fmla="*/ 23 h 1112"/>
                <a:gd name="T2" fmla="*/ 366 w 548"/>
                <a:gd name="T3" fmla="*/ 332 h 1112"/>
                <a:gd name="T4" fmla="*/ 367 w 548"/>
                <a:gd name="T5" fmla="*/ 333 h 1112"/>
                <a:gd name="T6" fmla="*/ 497 w 548"/>
                <a:gd name="T7" fmla="*/ 468 h 1112"/>
                <a:gd name="T8" fmla="*/ 527 w 548"/>
                <a:gd name="T9" fmla="*/ 661 h 1112"/>
                <a:gd name="T10" fmla="*/ 498 w 548"/>
                <a:gd name="T11" fmla="*/ 674 h 1112"/>
                <a:gd name="T12" fmla="*/ 484 w 548"/>
                <a:gd name="T13" fmla="*/ 645 h 1112"/>
                <a:gd name="T14" fmla="*/ 458 w 548"/>
                <a:gd name="T15" fmla="*/ 493 h 1112"/>
                <a:gd name="T16" fmla="*/ 357 w 548"/>
                <a:gd name="T17" fmla="*/ 385 h 1112"/>
                <a:gd name="T18" fmla="*/ 302 w 548"/>
                <a:gd name="T19" fmla="*/ 617 h 1112"/>
                <a:gd name="T20" fmla="*/ 302 w 548"/>
                <a:gd name="T21" fmla="*/ 627 h 1112"/>
                <a:gd name="T22" fmla="*/ 295 w 548"/>
                <a:gd name="T23" fmla="*/ 638 h 1112"/>
                <a:gd name="T24" fmla="*/ 229 w 548"/>
                <a:gd name="T25" fmla="*/ 811 h 1112"/>
                <a:gd name="T26" fmla="*/ 282 w 548"/>
                <a:gd name="T27" fmla="*/ 1093 h 1112"/>
                <a:gd name="T28" fmla="*/ 253 w 548"/>
                <a:gd name="T29" fmla="*/ 1108 h 1112"/>
                <a:gd name="T30" fmla="*/ 238 w 548"/>
                <a:gd name="T31" fmla="*/ 1078 h 1112"/>
                <a:gd name="T32" fmla="*/ 208 w 548"/>
                <a:gd name="T33" fmla="*/ 858 h 1112"/>
                <a:gd name="T34" fmla="*/ 81 w 548"/>
                <a:gd name="T35" fmla="*/ 1084 h 1112"/>
                <a:gd name="T36" fmla="*/ 49 w 548"/>
                <a:gd name="T37" fmla="*/ 1090 h 1112"/>
                <a:gd name="T38" fmla="*/ 43 w 548"/>
                <a:gd name="T39" fmla="*/ 1058 h 1112"/>
                <a:gd name="T40" fmla="*/ 179 w 548"/>
                <a:gd name="T41" fmla="*/ 811 h 1112"/>
                <a:gd name="T42" fmla="*/ 184 w 548"/>
                <a:gd name="T43" fmla="*/ 799 h 1112"/>
                <a:gd name="T44" fmla="*/ 245 w 548"/>
                <a:gd name="T45" fmla="*/ 642 h 1112"/>
                <a:gd name="T46" fmla="*/ 149 w 548"/>
                <a:gd name="T47" fmla="*/ 673 h 1112"/>
                <a:gd name="T48" fmla="*/ 42 w 548"/>
                <a:gd name="T49" fmla="*/ 768 h 1112"/>
                <a:gd name="T50" fmla="*/ 9 w 548"/>
                <a:gd name="T51" fmla="*/ 769 h 1112"/>
                <a:gd name="T52" fmla="*/ 8 w 548"/>
                <a:gd name="T53" fmla="*/ 736 h 1112"/>
                <a:gd name="T54" fmla="*/ 125 w 548"/>
                <a:gd name="T55" fmla="*/ 634 h 1112"/>
                <a:gd name="T56" fmla="*/ 130 w 548"/>
                <a:gd name="T57" fmla="*/ 631 h 1112"/>
                <a:gd name="T58" fmla="*/ 259 w 548"/>
                <a:gd name="T59" fmla="*/ 596 h 1112"/>
                <a:gd name="T60" fmla="*/ 325 w 548"/>
                <a:gd name="T61" fmla="*/ 289 h 1112"/>
                <a:gd name="T62" fmla="*/ 160 w 548"/>
                <a:gd name="T63" fmla="*/ 374 h 1112"/>
                <a:gd name="T64" fmla="*/ 128 w 548"/>
                <a:gd name="T65" fmla="*/ 378 h 1112"/>
                <a:gd name="T66" fmla="*/ 123 w 548"/>
                <a:gd name="T67" fmla="*/ 346 h 1112"/>
                <a:gd name="T68" fmla="*/ 198 w 548"/>
                <a:gd name="T69" fmla="*/ 280 h 1112"/>
                <a:gd name="T70" fmla="*/ 330 w 548"/>
                <a:gd name="T71" fmla="*/ 243 h 1112"/>
                <a:gd name="T72" fmla="*/ 338 w 548"/>
                <a:gd name="T73" fmla="*/ 25 h 1112"/>
                <a:gd name="T74" fmla="*/ 349 w 548"/>
                <a:gd name="T75" fmla="*/ 4 h 1112"/>
                <a:gd name="T76" fmla="*/ 360 w 548"/>
                <a:gd name="T77" fmla="*/ 1 h 1112"/>
                <a:gd name="T78" fmla="*/ 384 w 548"/>
                <a:gd name="T79" fmla="*/ 23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8" h="1112">
                  <a:moveTo>
                    <a:pt x="384" y="23"/>
                  </a:moveTo>
                  <a:cubicBezTo>
                    <a:pt x="387" y="127"/>
                    <a:pt x="380" y="230"/>
                    <a:pt x="366" y="332"/>
                  </a:cubicBezTo>
                  <a:cubicBezTo>
                    <a:pt x="366" y="333"/>
                    <a:pt x="367" y="333"/>
                    <a:pt x="367" y="333"/>
                  </a:cubicBezTo>
                  <a:cubicBezTo>
                    <a:pt x="412" y="371"/>
                    <a:pt x="463" y="414"/>
                    <a:pt x="497" y="468"/>
                  </a:cubicBezTo>
                  <a:cubicBezTo>
                    <a:pt x="537" y="531"/>
                    <a:pt x="548" y="603"/>
                    <a:pt x="527" y="661"/>
                  </a:cubicBezTo>
                  <a:cubicBezTo>
                    <a:pt x="523" y="673"/>
                    <a:pt x="510" y="679"/>
                    <a:pt x="498" y="674"/>
                  </a:cubicBezTo>
                  <a:cubicBezTo>
                    <a:pt x="486" y="670"/>
                    <a:pt x="479" y="657"/>
                    <a:pt x="484" y="645"/>
                  </a:cubicBezTo>
                  <a:cubicBezTo>
                    <a:pt x="500" y="600"/>
                    <a:pt x="491" y="543"/>
                    <a:pt x="458" y="493"/>
                  </a:cubicBezTo>
                  <a:cubicBezTo>
                    <a:pt x="432" y="452"/>
                    <a:pt x="395" y="418"/>
                    <a:pt x="357" y="385"/>
                  </a:cubicBezTo>
                  <a:cubicBezTo>
                    <a:pt x="344" y="464"/>
                    <a:pt x="325" y="541"/>
                    <a:pt x="302" y="617"/>
                  </a:cubicBezTo>
                  <a:cubicBezTo>
                    <a:pt x="302" y="620"/>
                    <a:pt x="303" y="623"/>
                    <a:pt x="302" y="627"/>
                  </a:cubicBezTo>
                  <a:cubicBezTo>
                    <a:pt x="301" y="631"/>
                    <a:pt x="298" y="635"/>
                    <a:pt x="295" y="638"/>
                  </a:cubicBezTo>
                  <a:cubicBezTo>
                    <a:pt x="276" y="697"/>
                    <a:pt x="254" y="755"/>
                    <a:pt x="229" y="811"/>
                  </a:cubicBezTo>
                  <a:cubicBezTo>
                    <a:pt x="292" y="888"/>
                    <a:pt x="314" y="999"/>
                    <a:pt x="282" y="1093"/>
                  </a:cubicBezTo>
                  <a:cubicBezTo>
                    <a:pt x="278" y="1105"/>
                    <a:pt x="265" y="1112"/>
                    <a:pt x="253" y="1108"/>
                  </a:cubicBezTo>
                  <a:cubicBezTo>
                    <a:pt x="241" y="1104"/>
                    <a:pt x="234" y="1090"/>
                    <a:pt x="238" y="1078"/>
                  </a:cubicBezTo>
                  <a:cubicBezTo>
                    <a:pt x="263" y="1006"/>
                    <a:pt x="250" y="922"/>
                    <a:pt x="208" y="858"/>
                  </a:cubicBezTo>
                  <a:cubicBezTo>
                    <a:pt x="171" y="936"/>
                    <a:pt x="129" y="1012"/>
                    <a:pt x="81" y="1084"/>
                  </a:cubicBezTo>
                  <a:cubicBezTo>
                    <a:pt x="74" y="1095"/>
                    <a:pt x="60" y="1097"/>
                    <a:pt x="49" y="1090"/>
                  </a:cubicBezTo>
                  <a:cubicBezTo>
                    <a:pt x="39" y="1083"/>
                    <a:pt x="36" y="1069"/>
                    <a:pt x="43" y="1058"/>
                  </a:cubicBezTo>
                  <a:cubicBezTo>
                    <a:pt x="95" y="980"/>
                    <a:pt x="140" y="897"/>
                    <a:pt x="179" y="811"/>
                  </a:cubicBezTo>
                  <a:cubicBezTo>
                    <a:pt x="179" y="807"/>
                    <a:pt x="181" y="802"/>
                    <a:pt x="184" y="799"/>
                  </a:cubicBezTo>
                  <a:cubicBezTo>
                    <a:pt x="207" y="747"/>
                    <a:pt x="227" y="695"/>
                    <a:pt x="245" y="642"/>
                  </a:cubicBezTo>
                  <a:cubicBezTo>
                    <a:pt x="214" y="643"/>
                    <a:pt x="180" y="654"/>
                    <a:pt x="149" y="673"/>
                  </a:cubicBezTo>
                  <a:cubicBezTo>
                    <a:pt x="109" y="698"/>
                    <a:pt x="75" y="734"/>
                    <a:pt x="42" y="768"/>
                  </a:cubicBezTo>
                  <a:cubicBezTo>
                    <a:pt x="33" y="778"/>
                    <a:pt x="18" y="778"/>
                    <a:pt x="9" y="769"/>
                  </a:cubicBezTo>
                  <a:cubicBezTo>
                    <a:pt x="0" y="760"/>
                    <a:pt x="0" y="746"/>
                    <a:pt x="8" y="736"/>
                  </a:cubicBezTo>
                  <a:cubicBezTo>
                    <a:pt x="43" y="700"/>
                    <a:pt x="80" y="662"/>
                    <a:pt x="125" y="634"/>
                  </a:cubicBezTo>
                  <a:cubicBezTo>
                    <a:pt x="126" y="633"/>
                    <a:pt x="128" y="632"/>
                    <a:pt x="130" y="631"/>
                  </a:cubicBezTo>
                  <a:cubicBezTo>
                    <a:pt x="173" y="606"/>
                    <a:pt x="218" y="594"/>
                    <a:pt x="259" y="596"/>
                  </a:cubicBezTo>
                  <a:cubicBezTo>
                    <a:pt x="290" y="496"/>
                    <a:pt x="312" y="393"/>
                    <a:pt x="325" y="289"/>
                  </a:cubicBezTo>
                  <a:cubicBezTo>
                    <a:pt x="262" y="292"/>
                    <a:pt x="198" y="323"/>
                    <a:pt x="160" y="374"/>
                  </a:cubicBezTo>
                  <a:cubicBezTo>
                    <a:pt x="153" y="384"/>
                    <a:pt x="138" y="386"/>
                    <a:pt x="128" y="378"/>
                  </a:cubicBezTo>
                  <a:cubicBezTo>
                    <a:pt x="118" y="371"/>
                    <a:pt x="116" y="356"/>
                    <a:pt x="123" y="346"/>
                  </a:cubicBezTo>
                  <a:cubicBezTo>
                    <a:pt x="144" y="319"/>
                    <a:pt x="169" y="297"/>
                    <a:pt x="198" y="280"/>
                  </a:cubicBezTo>
                  <a:cubicBezTo>
                    <a:pt x="238" y="256"/>
                    <a:pt x="284" y="244"/>
                    <a:pt x="330" y="243"/>
                  </a:cubicBezTo>
                  <a:cubicBezTo>
                    <a:pt x="337" y="171"/>
                    <a:pt x="340" y="98"/>
                    <a:pt x="338" y="25"/>
                  </a:cubicBezTo>
                  <a:cubicBezTo>
                    <a:pt x="337" y="16"/>
                    <a:pt x="342" y="8"/>
                    <a:pt x="349" y="4"/>
                  </a:cubicBezTo>
                  <a:cubicBezTo>
                    <a:pt x="352" y="2"/>
                    <a:pt x="356" y="1"/>
                    <a:pt x="360" y="1"/>
                  </a:cubicBezTo>
                  <a:cubicBezTo>
                    <a:pt x="373" y="0"/>
                    <a:pt x="384" y="10"/>
                    <a:pt x="384" y="2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60"/>
            <p:cNvSpPr/>
            <p:nvPr/>
          </p:nvSpPr>
          <p:spPr bwMode="auto">
            <a:xfrm>
              <a:off x="10296525" y="1908175"/>
              <a:ext cx="147638" cy="149225"/>
            </a:xfrm>
            <a:custGeom>
              <a:avLst/>
              <a:gdLst>
                <a:gd name="T0" fmla="*/ 80 w 160"/>
                <a:gd name="T1" fmla="*/ 2 h 160"/>
                <a:gd name="T2" fmla="*/ 113 w 160"/>
                <a:gd name="T3" fmla="*/ 10 h 160"/>
                <a:gd name="T4" fmla="*/ 145 w 160"/>
                <a:gd name="T5" fmla="*/ 47 h 160"/>
                <a:gd name="T6" fmla="*/ 157 w 160"/>
                <a:gd name="T7" fmla="*/ 91 h 160"/>
                <a:gd name="T8" fmla="*/ 144 w 160"/>
                <a:gd name="T9" fmla="*/ 119 h 160"/>
                <a:gd name="T10" fmla="*/ 70 w 160"/>
                <a:gd name="T11" fmla="*/ 159 h 160"/>
                <a:gd name="T12" fmla="*/ 4 w 160"/>
                <a:gd name="T13" fmla="*/ 113 h 160"/>
                <a:gd name="T14" fmla="*/ 1 w 160"/>
                <a:gd name="T15" fmla="*/ 75 h 160"/>
                <a:gd name="T16" fmla="*/ 18 w 160"/>
                <a:gd name="T17" fmla="*/ 25 h 160"/>
                <a:gd name="T18" fmla="*/ 43 w 160"/>
                <a:gd name="T19" fmla="*/ 8 h 160"/>
                <a:gd name="T20" fmla="*/ 68 w 160"/>
                <a:gd name="T21" fmla="*/ 5 h 160"/>
                <a:gd name="T22" fmla="*/ 80 w 160"/>
                <a:gd name="T23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60">
                  <a:moveTo>
                    <a:pt x="80" y="2"/>
                  </a:moveTo>
                  <a:cubicBezTo>
                    <a:pt x="92" y="0"/>
                    <a:pt x="101" y="1"/>
                    <a:pt x="113" y="10"/>
                  </a:cubicBezTo>
                  <a:cubicBezTo>
                    <a:pt x="126" y="20"/>
                    <a:pt x="136" y="33"/>
                    <a:pt x="145" y="47"/>
                  </a:cubicBezTo>
                  <a:cubicBezTo>
                    <a:pt x="154" y="60"/>
                    <a:pt x="160" y="76"/>
                    <a:pt x="157" y="91"/>
                  </a:cubicBezTo>
                  <a:cubicBezTo>
                    <a:pt x="156" y="102"/>
                    <a:pt x="151" y="111"/>
                    <a:pt x="144" y="119"/>
                  </a:cubicBezTo>
                  <a:cubicBezTo>
                    <a:pt x="127" y="143"/>
                    <a:pt x="99" y="159"/>
                    <a:pt x="70" y="159"/>
                  </a:cubicBezTo>
                  <a:cubicBezTo>
                    <a:pt x="41" y="160"/>
                    <a:pt x="12" y="141"/>
                    <a:pt x="4" y="113"/>
                  </a:cubicBezTo>
                  <a:cubicBezTo>
                    <a:pt x="0" y="101"/>
                    <a:pt x="0" y="88"/>
                    <a:pt x="1" y="75"/>
                  </a:cubicBezTo>
                  <a:cubicBezTo>
                    <a:pt x="3" y="57"/>
                    <a:pt x="7" y="39"/>
                    <a:pt x="18" y="25"/>
                  </a:cubicBezTo>
                  <a:cubicBezTo>
                    <a:pt x="25" y="16"/>
                    <a:pt x="32" y="10"/>
                    <a:pt x="43" y="8"/>
                  </a:cubicBezTo>
                  <a:cubicBezTo>
                    <a:pt x="51" y="7"/>
                    <a:pt x="60" y="7"/>
                    <a:pt x="68" y="5"/>
                  </a:cubicBezTo>
                  <a:cubicBezTo>
                    <a:pt x="72" y="4"/>
                    <a:pt x="76" y="3"/>
                    <a:pt x="80" y="2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61"/>
            <p:cNvSpPr/>
            <p:nvPr/>
          </p:nvSpPr>
          <p:spPr bwMode="auto">
            <a:xfrm>
              <a:off x="9829800" y="2016125"/>
              <a:ext cx="120650" cy="158750"/>
            </a:xfrm>
            <a:custGeom>
              <a:avLst/>
              <a:gdLst>
                <a:gd name="T0" fmla="*/ 93 w 130"/>
                <a:gd name="T1" fmla="*/ 14 h 171"/>
                <a:gd name="T2" fmla="*/ 128 w 130"/>
                <a:gd name="T3" fmla="*/ 93 h 171"/>
                <a:gd name="T4" fmla="*/ 111 w 130"/>
                <a:gd name="T5" fmla="*/ 151 h 171"/>
                <a:gd name="T6" fmla="*/ 40 w 130"/>
                <a:gd name="T7" fmla="*/ 159 h 171"/>
                <a:gd name="T8" fmla="*/ 2 w 130"/>
                <a:gd name="T9" fmla="*/ 97 h 171"/>
                <a:gd name="T10" fmla="*/ 23 w 130"/>
                <a:gd name="T11" fmla="*/ 25 h 171"/>
                <a:gd name="T12" fmla="*/ 42 w 130"/>
                <a:gd name="T13" fmla="*/ 6 h 171"/>
                <a:gd name="T14" fmla="*/ 93 w 130"/>
                <a:gd name="T15" fmla="*/ 1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71">
                  <a:moveTo>
                    <a:pt x="93" y="14"/>
                  </a:moveTo>
                  <a:cubicBezTo>
                    <a:pt x="116" y="27"/>
                    <a:pt x="127" y="68"/>
                    <a:pt x="128" y="93"/>
                  </a:cubicBezTo>
                  <a:cubicBezTo>
                    <a:pt x="130" y="113"/>
                    <a:pt x="125" y="136"/>
                    <a:pt x="111" y="151"/>
                  </a:cubicBezTo>
                  <a:cubicBezTo>
                    <a:pt x="93" y="169"/>
                    <a:pt x="62" y="171"/>
                    <a:pt x="40" y="159"/>
                  </a:cubicBezTo>
                  <a:cubicBezTo>
                    <a:pt x="18" y="147"/>
                    <a:pt x="4" y="122"/>
                    <a:pt x="2" y="97"/>
                  </a:cubicBezTo>
                  <a:cubicBezTo>
                    <a:pt x="0" y="71"/>
                    <a:pt x="9" y="46"/>
                    <a:pt x="23" y="25"/>
                  </a:cubicBezTo>
                  <a:cubicBezTo>
                    <a:pt x="28" y="18"/>
                    <a:pt x="34" y="10"/>
                    <a:pt x="42" y="6"/>
                  </a:cubicBezTo>
                  <a:cubicBezTo>
                    <a:pt x="55" y="0"/>
                    <a:pt x="81" y="8"/>
                    <a:pt x="93" y="1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62"/>
            <p:cNvSpPr/>
            <p:nvPr/>
          </p:nvSpPr>
          <p:spPr bwMode="auto">
            <a:xfrm>
              <a:off x="9920288" y="1609725"/>
              <a:ext cx="152400" cy="168275"/>
            </a:xfrm>
            <a:custGeom>
              <a:avLst/>
              <a:gdLst>
                <a:gd name="T0" fmla="*/ 121 w 165"/>
                <a:gd name="T1" fmla="*/ 27 h 181"/>
                <a:gd name="T2" fmla="*/ 135 w 165"/>
                <a:gd name="T3" fmla="*/ 32 h 181"/>
                <a:gd name="T4" fmla="*/ 160 w 165"/>
                <a:gd name="T5" fmla="*/ 70 h 181"/>
                <a:gd name="T6" fmla="*/ 152 w 165"/>
                <a:gd name="T7" fmla="*/ 138 h 181"/>
                <a:gd name="T8" fmla="*/ 98 w 165"/>
                <a:gd name="T9" fmla="*/ 177 h 181"/>
                <a:gd name="T10" fmla="*/ 29 w 165"/>
                <a:gd name="T11" fmla="*/ 150 h 181"/>
                <a:gd name="T12" fmla="*/ 2 w 165"/>
                <a:gd name="T13" fmla="*/ 80 h 181"/>
                <a:gd name="T14" fmla="*/ 29 w 165"/>
                <a:gd name="T15" fmla="*/ 17 h 181"/>
                <a:gd name="T16" fmla="*/ 113 w 165"/>
                <a:gd name="T17" fmla="*/ 25 h 181"/>
                <a:gd name="T18" fmla="*/ 121 w 165"/>
                <a:gd name="T19" fmla="*/ 2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81">
                  <a:moveTo>
                    <a:pt x="121" y="27"/>
                  </a:moveTo>
                  <a:cubicBezTo>
                    <a:pt x="126" y="28"/>
                    <a:pt x="131" y="30"/>
                    <a:pt x="135" y="32"/>
                  </a:cubicBezTo>
                  <a:cubicBezTo>
                    <a:pt x="149" y="39"/>
                    <a:pt x="156" y="55"/>
                    <a:pt x="160" y="70"/>
                  </a:cubicBezTo>
                  <a:cubicBezTo>
                    <a:pt x="165" y="93"/>
                    <a:pt x="163" y="117"/>
                    <a:pt x="152" y="138"/>
                  </a:cubicBezTo>
                  <a:cubicBezTo>
                    <a:pt x="141" y="158"/>
                    <a:pt x="121" y="174"/>
                    <a:pt x="98" y="177"/>
                  </a:cubicBezTo>
                  <a:cubicBezTo>
                    <a:pt x="73" y="181"/>
                    <a:pt x="47" y="169"/>
                    <a:pt x="29" y="150"/>
                  </a:cubicBezTo>
                  <a:cubicBezTo>
                    <a:pt x="12" y="131"/>
                    <a:pt x="4" y="106"/>
                    <a:pt x="2" y="80"/>
                  </a:cubicBezTo>
                  <a:cubicBezTo>
                    <a:pt x="0" y="57"/>
                    <a:pt x="8" y="30"/>
                    <a:pt x="29" y="17"/>
                  </a:cubicBezTo>
                  <a:cubicBezTo>
                    <a:pt x="56" y="0"/>
                    <a:pt x="86" y="17"/>
                    <a:pt x="113" y="25"/>
                  </a:cubicBezTo>
                  <a:cubicBezTo>
                    <a:pt x="115" y="26"/>
                    <a:pt x="118" y="26"/>
                    <a:pt x="121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63"/>
            <p:cNvSpPr/>
            <p:nvPr/>
          </p:nvSpPr>
          <p:spPr bwMode="auto">
            <a:xfrm>
              <a:off x="10052050" y="2333625"/>
              <a:ext cx="174625" cy="150813"/>
            </a:xfrm>
            <a:custGeom>
              <a:avLst/>
              <a:gdLst>
                <a:gd name="T0" fmla="*/ 88 w 187"/>
                <a:gd name="T1" fmla="*/ 1 h 162"/>
                <a:gd name="T2" fmla="*/ 150 w 187"/>
                <a:gd name="T3" fmla="*/ 18 h 162"/>
                <a:gd name="T4" fmla="*/ 185 w 187"/>
                <a:gd name="T5" fmla="*/ 78 h 162"/>
                <a:gd name="T6" fmla="*/ 184 w 187"/>
                <a:gd name="T7" fmla="*/ 101 h 162"/>
                <a:gd name="T8" fmla="*/ 170 w 187"/>
                <a:gd name="T9" fmla="*/ 119 h 162"/>
                <a:gd name="T10" fmla="*/ 84 w 187"/>
                <a:gd name="T11" fmla="*/ 162 h 162"/>
                <a:gd name="T12" fmla="*/ 3 w 187"/>
                <a:gd name="T13" fmla="*/ 88 h 162"/>
                <a:gd name="T14" fmla="*/ 81 w 187"/>
                <a:gd name="T15" fmla="*/ 1 h 162"/>
                <a:gd name="T16" fmla="*/ 88 w 187"/>
                <a:gd name="T17" fmla="*/ 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62">
                  <a:moveTo>
                    <a:pt x="88" y="1"/>
                  </a:moveTo>
                  <a:cubicBezTo>
                    <a:pt x="110" y="0"/>
                    <a:pt x="133" y="4"/>
                    <a:pt x="150" y="18"/>
                  </a:cubicBezTo>
                  <a:cubicBezTo>
                    <a:pt x="168" y="33"/>
                    <a:pt x="181" y="55"/>
                    <a:pt x="185" y="78"/>
                  </a:cubicBezTo>
                  <a:cubicBezTo>
                    <a:pt x="186" y="85"/>
                    <a:pt x="187" y="94"/>
                    <a:pt x="184" y="101"/>
                  </a:cubicBezTo>
                  <a:cubicBezTo>
                    <a:pt x="181" y="108"/>
                    <a:pt x="176" y="114"/>
                    <a:pt x="170" y="119"/>
                  </a:cubicBezTo>
                  <a:cubicBezTo>
                    <a:pt x="147" y="142"/>
                    <a:pt x="117" y="162"/>
                    <a:pt x="84" y="162"/>
                  </a:cubicBezTo>
                  <a:cubicBezTo>
                    <a:pt x="43" y="162"/>
                    <a:pt x="6" y="128"/>
                    <a:pt x="3" y="88"/>
                  </a:cubicBezTo>
                  <a:cubicBezTo>
                    <a:pt x="0" y="42"/>
                    <a:pt x="37" y="4"/>
                    <a:pt x="81" y="1"/>
                  </a:cubicBezTo>
                  <a:cubicBezTo>
                    <a:pt x="83" y="1"/>
                    <a:pt x="86" y="1"/>
                    <a:pt x="88" y="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64"/>
            <p:cNvSpPr/>
            <p:nvPr/>
          </p:nvSpPr>
          <p:spPr bwMode="auto">
            <a:xfrm>
              <a:off x="9817100" y="2319337"/>
              <a:ext cx="165100" cy="157163"/>
            </a:xfrm>
            <a:custGeom>
              <a:avLst/>
              <a:gdLst>
                <a:gd name="T0" fmla="*/ 134 w 177"/>
                <a:gd name="T1" fmla="*/ 27 h 170"/>
                <a:gd name="T2" fmla="*/ 168 w 177"/>
                <a:gd name="T3" fmla="*/ 67 h 170"/>
                <a:gd name="T4" fmla="*/ 166 w 177"/>
                <a:gd name="T5" fmla="*/ 129 h 170"/>
                <a:gd name="T6" fmla="*/ 109 w 177"/>
                <a:gd name="T7" fmla="*/ 165 h 170"/>
                <a:gd name="T8" fmla="*/ 18 w 177"/>
                <a:gd name="T9" fmla="*/ 123 h 170"/>
                <a:gd name="T10" fmla="*/ 30 w 177"/>
                <a:gd name="T11" fmla="*/ 25 h 170"/>
                <a:gd name="T12" fmla="*/ 122 w 177"/>
                <a:gd name="T13" fmla="*/ 18 h 170"/>
                <a:gd name="T14" fmla="*/ 134 w 177"/>
                <a:gd name="T15" fmla="*/ 2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170">
                  <a:moveTo>
                    <a:pt x="134" y="27"/>
                  </a:moveTo>
                  <a:cubicBezTo>
                    <a:pt x="148" y="37"/>
                    <a:pt x="162" y="51"/>
                    <a:pt x="168" y="67"/>
                  </a:cubicBezTo>
                  <a:cubicBezTo>
                    <a:pt x="176" y="87"/>
                    <a:pt x="177" y="110"/>
                    <a:pt x="166" y="129"/>
                  </a:cubicBezTo>
                  <a:cubicBezTo>
                    <a:pt x="155" y="150"/>
                    <a:pt x="132" y="162"/>
                    <a:pt x="109" y="165"/>
                  </a:cubicBezTo>
                  <a:cubicBezTo>
                    <a:pt x="74" y="170"/>
                    <a:pt x="36" y="153"/>
                    <a:pt x="18" y="123"/>
                  </a:cubicBezTo>
                  <a:cubicBezTo>
                    <a:pt x="0" y="92"/>
                    <a:pt x="5" y="49"/>
                    <a:pt x="30" y="25"/>
                  </a:cubicBezTo>
                  <a:cubicBezTo>
                    <a:pt x="55" y="1"/>
                    <a:pt x="93" y="0"/>
                    <a:pt x="122" y="18"/>
                  </a:cubicBezTo>
                  <a:cubicBezTo>
                    <a:pt x="126" y="21"/>
                    <a:pt x="130" y="24"/>
                    <a:pt x="134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65"/>
            <p:cNvSpPr/>
            <p:nvPr/>
          </p:nvSpPr>
          <p:spPr bwMode="auto">
            <a:xfrm>
              <a:off x="9664700" y="2522537"/>
              <a:ext cx="311150" cy="336550"/>
            </a:xfrm>
            <a:custGeom>
              <a:avLst/>
              <a:gdLst>
                <a:gd name="T0" fmla="*/ 149 w 336"/>
                <a:gd name="T1" fmla="*/ 117 h 363"/>
                <a:gd name="T2" fmla="*/ 39 w 336"/>
                <a:gd name="T3" fmla="*/ 112 h 363"/>
                <a:gd name="T4" fmla="*/ 9 w 336"/>
                <a:gd name="T5" fmla="*/ 133 h 363"/>
                <a:gd name="T6" fmla="*/ 6 w 336"/>
                <a:gd name="T7" fmla="*/ 168 h 363"/>
                <a:gd name="T8" fmla="*/ 32 w 336"/>
                <a:gd name="T9" fmla="*/ 184 h 363"/>
                <a:gd name="T10" fmla="*/ 135 w 336"/>
                <a:gd name="T11" fmla="*/ 187 h 363"/>
                <a:gd name="T12" fmla="*/ 68 w 336"/>
                <a:gd name="T13" fmla="*/ 243 h 363"/>
                <a:gd name="T14" fmla="*/ 57 w 336"/>
                <a:gd name="T15" fmla="*/ 293 h 363"/>
                <a:gd name="T16" fmla="*/ 120 w 336"/>
                <a:gd name="T17" fmla="*/ 301 h 363"/>
                <a:gd name="T18" fmla="*/ 154 w 336"/>
                <a:gd name="T19" fmla="*/ 237 h 363"/>
                <a:gd name="T20" fmla="*/ 173 w 336"/>
                <a:gd name="T21" fmla="*/ 315 h 363"/>
                <a:gd name="T22" fmla="*/ 237 w 336"/>
                <a:gd name="T23" fmla="*/ 355 h 363"/>
                <a:gd name="T24" fmla="*/ 264 w 336"/>
                <a:gd name="T25" fmla="*/ 291 h 363"/>
                <a:gd name="T26" fmla="*/ 218 w 336"/>
                <a:gd name="T27" fmla="*/ 231 h 363"/>
                <a:gd name="T28" fmla="*/ 282 w 336"/>
                <a:gd name="T29" fmla="*/ 253 h 363"/>
                <a:gd name="T30" fmla="*/ 332 w 336"/>
                <a:gd name="T31" fmla="*/ 212 h 363"/>
                <a:gd name="T32" fmla="*/ 296 w 336"/>
                <a:gd name="T33" fmla="*/ 153 h 363"/>
                <a:gd name="T34" fmla="*/ 222 w 336"/>
                <a:gd name="T35" fmla="*/ 147 h 363"/>
                <a:gd name="T36" fmla="*/ 256 w 336"/>
                <a:gd name="T37" fmla="*/ 77 h 363"/>
                <a:gd name="T38" fmla="*/ 216 w 336"/>
                <a:gd name="T39" fmla="*/ 8 h 363"/>
                <a:gd name="T40" fmla="*/ 203 w 336"/>
                <a:gd name="T41" fmla="*/ 1 h 363"/>
                <a:gd name="T42" fmla="*/ 188 w 336"/>
                <a:gd name="T43" fmla="*/ 4 h 363"/>
                <a:gd name="T44" fmla="*/ 149 w 336"/>
                <a:gd name="T45" fmla="*/ 1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63">
                  <a:moveTo>
                    <a:pt x="149" y="117"/>
                  </a:moveTo>
                  <a:cubicBezTo>
                    <a:pt x="123" y="94"/>
                    <a:pt x="73" y="102"/>
                    <a:pt x="39" y="112"/>
                  </a:cubicBezTo>
                  <a:cubicBezTo>
                    <a:pt x="28" y="116"/>
                    <a:pt x="16" y="122"/>
                    <a:pt x="9" y="133"/>
                  </a:cubicBezTo>
                  <a:cubicBezTo>
                    <a:pt x="2" y="143"/>
                    <a:pt x="0" y="157"/>
                    <a:pt x="6" y="168"/>
                  </a:cubicBezTo>
                  <a:cubicBezTo>
                    <a:pt x="12" y="176"/>
                    <a:pt x="22" y="181"/>
                    <a:pt x="32" y="184"/>
                  </a:cubicBezTo>
                  <a:cubicBezTo>
                    <a:pt x="66" y="194"/>
                    <a:pt x="101" y="195"/>
                    <a:pt x="135" y="187"/>
                  </a:cubicBezTo>
                  <a:cubicBezTo>
                    <a:pt x="108" y="199"/>
                    <a:pt x="85" y="219"/>
                    <a:pt x="68" y="243"/>
                  </a:cubicBezTo>
                  <a:cubicBezTo>
                    <a:pt x="57" y="258"/>
                    <a:pt x="49" y="277"/>
                    <a:pt x="57" y="293"/>
                  </a:cubicBezTo>
                  <a:cubicBezTo>
                    <a:pt x="67" y="315"/>
                    <a:pt x="101" y="316"/>
                    <a:pt x="120" y="301"/>
                  </a:cubicBezTo>
                  <a:cubicBezTo>
                    <a:pt x="139" y="285"/>
                    <a:pt x="147" y="260"/>
                    <a:pt x="154" y="237"/>
                  </a:cubicBezTo>
                  <a:cubicBezTo>
                    <a:pt x="153" y="264"/>
                    <a:pt x="160" y="291"/>
                    <a:pt x="173" y="315"/>
                  </a:cubicBezTo>
                  <a:cubicBezTo>
                    <a:pt x="185" y="340"/>
                    <a:pt x="211" y="363"/>
                    <a:pt x="237" y="355"/>
                  </a:cubicBezTo>
                  <a:cubicBezTo>
                    <a:pt x="262" y="348"/>
                    <a:pt x="272" y="316"/>
                    <a:pt x="264" y="291"/>
                  </a:cubicBezTo>
                  <a:cubicBezTo>
                    <a:pt x="257" y="267"/>
                    <a:pt x="237" y="248"/>
                    <a:pt x="218" y="231"/>
                  </a:cubicBezTo>
                  <a:cubicBezTo>
                    <a:pt x="236" y="245"/>
                    <a:pt x="259" y="255"/>
                    <a:pt x="282" y="253"/>
                  </a:cubicBezTo>
                  <a:cubicBezTo>
                    <a:pt x="305" y="251"/>
                    <a:pt x="328" y="235"/>
                    <a:pt x="332" y="212"/>
                  </a:cubicBezTo>
                  <a:cubicBezTo>
                    <a:pt x="336" y="187"/>
                    <a:pt x="319" y="163"/>
                    <a:pt x="296" y="153"/>
                  </a:cubicBezTo>
                  <a:cubicBezTo>
                    <a:pt x="273" y="142"/>
                    <a:pt x="247" y="143"/>
                    <a:pt x="222" y="147"/>
                  </a:cubicBezTo>
                  <a:cubicBezTo>
                    <a:pt x="246" y="133"/>
                    <a:pt x="259" y="104"/>
                    <a:pt x="256" y="77"/>
                  </a:cubicBezTo>
                  <a:cubicBezTo>
                    <a:pt x="254" y="50"/>
                    <a:pt x="238" y="25"/>
                    <a:pt x="216" y="8"/>
                  </a:cubicBezTo>
                  <a:cubicBezTo>
                    <a:pt x="212" y="5"/>
                    <a:pt x="208" y="2"/>
                    <a:pt x="203" y="1"/>
                  </a:cubicBezTo>
                  <a:cubicBezTo>
                    <a:pt x="198" y="0"/>
                    <a:pt x="193" y="2"/>
                    <a:pt x="188" y="4"/>
                  </a:cubicBezTo>
                  <a:cubicBezTo>
                    <a:pt x="150" y="21"/>
                    <a:pt x="128" y="82"/>
                    <a:pt x="149" y="11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66"/>
            <p:cNvSpPr/>
            <p:nvPr/>
          </p:nvSpPr>
          <p:spPr bwMode="auto">
            <a:xfrm>
              <a:off x="9809163" y="2665412"/>
              <a:ext cx="26988" cy="28575"/>
            </a:xfrm>
            <a:custGeom>
              <a:avLst/>
              <a:gdLst>
                <a:gd name="T0" fmla="*/ 27 w 28"/>
                <a:gd name="T1" fmla="*/ 13 h 31"/>
                <a:gd name="T2" fmla="*/ 22 w 28"/>
                <a:gd name="T3" fmla="*/ 4 h 31"/>
                <a:gd name="T4" fmla="*/ 11 w 28"/>
                <a:gd name="T5" fmla="*/ 0 h 31"/>
                <a:gd name="T6" fmla="*/ 7 w 28"/>
                <a:gd name="T7" fmla="*/ 1 h 31"/>
                <a:gd name="T8" fmla="*/ 5 w 28"/>
                <a:gd name="T9" fmla="*/ 4 h 31"/>
                <a:gd name="T10" fmla="*/ 1 w 28"/>
                <a:gd name="T11" fmla="*/ 20 h 31"/>
                <a:gd name="T12" fmla="*/ 16 w 28"/>
                <a:gd name="T13" fmla="*/ 30 h 31"/>
                <a:gd name="T14" fmla="*/ 27 w 28"/>
                <a:gd name="T15" fmla="*/ 14 h 31"/>
                <a:gd name="T16" fmla="*/ 27 w 2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1">
                  <a:moveTo>
                    <a:pt x="27" y="13"/>
                  </a:moveTo>
                  <a:cubicBezTo>
                    <a:pt x="26" y="9"/>
                    <a:pt x="25" y="6"/>
                    <a:pt x="22" y="4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2" y="9"/>
                    <a:pt x="0" y="14"/>
                    <a:pt x="1" y="20"/>
                  </a:cubicBezTo>
                  <a:cubicBezTo>
                    <a:pt x="3" y="26"/>
                    <a:pt x="10" y="31"/>
                    <a:pt x="16" y="30"/>
                  </a:cubicBezTo>
                  <a:cubicBezTo>
                    <a:pt x="24" y="29"/>
                    <a:pt x="28" y="21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67"/>
            <p:cNvSpPr/>
            <p:nvPr/>
          </p:nvSpPr>
          <p:spPr bwMode="auto">
            <a:xfrm>
              <a:off x="9845675" y="2686050"/>
              <a:ext cx="25400" cy="30163"/>
            </a:xfrm>
            <a:custGeom>
              <a:avLst/>
              <a:gdLst>
                <a:gd name="T0" fmla="*/ 27 w 28"/>
                <a:gd name="T1" fmla="*/ 13 h 31"/>
                <a:gd name="T2" fmla="*/ 22 w 28"/>
                <a:gd name="T3" fmla="*/ 3 h 31"/>
                <a:gd name="T4" fmla="*/ 11 w 28"/>
                <a:gd name="T5" fmla="*/ 0 h 31"/>
                <a:gd name="T6" fmla="*/ 7 w 28"/>
                <a:gd name="T7" fmla="*/ 1 h 31"/>
                <a:gd name="T8" fmla="*/ 5 w 28"/>
                <a:gd name="T9" fmla="*/ 4 h 31"/>
                <a:gd name="T10" fmla="*/ 1 w 28"/>
                <a:gd name="T11" fmla="*/ 20 h 31"/>
                <a:gd name="T12" fmla="*/ 16 w 28"/>
                <a:gd name="T13" fmla="*/ 30 h 31"/>
                <a:gd name="T14" fmla="*/ 27 w 28"/>
                <a:gd name="T15" fmla="*/ 14 h 31"/>
                <a:gd name="T16" fmla="*/ 27 w 2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1">
                  <a:moveTo>
                    <a:pt x="27" y="13"/>
                  </a:moveTo>
                  <a:cubicBezTo>
                    <a:pt x="26" y="9"/>
                    <a:pt x="25" y="6"/>
                    <a:pt x="22" y="3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2" y="9"/>
                    <a:pt x="0" y="14"/>
                    <a:pt x="1" y="20"/>
                  </a:cubicBezTo>
                  <a:cubicBezTo>
                    <a:pt x="3" y="26"/>
                    <a:pt x="9" y="31"/>
                    <a:pt x="16" y="30"/>
                  </a:cubicBezTo>
                  <a:cubicBezTo>
                    <a:pt x="23" y="28"/>
                    <a:pt x="28" y="21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68"/>
            <p:cNvSpPr/>
            <p:nvPr/>
          </p:nvSpPr>
          <p:spPr bwMode="auto">
            <a:xfrm>
              <a:off x="9812338" y="2709862"/>
              <a:ext cx="33338" cy="33338"/>
            </a:xfrm>
            <a:custGeom>
              <a:avLst/>
              <a:gdLst>
                <a:gd name="T0" fmla="*/ 28 w 37"/>
                <a:gd name="T1" fmla="*/ 5 h 36"/>
                <a:gd name="T2" fmla="*/ 18 w 37"/>
                <a:gd name="T3" fmla="*/ 0 h 36"/>
                <a:gd name="T4" fmla="*/ 5 w 37"/>
                <a:gd name="T5" fmla="*/ 4 h 36"/>
                <a:gd name="T6" fmla="*/ 0 w 37"/>
                <a:gd name="T7" fmla="*/ 17 h 36"/>
                <a:gd name="T8" fmla="*/ 14 w 37"/>
                <a:gd name="T9" fmla="*/ 34 h 36"/>
                <a:gd name="T10" fmla="*/ 33 w 37"/>
                <a:gd name="T11" fmla="*/ 27 h 36"/>
                <a:gd name="T12" fmla="*/ 30 w 37"/>
                <a:gd name="T13" fmla="*/ 8 h 36"/>
                <a:gd name="T14" fmla="*/ 28 w 37"/>
                <a:gd name="T15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6">
                  <a:moveTo>
                    <a:pt x="28" y="5"/>
                  </a:moveTo>
                  <a:cubicBezTo>
                    <a:pt x="25" y="3"/>
                    <a:pt x="21" y="1"/>
                    <a:pt x="18" y="0"/>
                  </a:cubicBezTo>
                  <a:cubicBezTo>
                    <a:pt x="13" y="0"/>
                    <a:pt x="8" y="1"/>
                    <a:pt x="5" y="4"/>
                  </a:cubicBezTo>
                  <a:cubicBezTo>
                    <a:pt x="1" y="7"/>
                    <a:pt x="0" y="12"/>
                    <a:pt x="0" y="17"/>
                  </a:cubicBezTo>
                  <a:cubicBezTo>
                    <a:pt x="1" y="25"/>
                    <a:pt x="6" y="32"/>
                    <a:pt x="14" y="34"/>
                  </a:cubicBezTo>
                  <a:cubicBezTo>
                    <a:pt x="21" y="36"/>
                    <a:pt x="29" y="33"/>
                    <a:pt x="33" y="27"/>
                  </a:cubicBezTo>
                  <a:cubicBezTo>
                    <a:pt x="37" y="21"/>
                    <a:pt x="35" y="13"/>
                    <a:pt x="30" y="8"/>
                  </a:cubicBezTo>
                  <a:cubicBezTo>
                    <a:pt x="29" y="7"/>
                    <a:pt x="29" y="6"/>
                    <a:pt x="28" y="5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69"/>
            <p:cNvSpPr/>
            <p:nvPr/>
          </p:nvSpPr>
          <p:spPr bwMode="auto">
            <a:xfrm>
              <a:off x="10474325" y="2046287"/>
              <a:ext cx="804863" cy="655638"/>
            </a:xfrm>
            <a:custGeom>
              <a:avLst/>
              <a:gdLst>
                <a:gd name="T0" fmla="*/ 40 w 868"/>
                <a:gd name="T1" fmla="*/ 138 h 706"/>
                <a:gd name="T2" fmla="*/ 291 w 868"/>
                <a:gd name="T3" fmla="*/ 603 h 706"/>
                <a:gd name="T4" fmla="*/ 267 w 868"/>
                <a:gd name="T5" fmla="*/ 488 h 706"/>
                <a:gd name="T6" fmla="*/ 505 w 868"/>
                <a:gd name="T7" fmla="*/ 700 h 706"/>
                <a:gd name="T8" fmla="*/ 436 w 868"/>
                <a:gd name="T9" fmla="*/ 560 h 706"/>
                <a:gd name="T10" fmla="*/ 819 w 868"/>
                <a:gd name="T11" fmla="*/ 695 h 706"/>
                <a:gd name="T12" fmla="*/ 659 w 868"/>
                <a:gd name="T13" fmla="*/ 490 h 706"/>
                <a:gd name="T14" fmla="*/ 868 w 868"/>
                <a:gd name="T15" fmla="*/ 516 h 706"/>
                <a:gd name="T16" fmla="*/ 651 w 868"/>
                <a:gd name="T17" fmla="*/ 327 h 706"/>
                <a:gd name="T18" fmla="*/ 800 w 868"/>
                <a:gd name="T19" fmla="*/ 321 h 706"/>
                <a:gd name="T20" fmla="*/ 673 w 868"/>
                <a:gd name="T21" fmla="*/ 207 h 706"/>
                <a:gd name="T22" fmla="*/ 485 w 868"/>
                <a:gd name="T23" fmla="*/ 176 h 706"/>
                <a:gd name="T24" fmla="*/ 660 w 868"/>
                <a:gd name="T25" fmla="*/ 125 h 706"/>
                <a:gd name="T26" fmla="*/ 191 w 868"/>
                <a:gd name="T27" fmla="*/ 25 h 706"/>
                <a:gd name="T28" fmla="*/ 40 w 868"/>
                <a:gd name="T29" fmla="*/ 13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7" h="706">
                  <a:moveTo>
                    <a:pt x="40" y="138"/>
                  </a:moveTo>
                  <a:cubicBezTo>
                    <a:pt x="0" y="289"/>
                    <a:pt x="172" y="536"/>
                    <a:pt x="291" y="603"/>
                  </a:cubicBezTo>
                  <a:cubicBezTo>
                    <a:pt x="283" y="565"/>
                    <a:pt x="275" y="527"/>
                    <a:pt x="267" y="488"/>
                  </a:cubicBezTo>
                  <a:cubicBezTo>
                    <a:pt x="330" y="575"/>
                    <a:pt x="412" y="648"/>
                    <a:pt x="505" y="700"/>
                  </a:cubicBezTo>
                  <a:cubicBezTo>
                    <a:pt x="502" y="647"/>
                    <a:pt x="476" y="595"/>
                    <a:pt x="436" y="560"/>
                  </a:cubicBezTo>
                  <a:cubicBezTo>
                    <a:pt x="537" y="656"/>
                    <a:pt x="680" y="706"/>
                    <a:pt x="819" y="695"/>
                  </a:cubicBezTo>
                  <a:cubicBezTo>
                    <a:pt x="775" y="620"/>
                    <a:pt x="721" y="551"/>
                    <a:pt x="659" y="490"/>
                  </a:cubicBezTo>
                  <a:cubicBezTo>
                    <a:pt x="728" y="505"/>
                    <a:pt x="798" y="513"/>
                    <a:pt x="868" y="516"/>
                  </a:cubicBezTo>
                  <a:cubicBezTo>
                    <a:pt x="856" y="411"/>
                    <a:pt x="756" y="324"/>
                    <a:pt x="651" y="327"/>
                  </a:cubicBezTo>
                  <a:cubicBezTo>
                    <a:pt x="700" y="325"/>
                    <a:pt x="750" y="323"/>
                    <a:pt x="800" y="321"/>
                  </a:cubicBezTo>
                  <a:cubicBezTo>
                    <a:pt x="800" y="259"/>
                    <a:pt x="732" y="223"/>
                    <a:pt x="673" y="207"/>
                  </a:cubicBezTo>
                  <a:cubicBezTo>
                    <a:pt x="612" y="189"/>
                    <a:pt x="548" y="179"/>
                    <a:pt x="485" y="176"/>
                  </a:cubicBezTo>
                  <a:cubicBezTo>
                    <a:pt x="546" y="172"/>
                    <a:pt x="606" y="155"/>
                    <a:pt x="660" y="125"/>
                  </a:cubicBezTo>
                  <a:cubicBezTo>
                    <a:pt x="523" y="37"/>
                    <a:pt x="353" y="0"/>
                    <a:pt x="191" y="25"/>
                  </a:cubicBezTo>
                  <a:cubicBezTo>
                    <a:pt x="100" y="38"/>
                    <a:pt x="55" y="81"/>
                    <a:pt x="40" y="13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70"/>
            <p:cNvSpPr/>
            <p:nvPr/>
          </p:nvSpPr>
          <p:spPr bwMode="auto">
            <a:xfrm>
              <a:off x="10021888" y="1176337"/>
              <a:ext cx="520700" cy="479425"/>
            </a:xfrm>
            <a:custGeom>
              <a:avLst/>
              <a:gdLst>
                <a:gd name="T0" fmla="*/ 529 w 562"/>
                <a:gd name="T1" fmla="*/ 188 h 516"/>
                <a:gd name="T2" fmla="*/ 169 w 562"/>
                <a:gd name="T3" fmla="*/ 17 h 516"/>
                <a:gd name="T4" fmla="*/ 9 w 562"/>
                <a:gd name="T5" fmla="*/ 156 h 516"/>
                <a:gd name="T6" fmla="*/ 133 w 562"/>
                <a:gd name="T7" fmla="*/ 240 h 516"/>
                <a:gd name="T8" fmla="*/ 49 w 562"/>
                <a:gd name="T9" fmla="*/ 398 h 516"/>
                <a:gd name="T10" fmla="*/ 365 w 562"/>
                <a:gd name="T11" fmla="*/ 325 h 516"/>
                <a:gd name="T12" fmla="*/ 529 w 562"/>
                <a:gd name="T13" fmla="*/ 188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516">
                  <a:moveTo>
                    <a:pt x="529" y="188"/>
                  </a:moveTo>
                  <a:cubicBezTo>
                    <a:pt x="562" y="91"/>
                    <a:pt x="309" y="0"/>
                    <a:pt x="169" y="17"/>
                  </a:cubicBezTo>
                  <a:cubicBezTo>
                    <a:pt x="30" y="34"/>
                    <a:pt x="0" y="101"/>
                    <a:pt x="9" y="156"/>
                  </a:cubicBezTo>
                  <a:cubicBezTo>
                    <a:pt x="19" y="211"/>
                    <a:pt x="118" y="189"/>
                    <a:pt x="133" y="240"/>
                  </a:cubicBezTo>
                  <a:cubicBezTo>
                    <a:pt x="147" y="290"/>
                    <a:pt x="10" y="305"/>
                    <a:pt x="49" y="398"/>
                  </a:cubicBezTo>
                  <a:cubicBezTo>
                    <a:pt x="99" y="516"/>
                    <a:pt x="287" y="379"/>
                    <a:pt x="365" y="325"/>
                  </a:cubicBezTo>
                  <a:cubicBezTo>
                    <a:pt x="443" y="270"/>
                    <a:pt x="506" y="256"/>
                    <a:pt x="529" y="188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71"/>
            <p:cNvSpPr/>
            <p:nvPr/>
          </p:nvSpPr>
          <p:spPr bwMode="auto">
            <a:xfrm>
              <a:off x="10191750" y="1406525"/>
              <a:ext cx="438150" cy="512763"/>
            </a:xfrm>
            <a:custGeom>
              <a:avLst/>
              <a:gdLst>
                <a:gd name="T0" fmla="*/ 405 w 473"/>
                <a:gd name="T1" fmla="*/ 36 h 553"/>
                <a:gd name="T2" fmla="*/ 73 w 473"/>
                <a:gd name="T3" fmla="*/ 307 h 553"/>
                <a:gd name="T4" fmla="*/ 104 w 473"/>
                <a:gd name="T5" fmla="*/ 517 h 553"/>
                <a:gd name="T6" fmla="*/ 239 w 473"/>
                <a:gd name="T7" fmla="*/ 417 h 553"/>
                <a:gd name="T8" fmla="*/ 367 w 473"/>
                <a:gd name="T9" fmla="*/ 532 h 553"/>
                <a:gd name="T10" fmla="*/ 395 w 473"/>
                <a:gd name="T11" fmla="*/ 242 h 553"/>
                <a:gd name="T12" fmla="*/ 405 w 473"/>
                <a:gd name="T13" fmla="*/ 3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553">
                  <a:moveTo>
                    <a:pt x="405" y="36"/>
                  </a:moveTo>
                  <a:cubicBezTo>
                    <a:pt x="332" y="0"/>
                    <a:pt x="147" y="135"/>
                    <a:pt x="73" y="307"/>
                  </a:cubicBezTo>
                  <a:cubicBezTo>
                    <a:pt x="0" y="479"/>
                    <a:pt x="59" y="517"/>
                    <a:pt x="104" y="517"/>
                  </a:cubicBezTo>
                  <a:cubicBezTo>
                    <a:pt x="149" y="517"/>
                    <a:pt x="203" y="415"/>
                    <a:pt x="239" y="417"/>
                  </a:cubicBezTo>
                  <a:cubicBezTo>
                    <a:pt x="275" y="420"/>
                    <a:pt x="285" y="553"/>
                    <a:pt x="367" y="532"/>
                  </a:cubicBezTo>
                  <a:cubicBezTo>
                    <a:pt x="473" y="505"/>
                    <a:pt x="390" y="407"/>
                    <a:pt x="395" y="242"/>
                  </a:cubicBezTo>
                  <a:cubicBezTo>
                    <a:pt x="399" y="77"/>
                    <a:pt x="458" y="63"/>
                    <a:pt x="405" y="36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72"/>
            <p:cNvSpPr/>
            <p:nvPr/>
          </p:nvSpPr>
          <p:spPr bwMode="auto">
            <a:xfrm>
              <a:off x="10604500" y="1423987"/>
              <a:ext cx="450850" cy="460375"/>
            </a:xfrm>
            <a:custGeom>
              <a:avLst/>
              <a:gdLst>
                <a:gd name="T0" fmla="*/ 57 w 487"/>
                <a:gd name="T1" fmla="*/ 22 h 496"/>
                <a:gd name="T2" fmla="*/ 107 w 487"/>
                <a:gd name="T3" fmla="*/ 290 h 496"/>
                <a:gd name="T4" fmla="*/ 342 w 487"/>
                <a:gd name="T5" fmla="*/ 419 h 496"/>
                <a:gd name="T6" fmla="*/ 346 w 487"/>
                <a:gd name="T7" fmla="*/ 238 h 496"/>
                <a:gd name="T8" fmla="*/ 463 w 487"/>
                <a:gd name="T9" fmla="*/ 176 h 496"/>
                <a:gd name="T10" fmla="*/ 248 w 487"/>
                <a:gd name="T11" fmla="*/ 86 h 496"/>
                <a:gd name="T12" fmla="*/ 57 w 487"/>
                <a:gd name="T13" fmla="*/ 2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496">
                  <a:moveTo>
                    <a:pt x="57" y="22"/>
                  </a:moveTo>
                  <a:cubicBezTo>
                    <a:pt x="0" y="38"/>
                    <a:pt x="42" y="183"/>
                    <a:pt x="107" y="290"/>
                  </a:cubicBezTo>
                  <a:cubicBezTo>
                    <a:pt x="173" y="396"/>
                    <a:pt x="295" y="496"/>
                    <a:pt x="342" y="419"/>
                  </a:cubicBezTo>
                  <a:cubicBezTo>
                    <a:pt x="388" y="341"/>
                    <a:pt x="311" y="273"/>
                    <a:pt x="346" y="238"/>
                  </a:cubicBezTo>
                  <a:cubicBezTo>
                    <a:pt x="381" y="202"/>
                    <a:pt x="446" y="250"/>
                    <a:pt x="463" y="176"/>
                  </a:cubicBezTo>
                  <a:cubicBezTo>
                    <a:pt x="487" y="76"/>
                    <a:pt x="341" y="101"/>
                    <a:pt x="248" y="86"/>
                  </a:cubicBezTo>
                  <a:cubicBezTo>
                    <a:pt x="154" y="71"/>
                    <a:pt x="141" y="0"/>
                    <a:pt x="57" y="22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73"/>
            <p:cNvSpPr/>
            <p:nvPr/>
          </p:nvSpPr>
          <p:spPr bwMode="auto">
            <a:xfrm>
              <a:off x="10621963" y="909637"/>
              <a:ext cx="515938" cy="528638"/>
            </a:xfrm>
            <a:custGeom>
              <a:avLst/>
              <a:gdLst>
                <a:gd name="T0" fmla="*/ 11 w 557"/>
                <a:gd name="T1" fmla="*/ 451 h 570"/>
                <a:gd name="T2" fmla="*/ 328 w 557"/>
                <a:gd name="T3" fmla="*/ 508 h 570"/>
                <a:gd name="T4" fmla="*/ 523 w 557"/>
                <a:gd name="T5" fmla="*/ 319 h 570"/>
                <a:gd name="T6" fmla="*/ 383 w 557"/>
                <a:gd name="T7" fmla="*/ 253 h 570"/>
                <a:gd name="T8" fmla="*/ 328 w 557"/>
                <a:gd name="T9" fmla="*/ 59 h 570"/>
                <a:gd name="T10" fmla="*/ 184 w 557"/>
                <a:gd name="T11" fmla="*/ 243 h 570"/>
                <a:gd name="T12" fmla="*/ 11 w 557"/>
                <a:gd name="T13" fmla="*/ 45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570">
                  <a:moveTo>
                    <a:pt x="11" y="451"/>
                  </a:moveTo>
                  <a:cubicBezTo>
                    <a:pt x="0" y="523"/>
                    <a:pt x="179" y="570"/>
                    <a:pt x="328" y="508"/>
                  </a:cubicBezTo>
                  <a:cubicBezTo>
                    <a:pt x="477" y="445"/>
                    <a:pt x="557" y="396"/>
                    <a:pt x="523" y="319"/>
                  </a:cubicBezTo>
                  <a:cubicBezTo>
                    <a:pt x="489" y="241"/>
                    <a:pt x="418" y="303"/>
                    <a:pt x="383" y="253"/>
                  </a:cubicBezTo>
                  <a:cubicBezTo>
                    <a:pt x="348" y="204"/>
                    <a:pt x="418" y="113"/>
                    <a:pt x="328" y="59"/>
                  </a:cubicBezTo>
                  <a:cubicBezTo>
                    <a:pt x="227" y="0"/>
                    <a:pt x="210" y="106"/>
                    <a:pt x="184" y="243"/>
                  </a:cubicBezTo>
                  <a:cubicBezTo>
                    <a:pt x="158" y="379"/>
                    <a:pt x="24" y="366"/>
                    <a:pt x="11" y="451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74"/>
            <p:cNvSpPr/>
            <p:nvPr/>
          </p:nvSpPr>
          <p:spPr bwMode="auto">
            <a:xfrm>
              <a:off x="10179050" y="692150"/>
              <a:ext cx="544513" cy="581025"/>
            </a:xfrm>
            <a:custGeom>
              <a:avLst/>
              <a:gdLst>
                <a:gd name="T0" fmla="*/ 435 w 587"/>
                <a:gd name="T1" fmla="*/ 610 h 626"/>
                <a:gd name="T2" fmla="*/ 567 w 587"/>
                <a:gd name="T3" fmla="*/ 339 h 626"/>
                <a:gd name="T4" fmla="*/ 386 w 587"/>
                <a:gd name="T5" fmla="*/ 34 h 626"/>
                <a:gd name="T6" fmla="*/ 311 w 587"/>
                <a:gd name="T7" fmla="*/ 253 h 626"/>
                <a:gd name="T8" fmla="*/ 95 w 587"/>
                <a:gd name="T9" fmla="*/ 229 h 626"/>
                <a:gd name="T10" fmla="*/ 286 w 587"/>
                <a:gd name="T11" fmla="*/ 458 h 626"/>
                <a:gd name="T12" fmla="*/ 435 w 587"/>
                <a:gd name="T13" fmla="*/ 61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7" h="626">
                  <a:moveTo>
                    <a:pt x="435" y="610"/>
                  </a:moveTo>
                  <a:cubicBezTo>
                    <a:pt x="490" y="600"/>
                    <a:pt x="587" y="516"/>
                    <a:pt x="567" y="339"/>
                  </a:cubicBezTo>
                  <a:cubicBezTo>
                    <a:pt x="547" y="163"/>
                    <a:pt x="471" y="0"/>
                    <a:pt x="386" y="34"/>
                  </a:cubicBezTo>
                  <a:cubicBezTo>
                    <a:pt x="300" y="68"/>
                    <a:pt x="366" y="231"/>
                    <a:pt x="311" y="253"/>
                  </a:cubicBezTo>
                  <a:cubicBezTo>
                    <a:pt x="256" y="275"/>
                    <a:pt x="163" y="166"/>
                    <a:pt x="95" y="229"/>
                  </a:cubicBezTo>
                  <a:cubicBezTo>
                    <a:pt x="0" y="316"/>
                    <a:pt x="189" y="373"/>
                    <a:pt x="286" y="458"/>
                  </a:cubicBezTo>
                  <a:cubicBezTo>
                    <a:pt x="382" y="544"/>
                    <a:pt x="348" y="626"/>
                    <a:pt x="435" y="610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75"/>
            <p:cNvSpPr/>
            <p:nvPr/>
          </p:nvSpPr>
          <p:spPr bwMode="auto">
            <a:xfrm>
              <a:off x="10318750" y="1154112"/>
              <a:ext cx="450850" cy="468313"/>
            </a:xfrm>
            <a:custGeom>
              <a:avLst/>
              <a:gdLst>
                <a:gd name="T0" fmla="*/ 240 w 485"/>
                <a:gd name="T1" fmla="*/ 59 h 505"/>
                <a:gd name="T2" fmla="*/ 205 w 485"/>
                <a:gd name="T3" fmla="*/ 18 h 505"/>
                <a:gd name="T4" fmla="*/ 146 w 485"/>
                <a:gd name="T5" fmla="*/ 4 h 505"/>
                <a:gd name="T6" fmla="*/ 92 w 485"/>
                <a:gd name="T7" fmla="*/ 91 h 505"/>
                <a:gd name="T8" fmla="*/ 108 w 485"/>
                <a:gd name="T9" fmla="*/ 131 h 505"/>
                <a:gd name="T10" fmla="*/ 64 w 485"/>
                <a:gd name="T11" fmla="*/ 171 h 505"/>
                <a:gd name="T12" fmla="*/ 10 w 485"/>
                <a:gd name="T13" fmla="*/ 200 h 505"/>
                <a:gd name="T14" fmla="*/ 24 w 485"/>
                <a:gd name="T15" fmla="*/ 255 h 505"/>
                <a:gd name="T16" fmla="*/ 82 w 485"/>
                <a:gd name="T17" fmla="*/ 271 h 505"/>
                <a:gd name="T18" fmla="*/ 107 w 485"/>
                <a:gd name="T19" fmla="*/ 279 h 505"/>
                <a:gd name="T20" fmla="*/ 105 w 485"/>
                <a:gd name="T21" fmla="*/ 296 h 505"/>
                <a:gd name="T22" fmla="*/ 61 w 485"/>
                <a:gd name="T23" fmla="*/ 363 h 505"/>
                <a:gd name="T24" fmla="*/ 73 w 485"/>
                <a:gd name="T25" fmla="*/ 435 h 505"/>
                <a:gd name="T26" fmla="*/ 163 w 485"/>
                <a:gd name="T27" fmla="*/ 412 h 505"/>
                <a:gd name="T28" fmla="*/ 184 w 485"/>
                <a:gd name="T29" fmla="*/ 413 h 505"/>
                <a:gd name="T30" fmla="*/ 196 w 485"/>
                <a:gd name="T31" fmla="*/ 430 h 505"/>
                <a:gd name="T32" fmla="*/ 226 w 485"/>
                <a:gd name="T33" fmla="*/ 490 h 505"/>
                <a:gd name="T34" fmla="*/ 283 w 485"/>
                <a:gd name="T35" fmla="*/ 484 h 505"/>
                <a:gd name="T36" fmla="*/ 289 w 485"/>
                <a:gd name="T37" fmla="*/ 460 h 505"/>
                <a:gd name="T38" fmla="*/ 348 w 485"/>
                <a:gd name="T39" fmla="*/ 457 h 505"/>
                <a:gd name="T40" fmla="*/ 409 w 485"/>
                <a:gd name="T41" fmla="*/ 463 h 505"/>
                <a:gd name="T42" fmla="*/ 412 w 485"/>
                <a:gd name="T43" fmla="*/ 421 h 505"/>
                <a:gd name="T44" fmla="*/ 396 w 485"/>
                <a:gd name="T45" fmla="*/ 381 h 505"/>
                <a:gd name="T46" fmla="*/ 417 w 485"/>
                <a:gd name="T47" fmla="*/ 348 h 505"/>
                <a:gd name="T48" fmla="*/ 432 w 485"/>
                <a:gd name="T49" fmla="*/ 351 h 505"/>
                <a:gd name="T50" fmla="*/ 479 w 485"/>
                <a:gd name="T51" fmla="*/ 318 h 505"/>
                <a:gd name="T52" fmla="*/ 480 w 485"/>
                <a:gd name="T53" fmla="*/ 256 h 505"/>
                <a:gd name="T54" fmla="*/ 466 w 485"/>
                <a:gd name="T55" fmla="*/ 217 h 505"/>
                <a:gd name="T56" fmla="*/ 410 w 485"/>
                <a:gd name="T57" fmla="*/ 187 h 505"/>
                <a:gd name="T58" fmla="*/ 413 w 485"/>
                <a:gd name="T59" fmla="*/ 114 h 505"/>
                <a:gd name="T60" fmla="*/ 422 w 485"/>
                <a:gd name="T61" fmla="*/ 40 h 505"/>
                <a:gd name="T62" fmla="*/ 336 w 485"/>
                <a:gd name="T63" fmla="*/ 35 h 505"/>
                <a:gd name="T64" fmla="*/ 248 w 485"/>
                <a:gd name="T65" fmla="*/ 64 h 505"/>
                <a:gd name="T66" fmla="*/ 240 w 485"/>
                <a:gd name="T67" fmla="*/ 5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5" h="505">
                  <a:moveTo>
                    <a:pt x="240" y="59"/>
                  </a:moveTo>
                  <a:cubicBezTo>
                    <a:pt x="226" y="48"/>
                    <a:pt x="220" y="29"/>
                    <a:pt x="205" y="18"/>
                  </a:cubicBezTo>
                  <a:cubicBezTo>
                    <a:pt x="188" y="6"/>
                    <a:pt x="166" y="0"/>
                    <a:pt x="146" y="4"/>
                  </a:cubicBezTo>
                  <a:cubicBezTo>
                    <a:pt x="107" y="10"/>
                    <a:pt x="78" y="55"/>
                    <a:pt x="92" y="91"/>
                  </a:cubicBezTo>
                  <a:cubicBezTo>
                    <a:pt x="98" y="105"/>
                    <a:pt x="108" y="117"/>
                    <a:pt x="108" y="131"/>
                  </a:cubicBezTo>
                  <a:cubicBezTo>
                    <a:pt x="107" y="152"/>
                    <a:pt x="85" y="165"/>
                    <a:pt x="64" y="171"/>
                  </a:cubicBezTo>
                  <a:cubicBezTo>
                    <a:pt x="44" y="176"/>
                    <a:pt x="20" y="182"/>
                    <a:pt x="10" y="200"/>
                  </a:cubicBezTo>
                  <a:cubicBezTo>
                    <a:pt x="0" y="218"/>
                    <a:pt x="8" y="242"/>
                    <a:pt x="24" y="255"/>
                  </a:cubicBezTo>
                  <a:cubicBezTo>
                    <a:pt x="40" y="268"/>
                    <a:pt x="62" y="271"/>
                    <a:pt x="82" y="271"/>
                  </a:cubicBezTo>
                  <a:cubicBezTo>
                    <a:pt x="91" y="270"/>
                    <a:pt x="103" y="271"/>
                    <a:pt x="107" y="279"/>
                  </a:cubicBezTo>
                  <a:cubicBezTo>
                    <a:pt x="109" y="284"/>
                    <a:pt x="107" y="291"/>
                    <a:pt x="105" y="296"/>
                  </a:cubicBezTo>
                  <a:cubicBezTo>
                    <a:pt x="94" y="321"/>
                    <a:pt x="73" y="340"/>
                    <a:pt x="61" y="363"/>
                  </a:cubicBezTo>
                  <a:cubicBezTo>
                    <a:pt x="48" y="387"/>
                    <a:pt x="49" y="423"/>
                    <a:pt x="73" y="435"/>
                  </a:cubicBezTo>
                  <a:cubicBezTo>
                    <a:pt x="101" y="451"/>
                    <a:pt x="132" y="422"/>
                    <a:pt x="163" y="412"/>
                  </a:cubicBezTo>
                  <a:cubicBezTo>
                    <a:pt x="170" y="410"/>
                    <a:pt x="178" y="409"/>
                    <a:pt x="184" y="413"/>
                  </a:cubicBezTo>
                  <a:cubicBezTo>
                    <a:pt x="190" y="416"/>
                    <a:pt x="193" y="423"/>
                    <a:pt x="196" y="430"/>
                  </a:cubicBezTo>
                  <a:cubicBezTo>
                    <a:pt x="203" y="451"/>
                    <a:pt x="209" y="475"/>
                    <a:pt x="226" y="490"/>
                  </a:cubicBezTo>
                  <a:cubicBezTo>
                    <a:pt x="243" y="505"/>
                    <a:pt x="275" y="505"/>
                    <a:pt x="283" y="484"/>
                  </a:cubicBezTo>
                  <a:cubicBezTo>
                    <a:pt x="286" y="476"/>
                    <a:pt x="285" y="467"/>
                    <a:pt x="289" y="460"/>
                  </a:cubicBezTo>
                  <a:cubicBezTo>
                    <a:pt x="298" y="439"/>
                    <a:pt x="328" y="446"/>
                    <a:pt x="348" y="457"/>
                  </a:cubicBezTo>
                  <a:cubicBezTo>
                    <a:pt x="367" y="467"/>
                    <a:pt x="394" y="479"/>
                    <a:pt x="409" y="463"/>
                  </a:cubicBezTo>
                  <a:cubicBezTo>
                    <a:pt x="419" y="452"/>
                    <a:pt x="417" y="435"/>
                    <a:pt x="412" y="421"/>
                  </a:cubicBezTo>
                  <a:cubicBezTo>
                    <a:pt x="406" y="408"/>
                    <a:pt x="398" y="395"/>
                    <a:pt x="396" y="381"/>
                  </a:cubicBezTo>
                  <a:cubicBezTo>
                    <a:pt x="394" y="366"/>
                    <a:pt x="403" y="349"/>
                    <a:pt x="417" y="348"/>
                  </a:cubicBezTo>
                  <a:cubicBezTo>
                    <a:pt x="422" y="348"/>
                    <a:pt x="427" y="350"/>
                    <a:pt x="432" y="351"/>
                  </a:cubicBezTo>
                  <a:cubicBezTo>
                    <a:pt x="453" y="354"/>
                    <a:pt x="472" y="337"/>
                    <a:pt x="479" y="318"/>
                  </a:cubicBezTo>
                  <a:cubicBezTo>
                    <a:pt x="485" y="298"/>
                    <a:pt x="482" y="276"/>
                    <a:pt x="480" y="256"/>
                  </a:cubicBezTo>
                  <a:cubicBezTo>
                    <a:pt x="478" y="242"/>
                    <a:pt x="475" y="227"/>
                    <a:pt x="466" y="217"/>
                  </a:cubicBezTo>
                  <a:cubicBezTo>
                    <a:pt x="451" y="202"/>
                    <a:pt x="425" y="203"/>
                    <a:pt x="410" y="187"/>
                  </a:cubicBezTo>
                  <a:cubicBezTo>
                    <a:pt x="392" y="168"/>
                    <a:pt x="401" y="137"/>
                    <a:pt x="413" y="114"/>
                  </a:cubicBezTo>
                  <a:cubicBezTo>
                    <a:pt x="424" y="90"/>
                    <a:pt x="436" y="62"/>
                    <a:pt x="422" y="40"/>
                  </a:cubicBezTo>
                  <a:cubicBezTo>
                    <a:pt x="405" y="13"/>
                    <a:pt x="364" y="20"/>
                    <a:pt x="336" y="35"/>
                  </a:cubicBezTo>
                  <a:cubicBezTo>
                    <a:pt x="313" y="48"/>
                    <a:pt x="276" y="78"/>
                    <a:pt x="248" y="64"/>
                  </a:cubicBezTo>
                  <a:cubicBezTo>
                    <a:pt x="245" y="62"/>
                    <a:pt x="242" y="61"/>
                    <a:pt x="240" y="59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113610" y="0"/>
            <a:ext cx="751360" cy="1024582"/>
          </a:xfrm>
          <a:custGeom>
            <a:avLst/>
            <a:gdLst>
              <a:gd name="T0" fmla="*/ 1320 w 1320"/>
              <a:gd name="T1" fmla="*/ 1800 h 1800"/>
              <a:gd name="T2" fmla="*/ 660 w 1320"/>
              <a:gd name="T3" fmla="*/ 1323 h 1800"/>
              <a:gd name="T4" fmla="*/ 0 w 1320"/>
              <a:gd name="T5" fmla="*/ 1800 h 1800"/>
              <a:gd name="T6" fmla="*/ 0 w 1320"/>
              <a:gd name="T7" fmla="*/ 0 h 1800"/>
              <a:gd name="T8" fmla="*/ 1320 w 1320"/>
              <a:gd name="T9" fmla="*/ 0 h 1800"/>
              <a:gd name="T10" fmla="*/ 1320 w 1320"/>
              <a:gd name="T11" fmla="*/ 180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0" h="1800">
                <a:moveTo>
                  <a:pt x="1320" y="1800"/>
                </a:moveTo>
                <a:lnTo>
                  <a:pt x="660" y="1323"/>
                </a:lnTo>
                <a:lnTo>
                  <a:pt x="0" y="1800"/>
                </a:lnTo>
                <a:lnTo>
                  <a:pt x="0" y="0"/>
                </a:lnTo>
                <a:lnTo>
                  <a:pt x="1320" y="0"/>
                </a:lnTo>
                <a:lnTo>
                  <a:pt x="1320" y="1800"/>
                </a:lnTo>
                <a:close/>
              </a:path>
            </a:pathLst>
          </a:custGeom>
          <a:solidFill>
            <a:srgbClr val="BCD9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64970" y="143734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81023" y="113683"/>
            <a:ext cx="616535" cy="61653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75534" y="679056"/>
            <a:ext cx="3566935" cy="0"/>
          </a:xfrm>
          <a:prstGeom prst="line">
            <a:avLst/>
          </a:prstGeom>
          <a:ln>
            <a:solidFill>
              <a:srgbClr val="BCD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29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fld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246188" y="4614863"/>
            <a:ext cx="4778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>
                <a:ln>
                  <a:noFill/>
                </a:ln>
                <a:solidFill>
                  <a:srgbClr val="808284"/>
                </a:solidFill>
                <a:effectLst/>
                <a:latin typeface="Myriad Pro" panose="020B0503030403020204" pitchFamily="34" charset="0"/>
              </a:rPr>
              <a:t>1.0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246188" y="3941763"/>
            <a:ext cx="4778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>
                <a:ln>
                  <a:noFill/>
                </a:ln>
                <a:solidFill>
                  <a:srgbClr val="808284"/>
                </a:solidFill>
                <a:effectLst/>
                <a:latin typeface="Myriad Pro" panose="020B0503030403020204" pitchFamily="34" charset="0"/>
              </a:rPr>
              <a:t>2.0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246188" y="3268663"/>
            <a:ext cx="4778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>
                <a:ln>
                  <a:noFill/>
                </a:ln>
                <a:solidFill>
                  <a:srgbClr val="808284"/>
                </a:solidFill>
                <a:effectLst/>
                <a:latin typeface="Myriad Pro" panose="020B0503030403020204" pitchFamily="34" charset="0"/>
              </a:rPr>
              <a:t>3.0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246188" y="2613025"/>
            <a:ext cx="4778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>
                <a:ln>
                  <a:noFill/>
                </a:ln>
                <a:solidFill>
                  <a:srgbClr val="808284"/>
                </a:solidFill>
                <a:effectLst/>
                <a:latin typeface="Myriad Pro" panose="020B0503030403020204" pitchFamily="34" charset="0"/>
              </a:rPr>
              <a:t>4.0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246188" y="1944688"/>
            <a:ext cx="4778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>
                <a:ln>
                  <a:noFill/>
                </a:ln>
                <a:solidFill>
                  <a:srgbClr val="808284"/>
                </a:solidFill>
                <a:effectLst/>
                <a:latin typeface="Myriad Pro" panose="020B0503030403020204" pitchFamily="34" charset="0"/>
              </a:rPr>
              <a:t>5.0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846263" y="2095500"/>
            <a:ext cx="9123362" cy="26988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846263" y="2757488"/>
            <a:ext cx="9123362" cy="26988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846263" y="3438525"/>
            <a:ext cx="9123362" cy="25400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846263" y="4111625"/>
            <a:ext cx="9123362" cy="25400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846263" y="4779963"/>
            <a:ext cx="9123362" cy="26988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51"/>
          <p:cNvSpPr/>
          <p:nvPr/>
        </p:nvSpPr>
        <p:spPr bwMode="auto">
          <a:xfrm>
            <a:off x="6697663" y="1193800"/>
            <a:ext cx="431800" cy="428625"/>
          </a:xfrm>
          <a:custGeom>
            <a:avLst/>
            <a:gdLst>
              <a:gd name="T0" fmla="*/ 0 w 115"/>
              <a:gd name="T1" fmla="*/ 104 h 114"/>
              <a:gd name="T2" fmla="*/ 10 w 115"/>
              <a:gd name="T3" fmla="*/ 114 h 114"/>
              <a:gd name="T4" fmla="*/ 105 w 115"/>
              <a:gd name="T5" fmla="*/ 114 h 114"/>
              <a:gd name="T6" fmla="*/ 115 w 115"/>
              <a:gd name="T7" fmla="*/ 104 h 114"/>
              <a:gd name="T8" fmla="*/ 115 w 115"/>
              <a:gd name="T9" fmla="*/ 9 h 114"/>
              <a:gd name="T10" fmla="*/ 105 w 115"/>
              <a:gd name="T11" fmla="*/ 0 h 114"/>
              <a:gd name="T12" fmla="*/ 10 w 115"/>
              <a:gd name="T13" fmla="*/ 0 h 114"/>
              <a:gd name="T14" fmla="*/ 0 w 115"/>
              <a:gd name="T15" fmla="*/ 9 h 114"/>
              <a:gd name="T16" fmla="*/ 0 w 115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5" y="109"/>
                  <a:pt x="115" y="104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70"/>
          <p:cNvSpPr/>
          <p:nvPr/>
        </p:nvSpPr>
        <p:spPr bwMode="auto">
          <a:xfrm>
            <a:off x="4648200" y="1193800"/>
            <a:ext cx="427037" cy="428625"/>
          </a:xfrm>
          <a:custGeom>
            <a:avLst/>
            <a:gdLst>
              <a:gd name="T0" fmla="*/ 0 w 114"/>
              <a:gd name="T1" fmla="*/ 104 h 114"/>
              <a:gd name="T2" fmla="*/ 10 w 114"/>
              <a:gd name="T3" fmla="*/ 114 h 114"/>
              <a:gd name="T4" fmla="*/ 105 w 114"/>
              <a:gd name="T5" fmla="*/ 114 h 114"/>
              <a:gd name="T6" fmla="*/ 114 w 114"/>
              <a:gd name="T7" fmla="*/ 104 h 114"/>
              <a:gd name="T8" fmla="*/ 114 w 114"/>
              <a:gd name="T9" fmla="*/ 9 h 114"/>
              <a:gd name="T10" fmla="*/ 105 w 114"/>
              <a:gd name="T11" fmla="*/ 0 h 114"/>
              <a:gd name="T12" fmla="*/ 10 w 114"/>
              <a:gd name="T13" fmla="*/ 0 h 114"/>
              <a:gd name="T14" fmla="*/ 0 w 114"/>
              <a:gd name="T15" fmla="*/ 9 h 114"/>
              <a:gd name="T16" fmla="*/ 0 w 114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4" y="109"/>
                  <a:pt x="114" y="104"/>
                </a:cubicBezTo>
                <a:cubicBezTo>
                  <a:pt x="114" y="9"/>
                  <a:pt x="114" y="9"/>
                  <a:pt x="114" y="9"/>
                </a:cubicBezTo>
                <a:cubicBezTo>
                  <a:pt x="114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89"/>
          <p:cNvSpPr/>
          <p:nvPr/>
        </p:nvSpPr>
        <p:spPr bwMode="auto">
          <a:xfrm>
            <a:off x="2608263" y="1193800"/>
            <a:ext cx="431800" cy="428625"/>
          </a:xfrm>
          <a:custGeom>
            <a:avLst/>
            <a:gdLst>
              <a:gd name="T0" fmla="*/ 0 w 115"/>
              <a:gd name="T1" fmla="*/ 104 h 114"/>
              <a:gd name="T2" fmla="*/ 10 w 115"/>
              <a:gd name="T3" fmla="*/ 114 h 114"/>
              <a:gd name="T4" fmla="*/ 105 w 115"/>
              <a:gd name="T5" fmla="*/ 114 h 114"/>
              <a:gd name="T6" fmla="*/ 115 w 115"/>
              <a:gd name="T7" fmla="*/ 104 h 114"/>
              <a:gd name="T8" fmla="*/ 115 w 115"/>
              <a:gd name="T9" fmla="*/ 9 h 114"/>
              <a:gd name="T10" fmla="*/ 105 w 115"/>
              <a:gd name="T11" fmla="*/ 0 h 114"/>
              <a:gd name="T12" fmla="*/ 10 w 115"/>
              <a:gd name="T13" fmla="*/ 0 h 114"/>
              <a:gd name="T14" fmla="*/ 0 w 115"/>
              <a:gd name="T15" fmla="*/ 9 h 114"/>
              <a:gd name="T16" fmla="*/ 0 w 115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5" y="109"/>
                  <a:pt x="115" y="104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90"/>
          <p:cNvSpPr/>
          <p:nvPr/>
        </p:nvSpPr>
        <p:spPr bwMode="auto">
          <a:xfrm>
            <a:off x="8521700" y="1193800"/>
            <a:ext cx="428625" cy="428625"/>
          </a:xfrm>
          <a:custGeom>
            <a:avLst/>
            <a:gdLst>
              <a:gd name="T0" fmla="*/ 0 w 114"/>
              <a:gd name="T1" fmla="*/ 104 h 114"/>
              <a:gd name="T2" fmla="*/ 10 w 114"/>
              <a:gd name="T3" fmla="*/ 114 h 114"/>
              <a:gd name="T4" fmla="*/ 105 w 114"/>
              <a:gd name="T5" fmla="*/ 114 h 114"/>
              <a:gd name="T6" fmla="*/ 114 w 114"/>
              <a:gd name="T7" fmla="*/ 104 h 114"/>
              <a:gd name="T8" fmla="*/ 114 w 114"/>
              <a:gd name="T9" fmla="*/ 9 h 114"/>
              <a:gd name="T10" fmla="*/ 105 w 114"/>
              <a:gd name="T11" fmla="*/ 0 h 114"/>
              <a:gd name="T12" fmla="*/ 10 w 114"/>
              <a:gd name="T13" fmla="*/ 0 h 114"/>
              <a:gd name="T14" fmla="*/ 0 w 114"/>
              <a:gd name="T15" fmla="*/ 9 h 114"/>
              <a:gd name="T16" fmla="*/ 0 w 114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4" y="109"/>
                  <a:pt x="114" y="104"/>
                </a:cubicBezTo>
                <a:cubicBezTo>
                  <a:pt x="114" y="9"/>
                  <a:pt x="114" y="9"/>
                  <a:pt x="114" y="9"/>
                </a:cubicBezTo>
                <a:cubicBezTo>
                  <a:pt x="114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Rectangle 91"/>
          <p:cNvSpPr>
            <a:spLocks noChangeArrowheads="1"/>
          </p:cNvSpPr>
          <p:nvPr/>
        </p:nvSpPr>
        <p:spPr bwMode="auto">
          <a:xfrm>
            <a:off x="2740025" y="4227513"/>
            <a:ext cx="811212" cy="981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92"/>
          <p:cNvSpPr>
            <a:spLocks noChangeArrowheads="1"/>
          </p:cNvSpPr>
          <p:nvPr/>
        </p:nvSpPr>
        <p:spPr bwMode="auto">
          <a:xfrm>
            <a:off x="2740025" y="4227513"/>
            <a:ext cx="176212" cy="9810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Rectangle 93"/>
          <p:cNvSpPr>
            <a:spLocks noChangeArrowheads="1"/>
          </p:cNvSpPr>
          <p:nvPr/>
        </p:nvSpPr>
        <p:spPr bwMode="auto">
          <a:xfrm>
            <a:off x="4943475" y="2960688"/>
            <a:ext cx="811212" cy="22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Rectangle 94"/>
          <p:cNvSpPr>
            <a:spLocks noChangeArrowheads="1"/>
          </p:cNvSpPr>
          <p:nvPr/>
        </p:nvSpPr>
        <p:spPr bwMode="auto">
          <a:xfrm>
            <a:off x="4940300" y="2960688"/>
            <a:ext cx="176212" cy="2247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Rectangle 95"/>
          <p:cNvSpPr>
            <a:spLocks noChangeArrowheads="1"/>
          </p:cNvSpPr>
          <p:nvPr/>
        </p:nvSpPr>
        <p:spPr bwMode="auto">
          <a:xfrm>
            <a:off x="7050088" y="2339975"/>
            <a:ext cx="811212" cy="28797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Rectangle 96"/>
          <p:cNvSpPr>
            <a:spLocks noChangeArrowheads="1"/>
          </p:cNvSpPr>
          <p:nvPr/>
        </p:nvSpPr>
        <p:spPr bwMode="auto">
          <a:xfrm>
            <a:off x="7050088" y="2339975"/>
            <a:ext cx="173037" cy="28797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Rectangle 97"/>
          <p:cNvSpPr>
            <a:spLocks noChangeArrowheads="1"/>
          </p:cNvSpPr>
          <p:nvPr/>
        </p:nvSpPr>
        <p:spPr bwMode="auto">
          <a:xfrm>
            <a:off x="9255125" y="3652838"/>
            <a:ext cx="809625" cy="1571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Rectangle 98"/>
          <p:cNvSpPr>
            <a:spLocks noChangeArrowheads="1"/>
          </p:cNvSpPr>
          <p:nvPr/>
        </p:nvSpPr>
        <p:spPr bwMode="auto">
          <a:xfrm>
            <a:off x="9255125" y="3652838"/>
            <a:ext cx="171450" cy="15716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TextBox 15"/>
          <p:cNvSpPr txBox="1"/>
          <p:nvPr/>
        </p:nvSpPr>
        <p:spPr>
          <a:xfrm>
            <a:off x="2178540" y="5299076"/>
            <a:ext cx="1934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极简主义设计，极致简约风潮流所向，通用设计。</a:t>
            </a:r>
            <a:endParaRPr lang="zh-CN" altLang="en-US" sz="160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" name="TextBox 15"/>
          <p:cNvSpPr txBox="1"/>
          <p:nvPr/>
        </p:nvSpPr>
        <p:spPr>
          <a:xfrm>
            <a:off x="4381990" y="5299076"/>
            <a:ext cx="1934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极简主义设计，极致简约风潮流所向，通用设计。</a:t>
            </a:r>
            <a:endParaRPr lang="zh-CN" altLang="en-US" sz="160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6488603" y="5299076"/>
            <a:ext cx="1934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极简主义设计，极致简约风潮流所向，通用设计。</a:t>
            </a:r>
            <a:endParaRPr lang="zh-CN" altLang="en-US" sz="160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" name="TextBox 15"/>
          <p:cNvSpPr txBox="1"/>
          <p:nvPr/>
        </p:nvSpPr>
        <p:spPr>
          <a:xfrm>
            <a:off x="8722593" y="5299076"/>
            <a:ext cx="1934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极简主义设计，极致简约风潮流所向，通用设计。</a:t>
            </a:r>
            <a:endParaRPr lang="zh-CN" altLang="en-US" sz="160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" name="TextBox 46"/>
          <p:cNvSpPr txBox="1">
            <a:spLocks noChangeArrowheads="1"/>
          </p:cNvSpPr>
          <p:nvPr/>
        </p:nvSpPr>
        <p:spPr bwMode="auto">
          <a:xfrm>
            <a:off x="3047500" y="1200832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46"/>
          <p:cNvSpPr txBox="1">
            <a:spLocks noChangeArrowheads="1"/>
          </p:cNvSpPr>
          <p:nvPr/>
        </p:nvSpPr>
        <p:spPr bwMode="auto">
          <a:xfrm>
            <a:off x="5075237" y="1200832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46"/>
          <p:cNvSpPr txBox="1">
            <a:spLocks noChangeArrowheads="1"/>
          </p:cNvSpPr>
          <p:nvPr/>
        </p:nvSpPr>
        <p:spPr bwMode="auto">
          <a:xfrm>
            <a:off x="7115987" y="1200832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46"/>
          <p:cNvSpPr txBox="1">
            <a:spLocks noChangeArrowheads="1"/>
          </p:cNvSpPr>
          <p:nvPr/>
        </p:nvSpPr>
        <p:spPr bwMode="auto">
          <a:xfrm>
            <a:off x="8950325" y="1200832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113610" y="0"/>
            <a:ext cx="751360" cy="1024582"/>
          </a:xfrm>
          <a:custGeom>
            <a:avLst/>
            <a:gdLst>
              <a:gd name="T0" fmla="*/ 1320 w 1320"/>
              <a:gd name="T1" fmla="*/ 1800 h 1800"/>
              <a:gd name="T2" fmla="*/ 660 w 1320"/>
              <a:gd name="T3" fmla="*/ 1323 h 1800"/>
              <a:gd name="T4" fmla="*/ 0 w 1320"/>
              <a:gd name="T5" fmla="*/ 1800 h 1800"/>
              <a:gd name="T6" fmla="*/ 0 w 1320"/>
              <a:gd name="T7" fmla="*/ 0 h 1800"/>
              <a:gd name="T8" fmla="*/ 1320 w 1320"/>
              <a:gd name="T9" fmla="*/ 0 h 1800"/>
              <a:gd name="T10" fmla="*/ 1320 w 1320"/>
              <a:gd name="T11" fmla="*/ 180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0" h="1800">
                <a:moveTo>
                  <a:pt x="1320" y="1800"/>
                </a:moveTo>
                <a:lnTo>
                  <a:pt x="660" y="1323"/>
                </a:lnTo>
                <a:lnTo>
                  <a:pt x="0" y="1800"/>
                </a:lnTo>
                <a:lnTo>
                  <a:pt x="0" y="0"/>
                </a:lnTo>
                <a:lnTo>
                  <a:pt x="1320" y="0"/>
                </a:lnTo>
                <a:lnTo>
                  <a:pt x="1320" y="1800"/>
                </a:lnTo>
                <a:close/>
              </a:path>
            </a:pathLst>
          </a:custGeom>
          <a:solidFill>
            <a:srgbClr val="BCD9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64970" y="143734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81023" y="113683"/>
            <a:ext cx="616535" cy="61653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75534" y="679056"/>
            <a:ext cx="3566935" cy="0"/>
          </a:xfrm>
          <a:prstGeom prst="line">
            <a:avLst/>
          </a:prstGeom>
          <a:ln>
            <a:solidFill>
              <a:srgbClr val="BCD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29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fld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5851525" y="2363168"/>
            <a:ext cx="522287" cy="284163"/>
          </a:xfrm>
          <a:custGeom>
            <a:avLst/>
            <a:gdLst>
              <a:gd name="T0" fmla="*/ 0 w 123"/>
              <a:gd name="T1" fmla="*/ 67 h 67"/>
              <a:gd name="T2" fmla="*/ 0 w 123"/>
              <a:gd name="T3" fmla="*/ 61 h 67"/>
              <a:gd name="T4" fmla="*/ 61 w 123"/>
              <a:gd name="T5" fmla="*/ 0 h 67"/>
              <a:gd name="T6" fmla="*/ 123 w 123"/>
              <a:gd name="T7" fmla="*/ 61 h 67"/>
              <a:gd name="T8" fmla="*/ 122 w 123"/>
              <a:gd name="T9" fmla="*/ 66 h 67"/>
              <a:gd name="T10" fmla="*/ 61 w 123"/>
              <a:gd name="T11" fmla="*/ 61 h 67"/>
              <a:gd name="T12" fmla="*/ 0 w 123"/>
              <a:gd name="T13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67">
                <a:moveTo>
                  <a:pt x="0" y="67"/>
                </a:moveTo>
                <a:cubicBezTo>
                  <a:pt x="0" y="65"/>
                  <a:pt x="0" y="63"/>
                  <a:pt x="0" y="61"/>
                </a:cubicBezTo>
                <a:cubicBezTo>
                  <a:pt x="0" y="27"/>
                  <a:pt x="27" y="0"/>
                  <a:pt x="61" y="0"/>
                </a:cubicBezTo>
                <a:cubicBezTo>
                  <a:pt x="95" y="0"/>
                  <a:pt x="123" y="27"/>
                  <a:pt x="123" y="61"/>
                </a:cubicBezTo>
                <a:cubicBezTo>
                  <a:pt x="123" y="63"/>
                  <a:pt x="123" y="65"/>
                  <a:pt x="122" y="66"/>
                </a:cubicBezTo>
                <a:cubicBezTo>
                  <a:pt x="103" y="63"/>
                  <a:pt x="82" y="61"/>
                  <a:pt x="61" y="61"/>
                </a:cubicBezTo>
                <a:cubicBezTo>
                  <a:pt x="41" y="61"/>
                  <a:pt x="20" y="63"/>
                  <a:pt x="0" y="67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6"/>
          <p:cNvSpPr/>
          <p:nvPr/>
        </p:nvSpPr>
        <p:spPr bwMode="auto">
          <a:xfrm>
            <a:off x="5848350" y="5627067"/>
            <a:ext cx="550862" cy="2093913"/>
          </a:xfrm>
          <a:custGeom>
            <a:avLst/>
            <a:gdLst>
              <a:gd name="T0" fmla="*/ 128 w 130"/>
              <a:gd name="T1" fmla="*/ 0 h 494"/>
              <a:gd name="T2" fmla="*/ 129 w 130"/>
              <a:gd name="T3" fmla="*/ 4 h 494"/>
              <a:gd name="T4" fmla="*/ 129 w 130"/>
              <a:gd name="T5" fmla="*/ 429 h 494"/>
              <a:gd name="T6" fmla="*/ 65 w 130"/>
              <a:gd name="T7" fmla="*/ 494 h 494"/>
              <a:gd name="T8" fmla="*/ 1 w 130"/>
              <a:gd name="T9" fmla="*/ 430 h 494"/>
              <a:gd name="T10" fmla="*/ 0 w 130"/>
              <a:gd name="T11" fmla="*/ 5 h 494"/>
              <a:gd name="T12" fmla="*/ 0 w 130"/>
              <a:gd name="T13" fmla="*/ 0 h 494"/>
              <a:gd name="T14" fmla="*/ 64 w 130"/>
              <a:gd name="T15" fmla="*/ 6 h 494"/>
              <a:gd name="T16" fmla="*/ 128 w 130"/>
              <a:gd name="T17" fmla="*/ 0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" h="493">
                <a:moveTo>
                  <a:pt x="128" y="0"/>
                </a:moveTo>
                <a:cubicBezTo>
                  <a:pt x="128" y="1"/>
                  <a:pt x="129" y="3"/>
                  <a:pt x="129" y="4"/>
                </a:cubicBezTo>
                <a:cubicBezTo>
                  <a:pt x="129" y="429"/>
                  <a:pt x="129" y="429"/>
                  <a:pt x="129" y="429"/>
                </a:cubicBezTo>
                <a:cubicBezTo>
                  <a:pt x="130" y="465"/>
                  <a:pt x="101" y="494"/>
                  <a:pt x="65" y="494"/>
                </a:cubicBezTo>
                <a:cubicBezTo>
                  <a:pt x="30" y="494"/>
                  <a:pt x="1" y="465"/>
                  <a:pt x="1" y="430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0" y="2"/>
                  <a:pt x="0" y="0"/>
                </a:cubicBezTo>
                <a:cubicBezTo>
                  <a:pt x="21" y="4"/>
                  <a:pt x="42" y="6"/>
                  <a:pt x="64" y="6"/>
                </a:cubicBezTo>
                <a:cubicBezTo>
                  <a:pt x="86" y="6"/>
                  <a:pt x="107" y="4"/>
                  <a:pt x="12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7"/>
          <p:cNvSpPr/>
          <p:nvPr/>
        </p:nvSpPr>
        <p:spPr bwMode="auto">
          <a:xfrm>
            <a:off x="4592638" y="2607642"/>
            <a:ext cx="3044825" cy="3044825"/>
          </a:xfrm>
          <a:custGeom>
            <a:avLst/>
            <a:gdLst>
              <a:gd name="T0" fmla="*/ 297 w 718"/>
              <a:gd name="T1" fmla="*/ 6 h 718"/>
              <a:gd name="T2" fmla="*/ 358 w 718"/>
              <a:gd name="T3" fmla="*/ 0 h 718"/>
              <a:gd name="T4" fmla="*/ 419 w 718"/>
              <a:gd name="T5" fmla="*/ 5 h 718"/>
              <a:gd name="T6" fmla="*/ 718 w 718"/>
              <a:gd name="T7" fmla="*/ 358 h 718"/>
              <a:gd name="T8" fmla="*/ 424 w 718"/>
              <a:gd name="T9" fmla="*/ 712 h 718"/>
              <a:gd name="T10" fmla="*/ 360 w 718"/>
              <a:gd name="T11" fmla="*/ 718 h 718"/>
              <a:gd name="T12" fmla="*/ 296 w 718"/>
              <a:gd name="T13" fmla="*/ 712 h 718"/>
              <a:gd name="T14" fmla="*/ 0 w 718"/>
              <a:gd name="T15" fmla="*/ 360 h 718"/>
              <a:gd name="T16" fmla="*/ 297 w 718"/>
              <a:gd name="T17" fmla="*/ 6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8" h="718">
                <a:moveTo>
                  <a:pt x="297" y="6"/>
                </a:moveTo>
                <a:cubicBezTo>
                  <a:pt x="317" y="2"/>
                  <a:pt x="338" y="0"/>
                  <a:pt x="358" y="0"/>
                </a:cubicBezTo>
                <a:cubicBezTo>
                  <a:pt x="379" y="0"/>
                  <a:pt x="400" y="2"/>
                  <a:pt x="419" y="5"/>
                </a:cubicBezTo>
                <a:cubicBezTo>
                  <a:pt x="589" y="34"/>
                  <a:pt x="718" y="181"/>
                  <a:pt x="718" y="358"/>
                </a:cubicBezTo>
                <a:cubicBezTo>
                  <a:pt x="718" y="534"/>
                  <a:pt x="592" y="681"/>
                  <a:pt x="424" y="712"/>
                </a:cubicBezTo>
                <a:cubicBezTo>
                  <a:pt x="403" y="716"/>
                  <a:pt x="382" y="718"/>
                  <a:pt x="360" y="718"/>
                </a:cubicBezTo>
                <a:cubicBezTo>
                  <a:pt x="338" y="718"/>
                  <a:pt x="317" y="716"/>
                  <a:pt x="296" y="712"/>
                </a:cubicBezTo>
                <a:cubicBezTo>
                  <a:pt x="128" y="682"/>
                  <a:pt x="1" y="536"/>
                  <a:pt x="0" y="360"/>
                </a:cubicBezTo>
                <a:cubicBezTo>
                  <a:pt x="0" y="182"/>
                  <a:pt x="128" y="35"/>
                  <a:pt x="297" y="6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8"/>
          <p:cNvSpPr/>
          <p:nvPr/>
        </p:nvSpPr>
        <p:spPr bwMode="auto">
          <a:xfrm>
            <a:off x="5673725" y="5838205"/>
            <a:ext cx="895350" cy="1390650"/>
          </a:xfrm>
          <a:custGeom>
            <a:avLst/>
            <a:gdLst>
              <a:gd name="T0" fmla="*/ 211 w 211"/>
              <a:gd name="T1" fmla="*/ 260 h 328"/>
              <a:gd name="T2" fmla="*/ 144 w 211"/>
              <a:gd name="T3" fmla="*/ 327 h 328"/>
              <a:gd name="T4" fmla="*/ 68 w 211"/>
              <a:gd name="T5" fmla="*/ 328 h 328"/>
              <a:gd name="T6" fmla="*/ 0 w 211"/>
              <a:gd name="T7" fmla="*/ 261 h 328"/>
              <a:gd name="T8" fmla="*/ 0 w 211"/>
              <a:gd name="T9" fmla="*/ 67 h 328"/>
              <a:gd name="T10" fmla="*/ 67 w 211"/>
              <a:gd name="T11" fmla="*/ 0 h 328"/>
              <a:gd name="T12" fmla="*/ 144 w 211"/>
              <a:gd name="T13" fmla="*/ 0 h 328"/>
              <a:gd name="T14" fmla="*/ 211 w 211"/>
              <a:gd name="T15" fmla="*/ 67 h 328"/>
              <a:gd name="T16" fmla="*/ 211 w 211"/>
              <a:gd name="T17" fmla="*/ 26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328">
                <a:moveTo>
                  <a:pt x="211" y="260"/>
                </a:moveTo>
                <a:cubicBezTo>
                  <a:pt x="211" y="297"/>
                  <a:pt x="181" y="327"/>
                  <a:pt x="144" y="327"/>
                </a:cubicBezTo>
                <a:cubicBezTo>
                  <a:pt x="68" y="328"/>
                  <a:pt x="68" y="328"/>
                  <a:pt x="68" y="328"/>
                </a:cubicBezTo>
                <a:cubicBezTo>
                  <a:pt x="31" y="328"/>
                  <a:pt x="1" y="298"/>
                  <a:pt x="0" y="261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31"/>
                  <a:pt x="30" y="0"/>
                  <a:pt x="67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81" y="0"/>
                  <a:pt x="211" y="30"/>
                  <a:pt x="211" y="67"/>
                </a:cubicBezTo>
                <a:lnTo>
                  <a:pt x="211" y="2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9"/>
          <p:cNvSpPr/>
          <p:nvPr/>
        </p:nvSpPr>
        <p:spPr bwMode="auto">
          <a:xfrm>
            <a:off x="5830888" y="6127130"/>
            <a:ext cx="581025" cy="63500"/>
          </a:xfrm>
          <a:custGeom>
            <a:avLst/>
            <a:gdLst>
              <a:gd name="T0" fmla="*/ 7 w 137"/>
              <a:gd name="T1" fmla="*/ 15 h 15"/>
              <a:gd name="T2" fmla="*/ 130 w 137"/>
              <a:gd name="T3" fmla="*/ 15 h 15"/>
              <a:gd name="T4" fmla="*/ 137 w 137"/>
              <a:gd name="T5" fmla="*/ 8 h 15"/>
              <a:gd name="T6" fmla="*/ 130 w 137"/>
              <a:gd name="T7" fmla="*/ 0 h 15"/>
              <a:gd name="T8" fmla="*/ 7 w 137"/>
              <a:gd name="T9" fmla="*/ 0 h 15"/>
              <a:gd name="T10" fmla="*/ 0 w 137"/>
              <a:gd name="T11" fmla="*/ 8 h 15"/>
              <a:gd name="T12" fmla="*/ 7 w 137"/>
              <a:gd name="T13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15">
                <a:moveTo>
                  <a:pt x="7" y="15"/>
                </a:moveTo>
                <a:cubicBezTo>
                  <a:pt x="130" y="15"/>
                  <a:pt x="130" y="15"/>
                  <a:pt x="130" y="15"/>
                </a:cubicBezTo>
                <a:cubicBezTo>
                  <a:pt x="134" y="15"/>
                  <a:pt x="137" y="12"/>
                  <a:pt x="137" y="8"/>
                </a:cubicBezTo>
                <a:cubicBezTo>
                  <a:pt x="137" y="3"/>
                  <a:pt x="134" y="0"/>
                  <a:pt x="130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2"/>
                  <a:pt x="3" y="15"/>
                  <a:pt x="7" y="15"/>
                </a:cubicBezTo>
                <a:close/>
              </a:path>
            </a:pathLst>
          </a:custGeom>
          <a:solidFill>
            <a:srgbClr val="383E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0"/>
          <p:cNvSpPr/>
          <p:nvPr/>
        </p:nvSpPr>
        <p:spPr bwMode="auto">
          <a:xfrm>
            <a:off x="4881563" y="2869580"/>
            <a:ext cx="1454150" cy="1230313"/>
          </a:xfrm>
          <a:custGeom>
            <a:avLst/>
            <a:gdLst>
              <a:gd name="T0" fmla="*/ 132 w 343"/>
              <a:gd name="T1" fmla="*/ 237 h 290"/>
              <a:gd name="T2" fmla="*/ 171 w 343"/>
              <a:gd name="T3" fmla="*/ 237 h 290"/>
              <a:gd name="T4" fmla="*/ 210 w 343"/>
              <a:gd name="T5" fmla="*/ 290 h 290"/>
              <a:gd name="T6" fmla="*/ 290 w 343"/>
              <a:gd name="T7" fmla="*/ 290 h 290"/>
              <a:gd name="T8" fmla="*/ 290 w 343"/>
              <a:gd name="T9" fmla="*/ 222 h 290"/>
              <a:gd name="T10" fmla="*/ 343 w 343"/>
              <a:gd name="T11" fmla="*/ 183 h 290"/>
              <a:gd name="T12" fmla="*/ 343 w 343"/>
              <a:gd name="T13" fmla="*/ 144 h 290"/>
              <a:gd name="T14" fmla="*/ 290 w 343"/>
              <a:gd name="T15" fmla="*/ 105 h 290"/>
              <a:gd name="T16" fmla="*/ 290 w 343"/>
              <a:gd name="T17" fmla="*/ 0 h 290"/>
              <a:gd name="T18" fmla="*/ 0 w 343"/>
              <a:gd name="T19" fmla="*/ 290 h 290"/>
              <a:gd name="T20" fmla="*/ 0 w 343"/>
              <a:gd name="T21" fmla="*/ 290 h 290"/>
              <a:gd name="T22" fmla="*/ 94 w 343"/>
              <a:gd name="T23" fmla="*/ 290 h 290"/>
              <a:gd name="T24" fmla="*/ 132 w 343"/>
              <a:gd name="T25" fmla="*/ 237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3" h="290">
                <a:moveTo>
                  <a:pt x="132" y="237"/>
                </a:moveTo>
                <a:cubicBezTo>
                  <a:pt x="171" y="237"/>
                  <a:pt x="171" y="237"/>
                  <a:pt x="171" y="237"/>
                </a:cubicBezTo>
                <a:cubicBezTo>
                  <a:pt x="193" y="237"/>
                  <a:pt x="210" y="261"/>
                  <a:pt x="210" y="290"/>
                </a:cubicBezTo>
                <a:cubicBezTo>
                  <a:pt x="290" y="290"/>
                  <a:pt x="290" y="290"/>
                  <a:pt x="290" y="290"/>
                </a:cubicBezTo>
                <a:cubicBezTo>
                  <a:pt x="290" y="222"/>
                  <a:pt x="290" y="222"/>
                  <a:pt x="290" y="222"/>
                </a:cubicBezTo>
                <a:cubicBezTo>
                  <a:pt x="319" y="222"/>
                  <a:pt x="343" y="204"/>
                  <a:pt x="343" y="183"/>
                </a:cubicBezTo>
                <a:cubicBezTo>
                  <a:pt x="343" y="144"/>
                  <a:pt x="343" y="144"/>
                  <a:pt x="343" y="144"/>
                </a:cubicBezTo>
                <a:cubicBezTo>
                  <a:pt x="343" y="122"/>
                  <a:pt x="319" y="105"/>
                  <a:pt x="290" y="105"/>
                </a:cubicBezTo>
                <a:cubicBezTo>
                  <a:pt x="290" y="0"/>
                  <a:pt x="290" y="0"/>
                  <a:pt x="290" y="0"/>
                </a:cubicBezTo>
                <a:cubicBezTo>
                  <a:pt x="130" y="0"/>
                  <a:pt x="0" y="130"/>
                  <a:pt x="0" y="290"/>
                </a:cubicBezTo>
                <a:cubicBezTo>
                  <a:pt x="0" y="290"/>
                  <a:pt x="0" y="290"/>
                  <a:pt x="0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4" y="261"/>
                  <a:pt x="111" y="237"/>
                  <a:pt x="132" y="237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1"/>
          <p:cNvSpPr/>
          <p:nvPr/>
        </p:nvSpPr>
        <p:spPr bwMode="auto">
          <a:xfrm>
            <a:off x="6110288" y="2869580"/>
            <a:ext cx="1225550" cy="1455738"/>
          </a:xfrm>
          <a:custGeom>
            <a:avLst/>
            <a:gdLst>
              <a:gd name="T0" fmla="*/ 0 w 289"/>
              <a:gd name="T1" fmla="*/ 0 h 343"/>
              <a:gd name="T2" fmla="*/ 0 w 289"/>
              <a:gd name="T3" fmla="*/ 105 h 343"/>
              <a:gd name="T4" fmla="*/ 53 w 289"/>
              <a:gd name="T5" fmla="*/ 144 h 343"/>
              <a:gd name="T6" fmla="*/ 53 w 289"/>
              <a:gd name="T7" fmla="*/ 183 h 343"/>
              <a:gd name="T8" fmla="*/ 0 w 289"/>
              <a:gd name="T9" fmla="*/ 222 h 343"/>
              <a:gd name="T10" fmla="*/ 0 w 289"/>
              <a:gd name="T11" fmla="*/ 290 h 343"/>
              <a:gd name="T12" fmla="*/ 86 w 289"/>
              <a:gd name="T13" fmla="*/ 290 h 343"/>
              <a:gd name="T14" fmla="*/ 125 w 289"/>
              <a:gd name="T15" fmla="*/ 343 h 343"/>
              <a:gd name="T16" fmla="*/ 164 w 289"/>
              <a:gd name="T17" fmla="*/ 343 h 343"/>
              <a:gd name="T18" fmla="*/ 203 w 289"/>
              <a:gd name="T19" fmla="*/ 290 h 343"/>
              <a:gd name="T20" fmla="*/ 289 w 289"/>
              <a:gd name="T21" fmla="*/ 290 h 343"/>
              <a:gd name="T22" fmla="*/ 289 w 289"/>
              <a:gd name="T23" fmla="*/ 290 h 343"/>
              <a:gd name="T24" fmla="*/ 0 w 289"/>
              <a:gd name="T25" fmla="*/ 0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9" h="343">
                <a:moveTo>
                  <a:pt x="0" y="0"/>
                </a:moveTo>
                <a:cubicBezTo>
                  <a:pt x="0" y="105"/>
                  <a:pt x="0" y="105"/>
                  <a:pt x="0" y="105"/>
                </a:cubicBezTo>
                <a:cubicBezTo>
                  <a:pt x="29" y="105"/>
                  <a:pt x="53" y="122"/>
                  <a:pt x="53" y="144"/>
                </a:cubicBezTo>
                <a:cubicBezTo>
                  <a:pt x="53" y="183"/>
                  <a:pt x="53" y="183"/>
                  <a:pt x="53" y="183"/>
                </a:cubicBezTo>
                <a:cubicBezTo>
                  <a:pt x="53" y="204"/>
                  <a:pt x="29" y="222"/>
                  <a:pt x="0" y="222"/>
                </a:cubicBezTo>
                <a:cubicBezTo>
                  <a:pt x="0" y="290"/>
                  <a:pt x="0" y="290"/>
                  <a:pt x="0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319"/>
                  <a:pt x="104" y="343"/>
                  <a:pt x="125" y="343"/>
                </a:cubicBezTo>
                <a:cubicBezTo>
                  <a:pt x="164" y="343"/>
                  <a:pt x="164" y="343"/>
                  <a:pt x="164" y="343"/>
                </a:cubicBezTo>
                <a:cubicBezTo>
                  <a:pt x="186" y="343"/>
                  <a:pt x="203" y="319"/>
                  <a:pt x="203" y="290"/>
                </a:cubicBezTo>
                <a:cubicBezTo>
                  <a:pt x="289" y="290"/>
                  <a:pt x="289" y="290"/>
                  <a:pt x="289" y="290"/>
                </a:cubicBezTo>
                <a:cubicBezTo>
                  <a:pt x="289" y="290"/>
                  <a:pt x="289" y="290"/>
                  <a:pt x="289" y="290"/>
                </a:cubicBezTo>
                <a:cubicBezTo>
                  <a:pt x="289" y="130"/>
                  <a:pt x="160" y="0"/>
                  <a:pt x="0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2"/>
          <p:cNvSpPr/>
          <p:nvPr/>
        </p:nvSpPr>
        <p:spPr bwMode="auto">
          <a:xfrm>
            <a:off x="4881563" y="3874467"/>
            <a:ext cx="1228725" cy="1450975"/>
          </a:xfrm>
          <a:custGeom>
            <a:avLst/>
            <a:gdLst>
              <a:gd name="T0" fmla="*/ 237 w 290"/>
              <a:gd name="T1" fmla="*/ 209 h 342"/>
              <a:gd name="T2" fmla="*/ 237 w 290"/>
              <a:gd name="T3" fmla="*/ 170 h 342"/>
              <a:gd name="T4" fmla="*/ 290 w 290"/>
              <a:gd name="T5" fmla="*/ 131 h 342"/>
              <a:gd name="T6" fmla="*/ 290 w 290"/>
              <a:gd name="T7" fmla="*/ 53 h 342"/>
              <a:gd name="T8" fmla="*/ 210 w 290"/>
              <a:gd name="T9" fmla="*/ 53 h 342"/>
              <a:gd name="T10" fmla="*/ 171 w 290"/>
              <a:gd name="T11" fmla="*/ 0 h 342"/>
              <a:gd name="T12" fmla="*/ 132 w 290"/>
              <a:gd name="T13" fmla="*/ 0 h 342"/>
              <a:gd name="T14" fmla="*/ 94 w 290"/>
              <a:gd name="T15" fmla="*/ 53 h 342"/>
              <a:gd name="T16" fmla="*/ 0 w 290"/>
              <a:gd name="T17" fmla="*/ 53 h 342"/>
              <a:gd name="T18" fmla="*/ 290 w 290"/>
              <a:gd name="T19" fmla="*/ 342 h 342"/>
              <a:gd name="T20" fmla="*/ 290 w 290"/>
              <a:gd name="T21" fmla="*/ 248 h 342"/>
              <a:gd name="T22" fmla="*/ 237 w 290"/>
              <a:gd name="T23" fmla="*/ 209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0" h="342">
                <a:moveTo>
                  <a:pt x="237" y="209"/>
                </a:moveTo>
                <a:cubicBezTo>
                  <a:pt x="237" y="170"/>
                  <a:pt x="237" y="170"/>
                  <a:pt x="237" y="170"/>
                </a:cubicBezTo>
                <a:cubicBezTo>
                  <a:pt x="237" y="149"/>
                  <a:pt x="261" y="131"/>
                  <a:pt x="290" y="131"/>
                </a:cubicBezTo>
                <a:cubicBezTo>
                  <a:pt x="290" y="53"/>
                  <a:pt x="290" y="53"/>
                  <a:pt x="290" y="53"/>
                </a:cubicBezTo>
                <a:cubicBezTo>
                  <a:pt x="210" y="53"/>
                  <a:pt x="210" y="53"/>
                  <a:pt x="210" y="53"/>
                </a:cubicBezTo>
                <a:cubicBezTo>
                  <a:pt x="210" y="24"/>
                  <a:pt x="193" y="0"/>
                  <a:pt x="171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11" y="0"/>
                  <a:pt x="94" y="24"/>
                  <a:pt x="94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213"/>
                  <a:pt x="130" y="342"/>
                  <a:pt x="290" y="342"/>
                </a:cubicBezTo>
                <a:cubicBezTo>
                  <a:pt x="290" y="248"/>
                  <a:pt x="290" y="248"/>
                  <a:pt x="290" y="248"/>
                </a:cubicBezTo>
                <a:cubicBezTo>
                  <a:pt x="261" y="248"/>
                  <a:pt x="237" y="231"/>
                  <a:pt x="237" y="209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3"/>
          <p:cNvSpPr/>
          <p:nvPr/>
        </p:nvSpPr>
        <p:spPr bwMode="auto">
          <a:xfrm>
            <a:off x="5886450" y="4099892"/>
            <a:ext cx="1449387" cy="1225550"/>
          </a:xfrm>
          <a:custGeom>
            <a:avLst/>
            <a:gdLst>
              <a:gd name="T0" fmla="*/ 217 w 342"/>
              <a:gd name="T1" fmla="*/ 53 h 289"/>
              <a:gd name="T2" fmla="*/ 178 w 342"/>
              <a:gd name="T3" fmla="*/ 53 h 289"/>
              <a:gd name="T4" fmla="*/ 139 w 342"/>
              <a:gd name="T5" fmla="*/ 0 h 289"/>
              <a:gd name="T6" fmla="*/ 53 w 342"/>
              <a:gd name="T7" fmla="*/ 0 h 289"/>
              <a:gd name="T8" fmla="*/ 53 w 342"/>
              <a:gd name="T9" fmla="*/ 78 h 289"/>
              <a:gd name="T10" fmla="*/ 0 w 342"/>
              <a:gd name="T11" fmla="*/ 117 h 289"/>
              <a:gd name="T12" fmla="*/ 0 w 342"/>
              <a:gd name="T13" fmla="*/ 156 h 289"/>
              <a:gd name="T14" fmla="*/ 53 w 342"/>
              <a:gd name="T15" fmla="*/ 195 h 289"/>
              <a:gd name="T16" fmla="*/ 53 w 342"/>
              <a:gd name="T17" fmla="*/ 289 h 289"/>
              <a:gd name="T18" fmla="*/ 342 w 342"/>
              <a:gd name="T19" fmla="*/ 0 h 289"/>
              <a:gd name="T20" fmla="*/ 256 w 342"/>
              <a:gd name="T21" fmla="*/ 0 h 289"/>
              <a:gd name="T22" fmla="*/ 217 w 342"/>
              <a:gd name="T23" fmla="*/ 53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2" h="289">
                <a:moveTo>
                  <a:pt x="217" y="53"/>
                </a:moveTo>
                <a:cubicBezTo>
                  <a:pt x="178" y="53"/>
                  <a:pt x="178" y="53"/>
                  <a:pt x="178" y="53"/>
                </a:cubicBezTo>
                <a:cubicBezTo>
                  <a:pt x="157" y="53"/>
                  <a:pt x="139" y="29"/>
                  <a:pt x="139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78"/>
                  <a:pt x="53" y="78"/>
                  <a:pt x="53" y="78"/>
                </a:cubicBezTo>
                <a:cubicBezTo>
                  <a:pt x="24" y="78"/>
                  <a:pt x="0" y="96"/>
                  <a:pt x="0" y="117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78"/>
                  <a:pt x="24" y="195"/>
                  <a:pt x="53" y="195"/>
                </a:cubicBezTo>
                <a:cubicBezTo>
                  <a:pt x="53" y="289"/>
                  <a:pt x="53" y="289"/>
                  <a:pt x="53" y="289"/>
                </a:cubicBezTo>
                <a:cubicBezTo>
                  <a:pt x="213" y="289"/>
                  <a:pt x="342" y="160"/>
                  <a:pt x="342" y="0"/>
                </a:cubicBezTo>
                <a:cubicBezTo>
                  <a:pt x="256" y="0"/>
                  <a:pt x="256" y="0"/>
                  <a:pt x="256" y="0"/>
                </a:cubicBezTo>
                <a:cubicBezTo>
                  <a:pt x="256" y="29"/>
                  <a:pt x="239" y="53"/>
                  <a:pt x="217" y="5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4"/>
          <p:cNvSpPr/>
          <p:nvPr/>
        </p:nvSpPr>
        <p:spPr bwMode="auto">
          <a:xfrm>
            <a:off x="4881563" y="2866405"/>
            <a:ext cx="1228725" cy="1228725"/>
          </a:xfrm>
          <a:custGeom>
            <a:avLst/>
            <a:gdLst>
              <a:gd name="T0" fmla="*/ 290 w 290"/>
              <a:gd name="T1" fmla="*/ 0 h 290"/>
              <a:gd name="T2" fmla="*/ 0 w 290"/>
              <a:gd name="T3" fmla="*/ 290 h 290"/>
              <a:gd name="T4" fmla="*/ 0 w 290"/>
              <a:gd name="T5" fmla="*/ 290 h 290"/>
              <a:gd name="T6" fmla="*/ 290 w 290"/>
              <a:gd name="T7" fmla="*/ 1 h 290"/>
              <a:gd name="T8" fmla="*/ 290 w 290"/>
              <a:gd name="T9" fmla="*/ 32 h 290"/>
              <a:gd name="T10" fmla="*/ 290 w 290"/>
              <a:gd name="T11" fmla="*/ 1 h 290"/>
              <a:gd name="T12" fmla="*/ 290 w 290"/>
              <a:gd name="T13" fmla="*/ 1 h 290"/>
              <a:gd name="T14" fmla="*/ 290 w 290"/>
              <a:gd name="T15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0" h="290">
                <a:moveTo>
                  <a:pt x="290" y="0"/>
                </a:moveTo>
                <a:cubicBezTo>
                  <a:pt x="130" y="0"/>
                  <a:pt x="0" y="130"/>
                  <a:pt x="0" y="290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130"/>
                  <a:pt x="130" y="1"/>
                  <a:pt x="290" y="1"/>
                </a:cubicBezTo>
                <a:cubicBezTo>
                  <a:pt x="290" y="32"/>
                  <a:pt x="290" y="32"/>
                  <a:pt x="290" y="32"/>
                </a:cubicBezTo>
                <a:cubicBezTo>
                  <a:pt x="290" y="1"/>
                  <a:pt x="290" y="1"/>
                  <a:pt x="290" y="1"/>
                </a:cubicBezTo>
                <a:cubicBezTo>
                  <a:pt x="290" y="1"/>
                  <a:pt x="290" y="1"/>
                  <a:pt x="290" y="1"/>
                </a:cubicBezTo>
                <a:cubicBezTo>
                  <a:pt x="290" y="0"/>
                  <a:pt x="290" y="0"/>
                  <a:pt x="290" y="0"/>
                </a:cubicBezTo>
              </a:path>
            </a:pathLst>
          </a:custGeom>
          <a:solidFill>
            <a:srgbClr val="339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5"/>
          <p:cNvSpPr/>
          <p:nvPr/>
        </p:nvSpPr>
        <p:spPr bwMode="auto">
          <a:xfrm>
            <a:off x="4881563" y="2869580"/>
            <a:ext cx="1228725" cy="1225550"/>
          </a:xfrm>
          <a:custGeom>
            <a:avLst/>
            <a:gdLst>
              <a:gd name="T0" fmla="*/ 290 w 290"/>
              <a:gd name="T1" fmla="*/ 0 h 289"/>
              <a:gd name="T2" fmla="*/ 0 w 290"/>
              <a:gd name="T3" fmla="*/ 289 h 289"/>
              <a:gd name="T4" fmla="*/ 0 w 290"/>
              <a:gd name="T5" fmla="*/ 289 h 289"/>
              <a:gd name="T6" fmla="*/ 0 w 290"/>
              <a:gd name="T7" fmla="*/ 289 h 289"/>
              <a:gd name="T8" fmla="*/ 32 w 290"/>
              <a:gd name="T9" fmla="*/ 289 h 289"/>
              <a:gd name="T10" fmla="*/ 32 w 290"/>
              <a:gd name="T11" fmla="*/ 289 h 289"/>
              <a:gd name="T12" fmla="*/ 290 w 290"/>
              <a:gd name="T13" fmla="*/ 31 h 289"/>
              <a:gd name="T14" fmla="*/ 290 w 290"/>
              <a:gd name="T15" fmla="*/ 31 h 289"/>
              <a:gd name="T16" fmla="*/ 290 w 290"/>
              <a:gd name="T17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" h="289">
                <a:moveTo>
                  <a:pt x="290" y="0"/>
                </a:moveTo>
                <a:cubicBezTo>
                  <a:pt x="130" y="0"/>
                  <a:pt x="0" y="129"/>
                  <a:pt x="0" y="289"/>
                </a:cubicBezTo>
                <a:cubicBezTo>
                  <a:pt x="0" y="289"/>
                  <a:pt x="0" y="289"/>
                  <a:pt x="0" y="289"/>
                </a:cubicBezTo>
                <a:cubicBezTo>
                  <a:pt x="0" y="289"/>
                  <a:pt x="0" y="289"/>
                  <a:pt x="0" y="289"/>
                </a:cubicBezTo>
                <a:cubicBezTo>
                  <a:pt x="32" y="289"/>
                  <a:pt x="32" y="289"/>
                  <a:pt x="32" y="289"/>
                </a:cubicBezTo>
                <a:cubicBezTo>
                  <a:pt x="32" y="289"/>
                  <a:pt x="32" y="289"/>
                  <a:pt x="32" y="289"/>
                </a:cubicBezTo>
                <a:cubicBezTo>
                  <a:pt x="32" y="147"/>
                  <a:pt x="147" y="31"/>
                  <a:pt x="290" y="31"/>
                </a:cubicBezTo>
                <a:cubicBezTo>
                  <a:pt x="290" y="31"/>
                  <a:pt x="290" y="31"/>
                  <a:pt x="290" y="31"/>
                </a:cubicBezTo>
                <a:cubicBezTo>
                  <a:pt x="290" y="0"/>
                  <a:pt x="290" y="0"/>
                  <a:pt x="290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6"/>
          <p:cNvSpPr/>
          <p:nvPr/>
        </p:nvSpPr>
        <p:spPr bwMode="auto">
          <a:xfrm>
            <a:off x="6110288" y="2866405"/>
            <a:ext cx="1225550" cy="1228725"/>
          </a:xfrm>
          <a:custGeom>
            <a:avLst/>
            <a:gdLst>
              <a:gd name="T0" fmla="*/ 0 w 289"/>
              <a:gd name="T1" fmla="*/ 0 h 290"/>
              <a:gd name="T2" fmla="*/ 0 w 289"/>
              <a:gd name="T3" fmla="*/ 1 h 290"/>
              <a:gd name="T4" fmla="*/ 289 w 289"/>
              <a:gd name="T5" fmla="*/ 290 h 290"/>
              <a:gd name="T6" fmla="*/ 289 w 289"/>
              <a:gd name="T7" fmla="*/ 290 h 290"/>
              <a:gd name="T8" fmla="*/ 0 w 289"/>
              <a:gd name="T9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290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160" y="1"/>
                  <a:pt x="289" y="130"/>
                  <a:pt x="289" y="290"/>
                </a:cubicBezTo>
                <a:cubicBezTo>
                  <a:pt x="289" y="290"/>
                  <a:pt x="289" y="290"/>
                  <a:pt x="289" y="290"/>
                </a:cubicBezTo>
                <a:cubicBezTo>
                  <a:pt x="289" y="130"/>
                  <a:pt x="160" y="0"/>
                  <a:pt x="0" y="0"/>
                </a:cubicBezTo>
              </a:path>
            </a:pathLst>
          </a:custGeom>
          <a:solidFill>
            <a:srgbClr val="4C59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7"/>
          <p:cNvSpPr/>
          <p:nvPr/>
        </p:nvSpPr>
        <p:spPr bwMode="auto">
          <a:xfrm>
            <a:off x="6110288" y="2869580"/>
            <a:ext cx="1225550" cy="1225550"/>
          </a:xfrm>
          <a:custGeom>
            <a:avLst/>
            <a:gdLst>
              <a:gd name="T0" fmla="*/ 0 w 289"/>
              <a:gd name="T1" fmla="*/ 0 h 289"/>
              <a:gd name="T2" fmla="*/ 0 w 289"/>
              <a:gd name="T3" fmla="*/ 31 h 289"/>
              <a:gd name="T4" fmla="*/ 258 w 289"/>
              <a:gd name="T5" fmla="*/ 289 h 289"/>
              <a:gd name="T6" fmla="*/ 258 w 289"/>
              <a:gd name="T7" fmla="*/ 289 h 289"/>
              <a:gd name="T8" fmla="*/ 289 w 289"/>
              <a:gd name="T9" fmla="*/ 289 h 289"/>
              <a:gd name="T10" fmla="*/ 289 w 289"/>
              <a:gd name="T11" fmla="*/ 289 h 289"/>
              <a:gd name="T12" fmla="*/ 289 w 289"/>
              <a:gd name="T13" fmla="*/ 289 h 289"/>
              <a:gd name="T14" fmla="*/ 289 w 289"/>
              <a:gd name="T15" fmla="*/ 289 h 289"/>
              <a:gd name="T16" fmla="*/ 0 w 289"/>
              <a:gd name="T17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" h="289">
                <a:moveTo>
                  <a:pt x="0" y="0"/>
                </a:moveTo>
                <a:cubicBezTo>
                  <a:pt x="0" y="31"/>
                  <a:pt x="0" y="31"/>
                  <a:pt x="0" y="31"/>
                </a:cubicBezTo>
                <a:cubicBezTo>
                  <a:pt x="142" y="31"/>
                  <a:pt x="258" y="147"/>
                  <a:pt x="258" y="289"/>
                </a:cubicBezTo>
                <a:cubicBezTo>
                  <a:pt x="258" y="289"/>
                  <a:pt x="258" y="289"/>
                  <a:pt x="258" y="289"/>
                </a:cubicBezTo>
                <a:cubicBezTo>
                  <a:pt x="289" y="289"/>
                  <a:pt x="289" y="289"/>
                  <a:pt x="289" y="289"/>
                </a:cubicBezTo>
                <a:cubicBezTo>
                  <a:pt x="289" y="289"/>
                  <a:pt x="289" y="289"/>
                  <a:pt x="289" y="289"/>
                </a:cubicBezTo>
                <a:cubicBezTo>
                  <a:pt x="289" y="289"/>
                  <a:pt x="289" y="289"/>
                  <a:pt x="289" y="289"/>
                </a:cubicBezTo>
                <a:cubicBezTo>
                  <a:pt x="289" y="289"/>
                  <a:pt x="289" y="289"/>
                  <a:pt x="289" y="289"/>
                </a:cubicBezTo>
                <a:cubicBezTo>
                  <a:pt x="289" y="129"/>
                  <a:pt x="160" y="0"/>
                  <a:pt x="0" y="0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8"/>
          <p:cNvSpPr/>
          <p:nvPr/>
        </p:nvSpPr>
        <p:spPr bwMode="auto">
          <a:xfrm>
            <a:off x="4881563" y="4095130"/>
            <a:ext cx="134937" cy="4763"/>
          </a:xfrm>
          <a:custGeom>
            <a:avLst/>
            <a:gdLst>
              <a:gd name="T0" fmla="*/ 32 w 32"/>
              <a:gd name="T1" fmla="*/ 0 h 1"/>
              <a:gd name="T2" fmla="*/ 32 w 32"/>
              <a:gd name="T3" fmla="*/ 0 h 1"/>
              <a:gd name="T4" fmla="*/ 0 w 32"/>
              <a:gd name="T5" fmla="*/ 0 h 1"/>
              <a:gd name="T6" fmla="*/ 0 w 32"/>
              <a:gd name="T7" fmla="*/ 0 h 1"/>
              <a:gd name="T8" fmla="*/ 0 w 32"/>
              <a:gd name="T9" fmla="*/ 1 h 1"/>
              <a:gd name="T10" fmla="*/ 32 w 32"/>
              <a:gd name="T11" fmla="*/ 1 h 1"/>
              <a:gd name="T12" fmla="*/ 32 w 32"/>
              <a:gd name="T13" fmla="*/ 1 h 1"/>
              <a:gd name="T14" fmla="*/ 32 w 32"/>
              <a:gd name="T1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1">
                <a:moveTo>
                  <a:pt x="32" y="0"/>
                </a:moveTo>
                <a:cubicBezTo>
                  <a:pt x="32" y="0"/>
                  <a:pt x="32" y="0"/>
                  <a:pt x="3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2" y="0"/>
                  <a:pt x="32" y="0"/>
                  <a:pt x="32" y="0"/>
                </a:cubicBezTo>
              </a:path>
            </a:pathLst>
          </a:custGeom>
          <a:solidFill>
            <a:srgbClr val="BAC8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9"/>
          <p:cNvSpPr/>
          <p:nvPr/>
        </p:nvSpPr>
        <p:spPr bwMode="auto">
          <a:xfrm>
            <a:off x="4881563" y="4099892"/>
            <a:ext cx="1228725" cy="1225550"/>
          </a:xfrm>
          <a:custGeom>
            <a:avLst/>
            <a:gdLst>
              <a:gd name="T0" fmla="*/ 32 w 290"/>
              <a:gd name="T1" fmla="*/ 0 h 289"/>
              <a:gd name="T2" fmla="*/ 0 w 290"/>
              <a:gd name="T3" fmla="*/ 0 h 289"/>
              <a:gd name="T4" fmla="*/ 290 w 290"/>
              <a:gd name="T5" fmla="*/ 289 h 289"/>
              <a:gd name="T6" fmla="*/ 290 w 290"/>
              <a:gd name="T7" fmla="*/ 257 h 289"/>
              <a:gd name="T8" fmla="*/ 290 w 290"/>
              <a:gd name="T9" fmla="*/ 257 h 289"/>
              <a:gd name="T10" fmla="*/ 32 w 290"/>
              <a:gd name="T11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0" h="289">
                <a:moveTo>
                  <a:pt x="32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60"/>
                  <a:pt x="130" y="289"/>
                  <a:pt x="290" y="289"/>
                </a:cubicBezTo>
                <a:cubicBezTo>
                  <a:pt x="290" y="257"/>
                  <a:pt x="290" y="257"/>
                  <a:pt x="290" y="257"/>
                </a:cubicBezTo>
                <a:cubicBezTo>
                  <a:pt x="290" y="257"/>
                  <a:pt x="290" y="257"/>
                  <a:pt x="290" y="257"/>
                </a:cubicBezTo>
                <a:cubicBezTo>
                  <a:pt x="147" y="257"/>
                  <a:pt x="32" y="142"/>
                  <a:pt x="32" y="0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0"/>
          <p:cNvSpPr/>
          <p:nvPr/>
        </p:nvSpPr>
        <p:spPr bwMode="auto">
          <a:xfrm>
            <a:off x="6110288" y="4099892"/>
            <a:ext cx="1225550" cy="1225550"/>
          </a:xfrm>
          <a:custGeom>
            <a:avLst/>
            <a:gdLst>
              <a:gd name="T0" fmla="*/ 289 w 289"/>
              <a:gd name="T1" fmla="*/ 0 h 289"/>
              <a:gd name="T2" fmla="*/ 258 w 289"/>
              <a:gd name="T3" fmla="*/ 0 h 289"/>
              <a:gd name="T4" fmla="*/ 0 w 289"/>
              <a:gd name="T5" fmla="*/ 257 h 289"/>
              <a:gd name="T6" fmla="*/ 0 w 289"/>
              <a:gd name="T7" fmla="*/ 289 h 289"/>
              <a:gd name="T8" fmla="*/ 289 w 289"/>
              <a:gd name="T9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289">
                <a:moveTo>
                  <a:pt x="289" y="0"/>
                </a:moveTo>
                <a:cubicBezTo>
                  <a:pt x="258" y="0"/>
                  <a:pt x="258" y="0"/>
                  <a:pt x="258" y="0"/>
                </a:cubicBezTo>
                <a:cubicBezTo>
                  <a:pt x="257" y="142"/>
                  <a:pt x="142" y="257"/>
                  <a:pt x="0" y="257"/>
                </a:cubicBezTo>
                <a:cubicBezTo>
                  <a:pt x="0" y="289"/>
                  <a:pt x="0" y="289"/>
                  <a:pt x="0" y="289"/>
                </a:cubicBezTo>
                <a:cubicBezTo>
                  <a:pt x="159" y="289"/>
                  <a:pt x="289" y="160"/>
                  <a:pt x="289" y="0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1"/>
          <p:cNvSpPr/>
          <p:nvPr/>
        </p:nvSpPr>
        <p:spPr bwMode="auto">
          <a:xfrm>
            <a:off x="7204075" y="4095130"/>
            <a:ext cx="131762" cy="4763"/>
          </a:xfrm>
          <a:custGeom>
            <a:avLst/>
            <a:gdLst>
              <a:gd name="T0" fmla="*/ 31 w 31"/>
              <a:gd name="T1" fmla="*/ 0 h 1"/>
              <a:gd name="T2" fmla="*/ 0 w 31"/>
              <a:gd name="T3" fmla="*/ 0 h 1"/>
              <a:gd name="T4" fmla="*/ 0 w 31"/>
              <a:gd name="T5" fmla="*/ 1 h 1"/>
              <a:gd name="T6" fmla="*/ 0 w 31"/>
              <a:gd name="T7" fmla="*/ 1 h 1"/>
              <a:gd name="T8" fmla="*/ 31 w 31"/>
              <a:gd name="T9" fmla="*/ 1 h 1"/>
              <a:gd name="T10" fmla="*/ 31 w 31"/>
              <a:gd name="T11" fmla="*/ 0 h 1"/>
              <a:gd name="T12" fmla="*/ 31 w 31"/>
              <a:gd name="T1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1">
                <a:moveTo>
                  <a:pt x="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1"/>
                  <a:pt x="31" y="0"/>
                </a:cubicBezTo>
                <a:cubicBezTo>
                  <a:pt x="31" y="0"/>
                  <a:pt x="31" y="0"/>
                  <a:pt x="31" y="0"/>
                </a:cubicBezTo>
              </a:path>
            </a:pathLst>
          </a:custGeom>
          <a:solidFill>
            <a:srgbClr val="BBC2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7343775" y="2691780"/>
            <a:ext cx="1111250" cy="309563"/>
            <a:chOff x="7343775" y="2691780"/>
            <a:chExt cx="1111250" cy="309563"/>
          </a:xfrm>
        </p:grpSpPr>
        <p:sp>
          <p:nvSpPr>
            <p:cNvPr id="29" name="Freeform 22"/>
            <p:cNvSpPr/>
            <p:nvPr/>
          </p:nvSpPr>
          <p:spPr bwMode="auto">
            <a:xfrm>
              <a:off x="7343775" y="2958480"/>
              <a:ext cx="42862" cy="42863"/>
            </a:xfrm>
            <a:custGeom>
              <a:avLst/>
              <a:gdLst>
                <a:gd name="T0" fmla="*/ 6 w 27"/>
                <a:gd name="T1" fmla="*/ 27 h 27"/>
                <a:gd name="T2" fmla="*/ 0 w 27"/>
                <a:gd name="T3" fmla="*/ 19 h 27"/>
                <a:gd name="T4" fmla="*/ 19 w 27"/>
                <a:gd name="T5" fmla="*/ 0 h 27"/>
                <a:gd name="T6" fmla="*/ 27 w 27"/>
                <a:gd name="T7" fmla="*/ 9 h 27"/>
                <a:gd name="T8" fmla="*/ 6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6" y="27"/>
                  </a:moveTo>
                  <a:lnTo>
                    <a:pt x="0" y="19"/>
                  </a:lnTo>
                  <a:lnTo>
                    <a:pt x="19" y="0"/>
                  </a:lnTo>
                  <a:lnTo>
                    <a:pt x="27" y="9"/>
                  </a:lnTo>
                  <a:lnTo>
                    <a:pt x="6" y="2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7434263" y="2691780"/>
              <a:ext cx="889000" cy="215900"/>
            </a:xfrm>
            <a:custGeom>
              <a:avLst/>
              <a:gdLst>
                <a:gd name="T0" fmla="*/ 8 w 560"/>
                <a:gd name="T1" fmla="*/ 136 h 136"/>
                <a:gd name="T2" fmla="*/ 0 w 560"/>
                <a:gd name="T3" fmla="*/ 128 h 136"/>
                <a:gd name="T4" fmla="*/ 40 w 560"/>
                <a:gd name="T5" fmla="*/ 88 h 136"/>
                <a:gd name="T6" fmla="*/ 48 w 560"/>
                <a:gd name="T7" fmla="*/ 96 h 136"/>
                <a:gd name="T8" fmla="*/ 8 w 560"/>
                <a:gd name="T9" fmla="*/ 136 h 136"/>
                <a:gd name="T10" fmla="*/ 88 w 560"/>
                <a:gd name="T11" fmla="*/ 59 h 136"/>
                <a:gd name="T12" fmla="*/ 80 w 560"/>
                <a:gd name="T13" fmla="*/ 51 h 136"/>
                <a:gd name="T14" fmla="*/ 117 w 560"/>
                <a:gd name="T15" fmla="*/ 11 h 136"/>
                <a:gd name="T16" fmla="*/ 125 w 560"/>
                <a:gd name="T17" fmla="*/ 19 h 136"/>
                <a:gd name="T18" fmla="*/ 88 w 560"/>
                <a:gd name="T19" fmla="*/ 59 h 136"/>
                <a:gd name="T20" fmla="*/ 560 w 560"/>
                <a:gd name="T21" fmla="*/ 11 h 136"/>
                <a:gd name="T22" fmla="*/ 504 w 560"/>
                <a:gd name="T23" fmla="*/ 11 h 136"/>
                <a:gd name="T24" fmla="*/ 504 w 560"/>
                <a:gd name="T25" fmla="*/ 0 h 136"/>
                <a:gd name="T26" fmla="*/ 560 w 560"/>
                <a:gd name="T27" fmla="*/ 0 h 136"/>
                <a:gd name="T28" fmla="*/ 560 w 560"/>
                <a:gd name="T29" fmla="*/ 11 h 136"/>
                <a:gd name="T30" fmla="*/ 448 w 560"/>
                <a:gd name="T31" fmla="*/ 11 h 136"/>
                <a:gd name="T32" fmla="*/ 395 w 560"/>
                <a:gd name="T33" fmla="*/ 11 h 136"/>
                <a:gd name="T34" fmla="*/ 395 w 560"/>
                <a:gd name="T35" fmla="*/ 0 h 136"/>
                <a:gd name="T36" fmla="*/ 448 w 560"/>
                <a:gd name="T37" fmla="*/ 0 h 136"/>
                <a:gd name="T38" fmla="*/ 448 w 560"/>
                <a:gd name="T39" fmla="*/ 11 h 136"/>
                <a:gd name="T40" fmla="*/ 339 w 560"/>
                <a:gd name="T41" fmla="*/ 11 h 136"/>
                <a:gd name="T42" fmla="*/ 283 w 560"/>
                <a:gd name="T43" fmla="*/ 11 h 136"/>
                <a:gd name="T44" fmla="*/ 283 w 560"/>
                <a:gd name="T45" fmla="*/ 0 h 136"/>
                <a:gd name="T46" fmla="*/ 339 w 560"/>
                <a:gd name="T47" fmla="*/ 0 h 136"/>
                <a:gd name="T48" fmla="*/ 339 w 560"/>
                <a:gd name="T49" fmla="*/ 11 h 136"/>
                <a:gd name="T50" fmla="*/ 229 w 560"/>
                <a:gd name="T51" fmla="*/ 11 h 136"/>
                <a:gd name="T52" fmla="*/ 173 w 560"/>
                <a:gd name="T53" fmla="*/ 11 h 136"/>
                <a:gd name="T54" fmla="*/ 173 w 560"/>
                <a:gd name="T55" fmla="*/ 0 h 136"/>
                <a:gd name="T56" fmla="*/ 229 w 560"/>
                <a:gd name="T57" fmla="*/ 0 h 136"/>
                <a:gd name="T58" fmla="*/ 229 w 560"/>
                <a:gd name="T59" fmla="*/ 1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0" h="136">
                  <a:moveTo>
                    <a:pt x="8" y="136"/>
                  </a:moveTo>
                  <a:lnTo>
                    <a:pt x="0" y="12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8" y="136"/>
                  </a:lnTo>
                  <a:close/>
                  <a:moveTo>
                    <a:pt x="88" y="59"/>
                  </a:moveTo>
                  <a:lnTo>
                    <a:pt x="80" y="51"/>
                  </a:lnTo>
                  <a:lnTo>
                    <a:pt x="117" y="11"/>
                  </a:lnTo>
                  <a:lnTo>
                    <a:pt x="125" y="19"/>
                  </a:lnTo>
                  <a:lnTo>
                    <a:pt x="88" y="59"/>
                  </a:lnTo>
                  <a:close/>
                  <a:moveTo>
                    <a:pt x="560" y="11"/>
                  </a:moveTo>
                  <a:lnTo>
                    <a:pt x="504" y="11"/>
                  </a:lnTo>
                  <a:lnTo>
                    <a:pt x="504" y="0"/>
                  </a:lnTo>
                  <a:lnTo>
                    <a:pt x="560" y="0"/>
                  </a:lnTo>
                  <a:lnTo>
                    <a:pt x="560" y="11"/>
                  </a:lnTo>
                  <a:close/>
                  <a:moveTo>
                    <a:pt x="448" y="11"/>
                  </a:moveTo>
                  <a:lnTo>
                    <a:pt x="395" y="11"/>
                  </a:lnTo>
                  <a:lnTo>
                    <a:pt x="395" y="0"/>
                  </a:lnTo>
                  <a:lnTo>
                    <a:pt x="448" y="0"/>
                  </a:lnTo>
                  <a:lnTo>
                    <a:pt x="448" y="11"/>
                  </a:lnTo>
                  <a:close/>
                  <a:moveTo>
                    <a:pt x="339" y="11"/>
                  </a:moveTo>
                  <a:lnTo>
                    <a:pt x="283" y="11"/>
                  </a:lnTo>
                  <a:lnTo>
                    <a:pt x="283" y="0"/>
                  </a:lnTo>
                  <a:lnTo>
                    <a:pt x="339" y="0"/>
                  </a:lnTo>
                  <a:lnTo>
                    <a:pt x="339" y="11"/>
                  </a:lnTo>
                  <a:close/>
                  <a:moveTo>
                    <a:pt x="229" y="11"/>
                  </a:moveTo>
                  <a:lnTo>
                    <a:pt x="173" y="11"/>
                  </a:lnTo>
                  <a:lnTo>
                    <a:pt x="173" y="0"/>
                  </a:lnTo>
                  <a:lnTo>
                    <a:pt x="229" y="0"/>
                  </a:lnTo>
                  <a:lnTo>
                    <a:pt x="229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8412163" y="2691780"/>
              <a:ext cx="42862" cy="17463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429500" y="5058742"/>
            <a:ext cx="1111250" cy="274638"/>
            <a:chOff x="7429500" y="5058742"/>
            <a:chExt cx="1111250" cy="274638"/>
          </a:xfrm>
        </p:grpSpPr>
        <p:sp>
          <p:nvSpPr>
            <p:cNvPr id="33" name="Freeform 25"/>
            <p:cNvSpPr/>
            <p:nvPr/>
          </p:nvSpPr>
          <p:spPr bwMode="auto">
            <a:xfrm>
              <a:off x="7429500" y="5058742"/>
              <a:ext cx="42862" cy="41275"/>
            </a:xfrm>
            <a:custGeom>
              <a:avLst/>
              <a:gdLst>
                <a:gd name="T0" fmla="*/ 19 w 27"/>
                <a:gd name="T1" fmla="*/ 26 h 26"/>
                <a:gd name="T2" fmla="*/ 0 w 27"/>
                <a:gd name="T3" fmla="*/ 8 h 26"/>
                <a:gd name="T4" fmla="*/ 8 w 27"/>
                <a:gd name="T5" fmla="*/ 0 h 26"/>
                <a:gd name="T6" fmla="*/ 27 w 27"/>
                <a:gd name="T7" fmla="*/ 18 h 26"/>
                <a:gd name="T8" fmla="*/ 19 w 2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9" y="26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27" y="18"/>
                  </a:lnTo>
                  <a:lnTo>
                    <a:pt x="19" y="26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6"/>
            <p:cNvSpPr>
              <a:spLocks noEditPoints="1"/>
            </p:cNvSpPr>
            <p:nvPr/>
          </p:nvSpPr>
          <p:spPr bwMode="auto">
            <a:xfrm>
              <a:off x="7518400" y="5150817"/>
              <a:ext cx="890587" cy="182563"/>
            </a:xfrm>
            <a:custGeom>
              <a:avLst/>
              <a:gdLst>
                <a:gd name="T0" fmla="*/ 561 w 561"/>
                <a:gd name="T1" fmla="*/ 115 h 115"/>
                <a:gd name="T2" fmla="*/ 507 w 561"/>
                <a:gd name="T3" fmla="*/ 115 h 115"/>
                <a:gd name="T4" fmla="*/ 507 w 561"/>
                <a:gd name="T5" fmla="*/ 105 h 115"/>
                <a:gd name="T6" fmla="*/ 561 w 561"/>
                <a:gd name="T7" fmla="*/ 105 h 115"/>
                <a:gd name="T8" fmla="*/ 561 w 561"/>
                <a:gd name="T9" fmla="*/ 115 h 115"/>
                <a:gd name="T10" fmla="*/ 451 w 561"/>
                <a:gd name="T11" fmla="*/ 115 h 115"/>
                <a:gd name="T12" fmla="*/ 398 w 561"/>
                <a:gd name="T13" fmla="*/ 115 h 115"/>
                <a:gd name="T14" fmla="*/ 398 w 561"/>
                <a:gd name="T15" fmla="*/ 105 h 115"/>
                <a:gd name="T16" fmla="*/ 451 w 561"/>
                <a:gd name="T17" fmla="*/ 105 h 115"/>
                <a:gd name="T18" fmla="*/ 451 w 561"/>
                <a:gd name="T19" fmla="*/ 115 h 115"/>
                <a:gd name="T20" fmla="*/ 342 w 561"/>
                <a:gd name="T21" fmla="*/ 115 h 115"/>
                <a:gd name="T22" fmla="*/ 288 w 561"/>
                <a:gd name="T23" fmla="*/ 115 h 115"/>
                <a:gd name="T24" fmla="*/ 288 w 561"/>
                <a:gd name="T25" fmla="*/ 105 h 115"/>
                <a:gd name="T26" fmla="*/ 342 w 561"/>
                <a:gd name="T27" fmla="*/ 105 h 115"/>
                <a:gd name="T28" fmla="*/ 342 w 561"/>
                <a:gd name="T29" fmla="*/ 115 h 115"/>
                <a:gd name="T30" fmla="*/ 235 w 561"/>
                <a:gd name="T31" fmla="*/ 115 h 115"/>
                <a:gd name="T32" fmla="*/ 179 w 561"/>
                <a:gd name="T33" fmla="*/ 115 h 115"/>
                <a:gd name="T34" fmla="*/ 179 w 561"/>
                <a:gd name="T35" fmla="*/ 105 h 115"/>
                <a:gd name="T36" fmla="*/ 235 w 561"/>
                <a:gd name="T37" fmla="*/ 105 h 115"/>
                <a:gd name="T38" fmla="*/ 235 w 561"/>
                <a:gd name="T39" fmla="*/ 115 h 115"/>
                <a:gd name="T40" fmla="*/ 125 w 561"/>
                <a:gd name="T41" fmla="*/ 115 h 115"/>
                <a:gd name="T42" fmla="*/ 109 w 561"/>
                <a:gd name="T43" fmla="*/ 115 h 115"/>
                <a:gd name="T44" fmla="*/ 77 w 561"/>
                <a:gd name="T45" fmla="*/ 86 h 115"/>
                <a:gd name="T46" fmla="*/ 85 w 561"/>
                <a:gd name="T47" fmla="*/ 78 h 115"/>
                <a:gd name="T48" fmla="*/ 112 w 561"/>
                <a:gd name="T49" fmla="*/ 105 h 115"/>
                <a:gd name="T50" fmla="*/ 125 w 561"/>
                <a:gd name="T51" fmla="*/ 105 h 115"/>
                <a:gd name="T52" fmla="*/ 125 w 561"/>
                <a:gd name="T53" fmla="*/ 115 h 115"/>
                <a:gd name="T54" fmla="*/ 40 w 561"/>
                <a:gd name="T55" fmla="*/ 46 h 115"/>
                <a:gd name="T56" fmla="*/ 0 w 561"/>
                <a:gd name="T57" fmla="*/ 8 h 115"/>
                <a:gd name="T58" fmla="*/ 8 w 561"/>
                <a:gd name="T59" fmla="*/ 0 h 115"/>
                <a:gd name="T60" fmla="*/ 48 w 561"/>
                <a:gd name="T61" fmla="*/ 38 h 115"/>
                <a:gd name="T62" fmla="*/ 40 w 561"/>
                <a:gd name="T63" fmla="*/ 4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61" h="115">
                  <a:moveTo>
                    <a:pt x="561" y="115"/>
                  </a:moveTo>
                  <a:lnTo>
                    <a:pt x="507" y="115"/>
                  </a:lnTo>
                  <a:lnTo>
                    <a:pt x="507" y="105"/>
                  </a:lnTo>
                  <a:lnTo>
                    <a:pt x="561" y="105"/>
                  </a:lnTo>
                  <a:lnTo>
                    <a:pt x="561" y="115"/>
                  </a:lnTo>
                  <a:close/>
                  <a:moveTo>
                    <a:pt x="451" y="115"/>
                  </a:moveTo>
                  <a:lnTo>
                    <a:pt x="398" y="115"/>
                  </a:lnTo>
                  <a:lnTo>
                    <a:pt x="398" y="105"/>
                  </a:lnTo>
                  <a:lnTo>
                    <a:pt x="451" y="105"/>
                  </a:lnTo>
                  <a:lnTo>
                    <a:pt x="451" y="115"/>
                  </a:lnTo>
                  <a:close/>
                  <a:moveTo>
                    <a:pt x="342" y="115"/>
                  </a:moveTo>
                  <a:lnTo>
                    <a:pt x="288" y="115"/>
                  </a:lnTo>
                  <a:lnTo>
                    <a:pt x="288" y="105"/>
                  </a:lnTo>
                  <a:lnTo>
                    <a:pt x="342" y="105"/>
                  </a:lnTo>
                  <a:lnTo>
                    <a:pt x="342" y="115"/>
                  </a:lnTo>
                  <a:close/>
                  <a:moveTo>
                    <a:pt x="235" y="115"/>
                  </a:moveTo>
                  <a:lnTo>
                    <a:pt x="179" y="115"/>
                  </a:lnTo>
                  <a:lnTo>
                    <a:pt x="179" y="105"/>
                  </a:lnTo>
                  <a:lnTo>
                    <a:pt x="235" y="105"/>
                  </a:lnTo>
                  <a:lnTo>
                    <a:pt x="235" y="115"/>
                  </a:lnTo>
                  <a:close/>
                  <a:moveTo>
                    <a:pt x="125" y="115"/>
                  </a:moveTo>
                  <a:lnTo>
                    <a:pt x="109" y="115"/>
                  </a:lnTo>
                  <a:lnTo>
                    <a:pt x="77" y="86"/>
                  </a:lnTo>
                  <a:lnTo>
                    <a:pt x="85" y="78"/>
                  </a:lnTo>
                  <a:lnTo>
                    <a:pt x="112" y="105"/>
                  </a:lnTo>
                  <a:lnTo>
                    <a:pt x="125" y="105"/>
                  </a:lnTo>
                  <a:lnTo>
                    <a:pt x="125" y="115"/>
                  </a:lnTo>
                  <a:close/>
                  <a:moveTo>
                    <a:pt x="40" y="46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48" y="38"/>
                  </a:lnTo>
                  <a:lnTo>
                    <a:pt x="40" y="46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>
              <a:off x="8497888" y="5317505"/>
              <a:ext cx="42862" cy="15875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686175" y="2747342"/>
            <a:ext cx="1101725" cy="250826"/>
            <a:chOff x="3686175" y="2747342"/>
            <a:chExt cx="1101725" cy="250826"/>
          </a:xfrm>
        </p:grpSpPr>
        <p:sp>
          <p:nvSpPr>
            <p:cNvPr id="37" name="Freeform 28"/>
            <p:cNvSpPr/>
            <p:nvPr/>
          </p:nvSpPr>
          <p:spPr bwMode="auto">
            <a:xfrm>
              <a:off x="4745038" y="2955305"/>
              <a:ext cx="42862" cy="42863"/>
            </a:xfrm>
            <a:custGeom>
              <a:avLst/>
              <a:gdLst>
                <a:gd name="T0" fmla="*/ 19 w 27"/>
                <a:gd name="T1" fmla="*/ 27 h 27"/>
                <a:gd name="T2" fmla="*/ 0 w 27"/>
                <a:gd name="T3" fmla="*/ 8 h 27"/>
                <a:gd name="T4" fmla="*/ 9 w 27"/>
                <a:gd name="T5" fmla="*/ 0 h 27"/>
                <a:gd name="T6" fmla="*/ 27 w 27"/>
                <a:gd name="T7" fmla="*/ 21 h 27"/>
                <a:gd name="T8" fmla="*/ 19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9" y="27"/>
                  </a:moveTo>
                  <a:lnTo>
                    <a:pt x="0" y="8"/>
                  </a:lnTo>
                  <a:lnTo>
                    <a:pt x="9" y="0"/>
                  </a:lnTo>
                  <a:lnTo>
                    <a:pt x="27" y="21"/>
                  </a:lnTo>
                  <a:lnTo>
                    <a:pt x="19" y="2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3813175" y="2747342"/>
              <a:ext cx="881062" cy="160338"/>
            </a:xfrm>
            <a:custGeom>
              <a:avLst/>
              <a:gdLst>
                <a:gd name="T0" fmla="*/ 550 w 555"/>
                <a:gd name="T1" fmla="*/ 101 h 101"/>
                <a:gd name="T2" fmla="*/ 510 w 555"/>
                <a:gd name="T3" fmla="*/ 64 h 101"/>
                <a:gd name="T4" fmla="*/ 518 w 555"/>
                <a:gd name="T5" fmla="*/ 56 h 101"/>
                <a:gd name="T6" fmla="*/ 555 w 555"/>
                <a:gd name="T7" fmla="*/ 93 h 101"/>
                <a:gd name="T8" fmla="*/ 550 w 555"/>
                <a:gd name="T9" fmla="*/ 101 h 101"/>
                <a:gd name="T10" fmla="*/ 473 w 555"/>
                <a:gd name="T11" fmla="*/ 27 h 101"/>
                <a:gd name="T12" fmla="*/ 459 w 555"/>
                <a:gd name="T13" fmla="*/ 11 h 101"/>
                <a:gd name="T14" fmla="*/ 430 w 555"/>
                <a:gd name="T15" fmla="*/ 11 h 101"/>
                <a:gd name="T16" fmla="*/ 430 w 555"/>
                <a:gd name="T17" fmla="*/ 0 h 101"/>
                <a:gd name="T18" fmla="*/ 465 w 555"/>
                <a:gd name="T19" fmla="*/ 0 h 101"/>
                <a:gd name="T20" fmla="*/ 481 w 555"/>
                <a:gd name="T21" fmla="*/ 19 h 101"/>
                <a:gd name="T22" fmla="*/ 473 w 555"/>
                <a:gd name="T23" fmla="*/ 27 h 101"/>
                <a:gd name="T24" fmla="*/ 377 w 555"/>
                <a:gd name="T25" fmla="*/ 11 h 101"/>
                <a:gd name="T26" fmla="*/ 323 w 555"/>
                <a:gd name="T27" fmla="*/ 11 h 101"/>
                <a:gd name="T28" fmla="*/ 323 w 555"/>
                <a:gd name="T29" fmla="*/ 0 h 101"/>
                <a:gd name="T30" fmla="*/ 377 w 555"/>
                <a:gd name="T31" fmla="*/ 0 h 101"/>
                <a:gd name="T32" fmla="*/ 377 w 555"/>
                <a:gd name="T33" fmla="*/ 11 h 101"/>
                <a:gd name="T34" fmla="*/ 270 w 555"/>
                <a:gd name="T35" fmla="*/ 11 h 101"/>
                <a:gd name="T36" fmla="*/ 214 w 555"/>
                <a:gd name="T37" fmla="*/ 11 h 101"/>
                <a:gd name="T38" fmla="*/ 214 w 555"/>
                <a:gd name="T39" fmla="*/ 0 h 101"/>
                <a:gd name="T40" fmla="*/ 270 w 555"/>
                <a:gd name="T41" fmla="*/ 0 h 101"/>
                <a:gd name="T42" fmla="*/ 270 w 555"/>
                <a:gd name="T43" fmla="*/ 11 h 101"/>
                <a:gd name="T44" fmla="*/ 160 w 555"/>
                <a:gd name="T45" fmla="*/ 11 h 101"/>
                <a:gd name="T46" fmla="*/ 107 w 555"/>
                <a:gd name="T47" fmla="*/ 11 h 101"/>
                <a:gd name="T48" fmla="*/ 107 w 555"/>
                <a:gd name="T49" fmla="*/ 0 h 101"/>
                <a:gd name="T50" fmla="*/ 160 w 555"/>
                <a:gd name="T51" fmla="*/ 0 h 101"/>
                <a:gd name="T52" fmla="*/ 160 w 555"/>
                <a:gd name="T53" fmla="*/ 11 h 101"/>
                <a:gd name="T54" fmla="*/ 53 w 555"/>
                <a:gd name="T55" fmla="*/ 11 h 101"/>
                <a:gd name="T56" fmla="*/ 0 w 555"/>
                <a:gd name="T57" fmla="*/ 11 h 101"/>
                <a:gd name="T58" fmla="*/ 0 w 555"/>
                <a:gd name="T59" fmla="*/ 0 h 101"/>
                <a:gd name="T60" fmla="*/ 53 w 555"/>
                <a:gd name="T61" fmla="*/ 0 h 101"/>
                <a:gd name="T62" fmla="*/ 53 w 555"/>
                <a:gd name="T63" fmla="*/ 1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5" h="100">
                  <a:moveTo>
                    <a:pt x="550" y="101"/>
                  </a:moveTo>
                  <a:lnTo>
                    <a:pt x="510" y="64"/>
                  </a:lnTo>
                  <a:lnTo>
                    <a:pt x="518" y="56"/>
                  </a:lnTo>
                  <a:lnTo>
                    <a:pt x="555" y="93"/>
                  </a:lnTo>
                  <a:lnTo>
                    <a:pt x="550" y="101"/>
                  </a:lnTo>
                  <a:close/>
                  <a:moveTo>
                    <a:pt x="473" y="27"/>
                  </a:moveTo>
                  <a:lnTo>
                    <a:pt x="459" y="11"/>
                  </a:lnTo>
                  <a:lnTo>
                    <a:pt x="430" y="11"/>
                  </a:lnTo>
                  <a:lnTo>
                    <a:pt x="430" y="0"/>
                  </a:lnTo>
                  <a:lnTo>
                    <a:pt x="465" y="0"/>
                  </a:lnTo>
                  <a:lnTo>
                    <a:pt x="481" y="19"/>
                  </a:lnTo>
                  <a:lnTo>
                    <a:pt x="473" y="27"/>
                  </a:lnTo>
                  <a:close/>
                  <a:moveTo>
                    <a:pt x="377" y="11"/>
                  </a:moveTo>
                  <a:lnTo>
                    <a:pt x="323" y="11"/>
                  </a:lnTo>
                  <a:lnTo>
                    <a:pt x="323" y="0"/>
                  </a:lnTo>
                  <a:lnTo>
                    <a:pt x="377" y="0"/>
                  </a:lnTo>
                  <a:lnTo>
                    <a:pt x="377" y="11"/>
                  </a:lnTo>
                  <a:close/>
                  <a:moveTo>
                    <a:pt x="270" y="11"/>
                  </a:moveTo>
                  <a:lnTo>
                    <a:pt x="214" y="11"/>
                  </a:lnTo>
                  <a:lnTo>
                    <a:pt x="214" y="0"/>
                  </a:lnTo>
                  <a:lnTo>
                    <a:pt x="270" y="0"/>
                  </a:lnTo>
                  <a:lnTo>
                    <a:pt x="270" y="11"/>
                  </a:lnTo>
                  <a:close/>
                  <a:moveTo>
                    <a:pt x="160" y="11"/>
                  </a:moveTo>
                  <a:lnTo>
                    <a:pt x="107" y="11"/>
                  </a:lnTo>
                  <a:lnTo>
                    <a:pt x="107" y="0"/>
                  </a:lnTo>
                  <a:lnTo>
                    <a:pt x="160" y="0"/>
                  </a:lnTo>
                  <a:lnTo>
                    <a:pt x="160" y="11"/>
                  </a:lnTo>
                  <a:close/>
                  <a:moveTo>
                    <a:pt x="53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30"/>
            <p:cNvSpPr>
              <a:spLocks noChangeArrowheads="1"/>
            </p:cNvSpPr>
            <p:nvPr/>
          </p:nvSpPr>
          <p:spPr bwMode="auto">
            <a:xfrm>
              <a:off x="3686175" y="2747342"/>
              <a:ext cx="42862" cy="17463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703638" y="5134942"/>
            <a:ext cx="1101724" cy="215901"/>
            <a:chOff x="3703638" y="5134942"/>
            <a:chExt cx="1101724" cy="215901"/>
          </a:xfrm>
        </p:grpSpPr>
        <p:sp>
          <p:nvSpPr>
            <p:cNvPr id="41" name="Freeform 31"/>
            <p:cNvSpPr/>
            <p:nvPr/>
          </p:nvSpPr>
          <p:spPr bwMode="auto">
            <a:xfrm>
              <a:off x="4762500" y="5134942"/>
              <a:ext cx="42862" cy="41275"/>
            </a:xfrm>
            <a:custGeom>
              <a:avLst/>
              <a:gdLst>
                <a:gd name="T0" fmla="*/ 8 w 27"/>
                <a:gd name="T1" fmla="*/ 26 h 26"/>
                <a:gd name="T2" fmla="*/ 0 w 27"/>
                <a:gd name="T3" fmla="*/ 18 h 26"/>
                <a:gd name="T4" fmla="*/ 19 w 27"/>
                <a:gd name="T5" fmla="*/ 0 h 26"/>
                <a:gd name="T6" fmla="*/ 27 w 27"/>
                <a:gd name="T7" fmla="*/ 8 h 26"/>
                <a:gd name="T8" fmla="*/ 8 w 2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8" y="26"/>
                  </a:moveTo>
                  <a:lnTo>
                    <a:pt x="0" y="18"/>
                  </a:lnTo>
                  <a:lnTo>
                    <a:pt x="19" y="0"/>
                  </a:lnTo>
                  <a:lnTo>
                    <a:pt x="27" y="8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2"/>
            <p:cNvSpPr/>
            <p:nvPr/>
          </p:nvSpPr>
          <p:spPr bwMode="auto">
            <a:xfrm>
              <a:off x="4665663" y="5211142"/>
              <a:ext cx="58737" cy="58738"/>
            </a:xfrm>
            <a:custGeom>
              <a:avLst/>
              <a:gdLst>
                <a:gd name="T0" fmla="*/ 8 w 37"/>
                <a:gd name="T1" fmla="*/ 37 h 37"/>
                <a:gd name="T2" fmla="*/ 0 w 37"/>
                <a:gd name="T3" fmla="*/ 29 h 37"/>
                <a:gd name="T4" fmla="*/ 29 w 37"/>
                <a:gd name="T5" fmla="*/ 0 h 37"/>
                <a:gd name="T6" fmla="*/ 37 w 37"/>
                <a:gd name="T7" fmla="*/ 8 h 37"/>
                <a:gd name="T8" fmla="*/ 8 w 37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8" y="37"/>
                  </a:moveTo>
                  <a:lnTo>
                    <a:pt x="0" y="29"/>
                  </a:lnTo>
                  <a:lnTo>
                    <a:pt x="29" y="0"/>
                  </a:lnTo>
                  <a:lnTo>
                    <a:pt x="37" y="8"/>
                  </a:lnTo>
                  <a:lnTo>
                    <a:pt x="8" y="3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3"/>
            <p:cNvSpPr/>
            <p:nvPr/>
          </p:nvSpPr>
          <p:spPr bwMode="auto">
            <a:xfrm>
              <a:off x="4551363" y="5307980"/>
              <a:ext cx="79375" cy="42863"/>
            </a:xfrm>
            <a:custGeom>
              <a:avLst/>
              <a:gdLst>
                <a:gd name="T0" fmla="*/ 29 w 50"/>
                <a:gd name="T1" fmla="*/ 27 h 27"/>
                <a:gd name="T2" fmla="*/ 0 w 50"/>
                <a:gd name="T3" fmla="*/ 27 h 27"/>
                <a:gd name="T4" fmla="*/ 0 w 50"/>
                <a:gd name="T5" fmla="*/ 16 h 27"/>
                <a:gd name="T6" fmla="*/ 24 w 50"/>
                <a:gd name="T7" fmla="*/ 16 h 27"/>
                <a:gd name="T8" fmla="*/ 42 w 50"/>
                <a:gd name="T9" fmla="*/ 0 h 27"/>
                <a:gd name="T10" fmla="*/ 50 w 50"/>
                <a:gd name="T11" fmla="*/ 8 h 27"/>
                <a:gd name="T12" fmla="*/ 29 w 50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27">
                  <a:moveTo>
                    <a:pt x="29" y="27"/>
                  </a:moveTo>
                  <a:lnTo>
                    <a:pt x="0" y="27"/>
                  </a:lnTo>
                  <a:lnTo>
                    <a:pt x="0" y="16"/>
                  </a:lnTo>
                  <a:lnTo>
                    <a:pt x="24" y="16"/>
                  </a:lnTo>
                  <a:lnTo>
                    <a:pt x="42" y="0"/>
                  </a:lnTo>
                  <a:lnTo>
                    <a:pt x="50" y="8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4"/>
            <p:cNvSpPr>
              <a:spLocks noEditPoints="1"/>
            </p:cNvSpPr>
            <p:nvPr/>
          </p:nvSpPr>
          <p:spPr bwMode="auto">
            <a:xfrm>
              <a:off x="3833813" y="5333380"/>
              <a:ext cx="628650" cy="17463"/>
            </a:xfrm>
            <a:custGeom>
              <a:avLst/>
              <a:gdLst>
                <a:gd name="T0" fmla="*/ 396 w 396"/>
                <a:gd name="T1" fmla="*/ 11 h 11"/>
                <a:gd name="T2" fmla="*/ 339 w 396"/>
                <a:gd name="T3" fmla="*/ 11 h 11"/>
                <a:gd name="T4" fmla="*/ 339 w 396"/>
                <a:gd name="T5" fmla="*/ 0 h 11"/>
                <a:gd name="T6" fmla="*/ 396 w 396"/>
                <a:gd name="T7" fmla="*/ 0 h 11"/>
                <a:gd name="T8" fmla="*/ 396 w 396"/>
                <a:gd name="T9" fmla="*/ 11 h 11"/>
                <a:gd name="T10" fmla="*/ 283 w 396"/>
                <a:gd name="T11" fmla="*/ 11 h 11"/>
                <a:gd name="T12" fmla="*/ 227 w 396"/>
                <a:gd name="T13" fmla="*/ 11 h 11"/>
                <a:gd name="T14" fmla="*/ 227 w 396"/>
                <a:gd name="T15" fmla="*/ 0 h 11"/>
                <a:gd name="T16" fmla="*/ 283 w 396"/>
                <a:gd name="T17" fmla="*/ 0 h 11"/>
                <a:gd name="T18" fmla="*/ 283 w 396"/>
                <a:gd name="T19" fmla="*/ 11 h 11"/>
                <a:gd name="T20" fmla="*/ 169 w 396"/>
                <a:gd name="T21" fmla="*/ 11 h 11"/>
                <a:gd name="T22" fmla="*/ 113 w 396"/>
                <a:gd name="T23" fmla="*/ 11 h 11"/>
                <a:gd name="T24" fmla="*/ 113 w 396"/>
                <a:gd name="T25" fmla="*/ 0 h 11"/>
                <a:gd name="T26" fmla="*/ 169 w 396"/>
                <a:gd name="T27" fmla="*/ 0 h 11"/>
                <a:gd name="T28" fmla="*/ 169 w 396"/>
                <a:gd name="T29" fmla="*/ 11 h 11"/>
                <a:gd name="T30" fmla="*/ 56 w 396"/>
                <a:gd name="T31" fmla="*/ 11 h 11"/>
                <a:gd name="T32" fmla="*/ 0 w 396"/>
                <a:gd name="T33" fmla="*/ 11 h 11"/>
                <a:gd name="T34" fmla="*/ 0 w 396"/>
                <a:gd name="T35" fmla="*/ 0 h 11"/>
                <a:gd name="T36" fmla="*/ 56 w 396"/>
                <a:gd name="T37" fmla="*/ 0 h 11"/>
                <a:gd name="T38" fmla="*/ 56 w 396"/>
                <a:gd name="T3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6" h="11">
                  <a:moveTo>
                    <a:pt x="396" y="11"/>
                  </a:moveTo>
                  <a:lnTo>
                    <a:pt x="339" y="11"/>
                  </a:lnTo>
                  <a:lnTo>
                    <a:pt x="339" y="0"/>
                  </a:lnTo>
                  <a:lnTo>
                    <a:pt x="396" y="0"/>
                  </a:lnTo>
                  <a:lnTo>
                    <a:pt x="396" y="11"/>
                  </a:lnTo>
                  <a:close/>
                  <a:moveTo>
                    <a:pt x="283" y="11"/>
                  </a:moveTo>
                  <a:lnTo>
                    <a:pt x="227" y="11"/>
                  </a:lnTo>
                  <a:lnTo>
                    <a:pt x="227" y="0"/>
                  </a:lnTo>
                  <a:lnTo>
                    <a:pt x="283" y="0"/>
                  </a:lnTo>
                  <a:lnTo>
                    <a:pt x="283" y="11"/>
                  </a:lnTo>
                  <a:close/>
                  <a:moveTo>
                    <a:pt x="169" y="11"/>
                  </a:moveTo>
                  <a:lnTo>
                    <a:pt x="113" y="11"/>
                  </a:lnTo>
                  <a:lnTo>
                    <a:pt x="113" y="0"/>
                  </a:lnTo>
                  <a:lnTo>
                    <a:pt x="169" y="0"/>
                  </a:lnTo>
                  <a:lnTo>
                    <a:pt x="169" y="11"/>
                  </a:lnTo>
                  <a:close/>
                  <a:moveTo>
                    <a:pt x="56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3703638" y="5333380"/>
              <a:ext cx="41275" cy="17463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" name="Freeform 51"/>
          <p:cNvSpPr/>
          <p:nvPr/>
        </p:nvSpPr>
        <p:spPr bwMode="auto">
          <a:xfrm>
            <a:off x="6440984" y="1338264"/>
            <a:ext cx="431800" cy="428625"/>
          </a:xfrm>
          <a:custGeom>
            <a:avLst/>
            <a:gdLst>
              <a:gd name="T0" fmla="*/ 0 w 115"/>
              <a:gd name="T1" fmla="*/ 104 h 114"/>
              <a:gd name="T2" fmla="*/ 10 w 115"/>
              <a:gd name="T3" fmla="*/ 114 h 114"/>
              <a:gd name="T4" fmla="*/ 105 w 115"/>
              <a:gd name="T5" fmla="*/ 114 h 114"/>
              <a:gd name="T6" fmla="*/ 115 w 115"/>
              <a:gd name="T7" fmla="*/ 104 h 114"/>
              <a:gd name="T8" fmla="*/ 115 w 115"/>
              <a:gd name="T9" fmla="*/ 9 h 114"/>
              <a:gd name="T10" fmla="*/ 105 w 115"/>
              <a:gd name="T11" fmla="*/ 0 h 114"/>
              <a:gd name="T12" fmla="*/ 10 w 115"/>
              <a:gd name="T13" fmla="*/ 0 h 114"/>
              <a:gd name="T14" fmla="*/ 0 w 115"/>
              <a:gd name="T15" fmla="*/ 9 h 114"/>
              <a:gd name="T16" fmla="*/ 0 w 115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5" y="109"/>
                  <a:pt x="115" y="104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70"/>
          <p:cNvSpPr/>
          <p:nvPr/>
        </p:nvSpPr>
        <p:spPr bwMode="auto">
          <a:xfrm>
            <a:off x="4391521" y="1338264"/>
            <a:ext cx="427037" cy="428625"/>
          </a:xfrm>
          <a:custGeom>
            <a:avLst/>
            <a:gdLst>
              <a:gd name="T0" fmla="*/ 0 w 114"/>
              <a:gd name="T1" fmla="*/ 104 h 114"/>
              <a:gd name="T2" fmla="*/ 10 w 114"/>
              <a:gd name="T3" fmla="*/ 114 h 114"/>
              <a:gd name="T4" fmla="*/ 105 w 114"/>
              <a:gd name="T5" fmla="*/ 114 h 114"/>
              <a:gd name="T6" fmla="*/ 114 w 114"/>
              <a:gd name="T7" fmla="*/ 104 h 114"/>
              <a:gd name="T8" fmla="*/ 114 w 114"/>
              <a:gd name="T9" fmla="*/ 9 h 114"/>
              <a:gd name="T10" fmla="*/ 105 w 114"/>
              <a:gd name="T11" fmla="*/ 0 h 114"/>
              <a:gd name="T12" fmla="*/ 10 w 114"/>
              <a:gd name="T13" fmla="*/ 0 h 114"/>
              <a:gd name="T14" fmla="*/ 0 w 114"/>
              <a:gd name="T15" fmla="*/ 9 h 114"/>
              <a:gd name="T16" fmla="*/ 0 w 114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4" y="109"/>
                  <a:pt x="114" y="104"/>
                </a:cubicBezTo>
                <a:cubicBezTo>
                  <a:pt x="114" y="9"/>
                  <a:pt x="114" y="9"/>
                  <a:pt x="114" y="9"/>
                </a:cubicBezTo>
                <a:cubicBezTo>
                  <a:pt x="114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89"/>
          <p:cNvSpPr/>
          <p:nvPr/>
        </p:nvSpPr>
        <p:spPr bwMode="auto">
          <a:xfrm>
            <a:off x="2351584" y="1338264"/>
            <a:ext cx="431800" cy="428625"/>
          </a:xfrm>
          <a:custGeom>
            <a:avLst/>
            <a:gdLst>
              <a:gd name="T0" fmla="*/ 0 w 115"/>
              <a:gd name="T1" fmla="*/ 104 h 114"/>
              <a:gd name="T2" fmla="*/ 10 w 115"/>
              <a:gd name="T3" fmla="*/ 114 h 114"/>
              <a:gd name="T4" fmla="*/ 105 w 115"/>
              <a:gd name="T5" fmla="*/ 114 h 114"/>
              <a:gd name="T6" fmla="*/ 115 w 115"/>
              <a:gd name="T7" fmla="*/ 104 h 114"/>
              <a:gd name="T8" fmla="*/ 115 w 115"/>
              <a:gd name="T9" fmla="*/ 9 h 114"/>
              <a:gd name="T10" fmla="*/ 105 w 115"/>
              <a:gd name="T11" fmla="*/ 0 h 114"/>
              <a:gd name="T12" fmla="*/ 10 w 115"/>
              <a:gd name="T13" fmla="*/ 0 h 114"/>
              <a:gd name="T14" fmla="*/ 0 w 115"/>
              <a:gd name="T15" fmla="*/ 9 h 114"/>
              <a:gd name="T16" fmla="*/ 0 w 115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5" y="109"/>
                  <a:pt x="115" y="104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90"/>
          <p:cNvSpPr/>
          <p:nvPr/>
        </p:nvSpPr>
        <p:spPr bwMode="auto">
          <a:xfrm>
            <a:off x="8265021" y="1338264"/>
            <a:ext cx="428625" cy="428625"/>
          </a:xfrm>
          <a:custGeom>
            <a:avLst/>
            <a:gdLst>
              <a:gd name="T0" fmla="*/ 0 w 114"/>
              <a:gd name="T1" fmla="*/ 104 h 114"/>
              <a:gd name="T2" fmla="*/ 10 w 114"/>
              <a:gd name="T3" fmla="*/ 114 h 114"/>
              <a:gd name="T4" fmla="*/ 105 w 114"/>
              <a:gd name="T5" fmla="*/ 114 h 114"/>
              <a:gd name="T6" fmla="*/ 114 w 114"/>
              <a:gd name="T7" fmla="*/ 104 h 114"/>
              <a:gd name="T8" fmla="*/ 114 w 114"/>
              <a:gd name="T9" fmla="*/ 9 h 114"/>
              <a:gd name="T10" fmla="*/ 105 w 114"/>
              <a:gd name="T11" fmla="*/ 0 h 114"/>
              <a:gd name="T12" fmla="*/ 10 w 114"/>
              <a:gd name="T13" fmla="*/ 0 h 114"/>
              <a:gd name="T14" fmla="*/ 0 w 114"/>
              <a:gd name="T15" fmla="*/ 9 h 114"/>
              <a:gd name="T16" fmla="*/ 0 w 114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4" y="109"/>
                  <a:pt x="114" y="104"/>
                </a:cubicBezTo>
                <a:cubicBezTo>
                  <a:pt x="114" y="9"/>
                  <a:pt x="114" y="9"/>
                  <a:pt x="114" y="9"/>
                </a:cubicBezTo>
                <a:cubicBezTo>
                  <a:pt x="114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TextBox 46"/>
          <p:cNvSpPr txBox="1">
            <a:spLocks noChangeArrowheads="1"/>
          </p:cNvSpPr>
          <p:nvPr/>
        </p:nvSpPr>
        <p:spPr bwMode="auto">
          <a:xfrm>
            <a:off x="2790821" y="1345296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46"/>
          <p:cNvSpPr txBox="1">
            <a:spLocks noChangeArrowheads="1"/>
          </p:cNvSpPr>
          <p:nvPr/>
        </p:nvSpPr>
        <p:spPr bwMode="auto">
          <a:xfrm>
            <a:off x="4818558" y="1345296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46"/>
          <p:cNvSpPr txBox="1">
            <a:spLocks noChangeArrowheads="1"/>
          </p:cNvSpPr>
          <p:nvPr/>
        </p:nvSpPr>
        <p:spPr bwMode="auto">
          <a:xfrm>
            <a:off x="6859308" y="1345296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46"/>
          <p:cNvSpPr txBox="1">
            <a:spLocks noChangeArrowheads="1"/>
          </p:cNvSpPr>
          <p:nvPr/>
        </p:nvSpPr>
        <p:spPr bwMode="auto">
          <a:xfrm>
            <a:off x="8693646" y="1345296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36884" y="2341367"/>
            <a:ext cx="3396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8492977" y="2285012"/>
            <a:ext cx="326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436884" y="4940625"/>
            <a:ext cx="3396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8492977" y="4884270"/>
            <a:ext cx="326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58" name="Freeform 89"/>
          <p:cNvSpPr/>
          <p:nvPr/>
        </p:nvSpPr>
        <p:spPr bwMode="auto">
          <a:xfrm>
            <a:off x="3661959" y="2626655"/>
            <a:ext cx="260753" cy="258836"/>
          </a:xfrm>
          <a:custGeom>
            <a:avLst/>
            <a:gdLst>
              <a:gd name="T0" fmla="*/ 0 w 115"/>
              <a:gd name="T1" fmla="*/ 104 h 114"/>
              <a:gd name="T2" fmla="*/ 10 w 115"/>
              <a:gd name="T3" fmla="*/ 114 h 114"/>
              <a:gd name="T4" fmla="*/ 105 w 115"/>
              <a:gd name="T5" fmla="*/ 114 h 114"/>
              <a:gd name="T6" fmla="*/ 115 w 115"/>
              <a:gd name="T7" fmla="*/ 104 h 114"/>
              <a:gd name="T8" fmla="*/ 115 w 115"/>
              <a:gd name="T9" fmla="*/ 9 h 114"/>
              <a:gd name="T10" fmla="*/ 105 w 115"/>
              <a:gd name="T11" fmla="*/ 0 h 114"/>
              <a:gd name="T12" fmla="*/ 10 w 115"/>
              <a:gd name="T13" fmla="*/ 0 h 114"/>
              <a:gd name="T14" fmla="*/ 0 w 115"/>
              <a:gd name="T15" fmla="*/ 9 h 114"/>
              <a:gd name="T16" fmla="*/ 0 w 115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5" y="109"/>
                  <a:pt x="115" y="104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89"/>
          <p:cNvSpPr/>
          <p:nvPr/>
        </p:nvSpPr>
        <p:spPr bwMode="auto">
          <a:xfrm>
            <a:off x="3690737" y="5235713"/>
            <a:ext cx="260753" cy="258836"/>
          </a:xfrm>
          <a:custGeom>
            <a:avLst/>
            <a:gdLst>
              <a:gd name="T0" fmla="*/ 0 w 115"/>
              <a:gd name="T1" fmla="*/ 104 h 114"/>
              <a:gd name="T2" fmla="*/ 10 w 115"/>
              <a:gd name="T3" fmla="*/ 114 h 114"/>
              <a:gd name="T4" fmla="*/ 105 w 115"/>
              <a:gd name="T5" fmla="*/ 114 h 114"/>
              <a:gd name="T6" fmla="*/ 115 w 115"/>
              <a:gd name="T7" fmla="*/ 104 h 114"/>
              <a:gd name="T8" fmla="*/ 115 w 115"/>
              <a:gd name="T9" fmla="*/ 9 h 114"/>
              <a:gd name="T10" fmla="*/ 105 w 115"/>
              <a:gd name="T11" fmla="*/ 0 h 114"/>
              <a:gd name="T12" fmla="*/ 10 w 115"/>
              <a:gd name="T13" fmla="*/ 0 h 114"/>
              <a:gd name="T14" fmla="*/ 0 w 115"/>
              <a:gd name="T15" fmla="*/ 9 h 114"/>
              <a:gd name="T16" fmla="*/ 0 w 115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5" y="109"/>
                  <a:pt x="115" y="104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89"/>
          <p:cNvSpPr/>
          <p:nvPr/>
        </p:nvSpPr>
        <p:spPr bwMode="auto">
          <a:xfrm>
            <a:off x="8204053" y="2583791"/>
            <a:ext cx="260753" cy="258836"/>
          </a:xfrm>
          <a:custGeom>
            <a:avLst/>
            <a:gdLst>
              <a:gd name="T0" fmla="*/ 0 w 115"/>
              <a:gd name="T1" fmla="*/ 104 h 114"/>
              <a:gd name="T2" fmla="*/ 10 w 115"/>
              <a:gd name="T3" fmla="*/ 114 h 114"/>
              <a:gd name="T4" fmla="*/ 105 w 115"/>
              <a:gd name="T5" fmla="*/ 114 h 114"/>
              <a:gd name="T6" fmla="*/ 115 w 115"/>
              <a:gd name="T7" fmla="*/ 104 h 114"/>
              <a:gd name="T8" fmla="*/ 115 w 115"/>
              <a:gd name="T9" fmla="*/ 9 h 114"/>
              <a:gd name="T10" fmla="*/ 105 w 115"/>
              <a:gd name="T11" fmla="*/ 0 h 114"/>
              <a:gd name="T12" fmla="*/ 10 w 115"/>
              <a:gd name="T13" fmla="*/ 0 h 114"/>
              <a:gd name="T14" fmla="*/ 0 w 115"/>
              <a:gd name="T15" fmla="*/ 9 h 114"/>
              <a:gd name="T16" fmla="*/ 0 w 115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5" y="109"/>
                  <a:pt x="115" y="104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89"/>
          <p:cNvSpPr/>
          <p:nvPr/>
        </p:nvSpPr>
        <p:spPr bwMode="auto">
          <a:xfrm>
            <a:off x="8289983" y="5207137"/>
            <a:ext cx="260753" cy="258836"/>
          </a:xfrm>
          <a:custGeom>
            <a:avLst/>
            <a:gdLst>
              <a:gd name="T0" fmla="*/ 0 w 115"/>
              <a:gd name="T1" fmla="*/ 104 h 114"/>
              <a:gd name="T2" fmla="*/ 10 w 115"/>
              <a:gd name="T3" fmla="*/ 114 h 114"/>
              <a:gd name="T4" fmla="*/ 105 w 115"/>
              <a:gd name="T5" fmla="*/ 114 h 114"/>
              <a:gd name="T6" fmla="*/ 115 w 115"/>
              <a:gd name="T7" fmla="*/ 104 h 114"/>
              <a:gd name="T8" fmla="*/ 115 w 115"/>
              <a:gd name="T9" fmla="*/ 9 h 114"/>
              <a:gd name="T10" fmla="*/ 105 w 115"/>
              <a:gd name="T11" fmla="*/ 0 h 114"/>
              <a:gd name="T12" fmla="*/ 10 w 115"/>
              <a:gd name="T13" fmla="*/ 0 h 114"/>
              <a:gd name="T14" fmla="*/ 0 w 115"/>
              <a:gd name="T15" fmla="*/ 9 h 114"/>
              <a:gd name="T16" fmla="*/ 0 w 115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5" y="109"/>
                  <a:pt x="115" y="104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 animBg="1"/>
      <p:bldP spid="59" grpId="0" animBg="1"/>
      <p:bldP spid="60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113610" y="0"/>
            <a:ext cx="751360" cy="1024582"/>
          </a:xfrm>
          <a:custGeom>
            <a:avLst/>
            <a:gdLst>
              <a:gd name="T0" fmla="*/ 1320 w 1320"/>
              <a:gd name="T1" fmla="*/ 1800 h 1800"/>
              <a:gd name="T2" fmla="*/ 660 w 1320"/>
              <a:gd name="T3" fmla="*/ 1323 h 1800"/>
              <a:gd name="T4" fmla="*/ 0 w 1320"/>
              <a:gd name="T5" fmla="*/ 1800 h 1800"/>
              <a:gd name="T6" fmla="*/ 0 w 1320"/>
              <a:gd name="T7" fmla="*/ 0 h 1800"/>
              <a:gd name="T8" fmla="*/ 1320 w 1320"/>
              <a:gd name="T9" fmla="*/ 0 h 1800"/>
              <a:gd name="T10" fmla="*/ 1320 w 1320"/>
              <a:gd name="T11" fmla="*/ 180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0" h="1800">
                <a:moveTo>
                  <a:pt x="1320" y="1800"/>
                </a:moveTo>
                <a:lnTo>
                  <a:pt x="660" y="1323"/>
                </a:lnTo>
                <a:lnTo>
                  <a:pt x="0" y="1800"/>
                </a:lnTo>
                <a:lnTo>
                  <a:pt x="0" y="0"/>
                </a:lnTo>
                <a:lnTo>
                  <a:pt x="1320" y="0"/>
                </a:lnTo>
                <a:lnTo>
                  <a:pt x="1320" y="1800"/>
                </a:lnTo>
                <a:close/>
              </a:path>
            </a:pathLst>
          </a:custGeom>
          <a:solidFill>
            <a:srgbClr val="BCD9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64970" y="143734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81023" y="113683"/>
            <a:ext cx="616535" cy="61653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75534" y="679056"/>
            <a:ext cx="3566935" cy="0"/>
          </a:xfrm>
          <a:prstGeom prst="line">
            <a:avLst/>
          </a:prstGeom>
          <a:ln>
            <a:solidFill>
              <a:srgbClr val="BCD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29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fld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813118" y="1844824"/>
            <a:ext cx="2513013" cy="1274762"/>
          </a:xfrm>
          <a:custGeom>
            <a:avLst/>
            <a:gdLst>
              <a:gd name="T0" fmla="*/ 687 w 687"/>
              <a:gd name="T1" fmla="*/ 173 h 347"/>
              <a:gd name="T2" fmla="*/ 501 w 687"/>
              <a:gd name="T3" fmla="*/ 0 h 347"/>
              <a:gd name="T4" fmla="*/ 501 w 687"/>
              <a:gd name="T5" fmla="*/ 79 h 347"/>
              <a:gd name="T6" fmla="*/ 104 w 687"/>
              <a:gd name="T7" fmla="*/ 79 h 347"/>
              <a:gd name="T8" fmla="*/ 63 w 687"/>
              <a:gd name="T9" fmla="*/ 79 h 347"/>
              <a:gd name="T10" fmla="*/ 0 w 687"/>
              <a:gd name="T11" fmla="*/ 142 h 347"/>
              <a:gd name="T12" fmla="*/ 0 w 687"/>
              <a:gd name="T13" fmla="*/ 205 h 347"/>
              <a:gd name="T14" fmla="*/ 63 w 687"/>
              <a:gd name="T15" fmla="*/ 268 h 347"/>
              <a:gd name="T16" fmla="*/ 104 w 687"/>
              <a:gd name="T17" fmla="*/ 268 h 347"/>
              <a:gd name="T18" fmla="*/ 501 w 687"/>
              <a:gd name="T19" fmla="*/ 268 h 347"/>
              <a:gd name="T20" fmla="*/ 501 w 687"/>
              <a:gd name="T21" fmla="*/ 347 h 347"/>
              <a:gd name="T22" fmla="*/ 687 w 687"/>
              <a:gd name="T23" fmla="*/ 17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7" h="347">
                <a:moveTo>
                  <a:pt x="687" y="173"/>
                </a:moveTo>
                <a:cubicBezTo>
                  <a:pt x="501" y="0"/>
                  <a:pt x="501" y="0"/>
                  <a:pt x="501" y="0"/>
                </a:cubicBezTo>
                <a:cubicBezTo>
                  <a:pt x="501" y="79"/>
                  <a:pt x="501" y="79"/>
                  <a:pt x="501" y="79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63" y="79"/>
                  <a:pt x="63" y="79"/>
                  <a:pt x="63" y="79"/>
                </a:cubicBezTo>
                <a:cubicBezTo>
                  <a:pt x="28" y="79"/>
                  <a:pt x="0" y="107"/>
                  <a:pt x="0" y="142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40"/>
                  <a:pt x="28" y="268"/>
                  <a:pt x="63" y="268"/>
                </a:cubicBezTo>
                <a:cubicBezTo>
                  <a:pt x="104" y="268"/>
                  <a:pt x="104" y="268"/>
                  <a:pt x="104" y="268"/>
                </a:cubicBezTo>
                <a:cubicBezTo>
                  <a:pt x="501" y="268"/>
                  <a:pt x="501" y="268"/>
                  <a:pt x="501" y="268"/>
                </a:cubicBezTo>
                <a:cubicBezTo>
                  <a:pt x="501" y="347"/>
                  <a:pt x="501" y="347"/>
                  <a:pt x="501" y="347"/>
                </a:cubicBezTo>
                <a:lnTo>
                  <a:pt x="687" y="1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6"/>
          <p:cNvSpPr/>
          <p:nvPr/>
        </p:nvSpPr>
        <p:spPr bwMode="auto">
          <a:xfrm>
            <a:off x="3499168" y="1844824"/>
            <a:ext cx="2508250" cy="1274762"/>
          </a:xfrm>
          <a:custGeom>
            <a:avLst/>
            <a:gdLst>
              <a:gd name="T0" fmla="*/ 686 w 686"/>
              <a:gd name="T1" fmla="*/ 173 h 347"/>
              <a:gd name="T2" fmla="*/ 500 w 686"/>
              <a:gd name="T3" fmla="*/ 0 h 347"/>
              <a:gd name="T4" fmla="*/ 500 w 686"/>
              <a:gd name="T5" fmla="*/ 79 h 347"/>
              <a:gd name="T6" fmla="*/ 104 w 686"/>
              <a:gd name="T7" fmla="*/ 79 h 347"/>
              <a:gd name="T8" fmla="*/ 63 w 686"/>
              <a:gd name="T9" fmla="*/ 79 h 347"/>
              <a:gd name="T10" fmla="*/ 0 w 686"/>
              <a:gd name="T11" fmla="*/ 142 h 347"/>
              <a:gd name="T12" fmla="*/ 0 w 686"/>
              <a:gd name="T13" fmla="*/ 205 h 347"/>
              <a:gd name="T14" fmla="*/ 63 w 686"/>
              <a:gd name="T15" fmla="*/ 268 h 347"/>
              <a:gd name="T16" fmla="*/ 104 w 686"/>
              <a:gd name="T17" fmla="*/ 268 h 347"/>
              <a:gd name="T18" fmla="*/ 500 w 686"/>
              <a:gd name="T19" fmla="*/ 268 h 347"/>
              <a:gd name="T20" fmla="*/ 500 w 686"/>
              <a:gd name="T21" fmla="*/ 347 h 347"/>
              <a:gd name="T22" fmla="*/ 686 w 686"/>
              <a:gd name="T23" fmla="*/ 17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6" h="347">
                <a:moveTo>
                  <a:pt x="686" y="173"/>
                </a:moveTo>
                <a:cubicBezTo>
                  <a:pt x="500" y="0"/>
                  <a:pt x="500" y="0"/>
                  <a:pt x="500" y="0"/>
                </a:cubicBezTo>
                <a:cubicBezTo>
                  <a:pt x="500" y="79"/>
                  <a:pt x="500" y="79"/>
                  <a:pt x="500" y="79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63" y="79"/>
                  <a:pt x="63" y="79"/>
                  <a:pt x="63" y="79"/>
                </a:cubicBezTo>
                <a:cubicBezTo>
                  <a:pt x="28" y="79"/>
                  <a:pt x="0" y="107"/>
                  <a:pt x="0" y="142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40"/>
                  <a:pt x="28" y="268"/>
                  <a:pt x="63" y="268"/>
                </a:cubicBezTo>
                <a:cubicBezTo>
                  <a:pt x="104" y="268"/>
                  <a:pt x="104" y="268"/>
                  <a:pt x="104" y="268"/>
                </a:cubicBezTo>
                <a:cubicBezTo>
                  <a:pt x="500" y="268"/>
                  <a:pt x="500" y="268"/>
                  <a:pt x="500" y="268"/>
                </a:cubicBezTo>
                <a:cubicBezTo>
                  <a:pt x="500" y="347"/>
                  <a:pt x="500" y="347"/>
                  <a:pt x="500" y="347"/>
                </a:cubicBezTo>
                <a:lnTo>
                  <a:pt x="686" y="1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7"/>
          <p:cNvSpPr/>
          <p:nvPr/>
        </p:nvSpPr>
        <p:spPr bwMode="auto">
          <a:xfrm>
            <a:off x="6205856" y="1844824"/>
            <a:ext cx="2511425" cy="1274762"/>
          </a:xfrm>
          <a:custGeom>
            <a:avLst/>
            <a:gdLst>
              <a:gd name="T0" fmla="*/ 687 w 687"/>
              <a:gd name="T1" fmla="*/ 173 h 347"/>
              <a:gd name="T2" fmla="*/ 501 w 687"/>
              <a:gd name="T3" fmla="*/ 0 h 347"/>
              <a:gd name="T4" fmla="*/ 501 w 687"/>
              <a:gd name="T5" fmla="*/ 79 h 347"/>
              <a:gd name="T6" fmla="*/ 105 w 687"/>
              <a:gd name="T7" fmla="*/ 79 h 347"/>
              <a:gd name="T8" fmla="*/ 64 w 687"/>
              <a:gd name="T9" fmla="*/ 79 h 347"/>
              <a:gd name="T10" fmla="*/ 0 w 687"/>
              <a:gd name="T11" fmla="*/ 142 h 347"/>
              <a:gd name="T12" fmla="*/ 0 w 687"/>
              <a:gd name="T13" fmla="*/ 205 h 347"/>
              <a:gd name="T14" fmla="*/ 64 w 687"/>
              <a:gd name="T15" fmla="*/ 268 h 347"/>
              <a:gd name="T16" fmla="*/ 105 w 687"/>
              <a:gd name="T17" fmla="*/ 268 h 347"/>
              <a:gd name="T18" fmla="*/ 501 w 687"/>
              <a:gd name="T19" fmla="*/ 268 h 347"/>
              <a:gd name="T20" fmla="*/ 501 w 687"/>
              <a:gd name="T21" fmla="*/ 347 h 347"/>
              <a:gd name="T22" fmla="*/ 687 w 687"/>
              <a:gd name="T23" fmla="*/ 17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7" h="347">
                <a:moveTo>
                  <a:pt x="687" y="173"/>
                </a:moveTo>
                <a:cubicBezTo>
                  <a:pt x="501" y="0"/>
                  <a:pt x="501" y="0"/>
                  <a:pt x="501" y="0"/>
                </a:cubicBezTo>
                <a:cubicBezTo>
                  <a:pt x="501" y="79"/>
                  <a:pt x="501" y="79"/>
                  <a:pt x="501" y="79"/>
                </a:cubicBezTo>
                <a:cubicBezTo>
                  <a:pt x="105" y="79"/>
                  <a:pt x="105" y="79"/>
                  <a:pt x="105" y="79"/>
                </a:cubicBezTo>
                <a:cubicBezTo>
                  <a:pt x="64" y="79"/>
                  <a:pt x="64" y="79"/>
                  <a:pt x="64" y="79"/>
                </a:cubicBezTo>
                <a:cubicBezTo>
                  <a:pt x="29" y="79"/>
                  <a:pt x="0" y="107"/>
                  <a:pt x="0" y="142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40"/>
                  <a:pt x="29" y="268"/>
                  <a:pt x="64" y="268"/>
                </a:cubicBezTo>
                <a:cubicBezTo>
                  <a:pt x="105" y="268"/>
                  <a:pt x="105" y="268"/>
                  <a:pt x="105" y="268"/>
                </a:cubicBezTo>
                <a:cubicBezTo>
                  <a:pt x="501" y="268"/>
                  <a:pt x="501" y="268"/>
                  <a:pt x="501" y="268"/>
                </a:cubicBezTo>
                <a:cubicBezTo>
                  <a:pt x="501" y="347"/>
                  <a:pt x="501" y="347"/>
                  <a:pt x="501" y="347"/>
                </a:cubicBezTo>
                <a:lnTo>
                  <a:pt x="687" y="1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8"/>
          <p:cNvSpPr/>
          <p:nvPr/>
        </p:nvSpPr>
        <p:spPr bwMode="auto">
          <a:xfrm>
            <a:off x="8937943" y="1844824"/>
            <a:ext cx="2508250" cy="1274762"/>
          </a:xfrm>
          <a:custGeom>
            <a:avLst/>
            <a:gdLst>
              <a:gd name="T0" fmla="*/ 686 w 686"/>
              <a:gd name="T1" fmla="*/ 173 h 347"/>
              <a:gd name="T2" fmla="*/ 500 w 686"/>
              <a:gd name="T3" fmla="*/ 0 h 347"/>
              <a:gd name="T4" fmla="*/ 500 w 686"/>
              <a:gd name="T5" fmla="*/ 79 h 347"/>
              <a:gd name="T6" fmla="*/ 104 w 686"/>
              <a:gd name="T7" fmla="*/ 79 h 347"/>
              <a:gd name="T8" fmla="*/ 63 w 686"/>
              <a:gd name="T9" fmla="*/ 79 h 347"/>
              <a:gd name="T10" fmla="*/ 0 w 686"/>
              <a:gd name="T11" fmla="*/ 142 h 347"/>
              <a:gd name="T12" fmla="*/ 0 w 686"/>
              <a:gd name="T13" fmla="*/ 205 h 347"/>
              <a:gd name="T14" fmla="*/ 63 w 686"/>
              <a:gd name="T15" fmla="*/ 268 h 347"/>
              <a:gd name="T16" fmla="*/ 104 w 686"/>
              <a:gd name="T17" fmla="*/ 268 h 347"/>
              <a:gd name="T18" fmla="*/ 500 w 686"/>
              <a:gd name="T19" fmla="*/ 268 h 347"/>
              <a:gd name="T20" fmla="*/ 500 w 686"/>
              <a:gd name="T21" fmla="*/ 347 h 347"/>
              <a:gd name="T22" fmla="*/ 686 w 686"/>
              <a:gd name="T23" fmla="*/ 17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6" h="347">
                <a:moveTo>
                  <a:pt x="686" y="173"/>
                </a:moveTo>
                <a:cubicBezTo>
                  <a:pt x="500" y="0"/>
                  <a:pt x="500" y="0"/>
                  <a:pt x="500" y="0"/>
                </a:cubicBezTo>
                <a:cubicBezTo>
                  <a:pt x="500" y="79"/>
                  <a:pt x="500" y="79"/>
                  <a:pt x="500" y="79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63" y="79"/>
                  <a:pt x="63" y="79"/>
                  <a:pt x="63" y="79"/>
                </a:cubicBezTo>
                <a:cubicBezTo>
                  <a:pt x="28" y="79"/>
                  <a:pt x="0" y="107"/>
                  <a:pt x="0" y="142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40"/>
                  <a:pt x="28" y="268"/>
                  <a:pt x="63" y="268"/>
                </a:cubicBezTo>
                <a:cubicBezTo>
                  <a:pt x="104" y="268"/>
                  <a:pt x="104" y="268"/>
                  <a:pt x="104" y="268"/>
                </a:cubicBezTo>
                <a:cubicBezTo>
                  <a:pt x="500" y="268"/>
                  <a:pt x="500" y="268"/>
                  <a:pt x="500" y="268"/>
                </a:cubicBezTo>
                <a:cubicBezTo>
                  <a:pt x="500" y="347"/>
                  <a:pt x="500" y="347"/>
                  <a:pt x="500" y="347"/>
                </a:cubicBezTo>
                <a:lnTo>
                  <a:pt x="686" y="1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1044893" y="2267099"/>
            <a:ext cx="288925" cy="441325"/>
          </a:xfrm>
          <a:custGeom>
            <a:avLst/>
            <a:gdLst>
              <a:gd name="T0" fmla="*/ 0 w 79"/>
              <a:gd name="T1" fmla="*/ 54 h 120"/>
              <a:gd name="T2" fmla="*/ 79 w 79"/>
              <a:gd name="T3" fmla="*/ 54 h 120"/>
              <a:gd name="T4" fmla="*/ 79 w 79"/>
              <a:gd name="T5" fmla="*/ 67 h 120"/>
              <a:gd name="T6" fmla="*/ 0 w 79"/>
              <a:gd name="T7" fmla="*/ 67 h 120"/>
              <a:gd name="T8" fmla="*/ 0 w 79"/>
              <a:gd name="T9" fmla="*/ 54 h 120"/>
              <a:gd name="T10" fmla="*/ 17 w 79"/>
              <a:gd name="T11" fmla="*/ 67 h 120"/>
              <a:gd name="T12" fmla="*/ 62 w 79"/>
              <a:gd name="T13" fmla="*/ 67 h 120"/>
              <a:gd name="T14" fmla="*/ 62 w 79"/>
              <a:gd name="T15" fmla="*/ 54 h 120"/>
              <a:gd name="T16" fmla="*/ 17 w 79"/>
              <a:gd name="T17" fmla="*/ 54 h 120"/>
              <a:gd name="T18" fmla="*/ 17 w 79"/>
              <a:gd name="T19" fmla="*/ 67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" h="120">
                <a:moveTo>
                  <a:pt x="0" y="54"/>
                </a:moveTo>
                <a:cubicBezTo>
                  <a:pt x="0" y="0"/>
                  <a:pt x="79" y="0"/>
                  <a:pt x="79" y="54"/>
                </a:cubicBezTo>
                <a:cubicBezTo>
                  <a:pt x="79" y="67"/>
                  <a:pt x="79" y="67"/>
                  <a:pt x="79" y="67"/>
                </a:cubicBezTo>
                <a:cubicBezTo>
                  <a:pt x="79" y="120"/>
                  <a:pt x="0" y="120"/>
                  <a:pt x="0" y="67"/>
                </a:cubicBezTo>
                <a:lnTo>
                  <a:pt x="0" y="54"/>
                </a:lnTo>
                <a:close/>
                <a:moveTo>
                  <a:pt x="17" y="67"/>
                </a:moveTo>
                <a:cubicBezTo>
                  <a:pt x="17" y="99"/>
                  <a:pt x="62" y="99"/>
                  <a:pt x="62" y="67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22"/>
                  <a:pt x="17" y="21"/>
                  <a:pt x="17" y="54"/>
                </a:cubicBezTo>
                <a:lnTo>
                  <a:pt x="17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0"/>
          <p:cNvSpPr/>
          <p:nvPr/>
        </p:nvSpPr>
        <p:spPr bwMode="auto">
          <a:xfrm>
            <a:off x="1395731" y="2322661"/>
            <a:ext cx="157163" cy="330200"/>
          </a:xfrm>
          <a:custGeom>
            <a:avLst/>
            <a:gdLst>
              <a:gd name="T0" fmla="*/ 0 w 99"/>
              <a:gd name="T1" fmla="*/ 176 h 208"/>
              <a:gd name="T2" fmla="*/ 32 w 99"/>
              <a:gd name="T3" fmla="*/ 176 h 208"/>
              <a:gd name="T4" fmla="*/ 32 w 99"/>
              <a:gd name="T5" fmla="*/ 37 h 208"/>
              <a:gd name="T6" fmla="*/ 0 w 99"/>
              <a:gd name="T7" fmla="*/ 37 h 208"/>
              <a:gd name="T8" fmla="*/ 0 w 99"/>
              <a:gd name="T9" fmla="*/ 0 h 208"/>
              <a:gd name="T10" fmla="*/ 71 w 99"/>
              <a:gd name="T11" fmla="*/ 0 h 208"/>
              <a:gd name="T12" fmla="*/ 71 w 99"/>
              <a:gd name="T13" fmla="*/ 176 h 208"/>
              <a:gd name="T14" fmla="*/ 99 w 99"/>
              <a:gd name="T15" fmla="*/ 176 h 208"/>
              <a:gd name="T16" fmla="*/ 99 w 99"/>
              <a:gd name="T17" fmla="*/ 208 h 208"/>
              <a:gd name="T18" fmla="*/ 0 w 99"/>
              <a:gd name="T19" fmla="*/ 208 h 208"/>
              <a:gd name="T20" fmla="*/ 0 w 99"/>
              <a:gd name="T21" fmla="*/ 176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9" h="208">
                <a:moveTo>
                  <a:pt x="0" y="176"/>
                </a:moveTo>
                <a:lnTo>
                  <a:pt x="32" y="176"/>
                </a:lnTo>
                <a:lnTo>
                  <a:pt x="32" y="37"/>
                </a:lnTo>
                <a:lnTo>
                  <a:pt x="0" y="37"/>
                </a:lnTo>
                <a:lnTo>
                  <a:pt x="0" y="0"/>
                </a:lnTo>
                <a:lnTo>
                  <a:pt x="71" y="0"/>
                </a:lnTo>
                <a:lnTo>
                  <a:pt x="71" y="176"/>
                </a:lnTo>
                <a:lnTo>
                  <a:pt x="99" y="176"/>
                </a:lnTo>
                <a:lnTo>
                  <a:pt x="99" y="208"/>
                </a:lnTo>
                <a:lnTo>
                  <a:pt x="0" y="208"/>
                </a:lnTo>
                <a:lnTo>
                  <a:pt x="0" y="1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1"/>
          <p:cNvSpPr>
            <a:spLocks noEditPoints="1"/>
          </p:cNvSpPr>
          <p:nvPr/>
        </p:nvSpPr>
        <p:spPr bwMode="auto">
          <a:xfrm>
            <a:off x="3735706" y="2263924"/>
            <a:ext cx="285750" cy="438150"/>
          </a:xfrm>
          <a:custGeom>
            <a:avLst/>
            <a:gdLst>
              <a:gd name="T0" fmla="*/ 0 w 78"/>
              <a:gd name="T1" fmla="*/ 54 h 119"/>
              <a:gd name="T2" fmla="*/ 78 w 78"/>
              <a:gd name="T3" fmla="*/ 54 h 119"/>
              <a:gd name="T4" fmla="*/ 78 w 78"/>
              <a:gd name="T5" fmla="*/ 66 h 119"/>
              <a:gd name="T6" fmla="*/ 0 w 78"/>
              <a:gd name="T7" fmla="*/ 66 h 119"/>
              <a:gd name="T8" fmla="*/ 0 w 78"/>
              <a:gd name="T9" fmla="*/ 54 h 119"/>
              <a:gd name="T10" fmla="*/ 17 w 78"/>
              <a:gd name="T11" fmla="*/ 66 h 119"/>
              <a:gd name="T12" fmla="*/ 62 w 78"/>
              <a:gd name="T13" fmla="*/ 66 h 119"/>
              <a:gd name="T14" fmla="*/ 62 w 78"/>
              <a:gd name="T15" fmla="*/ 54 h 119"/>
              <a:gd name="T16" fmla="*/ 17 w 78"/>
              <a:gd name="T17" fmla="*/ 54 h 119"/>
              <a:gd name="T18" fmla="*/ 17 w 78"/>
              <a:gd name="T19" fmla="*/ 6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119">
                <a:moveTo>
                  <a:pt x="0" y="54"/>
                </a:moveTo>
                <a:cubicBezTo>
                  <a:pt x="0" y="0"/>
                  <a:pt x="78" y="0"/>
                  <a:pt x="78" y="54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119"/>
                  <a:pt x="0" y="119"/>
                  <a:pt x="0" y="66"/>
                </a:cubicBezTo>
                <a:lnTo>
                  <a:pt x="0" y="54"/>
                </a:lnTo>
                <a:close/>
                <a:moveTo>
                  <a:pt x="17" y="66"/>
                </a:moveTo>
                <a:cubicBezTo>
                  <a:pt x="17" y="99"/>
                  <a:pt x="62" y="99"/>
                  <a:pt x="62" y="66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22"/>
                  <a:pt x="17" y="21"/>
                  <a:pt x="17" y="54"/>
                </a:cubicBezTo>
                <a:lnTo>
                  <a:pt x="17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2"/>
          <p:cNvSpPr/>
          <p:nvPr/>
        </p:nvSpPr>
        <p:spPr bwMode="auto">
          <a:xfrm>
            <a:off x="4083368" y="2316311"/>
            <a:ext cx="263525" cy="330200"/>
          </a:xfrm>
          <a:custGeom>
            <a:avLst/>
            <a:gdLst>
              <a:gd name="T0" fmla="*/ 1 w 72"/>
              <a:gd name="T1" fmla="*/ 27 h 90"/>
              <a:gd name="T2" fmla="*/ 35 w 72"/>
              <a:gd name="T3" fmla="*/ 0 h 90"/>
              <a:gd name="T4" fmla="*/ 72 w 72"/>
              <a:gd name="T5" fmla="*/ 29 h 90"/>
              <a:gd name="T6" fmla="*/ 36 w 72"/>
              <a:gd name="T7" fmla="*/ 56 h 90"/>
              <a:gd name="T8" fmla="*/ 17 w 72"/>
              <a:gd name="T9" fmla="*/ 67 h 90"/>
              <a:gd name="T10" fmla="*/ 17 w 72"/>
              <a:gd name="T11" fmla="*/ 75 h 90"/>
              <a:gd name="T12" fmla="*/ 72 w 72"/>
              <a:gd name="T13" fmla="*/ 75 h 90"/>
              <a:gd name="T14" fmla="*/ 72 w 72"/>
              <a:gd name="T15" fmla="*/ 90 h 90"/>
              <a:gd name="T16" fmla="*/ 0 w 72"/>
              <a:gd name="T17" fmla="*/ 90 h 90"/>
              <a:gd name="T18" fmla="*/ 0 w 72"/>
              <a:gd name="T19" fmla="*/ 67 h 90"/>
              <a:gd name="T20" fmla="*/ 36 w 72"/>
              <a:gd name="T21" fmla="*/ 41 h 90"/>
              <a:gd name="T22" fmla="*/ 55 w 72"/>
              <a:gd name="T23" fmla="*/ 29 h 90"/>
              <a:gd name="T24" fmla="*/ 35 w 72"/>
              <a:gd name="T25" fmla="*/ 15 h 90"/>
              <a:gd name="T26" fmla="*/ 17 w 72"/>
              <a:gd name="T27" fmla="*/ 27 h 90"/>
              <a:gd name="T28" fmla="*/ 1 w 72"/>
              <a:gd name="T29" fmla="*/ 27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" h="90">
                <a:moveTo>
                  <a:pt x="1" y="27"/>
                </a:moveTo>
                <a:cubicBezTo>
                  <a:pt x="1" y="8"/>
                  <a:pt x="19" y="0"/>
                  <a:pt x="35" y="0"/>
                </a:cubicBezTo>
                <a:cubicBezTo>
                  <a:pt x="53" y="0"/>
                  <a:pt x="72" y="8"/>
                  <a:pt x="72" y="29"/>
                </a:cubicBezTo>
                <a:cubicBezTo>
                  <a:pt x="72" y="51"/>
                  <a:pt x="55" y="56"/>
                  <a:pt x="36" y="56"/>
                </a:cubicBezTo>
                <a:cubicBezTo>
                  <a:pt x="29" y="56"/>
                  <a:pt x="17" y="58"/>
                  <a:pt x="17" y="67"/>
                </a:cubicBezTo>
                <a:cubicBezTo>
                  <a:pt x="17" y="75"/>
                  <a:pt x="17" y="75"/>
                  <a:pt x="17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90"/>
                  <a:pt x="72" y="90"/>
                  <a:pt x="72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83"/>
                  <a:pt x="0" y="75"/>
                  <a:pt x="0" y="67"/>
                </a:cubicBezTo>
                <a:cubicBezTo>
                  <a:pt x="0" y="47"/>
                  <a:pt x="19" y="41"/>
                  <a:pt x="36" y="41"/>
                </a:cubicBezTo>
                <a:cubicBezTo>
                  <a:pt x="43" y="41"/>
                  <a:pt x="55" y="39"/>
                  <a:pt x="55" y="29"/>
                </a:cubicBezTo>
                <a:cubicBezTo>
                  <a:pt x="55" y="19"/>
                  <a:pt x="47" y="15"/>
                  <a:pt x="35" y="15"/>
                </a:cubicBezTo>
                <a:cubicBezTo>
                  <a:pt x="26" y="15"/>
                  <a:pt x="17" y="19"/>
                  <a:pt x="17" y="27"/>
                </a:cubicBezTo>
                <a:lnTo>
                  <a:pt x="1" y="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3"/>
          <p:cNvSpPr>
            <a:spLocks noEditPoints="1"/>
          </p:cNvSpPr>
          <p:nvPr/>
        </p:nvSpPr>
        <p:spPr bwMode="auto">
          <a:xfrm>
            <a:off x="6456681" y="2263924"/>
            <a:ext cx="288925" cy="438150"/>
          </a:xfrm>
          <a:custGeom>
            <a:avLst/>
            <a:gdLst>
              <a:gd name="T0" fmla="*/ 0 w 79"/>
              <a:gd name="T1" fmla="*/ 54 h 119"/>
              <a:gd name="T2" fmla="*/ 79 w 79"/>
              <a:gd name="T3" fmla="*/ 54 h 119"/>
              <a:gd name="T4" fmla="*/ 79 w 79"/>
              <a:gd name="T5" fmla="*/ 66 h 119"/>
              <a:gd name="T6" fmla="*/ 0 w 79"/>
              <a:gd name="T7" fmla="*/ 66 h 119"/>
              <a:gd name="T8" fmla="*/ 0 w 79"/>
              <a:gd name="T9" fmla="*/ 54 h 119"/>
              <a:gd name="T10" fmla="*/ 17 w 79"/>
              <a:gd name="T11" fmla="*/ 66 h 119"/>
              <a:gd name="T12" fmla="*/ 62 w 79"/>
              <a:gd name="T13" fmla="*/ 66 h 119"/>
              <a:gd name="T14" fmla="*/ 62 w 79"/>
              <a:gd name="T15" fmla="*/ 54 h 119"/>
              <a:gd name="T16" fmla="*/ 17 w 79"/>
              <a:gd name="T17" fmla="*/ 54 h 119"/>
              <a:gd name="T18" fmla="*/ 17 w 79"/>
              <a:gd name="T19" fmla="*/ 6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" h="119">
                <a:moveTo>
                  <a:pt x="0" y="54"/>
                </a:moveTo>
                <a:cubicBezTo>
                  <a:pt x="0" y="0"/>
                  <a:pt x="79" y="0"/>
                  <a:pt x="79" y="54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119"/>
                  <a:pt x="0" y="119"/>
                  <a:pt x="0" y="66"/>
                </a:cubicBezTo>
                <a:lnTo>
                  <a:pt x="0" y="54"/>
                </a:lnTo>
                <a:close/>
                <a:moveTo>
                  <a:pt x="17" y="66"/>
                </a:moveTo>
                <a:cubicBezTo>
                  <a:pt x="17" y="99"/>
                  <a:pt x="62" y="99"/>
                  <a:pt x="62" y="66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22"/>
                  <a:pt x="17" y="21"/>
                  <a:pt x="17" y="54"/>
                </a:cubicBezTo>
                <a:lnTo>
                  <a:pt x="17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4"/>
          <p:cNvSpPr/>
          <p:nvPr/>
        </p:nvSpPr>
        <p:spPr bwMode="auto">
          <a:xfrm>
            <a:off x="6812281" y="2316311"/>
            <a:ext cx="269875" cy="336550"/>
          </a:xfrm>
          <a:custGeom>
            <a:avLst/>
            <a:gdLst>
              <a:gd name="T0" fmla="*/ 24 w 74"/>
              <a:gd name="T1" fmla="*/ 52 h 92"/>
              <a:gd name="T2" fmla="*/ 24 w 74"/>
              <a:gd name="T3" fmla="*/ 38 h 92"/>
              <a:gd name="T4" fmla="*/ 37 w 74"/>
              <a:gd name="T5" fmla="*/ 38 h 92"/>
              <a:gd name="T6" fmla="*/ 55 w 74"/>
              <a:gd name="T7" fmla="*/ 27 h 92"/>
              <a:gd name="T8" fmla="*/ 37 w 74"/>
              <a:gd name="T9" fmla="*/ 15 h 92"/>
              <a:gd name="T10" fmla="*/ 19 w 74"/>
              <a:gd name="T11" fmla="*/ 26 h 92"/>
              <a:gd name="T12" fmla="*/ 2 w 74"/>
              <a:gd name="T13" fmla="*/ 26 h 92"/>
              <a:gd name="T14" fmla="*/ 37 w 74"/>
              <a:gd name="T15" fmla="*/ 0 h 92"/>
              <a:gd name="T16" fmla="*/ 72 w 74"/>
              <a:gd name="T17" fmla="*/ 27 h 92"/>
              <a:gd name="T18" fmla="*/ 60 w 74"/>
              <a:gd name="T19" fmla="*/ 45 h 92"/>
              <a:gd name="T20" fmla="*/ 74 w 74"/>
              <a:gd name="T21" fmla="*/ 64 h 92"/>
              <a:gd name="T22" fmla="*/ 37 w 74"/>
              <a:gd name="T23" fmla="*/ 92 h 92"/>
              <a:gd name="T24" fmla="*/ 0 w 74"/>
              <a:gd name="T25" fmla="*/ 64 h 92"/>
              <a:gd name="T26" fmla="*/ 17 w 74"/>
              <a:gd name="T27" fmla="*/ 64 h 92"/>
              <a:gd name="T28" fmla="*/ 37 w 74"/>
              <a:gd name="T29" fmla="*/ 77 h 92"/>
              <a:gd name="T30" fmla="*/ 57 w 74"/>
              <a:gd name="T31" fmla="*/ 64 h 92"/>
              <a:gd name="T32" fmla="*/ 38 w 74"/>
              <a:gd name="T33" fmla="*/ 52 h 92"/>
              <a:gd name="T34" fmla="*/ 24 w 74"/>
              <a:gd name="T35" fmla="*/ 5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92">
                <a:moveTo>
                  <a:pt x="24" y="52"/>
                </a:moveTo>
                <a:cubicBezTo>
                  <a:pt x="24" y="38"/>
                  <a:pt x="24" y="38"/>
                  <a:pt x="24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46" y="38"/>
                  <a:pt x="55" y="36"/>
                  <a:pt x="55" y="27"/>
                </a:cubicBezTo>
                <a:cubicBezTo>
                  <a:pt x="55" y="22"/>
                  <a:pt x="51" y="15"/>
                  <a:pt x="37" y="15"/>
                </a:cubicBezTo>
                <a:cubicBezTo>
                  <a:pt x="29" y="15"/>
                  <a:pt x="19" y="18"/>
                  <a:pt x="19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7"/>
                  <a:pt x="21" y="0"/>
                  <a:pt x="37" y="0"/>
                </a:cubicBezTo>
                <a:cubicBezTo>
                  <a:pt x="54" y="0"/>
                  <a:pt x="72" y="8"/>
                  <a:pt x="72" y="27"/>
                </a:cubicBezTo>
                <a:cubicBezTo>
                  <a:pt x="72" y="34"/>
                  <a:pt x="68" y="42"/>
                  <a:pt x="60" y="45"/>
                </a:cubicBezTo>
                <a:cubicBezTo>
                  <a:pt x="68" y="48"/>
                  <a:pt x="74" y="56"/>
                  <a:pt x="74" y="64"/>
                </a:cubicBezTo>
                <a:cubicBezTo>
                  <a:pt x="74" y="85"/>
                  <a:pt x="54" y="92"/>
                  <a:pt x="37" y="92"/>
                </a:cubicBezTo>
                <a:cubicBezTo>
                  <a:pt x="20" y="92"/>
                  <a:pt x="0" y="85"/>
                  <a:pt x="0" y="64"/>
                </a:cubicBezTo>
                <a:cubicBezTo>
                  <a:pt x="17" y="64"/>
                  <a:pt x="17" y="64"/>
                  <a:pt x="17" y="64"/>
                </a:cubicBezTo>
                <a:cubicBezTo>
                  <a:pt x="17" y="74"/>
                  <a:pt x="30" y="77"/>
                  <a:pt x="37" y="77"/>
                </a:cubicBezTo>
                <a:cubicBezTo>
                  <a:pt x="45" y="77"/>
                  <a:pt x="57" y="73"/>
                  <a:pt x="57" y="64"/>
                </a:cubicBezTo>
                <a:cubicBezTo>
                  <a:pt x="57" y="58"/>
                  <a:pt x="54" y="52"/>
                  <a:pt x="38" y="52"/>
                </a:cubicBezTo>
                <a:lnTo>
                  <a:pt x="24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5"/>
          <p:cNvSpPr>
            <a:spLocks noEditPoints="1"/>
          </p:cNvSpPr>
          <p:nvPr/>
        </p:nvSpPr>
        <p:spPr bwMode="auto">
          <a:xfrm>
            <a:off x="9218931" y="2263924"/>
            <a:ext cx="285750" cy="438150"/>
          </a:xfrm>
          <a:custGeom>
            <a:avLst/>
            <a:gdLst>
              <a:gd name="T0" fmla="*/ 0 w 78"/>
              <a:gd name="T1" fmla="*/ 54 h 119"/>
              <a:gd name="T2" fmla="*/ 78 w 78"/>
              <a:gd name="T3" fmla="*/ 54 h 119"/>
              <a:gd name="T4" fmla="*/ 78 w 78"/>
              <a:gd name="T5" fmla="*/ 66 h 119"/>
              <a:gd name="T6" fmla="*/ 0 w 78"/>
              <a:gd name="T7" fmla="*/ 66 h 119"/>
              <a:gd name="T8" fmla="*/ 0 w 78"/>
              <a:gd name="T9" fmla="*/ 54 h 119"/>
              <a:gd name="T10" fmla="*/ 17 w 78"/>
              <a:gd name="T11" fmla="*/ 66 h 119"/>
              <a:gd name="T12" fmla="*/ 62 w 78"/>
              <a:gd name="T13" fmla="*/ 66 h 119"/>
              <a:gd name="T14" fmla="*/ 62 w 78"/>
              <a:gd name="T15" fmla="*/ 54 h 119"/>
              <a:gd name="T16" fmla="*/ 17 w 78"/>
              <a:gd name="T17" fmla="*/ 54 h 119"/>
              <a:gd name="T18" fmla="*/ 17 w 78"/>
              <a:gd name="T19" fmla="*/ 66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119">
                <a:moveTo>
                  <a:pt x="0" y="54"/>
                </a:moveTo>
                <a:cubicBezTo>
                  <a:pt x="0" y="0"/>
                  <a:pt x="78" y="0"/>
                  <a:pt x="78" y="54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119"/>
                  <a:pt x="0" y="119"/>
                  <a:pt x="0" y="66"/>
                </a:cubicBezTo>
                <a:lnTo>
                  <a:pt x="0" y="54"/>
                </a:lnTo>
                <a:close/>
                <a:moveTo>
                  <a:pt x="17" y="66"/>
                </a:moveTo>
                <a:cubicBezTo>
                  <a:pt x="17" y="99"/>
                  <a:pt x="62" y="99"/>
                  <a:pt x="62" y="66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22"/>
                  <a:pt x="17" y="21"/>
                  <a:pt x="17" y="54"/>
                </a:cubicBezTo>
                <a:lnTo>
                  <a:pt x="17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6"/>
          <p:cNvSpPr>
            <a:spLocks noEditPoints="1"/>
          </p:cNvSpPr>
          <p:nvPr/>
        </p:nvSpPr>
        <p:spPr bwMode="auto">
          <a:xfrm>
            <a:off x="9577706" y="2322661"/>
            <a:ext cx="277813" cy="323850"/>
          </a:xfrm>
          <a:custGeom>
            <a:avLst/>
            <a:gdLst>
              <a:gd name="T0" fmla="*/ 152 w 175"/>
              <a:gd name="T1" fmla="*/ 0 h 204"/>
              <a:gd name="T2" fmla="*/ 152 w 175"/>
              <a:gd name="T3" fmla="*/ 127 h 204"/>
              <a:gd name="T4" fmla="*/ 175 w 175"/>
              <a:gd name="T5" fmla="*/ 127 h 204"/>
              <a:gd name="T6" fmla="*/ 175 w 175"/>
              <a:gd name="T7" fmla="*/ 167 h 204"/>
              <a:gd name="T8" fmla="*/ 152 w 175"/>
              <a:gd name="T9" fmla="*/ 167 h 204"/>
              <a:gd name="T10" fmla="*/ 152 w 175"/>
              <a:gd name="T11" fmla="*/ 204 h 204"/>
              <a:gd name="T12" fmla="*/ 115 w 175"/>
              <a:gd name="T13" fmla="*/ 204 h 204"/>
              <a:gd name="T14" fmla="*/ 115 w 175"/>
              <a:gd name="T15" fmla="*/ 167 h 204"/>
              <a:gd name="T16" fmla="*/ 4 w 175"/>
              <a:gd name="T17" fmla="*/ 167 h 204"/>
              <a:gd name="T18" fmla="*/ 0 w 175"/>
              <a:gd name="T19" fmla="*/ 127 h 204"/>
              <a:gd name="T20" fmla="*/ 92 w 175"/>
              <a:gd name="T21" fmla="*/ 0 h 204"/>
              <a:gd name="T22" fmla="*/ 152 w 175"/>
              <a:gd name="T23" fmla="*/ 0 h 204"/>
              <a:gd name="T24" fmla="*/ 115 w 175"/>
              <a:gd name="T25" fmla="*/ 127 h 204"/>
              <a:gd name="T26" fmla="*/ 115 w 175"/>
              <a:gd name="T27" fmla="*/ 33 h 204"/>
              <a:gd name="T28" fmla="*/ 44 w 175"/>
              <a:gd name="T29" fmla="*/ 127 h 204"/>
              <a:gd name="T30" fmla="*/ 115 w 175"/>
              <a:gd name="T31" fmla="*/ 127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5" h="204">
                <a:moveTo>
                  <a:pt x="152" y="0"/>
                </a:moveTo>
                <a:lnTo>
                  <a:pt x="152" y="127"/>
                </a:lnTo>
                <a:lnTo>
                  <a:pt x="175" y="127"/>
                </a:lnTo>
                <a:lnTo>
                  <a:pt x="175" y="167"/>
                </a:lnTo>
                <a:lnTo>
                  <a:pt x="152" y="167"/>
                </a:lnTo>
                <a:lnTo>
                  <a:pt x="152" y="204"/>
                </a:lnTo>
                <a:lnTo>
                  <a:pt x="115" y="204"/>
                </a:lnTo>
                <a:lnTo>
                  <a:pt x="115" y="167"/>
                </a:lnTo>
                <a:lnTo>
                  <a:pt x="4" y="167"/>
                </a:lnTo>
                <a:lnTo>
                  <a:pt x="0" y="127"/>
                </a:lnTo>
                <a:lnTo>
                  <a:pt x="92" y="0"/>
                </a:lnTo>
                <a:lnTo>
                  <a:pt x="152" y="0"/>
                </a:lnTo>
                <a:close/>
                <a:moveTo>
                  <a:pt x="115" y="127"/>
                </a:moveTo>
                <a:lnTo>
                  <a:pt x="115" y="33"/>
                </a:lnTo>
                <a:lnTo>
                  <a:pt x="44" y="127"/>
                </a:lnTo>
                <a:lnTo>
                  <a:pt x="115" y="1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1108076" y="3511932"/>
            <a:ext cx="9988550" cy="28575"/>
          </a:xfrm>
          <a:prstGeom prst="rect">
            <a:avLst/>
          </a:pr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8"/>
          <p:cNvSpPr>
            <a:spLocks noChangeArrowheads="1"/>
          </p:cNvSpPr>
          <p:nvPr/>
        </p:nvSpPr>
        <p:spPr bwMode="auto">
          <a:xfrm>
            <a:off x="1978026" y="3372232"/>
            <a:ext cx="274638" cy="274637"/>
          </a:xfrm>
          <a:prstGeom prst="ellipse">
            <a:avLst/>
          </a:pr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4659313" y="3372232"/>
            <a:ext cx="274638" cy="274637"/>
          </a:xfrm>
          <a:prstGeom prst="ellipse">
            <a:avLst/>
          </a:pr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7370763" y="3386519"/>
            <a:ext cx="273050" cy="276225"/>
          </a:xfrm>
          <a:prstGeom prst="ellipse">
            <a:avLst/>
          </a:pr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10102851" y="3386519"/>
            <a:ext cx="269875" cy="276225"/>
          </a:xfrm>
          <a:prstGeom prst="ellipse">
            <a:avLst/>
          </a:pr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975204" y="4360223"/>
            <a:ext cx="2341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89924" y="3929030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708138" y="4360223"/>
            <a:ext cx="2341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822858" y="3929030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394562" y="4360223"/>
            <a:ext cx="2341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509282" y="3929030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105158" y="4360223"/>
            <a:ext cx="2341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219878" y="3929030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113610" y="0"/>
            <a:ext cx="751360" cy="1024582"/>
          </a:xfrm>
          <a:custGeom>
            <a:avLst/>
            <a:gdLst>
              <a:gd name="T0" fmla="*/ 1320 w 1320"/>
              <a:gd name="T1" fmla="*/ 1800 h 1800"/>
              <a:gd name="T2" fmla="*/ 660 w 1320"/>
              <a:gd name="T3" fmla="*/ 1323 h 1800"/>
              <a:gd name="T4" fmla="*/ 0 w 1320"/>
              <a:gd name="T5" fmla="*/ 1800 h 1800"/>
              <a:gd name="T6" fmla="*/ 0 w 1320"/>
              <a:gd name="T7" fmla="*/ 0 h 1800"/>
              <a:gd name="T8" fmla="*/ 1320 w 1320"/>
              <a:gd name="T9" fmla="*/ 0 h 1800"/>
              <a:gd name="T10" fmla="*/ 1320 w 1320"/>
              <a:gd name="T11" fmla="*/ 180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0" h="1800">
                <a:moveTo>
                  <a:pt x="1320" y="1800"/>
                </a:moveTo>
                <a:lnTo>
                  <a:pt x="660" y="1323"/>
                </a:lnTo>
                <a:lnTo>
                  <a:pt x="0" y="1800"/>
                </a:lnTo>
                <a:lnTo>
                  <a:pt x="0" y="0"/>
                </a:lnTo>
                <a:lnTo>
                  <a:pt x="1320" y="0"/>
                </a:lnTo>
                <a:lnTo>
                  <a:pt x="1320" y="1800"/>
                </a:lnTo>
                <a:close/>
              </a:path>
            </a:pathLst>
          </a:custGeom>
          <a:solidFill>
            <a:srgbClr val="BCD9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64970" y="143734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81023" y="113683"/>
            <a:ext cx="616535" cy="61653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75534" y="679056"/>
            <a:ext cx="3566935" cy="0"/>
          </a:xfrm>
          <a:prstGeom prst="line">
            <a:avLst/>
          </a:prstGeom>
          <a:ln>
            <a:solidFill>
              <a:srgbClr val="BCD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29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fld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7762413" y="2440884"/>
            <a:ext cx="1901329" cy="2236939"/>
          </a:xfrm>
          <a:custGeom>
            <a:avLst/>
            <a:gdLst>
              <a:gd name="T0" fmla="*/ 571 w 1388"/>
              <a:gd name="T1" fmla="*/ 0 h 1633"/>
              <a:gd name="T2" fmla="*/ 0 w 1388"/>
              <a:gd name="T3" fmla="*/ 573 h 1633"/>
              <a:gd name="T4" fmla="*/ 245 w 1388"/>
              <a:gd name="T5" fmla="*/ 815 h 1633"/>
              <a:gd name="T6" fmla="*/ 0 w 1388"/>
              <a:gd name="T7" fmla="*/ 1061 h 1633"/>
              <a:gd name="T8" fmla="*/ 571 w 1388"/>
              <a:gd name="T9" fmla="*/ 1633 h 1633"/>
              <a:gd name="T10" fmla="*/ 1388 w 1388"/>
              <a:gd name="T11" fmla="*/ 815 h 1633"/>
              <a:gd name="T12" fmla="*/ 571 w 1388"/>
              <a:gd name="T13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8" h="1632">
                <a:moveTo>
                  <a:pt x="571" y="0"/>
                </a:moveTo>
                <a:lnTo>
                  <a:pt x="0" y="573"/>
                </a:lnTo>
                <a:lnTo>
                  <a:pt x="245" y="815"/>
                </a:lnTo>
                <a:lnTo>
                  <a:pt x="0" y="1061"/>
                </a:lnTo>
                <a:lnTo>
                  <a:pt x="571" y="1633"/>
                </a:lnTo>
                <a:lnTo>
                  <a:pt x="1388" y="815"/>
                </a:lnTo>
                <a:lnTo>
                  <a:pt x="57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6"/>
          <p:cNvSpPr/>
          <p:nvPr/>
        </p:nvSpPr>
        <p:spPr bwMode="auto">
          <a:xfrm>
            <a:off x="6135050" y="2440884"/>
            <a:ext cx="1895850" cy="2236939"/>
          </a:xfrm>
          <a:custGeom>
            <a:avLst/>
            <a:gdLst>
              <a:gd name="T0" fmla="*/ 571 w 1384"/>
              <a:gd name="T1" fmla="*/ 0 h 1633"/>
              <a:gd name="T2" fmla="*/ 0 w 1384"/>
              <a:gd name="T3" fmla="*/ 573 h 1633"/>
              <a:gd name="T4" fmla="*/ 242 w 1384"/>
              <a:gd name="T5" fmla="*/ 815 h 1633"/>
              <a:gd name="T6" fmla="*/ 0 w 1384"/>
              <a:gd name="T7" fmla="*/ 1061 h 1633"/>
              <a:gd name="T8" fmla="*/ 571 w 1384"/>
              <a:gd name="T9" fmla="*/ 1633 h 1633"/>
              <a:gd name="T10" fmla="*/ 1384 w 1384"/>
              <a:gd name="T11" fmla="*/ 815 h 1633"/>
              <a:gd name="T12" fmla="*/ 571 w 1384"/>
              <a:gd name="T13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4" h="1632">
                <a:moveTo>
                  <a:pt x="571" y="0"/>
                </a:moveTo>
                <a:lnTo>
                  <a:pt x="0" y="573"/>
                </a:lnTo>
                <a:lnTo>
                  <a:pt x="242" y="815"/>
                </a:lnTo>
                <a:lnTo>
                  <a:pt x="0" y="1061"/>
                </a:lnTo>
                <a:lnTo>
                  <a:pt x="571" y="1633"/>
                </a:lnTo>
                <a:lnTo>
                  <a:pt x="1384" y="815"/>
                </a:lnTo>
                <a:lnTo>
                  <a:pt x="5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7"/>
          <p:cNvSpPr/>
          <p:nvPr/>
        </p:nvSpPr>
        <p:spPr bwMode="auto">
          <a:xfrm>
            <a:off x="4503578" y="2440884"/>
            <a:ext cx="1895850" cy="2236939"/>
          </a:xfrm>
          <a:custGeom>
            <a:avLst/>
            <a:gdLst>
              <a:gd name="T0" fmla="*/ 571 w 1384"/>
              <a:gd name="T1" fmla="*/ 0 h 1633"/>
              <a:gd name="T2" fmla="*/ 0 w 1384"/>
              <a:gd name="T3" fmla="*/ 573 h 1633"/>
              <a:gd name="T4" fmla="*/ 245 w 1384"/>
              <a:gd name="T5" fmla="*/ 815 h 1633"/>
              <a:gd name="T6" fmla="*/ 0 w 1384"/>
              <a:gd name="T7" fmla="*/ 1061 h 1633"/>
              <a:gd name="T8" fmla="*/ 571 w 1384"/>
              <a:gd name="T9" fmla="*/ 1633 h 1633"/>
              <a:gd name="T10" fmla="*/ 1384 w 1384"/>
              <a:gd name="T11" fmla="*/ 815 h 1633"/>
              <a:gd name="T12" fmla="*/ 571 w 1384"/>
              <a:gd name="T13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4" h="1632">
                <a:moveTo>
                  <a:pt x="571" y="0"/>
                </a:moveTo>
                <a:lnTo>
                  <a:pt x="0" y="573"/>
                </a:lnTo>
                <a:lnTo>
                  <a:pt x="245" y="815"/>
                </a:lnTo>
                <a:lnTo>
                  <a:pt x="0" y="1061"/>
                </a:lnTo>
                <a:lnTo>
                  <a:pt x="571" y="1633"/>
                </a:lnTo>
                <a:lnTo>
                  <a:pt x="1384" y="815"/>
                </a:lnTo>
                <a:lnTo>
                  <a:pt x="57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8"/>
          <p:cNvSpPr/>
          <p:nvPr/>
        </p:nvSpPr>
        <p:spPr bwMode="auto">
          <a:xfrm>
            <a:off x="2540606" y="2440884"/>
            <a:ext cx="2231460" cy="2236939"/>
          </a:xfrm>
          <a:custGeom>
            <a:avLst/>
            <a:gdLst>
              <a:gd name="T0" fmla="*/ 813 w 1629"/>
              <a:gd name="T1" fmla="*/ 1633 h 1633"/>
              <a:gd name="T2" fmla="*/ 0 w 1629"/>
              <a:gd name="T3" fmla="*/ 815 h 1633"/>
              <a:gd name="T4" fmla="*/ 813 w 1629"/>
              <a:gd name="T5" fmla="*/ 0 h 1633"/>
              <a:gd name="T6" fmla="*/ 1629 w 1629"/>
              <a:gd name="T7" fmla="*/ 815 h 1633"/>
              <a:gd name="T8" fmla="*/ 813 w 1629"/>
              <a:gd name="T9" fmla="*/ 1633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9" h="1632">
                <a:moveTo>
                  <a:pt x="813" y="1633"/>
                </a:moveTo>
                <a:lnTo>
                  <a:pt x="0" y="815"/>
                </a:lnTo>
                <a:lnTo>
                  <a:pt x="813" y="0"/>
                </a:lnTo>
                <a:lnTo>
                  <a:pt x="1629" y="815"/>
                </a:lnTo>
                <a:lnTo>
                  <a:pt x="813" y="16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156"/>
          <p:cNvSpPr>
            <a:spLocks noEditPoints="1"/>
          </p:cNvSpPr>
          <p:nvPr/>
        </p:nvSpPr>
        <p:spPr bwMode="auto">
          <a:xfrm>
            <a:off x="3432368" y="3138130"/>
            <a:ext cx="442457" cy="808202"/>
          </a:xfrm>
          <a:custGeom>
            <a:avLst/>
            <a:gdLst>
              <a:gd name="T0" fmla="*/ 84 w 323"/>
              <a:gd name="T1" fmla="*/ 471 h 590"/>
              <a:gd name="T2" fmla="*/ 63 w 323"/>
              <a:gd name="T3" fmla="*/ 590 h 590"/>
              <a:gd name="T4" fmla="*/ 0 w 323"/>
              <a:gd name="T5" fmla="*/ 590 h 590"/>
              <a:gd name="T6" fmla="*/ 116 w 323"/>
              <a:gd name="T7" fmla="*/ 0 h 590"/>
              <a:gd name="T8" fmla="*/ 211 w 323"/>
              <a:gd name="T9" fmla="*/ 0 h 590"/>
              <a:gd name="T10" fmla="*/ 323 w 323"/>
              <a:gd name="T11" fmla="*/ 590 h 590"/>
              <a:gd name="T12" fmla="*/ 256 w 323"/>
              <a:gd name="T13" fmla="*/ 590 h 590"/>
              <a:gd name="T14" fmla="*/ 232 w 323"/>
              <a:gd name="T15" fmla="*/ 471 h 590"/>
              <a:gd name="T16" fmla="*/ 84 w 323"/>
              <a:gd name="T17" fmla="*/ 471 h 590"/>
              <a:gd name="T18" fmla="*/ 95 w 323"/>
              <a:gd name="T19" fmla="*/ 415 h 590"/>
              <a:gd name="T20" fmla="*/ 225 w 323"/>
              <a:gd name="T21" fmla="*/ 415 h 590"/>
              <a:gd name="T22" fmla="*/ 158 w 323"/>
              <a:gd name="T23" fmla="*/ 74 h 590"/>
              <a:gd name="T24" fmla="*/ 95 w 323"/>
              <a:gd name="T25" fmla="*/ 415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3" h="590">
                <a:moveTo>
                  <a:pt x="84" y="471"/>
                </a:moveTo>
                <a:lnTo>
                  <a:pt x="63" y="590"/>
                </a:lnTo>
                <a:lnTo>
                  <a:pt x="0" y="590"/>
                </a:lnTo>
                <a:lnTo>
                  <a:pt x="116" y="0"/>
                </a:lnTo>
                <a:lnTo>
                  <a:pt x="211" y="0"/>
                </a:lnTo>
                <a:lnTo>
                  <a:pt x="323" y="590"/>
                </a:lnTo>
                <a:lnTo>
                  <a:pt x="256" y="590"/>
                </a:lnTo>
                <a:lnTo>
                  <a:pt x="232" y="471"/>
                </a:lnTo>
                <a:lnTo>
                  <a:pt x="84" y="471"/>
                </a:lnTo>
                <a:close/>
                <a:moveTo>
                  <a:pt x="95" y="415"/>
                </a:moveTo>
                <a:lnTo>
                  <a:pt x="225" y="415"/>
                </a:lnTo>
                <a:lnTo>
                  <a:pt x="158" y="74"/>
                </a:lnTo>
                <a:lnTo>
                  <a:pt x="95" y="4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157"/>
          <p:cNvSpPr>
            <a:spLocks noEditPoints="1"/>
          </p:cNvSpPr>
          <p:nvPr/>
        </p:nvSpPr>
        <p:spPr bwMode="auto">
          <a:xfrm>
            <a:off x="5107675" y="3138130"/>
            <a:ext cx="365746" cy="808202"/>
          </a:xfrm>
          <a:custGeom>
            <a:avLst/>
            <a:gdLst>
              <a:gd name="T0" fmla="*/ 37 w 76"/>
              <a:gd name="T1" fmla="*/ 0 h 168"/>
              <a:gd name="T2" fmla="*/ 73 w 76"/>
              <a:gd name="T3" fmla="*/ 37 h 168"/>
              <a:gd name="T4" fmla="*/ 73 w 76"/>
              <a:gd name="T5" fmla="*/ 45 h 168"/>
              <a:gd name="T6" fmla="*/ 54 w 76"/>
              <a:gd name="T7" fmla="*/ 78 h 168"/>
              <a:gd name="T8" fmla="*/ 76 w 76"/>
              <a:gd name="T9" fmla="*/ 114 h 168"/>
              <a:gd name="T10" fmla="*/ 76 w 76"/>
              <a:gd name="T11" fmla="*/ 128 h 168"/>
              <a:gd name="T12" fmla="*/ 38 w 76"/>
              <a:gd name="T13" fmla="*/ 168 h 168"/>
              <a:gd name="T14" fmla="*/ 0 w 76"/>
              <a:gd name="T15" fmla="*/ 168 h 168"/>
              <a:gd name="T16" fmla="*/ 0 w 76"/>
              <a:gd name="T17" fmla="*/ 0 h 168"/>
              <a:gd name="T18" fmla="*/ 37 w 76"/>
              <a:gd name="T19" fmla="*/ 0 h 168"/>
              <a:gd name="T20" fmla="*/ 33 w 76"/>
              <a:gd name="T21" fmla="*/ 71 h 168"/>
              <a:gd name="T22" fmla="*/ 55 w 76"/>
              <a:gd name="T23" fmla="*/ 49 h 168"/>
              <a:gd name="T24" fmla="*/ 55 w 76"/>
              <a:gd name="T25" fmla="*/ 39 h 168"/>
              <a:gd name="T26" fmla="*/ 37 w 76"/>
              <a:gd name="T27" fmla="*/ 17 h 168"/>
              <a:gd name="T28" fmla="*/ 18 w 76"/>
              <a:gd name="T29" fmla="*/ 17 h 168"/>
              <a:gd name="T30" fmla="*/ 18 w 76"/>
              <a:gd name="T31" fmla="*/ 71 h 168"/>
              <a:gd name="T32" fmla="*/ 33 w 76"/>
              <a:gd name="T33" fmla="*/ 71 h 168"/>
              <a:gd name="T34" fmla="*/ 38 w 76"/>
              <a:gd name="T35" fmla="*/ 151 h 168"/>
              <a:gd name="T36" fmla="*/ 58 w 76"/>
              <a:gd name="T37" fmla="*/ 128 h 168"/>
              <a:gd name="T38" fmla="*/ 58 w 76"/>
              <a:gd name="T39" fmla="*/ 113 h 168"/>
              <a:gd name="T40" fmla="*/ 34 w 76"/>
              <a:gd name="T41" fmla="*/ 88 h 168"/>
              <a:gd name="T42" fmla="*/ 18 w 76"/>
              <a:gd name="T43" fmla="*/ 88 h 168"/>
              <a:gd name="T44" fmla="*/ 18 w 76"/>
              <a:gd name="T45" fmla="*/ 151 h 168"/>
              <a:gd name="T46" fmla="*/ 38 w 76"/>
              <a:gd name="T4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6" h="168">
                <a:moveTo>
                  <a:pt x="37" y="0"/>
                </a:moveTo>
                <a:cubicBezTo>
                  <a:pt x="63" y="0"/>
                  <a:pt x="73" y="13"/>
                  <a:pt x="73" y="37"/>
                </a:cubicBezTo>
                <a:cubicBezTo>
                  <a:pt x="73" y="45"/>
                  <a:pt x="73" y="45"/>
                  <a:pt x="73" y="45"/>
                </a:cubicBezTo>
                <a:cubicBezTo>
                  <a:pt x="73" y="63"/>
                  <a:pt x="68" y="74"/>
                  <a:pt x="54" y="78"/>
                </a:cubicBezTo>
                <a:cubicBezTo>
                  <a:pt x="70" y="83"/>
                  <a:pt x="76" y="96"/>
                  <a:pt x="76" y="114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6" y="154"/>
                  <a:pt x="64" y="168"/>
                  <a:pt x="38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0"/>
                  <a:pt x="0" y="0"/>
                  <a:pt x="0" y="0"/>
                </a:cubicBezTo>
                <a:lnTo>
                  <a:pt x="37" y="0"/>
                </a:lnTo>
                <a:close/>
                <a:moveTo>
                  <a:pt x="33" y="71"/>
                </a:moveTo>
                <a:cubicBezTo>
                  <a:pt x="47" y="71"/>
                  <a:pt x="55" y="67"/>
                  <a:pt x="55" y="4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24"/>
                  <a:pt x="50" y="17"/>
                  <a:pt x="37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71"/>
                  <a:pt x="18" y="71"/>
                  <a:pt x="18" y="71"/>
                </a:cubicBezTo>
                <a:lnTo>
                  <a:pt x="33" y="71"/>
                </a:lnTo>
                <a:close/>
                <a:moveTo>
                  <a:pt x="38" y="151"/>
                </a:moveTo>
                <a:cubicBezTo>
                  <a:pt x="52" y="151"/>
                  <a:pt x="58" y="144"/>
                  <a:pt x="58" y="128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8" y="94"/>
                  <a:pt x="50" y="88"/>
                  <a:pt x="34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8" y="151"/>
                  <a:pt x="18" y="151"/>
                  <a:pt x="18" y="151"/>
                </a:cubicBezTo>
                <a:lnTo>
                  <a:pt x="38" y="1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158"/>
          <p:cNvSpPr/>
          <p:nvPr/>
        </p:nvSpPr>
        <p:spPr bwMode="auto">
          <a:xfrm>
            <a:off x="6735037" y="3134020"/>
            <a:ext cx="365746" cy="817791"/>
          </a:xfrm>
          <a:custGeom>
            <a:avLst/>
            <a:gdLst>
              <a:gd name="T0" fmla="*/ 76 w 76"/>
              <a:gd name="T1" fmla="*/ 42 h 170"/>
              <a:gd name="T2" fmla="*/ 76 w 76"/>
              <a:gd name="T3" fmla="*/ 57 h 170"/>
              <a:gd name="T4" fmla="*/ 58 w 76"/>
              <a:gd name="T5" fmla="*/ 57 h 170"/>
              <a:gd name="T6" fmla="*/ 58 w 76"/>
              <a:gd name="T7" fmla="*/ 41 h 170"/>
              <a:gd name="T8" fmla="*/ 38 w 76"/>
              <a:gd name="T9" fmla="*/ 17 h 170"/>
              <a:gd name="T10" fmla="*/ 19 w 76"/>
              <a:gd name="T11" fmla="*/ 41 h 170"/>
              <a:gd name="T12" fmla="*/ 19 w 76"/>
              <a:gd name="T13" fmla="*/ 129 h 170"/>
              <a:gd name="T14" fmla="*/ 38 w 76"/>
              <a:gd name="T15" fmla="*/ 153 h 170"/>
              <a:gd name="T16" fmla="*/ 58 w 76"/>
              <a:gd name="T17" fmla="*/ 129 h 170"/>
              <a:gd name="T18" fmla="*/ 58 w 76"/>
              <a:gd name="T19" fmla="*/ 107 h 170"/>
              <a:gd name="T20" fmla="*/ 76 w 76"/>
              <a:gd name="T21" fmla="*/ 107 h 170"/>
              <a:gd name="T22" fmla="*/ 76 w 76"/>
              <a:gd name="T23" fmla="*/ 128 h 170"/>
              <a:gd name="T24" fmla="*/ 38 w 76"/>
              <a:gd name="T25" fmla="*/ 170 h 170"/>
              <a:gd name="T26" fmla="*/ 0 w 76"/>
              <a:gd name="T27" fmla="*/ 128 h 170"/>
              <a:gd name="T28" fmla="*/ 0 w 76"/>
              <a:gd name="T29" fmla="*/ 42 h 170"/>
              <a:gd name="T30" fmla="*/ 38 w 76"/>
              <a:gd name="T31" fmla="*/ 0 h 170"/>
              <a:gd name="T32" fmla="*/ 76 w 76"/>
              <a:gd name="T33" fmla="*/ 42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6" h="170">
                <a:moveTo>
                  <a:pt x="76" y="42"/>
                </a:moveTo>
                <a:cubicBezTo>
                  <a:pt x="76" y="57"/>
                  <a:pt x="76" y="57"/>
                  <a:pt x="76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26"/>
                  <a:pt x="52" y="17"/>
                  <a:pt x="38" y="17"/>
                </a:cubicBezTo>
                <a:cubicBezTo>
                  <a:pt x="25" y="17"/>
                  <a:pt x="19" y="26"/>
                  <a:pt x="19" y="41"/>
                </a:cubicBezTo>
                <a:cubicBezTo>
                  <a:pt x="19" y="129"/>
                  <a:pt x="19" y="129"/>
                  <a:pt x="19" y="129"/>
                </a:cubicBezTo>
                <a:cubicBezTo>
                  <a:pt x="19" y="144"/>
                  <a:pt x="25" y="153"/>
                  <a:pt x="38" y="153"/>
                </a:cubicBezTo>
                <a:cubicBezTo>
                  <a:pt x="52" y="153"/>
                  <a:pt x="58" y="144"/>
                  <a:pt x="58" y="129"/>
                </a:cubicBezTo>
                <a:cubicBezTo>
                  <a:pt x="58" y="107"/>
                  <a:pt x="58" y="107"/>
                  <a:pt x="58" y="107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6" y="154"/>
                  <a:pt x="64" y="170"/>
                  <a:pt x="38" y="170"/>
                </a:cubicBezTo>
                <a:cubicBezTo>
                  <a:pt x="12" y="170"/>
                  <a:pt x="0" y="154"/>
                  <a:pt x="0" y="12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6"/>
                  <a:pt x="12" y="0"/>
                  <a:pt x="38" y="0"/>
                </a:cubicBezTo>
                <a:cubicBezTo>
                  <a:pt x="64" y="0"/>
                  <a:pt x="76" y="16"/>
                  <a:pt x="76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159"/>
          <p:cNvSpPr>
            <a:spLocks noEditPoints="1"/>
          </p:cNvSpPr>
          <p:nvPr/>
        </p:nvSpPr>
        <p:spPr bwMode="auto">
          <a:xfrm>
            <a:off x="8362400" y="3138130"/>
            <a:ext cx="375334" cy="808202"/>
          </a:xfrm>
          <a:custGeom>
            <a:avLst/>
            <a:gdLst>
              <a:gd name="T0" fmla="*/ 40 w 78"/>
              <a:gd name="T1" fmla="*/ 0 h 168"/>
              <a:gd name="T2" fmla="*/ 78 w 78"/>
              <a:gd name="T3" fmla="*/ 42 h 168"/>
              <a:gd name="T4" fmla="*/ 78 w 78"/>
              <a:gd name="T5" fmla="*/ 126 h 168"/>
              <a:gd name="T6" fmla="*/ 40 w 78"/>
              <a:gd name="T7" fmla="*/ 168 h 168"/>
              <a:gd name="T8" fmla="*/ 0 w 78"/>
              <a:gd name="T9" fmla="*/ 168 h 168"/>
              <a:gd name="T10" fmla="*/ 0 w 78"/>
              <a:gd name="T11" fmla="*/ 0 h 168"/>
              <a:gd name="T12" fmla="*/ 40 w 78"/>
              <a:gd name="T13" fmla="*/ 0 h 168"/>
              <a:gd name="T14" fmla="*/ 39 w 78"/>
              <a:gd name="T15" fmla="*/ 151 h 168"/>
              <a:gd name="T16" fmla="*/ 59 w 78"/>
              <a:gd name="T17" fmla="*/ 127 h 168"/>
              <a:gd name="T18" fmla="*/ 59 w 78"/>
              <a:gd name="T19" fmla="*/ 41 h 168"/>
              <a:gd name="T20" fmla="*/ 39 w 78"/>
              <a:gd name="T21" fmla="*/ 17 h 168"/>
              <a:gd name="T22" fmla="*/ 19 w 78"/>
              <a:gd name="T23" fmla="*/ 17 h 168"/>
              <a:gd name="T24" fmla="*/ 19 w 78"/>
              <a:gd name="T25" fmla="*/ 151 h 168"/>
              <a:gd name="T26" fmla="*/ 39 w 78"/>
              <a:gd name="T2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168">
                <a:moveTo>
                  <a:pt x="40" y="0"/>
                </a:moveTo>
                <a:cubicBezTo>
                  <a:pt x="66" y="0"/>
                  <a:pt x="78" y="16"/>
                  <a:pt x="78" y="42"/>
                </a:cubicBezTo>
                <a:cubicBezTo>
                  <a:pt x="78" y="126"/>
                  <a:pt x="78" y="126"/>
                  <a:pt x="78" y="126"/>
                </a:cubicBezTo>
                <a:cubicBezTo>
                  <a:pt x="78" y="152"/>
                  <a:pt x="66" y="168"/>
                  <a:pt x="40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0"/>
                  <a:pt x="0" y="0"/>
                  <a:pt x="0" y="0"/>
                </a:cubicBezTo>
                <a:lnTo>
                  <a:pt x="40" y="0"/>
                </a:lnTo>
                <a:close/>
                <a:moveTo>
                  <a:pt x="39" y="151"/>
                </a:moveTo>
                <a:cubicBezTo>
                  <a:pt x="53" y="151"/>
                  <a:pt x="59" y="142"/>
                  <a:pt x="59" y="127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26"/>
                  <a:pt x="53" y="17"/>
                  <a:pt x="3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51"/>
                  <a:pt x="19" y="151"/>
                  <a:pt x="19" y="151"/>
                </a:cubicBezTo>
                <a:lnTo>
                  <a:pt x="39" y="1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237942" y="1633840"/>
            <a:ext cx="2393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352663" y="120264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996000" y="5158769"/>
            <a:ext cx="2393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110721" y="4727576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749894" y="1229561"/>
            <a:ext cx="2393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864615" y="79836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001147" y="4377525"/>
            <a:ext cx="2393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115868" y="3946332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41840" y="2669622"/>
            <a:ext cx="634019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233280" y="3515546"/>
            <a:ext cx="6203455" cy="0"/>
          </a:xfrm>
          <a:prstGeom prst="line">
            <a:avLst/>
          </a:prstGeom>
          <a:ln>
            <a:solidFill>
              <a:srgbClr val="BCD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193068" y="3578287"/>
            <a:ext cx="6258907" cy="813511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7" name="MH_Number_1"/>
          <p:cNvSpPr/>
          <p:nvPr>
            <p:custDataLst>
              <p:tags r:id="rId1"/>
            </p:custDataLst>
          </p:nvPr>
        </p:nvSpPr>
        <p:spPr>
          <a:xfrm>
            <a:off x="2004643" y="2074863"/>
            <a:ext cx="2168895" cy="2168895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39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39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 rot="16200000" flipV="1">
            <a:off x="9178814" y="-1026232"/>
            <a:ext cx="3060922" cy="3790950"/>
            <a:chOff x="7724775" y="-414338"/>
            <a:chExt cx="3554413" cy="4402138"/>
          </a:xfrm>
        </p:grpSpPr>
        <p:sp>
          <p:nvSpPr>
            <p:cNvPr id="9" name="Freeform 5"/>
            <p:cNvSpPr/>
            <p:nvPr/>
          </p:nvSpPr>
          <p:spPr bwMode="auto">
            <a:xfrm>
              <a:off x="8205788" y="285750"/>
              <a:ext cx="920750" cy="847725"/>
            </a:xfrm>
            <a:custGeom>
              <a:avLst/>
              <a:gdLst>
                <a:gd name="T0" fmla="*/ 0 w 994"/>
                <a:gd name="T1" fmla="*/ 483 h 912"/>
                <a:gd name="T2" fmla="*/ 722 w 994"/>
                <a:gd name="T3" fmla="*/ 181 h 912"/>
                <a:gd name="T4" fmla="*/ 566 w 994"/>
                <a:gd name="T5" fmla="*/ 912 h 912"/>
                <a:gd name="T6" fmla="*/ 502 w 994"/>
                <a:gd name="T7" fmla="*/ 652 h 912"/>
                <a:gd name="T8" fmla="*/ 232 w 994"/>
                <a:gd name="T9" fmla="*/ 750 h 912"/>
                <a:gd name="T10" fmla="*/ 309 w 994"/>
                <a:gd name="T11" fmla="*/ 463 h 912"/>
                <a:gd name="T12" fmla="*/ 0 w 994"/>
                <a:gd name="T13" fmla="*/ 483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4" h="912">
                  <a:moveTo>
                    <a:pt x="0" y="483"/>
                  </a:moveTo>
                  <a:cubicBezTo>
                    <a:pt x="0" y="483"/>
                    <a:pt x="319" y="0"/>
                    <a:pt x="722" y="181"/>
                  </a:cubicBezTo>
                  <a:cubicBezTo>
                    <a:pt x="722" y="181"/>
                    <a:pt x="994" y="484"/>
                    <a:pt x="566" y="912"/>
                  </a:cubicBezTo>
                  <a:cubicBezTo>
                    <a:pt x="566" y="912"/>
                    <a:pt x="399" y="799"/>
                    <a:pt x="502" y="652"/>
                  </a:cubicBezTo>
                  <a:cubicBezTo>
                    <a:pt x="502" y="652"/>
                    <a:pt x="345" y="786"/>
                    <a:pt x="232" y="750"/>
                  </a:cubicBezTo>
                  <a:cubicBezTo>
                    <a:pt x="232" y="750"/>
                    <a:pt x="205" y="602"/>
                    <a:pt x="309" y="463"/>
                  </a:cubicBezTo>
                  <a:cubicBezTo>
                    <a:pt x="309" y="463"/>
                    <a:pt x="193" y="576"/>
                    <a:pt x="0" y="48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8285163" y="828675"/>
              <a:ext cx="207963" cy="128588"/>
            </a:xfrm>
            <a:custGeom>
              <a:avLst/>
              <a:gdLst>
                <a:gd name="T0" fmla="*/ 224 w 224"/>
                <a:gd name="T1" fmla="*/ 16 h 137"/>
                <a:gd name="T2" fmla="*/ 204 w 224"/>
                <a:gd name="T3" fmla="*/ 0 h 137"/>
                <a:gd name="T4" fmla="*/ 0 w 224"/>
                <a:gd name="T5" fmla="*/ 112 h 137"/>
                <a:gd name="T6" fmla="*/ 6 w 224"/>
                <a:gd name="T7" fmla="*/ 137 h 137"/>
                <a:gd name="T8" fmla="*/ 224 w 224"/>
                <a:gd name="T9" fmla="*/ 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37">
                  <a:moveTo>
                    <a:pt x="224" y="16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203" y="1"/>
                    <a:pt x="139" y="79"/>
                    <a:pt x="0" y="112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155" y="102"/>
                    <a:pt x="222" y="19"/>
                    <a:pt x="224" y="1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8223250" y="900112"/>
              <a:ext cx="261938" cy="222250"/>
            </a:xfrm>
            <a:custGeom>
              <a:avLst/>
              <a:gdLst>
                <a:gd name="T0" fmla="*/ 279 w 282"/>
                <a:gd name="T1" fmla="*/ 0 h 240"/>
                <a:gd name="T2" fmla="*/ 0 w 282"/>
                <a:gd name="T3" fmla="*/ 224 h 240"/>
                <a:gd name="T4" fmla="*/ 20 w 282"/>
                <a:gd name="T5" fmla="*/ 240 h 240"/>
                <a:gd name="T6" fmla="*/ 282 w 282"/>
                <a:gd name="T7" fmla="*/ 26 h 240"/>
                <a:gd name="T8" fmla="*/ 279 w 282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0">
                  <a:moveTo>
                    <a:pt x="279" y="0"/>
                  </a:moveTo>
                  <a:cubicBezTo>
                    <a:pt x="275" y="1"/>
                    <a:pt x="169" y="12"/>
                    <a:pt x="0" y="224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81" y="39"/>
                    <a:pt x="281" y="26"/>
                    <a:pt x="282" y="26"/>
                  </a:cubicBezTo>
                  <a:lnTo>
                    <a:pt x="27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8486775" y="871537"/>
              <a:ext cx="138113" cy="266700"/>
            </a:xfrm>
            <a:custGeom>
              <a:avLst/>
              <a:gdLst>
                <a:gd name="T0" fmla="*/ 139 w 149"/>
                <a:gd name="T1" fmla="*/ 0 h 287"/>
                <a:gd name="T2" fmla="*/ 0 w 149"/>
                <a:gd name="T3" fmla="*/ 283 h 287"/>
                <a:gd name="T4" fmla="*/ 26 w 149"/>
                <a:gd name="T5" fmla="*/ 287 h 287"/>
                <a:gd name="T6" fmla="*/ 149 w 149"/>
                <a:gd name="T7" fmla="*/ 24 h 287"/>
                <a:gd name="T8" fmla="*/ 139 w 149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87">
                  <a:moveTo>
                    <a:pt x="139" y="0"/>
                  </a:moveTo>
                  <a:cubicBezTo>
                    <a:pt x="135" y="2"/>
                    <a:pt x="39" y="45"/>
                    <a:pt x="0" y="283"/>
                  </a:cubicBezTo>
                  <a:cubicBezTo>
                    <a:pt x="26" y="287"/>
                    <a:pt x="26" y="287"/>
                    <a:pt x="26" y="287"/>
                  </a:cubicBezTo>
                  <a:cubicBezTo>
                    <a:pt x="62" y="66"/>
                    <a:pt x="148" y="25"/>
                    <a:pt x="149" y="24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8345488" y="915987"/>
              <a:ext cx="130175" cy="179388"/>
            </a:xfrm>
            <a:custGeom>
              <a:avLst/>
              <a:gdLst>
                <a:gd name="T0" fmla="*/ 129 w 140"/>
                <a:gd name="T1" fmla="*/ 0 h 192"/>
                <a:gd name="T2" fmla="*/ 0 w 140"/>
                <a:gd name="T3" fmla="*/ 184 h 192"/>
                <a:gd name="T4" fmla="*/ 25 w 140"/>
                <a:gd name="T5" fmla="*/ 192 h 192"/>
                <a:gd name="T6" fmla="*/ 140 w 140"/>
                <a:gd name="T7" fmla="*/ 24 h 192"/>
                <a:gd name="T8" fmla="*/ 129 w 140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92">
                  <a:moveTo>
                    <a:pt x="129" y="0"/>
                  </a:moveTo>
                  <a:cubicBezTo>
                    <a:pt x="126" y="2"/>
                    <a:pt x="47" y="38"/>
                    <a:pt x="0" y="184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68" y="58"/>
                    <a:pt x="139" y="24"/>
                    <a:pt x="140" y="24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8226425" y="896937"/>
              <a:ext cx="88900" cy="87313"/>
            </a:xfrm>
            <a:custGeom>
              <a:avLst/>
              <a:gdLst>
                <a:gd name="T0" fmla="*/ 80 w 96"/>
                <a:gd name="T1" fmla="*/ 76 h 95"/>
                <a:gd name="T2" fmla="*/ 77 w 96"/>
                <a:gd name="T3" fmla="*/ 16 h 95"/>
                <a:gd name="T4" fmla="*/ 16 w 96"/>
                <a:gd name="T5" fmla="*/ 19 h 95"/>
                <a:gd name="T6" fmla="*/ 19 w 96"/>
                <a:gd name="T7" fmla="*/ 80 h 95"/>
                <a:gd name="T8" fmla="*/ 80 w 96"/>
                <a:gd name="T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5">
                  <a:moveTo>
                    <a:pt x="80" y="76"/>
                  </a:moveTo>
                  <a:cubicBezTo>
                    <a:pt x="96" y="59"/>
                    <a:pt x="94" y="32"/>
                    <a:pt x="77" y="16"/>
                  </a:cubicBezTo>
                  <a:cubicBezTo>
                    <a:pt x="59" y="0"/>
                    <a:pt x="32" y="1"/>
                    <a:pt x="16" y="19"/>
                  </a:cubicBezTo>
                  <a:cubicBezTo>
                    <a:pt x="0" y="37"/>
                    <a:pt x="2" y="64"/>
                    <a:pt x="19" y="80"/>
                  </a:cubicBezTo>
                  <a:cubicBezTo>
                    <a:pt x="37" y="95"/>
                    <a:pt x="64" y="94"/>
                    <a:pt x="80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8172450" y="1085850"/>
              <a:ext cx="88900" cy="90488"/>
            </a:xfrm>
            <a:custGeom>
              <a:avLst/>
              <a:gdLst>
                <a:gd name="T0" fmla="*/ 80 w 96"/>
                <a:gd name="T1" fmla="*/ 77 h 96"/>
                <a:gd name="T2" fmla="*/ 77 w 96"/>
                <a:gd name="T3" fmla="*/ 16 h 96"/>
                <a:gd name="T4" fmla="*/ 16 w 96"/>
                <a:gd name="T5" fmla="*/ 19 h 96"/>
                <a:gd name="T6" fmla="*/ 19 w 96"/>
                <a:gd name="T7" fmla="*/ 80 h 96"/>
                <a:gd name="T8" fmla="*/ 80 w 96"/>
                <a:gd name="T9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80" y="77"/>
                  </a:moveTo>
                  <a:cubicBezTo>
                    <a:pt x="96" y="59"/>
                    <a:pt x="94" y="32"/>
                    <a:pt x="77" y="16"/>
                  </a:cubicBezTo>
                  <a:cubicBezTo>
                    <a:pt x="59" y="0"/>
                    <a:pt x="32" y="2"/>
                    <a:pt x="16" y="19"/>
                  </a:cubicBezTo>
                  <a:cubicBezTo>
                    <a:pt x="0" y="37"/>
                    <a:pt x="2" y="64"/>
                    <a:pt x="19" y="80"/>
                  </a:cubicBezTo>
                  <a:cubicBezTo>
                    <a:pt x="37" y="96"/>
                    <a:pt x="64" y="94"/>
                    <a:pt x="80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8301038" y="1069975"/>
              <a:ext cx="87313" cy="87313"/>
            </a:xfrm>
            <a:custGeom>
              <a:avLst/>
              <a:gdLst>
                <a:gd name="T0" fmla="*/ 79 w 95"/>
                <a:gd name="T1" fmla="*/ 76 h 95"/>
                <a:gd name="T2" fmla="*/ 76 w 95"/>
                <a:gd name="T3" fmla="*/ 15 h 95"/>
                <a:gd name="T4" fmla="*/ 15 w 95"/>
                <a:gd name="T5" fmla="*/ 19 h 95"/>
                <a:gd name="T6" fmla="*/ 19 w 95"/>
                <a:gd name="T7" fmla="*/ 79 h 95"/>
                <a:gd name="T8" fmla="*/ 79 w 95"/>
                <a:gd name="T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79" y="76"/>
                  </a:moveTo>
                  <a:cubicBezTo>
                    <a:pt x="95" y="58"/>
                    <a:pt x="94" y="31"/>
                    <a:pt x="76" y="15"/>
                  </a:cubicBezTo>
                  <a:cubicBezTo>
                    <a:pt x="58" y="0"/>
                    <a:pt x="31" y="1"/>
                    <a:pt x="15" y="19"/>
                  </a:cubicBezTo>
                  <a:cubicBezTo>
                    <a:pt x="0" y="36"/>
                    <a:pt x="1" y="63"/>
                    <a:pt x="19" y="79"/>
                  </a:cubicBezTo>
                  <a:cubicBezTo>
                    <a:pt x="36" y="95"/>
                    <a:pt x="63" y="94"/>
                    <a:pt x="79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8456613" y="1101725"/>
              <a:ext cx="88900" cy="90488"/>
            </a:xfrm>
            <a:custGeom>
              <a:avLst/>
              <a:gdLst>
                <a:gd name="T0" fmla="*/ 79 w 95"/>
                <a:gd name="T1" fmla="*/ 77 h 96"/>
                <a:gd name="T2" fmla="*/ 76 w 95"/>
                <a:gd name="T3" fmla="*/ 16 h 96"/>
                <a:gd name="T4" fmla="*/ 15 w 95"/>
                <a:gd name="T5" fmla="*/ 19 h 96"/>
                <a:gd name="T6" fmla="*/ 19 w 95"/>
                <a:gd name="T7" fmla="*/ 80 h 96"/>
                <a:gd name="T8" fmla="*/ 79 w 95"/>
                <a:gd name="T9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6">
                  <a:moveTo>
                    <a:pt x="79" y="77"/>
                  </a:moveTo>
                  <a:cubicBezTo>
                    <a:pt x="95" y="59"/>
                    <a:pt x="94" y="32"/>
                    <a:pt x="76" y="16"/>
                  </a:cubicBezTo>
                  <a:cubicBezTo>
                    <a:pt x="58" y="0"/>
                    <a:pt x="31" y="2"/>
                    <a:pt x="15" y="19"/>
                  </a:cubicBezTo>
                  <a:cubicBezTo>
                    <a:pt x="0" y="37"/>
                    <a:pt x="1" y="64"/>
                    <a:pt x="19" y="80"/>
                  </a:cubicBezTo>
                  <a:cubicBezTo>
                    <a:pt x="36" y="96"/>
                    <a:pt x="63" y="94"/>
                    <a:pt x="79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9323388" y="-414338"/>
              <a:ext cx="323850" cy="288925"/>
            </a:xfrm>
            <a:custGeom>
              <a:avLst/>
              <a:gdLst>
                <a:gd name="T0" fmla="*/ 98 w 349"/>
                <a:gd name="T1" fmla="*/ 159 h 312"/>
                <a:gd name="T2" fmla="*/ 64 w 349"/>
                <a:gd name="T3" fmla="*/ 262 h 312"/>
                <a:gd name="T4" fmla="*/ 75 w 349"/>
                <a:gd name="T5" fmla="*/ 297 h 312"/>
                <a:gd name="T6" fmla="*/ 108 w 349"/>
                <a:gd name="T7" fmla="*/ 309 h 312"/>
                <a:gd name="T8" fmla="*/ 130 w 349"/>
                <a:gd name="T9" fmla="*/ 288 h 312"/>
                <a:gd name="T10" fmla="*/ 161 w 349"/>
                <a:gd name="T11" fmla="*/ 192 h 312"/>
                <a:gd name="T12" fmla="*/ 196 w 349"/>
                <a:gd name="T13" fmla="*/ 271 h 312"/>
                <a:gd name="T14" fmla="*/ 240 w 349"/>
                <a:gd name="T15" fmla="*/ 294 h 312"/>
                <a:gd name="T16" fmla="*/ 265 w 349"/>
                <a:gd name="T17" fmla="*/ 236 h 312"/>
                <a:gd name="T18" fmla="*/ 213 w 349"/>
                <a:gd name="T19" fmla="*/ 187 h 312"/>
                <a:gd name="T20" fmla="*/ 293 w 349"/>
                <a:gd name="T21" fmla="*/ 190 h 312"/>
                <a:gd name="T22" fmla="*/ 348 w 349"/>
                <a:gd name="T23" fmla="*/ 139 h 312"/>
                <a:gd name="T24" fmla="*/ 295 w 349"/>
                <a:gd name="T25" fmla="*/ 97 h 312"/>
                <a:gd name="T26" fmla="*/ 225 w 349"/>
                <a:gd name="T27" fmla="*/ 124 h 312"/>
                <a:gd name="T28" fmla="*/ 263 w 349"/>
                <a:gd name="T29" fmla="*/ 69 h 312"/>
                <a:gd name="T30" fmla="*/ 238 w 349"/>
                <a:gd name="T31" fmla="*/ 11 h 312"/>
                <a:gd name="T32" fmla="*/ 172 w 349"/>
                <a:gd name="T33" fmla="*/ 29 h 312"/>
                <a:gd name="T34" fmla="*/ 146 w 349"/>
                <a:gd name="T35" fmla="*/ 97 h 312"/>
                <a:gd name="T36" fmla="*/ 89 w 349"/>
                <a:gd name="T37" fmla="*/ 46 h 312"/>
                <a:gd name="T38" fmla="*/ 12 w 349"/>
                <a:gd name="T39" fmla="*/ 66 h 312"/>
                <a:gd name="T40" fmla="*/ 2 w 349"/>
                <a:gd name="T41" fmla="*/ 77 h 312"/>
                <a:gd name="T42" fmla="*/ 1 w 349"/>
                <a:gd name="T43" fmla="*/ 92 h 312"/>
                <a:gd name="T44" fmla="*/ 98 w 349"/>
                <a:gd name="T45" fmla="*/ 15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9" h="312">
                  <a:moveTo>
                    <a:pt x="98" y="159"/>
                  </a:moveTo>
                  <a:cubicBezTo>
                    <a:pt x="69" y="178"/>
                    <a:pt x="63" y="227"/>
                    <a:pt x="64" y="262"/>
                  </a:cubicBezTo>
                  <a:cubicBezTo>
                    <a:pt x="65" y="275"/>
                    <a:pt x="67" y="287"/>
                    <a:pt x="75" y="297"/>
                  </a:cubicBezTo>
                  <a:cubicBezTo>
                    <a:pt x="83" y="306"/>
                    <a:pt x="96" y="312"/>
                    <a:pt x="108" y="309"/>
                  </a:cubicBezTo>
                  <a:cubicBezTo>
                    <a:pt x="118" y="306"/>
                    <a:pt x="124" y="297"/>
                    <a:pt x="130" y="288"/>
                  </a:cubicBezTo>
                  <a:cubicBezTo>
                    <a:pt x="148" y="259"/>
                    <a:pt x="159" y="226"/>
                    <a:pt x="161" y="192"/>
                  </a:cubicBezTo>
                  <a:cubicBezTo>
                    <a:pt x="165" y="221"/>
                    <a:pt x="178" y="248"/>
                    <a:pt x="196" y="271"/>
                  </a:cubicBezTo>
                  <a:cubicBezTo>
                    <a:pt x="207" y="284"/>
                    <a:pt x="223" y="297"/>
                    <a:pt x="240" y="294"/>
                  </a:cubicBezTo>
                  <a:cubicBezTo>
                    <a:pt x="264" y="291"/>
                    <a:pt x="275" y="259"/>
                    <a:pt x="265" y="236"/>
                  </a:cubicBezTo>
                  <a:cubicBezTo>
                    <a:pt x="256" y="214"/>
                    <a:pt x="234" y="200"/>
                    <a:pt x="213" y="187"/>
                  </a:cubicBezTo>
                  <a:cubicBezTo>
                    <a:pt x="239" y="195"/>
                    <a:pt x="267" y="196"/>
                    <a:pt x="293" y="190"/>
                  </a:cubicBezTo>
                  <a:cubicBezTo>
                    <a:pt x="320" y="185"/>
                    <a:pt x="349" y="167"/>
                    <a:pt x="348" y="139"/>
                  </a:cubicBezTo>
                  <a:cubicBezTo>
                    <a:pt x="348" y="114"/>
                    <a:pt x="320" y="96"/>
                    <a:pt x="295" y="97"/>
                  </a:cubicBezTo>
                  <a:cubicBezTo>
                    <a:pt x="270" y="97"/>
                    <a:pt x="247" y="111"/>
                    <a:pt x="225" y="124"/>
                  </a:cubicBezTo>
                  <a:cubicBezTo>
                    <a:pt x="243" y="111"/>
                    <a:pt x="259" y="92"/>
                    <a:pt x="263" y="69"/>
                  </a:cubicBezTo>
                  <a:cubicBezTo>
                    <a:pt x="268" y="47"/>
                    <a:pt x="258" y="21"/>
                    <a:pt x="238" y="11"/>
                  </a:cubicBezTo>
                  <a:cubicBezTo>
                    <a:pt x="216" y="0"/>
                    <a:pt x="188" y="10"/>
                    <a:pt x="172" y="29"/>
                  </a:cubicBezTo>
                  <a:cubicBezTo>
                    <a:pt x="156" y="48"/>
                    <a:pt x="150" y="73"/>
                    <a:pt x="146" y="97"/>
                  </a:cubicBezTo>
                  <a:cubicBezTo>
                    <a:pt x="140" y="71"/>
                    <a:pt x="115" y="51"/>
                    <a:pt x="89" y="46"/>
                  </a:cubicBezTo>
                  <a:cubicBezTo>
                    <a:pt x="62" y="41"/>
                    <a:pt x="34" y="50"/>
                    <a:pt x="12" y="66"/>
                  </a:cubicBezTo>
                  <a:cubicBezTo>
                    <a:pt x="8" y="69"/>
                    <a:pt x="4" y="72"/>
                    <a:pt x="2" y="77"/>
                  </a:cubicBezTo>
                  <a:cubicBezTo>
                    <a:pt x="0" y="81"/>
                    <a:pt x="0" y="87"/>
                    <a:pt x="1" y="92"/>
                  </a:cubicBezTo>
                  <a:cubicBezTo>
                    <a:pt x="7" y="132"/>
                    <a:pt x="59" y="170"/>
                    <a:pt x="98" y="15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9451975" y="-285750"/>
              <a:ext cx="28575" cy="25400"/>
            </a:xfrm>
            <a:custGeom>
              <a:avLst/>
              <a:gdLst>
                <a:gd name="T0" fmla="*/ 17 w 31"/>
                <a:gd name="T1" fmla="*/ 1 h 27"/>
                <a:gd name="T2" fmla="*/ 7 w 31"/>
                <a:gd name="T3" fmla="*/ 3 h 27"/>
                <a:gd name="T4" fmla="*/ 1 w 31"/>
                <a:gd name="T5" fmla="*/ 12 h 27"/>
                <a:gd name="T6" fmla="*/ 1 w 31"/>
                <a:gd name="T7" fmla="*/ 16 h 27"/>
                <a:gd name="T8" fmla="*/ 3 w 31"/>
                <a:gd name="T9" fmla="*/ 19 h 27"/>
                <a:gd name="T10" fmla="*/ 16 w 31"/>
                <a:gd name="T11" fmla="*/ 27 h 27"/>
                <a:gd name="T12" fmla="*/ 30 w 31"/>
                <a:gd name="T13" fmla="*/ 15 h 27"/>
                <a:gd name="T14" fmla="*/ 18 w 31"/>
                <a:gd name="T15" fmla="*/ 1 h 27"/>
                <a:gd name="T16" fmla="*/ 17 w 31"/>
                <a:gd name="T1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7">
                  <a:moveTo>
                    <a:pt x="17" y="1"/>
                  </a:moveTo>
                  <a:cubicBezTo>
                    <a:pt x="13" y="0"/>
                    <a:pt x="10" y="1"/>
                    <a:pt x="7" y="3"/>
                  </a:cubicBezTo>
                  <a:cubicBezTo>
                    <a:pt x="4" y="5"/>
                    <a:pt x="2" y="9"/>
                    <a:pt x="1" y="12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3"/>
                    <a:pt x="11" y="27"/>
                    <a:pt x="16" y="27"/>
                  </a:cubicBezTo>
                  <a:cubicBezTo>
                    <a:pt x="23" y="27"/>
                    <a:pt x="29" y="22"/>
                    <a:pt x="30" y="15"/>
                  </a:cubicBezTo>
                  <a:cubicBezTo>
                    <a:pt x="31" y="8"/>
                    <a:pt x="25" y="2"/>
                    <a:pt x="18" y="1"/>
                  </a:cubicBezTo>
                  <a:cubicBezTo>
                    <a:pt x="18" y="1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9482138" y="-312738"/>
              <a:ext cx="28575" cy="23813"/>
            </a:xfrm>
            <a:custGeom>
              <a:avLst/>
              <a:gdLst>
                <a:gd name="T0" fmla="*/ 17 w 31"/>
                <a:gd name="T1" fmla="*/ 0 h 26"/>
                <a:gd name="T2" fmla="*/ 7 w 31"/>
                <a:gd name="T3" fmla="*/ 2 h 26"/>
                <a:gd name="T4" fmla="*/ 1 w 31"/>
                <a:gd name="T5" fmla="*/ 12 h 26"/>
                <a:gd name="T6" fmla="*/ 1 w 31"/>
                <a:gd name="T7" fmla="*/ 15 h 26"/>
                <a:gd name="T8" fmla="*/ 3 w 31"/>
                <a:gd name="T9" fmla="*/ 18 h 26"/>
                <a:gd name="T10" fmla="*/ 17 w 31"/>
                <a:gd name="T11" fmla="*/ 26 h 26"/>
                <a:gd name="T12" fmla="*/ 30 w 31"/>
                <a:gd name="T13" fmla="*/ 15 h 26"/>
                <a:gd name="T14" fmla="*/ 18 w 31"/>
                <a:gd name="T15" fmla="*/ 0 h 26"/>
                <a:gd name="T16" fmla="*/ 17 w 3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6">
                  <a:moveTo>
                    <a:pt x="17" y="0"/>
                  </a:moveTo>
                  <a:cubicBezTo>
                    <a:pt x="13" y="0"/>
                    <a:pt x="10" y="0"/>
                    <a:pt x="7" y="2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6" y="22"/>
                    <a:pt x="11" y="26"/>
                    <a:pt x="17" y="26"/>
                  </a:cubicBezTo>
                  <a:cubicBezTo>
                    <a:pt x="23" y="26"/>
                    <a:pt x="29" y="21"/>
                    <a:pt x="30" y="15"/>
                  </a:cubicBezTo>
                  <a:cubicBezTo>
                    <a:pt x="31" y="7"/>
                    <a:pt x="25" y="1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9494838" y="-280988"/>
              <a:ext cx="34925" cy="31750"/>
            </a:xfrm>
            <a:custGeom>
              <a:avLst/>
              <a:gdLst>
                <a:gd name="T0" fmla="*/ 9 w 37"/>
                <a:gd name="T1" fmla="*/ 5 h 35"/>
                <a:gd name="T2" fmla="*/ 2 w 37"/>
                <a:gd name="T3" fmla="*/ 13 h 35"/>
                <a:gd name="T4" fmla="*/ 2 w 37"/>
                <a:gd name="T5" fmla="*/ 26 h 35"/>
                <a:gd name="T6" fmla="*/ 13 w 37"/>
                <a:gd name="T7" fmla="*/ 34 h 35"/>
                <a:gd name="T8" fmla="*/ 33 w 37"/>
                <a:gd name="T9" fmla="*/ 26 h 35"/>
                <a:gd name="T10" fmla="*/ 31 w 37"/>
                <a:gd name="T11" fmla="*/ 5 h 35"/>
                <a:gd name="T12" fmla="*/ 12 w 37"/>
                <a:gd name="T13" fmla="*/ 3 h 35"/>
                <a:gd name="T14" fmla="*/ 9 w 37"/>
                <a:gd name="T1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5">
                  <a:moveTo>
                    <a:pt x="9" y="5"/>
                  </a:moveTo>
                  <a:cubicBezTo>
                    <a:pt x="6" y="7"/>
                    <a:pt x="3" y="10"/>
                    <a:pt x="2" y="13"/>
                  </a:cubicBezTo>
                  <a:cubicBezTo>
                    <a:pt x="0" y="17"/>
                    <a:pt x="0" y="22"/>
                    <a:pt x="2" y="26"/>
                  </a:cubicBezTo>
                  <a:cubicBezTo>
                    <a:pt x="4" y="30"/>
                    <a:pt x="8" y="33"/>
                    <a:pt x="13" y="34"/>
                  </a:cubicBezTo>
                  <a:cubicBezTo>
                    <a:pt x="21" y="35"/>
                    <a:pt x="29" y="32"/>
                    <a:pt x="33" y="26"/>
                  </a:cubicBezTo>
                  <a:cubicBezTo>
                    <a:pt x="37" y="20"/>
                    <a:pt x="36" y="11"/>
                    <a:pt x="31" y="5"/>
                  </a:cubicBezTo>
                  <a:cubicBezTo>
                    <a:pt x="26" y="0"/>
                    <a:pt x="18" y="0"/>
                    <a:pt x="12" y="3"/>
                  </a:cubicBezTo>
                  <a:cubicBezTo>
                    <a:pt x="11" y="4"/>
                    <a:pt x="10" y="4"/>
                    <a:pt x="9" y="5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8189913" y="-350838"/>
              <a:ext cx="1147763" cy="727075"/>
            </a:xfrm>
            <a:custGeom>
              <a:avLst/>
              <a:gdLst>
                <a:gd name="T0" fmla="*/ 1107 w 1237"/>
                <a:gd name="T1" fmla="*/ 585 h 784"/>
                <a:gd name="T2" fmla="*/ 960 w 1237"/>
                <a:gd name="T3" fmla="*/ 751 h 784"/>
                <a:gd name="T4" fmla="*/ 851 w 1237"/>
                <a:gd name="T5" fmla="*/ 747 h 784"/>
                <a:gd name="T6" fmla="*/ 919 w 1237"/>
                <a:gd name="T7" fmla="*/ 585 h 784"/>
                <a:gd name="T8" fmla="*/ 734 w 1237"/>
                <a:gd name="T9" fmla="*/ 656 h 784"/>
                <a:gd name="T10" fmla="*/ 543 w 1237"/>
                <a:gd name="T11" fmla="*/ 691 h 784"/>
                <a:gd name="T12" fmla="*/ 528 w 1237"/>
                <a:gd name="T13" fmla="*/ 678 h 784"/>
                <a:gd name="T14" fmla="*/ 539 w 1237"/>
                <a:gd name="T15" fmla="*/ 656 h 784"/>
                <a:gd name="T16" fmla="*/ 618 w 1237"/>
                <a:gd name="T17" fmla="*/ 618 h 784"/>
                <a:gd name="T18" fmla="*/ 540 w 1237"/>
                <a:gd name="T19" fmla="*/ 611 h 784"/>
                <a:gd name="T20" fmla="*/ 332 w 1237"/>
                <a:gd name="T21" fmla="*/ 595 h 784"/>
                <a:gd name="T22" fmla="*/ 396 w 1237"/>
                <a:gd name="T23" fmla="*/ 543 h 784"/>
                <a:gd name="T24" fmla="*/ 336 w 1237"/>
                <a:gd name="T25" fmla="*/ 507 h 784"/>
                <a:gd name="T26" fmla="*/ 209 w 1237"/>
                <a:gd name="T27" fmla="*/ 523 h 784"/>
                <a:gd name="T28" fmla="*/ 148 w 1237"/>
                <a:gd name="T29" fmla="*/ 434 h 784"/>
                <a:gd name="T30" fmla="*/ 228 w 1237"/>
                <a:gd name="T31" fmla="*/ 371 h 784"/>
                <a:gd name="T32" fmla="*/ 21 w 1237"/>
                <a:gd name="T33" fmla="*/ 303 h 784"/>
                <a:gd name="T34" fmla="*/ 4 w 1237"/>
                <a:gd name="T35" fmla="*/ 278 h 784"/>
                <a:gd name="T36" fmla="*/ 30 w 1237"/>
                <a:gd name="T37" fmla="*/ 236 h 784"/>
                <a:gd name="T38" fmla="*/ 82 w 1237"/>
                <a:gd name="T39" fmla="*/ 230 h 784"/>
                <a:gd name="T40" fmla="*/ 232 w 1237"/>
                <a:gd name="T41" fmla="*/ 239 h 784"/>
                <a:gd name="T42" fmla="*/ 184 w 1237"/>
                <a:gd name="T43" fmla="*/ 134 h 784"/>
                <a:gd name="T44" fmla="*/ 227 w 1237"/>
                <a:gd name="T45" fmla="*/ 45 h 784"/>
                <a:gd name="T46" fmla="*/ 260 w 1237"/>
                <a:gd name="T47" fmla="*/ 58 h 784"/>
                <a:gd name="T48" fmla="*/ 390 w 1237"/>
                <a:gd name="T49" fmla="*/ 191 h 784"/>
                <a:gd name="T50" fmla="*/ 416 w 1237"/>
                <a:gd name="T51" fmla="*/ 21 h 784"/>
                <a:gd name="T52" fmla="*/ 446 w 1237"/>
                <a:gd name="T53" fmla="*/ 0 h 784"/>
                <a:gd name="T54" fmla="*/ 479 w 1237"/>
                <a:gd name="T55" fmla="*/ 26 h 784"/>
                <a:gd name="T56" fmla="*/ 619 w 1237"/>
                <a:gd name="T57" fmla="*/ 248 h 784"/>
                <a:gd name="T58" fmla="*/ 626 w 1237"/>
                <a:gd name="T59" fmla="*/ 74 h 784"/>
                <a:gd name="T60" fmla="*/ 775 w 1237"/>
                <a:gd name="T61" fmla="*/ 67 h 784"/>
                <a:gd name="T62" fmla="*/ 828 w 1237"/>
                <a:gd name="T63" fmla="*/ 231 h 784"/>
                <a:gd name="T64" fmla="*/ 828 w 1237"/>
                <a:gd name="T65" fmla="*/ 124 h 784"/>
                <a:gd name="T66" fmla="*/ 905 w 1237"/>
                <a:gd name="T67" fmla="*/ 58 h 784"/>
                <a:gd name="T68" fmla="*/ 977 w 1237"/>
                <a:gd name="T69" fmla="*/ 101 h 784"/>
                <a:gd name="T70" fmla="*/ 1014 w 1237"/>
                <a:gd name="T71" fmla="*/ 294 h 784"/>
                <a:gd name="T72" fmla="*/ 1057 w 1237"/>
                <a:gd name="T73" fmla="*/ 209 h 784"/>
                <a:gd name="T74" fmla="*/ 1132 w 1237"/>
                <a:gd name="T75" fmla="*/ 164 h 784"/>
                <a:gd name="T76" fmla="*/ 1161 w 1237"/>
                <a:gd name="T77" fmla="*/ 185 h 784"/>
                <a:gd name="T78" fmla="*/ 1226 w 1237"/>
                <a:gd name="T79" fmla="*/ 399 h 784"/>
                <a:gd name="T80" fmla="*/ 1114 w 1237"/>
                <a:gd name="T81" fmla="*/ 576 h 784"/>
                <a:gd name="T82" fmla="*/ 1107 w 1237"/>
                <a:gd name="T83" fmla="*/ 585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37" h="784">
                  <a:moveTo>
                    <a:pt x="1107" y="585"/>
                  </a:moveTo>
                  <a:cubicBezTo>
                    <a:pt x="1076" y="653"/>
                    <a:pt x="1024" y="711"/>
                    <a:pt x="960" y="751"/>
                  </a:cubicBezTo>
                  <a:cubicBezTo>
                    <a:pt x="925" y="773"/>
                    <a:pt x="869" y="784"/>
                    <a:pt x="851" y="747"/>
                  </a:cubicBezTo>
                  <a:cubicBezTo>
                    <a:pt x="824" y="691"/>
                    <a:pt x="931" y="645"/>
                    <a:pt x="919" y="585"/>
                  </a:cubicBezTo>
                  <a:cubicBezTo>
                    <a:pt x="852" y="580"/>
                    <a:pt x="792" y="622"/>
                    <a:pt x="734" y="656"/>
                  </a:cubicBezTo>
                  <a:cubicBezTo>
                    <a:pt x="676" y="691"/>
                    <a:pt x="603" y="721"/>
                    <a:pt x="543" y="691"/>
                  </a:cubicBezTo>
                  <a:cubicBezTo>
                    <a:pt x="536" y="688"/>
                    <a:pt x="530" y="684"/>
                    <a:pt x="528" y="678"/>
                  </a:cubicBezTo>
                  <a:cubicBezTo>
                    <a:pt x="526" y="669"/>
                    <a:pt x="533" y="661"/>
                    <a:pt x="539" y="656"/>
                  </a:cubicBezTo>
                  <a:cubicBezTo>
                    <a:pt x="562" y="637"/>
                    <a:pt x="589" y="624"/>
                    <a:pt x="618" y="618"/>
                  </a:cubicBezTo>
                  <a:cubicBezTo>
                    <a:pt x="608" y="591"/>
                    <a:pt x="567" y="601"/>
                    <a:pt x="540" y="611"/>
                  </a:cubicBezTo>
                  <a:cubicBezTo>
                    <a:pt x="473" y="637"/>
                    <a:pt x="394" y="631"/>
                    <a:pt x="332" y="595"/>
                  </a:cubicBezTo>
                  <a:cubicBezTo>
                    <a:pt x="349" y="573"/>
                    <a:pt x="371" y="555"/>
                    <a:pt x="396" y="543"/>
                  </a:cubicBezTo>
                  <a:cubicBezTo>
                    <a:pt x="394" y="517"/>
                    <a:pt x="362" y="506"/>
                    <a:pt x="336" y="507"/>
                  </a:cubicBezTo>
                  <a:cubicBezTo>
                    <a:pt x="294" y="509"/>
                    <a:pt x="252" y="528"/>
                    <a:pt x="209" y="523"/>
                  </a:cubicBezTo>
                  <a:cubicBezTo>
                    <a:pt x="166" y="518"/>
                    <a:pt x="125" y="470"/>
                    <a:pt x="148" y="434"/>
                  </a:cubicBezTo>
                  <a:cubicBezTo>
                    <a:pt x="168" y="406"/>
                    <a:pt x="218" y="404"/>
                    <a:pt x="228" y="371"/>
                  </a:cubicBezTo>
                  <a:cubicBezTo>
                    <a:pt x="153" y="380"/>
                    <a:pt x="76" y="354"/>
                    <a:pt x="21" y="303"/>
                  </a:cubicBezTo>
                  <a:cubicBezTo>
                    <a:pt x="13" y="296"/>
                    <a:pt x="6" y="288"/>
                    <a:pt x="4" y="278"/>
                  </a:cubicBezTo>
                  <a:cubicBezTo>
                    <a:pt x="0" y="260"/>
                    <a:pt x="13" y="243"/>
                    <a:pt x="30" y="236"/>
                  </a:cubicBezTo>
                  <a:cubicBezTo>
                    <a:pt x="46" y="228"/>
                    <a:pt x="65" y="229"/>
                    <a:pt x="82" y="230"/>
                  </a:cubicBezTo>
                  <a:cubicBezTo>
                    <a:pt x="132" y="233"/>
                    <a:pt x="182" y="236"/>
                    <a:pt x="232" y="239"/>
                  </a:cubicBezTo>
                  <a:cubicBezTo>
                    <a:pt x="226" y="201"/>
                    <a:pt x="197" y="170"/>
                    <a:pt x="184" y="134"/>
                  </a:cubicBezTo>
                  <a:cubicBezTo>
                    <a:pt x="171" y="97"/>
                    <a:pt x="188" y="44"/>
                    <a:pt x="227" y="45"/>
                  </a:cubicBezTo>
                  <a:cubicBezTo>
                    <a:pt x="239" y="46"/>
                    <a:pt x="250" y="51"/>
                    <a:pt x="260" y="58"/>
                  </a:cubicBezTo>
                  <a:cubicBezTo>
                    <a:pt x="314" y="90"/>
                    <a:pt x="359" y="137"/>
                    <a:pt x="390" y="191"/>
                  </a:cubicBezTo>
                  <a:cubicBezTo>
                    <a:pt x="371" y="134"/>
                    <a:pt x="381" y="69"/>
                    <a:pt x="416" y="21"/>
                  </a:cubicBezTo>
                  <a:cubicBezTo>
                    <a:pt x="423" y="10"/>
                    <a:pt x="434" y="0"/>
                    <a:pt x="446" y="0"/>
                  </a:cubicBezTo>
                  <a:cubicBezTo>
                    <a:pt x="461" y="0"/>
                    <a:pt x="471" y="14"/>
                    <a:pt x="479" y="26"/>
                  </a:cubicBezTo>
                  <a:cubicBezTo>
                    <a:pt x="526" y="100"/>
                    <a:pt x="572" y="174"/>
                    <a:pt x="619" y="248"/>
                  </a:cubicBezTo>
                  <a:cubicBezTo>
                    <a:pt x="653" y="199"/>
                    <a:pt x="601" y="128"/>
                    <a:pt x="626" y="74"/>
                  </a:cubicBezTo>
                  <a:cubicBezTo>
                    <a:pt x="650" y="20"/>
                    <a:pt x="735" y="24"/>
                    <a:pt x="775" y="67"/>
                  </a:cubicBezTo>
                  <a:cubicBezTo>
                    <a:pt x="815" y="110"/>
                    <a:pt x="822" y="173"/>
                    <a:pt x="828" y="231"/>
                  </a:cubicBezTo>
                  <a:cubicBezTo>
                    <a:pt x="823" y="196"/>
                    <a:pt x="818" y="158"/>
                    <a:pt x="828" y="124"/>
                  </a:cubicBezTo>
                  <a:cubicBezTo>
                    <a:pt x="839" y="89"/>
                    <a:pt x="869" y="58"/>
                    <a:pt x="905" y="58"/>
                  </a:cubicBezTo>
                  <a:cubicBezTo>
                    <a:pt x="934" y="59"/>
                    <a:pt x="959" y="79"/>
                    <a:pt x="977" y="101"/>
                  </a:cubicBezTo>
                  <a:cubicBezTo>
                    <a:pt x="1019" y="155"/>
                    <a:pt x="1033" y="229"/>
                    <a:pt x="1014" y="294"/>
                  </a:cubicBezTo>
                  <a:cubicBezTo>
                    <a:pt x="1036" y="271"/>
                    <a:pt x="1042" y="237"/>
                    <a:pt x="1057" y="209"/>
                  </a:cubicBezTo>
                  <a:cubicBezTo>
                    <a:pt x="1071" y="180"/>
                    <a:pt x="1102" y="154"/>
                    <a:pt x="1132" y="164"/>
                  </a:cubicBezTo>
                  <a:cubicBezTo>
                    <a:pt x="1144" y="168"/>
                    <a:pt x="1153" y="177"/>
                    <a:pt x="1161" y="185"/>
                  </a:cubicBezTo>
                  <a:cubicBezTo>
                    <a:pt x="1212" y="242"/>
                    <a:pt x="1237" y="323"/>
                    <a:pt x="1226" y="399"/>
                  </a:cubicBezTo>
                  <a:cubicBezTo>
                    <a:pt x="1214" y="475"/>
                    <a:pt x="1180" y="536"/>
                    <a:pt x="1114" y="576"/>
                  </a:cubicBezTo>
                  <a:lnTo>
                    <a:pt x="1107" y="585"/>
                  </a:ln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8293100" y="-179388"/>
              <a:ext cx="919163" cy="411163"/>
            </a:xfrm>
            <a:custGeom>
              <a:avLst/>
              <a:gdLst>
                <a:gd name="T0" fmla="*/ 858 w 991"/>
                <a:gd name="T1" fmla="*/ 439 h 444"/>
                <a:gd name="T2" fmla="*/ 836 w 991"/>
                <a:gd name="T3" fmla="*/ 437 h 444"/>
                <a:gd name="T4" fmla="*/ 838 w 991"/>
                <a:gd name="T5" fmla="*/ 415 h 444"/>
                <a:gd name="T6" fmla="*/ 910 w 991"/>
                <a:gd name="T7" fmla="*/ 320 h 444"/>
                <a:gd name="T8" fmla="*/ 634 w 991"/>
                <a:gd name="T9" fmla="*/ 259 h 444"/>
                <a:gd name="T10" fmla="*/ 629 w 991"/>
                <a:gd name="T11" fmla="*/ 263 h 444"/>
                <a:gd name="T12" fmla="*/ 428 w 991"/>
                <a:gd name="T13" fmla="*/ 331 h 444"/>
                <a:gd name="T14" fmla="*/ 411 w 991"/>
                <a:gd name="T15" fmla="*/ 317 h 444"/>
                <a:gd name="T16" fmla="*/ 425 w 991"/>
                <a:gd name="T17" fmla="*/ 300 h 444"/>
                <a:gd name="T18" fmla="*/ 595 w 991"/>
                <a:gd name="T19" fmla="*/ 247 h 444"/>
                <a:gd name="T20" fmla="*/ 532 w 991"/>
                <a:gd name="T21" fmla="*/ 228 h 444"/>
                <a:gd name="T22" fmla="*/ 363 w 991"/>
                <a:gd name="T23" fmla="*/ 178 h 444"/>
                <a:gd name="T24" fmla="*/ 356 w 991"/>
                <a:gd name="T25" fmla="*/ 183 h 444"/>
                <a:gd name="T26" fmla="*/ 181 w 991"/>
                <a:gd name="T27" fmla="*/ 254 h 444"/>
                <a:gd name="T28" fmla="*/ 161 w 991"/>
                <a:gd name="T29" fmla="*/ 246 h 444"/>
                <a:gd name="T30" fmla="*/ 170 w 991"/>
                <a:gd name="T31" fmla="*/ 226 h 444"/>
                <a:gd name="T32" fmla="*/ 317 w 991"/>
                <a:gd name="T33" fmla="*/ 166 h 444"/>
                <a:gd name="T34" fmla="*/ 17 w 991"/>
                <a:gd name="T35" fmla="*/ 133 h 444"/>
                <a:gd name="T36" fmla="*/ 0 w 991"/>
                <a:gd name="T37" fmla="*/ 119 h 444"/>
                <a:gd name="T38" fmla="*/ 15 w 991"/>
                <a:gd name="T39" fmla="*/ 103 h 444"/>
                <a:gd name="T40" fmla="*/ 481 w 991"/>
                <a:gd name="T41" fmla="*/ 180 h 444"/>
                <a:gd name="T42" fmla="*/ 424 w 991"/>
                <a:gd name="T43" fmla="*/ 106 h 444"/>
                <a:gd name="T44" fmla="*/ 402 w 991"/>
                <a:gd name="T45" fmla="*/ 91 h 444"/>
                <a:gd name="T46" fmla="*/ 328 w 991"/>
                <a:gd name="T47" fmla="*/ 26 h 444"/>
                <a:gd name="T48" fmla="*/ 332 w 991"/>
                <a:gd name="T49" fmla="*/ 4 h 444"/>
                <a:gd name="T50" fmla="*/ 353 w 991"/>
                <a:gd name="T51" fmla="*/ 9 h 444"/>
                <a:gd name="T52" fmla="*/ 419 w 991"/>
                <a:gd name="T53" fmla="*/ 66 h 444"/>
                <a:gd name="T54" fmla="*/ 442 w 991"/>
                <a:gd name="T55" fmla="*/ 81 h 444"/>
                <a:gd name="T56" fmla="*/ 506 w 991"/>
                <a:gd name="T57" fmla="*/ 154 h 444"/>
                <a:gd name="T58" fmla="*/ 513 w 991"/>
                <a:gd name="T59" fmla="*/ 190 h 444"/>
                <a:gd name="T60" fmla="*/ 541 w 991"/>
                <a:gd name="T61" fmla="*/ 198 h 444"/>
                <a:gd name="T62" fmla="*/ 788 w 991"/>
                <a:gd name="T63" fmla="*/ 268 h 444"/>
                <a:gd name="T64" fmla="*/ 620 w 991"/>
                <a:gd name="T65" fmla="*/ 77 h 444"/>
                <a:gd name="T66" fmla="*/ 612 w 991"/>
                <a:gd name="T67" fmla="*/ 58 h 444"/>
                <a:gd name="T68" fmla="*/ 632 w 991"/>
                <a:gd name="T69" fmla="*/ 49 h 444"/>
                <a:gd name="T70" fmla="*/ 807 w 991"/>
                <a:gd name="T71" fmla="*/ 226 h 444"/>
                <a:gd name="T72" fmla="*/ 822 w 991"/>
                <a:gd name="T73" fmla="*/ 275 h 444"/>
                <a:gd name="T74" fmla="*/ 976 w 991"/>
                <a:gd name="T75" fmla="*/ 294 h 444"/>
                <a:gd name="T76" fmla="*/ 990 w 991"/>
                <a:gd name="T77" fmla="*/ 304 h 444"/>
                <a:gd name="T78" fmla="*/ 991 w 991"/>
                <a:gd name="T79" fmla="*/ 310 h 444"/>
                <a:gd name="T80" fmla="*/ 975 w 991"/>
                <a:gd name="T81" fmla="*/ 325 h 444"/>
                <a:gd name="T82" fmla="*/ 942 w 991"/>
                <a:gd name="T83" fmla="*/ 323 h 444"/>
                <a:gd name="T84" fmla="*/ 942 w 991"/>
                <a:gd name="T85" fmla="*/ 324 h 444"/>
                <a:gd name="T86" fmla="*/ 858 w 991"/>
                <a:gd name="T87" fmla="*/ 43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1" h="443">
                  <a:moveTo>
                    <a:pt x="858" y="439"/>
                  </a:moveTo>
                  <a:cubicBezTo>
                    <a:pt x="851" y="444"/>
                    <a:pt x="841" y="443"/>
                    <a:pt x="836" y="437"/>
                  </a:cubicBezTo>
                  <a:cubicBezTo>
                    <a:pt x="830" y="430"/>
                    <a:pt x="831" y="421"/>
                    <a:pt x="838" y="415"/>
                  </a:cubicBezTo>
                  <a:cubicBezTo>
                    <a:pt x="869" y="389"/>
                    <a:pt x="893" y="356"/>
                    <a:pt x="910" y="320"/>
                  </a:cubicBezTo>
                  <a:cubicBezTo>
                    <a:pt x="816" y="309"/>
                    <a:pt x="724" y="286"/>
                    <a:pt x="634" y="259"/>
                  </a:cubicBezTo>
                  <a:cubicBezTo>
                    <a:pt x="633" y="261"/>
                    <a:pt x="631" y="262"/>
                    <a:pt x="629" y="263"/>
                  </a:cubicBezTo>
                  <a:cubicBezTo>
                    <a:pt x="569" y="301"/>
                    <a:pt x="499" y="324"/>
                    <a:pt x="428" y="331"/>
                  </a:cubicBezTo>
                  <a:cubicBezTo>
                    <a:pt x="419" y="332"/>
                    <a:pt x="412" y="326"/>
                    <a:pt x="411" y="317"/>
                  </a:cubicBezTo>
                  <a:cubicBezTo>
                    <a:pt x="410" y="309"/>
                    <a:pt x="416" y="301"/>
                    <a:pt x="425" y="300"/>
                  </a:cubicBezTo>
                  <a:cubicBezTo>
                    <a:pt x="485" y="295"/>
                    <a:pt x="543" y="276"/>
                    <a:pt x="595" y="247"/>
                  </a:cubicBezTo>
                  <a:cubicBezTo>
                    <a:pt x="574" y="241"/>
                    <a:pt x="553" y="234"/>
                    <a:pt x="532" y="228"/>
                  </a:cubicBezTo>
                  <a:cubicBezTo>
                    <a:pt x="476" y="210"/>
                    <a:pt x="419" y="193"/>
                    <a:pt x="363" y="178"/>
                  </a:cubicBezTo>
                  <a:cubicBezTo>
                    <a:pt x="361" y="180"/>
                    <a:pt x="359" y="182"/>
                    <a:pt x="356" y="183"/>
                  </a:cubicBezTo>
                  <a:cubicBezTo>
                    <a:pt x="181" y="254"/>
                    <a:pt x="181" y="254"/>
                    <a:pt x="181" y="254"/>
                  </a:cubicBezTo>
                  <a:cubicBezTo>
                    <a:pt x="173" y="257"/>
                    <a:pt x="165" y="253"/>
                    <a:pt x="161" y="246"/>
                  </a:cubicBezTo>
                  <a:cubicBezTo>
                    <a:pt x="158" y="238"/>
                    <a:pt x="162" y="229"/>
                    <a:pt x="170" y="226"/>
                  </a:cubicBezTo>
                  <a:cubicBezTo>
                    <a:pt x="317" y="166"/>
                    <a:pt x="317" y="166"/>
                    <a:pt x="317" y="166"/>
                  </a:cubicBezTo>
                  <a:cubicBezTo>
                    <a:pt x="218" y="142"/>
                    <a:pt x="118" y="127"/>
                    <a:pt x="17" y="133"/>
                  </a:cubicBezTo>
                  <a:cubicBezTo>
                    <a:pt x="8" y="134"/>
                    <a:pt x="1" y="128"/>
                    <a:pt x="0" y="119"/>
                  </a:cubicBezTo>
                  <a:cubicBezTo>
                    <a:pt x="0" y="111"/>
                    <a:pt x="6" y="103"/>
                    <a:pt x="15" y="103"/>
                  </a:cubicBezTo>
                  <a:cubicBezTo>
                    <a:pt x="174" y="92"/>
                    <a:pt x="330" y="134"/>
                    <a:pt x="481" y="180"/>
                  </a:cubicBezTo>
                  <a:cubicBezTo>
                    <a:pt x="476" y="149"/>
                    <a:pt x="448" y="123"/>
                    <a:pt x="424" y="106"/>
                  </a:cubicBezTo>
                  <a:cubicBezTo>
                    <a:pt x="417" y="101"/>
                    <a:pt x="410" y="96"/>
                    <a:pt x="402" y="91"/>
                  </a:cubicBezTo>
                  <a:cubicBezTo>
                    <a:pt x="375" y="73"/>
                    <a:pt x="347" y="54"/>
                    <a:pt x="328" y="26"/>
                  </a:cubicBezTo>
                  <a:cubicBezTo>
                    <a:pt x="323" y="19"/>
                    <a:pt x="325" y="9"/>
                    <a:pt x="332" y="4"/>
                  </a:cubicBezTo>
                  <a:cubicBezTo>
                    <a:pt x="339" y="0"/>
                    <a:pt x="348" y="2"/>
                    <a:pt x="353" y="9"/>
                  </a:cubicBezTo>
                  <a:cubicBezTo>
                    <a:pt x="369" y="32"/>
                    <a:pt x="393" y="49"/>
                    <a:pt x="419" y="66"/>
                  </a:cubicBezTo>
                  <a:cubicBezTo>
                    <a:pt x="427" y="71"/>
                    <a:pt x="435" y="76"/>
                    <a:pt x="442" y="81"/>
                  </a:cubicBezTo>
                  <a:cubicBezTo>
                    <a:pt x="474" y="104"/>
                    <a:pt x="495" y="129"/>
                    <a:pt x="506" y="154"/>
                  </a:cubicBezTo>
                  <a:cubicBezTo>
                    <a:pt x="511" y="166"/>
                    <a:pt x="513" y="178"/>
                    <a:pt x="513" y="190"/>
                  </a:cubicBezTo>
                  <a:cubicBezTo>
                    <a:pt x="522" y="193"/>
                    <a:pt x="532" y="196"/>
                    <a:pt x="541" y="198"/>
                  </a:cubicBezTo>
                  <a:cubicBezTo>
                    <a:pt x="622" y="224"/>
                    <a:pt x="705" y="249"/>
                    <a:pt x="788" y="268"/>
                  </a:cubicBezTo>
                  <a:cubicBezTo>
                    <a:pt x="764" y="183"/>
                    <a:pt x="701" y="111"/>
                    <a:pt x="620" y="77"/>
                  </a:cubicBezTo>
                  <a:cubicBezTo>
                    <a:pt x="612" y="74"/>
                    <a:pt x="608" y="65"/>
                    <a:pt x="612" y="58"/>
                  </a:cubicBezTo>
                  <a:cubicBezTo>
                    <a:pt x="615" y="50"/>
                    <a:pt x="624" y="46"/>
                    <a:pt x="632" y="49"/>
                  </a:cubicBezTo>
                  <a:cubicBezTo>
                    <a:pt x="711" y="82"/>
                    <a:pt x="775" y="147"/>
                    <a:pt x="807" y="226"/>
                  </a:cubicBezTo>
                  <a:cubicBezTo>
                    <a:pt x="813" y="242"/>
                    <a:pt x="818" y="258"/>
                    <a:pt x="822" y="275"/>
                  </a:cubicBezTo>
                  <a:cubicBezTo>
                    <a:pt x="873" y="285"/>
                    <a:pt x="924" y="292"/>
                    <a:pt x="976" y="294"/>
                  </a:cubicBezTo>
                  <a:cubicBezTo>
                    <a:pt x="982" y="295"/>
                    <a:pt x="987" y="299"/>
                    <a:pt x="990" y="304"/>
                  </a:cubicBezTo>
                  <a:cubicBezTo>
                    <a:pt x="990" y="306"/>
                    <a:pt x="991" y="308"/>
                    <a:pt x="991" y="310"/>
                  </a:cubicBezTo>
                  <a:cubicBezTo>
                    <a:pt x="990" y="319"/>
                    <a:pt x="983" y="325"/>
                    <a:pt x="975" y="325"/>
                  </a:cubicBezTo>
                  <a:cubicBezTo>
                    <a:pt x="964" y="325"/>
                    <a:pt x="953" y="323"/>
                    <a:pt x="942" y="323"/>
                  </a:cubicBezTo>
                  <a:cubicBezTo>
                    <a:pt x="942" y="323"/>
                    <a:pt x="942" y="323"/>
                    <a:pt x="942" y="324"/>
                  </a:cubicBezTo>
                  <a:cubicBezTo>
                    <a:pt x="924" y="368"/>
                    <a:pt x="894" y="408"/>
                    <a:pt x="858" y="439"/>
                  </a:cubicBezTo>
                  <a:close/>
                </a:path>
              </a:pathLst>
            </a:custGeom>
            <a:solidFill>
              <a:srgbClr val="409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9863138" y="171450"/>
              <a:ext cx="374650" cy="361950"/>
            </a:xfrm>
            <a:custGeom>
              <a:avLst/>
              <a:gdLst>
                <a:gd name="T0" fmla="*/ 249 w 403"/>
                <a:gd name="T1" fmla="*/ 11 h 389"/>
                <a:gd name="T2" fmla="*/ 145 w 403"/>
                <a:gd name="T3" fmla="*/ 8 h 389"/>
                <a:gd name="T4" fmla="*/ 41 w 403"/>
                <a:gd name="T5" fmla="*/ 87 h 389"/>
                <a:gd name="T6" fmla="*/ 33 w 403"/>
                <a:gd name="T7" fmla="*/ 286 h 389"/>
                <a:gd name="T8" fmla="*/ 208 w 403"/>
                <a:gd name="T9" fmla="*/ 382 h 389"/>
                <a:gd name="T10" fmla="*/ 321 w 403"/>
                <a:gd name="T11" fmla="*/ 335 h 389"/>
                <a:gd name="T12" fmla="*/ 387 w 403"/>
                <a:gd name="T13" fmla="*/ 256 h 389"/>
                <a:gd name="T14" fmla="*/ 382 w 403"/>
                <a:gd name="T15" fmla="*/ 147 h 389"/>
                <a:gd name="T16" fmla="*/ 254 w 403"/>
                <a:gd name="T17" fmla="*/ 88 h 389"/>
                <a:gd name="T18" fmla="*/ 102 w 403"/>
                <a:gd name="T19" fmla="*/ 164 h 389"/>
                <a:gd name="T20" fmla="*/ 152 w 403"/>
                <a:gd name="T21" fmla="*/ 293 h 389"/>
                <a:gd name="T22" fmla="*/ 289 w 403"/>
                <a:gd name="T23" fmla="*/ 277 h 389"/>
                <a:gd name="T24" fmla="*/ 311 w 403"/>
                <a:gd name="T25" fmla="*/ 247 h 389"/>
                <a:gd name="T26" fmla="*/ 289 w 403"/>
                <a:gd name="T27" fmla="*/ 184 h 389"/>
                <a:gd name="T28" fmla="*/ 207 w 403"/>
                <a:gd name="T29" fmla="*/ 144 h 389"/>
                <a:gd name="T30" fmla="*/ 184 w 403"/>
                <a:gd name="T31" fmla="*/ 161 h 389"/>
                <a:gd name="T32" fmla="*/ 201 w 403"/>
                <a:gd name="T33" fmla="*/ 184 h 389"/>
                <a:gd name="T34" fmla="*/ 261 w 403"/>
                <a:gd name="T35" fmla="*/ 213 h 389"/>
                <a:gd name="T36" fmla="*/ 273 w 403"/>
                <a:gd name="T37" fmla="*/ 235 h 389"/>
                <a:gd name="T38" fmla="*/ 264 w 403"/>
                <a:gd name="T39" fmla="*/ 246 h 389"/>
                <a:gd name="T40" fmla="*/ 171 w 403"/>
                <a:gd name="T41" fmla="*/ 258 h 389"/>
                <a:gd name="T42" fmla="*/ 140 w 403"/>
                <a:gd name="T43" fmla="*/ 179 h 389"/>
                <a:gd name="T44" fmla="*/ 253 w 403"/>
                <a:gd name="T45" fmla="*/ 128 h 389"/>
                <a:gd name="T46" fmla="*/ 348 w 403"/>
                <a:gd name="T47" fmla="*/ 168 h 389"/>
                <a:gd name="T48" fmla="*/ 350 w 403"/>
                <a:gd name="T49" fmla="*/ 240 h 389"/>
                <a:gd name="T50" fmla="*/ 296 w 403"/>
                <a:gd name="T51" fmla="*/ 303 h 389"/>
                <a:gd name="T52" fmla="*/ 205 w 403"/>
                <a:gd name="T53" fmla="*/ 342 h 389"/>
                <a:gd name="T54" fmla="*/ 68 w 403"/>
                <a:gd name="T55" fmla="*/ 267 h 389"/>
                <a:gd name="T56" fmla="*/ 75 w 403"/>
                <a:gd name="T57" fmla="*/ 108 h 389"/>
                <a:gd name="T58" fmla="*/ 155 w 403"/>
                <a:gd name="T59" fmla="*/ 47 h 389"/>
                <a:gd name="T60" fmla="*/ 271 w 403"/>
                <a:gd name="T61" fmla="*/ 57 h 389"/>
                <a:gd name="T62" fmla="*/ 337 w 403"/>
                <a:gd name="T63" fmla="*/ 94 h 389"/>
                <a:gd name="T64" fmla="*/ 364 w 403"/>
                <a:gd name="T65" fmla="*/ 104 h 389"/>
                <a:gd name="T66" fmla="*/ 373 w 403"/>
                <a:gd name="T67" fmla="*/ 77 h 389"/>
                <a:gd name="T68" fmla="*/ 281 w 403"/>
                <a:gd name="T69" fmla="*/ 18 h 389"/>
                <a:gd name="T70" fmla="*/ 249 w 403"/>
                <a:gd name="T71" fmla="*/ 1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2" h="389">
                  <a:moveTo>
                    <a:pt x="249" y="11"/>
                  </a:moveTo>
                  <a:cubicBezTo>
                    <a:pt x="214" y="3"/>
                    <a:pt x="179" y="0"/>
                    <a:pt x="145" y="8"/>
                  </a:cubicBezTo>
                  <a:cubicBezTo>
                    <a:pt x="104" y="19"/>
                    <a:pt x="66" y="47"/>
                    <a:pt x="41" y="87"/>
                  </a:cubicBezTo>
                  <a:cubicBezTo>
                    <a:pt x="3" y="147"/>
                    <a:pt x="0" y="225"/>
                    <a:pt x="33" y="286"/>
                  </a:cubicBezTo>
                  <a:cubicBezTo>
                    <a:pt x="67" y="349"/>
                    <a:pt x="139" y="389"/>
                    <a:pt x="208" y="382"/>
                  </a:cubicBezTo>
                  <a:cubicBezTo>
                    <a:pt x="246" y="378"/>
                    <a:pt x="284" y="363"/>
                    <a:pt x="321" y="335"/>
                  </a:cubicBezTo>
                  <a:cubicBezTo>
                    <a:pt x="352" y="311"/>
                    <a:pt x="375" y="285"/>
                    <a:pt x="387" y="256"/>
                  </a:cubicBezTo>
                  <a:cubicBezTo>
                    <a:pt x="403" y="219"/>
                    <a:pt x="401" y="177"/>
                    <a:pt x="382" y="147"/>
                  </a:cubicBezTo>
                  <a:cubicBezTo>
                    <a:pt x="360" y="111"/>
                    <a:pt x="314" y="90"/>
                    <a:pt x="254" y="88"/>
                  </a:cubicBezTo>
                  <a:cubicBezTo>
                    <a:pt x="196" y="86"/>
                    <a:pt x="125" y="105"/>
                    <a:pt x="102" y="164"/>
                  </a:cubicBezTo>
                  <a:cubicBezTo>
                    <a:pt x="84" y="210"/>
                    <a:pt x="106" y="269"/>
                    <a:pt x="152" y="293"/>
                  </a:cubicBezTo>
                  <a:cubicBezTo>
                    <a:pt x="194" y="316"/>
                    <a:pt x="251" y="309"/>
                    <a:pt x="289" y="277"/>
                  </a:cubicBezTo>
                  <a:cubicBezTo>
                    <a:pt x="297" y="271"/>
                    <a:pt x="307" y="261"/>
                    <a:pt x="311" y="247"/>
                  </a:cubicBezTo>
                  <a:cubicBezTo>
                    <a:pt x="317" y="226"/>
                    <a:pt x="309" y="203"/>
                    <a:pt x="289" y="184"/>
                  </a:cubicBezTo>
                  <a:cubicBezTo>
                    <a:pt x="267" y="163"/>
                    <a:pt x="238" y="148"/>
                    <a:pt x="207" y="144"/>
                  </a:cubicBezTo>
                  <a:cubicBezTo>
                    <a:pt x="196" y="142"/>
                    <a:pt x="186" y="150"/>
                    <a:pt x="184" y="161"/>
                  </a:cubicBezTo>
                  <a:cubicBezTo>
                    <a:pt x="183" y="172"/>
                    <a:pt x="190" y="182"/>
                    <a:pt x="201" y="184"/>
                  </a:cubicBezTo>
                  <a:cubicBezTo>
                    <a:pt x="224" y="187"/>
                    <a:pt x="245" y="197"/>
                    <a:pt x="261" y="213"/>
                  </a:cubicBezTo>
                  <a:cubicBezTo>
                    <a:pt x="269" y="221"/>
                    <a:pt x="274" y="230"/>
                    <a:pt x="273" y="235"/>
                  </a:cubicBezTo>
                  <a:cubicBezTo>
                    <a:pt x="272" y="238"/>
                    <a:pt x="269" y="242"/>
                    <a:pt x="264" y="246"/>
                  </a:cubicBezTo>
                  <a:cubicBezTo>
                    <a:pt x="238" y="268"/>
                    <a:pt x="199" y="273"/>
                    <a:pt x="171" y="258"/>
                  </a:cubicBezTo>
                  <a:cubicBezTo>
                    <a:pt x="143" y="243"/>
                    <a:pt x="129" y="206"/>
                    <a:pt x="140" y="179"/>
                  </a:cubicBezTo>
                  <a:cubicBezTo>
                    <a:pt x="155" y="139"/>
                    <a:pt x="210" y="127"/>
                    <a:pt x="253" y="128"/>
                  </a:cubicBezTo>
                  <a:cubicBezTo>
                    <a:pt x="279" y="129"/>
                    <a:pt x="327" y="136"/>
                    <a:pt x="348" y="168"/>
                  </a:cubicBezTo>
                  <a:cubicBezTo>
                    <a:pt x="360" y="188"/>
                    <a:pt x="361" y="215"/>
                    <a:pt x="350" y="240"/>
                  </a:cubicBezTo>
                  <a:cubicBezTo>
                    <a:pt x="341" y="262"/>
                    <a:pt x="323" y="283"/>
                    <a:pt x="296" y="303"/>
                  </a:cubicBezTo>
                  <a:cubicBezTo>
                    <a:pt x="266" y="326"/>
                    <a:pt x="235" y="339"/>
                    <a:pt x="205" y="342"/>
                  </a:cubicBezTo>
                  <a:cubicBezTo>
                    <a:pt x="151" y="347"/>
                    <a:pt x="95" y="316"/>
                    <a:pt x="68" y="267"/>
                  </a:cubicBezTo>
                  <a:cubicBezTo>
                    <a:pt x="43" y="220"/>
                    <a:pt x="46" y="156"/>
                    <a:pt x="75" y="108"/>
                  </a:cubicBezTo>
                  <a:cubicBezTo>
                    <a:pt x="95" y="78"/>
                    <a:pt x="124" y="55"/>
                    <a:pt x="155" y="47"/>
                  </a:cubicBezTo>
                  <a:cubicBezTo>
                    <a:pt x="191" y="38"/>
                    <a:pt x="229" y="46"/>
                    <a:pt x="271" y="57"/>
                  </a:cubicBezTo>
                  <a:cubicBezTo>
                    <a:pt x="300" y="64"/>
                    <a:pt x="327" y="74"/>
                    <a:pt x="337" y="94"/>
                  </a:cubicBezTo>
                  <a:cubicBezTo>
                    <a:pt x="341" y="104"/>
                    <a:pt x="353" y="109"/>
                    <a:pt x="364" y="104"/>
                  </a:cubicBezTo>
                  <a:cubicBezTo>
                    <a:pt x="374" y="99"/>
                    <a:pt x="378" y="87"/>
                    <a:pt x="373" y="77"/>
                  </a:cubicBezTo>
                  <a:cubicBezTo>
                    <a:pt x="357" y="42"/>
                    <a:pt x="319" y="28"/>
                    <a:pt x="281" y="18"/>
                  </a:cubicBezTo>
                  <a:cubicBezTo>
                    <a:pt x="270" y="16"/>
                    <a:pt x="260" y="13"/>
                    <a:pt x="249" y="1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9699625" y="-4763"/>
              <a:ext cx="339725" cy="455613"/>
            </a:xfrm>
            <a:custGeom>
              <a:avLst/>
              <a:gdLst>
                <a:gd name="T0" fmla="*/ 132 w 365"/>
                <a:gd name="T1" fmla="*/ 437 h 491"/>
                <a:gd name="T2" fmla="*/ 203 w 365"/>
                <a:gd name="T3" fmla="*/ 208 h 491"/>
                <a:gd name="T4" fmla="*/ 329 w 365"/>
                <a:gd name="T5" fmla="*/ 115 h 491"/>
                <a:gd name="T6" fmla="*/ 350 w 365"/>
                <a:gd name="T7" fmla="*/ 100 h 491"/>
                <a:gd name="T8" fmla="*/ 331 w 365"/>
                <a:gd name="T9" fmla="*/ 37 h 491"/>
                <a:gd name="T10" fmla="*/ 153 w 365"/>
                <a:gd name="T11" fmla="*/ 36 h 491"/>
                <a:gd name="T12" fmla="*/ 74 w 365"/>
                <a:gd name="T13" fmla="*/ 86 h 491"/>
                <a:gd name="T14" fmla="*/ 45 w 365"/>
                <a:gd name="T15" fmla="*/ 131 h 491"/>
                <a:gd name="T16" fmla="*/ 63 w 365"/>
                <a:gd name="T17" fmla="*/ 443 h 491"/>
                <a:gd name="T18" fmla="*/ 95 w 365"/>
                <a:gd name="T19" fmla="*/ 482 h 491"/>
                <a:gd name="T20" fmla="*/ 133 w 365"/>
                <a:gd name="T21" fmla="*/ 441 h 491"/>
                <a:gd name="T22" fmla="*/ 132 w 365"/>
                <a:gd name="T23" fmla="*/ 437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5" h="491">
                  <a:moveTo>
                    <a:pt x="132" y="437"/>
                  </a:moveTo>
                  <a:cubicBezTo>
                    <a:pt x="107" y="356"/>
                    <a:pt x="150" y="267"/>
                    <a:pt x="203" y="208"/>
                  </a:cubicBezTo>
                  <a:cubicBezTo>
                    <a:pt x="239" y="169"/>
                    <a:pt x="283" y="141"/>
                    <a:pt x="329" y="115"/>
                  </a:cubicBezTo>
                  <a:cubicBezTo>
                    <a:pt x="337" y="111"/>
                    <a:pt x="345" y="107"/>
                    <a:pt x="350" y="100"/>
                  </a:cubicBezTo>
                  <a:cubicBezTo>
                    <a:pt x="365" y="80"/>
                    <a:pt x="350" y="51"/>
                    <a:pt x="331" y="37"/>
                  </a:cubicBezTo>
                  <a:cubicBezTo>
                    <a:pt x="281" y="0"/>
                    <a:pt x="210" y="13"/>
                    <a:pt x="153" y="36"/>
                  </a:cubicBezTo>
                  <a:cubicBezTo>
                    <a:pt x="124" y="48"/>
                    <a:pt x="95" y="63"/>
                    <a:pt x="74" y="86"/>
                  </a:cubicBezTo>
                  <a:cubicBezTo>
                    <a:pt x="62" y="99"/>
                    <a:pt x="52" y="114"/>
                    <a:pt x="45" y="131"/>
                  </a:cubicBezTo>
                  <a:cubicBezTo>
                    <a:pt x="0" y="228"/>
                    <a:pt x="21" y="344"/>
                    <a:pt x="63" y="443"/>
                  </a:cubicBezTo>
                  <a:cubicBezTo>
                    <a:pt x="70" y="459"/>
                    <a:pt x="79" y="477"/>
                    <a:pt x="95" y="482"/>
                  </a:cubicBezTo>
                  <a:cubicBezTo>
                    <a:pt x="121" y="491"/>
                    <a:pt x="140" y="463"/>
                    <a:pt x="133" y="441"/>
                  </a:cubicBezTo>
                  <a:cubicBezTo>
                    <a:pt x="132" y="440"/>
                    <a:pt x="132" y="439"/>
                    <a:pt x="132" y="43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9802813" y="503237"/>
              <a:ext cx="490538" cy="252413"/>
            </a:xfrm>
            <a:custGeom>
              <a:avLst/>
              <a:gdLst>
                <a:gd name="T0" fmla="*/ 114 w 529"/>
                <a:gd name="T1" fmla="*/ 65 h 273"/>
                <a:gd name="T2" fmla="*/ 64 w 529"/>
                <a:gd name="T3" fmla="*/ 38 h 273"/>
                <a:gd name="T4" fmla="*/ 14 w 529"/>
                <a:gd name="T5" fmla="*/ 56 h 273"/>
                <a:gd name="T6" fmla="*/ 39 w 529"/>
                <a:gd name="T7" fmla="*/ 129 h 273"/>
                <a:gd name="T8" fmla="*/ 156 w 529"/>
                <a:gd name="T9" fmla="*/ 235 h 273"/>
                <a:gd name="T10" fmla="*/ 308 w 529"/>
                <a:gd name="T11" fmla="*/ 254 h 273"/>
                <a:gd name="T12" fmla="*/ 361 w 529"/>
                <a:gd name="T13" fmla="*/ 222 h 273"/>
                <a:gd name="T14" fmla="*/ 502 w 529"/>
                <a:gd name="T15" fmla="*/ 83 h 273"/>
                <a:gd name="T16" fmla="*/ 519 w 529"/>
                <a:gd name="T17" fmla="*/ 23 h 273"/>
                <a:gd name="T18" fmla="*/ 474 w 529"/>
                <a:gd name="T19" fmla="*/ 2 h 273"/>
                <a:gd name="T20" fmla="*/ 425 w 529"/>
                <a:gd name="T21" fmla="*/ 23 h 273"/>
                <a:gd name="T22" fmla="*/ 267 w 529"/>
                <a:gd name="T23" fmla="*/ 90 h 273"/>
                <a:gd name="T24" fmla="*/ 162 w 529"/>
                <a:gd name="T25" fmla="*/ 93 h 273"/>
                <a:gd name="T26" fmla="*/ 114 w 529"/>
                <a:gd name="T27" fmla="*/ 6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9" h="273">
                  <a:moveTo>
                    <a:pt x="114" y="65"/>
                  </a:moveTo>
                  <a:cubicBezTo>
                    <a:pt x="99" y="53"/>
                    <a:pt x="83" y="42"/>
                    <a:pt x="64" y="38"/>
                  </a:cubicBezTo>
                  <a:cubicBezTo>
                    <a:pt x="45" y="33"/>
                    <a:pt x="23" y="39"/>
                    <a:pt x="14" y="56"/>
                  </a:cubicBezTo>
                  <a:cubicBezTo>
                    <a:pt x="0" y="80"/>
                    <a:pt x="20" y="109"/>
                    <a:pt x="39" y="129"/>
                  </a:cubicBezTo>
                  <a:cubicBezTo>
                    <a:pt x="75" y="168"/>
                    <a:pt x="111" y="208"/>
                    <a:pt x="156" y="235"/>
                  </a:cubicBezTo>
                  <a:cubicBezTo>
                    <a:pt x="202" y="261"/>
                    <a:pt x="259" y="273"/>
                    <a:pt x="308" y="254"/>
                  </a:cubicBezTo>
                  <a:cubicBezTo>
                    <a:pt x="327" y="247"/>
                    <a:pt x="345" y="234"/>
                    <a:pt x="361" y="222"/>
                  </a:cubicBezTo>
                  <a:cubicBezTo>
                    <a:pt x="414" y="182"/>
                    <a:pt x="461" y="135"/>
                    <a:pt x="502" y="83"/>
                  </a:cubicBezTo>
                  <a:cubicBezTo>
                    <a:pt x="515" y="66"/>
                    <a:pt x="529" y="43"/>
                    <a:pt x="519" y="23"/>
                  </a:cubicBezTo>
                  <a:cubicBezTo>
                    <a:pt x="512" y="7"/>
                    <a:pt x="492" y="0"/>
                    <a:pt x="474" y="2"/>
                  </a:cubicBezTo>
                  <a:cubicBezTo>
                    <a:pt x="456" y="5"/>
                    <a:pt x="441" y="14"/>
                    <a:pt x="425" y="23"/>
                  </a:cubicBezTo>
                  <a:cubicBezTo>
                    <a:pt x="376" y="52"/>
                    <a:pt x="324" y="78"/>
                    <a:pt x="267" y="90"/>
                  </a:cubicBezTo>
                  <a:cubicBezTo>
                    <a:pt x="233" y="97"/>
                    <a:pt x="197" y="101"/>
                    <a:pt x="162" y="93"/>
                  </a:cubicBezTo>
                  <a:cubicBezTo>
                    <a:pt x="143" y="88"/>
                    <a:pt x="129" y="76"/>
                    <a:pt x="114" y="6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10093325" y="39687"/>
              <a:ext cx="358775" cy="439738"/>
            </a:xfrm>
            <a:custGeom>
              <a:avLst/>
              <a:gdLst>
                <a:gd name="T0" fmla="*/ 216 w 387"/>
                <a:gd name="T1" fmla="*/ 298 h 474"/>
                <a:gd name="T2" fmla="*/ 215 w 387"/>
                <a:gd name="T3" fmla="*/ 314 h 474"/>
                <a:gd name="T4" fmla="*/ 213 w 387"/>
                <a:gd name="T5" fmla="*/ 378 h 474"/>
                <a:gd name="T6" fmla="*/ 213 w 387"/>
                <a:gd name="T7" fmla="*/ 381 h 474"/>
                <a:gd name="T8" fmla="*/ 212 w 387"/>
                <a:gd name="T9" fmla="*/ 430 h 474"/>
                <a:gd name="T10" fmla="*/ 242 w 387"/>
                <a:gd name="T11" fmla="*/ 466 h 474"/>
                <a:gd name="T12" fmla="*/ 308 w 387"/>
                <a:gd name="T13" fmla="*/ 421 h 474"/>
                <a:gd name="T14" fmla="*/ 356 w 387"/>
                <a:gd name="T15" fmla="*/ 188 h 474"/>
                <a:gd name="T16" fmla="*/ 260 w 387"/>
                <a:gd name="T17" fmla="*/ 83 h 474"/>
                <a:gd name="T18" fmla="*/ 31 w 387"/>
                <a:gd name="T19" fmla="*/ 21 h 474"/>
                <a:gd name="T20" fmla="*/ 10 w 387"/>
                <a:gd name="T21" fmla="*/ 34 h 474"/>
                <a:gd name="T22" fmla="*/ 27 w 387"/>
                <a:gd name="T23" fmla="*/ 79 h 474"/>
                <a:gd name="T24" fmla="*/ 166 w 387"/>
                <a:gd name="T25" fmla="*/ 196 h 474"/>
                <a:gd name="T26" fmla="*/ 212 w 387"/>
                <a:gd name="T27" fmla="*/ 272 h 474"/>
                <a:gd name="T28" fmla="*/ 216 w 387"/>
                <a:gd name="T29" fmla="*/ 298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7" h="473">
                  <a:moveTo>
                    <a:pt x="216" y="298"/>
                  </a:moveTo>
                  <a:cubicBezTo>
                    <a:pt x="216" y="303"/>
                    <a:pt x="215" y="309"/>
                    <a:pt x="215" y="314"/>
                  </a:cubicBezTo>
                  <a:cubicBezTo>
                    <a:pt x="213" y="335"/>
                    <a:pt x="216" y="357"/>
                    <a:pt x="213" y="378"/>
                  </a:cubicBezTo>
                  <a:cubicBezTo>
                    <a:pt x="213" y="379"/>
                    <a:pt x="213" y="380"/>
                    <a:pt x="213" y="381"/>
                  </a:cubicBezTo>
                  <a:cubicBezTo>
                    <a:pt x="210" y="398"/>
                    <a:pt x="208" y="414"/>
                    <a:pt x="212" y="430"/>
                  </a:cubicBezTo>
                  <a:cubicBezTo>
                    <a:pt x="215" y="446"/>
                    <a:pt x="226" y="462"/>
                    <a:pt x="242" y="466"/>
                  </a:cubicBezTo>
                  <a:cubicBezTo>
                    <a:pt x="269" y="474"/>
                    <a:pt x="294" y="446"/>
                    <a:pt x="308" y="421"/>
                  </a:cubicBezTo>
                  <a:cubicBezTo>
                    <a:pt x="351" y="351"/>
                    <a:pt x="387" y="265"/>
                    <a:pt x="356" y="188"/>
                  </a:cubicBezTo>
                  <a:cubicBezTo>
                    <a:pt x="338" y="144"/>
                    <a:pt x="299" y="110"/>
                    <a:pt x="260" y="83"/>
                  </a:cubicBezTo>
                  <a:cubicBezTo>
                    <a:pt x="193" y="37"/>
                    <a:pt x="110" y="0"/>
                    <a:pt x="31" y="21"/>
                  </a:cubicBezTo>
                  <a:cubicBezTo>
                    <a:pt x="23" y="24"/>
                    <a:pt x="14" y="27"/>
                    <a:pt x="10" y="34"/>
                  </a:cubicBezTo>
                  <a:cubicBezTo>
                    <a:pt x="0" y="49"/>
                    <a:pt x="14" y="68"/>
                    <a:pt x="27" y="79"/>
                  </a:cubicBezTo>
                  <a:cubicBezTo>
                    <a:pt x="72" y="119"/>
                    <a:pt x="125" y="151"/>
                    <a:pt x="166" y="196"/>
                  </a:cubicBezTo>
                  <a:cubicBezTo>
                    <a:pt x="186" y="217"/>
                    <a:pt x="205" y="242"/>
                    <a:pt x="212" y="272"/>
                  </a:cubicBezTo>
                  <a:cubicBezTo>
                    <a:pt x="215" y="280"/>
                    <a:pt x="215" y="289"/>
                    <a:pt x="216" y="29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9774238" y="-211138"/>
              <a:ext cx="568325" cy="239713"/>
            </a:xfrm>
            <a:custGeom>
              <a:avLst/>
              <a:gdLst>
                <a:gd name="T0" fmla="*/ 286 w 613"/>
                <a:gd name="T1" fmla="*/ 217 h 258"/>
                <a:gd name="T2" fmla="*/ 131 w 613"/>
                <a:gd name="T3" fmla="*/ 186 h 258"/>
                <a:gd name="T4" fmla="*/ 0 w 613"/>
                <a:gd name="T5" fmla="*/ 171 h 258"/>
                <a:gd name="T6" fmla="*/ 95 w 613"/>
                <a:gd name="T7" fmla="*/ 67 h 258"/>
                <a:gd name="T8" fmla="*/ 561 w 613"/>
                <a:gd name="T9" fmla="*/ 135 h 258"/>
                <a:gd name="T10" fmla="*/ 597 w 613"/>
                <a:gd name="T11" fmla="*/ 225 h 258"/>
                <a:gd name="T12" fmla="*/ 494 w 613"/>
                <a:gd name="T13" fmla="*/ 241 h 258"/>
                <a:gd name="T14" fmla="*/ 301 w 613"/>
                <a:gd name="T15" fmla="*/ 222 h 258"/>
                <a:gd name="T16" fmla="*/ 286 w 613"/>
                <a:gd name="T17" fmla="*/ 21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3" h="258">
                  <a:moveTo>
                    <a:pt x="286" y="217"/>
                  </a:moveTo>
                  <a:cubicBezTo>
                    <a:pt x="237" y="196"/>
                    <a:pt x="184" y="186"/>
                    <a:pt x="131" y="186"/>
                  </a:cubicBezTo>
                  <a:cubicBezTo>
                    <a:pt x="86" y="187"/>
                    <a:pt x="38" y="195"/>
                    <a:pt x="0" y="171"/>
                  </a:cubicBezTo>
                  <a:cubicBezTo>
                    <a:pt x="4" y="122"/>
                    <a:pt x="50" y="87"/>
                    <a:pt x="95" y="67"/>
                  </a:cubicBezTo>
                  <a:cubicBezTo>
                    <a:pt x="246" y="0"/>
                    <a:pt x="435" y="27"/>
                    <a:pt x="561" y="135"/>
                  </a:cubicBezTo>
                  <a:cubicBezTo>
                    <a:pt x="588" y="158"/>
                    <a:pt x="613" y="194"/>
                    <a:pt x="597" y="225"/>
                  </a:cubicBezTo>
                  <a:cubicBezTo>
                    <a:pt x="579" y="258"/>
                    <a:pt x="530" y="253"/>
                    <a:pt x="494" y="241"/>
                  </a:cubicBezTo>
                  <a:cubicBezTo>
                    <a:pt x="431" y="220"/>
                    <a:pt x="361" y="191"/>
                    <a:pt x="301" y="222"/>
                  </a:cubicBezTo>
                  <a:lnTo>
                    <a:pt x="286" y="217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10212388" y="319087"/>
              <a:ext cx="346075" cy="460375"/>
            </a:xfrm>
            <a:custGeom>
              <a:avLst/>
              <a:gdLst>
                <a:gd name="T0" fmla="*/ 30 w 373"/>
                <a:gd name="T1" fmla="*/ 490 h 496"/>
                <a:gd name="T2" fmla="*/ 3 w 373"/>
                <a:gd name="T3" fmla="*/ 475 h 496"/>
                <a:gd name="T4" fmla="*/ 11 w 373"/>
                <a:gd name="T5" fmla="*/ 441 h 496"/>
                <a:gd name="T6" fmla="*/ 135 w 373"/>
                <a:gd name="T7" fmla="*/ 266 h 496"/>
                <a:gd name="T8" fmla="*/ 147 w 373"/>
                <a:gd name="T9" fmla="*/ 232 h 496"/>
                <a:gd name="T10" fmla="*/ 200 w 373"/>
                <a:gd name="T11" fmla="*/ 194 h 496"/>
                <a:gd name="T12" fmla="*/ 298 w 373"/>
                <a:gd name="T13" fmla="*/ 30 h 496"/>
                <a:gd name="T14" fmla="*/ 341 w 373"/>
                <a:gd name="T15" fmla="*/ 9 h 496"/>
                <a:gd name="T16" fmla="*/ 353 w 373"/>
                <a:gd name="T17" fmla="*/ 25 h 496"/>
                <a:gd name="T18" fmla="*/ 363 w 373"/>
                <a:gd name="T19" fmla="*/ 164 h 496"/>
                <a:gd name="T20" fmla="*/ 59 w 373"/>
                <a:gd name="T21" fmla="*/ 484 h 496"/>
                <a:gd name="T22" fmla="*/ 30 w 373"/>
                <a:gd name="T23" fmla="*/ 49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3" h="496">
                  <a:moveTo>
                    <a:pt x="30" y="490"/>
                  </a:moveTo>
                  <a:cubicBezTo>
                    <a:pt x="20" y="496"/>
                    <a:pt x="5" y="487"/>
                    <a:pt x="3" y="475"/>
                  </a:cubicBezTo>
                  <a:cubicBezTo>
                    <a:pt x="0" y="464"/>
                    <a:pt x="5" y="451"/>
                    <a:pt x="11" y="441"/>
                  </a:cubicBezTo>
                  <a:cubicBezTo>
                    <a:pt x="45" y="378"/>
                    <a:pt x="114" y="335"/>
                    <a:pt x="135" y="266"/>
                  </a:cubicBezTo>
                  <a:cubicBezTo>
                    <a:pt x="138" y="255"/>
                    <a:pt x="140" y="242"/>
                    <a:pt x="147" y="232"/>
                  </a:cubicBezTo>
                  <a:cubicBezTo>
                    <a:pt x="159" y="213"/>
                    <a:pt x="182" y="206"/>
                    <a:pt x="200" y="194"/>
                  </a:cubicBezTo>
                  <a:cubicBezTo>
                    <a:pt x="253" y="158"/>
                    <a:pt x="263" y="85"/>
                    <a:pt x="298" y="30"/>
                  </a:cubicBezTo>
                  <a:cubicBezTo>
                    <a:pt x="307" y="15"/>
                    <a:pt x="325" y="0"/>
                    <a:pt x="341" y="9"/>
                  </a:cubicBezTo>
                  <a:cubicBezTo>
                    <a:pt x="347" y="13"/>
                    <a:pt x="350" y="19"/>
                    <a:pt x="353" y="25"/>
                  </a:cubicBezTo>
                  <a:cubicBezTo>
                    <a:pt x="373" y="68"/>
                    <a:pt x="372" y="118"/>
                    <a:pt x="363" y="164"/>
                  </a:cubicBezTo>
                  <a:cubicBezTo>
                    <a:pt x="333" y="313"/>
                    <a:pt x="207" y="452"/>
                    <a:pt x="59" y="484"/>
                  </a:cubicBezTo>
                  <a:lnTo>
                    <a:pt x="30" y="49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9586913" y="277812"/>
              <a:ext cx="273050" cy="525463"/>
            </a:xfrm>
            <a:custGeom>
              <a:avLst/>
              <a:gdLst>
                <a:gd name="T0" fmla="*/ 163 w 294"/>
                <a:gd name="T1" fmla="*/ 229 h 566"/>
                <a:gd name="T2" fmla="*/ 112 w 294"/>
                <a:gd name="T3" fmla="*/ 137 h 566"/>
                <a:gd name="T4" fmla="*/ 42 w 294"/>
                <a:gd name="T5" fmla="*/ 0 h 566"/>
                <a:gd name="T6" fmla="*/ 4 w 294"/>
                <a:gd name="T7" fmla="*/ 168 h 566"/>
                <a:gd name="T8" fmla="*/ 41 w 294"/>
                <a:gd name="T9" fmla="*/ 339 h 566"/>
                <a:gd name="T10" fmla="*/ 117 w 294"/>
                <a:gd name="T11" fmla="*/ 491 h 566"/>
                <a:gd name="T12" fmla="*/ 267 w 294"/>
                <a:gd name="T13" fmla="*/ 559 h 566"/>
                <a:gd name="T14" fmla="*/ 283 w 294"/>
                <a:gd name="T15" fmla="*/ 554 h 566"/>
                <a:gd name="T16" fmla="*/ 292 w 294"/>
                <a:gd name="T17" fmla="*/ 519 h 566"/>
                <a:gd name="T18" fmla="*/ 206 w 294"/>
                <a:gd name="T19" fmla="*/ 383 h 566"/>
                <a:gd name="T20" fmla="*/ 176 w 294"/>
                <a:gd name="T21" fmla="*/ 247 h 566"/>
                <a:gd name="T22" fmla="*/ 175 w 294"/>
                <a:gd name="T23" fmla="*/ 237 h 566"/>
                <a:gd name="T24" fmla="*/ 169 w 294"/>
                <a:gd name="T25" fmla="*/ 232 h 566"/>
                <a:gd name="T26" fmla="*/ 163 w 294"/>
                <a:gd name="T27" fmla="*/ 229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566">
                  <a:moveTo>
                    <a:pt x="163" y="229"/>
                  </a:moveTo>
                  <a:cubicBezTo>
                    <a:pt x="135" y="210"/>
                    <a:pt x="127" y="165"/>
                    <a:pt x="112" y="137"/>
                  </a:cubicBezTo>
                  <a:cubicBezTo>
                    <a:pt x="104" y="121"/>
                    <a:pt x="35" y="11"/>
                    <a:pt x="42" y="0"/>
                  </a:cubicBezTo>
                  <a:cubicBezTo>
                    <a:pt x="11" y="50"/>
                    <a:pt x="0" y="110"/>
                    <a:pt x="4" y="168"/>
                  </a:cubicBezTo>
                  <a:cubicBezTo>
                    <a:pt x="7" y="227"/>
                    <a:pt x="23" y="284"/>
                    <a:pt x="41" y="339"/>
                  </a:cubicBezTo>
                  <a:cubicBezTo>
                    <a:pt x="59" y="393"/>
                    <a:pt x="80" y="448"/>
                    <a:pt x="117" y="491"/>
                  </a:cubicBezTo>
                  <a:cubicBezTo>
                    <a:pt x="154" y="535"/>
                    <a:pt x="210" y="566"/>
                    <a:pt x="267" y="559"/>
                  </a:cubicBezTo>
                  <a:cubicBezTo>
                    <a:pt x="272" y="558"/>
                    <a:pt x="279" y="557"/>
                    <a:pt x="283" y="554"/>
                  </a:cubicBezTo>
                  <a:cubicBezTo>
                    <a:pt x="294" y="546"/>
                    <a:pt x="294" y="531"/>
                    <a:pt x="292" y="519"/>
                  </a:cubicBezTo>
                  <a:cubicBezTo>
                    <a:pt x="281" y="466"/>
                    <a:pt x="234" y="429"/>
                    <a:pt x="206" y="383"/>
                  </a:cubicBezTo>
                  <a:cubicBezTo>
                    <a:pt x="181" y="343"/>
                    <a:pt x="170" y="294"/>
                    <a:pt x="176" y="247"/>
                  </a:cubicBezTo>
                  <a:cubicBezTo>
                    <a:pt x="177" y="244"/>
                    <a:pt x="177" y="240"/>
                    <a:pt x="175" y="237"/>
                  </a:cubicBezTo>
                  <a:cubicBezTo>
                    <a:pt x="174" y="235"/>
                    <a:pt x="171" y="234"/>
                    <a:pt x="169" y="232"/>
                  </a:cubicBezTo>
                  <a:cubicBezTo>
                    <a:pt x="167" y="231"/>
                    <a:pt x="165" y="230"/>
                    <a:pt x="163" y="22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9904413" y="790575"/>
              <a:ext cx="268288" cy="130175"/>
            </a:xfrm>
            <a:custGeom>
              <a:avLst/>
              <a:gdLst>
                <a:gd name="T0" fmla="*/ 34 w 290"/>
                <a:gd name="T1" fmla="*/ 2 h 139"/>
                <a:gd name="T2" fmla="*/ 213 w 290"/>
                <a:gd name="T3" fmla="*/ 10 h 139"/>
                <a:gd name="T4" fmla="*/ 279 w 290"/>
                <a:gd name="T5" fmla="*/ 21 h 139"/>
                <a:gd name="T6" fmla="*/ 260 w 290"/>
                <a:gd name="T7" fmla="*/ 78 h 139"/>
                <a:gd name="T8" fmla="*/ 173 w 290"/>
                <a:gd name="T9" fmla="*/ 131 h 139"/>
                <a:gd name="T10" fmla="*/ 137 w 290"/>
                <a:gd name="T11" fmla="*/ 136 h 139"/>
                <a:gd name="T12" fmla="*/ 109 w 290"/>
                <a:gd name="T13" fmla="*/ 120 h 139"/>
                <a:gd name="T14" fmla="*/ 1 w 290"/>
                <a:gd name="T15" fmla="*/ 26 h 139"/>
                <a:gd name="T16" fmla="*/ 21 w 290"/>
                <a:gd name="T17" fmla="*/ 2 h 139"/>
                <a:gd name="T18" fmla="*/ 34 w 290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139">
                  <a:moveTo>
                    <a:pt x="34" y="2"/>
                  </a:moveTo>
                  <a:cubicBezTo>
                    <a:pt x="97" y="19"/>
                    <a:pt x="150" y="24"/>
                    <a:pt x="213" y="10"/>
                  </a:cubicBezTo>
                  <a:cubicBezTo>
                    <a:pt x="237" y="5"/>
                    <a:pt x="267" y="0"/>
                    <a:pt x="279" y="21"/>
                  </a:cubicBezTo>
                  <a:cubicBezTo>
                    <a:pt x="290" y="40"/>
                    <a:pt x="276" y="63"/>
                    <a:pt x="260" y="78"/>
                  </a:cubicBezTo>
                  <a:cubicBezTo>
                    <a:pt x="235" y="101"/>
                    <a:pt x="206" y="120"/>
                    <a:pt x="173" y="131"/>
                  </a:cubicBezTo>
                  <a:cubicBezTo>
                    <a:pt x="161" y="135"/>
                    <a:pt x="149" y="139"/>
                    <a:pt x="137" y="136"/>
                  </a:cubicBezTo>
                  <a:cubicBezTo>
                    <a:pt x="126" y="133"/>
                    <a:pt x="117" y="127"/>
                    <a:pt x="109" y="120"/>
                  </a:cubicBezTo>
                  <a:cubicBezTo>
                    <a:pt x="71" y="91"/>
                    <a:pt x="35" y="60"/>
                    <a:pt x="1" y="26"/>
                  </a:cubicBezTo>
                  <a:cubicBezTo>
                    <a:pt x="0" y="14"/>
                    <a:pt x="10" y="3"/>
                    <a:pt x="21" y="2"/>
                  </a:cubicBezTo>
                  <a:lnTo>
                    <a:pt x="34" y="2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10353675" y="23812"/>
              <a:ext cx="239713" cy="265113"/>
            </a:xfrm>
            <a:custGeom>
              <a:avLst/>
              <a:gdLst>
                <a:gd name="T0" fmla="*/ 132 w 258"/>
                <a:gd name="T1" fmla="*/ 145 h 285"/>
                <a:gd name="T2" fmla="*/ 28 w 258"/>
                <a:gd name="T3" fmla="*/ 59 h 285"/>
                <a:gd name="T4" fmla="*/ 1 w 258"/>
                <a:gd name="T5" fmla="*/ 25 h 285"/>
                <a:gd name="T6" fmla="*/ 49 w 258"/>
                <a:gd name="T7" fmla="*/ 2 h 285"/>
                <a:gd name="T8" fmla="*/ 134 w 258"/>
                <a:gd name="T9" fmla="*/ 13 h 285"/>
                <a:gd name="T10" fmla="*/ 204 w 258"/>
                <a:gd name="T11" fmla="*/ 40 h 285"/>
                <a:gd name="T12" fmla="*/ 253 w 258"/>
                <a:gd name="T13" fmla="*/ 127 h 285"/>
                <a:gd name="T14" fmla="*/ 249 w 258"/>
                <a:gd name="T15" fmla="*/ 229 h 285"/>
                <a:gd name="T16" fmla="*/ 225 w 258"/>
                <a:gd name="T17" fmla="*/ 277 h 285"/>
                <a:gd name="T18" fmla="*/ 178 w 258"/>
                <a:gd name="T19" fmla="*/ 259 h 285"/>
                <a:gd name="T20" fmla="*/ 161 w 258"/>
                <a:gd name="T21" fmla="*/ 206 h 285"/>
                <a:gd name="T22" fmla="*/ 134 w 258"/>
                <a:gd name="T23" fmla="*/ 150 h 285"/>
                <a:gd name="T24" fmla="*/ 132 w 258"/>
                <a:gd name="T25" fmla="*/ 14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85">
                  <a:moveTo>
                    <a:pt x="132" y="145"/>
                  </a:moveTo>
                  <a:cubicBezTo>
                    <a:pt x="107" y="104"/>
                    <a:pt x="68" y="84"/>
                    <a:pt x="28" y="59"/>
                  </a:cubicBezTo>
                  <a:cubicBezTo>
                    <a:pt x="15" y="51"/>
                    <a:pt x="0" y="40"/>
                    <a:pt x="1" y="25"/>
                  </a:cubicBezTo>
                  <a:cubicBezTo>
                    <a:pt x="3" y="5"/>
                    <a:pt x="29" y="0"/>
                    <a:pt x="49" y="2"/>
                  </a:cubicBezTo>
                  <a:cubicBezTo>
                    <a:pt x="77" y="4"/>
                    <a:pt x="106" y="7"/>
                    <a:pt x="134" y="13"/>
                  </a:cubicBezTo>
                  <a:cubicBezTo>
                    <a:pt x="159" y="18"/>
                    <a:pt x="184" y="25"/>
                    <a:pt x="204" y="40"/>
                  </a:cubicBezTo>
                  <a:cubicBezTo>
                    <a:pt x="232" y="60"/>
                    <a:pt x="247" y="93"/>
                    <a:pt x="253" y="127"/>
                  </a:cubicBezTo>
                  <a:cubicBezTo>
                    <a:pt x="258" y="161"/>
                    <a:pt x="254" y="195"/>
                    <a:pt x="249" y="229"/>
                  </a:cubicBezTo>
                  <a:cubicBezTo>
                    <a:pt x="247" y="248"/>
                    <a:pt x="242" y="269"/>
                    <a:pt x="225" y="277"/>
                  </a:cubicBezTo>
                  <a:cubicBezTo>
                    <a:pt x="208" y="285"/>
                    <a:pt x="188" y="274"/>
                    <a:pt x="178" y="259"/>
                  </a:cubicBezTo>
                  <a:cubicBezTo>
                    <a:pt x="167" y="243"/>
                    <a:pt x="165" y="224"/>
                    <a:pt x="161" y="206"/>
                  </a:cubicBezTo>
                  <a:cubicBezTo>
                    <a:pt x="156" y="183"/>
                    <a:pt x="145" y="170"/>
                    <a:pt x="134" y="150"/>
                  </a:cubicBezTo>
                  <a:cubicBezTo>
                    <a:pt x="134" y="149"/>
                    <a:pt x="133" y="147"/>
                    <a:pt x="132" y="14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9547225" y="-15875"/>
              <a:ext cx="201613" cy="261938"/>
            </a:xfrm>
            <a:custGeom>
              <a:avLst/>
              <a:gdLst>
                <a:gd name="T0" fmla="*/ 92 w 217"/>
                <a:gd name="T1" fmla="*/ 243 h 283"/>
                <a:gd name="T2" fmla="*/ 128 w 217"/>
                <a:gd name="T3" fmla="*/ 155 h 283"/>
                <a:gd name="T4" fmla="*/ 198 w 217"/>
                <a:gd name="T5" fmla="*/ 60 h 283"/>
                <a:gd name="T6" fmla="*/ 216 w 217"/>
                <a:gd name="T7" fmla="*/ 27 h 283"/>
                <a:gd name="T8" fmla="*/ 164 w 217"/>
                <a:gd name="T9" fmla="*/ 2 h 283"/>
                <a:gd name="T10" fmla="*/ 75 w 217"/>
                <a:gd name="T11" fmla="*/ 19 h 283"/>
                <a:gd name="T12" fmla="*/ 9 w 217"/>
                <a:gd name="T13" fmla="*/ 61 h 283"/>
                <a:gd name="T14" fmla="*/ 1 w 217"/>
                <a:gd name="T15" fmla="*/ 120 h 283"/>
                <a:gd name="T16" fmla="*/ 91 w 217"/>
                <a:gd name="T17" fmla="*/ 244 h 283"/>
                <a:gd name="T18" fmla="*/ 92 w 217"/>
                <a:gd name="T19" fmla="*/ 24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83">
                  <a:moveTo>
                    <a:pt x="92" y="243"/>
                  </a:moveTo>
                  <a:cubicBezTo>
                    <a:pt x="105" y="234"/>
                    <a:pt x="120" y="170"/>
                    <a:pt x="128" y="155"/>
                  </a:cubicBezTo>
                  <a:cubicBezTo>
                    <a:pt x="146" y="120"/>
                    <a:pt x="170" y="88"/>
                    <a:pt x="198" y="60"/>
                  </a:cubicBezTo>
                  <a:cubicBezTo>
                    <a:pt x="207" y="50"/>
                    <a:pt x="217" y="40"/>
                    <a:pt x="216" y="27"/>
                  </a:cubicBezTo>
                  <a:cubicBezTo>
                    <a:pt x="214" y="5"/>
                    <a:pt x="185" y="0"/>
                    <a:pt x="164" y="2"/>
                  </a:cubicBezTo>
                  <a:cubicBezTo>
                    <a:pt x="134" y="5"/>
                    <a:pt x="104" y="10"/>
                    <a:pt x="75" y="19"/>
                  </a:cubicBezTo>
                  <a:cubicBezTo>
                    <a:pt x="49" y="26"/>
                    <a:pt x="22" y="38"/>
                    <a:pt x="9" y="61"/>
                  </a:cubicBezTo>
                  <a:cubicBezTo>
                    <a:pt x="0" y="79"/>
                    <a:pt x="0" y="100"/>
                    <a:pt x="1" y="120"/>
                  </a:cubicBezTo>
                  <a:cubicBezTo>
                    <a:pt x="3" y="157"/>
                    <a:pt x="26" y="283"/>
                    <a:pt x="91" y="244"/>
                  </a:cubicBezTo>
                  <a:cubicBezTo>
                    <a:pt x="91" y="244"/>
                    <a:pt x="92" y="244"/>
                    <a:pt x="92" y="24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8982075" y="257175"/>
              <a:ext cx="550863" cy="492125"/>
            </a:xfrm>
            <a:custGeom>
              <a:avLst/>
              <a:gdLst>
                <a:gd name="T0" fmla="*/ 594 w 594"/>
                <a:gd name="T1" fmla="*/ 76 h 530"/>
                <a:gd name="T2" fmla="*/ 487 w 594"/>
                <a:gd name="T3" fmla="*/ 417 h 530"/>
                <a:gd name="T4" fmla="*/ 466 w 594"/>
                <a:gd name="T5" fmla="*/ 352 h 530"/>
                <a:gd name="T6" fmla="*/ 289 w 594"/>
                <a:gd name="T7" fmla="*/ 530 h 530"/>
                <a:gd name="T8" fmla="*/ 280 w 594"/>
                <a:gd name="T9" fmla="*/ 462 h 530"/>
                <a:gd name="T10" fmla="*/ 0 w 594"/>
                <a:gd name="T11" fmla="*/ 520 h 530"/>
                <a:gd name="T12" fmla="*/ 189 w 594"/>
                <a:gd name="T13" fmla="*/ 307 h 530"/>
                <a:gd name="T14" fmla="*/ 54 w 594"/>
                <a:gd name="T15" fmla="*/ 270 h 530"/>
                <a:gd name="T16" fmla="*/ 304 w 594"/>
                <a:gd name="T17" fmla="*/ 166 h 530"/>
                <a:gd name="T18" fmla="*/ 165 w 594"/>
                <a:gd name="T19" fmla="*/ 100 h 530"/>
                <a:gd name="T20" fmla="*/ 539 w 594"/>
                <a:gd name="T21" fmla="*/ 59 h 530"/>
                <a:gd name="T22" fmla="*/ 594 w 594"/>
                <a:gd name="T23" fmla="*/ 76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530">
                  <a:moveTo>
                    <a:pt x="594" y="76"/>
                  </a:moveTo>
                  <a:cubicBezTo>
                    <a:pt x="589" y="196"/>
                    <a:pt x="552" y="315"/>
                    <a:pt x="487" y="417"/>
                  </a:cubicBezTo>
                  <a:cubicBezTo>
                    <a:pt x="478" y="396"/>
                    <a:pt x="471" y="375"/>
                    <a:pt x="466" y="352"/>
                  </a:cubicBezTo>
                  <a:cubicBezTo>
                    <a:pt x="431" y="431"/>
                    <a:pt x="367" y="495"/>
                    <a:pt x="289" y="530"/>
                  </a:cubicBezTo>
                  <a:cubicBezTo>
                    <a:pt x="286" y="507"/>
                    <a:pt x="283" y="485"/>
                    <a:pt x="280" y="462"/>
                  </a:cubicBezTo>
                  <a:cubicBezTo>
                    <a:pt x="192" y="500"/>
                    <a:pt x="96" y="519"/>
                    <a:pt x="0" y="520"/>
                  </a:cubicBezTo>
                  <a:cubicBezTo>
                    <a:pt x="25" y="425"/>
                    <a:pt x="97" y="343"/>
                    <a:pt x="189" y="307"/>
                  </a:cubicBezTo>
                  <a:cubicBezTo>
                    <a:pt x="144" y="295"/>
                    <a:pt x="99" y="283"/>
                    <a:pt x="54" y="270"/>
                  </a:cubicBezTo>
                  <a:cubicBezTo>
                    <a:pt x="103" y="187"/>
                    <a:pt x="210" y="142"/>
                    <a:pt x="304" y="166"/>
                  </a:cubicBezTo>
                  <a:cubicBezTo>
                    <a:pt x="261" y="138"/>
                    <a:pt x="214" y="115"/>
                    <a:pt x="165" y="100"/>
                  </a:cubicBezTo>
                  <a:cubicBezTo>
                    <a:pt x="268" y="16"/>
                    <a:pt x="421" y="0"/>
                    <a:pt x="539" y="59"/>
                  </a:cubicBezTo>
                  <a:lnTo>
                    <a:pt x="594" y="76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10572750" y="320675"/>
              <a:ext cx="558800" cy="503238"/>
            </a:xfrm>
            <a:custGeom>
              <a:avLst/>
              <a:gdLst>
                <a:gd name="T0" fmla="*/ 65 w 603"/>
                <a:gd name="T1" fmla="*/ 87 h 542"/>
                <a:gd name="T2" fmla="*/ 95 w 603"/>
                <a:gd name="T3" fmla="*/ 416 h 542"/>
                <a:gd name="T4" fmla="*/ 119 w 603"/>
                <a:gd name="T5" fmla="*/ 366 h 542"/>
                <a:gd name="T6" fmla="*/ 291 w 603"/>
                <a:gd name="T7" fmla="*/ 542 h 542"/>
                <a:gd name="T8" fmla="*/ 303 w 603"/>
                <a:gd name="T9" fmla="*/ 465 h 542"/>
                <a:gd name="T10" fmla="*/ 571 w 603"/>
                <a:gd name="T11" fmla="*/ 542 h 542"/>
                <a:gd name="T12" fmla="*/ 469 w 603"/>
                <a:gd name="T13" fmla="*/ 331 h 542"/>
                <a:gd name="T14" fmla="*/ 600 w 603"/>
                <a:gd name="T15" fmla="*/ 358 h 542"/>
                <a:gd name="T16" fmla="*/ 541 w 603"/>
                <a:gd name="T17" fmla="*/ 255 h 542"/>
                <a:gd name="T18" fmla="*/ 426 w 603"/>
                <a:gd name="T19" fmla="*/ 212 h 542"/>
                <a:gd name="T20" fmla="*/ 550 w 603"/>
                <a:gd name="T21" fmla="*/ 199 h 542"/>
                <a:gd name="T22" fmla="*/ 80 w 603"/>
                <a:gd name="T23" fmla="*/ 56 h 542"/>
                <a:gd name="T24" fmla="*/ 65 w 603"/>
                <a:gd name="T25" fmla="*/ 8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3" h="542">
                  <a:moveTo>
                    <a:pt x="65" y="87"/>
                  </a:moveTo>
                  <a:cubicBezTo>
                    <a:pt x="0" y="186"/>
                    <a:pt x="13" y="330"/>
                    <a:pt x="95" y="416"/>
                  </a:cubicBezTo>
                  <a:cubicBezTo>
                    <a:pt x="103" y="399"/>
                    <a:pt x="111" y="382"/>
                    <a:pt x="119" y="366"/>
                  </a:cubicBezTo>
                  <a:cubicBezTo>
                    <a:pt x="151" y="443"/>
                    <a:pt x="214" y="508"/>
                    <a:pt x="291" y="542"/>
                  </a:cubicBezTo>
                  <a:cubicBezTo>
                    <a:pt x="301" y="517"/>
                    <a:pt x="305" y="491"/>
                    <a:pt x="303" y="465"/>
                  </a:cubicBezTo>
                  <a:cubicBezTo>
                    <a:pt x="387" y="506"/>
                    <a:pt x="478" y="532"/>
                    <a:pt x="571" y="542"/>
                  </a:cubicBezTo>
                  <a:cubicBezTo>
                    <a:pt x="564" y="462"/>
                    <a:pt x="527" y="386"/>
                    <a:pt x="469" y="331"/>
                  </a:cubicBezTo>
                  <a:cubicBezTo>
                    <a:pt x="513" y="340"/>
                    <a:pt x="557" y="349"/>
                    <a:pt x="600" y="358"/>
                  </a:cubicBezTo>
                  <a:cubicBezTo>
                    <a:pt x="603" y="316"/>
                    <a:pt x="576" y="278"/>
                    <a:pt x="541" y="255"/>
                  </a:cubicBezTo>
                  <a:cubicBezTo>
                    <a:pt x="507" y="232"/>
                    <a:pt x="466" y="222"/>
                    <a:pt x="426" y="212"/>
                  </a:cubicBezTo>
                  <a:cubicBezTo>
                    <a:pt x="465" y="197"/>
                    <a:pt x="508" y="193"/>
                    <a:pt x="550" y="199"/>
                  </a:cubicBezTo>
                  <a:cubicBezTo>
                    <a:pt x="444" y="60"/>
                    <a:pt x="246" y="0"/>
                    <a:pt x="80" y="56"/>
                  </a:cubicBezTo>
                  <a:lnTo>
                    <a:pt x="65" y="87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7759700" y="98425"/>
              <a:ext cx="738188" cy="473075"/>
            </a:xfrm>
            <a:custGeom>
              <a:avLst/>
              <a:gdLst>
                <a:gd name="T0" fmla="*/ 428 w 795"/>
                <a:gd name="T1" fmla="*/ 132 h 509"/>
                <a:gd name="T2" fmla="*/ 195 w 795"/>
                <a:gd name="T3" fmla="*/ 27 h 509"/>
                <a:gd name="T4" fmla="*/ 301 w 795"/>
                <a:gd name="T5" fmla="*/ 54 h 509"/>
                <a:gd name="T6" fmla="*/ 210 w 795"/>
                <a:gd name="T7" fmla="*/ 99 h 509"/>
                <a:gd name="T8" fmla="*/ 211 w 795"/>
                <a:gd name="T9" fmla="*/ 131 h 509"/>
                <a:gd name="T10" fmla="*/ 328 w 795"/>
                <a:gd name="T11" fmla="*/ 70 h 509"/>
                <a:gd name="T12" fmla="*/ 398 w 795"/>
                <a:gd name="T13" fmla="*/ 142 h 509"/>
                <a:gd name="T14" fmla="*/ 176 w 795"/>
                <a:gd name="T15" fmla="*/ 252 h 509"/>
                <a:gd name="T16" fmla="*/ 9 w 795"/>
                <a:gd name="T17" fmla="*/ 252 h 509"/>
                <a:gd name="T18" fmla="*/ 27 w 795"/>
                <a:gd name="T19" fmla="*/ 279 h 509"/>
                <a:gd name="T20" fmla="*/ 150 w 795"/>
                <a:gd name="T21" fmla="*/ 272 h 509"/>
                <a:gd name="T22" fmla="*/ 68 w 795"/>
                <a:gd name="T23" fmla="*/ 376 h 509"/>
                <a:gd name="T24" fmla="*/ 162 w 795"/>
                <a:gd name="T25" fmla="*/ 303 h 509"/>
                <a:gd name="T26" fmla="*/ 110 w 795"/>
                <a:gd name="T27" fmla="*/ 445 h 509"/>
                <a:gd name="T28" fmla="*/ 167 w 795"/>
                <a:gd name="T29" fmla="*/ 414 h 509"/>
                <a:gd name="T30" fmla="*/ 199 w 795"/>
                <a:gd name="T31" fmla="*/ 336 h 509"/>
                <a:gd name="T32" fmla="*/ 188 w 795"/>
                <a:gd name="T33" fmla="*/ 482 h 509"/>
                <a:gd name="T34" fmla="*/ 214 w 795"/>
                <a:gd name="T35" fmla="*/ 500 h 509"/>
                <a:gd name="T36" fmla="*/ 228 w 795"/>
                <a:gd name="T37" fmla="*/ 324 h 509"/>
                <a:gd name="T38" fmla="*/ 285 w 795"/>
                <a:gd name="T39" fmla="*/ 223 h 509"/>
                <a:gd name="T40" fmla="*/ 575 w 795"/>
                <a:gd name="T41" fmla="*/ 247 h 509"/>
                <a:gd name="T42" fmla="*/ 512 w 795"/>
                <a:gd name="T43" fmla="*/ 251 h 509"/>
                <a:gd name="T44" fmla="*/ 415 w 795"/>
                <a:gd name="T45" fmla="*/ 314 h 509"/>
                <a:gd name="T46" fmla="*/ 524 w 795"/>
                <a:gd name="T47" fmla="*/ 281 h 509"/>
                <a:gd name="T48" fmla="*/ 562 w 795"/>
                <a:gd name="T49" fmla="*/ 276 h 509"/>
                <a:gd name="T50" fmla="*/ 491 w 795"/>
                <a:gd name="T51" fmla="*/ 365 h 509"/>
                <a:gd name="T52" fmla="*/ 504 w 795"/>
                <a:gd name="T53" fmla="*/ 394 h 509"/>
                <a:gd name="T54" fmla="*/ 566 w 795"/>
                <a:gd name="T55" fmla="*/ 331 h 509"/>
                <a:gd name="T56" fmla="*/ 589 w 795"/>
                <a:gd name="T57" fmla="*/ 348 h 509"/>
                <a:gd name="T58" fmla="*/ 552 w 795"/>
                <a:gd name="T59" fmla="*/ 454 h 509"/>
                <a:gd name="T60" fmla="*/ 592 w 795"/>
                <a:gd name="T61" fmla="*/ 435 h 509"/>
                <a:gd name="T62" fmla="*/ 613 w 795"/>
                <a:gd name="T63" fmla="*/ 287 h 509"/>
                <a:gd name="T64" fmla="*/ 614 w 795"/>
                <a:gd name="T65" fmla="*/ 132 h 509"/>
                <a:gd name="T66" fmla="*/ 767 w 795"/>
                <a:gd name="T67" fmla="*/ 173 h 509"/>
                <a:gd name="T68" fmla="*/ 791 w 795"/>
                <a:gd name="T69" fmla="*/ 171 h 509"/>
                <a:gd name="T70" fmla="*/ 675 w 795"/>
                <a:gd name="T71" fmla="*/ 103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5" h="509">
                  <a:moveTo>
                    <a:pt x="675" y="103"/>
                  </a:moveTo>
                  <a:cubicBezTo>
                    <a:pt x="599" y="95"/>
                    <a:pt x="518" y="104"/>
                    <a:pt x="428" y="132"/>
                  </a:cubicBezTo>
                  <a:cubicBezTo>
                    <a:pt x="390" y="52"/>
                    <a:pt x="298" y="0"/>
                    <a:pt x="209" y="10"/>
                  </a:cubicBezTo>
                  <a:cubicBezTo>
                    <a:pt x="201" y="11"/>
                    <a:pt x="194" y="19"/>
                    <a:pt x="195" y="27"/>
                  </a:cubicBezTo>
                  <a:cubicBezTo>
                    <a:pt x="196" y="36"/>
                    <a:pt x="204" y="42"/>
                    <a:pt x="213" y="41"/>
                  </a:cubicBezTo>
                  <a:cubicBezTo>
                    <a:pt x="243" y="38"/>
                    <a:pt x="273" y="43"/>
                    <a:pt x="301" y="54"/>
                  </a:cubicBezTo>
                  <a:cubicBezTo>
                    <a:pt x="301" y="54"/>
                    <a:pt x="300" y="55"/>
                    <a:pt x="300" y="55"/>
                  </a:cubicBezTo>
                  <a:cubicBezTo>
                    <a:pt x="283" y="87"/>
                    <a:pt x="260" y="98"/>
                    <a:pt x="210" y="99"/>
                  </a:cubicBezTo>
                  <a:cubicBezTo>
                    <a:pt x="202" y="99"/>
                    <a:pt x="195" y="106"/>
                    <a:pt x="195" y="115"/>
                  </a:cubicBezTo>
                  <a:cubicBezTo>
                    <a:pt x="195" y="124"/>
                    <a:pt x="202" y="131"/>
                    <a:pt x="211" y="131"/>
                  </a:cubicBezTo>
                  <a:cubicBezTo>
                    <a:pt x="251" y="130"/>
                    <a:pt x="291" y="124"/>
                    <a:pt x="319" y="84"/>
                  </a:cubicBezTo>
                  <a:cubicBezTo>
                    <a:pt x="322" y="80"/>
                    <a:pt x="325" y="75"/>
                    <a:pt x="328" y="70"/>
                  </a:cubicBezTo>
                  <a:cubicBezTo>
                    <a:pt x="328" y="69"/>
                    <a:pt x="328" y="68"/>
                    <a:pt x="328" y="68"/>
                  </a:cubicBezTo>
                  <a:cubicBezTo>
                    <a:pt x="358" y="86"/>
                    <a:pt x="383" y="111"/>
                    <a:pt x="398" y="142"/>
                  </a:cubicBezTo>
                  <a:cubicBezTo>
                    <a:pt x="358" y="156"/>
                    <a:pt x="316" y="174"/>
                    <a:pt x="271" y="195"/>
                  </a:cubicBezTo>
                  <a:cubicBezTo>
                    <a:pt x="235" y="212"/>
                    <a:pt x="204" y="232"/>
                    <a:pt x="176" y="252"/>
                  </a:cubicBezTo>
                  <a:cubicBezTo>
                    <a:pt x="154" y="234"/>
                    <a:pt x="127" y="221"/>
                    <a:pt x="97" y="221"/>
                  </a:cubicBezTo>
                  <a:cubicBezTo>
                    <a:pt x="69" y="221"/>
                    <a:pt x="40" y="231"/>
                    <a:pt x="9" y="252"/>
                  </a:cubicBezTo>
                  <a:cubicBezTo>
                    <a:pt x="2" y="257"/>
                    <a:pt x="0" y="267"/>
                    <a:pt x="5" y="274"/>
                  </a:cubicBezTo>
                  <a:cubicBezTo>
                    <a:pt x="10" y="281"/>
                    <a:pt x="19" y="283"/>
                    <a:pt x="27" y="279"/>
                  </a:cubicBezTo>
                  <a:cubicBezTo>
                    <a:pt x="53" y="261"/>
                    <a:pt x="76" y="253"/>
                    <a:pt x="97" y="253"/>
                  </a:cubicBezTo>
                  <a:cubicBezTo>
                    <a:pt x="117" y="253"/>
                    <a:pt x="135" y="261"/>
                    <a:pt x="150" y="272"/>
                  </a:cubicBezTo>
                  <a:cubicBezTo>
                    <a:pt x="98" y="314"/>
                    <a:pt x="67" y="351"/>
                    <a:pt x="65" y="353"/>
                  </a:cubicBezTo>
                  <a:cubicBezTo>
                    <a:pt x="60" y="360"/>
                    <a:pt x="61" y="370"/>
                    <a:pt x="68" y="376"/>
                  </a:cubicBezTo>
                  <a:cubicBezTo>
                    <a:pt x="74" y="381"/>
                    <a:pt x="84" y="380"/>
                    <a:pt x="90" y="373"/>
                  </a:cubicBezTo>
                  <a:cubicBezTo>
                    <a:pt x="90" y="373"/>
                    <a:pt x="117" y="341"/>
                    <a:pt x="162" y="303"/>
                  </a:cubicBezTo>
                  <a:cubicBezTo>
                    <a:pt x="170" y="348"/>
                    <a:pt x="151" y="397"/>
                    <a:pt x="114" y="423"/>
                  </a:cubicBezTo>
                  <a:cubicBezTo>
                    <a:pt x="107" y="428"/>
                    <a:pt x="105" y="438"/>
                    <a:pt x="110" y="445"/>
                  </a:cubicBezTo>
                  <a:cubicBezTo>
                    <a:pt x="115" y="452"/>
                    <a:pt x="125" y="454"/>
                    <a:pt x="132" y="449"/>
                  </a:cubicBezTo>
                  <a:cubicBezTo>
                    <a:pt x="145" y="439"/>
                    <a:pt x="157" y="427"/>
                    <a:pt x="167" y="414"/>
                  </a:cubicBezTo>
                  <a:cubicBezTo>
                    <a:pt x="184" y="389"/>
                    <a:pt x="194" y="359"/>
                    <a:pt x="195" y="329"/>
                  </a:cubicBezTo>
                  <a:cubicBezTo>
                    <a:pt x="196" y="331"/>
                    <a:pt x="198" y="334"/>
                    <a:pt x="199" y="336"/>
                  </a:cubicBezTo>
                  <a:cubicBezTo>
                    <a:pt x="219" y="388"/>
                    <a:pt x="216" y="443"/>
                    <a:pt x="189" y="481"/>
                  </a:cubicBezTo>
                  <a:cubicBezTo>
                    <a:pt x="189" y="481"/>
                    <a:pt x="188" y="482"/>
                    <a:pt x="188" y="482"/>
                  </a:cubicBezTo>
                  <a:cubicBezTo>
                    <a:pt x="183" y="489"/>
                    <a:pt x="185" y="499"/>
                    <a:pt x="192" y="504"/>
                  </a:cubicBezTo>
                  <a:cubicBezTo>
                    <a:pt x="199" y="509"/>
                    <a:pt x="209" y="508"/>
                    <a:pt x="214" y="500"/>
                  </a:cubicBezTo>
                  <a:cubicBezTo>
                    <a:pt x="214" y="500"/>
                    <a:pt x="214" y="500"/>
                    <a:pt x="215" y="499"/>
                  </a:cubicBezTo>
                  <a:cubicBezTo>
                    <a:pt x="247" y="452"/>
                    <a:pt x="252" y="386"/>
                    <a:pt x="228" y="324"/>
                  </a:cubicBezTo>
                  <a:cubicBezTo>
                    <a:pt x="221" y="307"/>
                    <a:pt x="211" y="290"/>
                    <a:pt x="198" y="275"/>
                  </a:cubicBezTo>
                  <a:cubicBezTo>
                    <a:pt x="224" y="257"/>
                    <a:pt x="253" y="239"/>
                    <a:pt x="285" y="223"/>
                  </a:cubicBezTo>
                  <a:cubicBezTo>
                    <a:pt x="397" y="169"/>
                    <a:pt x="494" y="140"/>
                    <a:pt x="583" y="133"/>
                  </a:cubicBezTo>
                  <a:cubicBezTo>
                    <a:pt x="590" y="174"/>
                    <a:pt x="588" y="211"/>
                    <a:pt x="575" y="247"/>
                  </a:cubicBezTo>
                  <a:cubicBezTo>
                    <a:pt x="569" y="245"/>
                    <a:pt x="563" y="243"/>
                    <a:pt x="558" y="243"/>
                  </a:cubicBezTo>
                  <a:cubicBezTo>
                    <a:pt x="541" y="241"/>
                    <a:pt x="526" y="246"/>
                    <a:pt x="512" y="251"/>
                  </a:cubicBezTo>
                  <a:cubicBezTo>
                    <a:pt x="481" y="263"/>
                    <a:pt x="451" y="277"/>
                    <a:pt x="421" y="293"/>
                  </a:cubicBezTo>
                  <a:cubicBezTo>
                    <a:pt x="414" y="297"/>
                    <a:pt x="411" y="306"/>
                    <a:pt x="415" y="314"/>
                  </a:cubicBezTo>
                  <a:cubicBezTo>
                    <a:pt x="419" y="322"/>
                    <a:pt x="428" y="325"/>
                    <a:pt x="436" y="321"/>
                  </a:cubicBezTo>
                  <a:cubicBezTo>
                    <a:pt x="464" y="306"/>
                    <a:pt x="494" y="292"/>
                    <a:pt x="524" y="281"/>
                  </a:cubicBezTo>
                  <a:cubicBezTo>
                    <a:pt x="534" y="277"/>
                    <a:pt x="545" y="273"/>
                    <a:pt x="554" y="274"/>
                  </a:cubicBezTo>
                  <a:cubicBezTo>
                    <a:pt x="557" y="274"/>
                    <a:pt x="560" y="275"/>
                    <a:pt x="562" y="276"/>
                  </a:cubicBezTo>
                  <a:cubicBezTo>
                    <a:pt x="551" y="299"/>
                    <a:pt x="535" y="322"/>
                    <a:pt x="515" y="345"/>
                  </a:cubicBezTo>
                  <a:cubicBezTo>
                    <a:pt x="508" y="353"/>
                    <a:pt x="500" y="361"/>
                    <a:pt x="491" y="365"/>
                  </a:cubicBezTo>
                  <a:cubicBezTo>
                    <a:pt x="483" y="369"/>
                    <a:pt x="480" y="378"/>
                    <a:pt x="483" y="386"/>
                  </a:cubicBezTo>
                  <a:cubicBezTo>
                    <a:pt x="487" y="394"/>
                    <a:pt x="496" y="398"/>
                    <a:pt x="504" y="394"/>
                  </a:cubicBezTo>
                  <a:cubicBezTo>
                    <a:pt x="519" y="387"/>
                    <a:pt x="530" y="376"/>
                    <a:pt x="539" y="366"/>
                  </a:cubicBezTo>
                  <a:cubicBezTo>
                    <a:pt x="549" y="354"/>
                    <a:pt x="558" y="342"/>
                    <a:pt x="566" y="331"/>
                  </a:cubicBezTo>
                  <a:cubicBezTo>
                    <a:pt x="573" y="321"/>
                    <a:pt x="579" y="311"/>
                    <a:pt x="585" y="302"/>
                  </a:cubicBezTo>
                  <a:cubicBezTo>
                    <a:pt x="589" y="314"/>
                    <a:pt x="590" y="328"/>
                    <a:pt x="589" y="348"/>
                  </a:cubicBezTo>
                  <a:cubicBezTo>
                    <a:pt x="586" y="374"/>
                    <a:pt x="578" y="409"/>
                    <a:pt x="553" y="431"/>
                  </a:cubicBezTo>
                  <a:cubicBezTo>
                    <a:pt x="547" y="437"/>
                    <a:pt x="546" y="447"/>
                    <a:pt x="552" y="454"/>
                  </a:cubicBezTo>
                  <a:cubicBezTo>
                    <a:pt x="558" y="460"/>
                    <a:pt x="568" y="461"/>
                    <a:pt x="574" y="455"/>
                  </a:cubicBezTo>
                  <a:cubicBezTo>
                    <a:pt x="581" y="449"/>
                    <a:pt x="587" y="442"/>
                    <a:pt x="592" y="435"/>
                  </a:cubicBezTo>
                  <a:cubicBezTo>
                    <a:pt x="607" y="413"/>
                    <a:pt x="617" y="384"/>
                    <a:pt x="620" y="351"/>
                  </a:cubicBezTo>
                  <a:cubicBezTo>
                    <a:pt x="622" y="334"/>
                    <a:pt x="622" y="309"/>
                    <a:pt x="613" y="287"/>
                  </a:cubicBezTo>
                  <a:cubicBezTo>
                    <a:pt x="610" y="279"/>
                    <a:pt x="605" y="273"/>
                    <a:pt x="601" y="267"/>
                  </a:cubicBezTo>
                  <a:cubicBezTo>
                    <a:pt x="618" y="224"/>
                    <a:pt x="622" y="179"/>
                    <a:pt x="614" y="132"/>
                  </a:cubicBezTo>
                  <a:cubicBezTo>
                    <a:pt x="634" y="132"/>
                    <a:pt x="653" y="133"/>
                    <a:pt x="672" y="135"/>
                  </a:cubicBezTo>
                  <a:cubicBezTo>
                    <a:pt x="717" y="139"/>
                    <a:pt x="748" y="152"/>
                    <a:pt x="767" y="173"/>
                  </a:cubicBezTo>
                  <a:cubicBezTo>
                    <a:pt x="772" y="179"/>
                    <a:pt x="782" y="180"/>
                    <a:pt x="789" y="174"/>
                  </a:cubicBezTo>
                  <a:cubicBezTo>
                    <a:pt x="790" y="173"/>
                    <a:pt x="791" y="172"/>
                    <a:pt x="791" y="171"/>
                  </a:cubicBezTo>
                  <a:cubicBezTo>
                    <a:pt x="795" y="165"/>
                    <a:pt x="795" y="157"/>
                    <a:pt x="790" y="152"/>
                  </a:cubicBezTo>
                  <a:cubicBezTo>
                    <a:pt x="766" y="125"/>
                    <a:pt x="728" y="109"/>
                    <a:pt x="675" y="10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8250238" y="493712"/>
              <a:ext cx="66675" cy="55563"/>
            </a:xfrm>
            <a:custGeom>
              <a:avLst/>
              <a:gdLst>
                <a:gd name="T0" fmla="*/ 58 w 71"/>
                <a:gd name="T1" fmla="*/ 6 h 60"/>
                <a:gd name="T2" fmla="*/ 22 w 71"/>
                <a:gd name="T3" fmla="*/ 8 h 60"/>
                <a:gd name="T4" fmla="*/ 3 w 71"/>
                <a:gd name="T5" fmla="*/ 26 h 60"/>
                <a:gd name="T6" fmla="*/ 14 w 71"/>
                <a:gd name="T7" fmla="*/ 54 h 60"/>
                <a:gd name="T8" fmla="*/ 45 w 71"/>
                <a:gd name="T9" fmla="*/ 56 h 60"/>
                <a:gd name="T10" fmla="*/ 67 w 71"/>
                <a:gd name="T11" fmla="*/ 34 h 60"/>
                <a:gd name="T12" fmla="*/ 71 w 71"/>
                <a:gd name="T13" fmla="*/ 23 h 60"/>
                <a:gd name="T14" fmla="*/ 58 w 71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0">
                  <a:moveTo>
                    <a:pt x="58" y="6"/>
                  </a:moveTo>
                  <a:cubicBezTo>
                    <a:pt x="48" y="0"/>
                    <a:pt x="31" y="4"/>
                    <a:pt x="22" y="8"/>
                  </a:cubicBezTo>
                  <a:cubicBezTo>
                    <a:pt x="14" y="12"/>
                    <a:pt x="6" y="18"/>
                    <a:pt x="3" y="26"/>
                  </a:cubicBezTo>
                  <a:cubicBezTo>
                    <a:pt x="0" y="36"/>
                    <a:pt x="5" y="48"/>
                    <a:pt x="14" y="54"/>
                  </a:cubicBezTo>
                  <a:cubicBezTo>
                    <a:pt x="23" y="60"/>
                    <a:pt x="35" y="60"/>
                    <a:pt x="45" y="56"/>
                  </a:cubicBezTo>
                  <a:cubicBezTo>
                    <a:pt x="54" y="52"/>
                    <a:pt x="62" y="44"/>
                    <a:pt x="67" y="34"/>
                  </a:cubicBezTo>
                  <a:cubicBezTo>
                    <a:pt x="69" y="31"/>
                    <a:pt x="71" y="27"/>
                    <a:pt x="71" y="23"/>
                  </a:cubicBezTo>
                  <a:cubicBezTo>
                    <a:pt x="70" y="18"/>
                    <a:pt x="62" y="9"/>
                    <a:pt x="58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8112125" y="344487"/>
              <a:ext cx="68263" cy="73025"/>
            </a:xfrm>
            <a:custGeom>
              <a:avLst/>
              <a:gdLst>
                <a:gd name="T0" fmla="*/ 66 w 74"/>
                <a:gd name="T1" fmla="*/ 25 h 79"/>
                <a:gd name="T2" fmla="*/ 47 w 74"/>
                <a:gd name="T3" fmla="*/ 5 h 79"/>
                <a:gd name="T4" fmla="*/ 18 w 74"/>
                <a:gd name="T5" fmla="*/ 3 h 79"/>
                <a:gd name="T6" fmla="*/ 10 w 74"/>
                <a:gd name="T7" fmla="*/ 8 h 79"/>
                <a:gd name="T8" fmla="*/ 5 w 74"/>
                <a:gd name="T9" fmla="*/ 17 h 79"/>
                <a:gd name="T10" fmla="*/ 6 w 74"/>
                <a:gd name="T11" fmla="*/ 57 h 79"/>
                <a:gd name="T12" fmla="*/ 50 w 74"/>
                <a:gd name="T13" fmla="*/ 73 h 79"/>
                <a:gd name="T14" fmla="*/ 67 w 74"/>
                <a:gd name="T15" fmla="*/ 27 h 79"/>
                <a:gd name="T16" fmla="*/ 66 w 74"/>
                <a:gd name="T17" fmla="*/ 2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66" y="25"/>
                  </a:moveTo>
                  <a:cubicBezTo>
                    <a:pt x="61" y="16"/>
                    <a:pt x="56" y="8"/>
                    <a:pt x="47" y="5"/>
                  </a:cubicBezTo>
                  <a:cubicBezTo>
                    <a:pt x="38" y="1"/>
                    <a:pt x="27" y="0"/>
                    <a:pt x="18" y="3"/>
                  </a:cubicBezTo>
                  <a:cubicBezTo>
                    <a:pt x="15" y="4"/>
                    <a:pt x="12" y="6"/>
                    <a:pt x="10" y="8"/>
                  </a:cubicBezTo>
                  <a:cubicBezTo>
                    <a:pt x="7" y="11"/>
                    <a:pt x="6" y="14"/>
                    <a:pt x="5" y="17"/>
                  </a:cubicBezTo>
                  <a:cubicBezTo>
                    <a:pt x="2" y="30"/>
                    <a:pt x="0" y="45"/>
                    <a:pt x="6" y="57"/>
                  </a:cubicBezTo>
                  <a:cubicBezTo>
                    <a:pt x="14" y="72"/>
                    <a:pt x="34" y="79"/>
                    <a:pt x="50" y="73"/>
                  </a:cubicBezTo>
                  <a:cubicBezTo>
                    <a:pt x="67" y="65"/>
                    <a:pt x="74" y="44"/>
                    <a:pt x="67" y="27"/>
                  </a:cubicBezTo>
                  <a:cubicBezTo>
                    <a:pt x="66" y="26"/>
                    <a:pt x="66" y="25"/>
                    <a:pt x="66" y="2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8169275" y="431800"/>
              <a:ext cx="69850" cy="61913"/>
            </a:xfrm>
            <a:custGeom>
              <a:avLst/>
              <a:gdLst>
                <a:gd name="T0" fmla="*/ 50 w 75"/>
                <a:gd name="T1" fmla="*/ 6 h 68"/>
                <a:gd name="T2" fmla="*/ 28 w 75"/>
                <a:gd name="T3" fmla="*/ 1 h 68"/>
                <a:gd name="T4" fmla="*/ 5 w 75"/>
                <a:gd name="T5" fmla="*/ 14 h 68"/>
                <a:gd name="T6" fmla="*/ 3 w 75"/>
                <a:gd name="T7" fmla="*/ 42 h 68"/>
                <a:gd name="T8" fmla="*/ 37 w 75"/>
                <a:gd name="T9" fmla="*/ 68 h 68"/>
                <a:gd name="T10" fmla="*/ 71 w 75"/>
                <a:gd name="T11" fmla="*/ 44 h 68"/>
                <a:gd name="T12" fmla="*/ 55 w 75"/>
                <a:gd name="T13" fmla="*/ 9 h 68"/>
                <a:gd name="T14" fmla="*/ 50 w 75"/>
                <a:gd name="T15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6"/>
                  </a:moveTo>
                  <a:cubicBezTo>
                    <a:pt x="43" y="3"/>
                    <a:pt x="35" y="0"/>
                    <a:pt x="28" y="1"/>
                  </a:cubicBezTo>
                  <a:cubicBezTo>
                    <a:pt x="19" y="2"/>
                    <a:pt x="11" y="6"/>
                    <a:pt x="5" y="14"/>
                  </a:cubicBezTo>
                  <a:cubicBezTo>
                    <a:pt x="0" y="22"/>
                    <a:pt x="0" y="33"/>
                    <a:pt x="3" y="42"/>
                  </a:cubicBezTo>
                  <a:cubicBezTo>
                    <a:pt x="8" y="56"/>
                    <a:pt x="22" y="67"/>
                    <a:pt x="37" y="68"/>
                  </a:cubicBezTo>
                  <a:cubicBezTo>
                    <a:pt x="51" y="68"/>
                    <a:pt x="66" y="58"/>
                    <a:pt x="71" y="44"/>
                  </a:cubicBezTo>
                  <a:cubicBezTo>
                    <a:pt x="75" y="30"/>
                    <a:pt x="67" y="16"/>
                    <a:pt x="55" y="9"/>
                  </a:cubicBezTo>
                  <a:cubicBezTo>
                    <a:pt x="54" y="8"/>
                    <a:pt x="52" y="7"/>
                    <a:pt x="50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7907338" y="534987"/>
              <a:ext cx="68263" cy="61913"/>
            </a:xfrm>
            <a:custGeom>
              <a:avLst/>
              <a:gdLst>
                <a:gd name="T0" fmla="*/ 50 w 75"/>
                <a:gd name="T1" fmla="*/ 6 h 68"/>
                <a:gd name="T2" fmla="*/ 29 w 75"/>
                <a:gd name="T3" fmla="*/ 1 h 68"/>
                <a:gd name="T4" fmla="*/ 6 w 75"/>
                <a:gd name="T5" fmla="*/ 13 h 68"/>
                <a:gd name="T6" fmla="*/ 3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9 h 68"/>
                <a:gd name="T14" fmla="*/ 50 w 75"/>
                <a:gd name="T15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6"/>
                  </a:moveTo>
                  <a:cubicBezTo>
                    <a:pt x="43" y="2"/>
                    <a:pt x="36" y="0"/>
                    <a:pt x="29" y="1"/>
                  </a:cubicBezTo>
                  <a:cubicBezTo>
                    <a:pt x="20" y="2"/>
                    <a:pt x="11" y="6"/>
                    <a:pt x="6" y="13"/>
                  </a:cubicBezTo>
                  <a:cubicBezTo>
                    <a:pt x="0" y="22"/>
                    <a:pt x="0" y="33"/>
                    <a:pt x="3" y="42"/>
                  </a:cubicBezTo>
                  <a:cubicBezTo>
                    <a:pt x="9" y="56"/>
                    <a:pt x="22" y="67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6"/>
                    <a:pt x="56" y="9"/>
                  </a:cubicBezTo>
                  <a:cubicBezTo>
                    <a:pt x="54" y="8"/>
                    <a:pt x="52" y="7"/>
                    <a:pt x="50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7724775" y="323850"/>
              <a:ext cx="66675" cy="55563"/>
            </a:xfrm>
            <a:custGeom>
              <a:avLst/>
              <a:gdLst>
                <a:gd name="T0" fmla="*/ 58 w 71"/>
                <a:gd name="T1" fmla="*/ 6 h 60"/>
                <a:gd name="T2" fmla="*/ 22 w 71"/>
                <a:gd name="T3" fmla="*/ 8 h 60"/>
                <a:gd name="T4" fmla="*/ 3 w 71"/>
                <a:gd name="T5" fmla="*/ 26 h 60"/>
                <a:gd name="T6" fmla="*/ 14 w 71"/>
                <a:gd name="T7" fmla="*/ 54 h 60"/>
                <a:gd name="T8" fmla="*/ 44 w 71"/>
                <a:gd name="T9" fmla="*/ 56 h 60"/>
                <a:gd name="T10" fmla="*/ 67 w 71"/>
                <a:gd name="T11" fmla="*/ 34 h 60"/>
                <a:gd name="T12" fmla="*/ 70 w 71"/>
                <a:gd name="T13" fmla="*/ 24 h 60"/>
                <a:gd name="T14" fmla="*/ 58 w 71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0">
                  <a:moveTo>
                    <a:pt x="58" y="6"/>
                  </a:moveTo>
                  <a:cubicBezTo>
                    <a:pt x="48" y="0"/>
                    <a:pt x="31" y="4"/>
                    <a:pt x="22" y="8"/>
                  </a:cubicBezTo>
                  <a:cubicBezTo>
                    <a:pt x="14" y="12"/>
                    <a:pt x="6" y="18"/>
                    <a:pt x="3" y="26"/>
                  </a:cubicBezTo>
                  <a:cubicBezTo>
                    <a:pt x="0" y="36"/>
                    <a:pt x="5" y="48"/>
                    <a:pt x="14" y="54"/>
                  </a:cubicBezTo>
                  <a:cubicBezTo>
                    <a:pt x="23" y="60"/>
                    <a:pt x="35" y="60"/>
                    <a:pt x="44" y="56"/>
                  </a:cubicBezTo>
                  <a:cubicBezTo>
                    <a:pt x="54" y="52"/>
                    <a:pt x="62" y="44"/>
                    <a:pt x="67" y="34"/>
                  </a:cubicBezTo>
                  <a:cubicBezTo>
                    <a:pt x="69" y="31"/>
                    <a:pt x="71" y="27"/>
                    <a:pt x="70" y="24"/>
                  </a:cubicBezTo>
                  <a:cubicBezTo>
                    <a:pt x="70" y="18"/>
                    <a:pt x="62" y="9"/>
                    <a:pt x="58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7897813" y="92075"/>
              <a:ext cx="68263" cy="73025"/>
            </a:xfrm>
            <a:custGeom>
              <a:avLst/>
              <a:gdLst>
                <a:gd name="T0" fmla="*/ 66 w 74"/>
                <a:gd name="T1" fmla="*/ 24 h 79"/>
                <a:gd name="T2" fmla="*/ 47 w 74"/>
                <a:gd name="T3" fmla="*/ 4 h 79"/>
                <a:gd name="T4" fmla="*/ 18 w 74"/>
                <a:gd name="T5" fmla="*/ 3 h 79"/>
                <a:gd name="T6" fmla="*/ 10 w 74"/>
                <a:gd name="T7" fmla="*/ 8 h 79"/>
                <a:gd name="T8" fmla="*/ 6 w 74"/>
                <a:gd name="T9" fmla="*/ 16 h 79"/>
                <a:gd name="T10" fmla="*/ 6 w 74"/>
                <a:gd name="T11" fmla="*/ 57 h 79"/>
                <a:gd name="T12" fmla="*/ 50 w 74"/>
                <a:gd name="T13" fmla="*/ 72 h 79"/>
                <a:gd name="T14" fmla="*/ 67 w 74"/>
                <a:gd name="T15" fmla="*/ 26 h 79"/>
                <a:gd name="T16" fmla="*/ 66 w 74"/>
                <a:gd name="T17" fmla="*/ 2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66" y="24"/>
                  </a:moveTo>
                  <a:cubicBezTo>
                    <a:pt x="62" y="16"/>
                    <a:pt x="56" y="8"/>
                    <a:pt x="47" y="4"/>
                  </a:cubicBezTo>
                  <a:cubicBezTo>
                    <a:pt x="38" y="0"/>
                    <a:pt x="28" y="0"/>
                    <a:pt x="18" y="3"/>
                  </a:cubicBezTo>
                  <a:cubicBezTo>
                    <a:pt x="15" y="4"/>
                    <a:pt x="12" y="5"/>
                    <a:pt x="10" y="8"/>
                  </a:cubicBezTo>
                  <a:cubicBezTo>
                    <a:pt x="8" y="10"/>
                    <a:pt x="6" y="13"/>
                    <a:pt x="6" y="16"/>
                  </a:cubicBezTo>
                  <a:cubicBezTo>
                    <a:pt x="2" y="30"/>
                    <a:pt x="0" y="45"/>
                    <a:pt x="6" y="57"/>
                  </a:cubicBezTo>
                  <a:cubicBezTo>
                    <a:pt x="14" y="72"/>
                    <a:pt x="34" y="79"/>
                    <a:pt x="50" y="72"/>
                  </a:cubicBezTo>
                  <a:cubicBezTo>
                    <a:pt x="67" y="65"/>
                    <a:pt x="74" y="43"/>
                    <a:pt x="67" y="26"/>
                  </a:cubicBezTo>
                  <a:cubicBezTo>
                    <a:pt x="66" y="26"/>
                    <a:pt x="66" y="25"/>
                    <a:pt x="66" y="2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7907338" y="179387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9" y="56"/>
                    <a:pt x="22" y="66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7839075" y="482600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9" y="56"/>
                    <a:pt x="22" y="66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7780338" y="417512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3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0" y="21"/>
                    <a:pt x="0" y="32"/>
                    <a:pt x="4" y="42"/>
                  </a:cubicBezTo>
                  <a:cubicBezTo>
                    <a:pt x="9" y="55"/>
                    <a:pt x="22" y="66"/>
                    <a:pt x="37" y="67"/>
                  </a:cubicBezTo>
                  <a:cubicBezTo>
                    <a:pt x="52" y="68"/>
                    <a:pt x="67" y="58"/>
                    <a:pt x="71" y="43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"/>
            <p:cNvSpPr/>
            <p:nvPr/>
          </p:nvSpPr>
          <p:spPr bwMode="auto">
            <a:xfrm>
              <a:off x="10277475" y="2230437"/>
              <a:ext cx="123825" cy="547688"/>
            </a:xfrm>
            <a:custGeom>
              <a:avLst/>
              <a:gdLst>
                <a:gd name="T0" fmla="*/ 66 w 133"/>
                <a:gd name="T1" fmla="*/ 6 h 590"/>
                <a:gd name="T2" fmla="*/ 48 w 133"/>
                <a:gd name="T3" fmla="*/ 1 h 590"/>
                <a:gd name="T4" fmla="*/ 31 w 133"/>
                <a:gd name="T5" fmla="*/ 26 h 590"/>
                <a:gd name="T6" fmla="*/ 5 w 133"/>
                <a:gd name="T7" fmla="*/ 557 h 590"/>
                <a:gd name="T8" fmla="*/ 16 w 133"/>
                <a:gd name="T9" fmla="*/ 585 h 590"/>
                <a:gd name="T10" fmla="*/ 44 w 133"/>
                <a:gd name="T11" fmla="*/ 575 h 590"/>
                <a:gd name="T12" fmla="*/ 73 w 133"/>
                <a:gd name="T13" fmla="*/ 19 h 590"/>
                <a:gd name="T14" fmla="*/ 66 w 133"/>
                <a:gd name="T15" fmla="*/ 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590">
                  <a:moveTo>
                    <a:pt x="66" y="6"/>
                  </a:moveTo>
                  <a:cubicBezTo>
                    <a:pt x="61" y="2"/>
                    <a:pt x="55" y="0"/>
                    <a:pt x="48" y="1"/>
                  </a:cubicBezTo>
                  <a:cubicBezTo>
                    <a:pt x="36" y="3"/>
                    <a:pt x="29" y="14"/>
                    <a:pt x="31" y="26"/>
                  </a:cubicBezTo>
                  <a:cubicBezTo>
                    <a:pt x="88" y="370"/>
                    <a:pt x="6" y="555"/>
                    <a:pt x="5" y="557"/>
                  </a:cubicBezTo>
                  <a:cubicBezTo>
                    <a:pt x="0" y="567"/>
                    <a:pt x="5" y="580"/>
                    <a:pt x="16" y="585"/>
                  </a:cubicBezTo>
                  <a:cubicBezTo>
                    <a:pt x="26" y="590"/>
                    <a:pt x="39" y="585"/>
                    <a:pt x="44" y="575"/>
                  </a:cubicBezTo>
                  <a:cubicBezTo>
                    <a:pt x="48" y="567"/>
                    <a:pt x="133" y="378"/>
                    <a:pt x="73" y="19"/>
                  </a:cubicBezTo>
                  <a:cubicBezTo>
                    <a:pt x="72" y="14"/>
                    <a:pt x="69" y="9"/>
                    <a:pt x="66" y="6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9745663" y="2655887"/>
              <a:ext cx="792163" cy="844550"/>
            </a:xfrm>
            <a:custGeom>
              <a:avLst/>
              <a:gdLst>
                <a:gd name="T0" fmla="*/ 717 w 854"/>
                <a:gd name="T1" fmla="*/ 803 h 909"/>
                <a:gd name="T2" fmla="*/ 625 w 854"/>
                <a:gd name="T3" fmla="*/ 119 h 909"/>
                <a:gd name="T4" fmla="*/ 25 w 854"/>
                <a:gd name="T5" fmla="*/ 559 h 909"/>
                <a:gd name="T6" fmla="*/ 138 w 854"/>
                <a:gd name="T7" fmla="*/ 587 h 909"/>
                <a:gd name="T8" fmla="*/ 108 w 854"/>
                <a:gd name="T9" fmla="*/ 759 h 909"/>
                <a:gd name="T10" fmla="*/ 291 w 854"/>
                <a:gd name="T11" fmla="*/ 646 h 909"/>
                <a:gd name="T12" fmla="*/ 319 w 854"/>
                <a:gd name="T13" fmla="*/ 886 h 909"/>
                <a:gd name="T14" fmla="*/ 459 w 854"/>
                <a:gd name="T15" fmla="*/ 692 h 909"/>
                <a:gd name="T16" fmla="*/ 516 w 854"/>
                <a:gd name="T17" fmla="*/ 876 h 909"/>
                <a:gd name="T18" fmla="*/ 605 w 854"/>
                <a:gd name="T19" fmla="*/ 693 h 909"/>
                <a:gd name="T20" fmla="*/ 717 w 854"/>
                <a:gd name="T21" fmla="*/ 803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4" h="909">
                  <a:moveTo>
                    <a:pt x="717" y="803"/>
                  </a:moveTo>
                  <a:cubicBezTo>
                    <a:pt x="813" y="761"/>
                    <a:pt x="854" y="237"/>
                    <a:pt x="625" y="119"/>
                  </a:cubicBezTo>
                  <a:cubicBezTo>
                    <a:pt x="396" y="0"/>
                    <a:pt x="0" y="445"/>
                    <a:pt x="25" y="559"/>
                  </a:cubicBezTo>
                  <a:cubicBezTo>
                    <a:pt x="50" y="674"/>
                    <a:pt x="138" y="587"/>
                    <a:pt x="138" y="587"/>
                  </a:cubicBezTo>
                  <a:cubicBezTo>
                    <a:pt x="138" y="587"/>
                    <a:pt x="27" y="705"/>
                    <a:pt x="108" y="759"/>
                  </a:cubicBezTo>
                  <a:cubicBezTo>
                    <a:pt x="189" y="812"/>
                    <a:pt x="240" y="635"/>
                    <a:pt x="291" y="646"/>
                  </a:cubicBezTo>
                  <a:cubicBezTo>
                    <a:pt x="341" y="656"/>
                    <a:pt x="228" y="864"/>
                    <a:pt x="319" y="886"/>
                  </a:cubicBezTo>
                  <a:cubicBezTo>
                    <a:pt x="410" y="909"/>
                    <a:pt x="412" y="698"/>
                    <a:pt x="459" y="692"/>
                  </a:cubicBezTo>
                  <a:cubicBezTo>
                    <a:pt x="507" y="685"/>
                    <a:pt x="429" y="880"/>
                    <a:pt x="516" y="876"/>
                  </a:cubicBezTo>
                  <a:cubicBezTo>
                    <a:pt x="603" y="871"/>
                    <a:pt x="564" y="684"/>
                    <a:pt x="605" y="693"/>
                  </a:cubicBezTo>
                  <a:cubicBezTo>
                    <a:pt x="646" y="702"/>
                    <a:pt x="629" y="840"/>
                    <a:pt x="717" y="80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9907588" y="2713037"/>
              <a:ext cx="568325" cy="488950"/>
            </a:xfrm>
            <a:custGeom>
              <a:avLst/>
              <a:gdLst>
                <a:gd name="T0" fmla="*/ 424 w 614"/>
                <a:gd name="T1" fmla="*/ 46 h 527"/>
                <a:gd name="T2" fmla="*/ 607 w 614"/>
                <a:gd name="T3" fmla="*/ 323 h 527"/>
                <a:gd name="T4" fmla="*/ 529 w 614"/>
                <a:gd name="T5" fmla="*/ 511 h 527"/>
                <a:gd name="T6" fmla="*/ 482 w 614"/>
                <a:gd name="T7" fmla="*/ 372 h 527"/>
                <a:gd name="T8" fmla="*/ 396 w 614"/>
                <a:gd name="T9" fmla="*/ 515 h 527"/>
                <a:gd name="T10" fmla="*/ 360 w 614"/>
                <a:gd name="T11" fmla="*/ 346 h 527"/>
                <a:gd name="T12" fmla="*/ 200 w 614"/>
                <a:gd name="T13" fmla="*/ 473 h 527"/>
                <a:gd name="T14" fmla="*/ 241 w 614"/>
                <a:gd name="T15" fmla="*/ 284 h 527"/>
                <a:gd name="T16" fmla="*/ 91 w 614"/>
                <a:gd name="T17" fmla="*/ 348 h 527"/>
                <a:gd name="T18" fmla="*/ 160 w 614"/>
                <a:gd name="T19" fmla="*/ 210 h 527"/>
                <a:gd name="T20" fmla="*/ 34 w 614"/>
                <a:gd name="T21" fmla="*/ 243 h 527"/>
                <a:gd name="T22" fmla="*/ 424 w 614"/>
                <a:gd name="T23" fmla="*/ 46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4" h="527">
                  <a:moveTo>
                    <a:pt x="424" y="46"/>
                  </a:moveTo>
                  <a:cubicBezTo>
                    <a:pt x="556" y="89"/>
                    <a:pt x="600" y="276"/>
                    <a:pt x="607" y="323"/>
                  </a:cubicBezTo>
                  <a:cubicBezTo>
                    <a:pt x="614" y="371"/>
                    <a:pt x="594" y="518"/>
                    <a:pt x="529" y="511"/>
                  </a:cubicBezTo>
                  <a:cubicBezTo>
                    <a:pt x="465" y="504"/>
                    <a:pt x="542" y="381"/>
                    <a:pt x="482" y="372"/>
                  </a:cubicBezTo>
                  <a:cubicBezTo>
                    <a:pt x="422" y="362"/>
                    <a:pt x="450" y="527"/>
                    <a:pt x="396" y="515"/>
                  </a:cubicBezTo>
                  <a:cubicBezTo>
                    <a:pt x="342" y="504"/>
                    <a:pt x="394" y="356"/>
                    <a:pt x="360" y="346"/>
                  </a:cubicBezTo>
                  <a:cubicBezTo>
                    <a:pt x="325" y="335"/>
                    <a:pt x="281" y="514"/>
                    <a:pt x="200" y="473"/>
                  </a:cubicBezTo>
                  <a:cubicBezTo>
                    <a:pt x="119" y="433"/>
                    <a:pt x="284" y="313"/>
                    <a:pt x="241" y="284"/>
                  </a:cubicBezTo>
                  <a:cubicBezTo>
                    <a:pt x="197" y="255"/>
                    <a:pt x="139" y="404"/>
                    <a:pt x="91" y="348"/>
                  </a:cubicBezTo>
                  <a:cubicBezTo>
                    <a:pt x="44" y="291"/>
                    <a:pt x="182" y="235"/>
                    <a:pt x="160" y="210"/>
                  </a:cubicBezTo>
                  <a:cubicBezTo>
                    <a:pt x="139" y="186"/>
                    <a:pt x="68" y="300"/>
                    <a:pt x="34" y="243"/>
                  </a:cubicBezTo>
                  <a:cubicBezTo>
                    <a:pt x="0" y="186"/>
                    <a:pt x="285" y="0"/>
                    <a:pt x="424" y="46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10033000" y="2460625"/>
              <a:ext cx="315913" cy="223838"/>
            </a:xfrm>
            <a:custGeom>
              <a:avLst/>
              <a:gdLst>
                <a:gd name="T0" fmla="*/ 335 w 341"/>
                <a:gd name="T1" fmla="*/ 70 h 240"/>
                <a:gd name="T2" fmla="*/ 192 w 341"/>
                <a:gd name="T3" fmla="*/ 210 h 240"/>
                <a:gd name="T4" fmla="*/ 20 w 341"/>
                <a:gd name="T5" fmla="*/ 196 h 240"/>
                <a:gd name="T6" fmla="*/ 149 w 341"/>
                <a:gd name="T7" fmla="*/ 58 h 240"/>
                <a:gd name="T8" fmla="*/ 335 w 341"/>
                <a:gd name="T9" fmla="*/ 7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40">
                  <a:moveTo>
                    <a:pt x="335" y="70"/>
                  </a:moveTo>
                  <a:cubicBezTo>
                    <a:pt x="335" y="70"/>
                    <a:pt x="268" y="183"/>
                    <a:pt x="192" y="210"/>
                  </a:cubicBezTo>
                  <a:cubicBezTo>
                    <a:pt x="117" y="237"/>
                    <a:pt x="41" y="240"/>
                    <a:pt x="20" y="196"/>
                  </a:cubicBezTo>
                  <a:cubicBezTo>
                    <a:pt x="0" y="152"/>
                    <a:pt x="67" y="84"/>
                    <a:pt x="149" y="58"/>
                  </a:cubicBezTo>
                  <a:cubicBezTo>
                    <a:pt x="230" y="33"/>
                    <a:pt x="341" y="0"/>
                    <a:pt x="335" y="70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10348913" y="2486025"/>
              <a:ext cx="293688" cy="203200"/>
            </a:xfrm>
            <a:custGeom>
              <a:avLst/>
              <a:gdLst>
                <a:gd name="T0" fmla="*/ 5 w 316"/>
                <a:gd name="T1" fmla="*/ 53 h 219"/>
                <a:gd name="T2" fmla="*/ 207 w 316"/>
                <a:gd name="T3" fmla="*/ 202 h 219"/>
                <a:gd name="T4" fmla="*/ 184 w 316"/>
                <a:gd name="T5" fmla="*/ 32 h 219"/>
                <a:gd name="T6" fmla="*/ 0 w 316"/>
                <a:gd name="T7" fmla="*/ 12 h 219"/>
                <a:gd name="T8" fmla="*/ 5 w 316"/>
                <a:gd name="T9" fmla="*/ 5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219">
                  <a:moveTo>
                    <a:pt x="5" y="53"/>
                  </a:moveTo>
                  <a:cubicBezTo>
                    <a:pt x="5" y="53"/>
                    <a:pt x="98" y="219"/>
                    <a:pt x="207" y="202"/>
                  </a:cubicBezTo>
                  <a:cubicBezTo>
                    <a:pt x="316" y="186"/>
                    <a:pt x="289" y="65"/>
                    <a:pt x="184" y="32"/>
                  </a:cubicBezTo>
                  <a:cubicBezTo>
                    <a:pt x="78" y="0"/>
                    <a:pt x="0" y="12"/>
                    <a:pt x="0" y="12"/>
                  </a:cubicBezTo>
                  <a:lnTo>
                    <a:pt x="5" y="53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10612438" y="2714625"/>
              <a:ext cx="195263" cy="1120775"/>
            </a:xfrm>
            <a:custGeom>
              <a:avLst/>
              <a:gdLst>
                <a:gd name="T0" fmla="*/ 107 w 211"/>
                <a:gd name="T1" fmla="*/ 0 h 1207"/>
                <a:gd name="T2" fmla="*/ 117 w 211"/>
                <a:gd name="T3" fmla="*/ 9 h 1207"/>
                <a:gd name="T4" fmla="*/ 24 w 211"/>
                <a:gd name="T5" fmla="*/ 1198 h 1207"/>
                <a:gd name="T6" fmla="*/ 9 w 211"/>
                <a:gd name="T7" fmla="*/ 1205 h 1207"/>
                <a:gd name="T8" fmla="*/ 2 w 211"/>
                <a:gd name="T9" fmla="*/ 1190 h 1207"/>
                <a:gd name="T10" fmla="*/ 95 w 211"/>
                <a:gd name="T11" fmla="*/ 15 h 1207"/>
                <a:gd name="T12" fmla="*/ 103 w 211"/>
                <a:gd name="T13" fmla="*/ 0 h 1207"/>
                <a:gd name="T14" fmla="*/ 107 w 211"/>
                <a:gd name="T15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" h="1207">
                  <a:moveTo>
                    <a:pt x="107" y="0"/>
                  </a:moveTo>
                  <a:cubicBezTo>
                    <a:pt x="112" y="1"/>
                    <a:pt x="116" y="4"/>
                    <a:pt x="117" y="9"/>
                  </a:cubicBezTo>
                  <a:cubicBezTo>
                    <a:pt x="211" y="358"/>
                    <a:pt x="178" y="770"/>
                    <a:pt x="24" y="1198"/>
                  </a:cubicBezTo>
                  <a:cubicBezTo>
                    <a:pt x="22" y="1204"/>
                    <a:pt x="15" y="1207"/>
                    <a:pt x="9" y="1205"/>
                  </a:cubicBezTo>
                  <a:cubicBezTo>
                    <a:pt x="3" y="1203"/>
                    <a:pt x="0" y="1196"/>
                    <a:pt x="2" y="1190"/>
                  </a:cubicBezTo>
                  <a:cubicBezTo>
                    <a:pt x="155" y="766"/>
                    <a:pt x="187" y="360"/>
                    <a:pt x="95" y="15"/>
                  </a:cubicBezTo>
                  <a:cubicBezTo>
                    <a:pt x="93" y="8"/>
                    <a:pt x="97" y="2"/>
                    <a:pt x="103" y="0"/>
                  </a:cubicBezTo>
                  <a:cubicBezTo>
                    <a:pt x="104" y="0"/>
                    <a:pt x="106" y="0"/>
                    <a:pt x="107" y="0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10514013" y="3246437"/>
              <a:ext cx="236538" cy="157163"/>
            </a:xfrm>
            <a:custGeom>
              <a:avLst/>
              <a:gdLst>
                <a:gd name="T0" fmla="*/ 253 w 255"/>
                <a:gd name="T1" fmla="*/ 47 h 169"/>
                <a:gd name="T2" fmla="*/ 178 w 255"/>
                <a:gd name="T3" fmla="*/ 135 h 169"/>
                <a:gd name="T4" fmla="*/ 51 w 255"/>
                <a:gd name="T5" fmla="*/ 161 h 169"/>
                <a:gd name="T6" fmla="*/ 21 w 255"/>
                <a:gd name="T7" fmla="*/ 150 h 169"/>
                <a:gd name="T8" fmla="*/ 15 w 255"/>
                <a:gd name="T9" fmla="*/ 76 h 169"/>
                <a:gd name="T10" fmla="*/ 83 w 255"/>
                <a:gd name="T11" fmla="*/ 34 h 169"/>
                <a:gd name="T12" fmla="*/ 253 w 255"/>
                <a:gd name="T13" fmla="*/ 45 h 169"/>
                <a:gd name="T14" fmla="*/ 253 w 255"/>
                <a:gd name="T15" fmla="*/ 4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69">
                  <a:moveTo>
                    <a:pt x="253" y="47"/>
                  </a:moveTo>
                  <a:cubicBezTo>
                    <a:pt x="255" y="79"/>
                    <a:pt x="202" y="121"/>
                    <a:pt x="178" y="135"/>
                  </a:cubicBezTo>
                  <a:cubicBezTo>
                    <a:pt x="140" y="158"/>
                    <a:pt x="95" y="169"/>
                    <a:pt x="51" y="161"/>
                  </a:cubicBezTo>
                  <a:cubicBezTo>
                    <a:pt x="40" y="159"/>
                    <a:pt x="30" y="156"/>
                    <a:pt x="21" y="150"/>
                  </a:cubicBezTo>
                  <a:cubicBezTo>
                    <a:pt x="0" y="133"/>
                    <a:pt x="0" y="98"/>
                    <a:pt x="15" y="76"/>
                  </a:cubicBezTo>
                  <a:cubicBezTo>
                    <a:pt x="31" y="54"/>
                    <a:pt x="57" y="42"/>
                    <a:pt x="83" y="34"/>
                  </a:cubicBezTo>
                  <a:cubicBezTo>
                    <a:pt x="110" y="26"/>
                    <a:pt x="248" y="0"/>
                    <a:pt x="253" y="45"/>
                  </a:cubicBezTo>
                  <a:cubicBezTo>
                    <a:pt x="253" y="46"/>
                    <a:pt x="253" y="46"/>
                    <a:pt x="253" y="47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10763250" y="3113087"/>
              <a:ext cx="231775" cy="147638"/>
            </a:xfrm>
            <a:custGeom>
              <a:avLst/>
              <a:gdLst>
                <a:gd name="T0" fmla="*/ 0 w 250"/>
                <a:gd name="T1" fmla="*/ 58 h 159"/>
                <a:gd name="T2" fmla="*/ 32 w 250"/>
                <a:gd name="T3" fmla="*/ 102 h 159"/>
                <a:gd name="T4" fmla="*/ 216 w 250"/>
                <a:gd name="T5" fmla="*/ 126 h 159"/>
                <a:gd name="T6" fmla="*/ 244 w 250"/>
                <a:gd name="T7" fmla="*/ 94 h 159"/>
                <a:gd name="T8" fmla="*/ 200 w 250"/>
                <a:gd name="T9" fmla="*/ 29 h 159"/>
                <a:gd name="T10" fmla="*/ 97 w 250"/>
                <a:gd name="T11" fmla="*/ 0 h 159"/>
                <a:gd name="T12" fmla="*/ 4 w 250"/>
                <a:gd name="T13" fmla="*/ 38 h 159"/>
                <a:gd name="T14" fmla="*/ 0 w 250"/>
                <a:gd name="T15" fmla="*/ 5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59">
                  <a:moveTo>
                    <a:pt x="0" y="58"/>
                  </a:moveTo>
                  <a:cubicBezTo>
                    <a:pt x="2" y="77"/>
                    <a:pt x="16" y="93"/>
                    <a:pt x="32" y="102"/>
                  </a:cubicBezTo>
                  <a:cubicBezTo>
                    <a:pt x="89" y="133"/>
                    <a:pt x="160" y="159"/>
                    <a:pt x="216" y="126"/>
                  </a:cubicBezTo>
                  <a:cubicBezTo>
                    <a:pt x="229" y="119"/>
                    <a:pt x="240" y="108"/>
                    <a:pt x="244" y="94"/>
                  </a:cubicBezTo>
                  <a:cubicBezTo>
                    <a:pt x="250" y="66"/>
                    <a:pt x="225" y="42"/>
                    <a:pt x="200" y="29"/>
                  </a:cubicBezTo>
                  <a:cubicBezTo>
                    <a:pt x="169" y="11"/>
                    <a:pt x="133" y="0"/>
                    <a:pt x="97" y="0"/>
                  </a:cubicBezTo>
                  <a:cubicBezTo>
                    <a:pt x="71" y="0"/>
                    <a:pt x="17" y="11"/>
                    <a:pt x="4" y="38"/>
                  </a:cubicBezTo>
                  <a:cubicBezTo>
                    <a:pt x="1" y="45"/>
                    <a:pt x="0" y="52"/>
                    <a:pt x="0" y="5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10742613" y="3298825"/>
              <a:ext cx="231775" cy="147638"/>
            </a:xfrm>
            <a:custGeom>
              <a:avLst/>
              <a:gdLst>
                <a:gd name="T0" fmla="*/ 0 w 250"/>
                <a:gd name="T1" fmla="*/ 59 h 159"/>
                <a:gd name="T2" fmla="*/ 32 w 250"/>
                <a:gd name="T3" fmla="*/ 103 h 159"/>
                <a:gd name="T4" fmla="*/ 216 w 250"/>
                <a:gd name="T5" fmla="*/ 127 h 159"/>
                <a:gd name="T6" fmla="*/ 244 w 250"/>
                <a:gd name="T7" fmla="*/ 94 h 159"/>
                <a:gd name="T8" fmla="*/ 200 w 250"/>
                <a:gd name="T9" fmla="*/ 29 h 159"/>
                <a:gd name="T10" fmla="*/ 97 w 250"/>
                <a:gd name="T11" fmla="*/ 0 h 159"/>
                <a:gd name="T12" fmla="*/ 4 w 250"/>
                <a:gd name="T13" fmla="*/ 38 h 159"/>
                <a:gd name="T14" fmla="*/ 0 w 250"/>
                <a:gd name="T15" fmla="*/ 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59">
                  <a:moveTo>
                    <a:pt x="0" y="59"/>
                  </a:moveTo>
                  <a:cubicBezTo>
                    <a:pt x="2" y="77"/>
                    <a:pt x="16" y="94"/>
                    <a:pt x="32" y="103"/>
                  </a:cubicBezTo>
                  <a:cubicBezTo>
                    <a:pt x="89" y="134"/>
                    <a:pt x="160" y="159"/>
                    <a:pt x="216" y="127"/>
                  </a:cubicBezTo>
                  <a:cubicBezTo>
                    <a:pt x="229" y="119"/>
                    <a:pt x="240" y="108"/>
                    <a:pt x="244" y="94"/>
                  </a:cubicBezTo>
                  <a:cubicBezTo>
                    <a:pt x="250" y="67"/>
                    <a:pt x="225" y="43"/>
                    <a:pt x="200" y="29"/>
                  </a:cubicBezTo>
                  <a:cubicBezTo>
                    <a:pt x="169" y="12"/>
                    <a:pt x="133" y="0"/>
                    <a:pt x="97" y="0"/>
                  </a:cubicBezTo>
                  <a:cubicBezTo>
                    <a:pt x="71" y="1"/>
                    <a:pt x="17" y="11"/>
                    <a:pt x="4" y="38"/>
                  </a:cubicBezTo>
                  <a:cubicBezTo>
                    <a:pt x="1" y="45"/>
                    <a:pt x="0" y="52"/>
                    <a:pt x="0" y="5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10523538" y="3109912"/>
              <a:ext cx="231775" cy="115888"/>
            </a:xfrm>
            <a:custGeom>
              <a:avLst/>
              <a:gdLst>
                <a:gd name="T0" fmla="*/ 249 w 250"/>
                <a:gd name="T1" fmla="*/ 45 h 124"/>
                <a:gd name="T2" fmla="*/ 81 w 250"/>
                <a:gd name="T3" fmla="*/ 121 h 124"/>
                <a:gd name="T4" fmla="*/ 23 w 250"/>
                <a:gd name="T5" fmla="*/ 99 h 124"/>
                <a:gd name="T6" fmla="*/ 10 w 250"/>
                <a:gd name="T7" fmla="*/ 42 h 124"/>
                <a:gd name="T8" fmla="*/ 64 w 250"/>
                <a:gd name="T9" fmla="*/ 12 h 124"/>
                <a:gd name="T10" fmla="*/ 197 w 250"/>
                <a:gd name="T11" fmla="*/ 1 h 124"/>
                <a:gd name="T12" fmla="*/ 247 w 250"/>
                <a:gd name="T13" fmla="*/ 30 h 124"/>
                <a:gd name="T14" fmla="*/ 249 w 250"/>
                <a:gd name="T15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24">
                  <a:moveTo>
                    <a:pt x="249" y="45"/>
                  </a:moveTo>
                  <a:cubicBezTo>
                    <a:pt x="246" y="100"/>
                    <a:pt x="119" y="124"/>
                    <a:pt x="81" y="121"/>
                  </a:cubicBezTo>
                  <a:cubicBezTo>
                    <a:pt x="60" y="119"/>
                    <a:pt x="39" y="113"/>
                    <a:pt x="23" y="99"/>
                  </a:cubicBezTo>
                  <a:cubicBezTo>
                    <a:pt x="8" y="85"/>
                    <a:pt x="0" y="60"/>
                    <a:pt x="10" y="42"/>
                  </a:cubicBezTo>
                  <a:cubicBezTo>
                    <a:pt x="20" y="23"/>
                    <a:pt x="43" y="16"/>
                    <a:pt x="64" y="12"/>
                  </a:cubicBezTo>
                  <a:cubicBezTo>
                    <a:pt x="108" y="3"/>
                    <a:pt x="153" y="0"/>
                    <a:pt x="197" y="1"/>
                  </a:cubicBezTo>
                  <a:cubicBezTo>
                    <a:pt x="219" y="2"/>
                    <a:pt x="240" y="7"/>
                    <a:pt x="247" y="30"/>
                  </a:cubicBezTo>
                  <a:cubicBezTo>
                    <a:pt x="249" y="35"/>
                    <a:pt x="250" y="40"/>
                    <a:pt x="249" y="45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2"/>
            <p:cNvSpPr/>
            <p:nvPr/>
          </p:nvSpPr>
          <p:spPr bwMode="auto">
            <a:xfrm>
              <a:off x="10483850" y="3467100"/>
              <a:ext cx="231775" cy="115888"/>
            </a:xfrm>
            <a:custGeom>
              <a:avLst/>
              <a:gdLst>
                <a:gd name="T0" fmla="*/ 249 w 250"/>
                <a:gd name="T1" fmla="*/ 45 h 124"/>
                <a:gd name="T2" fmla="*/ 81 w 250"/>
                <a:gd name="T3" fmla="*/ 121 h 124"/>
                <a:gd name="T4" fmla="*/ 23 w 250"/>
                <a:gd name="T5" fmla="*/ 99 h 124"/>
                <a:gd name="T6" fmla="*/ 10 w 250"/>
                <a:gd name="T7" fmla="*/ 42 h 124"/>
                <a:gd name="T8" fmla="*/ 65 w 250"/>
                <a:gd name="T9" fmla="*/ 12 h 124"/>
                <a:gd name="T10" fmla="*/ 197 w 250"/>
                <a:gd name="T11" fmla="*/ 2 h 124"/>
                <a:gd name="T12" fmla="*/ 247 w 250"/>
                <a:gd name="T13" fmla="*/ 30 h 124"/>
                <a:gd name="T14" fmla="*/ 249 w 250"/>
                <a:gd name="T15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24">
                  <a:moveTo>
                    <a:pt x="249" y="45"/>
                  </a:moveTo>
                  <a:cubicBezTo>
                    <a:pt x="247" y="100"/>
                    <a:pt x="119" y="124"/>
                    <a:pt x="81" y="121"/>
                  </a:cubicBezTo>
                  <a:cubicBezTo>
                    <a:pt x="60" y="119"/>
                    <a:pt x="39" y="113"/>
                    <a:pt x="23" y="99"/>
                  </a:cubicBezTo>
                  <a:cubicBezTo>
                    <a:pt x="8" y="85"/>
                    <a:pt x="0" y="60"/>
                    <a:pt x="10" y="42"/>
                  </a:cubicBezTo>
                  <a:cubicBezTo>
                    <a:pt x="20" y="23"/>
                    <a:pt x="43" y="16"/>
                    <a:pt x="65" y="12"/>
                  </a:cubicBezTo>
                  <a:cubicBezTo>
                    <a:pt x="108" y="3"/>
                    <a:pt x="153" y="0"/>
                    <a:pt x="197" y="2"/>
                  </a:cubicBezTo>
                  <a:cubicBezTo>
                    <a:pt x="219" y="2"/>
                    <a:pt x="240" y="7"/>
                    <a:pt x="247" y="30"/>
                  </a:cubicBezTo>
                  <a:cubicBezTo>
                    <a:pt x="249" y="35"/>
                    <a:pt x="250" y="40"/>
                    <a:pt x="249" y="45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10764838" y="2917825"/>
              <a:ext cx="212725" cy="123825"/>
            </a:xfrm>
            <a:custGeom>
              <a:avLst/>
              <a:gdLst>
                <a:gd name="T0" fmla="*/ 1 w 230"/>
                <a:gd name="T1" fmla="*/ 68 h 134"/>
                <a:gd name="T2" fmla="*/ 72 w 230"/>
                <a:gd name="T3" fmla="*/ 122 h 134"/>
                <a:gd name="T4" fmla="*/ 185 w 230"/>
                <a:gd name="T5" fmla="*/ 113 h 134"/>
                <a:gd name="T6" fmla="*/ 226 w 230"/>
                <a:gd name="T7" fmla="*/ 49 h 134"/>
                <a:gd name="T8" fmla="*/ 189 w 230"/>
                <a:gd name="T9" fmla="*/ 7 h 134"/>
                <a:gd name="T10" fmla="*/ 131 w 230"/>
                <a:gd name="T11" fmla="*/ 2 h 134"/>
                <a:gd name="T12" fmla="*/ 17 w 230"/>
                <a:gd name="T13" fmla="*/ 35 h 134"/>
                <a:gd name="T14" fmla="*/ 1 w 230"/>
                <a:gd name="T15" fmla="*/ 57 h 134"/>
                <a:gd name="T16" fmla="*/ 1 w 230"/>
                <a:gd name="T17" fmla="*/ 6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34">
                  <a:moveTo>
                    <a:pt x="1" y="68"/>
                  </a:moveTo>
                  <a:cubicBezTo>
                    <a:pt x="8" y="95"/>
                    <a:pt x="50" y="114"/>
                    <a:pt x="72" y="122"/>
                  </a:cubicBezTo>
                  <a:cubicBezTo>
                    <a:pt x="109" y="134"/>
                    <a:pt x="151" y="133"/>
                    <a:pt x="185" y="113"/>
                  </a:cubicBezTo>
                  <a:cubicBezTo>
                    <a:pt x="209" y="100"/>
                    <a:pt x="230" y="76"/>
                    <a:pt x="226" y="49"/>
                  </a:cubicBezTo>
                  <a:cubicBezTo>
                    <a:pt x="223" y="30"/>
                    <a:pt x="207" y="14"/>
                    <a:pt x="189" y="7"/>
                  </a:cubicBezTo>
                  <a:cubicBezTo>
                    <a:pt x="171" y="0"/>
                    <a:pt x="150" y="0"/>
                    <a:pt x="131" y="2"/>
                  </a:cubicBezTo>
                  <a:cubicBezTo>
                    <a:pt x="94" y="6"/>
                    <a:pt x="49" y="16"/>
                    <a:pt x="17" y="35"/>
                  </a:cubicBezTo>
                  <a:cubicBezTo>
                    <a:pt x="8" y="40"/>
                    <a:pt x="2" y="48"/>
                    <a:pt x="1" y="57"/>
                  </a:cubicBezTo>
                  <a:cubicBezTo>
                    <a:pt x="0" y="61"/>
                    <a:pt x="1" y="64"/>
                    <a:pt x="1" y="6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4"/>
            <p:cNvSpPr/>
            <p:nvPr/>
          </p:nvSpPr>
          <p:spPr bwMode="auto">
            <a:xfrm>
              <a:off x="10701338" y="3506787"/>
              <a:ext cx="209550" cy="128588"/>
            </a:xfrm>
            <a:custGeom>
              <a:avLst/>
              <a:gdLst>
                <a:gd name="T0" fmla="*/ 1 w 225"/>
                <a:gd name="T1" fmla="*/ 38 h 139"/>
                <a:gd name="T2" fmla="*/ 55 w 225"/>
                <a:gd name="T3" fmla="*/ 108 h 139"/>
                <a:gd name="T4" fmla="*/ 167 w 225"/>
                <a:gd name="T5" fmla="*/ 130 h 139"/>
                <a:gd name="T6" fmla="*/ 222 w 225"/>
                <a:gd name="T7" fmla="*/ 79 h 139"/>
                <a:gd name="T8" fmla="*/ 198 w 225"/>
                <a:gd name="T9" fmla="*/ 28 h 139"/>
                <a:gd name="T10" fmla="*/ 143 w 225"/>
                <a:gd name="T11" fmla="*/ 8 h 139"/>
                <a:gd name="T12" fmla="*/ 24 w 225"/>
                <a:gd name="T13" fmla="*/ 10 h 139"/>
                <a:gd name="T14" fmla="*/ 3 w 225"/>
                <a:gd name="T15" fmla="*/ 27 h 139"/>
                <a:gd name="T16" fmla="*/ 1 w 225"/>
                <a:gd name="T17" fmla="*/ 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139">
                  <a:moveTo>
                    <a:pt x="1" y="38"/>
                  </a:moveTo>
                  <a:cubicBezTo>
                    <a:pt x="0" y="66"/>
                    <a:pt x="35" y="95"/>
                    <a:pt x="55" y="108"/>
                  </a:cubicBezTo>
                  <a:cubicBezTo>
                    <a:pt x="87" y="130"/>
                    <a:pt x="128" y="139"/>
                    <a:pt x="167" y="130"/>
                  </a:cubicBezTo>
                  <a:cubicBezTo>
                    <a:pt x="193" y="123"/>
                    <a:pt x="219" y="105"/>
                    <a:pt x="222" y="79"/>
                  </a:cubicBezTo>
                  <a:cubicBezTo>
                    <a:pt x="225" y="59"/>
                    <a:pt x="213" y="40"/>
                    <a:pt x="198" y="28"/>
                  </a:cubicBezTo>
                  <a:cubicBezTo>
                    <a:pt x="182" y="16"/>
                    <a:pt x="162" y="11"/>
                    <a:pt x="143" y="8"/>
                  </a:cubicBezTo>
                  <a:cubicBezTo>
                    <a:pt x="106" y="2"/>
                    <a:pt x="60" y="0"/>
                    <a:pt x="24" y="10"/>
                  </a:cubicBezTo>
                  <a:cubicBezTo>
                    <a:pt x="15" y="12"/>
                    <a:pt x="6" y="18"/>
                    <a:pt x="3" y="27"/>
                  </a:cubicBezTo>
                  <a:cubicBezTo>
                    <a:pt x="2" y="31"/>
                    <a:pt x="1" y="34"/>
                    <a:pt x="1" y="3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5"/>
            <p:cNvSpPr/>
            <p:nvPr/>
          </p:nvSpPr>
          <p:spPr bwMode="auto">
            <a:xfrm>
              <a:off x="10529888" y="3779837"/>
              <a:ext cx="136525" cy="207963"/>
            </a:xfrm>
            <a:custGeom>
              <a:avLst/>
              <a:gdLst>
                <a:gd name="T0" fmla="*/ 116 w 147"/>
                <a:gd name="T1" fmla="*/ 4 h 223"/>
                <a:gd name="T2" fmla="*/ 40 w 147"/>
                <a:gd name="T3" fmla="*/ 49 h 223"/>
                <a:gd name="T4" fmla="*/ 5 w 147"/>
                <a:gd name="T5" fmla="*/ 157 h 223"/>
                <a:gd name="T6" fmla="*/ 49 w 147"/>
                <a:gd name="T7" fmla="*/ 219 h 223"/>
                <a:gd name="T8" fmla="*/ 102 w 147"/>
                <a:gd name="T9" fmla="*/ 200 h 223"/>
                <a:gd name="T10" fmla="*/ 129 w 147"/>
                <a:gd name="T11" fmla="*/ 148 h 223"/>
                <a:gd name="T12" fmla="*/ 141 w 147"/>
                <a:gd name="T13" fmla="*/ 30 h 223"/>
                <a:gd name="T14" fmla="*/ 127 w 147"/>
                <a:gd name="T15" fmla="*/ 7 h 223"/>
                <a:gd name="T16" fmla="*/ 116 w 147"/>
                <a:gd name="T17" fmla="*/ 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223">
                  <a:moveTo>
                    <a:pt x="116" y="4"/>
                  </a:moveTo>
                  <a:cubicBezTo>
                    <a:pt x="89" y="0"/>
                    <a:pt x="55" y="31"/>
                    <a:pt x="40" y="49"/>
                  </a:cubicBezTo>
                  <a:cubicBezTo>
                    <a:pt x="14" y="78"/>
                    <a:pt x="0" y="118"/>
                    <a:pt x="5" y="157"/>
                  </a:cubicBezTo>
                  <a:cubicBezTo>
                    <a:pt x="8" y="184"/>
                    <a:pt x="23" y="212"/>
                    <a:pt x="49" y="219"/>
                  </a:cubicBezTo>
                  <a:cubicBezTo>
                    <a:pt x="68" y="223"/>
                    <a:pt x="89" y="214"/>
                    <a:pt x="102" y="200"/>
                  </a:cubicBezTo>
                  <a:cubicBezTo>
                    <a:pt x="116" y="186"/>
                    <a:pt x="123" y="167"/>
                    <a:pt x="129" y="148"/>
                  </a:cubicBezTo>
                  <a:cubicBezTo>
                    <a:pt x="139" y="113"/>
                    <a:pt x="147" y="67"/>
                    <a:pt x="141" y="30"/>
                  </a:cubicBezTo>
                  <a:cubicBezTo>
                    <a:pt x="140" y="21"/>
                    <a:pt x="135" y="12"/>
                    <a:pt x="127" y="7"/>
                  </a:cubicBezTo>
                  <a:cubicBezTo>
                    <a:pt x="123" y="5"/>
                    <a:pt x="120" y="4"/>
                    <a:pt x="116" y="4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6"/>
            <p:cNvSpPr/>
            <p:nvPr/>
          </p:nvSpPr>
          <p:spPr bwMode="auto">
            <a:xfrm>
              <a:off x="10541000" y="2886075"/>
              <a:ext cx="211138" cy="149225"/>
            </a:xfrm>
            <a:custGeom>
              <a:avLst/>
              <a:gdLst>
                <a:gd name="T0" fmla="*/ 226 w 227"/>
                <a:gd name="T1" fmla="*/ 90 h 162"/>
                <a:gd name="T2" fmla="*/ 112 w 227"/>
                <a:gd name="T3" fmla="*/ 152 h 162"/>
                <a:gd name="T4" fmla="*/ 52 w 227"/>
                <a:gd name="T5" fmla="*/ 159 h 162"/>
                <a:gd name="T6" fmla="*/ 7 w 227"/>
                <a:gd name="T7" fmla="*/ 123 h 162"/>
                <a:gd name="T8" fmla="*/ 54 w 227"/>
                <a:gd name="T9" fmla="*/ 54 h 162"/>
                <a:gd name="T10" fmla="*/ 227 w 227"/>
                <a:gd name="T11" fmla="*/ 80 h 162"/>
                <a:gd name="T12" fmla="*/ 226 w 227"/>
                <a:gd name="T13" fmla="*/ 9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62">
                  <a:moveTo>
                    <a:pt x="226" y="90"/>
                  </a:moveTo>
                  <a:cubicBezTo>
                    <a:pt x="217" y="128"/>
                    <a:pt x="142" y="145"/>
                    <a:pt x="112" y="152"/>
                  </a:cubicBezTo>
                  <a:cubicBezTo>
                    <a:pt x="93" y="157"/>
                    <a:pt x="72" y="162"/>
                    <a:pt x="52" y="159"/>
                  </a:cubicBezTo>
                  <a:cubicBezTo>
                    <a:pt x="32" y="156"/>
                    <a:pt x="12" y="143"/>
                    <a:pt x="7" y="123"/>
                  </a:cubicBezTo>
                  <a:cubicBezTo>
                    <a:pt x="0" y="94"/>
                    <a:pt x="27" y="68"/>
                    <a:pt x="54" y="54"/>
                  </a:cubicBezTo>
                  <a:cubicBezTo>
                    <a:pt x="97" y="30"/>
                    <a:pt x="222" y="0"/>
                    <a:pt x="227" y="80"/>
                  </a:cubicBezTo>
                  <a:cubicBezTo>
                    <a:pt x="227" y="83"/>
                    <a:pt x="227" y="87"/>
                    <a:pt x="226" y="90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7"/>
            <p:cNvSpPr/>
            <p:nvPr/>
          </p:nvSpPr>
          <p:spPr bwMode="auto">
            <a:xfrm>
              <a:off x="10653713" y="3697287"/>
              <a:ext cx="207963" cy="134938"/>
            </a:xfrm>
            <a:custGeom>
              <a:avLst/>
              <a:gdLst>
                <a:gd name="T0" fmla="*/ 3 w 224"/>
                <a:gd name="T1" fmla="*/ 32 h 145"/>
                <a:gd name="T2" fmla="*/ 50 w 224"/>
                <a:gd name="T3" fmla="*/ 107 h 145"/>
                <a:gd name="T4" fmla="*/ 159 w 224"/>
                <a:gd name="T5" fmla="*/ 140 h 145"/>
                <a:gd name="T6" fmla="*/ 220 w 224"/>
                <a:gd name="T7" fmla="*/ 94 h 145"/>
                <a:gd name="T8" fmla="*/ 200 w 224"/>
                <a:gd name="T9" fmla="*/ 41 h 145"/>
                <a:gd name="T10" fmla="*/ 148 w 224"/>
                <a:gd name="T11" fmla="*/ 16 h 145"/>
                <a:gd name="T12" fmla="*/ 29 w 224"/>
                <a:gd name="T13" fmla="*/ 6 h 145"/>
                <a:gd name="T14" fmla="*/ 6 w 224"/>
                <a:gd name="T15" fmla="*/ 21 h 145"/>
                <a:gd name="T16" fmla="*/ 3 w 224"/>
                <a:gd name="T17" fmla="*/ 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45">
                  <a:moveTo>
                    <a:pt x="3" y="32"/>
                  </a:moveTo>
                  <a:cubicBezTo>
                    <a:pt x="0" y="60"/>
                    <a:pt x="32" y="92"/>
                    <a:pt x="50" y="107"/>
                  </a:cubicBezTo>
                  <a:cubicBezTo>
                    <a:pt x="80" y="132"/>
                    <a:pt x="120" y="145"/>
                    <a:pt x="159" y="140"/>
                  </a:cubicBezTo>
                  <a:cubicBezTo>
                    <a:pt x="186" y="135"/>
                    <a:pt x="214" y="120"/>
                    <a:pt x="220" y="94"/>
                  </a:cubicBezTo>
                  <a:cubicBezTo>
                    <a:pt x="224" y="75"/>
                    <a:pt x="215" y="55"/>
                    <a:pt x="200" y="41"/>
                  </a:cubicBezTo>
                  <a:cubicBezTo>
                    <a:pt x="186" y="28"/>
                    <a:pt x="167" y="21"/>
                    <a:pt x="148" y="16"/>
                  </a:cubicBezTo>
                  <a:cubicBezTo>
                    <a:pt x="112" y="6"/>
                    <a:pt x="66" y="0"/>
                    <a:pt x="29" y="6"/>
                  </a:cubicBezTo>
                  <a:cubicBezTo>
                    <a:pt x="20" y="8"/>
                    <a:pt x="11" y="13"/>
                    <a:pt x="6" y="21"/>
                  </a:cubicBezTo>
                  <a:cubicBezTo>
                    <a:pt x="5" y="25"/>
                    <a:pt x="4" y="28"/>
                    <a:pt x="3" y="32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8"/>
            <p:cNvSpPr/>
            <p:nvPr/>
          </p:nvSpPr>
          <p:spPr bwMode="auto">
            <a:xfrm>
              <a:off x="10450513" y="3632200"/>
              <a:ext cx="220663" cy="117475"/>
            </a:xfrm>
            <a:custGeom>
              <a:avLst/>
              <a:gdLst>
                <a:gd name="T0" fmla="*/ 222 w 237"/>
                <a:gd name="T1" fmla="*/ 89 h 126"/>
                <a:gd name="T2" fmla="*/ 97 w 237"/>
                <a:gd name="T3" fmla="*/ 125 h 126"/>
                <a:gd name="T4" fmla="*/ 37 w 237"/>
                <a:gd name="T5" fmla="*/ 119 h 126"/>
                <a:gd name="T6" fmla="*/ 1 w 237"/>
                <a:gd name="T7" fmla="*/ 74 h 126"/>
                <a:gd name="T8" fmla="*/ 62 w 237"/>
                <a:gd name="T9" fmla="*/ 16 h 126"/>
                <a:gd name="T10" fmla="*/ 225 w 237"/>
                <a:gd name="T11" fmla="*/ 79 h 126"/>
                <a:gd name="T12" fmla="*/ 222 w 237"/>
                <a:gd name="T13" fmla="*/ 8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25">
                  <a:moveTo>
                    <a:pt x="222" y="89"/>
                  </a:moveTo>
                  <a:cubicBezTo>
                    <a:pt x="204" y="124"/>
                    <a:pt x="128" y="124"/>
                    <a:pt x="97" y="125"/>
                  </a:cubicBezTo>
                  <a:cubicBezTo>
                    <a:pt x="77" y="126"/>
                    <a:pt x="56" y="126"/>
                    <a:pt x="37" y="119"/>
                  </a:cubicBezTo>
                  <a:cubicBezTo>
                    <a:pt x="18" y="111"/>
                    <a:pt x="1" y="94"/>
                    <a:pt x="1" y="74"/>
                  </a:cubicBezTo>
                  <a:cubicBezTo>
                    <a:pt x="0" y="43"/>
                    <a:pt x="33" y="24"/>
                    <a:pt x="62" y="16"/>
                  </a:cubicBezTo>
                  <a:cubicBezTo>
                    <a:pt x="109" y="2"/>
                    <a:pt x="237" y="0"/>
                    <a:pt x="225" y="79"/>
                  </a:cubicBezTo>
                  <a:cubicBezTo>
                    <a:pt x="224" y="83"/>
                    <a:pt x="223" y="86"/>
                    <a:pt x="222" y="8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9"/>
            <p:cNvSpPr/>
            <p:nvPr/>
          </p:nvSpPr>
          <p:spPr bwMode="auto">
            <a:xfrm>
              <a:off x="9891713" y="1349375"/>
              <a:ext cx="509588" cy="1031875"/>
            </a:xfrm>
            <a:custGeom>
              <a:avLst/>
              <a:gdLst>
                <a:gd name="T0" fmla="*/ 384 w 548"/>
                <a:gd name="T1" fmla="*/ 23 h 1112"/>
                <a:gd name="T2" fmla="*/ 366 w 548"/>
                <a:gd name="T3" fmla="*/ 332 h 1112"/>
                <a:gd name="T4" fmla="*/ 367 w 548"/>
                <a:gd name="T5" fmla="*/ 333 h 1112"/>
                <a:gd name="T6" fmla="*/ 497 w 548"/>
                <a:gd name="T7" fmla="*/ 468 h 1112"/>
                <a:gd name="T8" fmla="*/ 527 w 548"/>
                <a:gd name="T9" fmla="*/ 661 h 1112"/>
                <a:gd name="T10" fmla="*/ 498 w 548"/>
                <a:gd name="T11" fmla="*/ 674 h 1112"/>
                <a:gd name="T12" fmla="*/ 484 w 548"/>
                <a:gd name="T13" fmla="*/ 645 h 1112"/>
                <a:gd name="T14" fmla="*/ 458 w 548"/>
                <a:gd name="T15" fmla="*/ 493 h 1112"/>
                <a:gd name="T16" fmla="*/ 357 w 548"/>
                <a:gd name="T17" fmla="*/ 385 h 1112"/>
                <a:gd name="T18" fmla="*/ 302 w 548"/>
                <a:gd name="T19" fmla="*/ 617 h 1112"/>
                <a:gd name="T20" fmla="*/ 302 w 548"/>
                <a:gd name="T21" fmla="*/ 627 h 1112"/>
                <a:gd name="T22" fmla="*/ 295 w 548"/>
                <a:gd name="T23" fmla="*/ 638 h 1112"/>
                <a:gd name="T24" fmla="*/ 229 w 548"/>
                <a:gd name="T25" fmla="*/ 811 h 1112"/>
                <a:gd name="T26" fmla="*/ 282 w 548"/>
                <a:gd name="T27" fmla="*/ 1093 h 1112"/>
                <a:gd name="T28" fmla="*/ 253 w 548"/>
                <a:gd name="T29" fmla="*/ 1108 h 1112"/>
                <a:gd name="T30" fmla="*/ 238 w 548"/>
                <a:gd name="T31" fmla="*/ 1078 h 1112"/>
                <a:gd name="T32" fmla="*/ 208 w 548"/>
                <a:gd name="T33" fmla="*/ 858 h 1112"/>
                <a:gd name="T34" fmla="*/ 81 w 548"/>
                <a:gd name="T35" fmla="*/ 1084 h 1112"/>
                <a:gd name="T36" fmla="*/ 49 w 548"/>
                <a:gd name="T37" fmla="*/ 1090 h 1112"/>
                <a:gd name="T38" fmla="*/ 43 w 548"/>
                <a:gd name="T39" fmla="*/ 1058 h 1112"/>
                <a:gd name="T40" fmla="*/ 179 w 548"/>
                <a:gd name="T41" fmla="*/ 811 h 1112"/>
                <a:gd name="T42" fmla="*/ 184 w 548"/>
                <a:gd name="T43" fmla="*/ 799 h 1112"/>
                <a:gd name="T44" fmla="*/ 245 w 548"/>
                <a:gd name="T45" fmla="*/ 642 h 1112"/>
                <a:gd name="T46" fmla="*/ 149 w 548"/>
                <a:gd name="T47" fmla="*/ 673 h 1112"/>
                <a:gd name="T48" fmla="*/ 42 w 548"/>
                <a:gd name="T49" fmla="*/ 768 h 1112"/>
                <a:gd name="T50" fmla="*/ 9 w 548"/>
                <a:gd name="T51" fmla="*/ 769 h 1112"/>
                <a:gd name="T52" fmla="*/ 8 w 548"/>
                <a:gd name="T53" fmla="*/ 736 h 1112"/>
                <a:gd name="T54" fmla="*/ 125 w 548"/>
                <a:gd name="T55" fmla="*/ 634 h 1112"/>
                <a:gd name="T56" fmla="*/ 130 w 548"/>
                <a:gd name="T57" fmla="*/ 631 h 1112"/>
                <a:gd name="T58" fmla="*/ 259 w 548"/>
                <a:gd name="T59" fmla="*/ 596 h 1112"/>
                <a:gd name="T60" fmla="*/ 325 w 548"/>
                <a:gd name="T61" fmla="*/ 289 h 1112"/>
                <a:gd name="T62" fmla="*/ 160 w 548"/>
                <a:gd name="T63" fmla="*/ 374 h 1112"/>
                <a:gd name="T64" fmla="*/ 128 w 548"/>
                <a:gd name="T65" fmla="*/ 378 h 1112"/>
                <a:gd name="T66" fmla="*/ 123 w 548"/>
                <a:gd name="T67" fmla="*/ 346 h 1112"/>
                <a:gd name="T68" fmla="*/ 198 w 548"/>
                <a:gd name="T69" fmla="*/ 280 h 1112"/>
                <a:gd name="T70" fmla="*/ 330 w 548"/>
                <a:gd name="T71" fmla="*/ 243 h 1112"/>
                <a:gd name="T72" fmla="*/ 338 w 548"/>
                <a:gd name="T73" fmla="*/ 25 h 1112"/>
                <a:gd name="T74" fmla="*/ 349 w 548"/>
                <a:gd name="T75" fmla="*/ 4 h 1112"/>
                <a:gd name="T76" fmla="*/ 360 w 548"/>
                <a:gd name="T77" fmla="*/ 1 h 1112"/>
                <a:gd name="T78" fmla="*/ 384 w 548"/>
                <a:gd name="T79" fmla="*/ 23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8" h="1112">
                  <a:moveTo>
                    <a:pt x="384" y="23"/>
                  </a:moveTo>
                  <a:cubicBezTo>
                    <a:pt x="387" y="127"/>
                    <a:pt x="380" y="230"/>
                    <a:pt x="366" y="332"/>
                  </a:cubicBezTo>
                  <a:cubicBezTo>
                    <a:pt x="366" y="333"/>
                    <a:pt x="367" y="333"/>
                    <a:pt x="367" y="333"/>
                  </a:cubicBezTo>
                  <a:cubicBezTo>
                    <a:pt x="412" y="371"/>
                    <a:pt x="463" y="414"/>
                    <a:pt x="497" y="468"/>
                  </a:cubicBezTo>
                  <a:cubicBezTo>
                    <a:pt x="537" y="531"/>
                    <a:pt x="548" y="603"/>
                    <a:pt x="527" y="661"/>
                  </a:cubicBezTo>
                  <a:cubicBezTo>
                    <a:pt x="523" y="673"/>
                    <a:pt x="510" y="679"/>
                    <a:pt x="498" y="674"/>
                  </a:cubicBezTo>
                  <a:cubicBezTo>
                    <a:pt x="486" y="670"/>
                    <a:pt x="479" y="657"/>
                    <a:pt x="484" y="645"/>
                  </a:cubicBezTo>
                  <a:cubicBezTo>
                    <a:pt x="500" y="600"/>
                    <a:pt x="491" y="543"/>
                    <a:pt x="458" y="493"/>
                  </a:cubicBezTo>
                  <a:cubicBezTo>
                    <a:pt x="432" y="452"/>
                    <a:pt x="395" y="418"/>
                    <a:pt x="357" y="385"/>
                  </a:cubicBezTo>
                  <a:cubicBezTo>
                    <a:pt x="344" y="464"/>
                    <a:pt x="325" y="541"/>
                    <a:pt x="302" y="617"/>
                  </a:cubicBezTo>
                  <a:cubicBezTo>
                    <a:pt x="302" y="620"/>
                    <a:pt x="303" y="623"/>
                    <a:pt x="302" y="627"/>
                  </a:cubicBezTo>
                  <a:cubicBezTo>
                    <a:pt x="301" y="631"/>
                    <a:pt x="298" y="635"/>
                    <a:pt x="295" y="638"/>
                  </a:cubicBezTo>
                  <a:cubicBezTo>
                    <a:pt x="276" y="697"/>
                    <a:pt x="254" y="755"/>
                    <a:pt x="229" y="811"/>
                  </a:cubicBezTo>
                  <a:cubicBezTo>
                    <a:pt x="292" y="888"/>
                    <a:pt x="314" y="999"/>
                    <a:pt x="282" y="1093"/>
                  </a:cubicBezTo>
                  <a:cubicBezTo>
                    <a:pt x="278" y="1105"/>
                    <a:pt x="265" y="1112"/>
                    <a:pt x="253" y="1108"/>
                  </a:cubicBezTo>
                  <a:cubicBezTo>
                    <a:pt x="241" y="1104"/>
                    <a:pt x="234" y="1090"/>
                    <a:pt x="238" y="1078"/>
                  </a:cubicBezTo>
                  <a:cubicBezTo>
                    <a:pt x="263" y="1006"/>
                    <a:pt x="250" y="922"/>
                    <a:pt x="208" y="858"/>
                  </a:cubicBezTo>
                  <a:cubicBezTo>
                    <a:pt x="171" y="936"/>
                    <a:pt x="129" y="1012"/>
                    <a:pt x="81" y="1084"/>
                  </a:cubicBezTo>
                  <a:cubicBezTo>
                    <a:pt x="74" y="1095"/>
                    <a:pt x="60" y="1097"/>
                    <a:pt x="49" y="1090"/>
                  </a:cubicBezTo>
                  <a:cubicBezTo>
                    <a:pt x="39" y="1083"/>
                    <a:pt x="36" y="1069"/>
                    <a:pt x="43" y="1058"/>
                  </a:cubicBezTo>
                  <a:cubicBezTo>
                    <a:pt x="95" y="980"/>
                    <a:pt x="140" y="897"/>
                    <a:pt x="179" y="811"/>
                  </a:cubicBezTo>
                  <a:cubicBezTo>
                    <a:pt x="179" y="807"/>
                    <a:pt x="181" y="802"/>
                    <a:pt x="184" y="799"/>
                  </a:cubicBezTo>
                  <a:cubicBezTo>
                    <a:pt x="207" y="747"/>
                    <a:pt x="227" y="695"/>
                    <a:pt x="245" y="642"/>
                  </a:cubicBezTo>
                  <a:cubicBezTo>
                    <a:pt x="214" y="643"/>
                    <a:pt x="180" y="654"/>
                    <a:pt x="149" y="673"/>
                  </a:cubicBezTo>
                  <a:cubicBezTo>
                    <a:pt x="109" y="698"/>
                    <a:pt x="75" y="734"/>
                    <a:pt x="42" y="768"/>
                  </a:cubicBezTo>
                  <a:cubicBezTo>
                    <a:pt x="33" y="778"/>
                    <a:pt x="18" y="778"/>
                    <a:pt x="9" y="769"/>
                  </a:cubicBezTo>
                  <a:cubicBezTo>
                    <a:pt x="0" y="760"/>
                    <a:pt x="0" y="746"/>
                    <a:pt x="8" y="736"/>
                  </a:cubicBezTo>
                  <a:cubicBezTo>
                    <a:pt x="43" y="700"/>
                    <a:pt x="80" y="662"/>
                    <a:pt x="125" y="634"/>
                  </a:cubicBezTo>
                  <a:cubicBezTo>
                    <a:pt x="126" y="633"/>
                    <a:pt x="128" y="632"/>
                    <a:pt x="130" y="631"/>
                  </a:cubicBezTo>
                  <a:cubicBezTo>
                    <a:pt x="173" y="606"/>
                    <a:pt x="218" y="594"/>
                    <a:pt x="259" y="596"/>
                  </a:cubicBezTo>
                  <a:cubicBezTo>
                    <a:pt x="290" y="496"/>
                    <a:pt x="312" y="393"/>
                    <a:pt x="325" y="289"/>
                  </a:cubicBezTo>
                  <a:cubicBezTo>
                    <a:pt x="262" y="292"/>
                    <a:pt x="198" y="323"/>
                    <a:pt x="160" y="374"/>
                  </a:cubicBezTo>
                  <a:cubicBezTo>
                    <a:pt x="153" y="384"/>
                    <a:pt x="138" y="386"/>
                    <a:pt x="128" y="378"/>
                  </a:cubicBezTo>
                  <a:cubicBezTo>
                    <a:pt x="118" y="371"/>
                    <a:pt x="116" y="356"/>
                    <a:pt x="123" y="346"/>
                  </a:cubicBezTo>
                  <a:cubicBezTo>
                    <a:pt x="144" y="319"/>
                    <a:pt x="169" y="297"/>
                    <a:pt x="198" y="280"/>
                  </a:cubicBezTo>
                  <a:cubicBezTo>
                    <a:pt x="238" y="256"/>
                    <a:pt x="284" y="244"/>
                    <a:pt x="330" y="243"/>
                  </a:cubicBezTo>
                  <a:cubicBezTo>
                    <a:pt x="337" y="171"/>
                    <a:pt x="340" y="98"/>
                    <a:pt x="338" y="25"/>
                  </a:cubicBezTo>
                  <a:cubicBezTo>
                    <a:pt x="337" y="16"/>
                    <a:pt x="342" y="8"/>
                    <a:pt x="349" y="4"/>
                  </a:cubicBezTo>
                  <a:cubicBezTo>
                    <a:pt x="352" y="2"/>
                    <a:pt x="356" y="1"/>
                    <a:pt x="360" y="1"/>
                  </a:cubicBezTo>
                  <a:cubicBezTo>
                    <a:pt x="373" y="0"/>
                    <a:pt x="384" y="10"/>
                    <a:pt x="384" y="2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0"/>
            <p:cNvSpPr/>
            <p:nvPr/>
          </p:nvSpPr>
          <p:spPr bwMode="auto">
            <a:xfrm>
              <a:off x="10296525" y="1908175"/>
              <a:ext cx="147638" cy="149225"/>
            </a:xfrm>
            <a:custGeom>
              <a:avLst/>
              <a:gdLst>
                <a:gd name="T0" fmla="*/ 80 w 160"/>
                <a:gd name="T1" fmla="*/ 2 h 160"/>
                <a:gd name="T2" fmla="*/ 113 w 160"/>
                <a:gd name="T3" fmla="*/ 10 h 160"/>
                <a:gd name="T4" fmla="*/ 145 w 160"/>
                <a:gd name="T5" fmla="*/ 47 h 160"/>
                <a:gd name="T6" fmla="*/ 157 w 160"/>
                <a:gd name="T7" fmla="*/ 91 h 160"/>
                <a:gd name="T8" fmla="*/ 144 w 160"/>
                <a:gd name="T9" fmla="*/ 119 h 160"/>
                <a:gd name="T10" fmla="*/ 70 w 160"/>
                <a:gd name="T11" fmla="*/ 159 h 160"/>
                <a:gd name="T12" fmla="*/ 4 w 160"/>
                <a:gd name="T13" fmla="*/ 113 h 160"/>
                <a:gd name="T14" fmla="*/ 1 w 160"/>
                <a:gd name="T15" fmla="*/ 75 h 160"/>
                <a:gd name="T16" fmla="*/ 18 w 160"/>
                <a:gd name="T17" fmla="*/ 25 h 160"/>
                <a:gd name="T18" fmla="*/ 43 w 160"/>
                <a:gd name="T19" fmla="*/ 8 h 160"/>
                <a:gd name="T20" fmla="*/ 68 w 160"/>
                <a:gd name="T21" fmla="*/ 5 h 160"/>
                <a:gd name="T22" fmla="*/ 80 w 160"/>
                <a:gd name="T23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60">
                  <a:moveTo>
                    <a:pt x="80" y="2"/>
                  </a:moveTo>
                  <a:cubicBezTo>
                    <a:pt x="92" y="0"/>
                    <a:pt x="101" y="1"/>
                    <a:pt x="113" y="10"/>
                  </a:cubicBezTo>
                  <a:cubicBezTo>
                    <a:pt x="126" y="20"/>
                    <a:pt x="136" y="33"/>
                    <a:pt x="145" y="47"/>
                  </a:cubicBezTo>
                  <a:cubicBezTo>
                    <a:pt x="154" y="60"/>
                    <a:pt x="160" y="76"/>
                    <a:pt x="157" y="91"/>
                  </a:cubicBezTo>
                  <a:cubicBezTo>
                    <a:pt x="156" y="102"/>
                    <a:pt x="151" y="111"/>
                    <a:pt x="144" y="119"/>
                  </a:cubicBezTo>
                  <a:cubicBezTo>
                    <a:pt x="127" y="143"/>
                    <a:pt x="99" y="159"/>
                    <a:pt x="70" y="159"/>
                  </a:cubicBezTo>
                  <a:cubicBezTo>
                    <a:pt x="41" y="160"/>
                    <a:pt x="12" y="141"/>
                    <a:pt x="4" y="113"/>
                  </a:cubicBezTo>
                  <a:cubicBezTo>
                    <a:pt x="0" y="101"/>
                    <a:pt x="0" y="88"/>
                    <a:pt x="1" y="75"/>
                  </a:cubicBezTo>
                  <a:cubicBezTo>
                    <a:pt x="3" y="57"/>
                    <a:pt x="7" y="39"/>
                    <a:pt x="18" y="25"/>
                  </a:cubicBezTo>
                  <a:cubicBezTo>
                    <a:pt x="25" y="16"/>
                    <a:pt x="32" y="10"/>
                    <a:pt x="43" y="8"/>
                  </a:cubicBezTo>
                  <a:cubicBezTo>
                    <a:pt x="51" y="7"/>
                    <a:pt x="60" y="7"/>
                    <a:pt x="68" y="5"/>
                  </a:cubicBezTo>
                  <a:cubicBezTo>
                    <a:pt x="72" y="4"/>
                    <a:pt x="76" y="3"/>
                    <a:pt x="80" y="2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1"/>
            <p:cNvSpPr/>
            <p:nvPr/>
          </p:nvSpPr>
          <p:spPr bwMode="auto">
            <a:xfrm>
              <a:off x="9829800" y="2016125"/>
              <a:ext cx="120650" cy="158750"/>
            </a:xfrm>
            <a:custGeom>
              <a:avLst/>
              <a:gdLst>
                <a:gd name="T0" fmla="*/ 93 w 130"/>
                <a:gd name="T1" fmla="*/ 14 h 171"/>
                <a:gd name="T2" fmla="*/ 128 w 130"/>
                <a:gd name="T3" fmla="*/ 93 h 171"/>
                <a:gd name="T4" fmla="*/ 111 w 130"/>
                <a:gd name="T5" fmla="*/ 151 h 171"/>
                <a:gd name="T6" fmla="*/ 40 w 130"/>
                <a:gd name="T7" fmla="*/ 159 h 171"/>
                <a:gd name="T8" fmla="*/ 2 w 130"/>
                <a:gd name="T9" fmla="*/ 97 h 171"/>
                <a:gd name="T10" fmla="*/ 23 w 130"/>
                <a:gd name="T11" fmla="*/ 25 h 171"/>
                <a:gd name="T12" fmla="*/ 42 w 130"/>
                <a:gd name="T13" fmla="*/ 6 h 171"/>
                <a:gd name="T14" fmla="*/ 93 w 130"/>
                <a:gd name="T15" fmla="*/ 1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71">
                  <a:moveTo>
                    <a:pt x="93" y="14"/>
                  </a:moveTo>
                  <a:cubicBezTo>
                    <a:pt x="116" y="27"/>
                    <a:pt x="127" y="68"/>
                    <a:pt x="128" y="93"/>
                  </a:cubicBezTo>
                  <a:cubicBezTo>
                    <a:pt x="130" y="113"/>
                    <a:pt x="125" y="136"/>
                    <a:pt x="111" y="151"/>
                  </a:cubicBezTo>
                  <a:cubicBezTo>
                    <a:pt x="93" y="169"/>
                    <a:pt x="62" y="171"/>
                    <a:pt x="40" y="159"/>
                  </a:cubicBezTo>
                  <a:cubicBezTo>
                    <a:pt x="18" y="147"/>
                    <a:pt x="4" y="122"/>
                    <a:pt x="2" y="97"/>
                  </a:cubicBezTo>
                  <a:cubicBezTo>
                    <a:pt x="0" y="71"/>
                    <a:pt x="9" y="46"/>
                    <a:pt x="23" y="25"/>
                  </a:cubicBezTo>
                  <a:cubicBezTo>
                    <a:pt x="28" y="18"/>
                    <a:pt x="34" y="10"/>
                    <a:pt x="42" y="6"/>
                  </a:cubicBezTo>
                  <a:cubicBezTo>
                    <a:pt x="55" y="0"/>
                    <a:pt x="81" y="8"/>
                    <a:pt x="93" y="1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2"/>
            <p:cNvSpPr/>
            <p:nvPr/>
          </p:nvSpPr>
          <p:spPr bwMode="auto">
            <a:xfrm>
              <a:off x="9920288" y="1609725"/>
              <a:ext cx="152400" cy="168275"/>
            </a:xfrm>
            <a:custGeom>
              <a:avLst/>
              <a:gdLst>
                <a:gd name="T0" fmla="*/ 121 w 165"/>
                <a:gd name="T1" fmla="*/ 27 h 181"/>
                <a:gd name="T2" fmla="*/ 135 w 165"/>
                <a:gd name="T3" fmla="*/ 32 h 181"/>
                <a:gd name="T4" fmla="*/ 160 w 165"/>
                <a:gd name="T5" fmla="*/ 70 h 181"/>
                <a:gd name="T6" fmla="*/ 152 w 165"/>
                <a:gd name="T7" fmla="*/ 138 h 181"/>
                <a:gd name="T8" fmla="*/ 98 w 165"/>
                <a:gd name="T9" fmla="*/ 177 h 181"/>
                <a:gd name="T10" fmla="*/ 29 w 165"/>
                <a:gd name="T11" fmla="*/ 150 h 181"/>
                <a:gd name="T12" fmla="*/ 2 w 165"/>
                <a:gd name="T13" fmla="*/ 80 h 181"/>
                <a:gd name="T14" fmla="*/ 29 w 165"/>
                <a:gd name="T15" fmla="*/ 17 h 181"/>
                <a:gd name="T16" fmla="*/ 113 w 165"/>
                <a:gd name="T17" fmla="*/ 25 h 181"/>
                <a:gd name="T18" fmla="*/ 121 w 165"/>
                <a:gd name="T19" fmla="*/ 2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81">
                  <a:moveTo>
                    <a:pt x="121" y="27"/>
                  </a:moveTo>
                  <a:cubicBezTo>
                    <a:pt x="126" y="28"/>
                    <a:pt x="131" y="30"/>
                    <a:pt x="135" y="32"/>
                  </a:cubicBezTo>
                  <a:cubicBezTo>
                    <a:pt x="149" y="39"/>
                    <a:pt x="156" y="55"/>
                    <a:pt x="160" y="70"/>
                  </a:cubicBezTo>
                  <a:cubicBezTo>
                    <a:pt x="165" y="93"/>
                    <a:pt x="163" y="117"/>
                    <a:pt x="152" y="138"/>
                  </a:cubicBezTo>
                  <a:cubicBezTo>
                    <a:pt x="141" y="158"/>
                    <a:pt x="121" y="174"/>
                    <a:pt x="98" y="177"/>
                  </a:cubicBezTo>
                  <a:cubicBezTo>
                    <a:pt x="73" y="181"/>
                    <a:pt x="47" y="169"/>
                    <a:pt x="29" y="150"/>
                  </a:cubicBezTo>
                  <a:cubicBezTo>
                    <a:pt x="12" y="131"/>
                    <a:pt x="4" y="106"/>
                    <a:pt x="2" y="80"/>
                  </a:cubicBezTo>
                  <a:cubicBezTo>
                    <a:pt x="0" y="57"/>
                    <a:pt x="8" y="30"/>
                    <a:pt x="29" y="17"/>
                  </a:cubicBezTo>
                  <a:cubicBezTo>
                    <a:pt x="56" y="0"/>
                    <a:pt x="86" y="17"/>
                    <a:pt x="113" y="25"/>
                  </a:cubicBezTo>
                  <a:cubicBezTo>
                    <a:pt x="115" y="26"/>
                    <a:pt x="118" y="26"/>
                    <a:pt x="121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3"/>
            <p:cNvSpPr/>
            <p:nvPr/>
          </p:nvSpPr>
          <p:spPr bwMode="auto">
            <a:xfrm>
              <a:off x="10052050" y="2333625"/>
              <a:ext cx="174625" cy="150813"/>
            </a:xfrm>
            <a:custGeom>
              <a:avLst/>
              <a:gdLst>
                <a:gd name="T0" fmla="*/ 88 w 187"/>
                <a:gd name="T1" fmla="*/ 1 h 162"/>
                <a:gd name="T2" fmla="*/ 150 w 187"/>
                <a:gd name="T3" fmla="*/ 18 h 162"/>
                <a:gd name="T4" fmla="*/ 185 w 187"/>
                <a:gd name="T5" fmla="*/ 78 h 162"/>
                <a:gd name="T6" fmla="*/ 184 w 187"/>
                <a:gd name="T7" fmla="*/ 101 h 162"/>
                <a:gd name="T8" fmla="*/ 170 w 187"/>
                <a:gd name="T9" fmla="*/ 119 h 162"/>
                <a:gd name="T10" fmla="*/ 84 w 187"/>
                <a:gd name="T11" fmla="*/ 162 h 162"/>
                <a:gd name="T12" fmla="*/ 3 w 187"/>
                <a:gd name="T13" fmla="*/ 88 h 162"/>
                <a:gd name="T14" fmla="*/ 81 w 187"/>
                <a:gd name="T15" fmla="*/ 1 h 162"/>
                <a:gd name="T16" fmla="*/ 88 w 187"/>
                <a:gd name="T17" fmla="*/ 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62">
                  <a:moveTo>
                    <a:pt x="88" y="1"/>
                  </a:moveTo>
                  <a:cubicBezTo>
                    <a:pt x="110" y="0"/>
                    <a:pt x="133" y="4"/>
                    <a:pt x="150" y="18"/>
                  </a:cubicBezTo>
                  <a:cubicBezTo>
                    <a:pt x="168" y="33"/>
                    <a:pt x="181" y="55"/>
                    <a:pt x="185" y="78"/>
                  </a:cubicBezTo>
                  <a:cubicBezTo>
                    <a:pt x="186" y="85"/>
                    <a:pt x="187" y="94"/>
                    <a:pt x="184" y="101"/>
                  </a:cubicBezTo>
                  <a:cubicBezTo>
                    <a:pt x="181" y="108"/>
                    <a:pt x="176" y="114"/>
                    <a:pt x="170" y="119"/>
                  </a:cubicBezTo>
                  <a:cubicBezTo>
                    <a:pt x="147" y="142"/>
                    <a:pt x="117" y="162"/>
                    <a:pt x="84" y="162"/>
                  </a:cubicBezTo>
                  <a:cubicBezTo>
                    <a:pt x="43" y="162"/>
                    <a:pt x="6" y="128"/>
                    <a:pt x="3" y="88"/>
                  </a:cubicBezTo>
                  <a:cubicBezTo>
                    <a:pt x="0" y="42"/>
                    <a:pt x="37" y="4"/>
                    <a:pt x="81" y="1"/>
                  </a:cubicBezTo>
                  <a:cubicBezTo>
                    <a:pt x="83" y="1"/>
                    <a:pt x="86" y="1"/>
                    <a:pt x="88" y="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4"/>
            <p:cNvSpPr/>
            <p:nvPr/>
          </p:nvSpPr>
          <p:spPr bwMode="auto">
            <a:xfrm>
              <a:off x="9817100" y="2319337"/>
              <a:ext cx="165100" cy="157163"/>
            </a:xfrm>
            <a:custGeom>
              <a:avLst/>
              <a:gdLst>
                <a:gd name="T0" fmla="*/ 134 w 177"/>
                <a:gd name="T1" fmla="*/ 27 h 170"/>
                <a:gd name="T2" fmla="*/ 168 w 177"/>
                <a:gd name="T3" fmla="*/ 67 h 170"/>
                <a:gd name="T4" fmla="*/ 166 w 177"/>
                <a:gd name="T5" fmla="*/ 129 h 170"/>
                <a:gd name="T6" fmla="*/ 109 w 177"/>
                <a:gd name="T7" fmla="*/ 165 h 170"/>
                <a:gd name="T8" fmla="*/ 18 w 177"/>
                <a:gd name="T9" fmla="*/ 123 h 170"/>
                <a:gd name="T10" fmla="*/ 30 w 177"/>
                <a:gd name="T11" fmla="*/ 25 h 170"/>
                <a:gd name="T12" fmla="*/ 122 w 177"/>
                <a:gd name="T13" fmla="*/ 18 h 170"/>
                <a:gd name="T14" fmla="*/ 134 w 177"/>
                <a:gd name="T15" fmla="*/ 2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170">
                  <a:moveTo>
                    <a:pt x="134" y="27"/>
                  </a:moveTo>
                  <a:cubicBezTo>
                    <a:pt x="148" y="37"/>
                    <a:pt x="162" y="51"/>
                    <a:pt x="168" y="67"/>
                  </a:cubicBezTo>
                  <a:cubicBezTo>
                    <a:pt x="176" y="87"/>
                    <a:pt x="177" y="110"/>
                    <a:pt x="166" y="129"/>
                  </a:cubicBezTo>
                  <a:cubicBezTo>
                    <a:pt x="155" y="150"/>
                    <a:pt x="132" y="162"/>
                    <a:pt x="109" y="165"/>
                  </a:cubicBezTo>
                  <a:cubicBezTo>
                    <a:pt x="74" y="170"/>
                    <a:pt x="36" y="153"/>
                    <a:pt x="18" y="123"/>
                  </a:cubicBezTo>
                  <a:cubicBezTo>
                    <a:pt x="0" y="92"/>
                    <a:pt x="5" y="49"/>
                    <a:pt x="30" y="25"/>
                  </a:cubicBezTo>
                  <a:cubicBezTo>
                    <a:pt x="55" y="1"/>
                    <a:pt x="93" y="0"/>
                    <a:pt x="122" y="18"/>
                  </a:cubicBezTo>
                  <a:cubicBezTo>
                    <a:pt x="126" y="21"/>
                    <a:pt x="130" y="24"/>
                    <a:pt x="134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5"/>
            <p:cNvSpPr/>
            <p:nvPr/>
          </p:nvSpPr>
          <p:spPr bwMode="auto">
            <a:xfrm>
              <a:off x="9664700" y="2522537"/>
              <a:ext cx="311150" cy="336550"/>
            </a:xfrm>
            <a:custGeom>
              <a:avLst/>
              <a:gdLst>
                <a:gd name="T0" fmla="*/ 149 w 336"/>
                <a:gd name="T1" fmla="*/ 117 h 363"/>
                <a:gd name="T2" fmla="*/ 39 w 336"/>
                <a:gd name="T3" fmla="*/ 112 h 363"/>
                <a:gd name="T4" fmla="*/ 9 w 336"/>
                <a:gd name="T5" fmla="*/ 133 h 363"/>
                <a:gd name="T6" fmla="*/ 6 w 336"/>
                <a:gd name="T7" fmla="*/ 168 h 363"/>
                <a:gd name="T8" fmla="*/ 32 w 336"/>
                <a:gd name="T9" fmla="*/ 184 h 363"/>
                <a:gd name="T10" fmla="*/ 135 w 336"/>
                <a:gd name="T11" fmla="*/ 187 h 363"/>
                <a:gd name="T12" fmla="*/ 68 w 336"/>
                <a:gd name="T13" fmla="*/ 243 h 363"/>
                <a:gd name="T14" fmla="*/ 57 w 336"/>
                <a:gd name="T15" fmla="*/ 293 h 363"/>
                <a:gd name="T16" fmla="*/ 120 w 336"/>
                <a:gd name="T17" fmla="*/ 301 h 363"/>
                <a:gd name="T18" fmla="*/ 154 w 336"/>
                <a:gd name="T19" fmla="*/ 237 h 363"/>
                <a:gd name="T20" fmla="*/ 173 w 336"/>
                <a:gd name="T21" fmla="*/ 315 h 363"/>
                <a:gd name="T22" fmla="*/ 237 w 336"/>
                <a:gd name="T23" fmla="*/ 355 h 363"/>
                <a:gd name="T24" fmla="*/ 264 w 336"/>
                <a:gd name="T25" fmla="*/ 291 h 363"/>
                <a:gd name="T26" fmla="*/ 218 w 336"/>
                <a:gd name="T27" fmla="*/ 231 h 363"/>
                <a:gd name="T28" fmla="*/ 282 w 336"/>
                <a:gd name="T29" fmla="*/ 253 h 363"/>
                <a:gd name="T30" fmla="*/ 332 w 336"/>
                <a:gd name="T31" fmla="*/ 212 h 363"/>
                <a:gd name="T32" fmla="*/ 296 w 336"/>
                <a:gd name="T33" fmla="*/ 153 h 363"/>
                <a:gd name="T34" fmla="*/ 222 w 336"/>
                <a:gd name="T35" fmla="*/ 147 h 363"/>
                <a:gd name="T36" fmla="*/ 256 w 336"/>
                <a:gd name="T37" fmla="*/ 77 h 363"/>
                <a:gd name="T38" fmla="*/ 216 w 336"/>
                <a:gd name="T39" fmla="*/ 8 h 363"/>
                <a:gd name="T40" fmla="*/ 203 w 336"/>
                <a:gd name="T41" fmla="*/ 1 h 363"/>
                <a:gd name="T42" fmla="*/ 188 w 336"/>
                <a:gd name="T43" fmla="*/ 4 h 363"/>
                <a:gd name="T44" fmla="*/ 149 w 336"/>
                <a:gd name="T45" fmla="*/ 1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63">
                  <a:moveTo>
                    <a:pt x="149" y="117"/>
                  </a:moveTo>
                  <a:cubicBezTo>
                    <a:pt x="123" y="94"/>
                    <a:pt x="73" y="102"/>
                    <a:pt x="39" y="112"/>
                  </a:cubicBezTo>
                  <a:cubicBezTo>
                    <a:pt x="28" y="116"/>
                    <a:pt x="16" y="122"/>
                    <a:pt x="9" y="133"/>
                  </a:cubicBezTo>
                  <a:cubicBezTo>
                    <a:pt x="2" y="143"/>
                    <a:pt x="0" y="157"/>
                    <a:pt x="6" y="168"/>
                  </a:cubicBezTo>
                  <a:cubicBezTo>
                    <a:pt x="12" y="176"/>
                    <a:pt x="22" y="181"/>
                    <a:pt x="32" y="184"/>
                  </a:cubicBezTo>
                  <a:cubicBezTo>
                    <a:pt x="66" y="194"/>
                    <a:pt x="101" y="195"/>
                    <a:pt x="135" y="187"/>
                  </a:cubicBezTo>
                  <a:cubicBezTo>
                    <a:pt x="108" y="199"/>
                    <a:pt x="85" y="219"/>
                    <a:pt x="68" y="243"/>
                  </a:cubicBezTo>
                  <a:cubicBezTo>
                    <a:pt x="57" y="258"/>
                    <a:pt x="49" y="277"/>
                    <a:pt x="57" y="293"/>
                  </a:cubicBezTo>
                  <a:cubicBezTo>
                    <a:pt x="67" y="315"/>
                    <a:pt x="101" y="316"/>
                    <a:pt x="120" y="301"/>
                  </a:cubicBezTo>
                  <a:cubicBezTo>
                    <a:pt x="139" y="285"/>
                    <a:pt x="147" y="260"/>
                    <a:pt x="154" y="237"/>
                  </a:cubicBezTo>
                  <a:cubicBezTo>
                    <a:pt x="153" y="264"/>
                    <a:pt x="160" y="291"/>
                    <a:pt x="173" y="315"/>
                  </a:cubicBezTo>
                  <a:cubicBezTo>
                    <a:pt x="185" y="340"/>
                    <a:pt x="211" y="363"/>
                    <a:pt x="237" y="355"/>
                  </a:cubicBezTo>
                  <a:cubicBezTo>
                    <a:pt x="262" y="348"/>
                    <a:pt x="272" y="316"/>
                    <a:pt x="264" y="291"/>
                  </a:cubicBezTo>
                  <a:cubicBezTo>
                    <a:pt x="257" y="267"/>
                    <a:pt x="237" y="248"/>
                    <a:pt x="218" y="231"/>
                  </a:cubicBezTo>
                  <a:cubicBezTo>
                    <a:pt x="236" y="245"/>
                    <a:pt x="259" y="255"/>
                    <a:pt x="282" y="253"/>
                  </a:cubicBezTo>
                  <a:cubicBezTo>
                    <a:pt x="305" y="251"/>
                    <a:pt x="328" y="235"/>
                    <a:pt x="332" y="212"/>
                  </a:cubicBezTo>
                  <a:cubicBezTo>
                    <a:pt x="336" y="187"/>
                    <a:pt x="319" y="163"/>
                    <a:pt x="296" y="153"/>
                  </a:cubicBezTo>
                  <a:cubicBezTo>
                    <a:pt x="273" y="142"/>
                    <a:pt x="247" y="143"/>
                    <a:pt x="222" y="147"/>
                  </a:cubicBezTo>
                  <a:cubicBezTo>
                    <a:pt x="246" y="133"/>
                    <a:pt x="259" y="104"/>
                    <a:pt x="256" y="77"/>
                  </a:cubicBezTo>
                  <a:cubicBezTo>
                    <a:pt x="254" y="50"/>
                    <a:pt x="238" y="25"/>
                    <a:pt x="216" y="8"/>
                  </a:cubicBezTo>
                  <a:cubicBezTo>
                    <a:pt x="212" y="5"/>
                    <a:pt x="208" y="2"/>
                    <a:pt x="203" y="1"/>
                  </a:cubicBezTo>
                  <a:cubicBezTo>
                    <a:pt x="198" y="0"/>
                    <a:pt x="193" y="2"/>
                    <a:pt x="188" y="4"/>
                  </a:cubicBezTo>
                  <a:cubicBezTo>
                    <a:pt x="150" y="21"/>
                    <a:pt x="128" y="82"/>
                    <a:pt x="149" y="11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6"/>
            <p:cNvSpPr/>
            <p:nvPr/>
          </p:nvSpPr>
          <p:spPr bwMode="auto">
            <a:xfrm>
              <a:off x="9809163" y="2665412"/>
              <a:ext cx="26988" cy="28575"/>
            </a:xfrm>
            <a:custGeom>
              <a:avLst/>
              <a:gdLst>
                <a:gd name="T0" fmla="*/ 27 w 28"/>
                <a:gd name="T1" fmla="*/ 13 h 31"/>
                <a:gd name="T2" fmla="*/ 22 w 28"/>
                <a:gd name="T3" fmla="*/ 4 h 31"/>
                <a:gd name="T4" fmla="*/ 11 w 28"/>
                <a:gd name="T5" fmla="*/ 0 h 31"/>
                <a:gd name="T6" fmla="*/ 7 w 28"/>
                <a:gd name="T7" fmla="*/ 1 h 31"/>
                <a:gd name="T8" fmla="*/ 5 w 28"/>
                <a:gd name="T9" fmla="*/ 4 h 31"/>
                <a:gd name="T10" fmla="*/ 1 w 28"/>
                <a:gd name="T11" fmla="*/ 20 h 31"/>
                <a:gd name="T12" fmla="*/ 16 w 28"/>
                <a:gd name="T13" fmla="*/ 30 h 31"/>
                <a:gd name="T14" fmla="*/ 27 w 28"/>
                <a:gd name="T15" fmla="*/ 14 h 31"/>
                <a:gd name="T16" fmla="*/ 27 w 2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1">
                  <a:moveTo>
                    <a:pt x="27" y="13"/>
                  </a:moveTo>
                  <a:cubicBezTo>
                    <a:pt x="26" y="9"/>
                    <a:pt x="25" y="6"/>
                    <a:pt x="22" y="4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2" y="9"/>
                    <a:pt x="0" y="14"/>
                    <a:pt x="1" y="20"/>
                  </a:cubicBezTo>
                  <a:cubicBezTo>
                    <a:pt x="3" y="26"/>
                    <a:pt x="10" y="31"/>
                    <a:pt x="16" y="30"/>
                  </a:cubicBezTo>
                  <a:cubicBezTo>
                    <a:pt x="24" y="29"/>
                    <a:pt x="28" y="21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7"/>
            <p:cNvSpPr/>
            <p:nvPr/>
          </p:nvSpPr>
          <p:spPr bwMode="auto">
            <a:xfrm>
              <a:off x="9845675" y="2686050"/>
              <a:ext cx="25400" cy="30163"/>
            </a:xfrm>
            <a:custGeom>
              <a:avLst/>
              <a:gdLst>
                <a:gd name="T0" fmla="*/ 27 w 28"/>
                <a:gd name="T1" fmla="*/ 13 h 31"/>
                <a:gd name="T2" fmla="*/ 22 w 28"/>
                <a:gd name="T3" fmla="*/ 3 h 31"/>
                <a:gd name="T4" fmla="*/ 11 w 28"/>
                <a:gd name="T5" fmla="*/ 0 h 31"/>
                <a:gd name="T6" fmla="*/ 7 w 28"/>
                <a:gd name="T7" fmla="*/ 1 h 31"/>
                <a:gd name="T8" fmla="*/ 5 w 28"/>
                <a:gd name="T9" fmla="*/ 4 h 31"/>
                <a:gd name="T10" fmla="*/ 1 w 28"/>
                <a:gd name="T11" fmla="*/ 20 h 31"/>
                <a:gd name="T12" fmla="*/ 16 w 28"/>
                <a:gd name="T13" fmla="*/ 30 h 31"/>
                <a:gd name="T14" fmla="*/ 27 w 28"/>
                <a:gd name="T15" fmla="*/ 14 h 31"/>
                <a:gd name="T16" fmla="*/ 27 w 2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1">
                  <a:moveTo>
                    <a:pt x="27" y="13"/>
                  </a:moveTo>
                  <a:cubicBezTo>
                    <a:pt x="26" y="9"/>
                    <a:pt x="25" y="6"/>
                    <a:pt x="22" y="3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2" y="9"/>
                    <a:pt x="0" y="14"/>
                    <a:pt x="1" y="20"/>
                  </a:cubicBezTo>
                  <a:cubicBezTo>
                    <a:pt x="3" y="26"/>
                    <a:pt x="9" y="31"/>
                    <a:pt x="16" y="30"/>
                  </a:cubicBezTo>
                  <a:cubicBezTo>
                    <a:pt x="23" y="28"/>
                    <a:pt x="28" y="21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8"/>
            <p:cNvSpPr/>
            <p:nvPr/>
          </p:nvSpPr>
          <p:spPr bwMode="auto">
            <a:xfrm>
              <a:off x="9812338" y="2709862"/>
              <a:ext cx="33338" cy="33338"/>
            </a:xfrm>
            <a:custGeom>
              <a:avLst/>
              <a:gdLst>
                <a:gd name="T0" fmla="*/ 28 w 37"/>
                <a:gd name="T1" fmla="*/ 5 h 36"/>
                <a:gd name="T2" fmla="*/ 18 w 37"/>
                <a:gd name="T3" fmla="*/ 0 h 36"/>
                <a:gd name="T4" fmla="*/ 5 w 37"/>
                <a:gd name="T5" fmla="*/ 4 h 36"/>
                <a:gd name="T6" fmla="*/ 0 w 37"/>
                <a:gd name="T7" fmla="*/ 17 h 36"/>
                <a:gd name="T8" fmla="*/ 14 w 37"/>
                <a:gd name="T9" fmla="*/ 34 h 36"/>
                <a:gd name="T10" fmla="*/ 33 w 37"/>
                <a:gd name="T11" fmla="*/ 27 h 36"/>
                <a:gd name="T12" fmla="*/ 30 w 37"/>
                <a:gd name="T13" fmla="*/ 8 h 36"/>
                <a:gd name="T14" fmla="*/ 28 w 37"/>
                <a:gd name="T15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6">
                  <a:moveTo>
                    <a:pt x="28" y="5"/>
                  </a:moveTo>
                  <a:cubicBezTo>
                    <a:pt x="25" y="3"/>
                    <a:pt x="21" y="1"/>
                    <a:pt x="18" y="0"/>
                  </a:cubicBezTo>
                  <a:cubicBezTo>
                    <a:pt x="13" y="0"/>
                    <a:pt x="8" y="1"/>
                    <a:pt x="5" y="4"/>
                  </a:cubicBezTo>
                  <a:cubicBezTo>
                    <a:pt x="1" y="7"/>
                    <a:pt x="0" y="12"/>
                    <a:pt x="0" y="17"/>
                  </a:cubicBezTo>
                  <a:cubicBezTo>
                    <a:pt x="1" y="25"/>
                    <a:pt x="6" y="32"/>
                    <a:pt x="14" y="34"/>
                  </a:cubicBezTo>
                  <a:cubicBezTo>
                    <a:pt x="21" y="36"/>
                    <a:pt x="29" y="33"/>
                    <a:pt x="33" y="27"/>
                  </a:cubicBezTo>
                  <a:cubicBezTo>
                    <a:pt x="37" y="21"/>
                    <a:pt x="35" y="13"/>
                    <a:pt x="30" y="8"/>
                  </a:cubicBezTo>
                  <a:cubicBezTo>
                    <a:pt x="29" y="7"/>
                    <a:pt x="29" y="6"/>
                    <a:pt x="28" y="5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9"/>
            <p:cNvSpPr/>
            <p:nvPr/>
          </p:nvSpPr>
          <p:spPr bwMode="auto">
            <a:xfrm>
              <a:off x="10474325" y="2046287"/>
              <a:ext cx="804863" cy="655638"/>
            </a:xfrm>
            <a:custGeom>
              <a:avLst/>
              <a:gdLst>
                <a:gd name="T0" fmla="*/ 40 w 868"/>
                <a:gd name="T1" fmla="*/ 138 h 706"/>
                <a:gd name="T2" fmla="*/ 291 w 868"/>
                <a:gd name="T3" fmla="*/ 603 h 706"/>
                <a:gd name="T4" fmla="*/ 267 w 868"/>
                <a:gd name="T5" fmla="*/ 488 h 706"/>
                <a:gd name="T6" fmla="*/ 505 w 868"/>
                <a:gd name="T7" fmla="*/ 700 h 706"/>
                <a:gd name="T8" fmla="*/ 436 w 868"/>
                <a:gd name="T9" fmla="*/ 560 h 706"/>
                <a:gd name="T10" fmla="*/ 819 w 868"/>
                <a:gd name="T11" fmla="*/ 695 h 706"/>
                <a:gd name="T12" fmla="*/ 659 w 868"/>
                <a:gd name="T13" fmla="*/ 490 h 706"/>
                <a:gd name="T14" fmla="*/ 868 w 868"/>
                <a:gd name="T15" fmla="*/ 516 h 706"/>
                <a:gd name="T16" fmla="*/ 651 w 868"/>
                <a:gd name="T17" fmla="*/ 327 h 706"/>
                <a:gd name="T18" fmla="*/ 800 w 868"/>
                <a:gd name="T19" fmla="*/ 321 h 706"/>
                <a:gd name="T20" fmla="*/ 673 w 868"/>
                <a:gd name="T21" fmla="*/ 207 h 706"/>
                <a:gd name="T22" fmla="*/ 485 w 868"/>
                <a:gd name="T23" fmla="*/ 176 h 706"/>
                <a:gd name="T24" fmla="*/ 660 w 868"/>
                <a:gd name="T25" fmla="*/ 125 h 706"/>
                <a:gd name="T26" fmla="*/ 191 w 868"/>
                <a:gd name="T27" fmla="*/ 25 h 706"/>
                <a:gd name="T28" fmla="*/ 40 w 868"/>
                <a:gd name="T29" fmla="*/ 13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7" h="706">
                  <a:moveTo>
                    <a:pt x="40" y="138"/>
                  </a:moveTo>
                  <a:cubicBezTo>
                    <a:pt x="0" y="289"/>
                    <a:pt x="172" y="536"/>
                    <a:pt x="291" y="603"/>
                  </a:cubicBezTo>
                  <a:cubicBezTo>
                    <a:pt x="283" y="565"/>
                    <a:pt x="275" y="527"/>
                    <a:pt x="267" y="488"/>
                  </a:cubicBezTo>
                  <a:cubicBezTo>
                    <a:pt x="330" y="575"/>
                    <a:pt x="412" y="648"/>
                    <a:pt x="505" y="700"/>
                  </a:cubicBezTo>
                  <a:cubicBezTo>
                    <a:pt x="502" y="647"/>
                    <a:pt x="476" y="595"/>
                    <a:pt x="436" y="560"/>
                  </a:cubicBezTo>
                  <a:cubicBezTo>
                    <a:pt x="537" y="656"/>
                    <a:pt x="680" y="706"/>
                    <a:pt x="819" y="695"/>
                  </a:cubicBezTo>
                  <a:cubicBezTo>
                    <a:pt x="775" y="620"/>
                    <a:pt x="721" y="551"/>
                    <a:pt x="659" y="490"/>
                  </a:cubicBezTo>
                  <a:cubicBezTo>
                    <a:pt x="728" y="505"/>
                    <a:pt x="798" y="513"/>
                    <a:pt x="868" y="516"/>
                  </a:cubicBezTo>
                  <a:cubicBezTo>
                    <a:pt x="856" y="411"/>
                    <a:pt x="756" y="324"/>
                    <a:pt x="651" y="327"/>
                  </a:cubicBezTo>
                  <a:cubicBezTo>
                    <a:pt x="700" y="325"/>
                    <a:pt x="750" y="323"/>
                    <a:pt x="800" y="321"/>
                  </a:cubicBezTo>
                  <a:cubicBezTo>
                    <a:pt x="800" y="259"/>
                    <a:pt x="732" y="223"/>
                    <a:pt x="673" y="207"/>
                  </a:cubicBezTo>
                  <a:cubicBezTo>
                    <a:pt x="612" y="189"/>
                    <a:pt x="548" y="179"/>
                    <a:pt x="485" y="176"/>
                  </a:cubicBezTo>
                  <a:cubicBezTo>
                    <a:pt x="546" y="172"/>
                    <a:pt x="606" y="155"/>
                    <a:pt x="660" y="125"/>
                  </a:cubicBezTo>
                  <a:cubicBezTo>
                    <a:pt x="523" y="37"/>
                    <a:pt x="353" y="0"/>
                    <a:pt x="191" y="25"/>
                  </a:cubicBezTo>
                  <a:cubicBezTo>
                    <a:pt x="100" y="38"/>
                    <a:pt x="55" y="81"/>
                    <a:pt x="40" y="13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0"/>
            <p:cNvSpPr/>
            <p:nvPr/>
          </p:nvSpPr>
          <p:spPr bwMode="auto">
            <a:xfrm>
              <a:off x="10021888" y="1176337"/>
              <a:ext cx="520700" cy="479425"/>
            </a:xfrm>
            <a:custGeom>
              <a:avLst/>
              <a:gdLst>
                <a:gd name="T0" fmla="*/ 529 w 562"/>
                <a:gd name="T1" fmla="*/ 188 h 516"/>
                <a:gd name="T2" fmla="*/ 169 w 562"/>
                <a:gd name="T3" fmla="*/ 17 h 516"/>
                <a:gd name="T4" fmla="*/ 9 w 562"/>
                <a:gd name="T5" fmla="*/ 156 h 516"/>
                <a:gd name="T6" fmla="*/ 133 w 562"/>
                <a:gd name="T7" fmla="*/ 240 h 516"/>
                <a:gd name="T8" fmla="*/ 49 w 562"/>
                <a:gd name="T9" fmla="*/ 398 h 516"/>
                <a:gd name="T10" fmla="*/ 365 w 562"/>
                <a:gd name="T11" fmla="*/ 325 h 516"/>
                <a:gd name="T12" fmla="*/ 529 w 562"/>
                <a:gd name="T13" fmla="*/ 188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516">
                  <a:moveTo>
                    <a:pt x="529" y="188"/>
                  </a:moveTo>
                  <a:cubicBezTo>
                    <a:pt x="562" y="91"/>
                    <a:pt x="309" y="0"/>
                    <a:pt x="169" y="17"/>
                  </a:cubicBezTo>
                  <a:cubicBezTo>
                    <a:pt x="30" y="34"/>
                    <a:pt x="0" y="101"/>
                    <a:pt x="9" y="156"/>
                  </a:cubicBezTo>
                  <a:cubicBezTo>
                    <a:pt x="19" y="211"/>
                    <a:pt x="118" y="189"/>
                    <a:pt x="133" y="240"/>
                  </a:cubicBezTo>
                  <a:cubicBezTo>
                    <a:pt x="147" y="290"/>
                    <a:pt x="10" y="305"/>
                    <a:pt x="49" y="398"/>
                  </a:cubicBezTo>
                  <a:cubicBezTo>
                    <a:pt x="99" y="516"/>
                    <a:pt x="287" y="379"/>
                    <a:pt x="365" y="325"/>
                  </a:cubicBezTo>
                  <a:cubicBezTo>
                    <a:pt x="443" y="270"/>
                    <a:pt x="506" y="256"/>
                    <a:pt x="529" y="188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1"/>
            <p:cNvSpPr/>
            <p:nvPr/>
          </p:nvSpPr>
          <p:spPr bwMode="auto">
            <a:xfrm>
              <a:off x="10191750" y="1406525"/>
              <a:ext cx="438150" cy="512763"/>
            </a:xfrm>
            <a:custGeom>
              <a:avLst/>
              <a:gdLst>
                <a:gd name="T0" fmla="*/ 405 w 473"/>
                <a:gd name="T1" fmla="*/ 36 h 553"/>
                <a:gd name="T2" fmla="*/ 73 w 473"/>
                <a:gd name="T3" fmla="*/ 307 h 553"/>
                <a:gd name="T4" fmla="*/ 104 w 473"/>
                <a:gd name="T5" fmla="*/ 517 h 553"/>
                <a:gd name="T6" fmla="*/ 239 w 473"/>
                <a:gd name="T7" fmla="*/ 417 h 553"/>
                <a:gd name="T8" fmla="*/ 367 w 473"/>
                <a:gd name="T9" fmla="*/ 532 h 553"/>
                <a:gd name="T10" fmla="*/ 395 w 473"/>
                <a:gd name="T11" fmla="*/ 242 h 553"/>
                <a:gd name="T12" fmla="*/ 405 w 473"/>
                <a:gd name="T13" fmla="*/ 3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553">
                  <a:moveTo>
                    <a:pt x="405" y="36"/>
                  </a:moveTo>
                  <a:cubicBezTo>
                    <a:pt x="332" y="0"/>
                    <a:pt x="147" y="135"/>
                    <a:pt x="73" y="307"/>
                  </a:cubicBezTo>
                  <a:cubicBezTo>
                    <a:pt x="0" y="479"/>
                    <a:pt x="59" y="517"/>
                    <a:pt x="104" y="517"/>
                  </a:cubicBezTo>
                  <a:cubicBezTo>
                    <a:pt x="149" y="517"/>
                    <a:pt x="203" y="415"/>
                    <a:pt x="239" y="417"/>
                  </a:cubicBezTo>
                  <a:cubicBezTo>
                    <a:pt x="275" y="420"/>
                    <a:pt x="285" y="553"/>
                    <a:pt x="367" y="532"/>
                  </a:cubicBezTo>
                  <a:cubicBezTo>
                    <a:pt x="473" y="505"/>
                    <a:pt x="390" y="407"/>
                    <a:pt x="395" y="242"/>
                  </a:cubicBezTo>
                  <a:cubicBezTo>
                    <a:pt x="399" y="77"/>
                    <a:pt x="458" y="63"/>
                    <a:pt x="405" y="36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2"/>
            <p:cNvSpPr/>
            <p:nvPr/>
          </p:nvSpPr>
          <p:spPr bwMode="auto">
            <a:xfrm>
              <a:off x="10604500" y="1423987"/>
              <a:ext cx="450850" cy="460375"/>
            </a:xfrm>
            <a:custGeom>
              <a:avLst/>
              <a:gdLst>
                <a:gd name="T0" fmla="*/ 57 w 487"/>
                <a:gd name="T1" fmla="*/ 22 h 496"/>
                <a:gd name="T2" fmla="*/ 107 w 487"/>
                <a:gd name="T3" fmla="*/ 290 h 496"/>
                <a:gd name="T4" fmla="*/ 342 w 487"/>
                <a:gd name="T5" fmla="*/ 419 h 496"/>
                <a:gd name="T6" fmla="*/ 346 w 487"/>
                <a:gd name="T7" fmla="*/ 238 h 496"/>
                <a:gd name="T8" fmla="*/ 463 w 487"/>
                <a:gd name="T9" fmla="*/ 176 h 496"/>
                <a:gd name="T10" fmla="*/ 248 w 487"/>
                <a:gd name="T11" fmla="*/ 86 h 496"/>
                <a:gd name="T12" fmla="*/ 57 w 487"/>
                <a:gd name="T13" fmla="*/ 2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496">
                  <a:moveTo>
                    <a:pt x="57" y="22"/>
                  </a:moveTo>
                  <a:cubicBezTo>
                    <a:pt x="0" y="38"/>
                    <a:pt x="42" y="183"/>
                    <a:pt x="107" y="290"/>
                  </a:cubicBezTo>
                  <a:cubicBezTo>
                    <a:pt x="173" y="396"/>
                    <a:pt x="295" y="496"/>
                    <a:pt x="342" y="419"/>
                  </a:cubicBezTo>
                  <a:cubicBezTo>
                    <a:pt x="388" y="341"/>
                    <a:pt x="311" y="273"/>
                    <a:pt x="346" y="238"/>
                  </a:cubicBezTo>
                  <a:cubicBezTo>
                    <a:pt x="381" y="202"/>
                    <a:pt x="446" y="250"/>
                    <a:pt x="463" y="176"/>
                  </a:cubicBezTo>
                  <a:cubicBezTo>
                    <a:pt x="487" y="76"/>
                    <a:pt x="341" y="101"/>
                    <a:pt x="248" y="86"/>
                  </a:cubicBezTo>
                  <a:cubicBezTo>
                    <a:pt x="154" y="71"/>
                    <a:pt x="141" y="0"/>
                    <a:pt x="57" y="22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3"/>
            <p:cNvSpPr/>
            <p:nvPr/>
          </p:nvSpPr>
          <p:spPr bwMode="auto">
            <a:xfrm>
              <a:off x="10621963" y="909637"/>
              <a:ext cx="515938" cy="528638"/>
            </a:xfrm>
            <a:custGeom>
              <a:avLst/>
              <a:gdLst>
                <a:gd name="T0" fmla="*/ 11 w 557"/>
                <a:gd name="T1" fmla="*/ 451 h 570"/>
                <a:gd name="T2" fmla="*/ 328 w 557"/>
                <a:gd name="T3" fmla="*/ 508 h 570"/>
                <a:gd name="T4" fmla="*/ 523 w 557"/>
                <a:gd name="T5" fmla="*/ 319 h 570"/>
                <a:gd name="T6" fmla="*/ 383 w 557"/>
                <a:gd name="T7" fmla="*/ 253 h 570"/>
                <a:gd name="T8" fmla="*/ 328 w 557"/>
                <a:gd name="T9" fmla="*/ 59 h 570"/>
                <a:gd name="T10" fmla="*/ 184 w 557"/>
                <a:gd name="T11" fmla="*/ 243 h 570"/>
                <a:gd name="T12" fmla="*/ 11 w 557"/>
                <a:gd name="T13" fmla="*/ 45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570">
                  <a:moveTo>
                    <a:pt x="11" y="451"/>
                  </a:moveTo>
                  <a:cubicBezTo>
                    <a:pt x="0" y="523"/>
                    <a:pt x="179" y="570"/>
                    <a:pt x="328" y="508"/>
                  </a:cubicBezTo>
                  <a:cubicBezTo>
                    <a:pt x="477" y="445"/>
                    <a:pt x="557" y="396"/>
                    <a:pt x="523" y="319"/>
                  </a:cubicBezTo>
                  <a:cubicBezTo>
                    <a:pt x="489" y="241"/>
                    <a:pt x="418" y="303"/>
                    <a:pt x="383" y="253"/>
                  </a:cubicBezTo>
                  <a:cubicBezTo>
                    <a:pt x="348" y="204"/>
                    <a:pt x="418" y="113"/>
                    <a:pt x="328" y="59"/>
                  </a:cubicBezTo>
                  <a:cubicBezTo>
                    <a:pt x="227" y="0"/>
                    <a:pt x="210" y="106"/>
                    <a:pt x="184" y="243"/>
                  </a:cubicBezTo>
                  <a:cubicBezTo>
                    <a:pt x="158" y="379"/>
                    <a:pt x="24" y="366"/>
                    <a:pt x="11" y="451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4"/>
            <p:cNvSpPr/>
            <p:nvPr/>
          </p:nvSpPr>
          <p:spPr bwMode="auto">
            <a:xfrm>
              <a:off x="10179050" y="692150"/>
              <a:ext cx="544513" cy="581025"/>
            </a:xfrm>
            <a:custGeom>
              <a:avLst/>
              <a:gdLst>
                <a:gd name="T0" fmla="*/ 435 w 587"/>
                <a:gd name="T1" fmla="*/ 610 h 626"/>
                <a:gd name="T2" fmla="*/ 567 w 587"/>
                <a:gd name="T3" fmla="*/ 339 h 626"/>
                <a:gd name="T4" fmla="*/ 386 w 587"/>
                <a:gd name="T5" fmla="*/ 34 h 626"/>
                <a:gd name="T6" fmla="*/ 311 w 587"/>
                <a:gd name="T7" fmla="*/ 253 h 626"/>
                <a:gd name="T8" fmla="*/ 95 w 587"/>
                <a:gd name="T9" fmla="*/ 229 h 626"/>
                <a:gd name="T10" fmla="*/ 286 w 587"/>
                <a:gd name="T11" fmla="*/ 458 h 626"/>
                <a:gd name="T12" fmla="*/ 435 w 587"/>
                <a:gd name="T13" fmla="*/ 61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7" h="626">
                  <a:moveTo>
                    <a:pt x="435" y="610"/>
                  </a:moveTo>
                  <a:cubicBezTo>
                    <a:pt x="490" y="600"/>
                    <a:pt x="587" y="516"/>
                    <a:pt x="567" y="339"/>
                  </a:cubicBezTo>
                  <a:cubicBezTo>
                    <a:pt x="547" y="163"/>
                    <a:pt x="471" y="0"/>
                    <a:pt x="386" y="34"/>
                  </a:cubicBezTo>
                  <a:cubicBezTo>
                    <a:pt x="300" y="68"/>
                    <a:pt x="366" y="231"/>
                    <a:pt x="311" y="253"/>
                  </a:cubicBezTo>
                  <a:cubicBezTo>
                    <a:pt x="256" y="275"/>
                    <a:pt x="163" y="166"/>
                    <a:pt x="95" y="229"/>
                  </a:cubicBezTo>
                  <a:cubicBezTo>
                    <a:pt x="0" y="316"/>
                    <a:pt x="189" y="373"/>
                    <a:pt x="286" y="458"/>
                  </a:cubicBezTo>
                  <a:cubicBezTo>
                    <a:pt x="382" y="544"/>
                    <a:pt x="348" y="626"/>
                    <a:pt x="435" y="610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5"/>
            <p:cNvSpPr/>
            <p:nvPr/>
          </p:nvSpPr>
          <p:spPr bwMode="auto">
            <a:xfrm>
              <a:off x="10318750" y="1154112"/>
              <a:ext cx="450850" cy="468313"/>
            </a:xfrm>
            <a:custGeom>
              <a:avLst/>
              <a:gdLst>
                <a:gd name="T0" fmla="*/ 240 w 485"/>
                <a:gd name="T1" fmla="*/ 59 h 505"/>
                <a:gd name="T2" fmla="*/ 205 w 485"/>
                <a:gd name="T3" fmla="*/ 18 h 505"/>
                <a:gd name="T4" fmla="*/ 146 w 485"/>
                <a:gd name="T5" fmla="*/ 4 h 505"/>
                <a:gd name="T6" fmla="*/ 92 w 485"/>
                <a:gd name="T7" fmla="*/ 91 h 505"/>
                <a:gd name="T8" fmla="*/ 108 w 485"/>
                <a:gd name="T9" fmla="*/ 131 h 505"/>
                <a:gd name="T10" fmla="*/ 64 w 485"/>
                <a:gd name="T11" fmla="*/ 171 h 505"/>
                <a:gd name="T12" fmla="*/ 10 w 485"/>
                <a:gd name="T13" fmla="*/ 200 h 505"/>
                <a:gd name="T14" fmla="*/ 24 w 485"/>
                <a:gd name="T15" fmla="*/ 255 h 505"/>
                <a:gd name="T16" fmla="*/ 82 w 485"/>
                <a:gd name="T17" fmla="*/ 271 h 505"/>
                <a:gd name="T18" fmla="*/ 107 w 485"/>
                <a:gd name="T19" fmla="*/ 279 h 505"/>
                <a:gd name="T20" fmla="*/ 105 w 485"/>
                <a:gd name="T21" fmla="*/ 296 h 505"/>
                <a:gd name="T22" fmla="*/ 61 w 485"/>
                <a:gd name="T23" fmla="*/ 363 h 505"/>
                <a:gd name="T24" fmla="*/ 73 w 485"/>
                <a:gd name="T25" fmla="*/ 435 h 505"/>
                <a:gd name="T26" fmla="*/ 163 w 485"/>
                <a:gd name="T27" fmla="*/ 412 h 505"/>
                <a:gd name="T28" fmla="*/ 184 w 485"/>
                <a:gd name="T29" fmla="*/ 413 h 505"/>
                <a:gd name="T30" fmla="*/ 196 w 485"/>
                <a:gd name="T31" fmla="*/ 430 h 505"/>
                <a:gd name="T32" fmla="*/ 226 w 485"/>
                <a:gd name="T33" fmla="*/ 490 h 505"/>
                <a:gd name="T34" fmla="*/ 283 w 485"/>
                <a:gd name="T35" fmla="*/ 484 h 505"/>
                <a:gd name="T36" fmla="*/ 289 w 485"/>
                <a:gd name="T37" fmla="*/ 460 h 505"/>
                <a:gd name="T38" fmla="*/ 348 w 485"/>
                <a:gd name="T39" fmla="*/ 457 h 505"/>
                <a:gd name="T40" fmla="*/ 409 w 485"/>
                <a:gd name="T41" fmla="*/ 463 h 505"/>
                <a:gd name="T42" fmla="*/ 412 w 485"/>
                <a:gd name="T43" fmla="*/ 421 h 505"/>
                <a:gd name="T44" fmla="*/ 396 w 485"/>
                <a:gd name="T45" fmla="*/ 381 h 505"/>
                <a:gd name="T46" fmla="*/ 417 w 485"/>
                <a:gd name="T47" fmla="*/ 348 h 505"/>
                <a:gd name="T48" fmla="*/ 432 w 485"/>
                <a:gd name="T49" fmla="*/ 351 h 505"/>
                <a:gd name="T50" fmla="*/ 479 w 485"/>
                <a:gd name="T51" fmla="*/ 318 h 505"/>
                <a:gd name="T52" fmla="*/ 480 w 485"/>
                <a:gd name="T53" fmla="*/ 256 h 505"/>
                <a:gd name="T54" fmla="*/ 466 w 485"/>
                <a:gd name="T55" fmla="*/ 217 h 505"/>
                <a:gd name="T56" fmla="*/ 410 w 485"/>
                <a:gd name="T57" fmla="*/ 187 h 505"/>
                <a:gd name="T58" fmla="*/ 413 w 485"/>
                <a:gd name="T59" fmla="*/ 114 h 505"/>
                <a:gd name="T60" fmla="*/ 422 w 485"/>
                <a:gd name="T61" fmla="*/ 40 h 505"/>
                <a:gd name="T62" fmla="*/ 336 w 485"/>
                <a:gd name="T63" fmla="*/ 35 h 505"/>
                <a:gd name="T64" fmla="*/ 248 w 485"/>
                <a:gd name="T65" fmla="*/ 64 h 505"/>
                <a:gd name="T66" fmla="*/ 240 w 485"/>
                <a:gd name="T67" fmla="*/ 5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5" h="505">
                  <a:moveTo>
                    <a:pt x="240" y="59"/>
                  </a:moveTo>
                  <a:cubicBezTo>
                    <a:pt x="226" y="48"/>
                    <a:pt x="220" y="29"/>
                    <a:pt x="205" y="18"/>
                  </a:cubicBezTo>
                  <a:cubicBezTo>
                    <a:pt x="188" y="6"/>
                    <a:pt x="166" y="0"/>
                    <a:pt x="146" y="4"/>
                  </a:cubicBezTo>
                  <a:cubicBezTo>
                    <a:pt x="107" y="10"/>
                    <a:pt x="78" y="55"/>
                    <a:pt x="92" y="91"/>
                  </a:cubicBezTo>
                  <a:cubicBezTo>
                    <a:pt x="98" y="105"/>
                    <a:pt x="108" y="117"/>
                    <a:pt x="108" y="131"/>
                  </a:cubicBezTo>
                  <a:cubicBezTo>
                    <a:pt x="107" y="152"/>
                    <a:pt x="85" y="165"/>
                    <a:pt x="64" y="171"/>
                  </a:cubicBezTo>
                  <a:cubicBezTo>
                    <a:pt x="44" y="176"/>
                    <a:pt x="20" y="182"/>
                    <a:pt x="10" y="200"/>
                  </a:cubicBezTo>
                  <a:cubicBezTo>
                    <a:pt x="0" y="218"/>
                    <a:pt x="8" y="242"/>
                    <a:pt x="24" y="255"/>
                  </a:cubicBezTo>
                  <a:cubicBezTo>
                    <a:pt x="40" y="268"/>
                    <a:pt x="62" y="271"/>
                    <a:pt x="82" y="271"/>
                  </a:cubicBezTo>
                  <a:cubicBezTo>
                    <a:pt x="91" y="270"/>
                    <a:pt x="103" y="271"/>
                    <a:pt x="107" y="279"/>
                  </a:cubicBezTo>
                  <a:cubicBezTo>
                    <a:pt x="109" y="284"/>
                    <a:pt x="107" y="291"/>
                    <a:pt x="105" y="296"/>
                  </a:cubicBezTo>
                  <a:cubicBezTo>
                    <a:pt x="94" y="321"/>
                    <a:pt x="73" y="340"/>
                    <a:pt x="61" y="363"/>
                  </a:cubicBezTo>
                  <a:cubicBezTo>
                    <a:pt x="48" y="387"/>
                    <a:pt x="49" y="423"/>
                    <a:pt x="73" y="435"/>
                  </a:cubicBezTo>
                  <a:cubicBezTo>
                    <a:pt x="101" y="451"/>
                    <a:pt x="132" y="422"/>
                    <a:pt x="163" y="412"/>
                  </a:cubicBezTo>
                  <a:cubicBezTo>
                    <a:pt x="170" y="410"/>
                    <a:pt x="178" y="409"/>
                    <a:pt x="184" y="413"/>
                  </a:cubicBezTo>
                  <a:cubicBezTo>
                    <a:pt x="190" y="416"/>
                    <a:pt x="193" y="423"/>
                    <a:pt x="196" y="430"/>
                  </a:cubicBezTo>
                  <a:cubicBezTo>
                    <a:pt x="203" y="451"/>
                    <a:pt x="209" y="475"/>
                    <a:pt x="226" y="490"/>
                  </a:cubicBezTo>
                  <a:cubicBezTo>
                    <a:pt x="243" y="505"/>
                    <a:pt x="275" y="505"/>
                    <a:pt x="283" y="484"/>
                  </a:cubicBezTo>
                  <a:cubicBezTo>
                    <a:pt x="286" y="476"/>
                    <a:pt x="285" y="467"/>
                    <a:pt x="289" y="460"/>
                  </a:cubicBezTo>
                  <a:cubicBezTo>
                    <a:pt x="298" y="439"/>
                    <a:pt x="328" y="446"/>
                    <a:pt x="348" y="457"/>
                  </a:cubicBezTo>
                  <a:cubicBezTo>
                    <a:pt x="367" y="467"/>
                    <a:pt x="394" y="479"/>
                    <a:pt x="409" y="463"/>
                  </a:cubicBezTo>
                  <a:cubicBezTo>
                    <a:pt x="419" y="452"/>
                    <a:pt x="417" y="435"/>
                    <a:pt x="412" y="421"/>
                  </a:cubicBezTo>
                  <a:cubicBezTo>
                    <a:pt x="406" y="408"/>
                    <a:pt x="398" y="395"/>
                    <a:pt x="396" y="381"/>
                  </a:cubicBezTo>
                  <a:cubicBezTo>
                    <a:pt x="394" y="366"/>
                    <a:pt x="403" y="349"/>
                    <a:pt x="417" y="348"/>
                  </a:cubicBezTo>
                  <a:cubicBezTo>
                    <a:pt x="422" y="348"/>
                    <a:pt x="427" y="350"/>
                    <a:pt x="432" y="351"/>
                  </a:cubicBezTo>
                  <a:cubicBezTo>
                    <a:pt x="453" y="354"/>
                    <a:pt x="472" y="337"/>
                    <a:pt x="479" y="318"/>
                  </a:cubicBezTo>
                  <a:cubicBezTo>
                    <a:pt x="485" y="298"/>
                    <a:pt x="482" y="276"/>
                    <a:pt x="480" y="256"/>
                  </a:cubicBezTo>
                  <a:cubicBezTo>
                    <a:pt x="478" y="242"/>
                    <a:pt x="475" y="227"/>
                    <a:pt x="466" y="217"/>
                  </a:cubicBezTo>
                  <a:cubicBezTo>
                    <a:pt x="451" y="202"/>
                    <a:pt x="425" y="203"/>
                    <a:pt x="410" y="187"/>
                  </a:cubicBezTo>
                  <a:cubicBezTo>
                    <a:pt x="392" y="168"/>
                    <a:pt x="401" y="137"/>
                    <a:pt x="413" y="114"/>
                  </a:cubicBezTo>
                  <a:cubicBezTo>
                    <a:pt x="424" y="90"/>
                    <a:pt x="436" y="62"/>
                    <a:pt x="422" y="40"/>
                  </a:cubicBezTo>
                  <a:cubicBezTo>
                    <a:pt x="405" y="13"/>
                    <a:pt x="364" y="20"/>
                    <a:pt x="336" y="35"/>
                  </a:cubicBezTo>
                  <a:cubicBezTo>
                    <a:pt x="313" y="48"/>
                    <a:pt x="276" y="78"/>
                    <a:pt x="248" y="64"/>
                  </a:cubicBezTo>
                  <a:cubicBezTo>
                    <a:pt x="245" y="62"/>
                    <a:pt x="242" y="61"/>
                    <a:pt x="240" y="59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 rot="5400000" flipV="1">
            <a:off x="-28686" y="4170844"/>
            <a:ext cx="3060922" cy="3790950"/>
            <a:chOff x="7724775" y="-414338"/>
            <a:chExt cx="3554413" cy="4402138"/>
          </a:xfrm>
        </p:grpSpPr>
        <p:sp>
          <p:nvSpPr>
            <p:cNvPr id="81" name="Freeform 5"/>
            <p:cNvSpPr/>
            <p:nvPr/>
          </p:nvSpPr>
          <p:spPr bwMode="auto">
            <a:xfrm>
              <a:off x="8205788" y="285750"/>
              <a:ext cx="920750" cy="847725"/>
            </a:xfrm>
            <a:custGeom>
              <a:avLst/>
              <a:gdLst>
                <a:gd name="T0" fmla="*/ 0 w 994"/>
                <a:gd name="T1" fmla="*/ 483 h 912"/>
                <a:gd name="T2" fmla="*/ 722 w 994"/>
                <a:gd name="T3" fmla="*/ 181 h 912"/>
                <a:gd name="T4" fmla="*/ 566 w 994"/>
                <a:gd name="T5" fmla="*/ 912 h 912"/>
                <a:gd name="T6" fmla="*/ 502 w 994"/>
                <a:gd name="T7" fmla="*/ 652 h 912"/>
                <a:gd name="T8" fmla="*/ 232 w 994"/>
                <a:gd name="T9" fmla="*/ 750 h 912"/>
                <a:gd name="T10" fmla="*/ 309 w 994"/>
                <a:gd name="T11" fmla="*/ 463 h 912"/>
                <a:gd name="T12" fmla="*/ 0 w 994"/>
                <a:gd name="T13" fmla="*/ 483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4" h="912">
                  <a:moveTo>
                    <a:pt x="0" y="483"/>
                  </a:moveTo>
                  <a:cubicBezTo>
                    <a:pt x="0" y="483"/>
                    <a:pt x="319" y="0"/>
                    <a:pt x="722" y="181"/>
                  </a:cubicBezTo>
                  <a:cubicBezTo>
                    <a:pt x="722" y="181"/>
                    <a:pt x="994" y="484"/>
                    <a:pt x="566" y="912"/>
                  </a:cubicBezTo>
                  <a:cubicBezTo>
                    <a:pt x="566" y="912"/>
                    <a:pt x="399" y="799"/>
                    <a:pt x="502" y="652"/>
                  </a:cubicBezTo>
                  <a:cubicBezTo>
                    <a:pt x="502" y="652"/>
                    <a:pt x="345" y="786"/>
                    <a:pt x="232" y="750"/>
                  </a:cubicBezTo>
                  <a:cubicBezTo>
                    <a:pt x="232" y="750"/>
                    <a:pt x="205" y="602"/>
                    <a:pt x="309" y="463"/>
                  </a:cubicBezTo>
                  <a:cubicBezTo>
                    <a:pt x="309" y="463"/>
                    <a:pt x="193" y="576"/>
                    <a:pt x="0" y="48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6"/>
            <p:cNvSpPr/>
            <p:nvPr/>
          </p:nvSpPr>
          <p:spPr bwMode="auto">
            <a:xfrm>
              <a:off x="8285163" y="828675"/>
              <a:ext cx="207963" cy="128588"/>
            </a:xfrm>
            <a:custGeom>
              <a:avLst/>
              <a:gdLst>
                <a:gd name="T0" fmla="*/ 224 w 224"/>
                <a:gd name="T1" fmla="*/ 16 h 137"/>
                <a:gd name="T2" fmla="*/ 204 w 224"/>
                <a:gd name="T3" fmla="*/ 0 h 137"/>
                <a:gd name="T4" fmla="*/ 0 w 224"/>
                <a:gd name="T5" fmla="*/ 112 h 137"/>
                <a:gd name="T6" fmla="*/ 6 w 224"/>
                <a:gd name="T7" fmla="*/ 137 h 137"/>
                <a:gd name="T8" fmla="*/ 224 w 224"/>
                <a:gd name="T9" fmla="*/ 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37">
                  <a:moveTo>
                    <a:pt x="224" y="16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203" y="1"/>
                    <a:pt x="139" y="79"/>
                    <a:pt x="0" y="112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155" y="102"/>
                    <a:pt x="222" y="19"/>
                    <a:pt x="224" y="1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"/>
            <p:cNvSpPr/>
            <p:nvPr/>
          </p:nvSpPr>
          <p:spPr bwMode="auto">
            <a:xfrm>
              <a:off x="8223250" y="900112"/>
              <a:ext cx="261938" cy="222250"/>
            </a:xfrm>
            <a:custGeom>
              <a:avLst/>
              <a:gdLst>
                <a:gd name="T0" fmla="*/ 279 w 282"/>
                <a:gd name="T1" fmla="*/ 0 h 240"/>
                <a:gd name="T2" fmla="*/ 0 w 282"/>
                <a:gd name="T3" fmla="*/ 224 h 240"/>
                <a:gd name="T4" fmla="*/ 20 w 282"/>
                <a:gd name="T5" fmla="*/ 240 h 240"/>
                <a:gd name="T6" fmla="*/ 282 w 282"/>
                <a:gd name="T7" fmla="*/ 26 h 240"/>
                <a:gd name="T8" fmla="*/ 279 w 282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0">
                  <a:moveTo>
                    <a:pt x="279" y="0"/>
                  </a:moveTo>
                  <a:cubicBezTo>
                    <a:pt x="275" y="1"/>
                    <a:pt x="169" y="12"/>
                    <a:pt x="0" y="224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81" y="39"/>
                    <a:pt x="281" y="26"/>
                    <a:pt x="282" y="26"/>
                  </a:cubicBezTo>
                  <a:lnTo>
                    <a:pt x="27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"/>
            <p:cNvSpPr/>
            <p:nvPr/>
          </p:nvSpPr>
          <p:spPr bwMode="auto">
            <a:xfrm>
              <a:off x="8486775" y="871537"/>
              <a:ext cx="138113" cy="266700"/>
            </a:xfrm>
            <a:custGeom>
              <a:avLst/>
              <a:gdLst>
                <a:gd name="T0" fmla="*/ 139 w 149"/>
                <a:gd name="T1" fmla="*/ 0 h 287"/>
                <a:gd name="T2" fmla="*/ 0 w 149"/>
                <a:gd name="T3" fmla="*/ 283 h 287"/>
                <a:gd name="T4" fmla="*/ 26 w 149"/>
                <a:gd name="T5" fmla="*/ 287 h 287"/>
                <a:gd name="T6" fmla="*/ 149 w 149"/>
                <a:gd name="T7" fmla="*/ 24 h 287"/>
                <a:gd name="T8" fmla="*/ 139 w 149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87">
                  <a:moveTo>
                    <a:pt x="139" y="0"/>
                  </a:moveTo>
                  <a:cubicBezTo>
                    <a:pt x="135" y="2"/>
                    <a:pt x="39" y="45"/>
                    <a:pt x="0" y="283"/>
                  </a:cubicBezTo>
                  <a:cubicBezTo>
                    <a:pt x="26" y="287"/>
                    <a:pt x="26" y="287"/>
                    <a:pt x="26" y="287"/>
                  </a:cubicBezTo>
                  <a:cubicBezTo>
                    <a:pt x="62" y="66"/>
                    <a:pt x="148" y="25"/>
                    <a:pt x="149" y="24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9"/>
            <p:cNvSpPr/>
            <p:nvPr/>
          </p:nvSpPr>
          <p:spPr bwMode="auto">
            <a:xfrm>
              <a:off x="8345488" y="915987"/>
              <a:ext cx="130175" cy="179388"/>
            </a:xfrm>
            <a:custGeom>
              <a:avLst/>
              <a:gdLst>
                <a:gd name="T0" fmla="*/ 129 w 140"/>
                <a:gd name="T1" fmla="*/ 0 h 192"/>
                <a:gd name="T2" fmla="*/ 0 w 140"/>
                <a:gd name="T3" fmla="*/ 184 h 192"/>
                <a:gd name="T4" fmla="*/ 25 w 140"/>
                <a:gd name="T5" fmla="*/ 192 h 192"/>
                <a:gd name="T6" fmla="*/ 140 w 140"/>
                <a:gd name="T7" fmla="*/ 24 h 192"/>
                <a:gd name="T8" fmla="*/ 129 w 140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92">
                  <a:moveTo>
                    <a:pt x="129" y="0"/>
                  </a:moveTo>
                  <a:cubicBezTo>
                    <a:pt x="126" y="2"/>
                    <a:pt x="47" y="38"/>
                    <a:pt x="0" y="184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68" y="58"/>
                    <a:pt x="139" y="24"/>
                    <a:pt x="140" y="24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0"/>
            <p:cNvSpPr/>
            <p:nvPr/>
          </p:nvSpPr>
          <p:spPr bwMode="auto">
            <a:xfrm>
              <a:off x="8226425" y="896937"/>
              <a:ext cx="88900" cy="87313"/>
            </a:xfrm>
            <a:custGeom>
              <a:avLst/>
              <a:gdLst>
                <a:gd name="T0" fmla="*/ 80 w 96"/>
                <a:gd name="T1" fmla="*/ 76 h 95"/>
                <a:gd name="T2" fmla="*/ 77 w 96"/>
                <a:gd name="T3" fmla="*/ 16 h 95"/>
                <a:gd name="T4" fmla="*/ 16 w 96"/>
                <a:gd name="T5" fmla="*/ 19 h 95"/>
                <a:gd name="T6" fmla="*/ 19 w 96"/>
                <a:gd name="T7" fmla="*/ 80 h 95"/>
                <a:gd name="T8" fmla="*/ 80 w 96"/>
                <a:gd name="T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5">
                  <a:moveTo>
                    <a:pt x="80" y="76"/>
                  </a:moveTo>
                  <a:cubicBezTo>
                    <a:pt x="96" y="59"/>
                    <a:pt x="94" y="32"/>
                    <a:pt x="77" y="16"/>
                  </a:cubicBezTo>
                  <a:cubicBezTo>
                    <a:pt x="59" y="0"/>
                    <a:pt x="32" y="1"/>
                    <a:pt x="16" y="19"/>
                  </a:cubicBezTo>
                  <a:cubicBezTo>
                    <a:pt x="0" y="37"/>
                    <a:pt x="2" y="64"/>
                    <a:pt x="19" y="80"/>
                  </a:cubicBezTo>
                  <a:cubicBezTo>
                    <a:pt x="37" y="95"/>
                    <a:pt x="64" y="94"/>
                    <a:pt x="80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1"/>
            <p:cNvSpPr/>
            <p:nvPr/>
          </p:nvSpPr>
          <p:spPr bwMode="auto">
            <a:xfrm>
              <a:off x="8172450" y="1085850"/>
              <a:ext cx="88900" cy="90488"/>
            </a:xfrm>
            <a:custGeom>
              <a:avLst/>
              <a:gdLst>
                <a:gd name="T0" fmla="*/ 80 w 96"/>
                <a:gd name="T1" fmla="*/ 77 h 96"/>
                <a:gd name="T2" fmla="*/ 77 w 96"/>
                <a:gd name="T3" fmla="*/ 16 h 96"/>
                <a:gd name="T4" fmla="*/ 16 w 96"/>
                <a:gd name="T5" fmla="*/ 19 h 96"/>
                <a:gd name="T6" fmla="*/ 19 w 96"/>
                <a:gd name="T7" fmla="*/ 80 h 96"/>
                <a:gd name="T8" fmla="*/ 80 w 96"/>
                <a:gd name="T9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80" y="77"/>
                  </a:moveTo>
                  <a:cubicBezTo>
                    <a:pt x="96" y="59"/>
                    <a:pt x="94" y="32"/>
                    <a:pt x="77" y="16"/>
                  </a:cubicBezTo>
                  <a:cubicBezTo>
                    <a:pt x="59" y="0"/>
                    <a:pt x="32" y="2"/>
                    <a:pt x="16" y="19"/>
                  </a:cubicBezTo>
                  <a:cubicBezTo>
                    <a:pt x="0" y="37"/>
                    <a:pt x="2" y="64"/>
                    <a:pt x="19" y="80"/>
                  </a:cubicBezTo>
                  <a:cubicBezTo>
                    <a:pt x="37" y="96"/>
                    <a:pt x="64" y="94"/>
                    <a:pt x="80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2"/>
            <p:cNvSpPr/>
            <p:nvPr/>
          </p:nvSpPr>
          <p:spPr bwMode="auto">
            <a:xfrm>
              <a:off x="8301038" y="1069975"/>
              <a:ext cx="87313" cy="87313"/>
            </a:xfrm>
            <a:custGeom>
              <a:avLst/>
              <a:gdLst>
                <a:gd name="T0" fmla="*/ 79 w 95"/>
                <a:gd name="T1" fmla="*/ 76 h 95"/>
                <a:gd name="T2" fmla="*/ 76 w 95"/>
                <a:gd name="T3" fmla="*/ 15 h 95"/>
                <a:gd name="T4" fmla="*/ 15 w 95"/>
                <a:gd name="T5" fmla="*/ 19 h 95"/>
                <a:gd name="T6" fmla="*/ 19 w 95"/>
                <a:gd name="T7" fmla="*/ 79 h 95"/>
                <a:gd name="T8" fmla="*/ 79 w 95"/>
                <a:gd name="T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79" y="76"/>
                  </a:moveTo>
                  <a:cubicBezTo>
                    <a:pt x="95" y="58"/>
                    <a:pt x="94" y="31"/>
                    <a:pt x="76" y="15"/>
                  </a:cubicBezTo>
                  <a:cubicBezTo>
                    <a:pt x="58" y="0"/>
                    <a:pt x="31" y="1"/>
                    <a:pt x="15" y="19"/>
                  </a:cubicBezTo>
                  <a:cubicBezTo>
                    <a:pt x="0" y="36"/>
                    <a:pt x="1" y="63"/>
                    <a:pt x="19" y="79"/>
                  </a:cubicBezTo>
                  <a:cubicBezTo>
                    <a:pt x="36" y="95"/>
                    <a:pt x="63" y="94"/>
                    <a:pt x="79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3"/>
            <p:cNvSpPr/>
            <p:nvPr/>
          </p:nvSpPr>
          <p:spPr bwMode="auto">
            <a:xfrm>
              <a:off x="8456613" y="1101725"/>
              <a:ext cx="88900" cy="90488"/>
            </a:xfrm>
            <a:custGeom>
              <a:avLst/>
              <a:gdLst>
                <a:gd name="T0" fmla="*/ 79 w 95"/>
                <a:gd name="T1" fmla="*/ 77 h 96"/>
                <a:gd name="T2" fmla="*/ 76 w 95"/>
                <a:gd name="T3" fmla="*/ 16 h 96"/>
                <a:gd name="T4" fmla="*/ 15 w 95"/>
                <a:gd name="T5" fmla="*/ 19 h 96"/>
                <a:gd name="T6" fmla="*/ 19 w 95"/>
                <a:gd name="T7" fmla="*/ 80 h 96"/>
                <a:gd name="T8" fmla="*/ 79 w 95"/>
                <a:gd name="T9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6">
                  <a:moveTo>
                    <a:pt x="79" y="77"/>
                  </a:moveTo>
                  <a:cubicBezTo>
                    <a:pt x="95" y="59"/>
                    <a:pt x="94" y="32"/>
                    <a:pt x="76" y="16"/>
                  </a:cubicBezTo>
                  <a:cubicBezTo>
                    <a:pt x="58" y="0"/>
                    <a:pt x="31" y="2"/>
                    <a:pt x="15" y="19"/>
                  </a:cubicBezTo>
                  <a:cubicBezTo>
                    <a:pt x="0" y="37"/>
                    <a:pt x="1" y="64"/>
                    <a:pt x="19" y="80"/>
                  </a:cubicBezTo>
                  <a:cubicBezTo>
                    <a:pt x="36" y="96"/>
                    <a:pt x="63" y="94"/>
                    <a:pt x="79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4"/>
            <p:cNvSpPr/>
            <p:nvPr/>
          </p:nvSpPr>
          <p:spPr bwMode="auto">
            <a:xfrm>
              <a:off x="9323388" y="-414338"/>
              <a:ext cx="323850" cy="288925"/>
            </a:xfrm>
            <a:custGeom>
              <a:avLst/>
              <a:gdLst>
                <a:gd name="T0" fmla="*/ 98 w 349"/>
                <a:gd name="T1" fmla="*/ 159 h 312"/>
                <a:gd name="T2" fmla="*/ 64 w 349"/>
                <a:gd name="T3" fmla="*/ 262 h 312"/>
                <a:gd name="T4" fmla="*/ 75 w 349"/>
                <a:gd name="T5" fmla="*/ 297 h 312"/>
                <a:gd name="T6" fmla="*/ 108 w 349"/>
                <a:gd name="T7" fmla="*/ 309 h 312"/>
                <a:gd name="T8" fmla="*/ 130 w 349"/>
                <a:gd name="T9" fmla="*/ 288 h 312"/>
                <a:gd name="T10" fmla="*/ 161 w 349"/>
                <a:gd name="T11" fmla="*/ 192 h 312"/>
                <a:gd name="T12" fmla="*/ 196 w 349"/>
                <a:gd name="T13" fmla="*/ 271 h 312"/>
                <a:gd name="T14" fmla="*/ 240 w 349"/>
                <a:gd name="T15" fmla="*/ 294 h 312"/>
                <a:gd name="T16" fmla="*/ 265 w 349"/>
                <a:gd name="T17" fmla="*/ 236 h 312"/>
                <a:gd name="T18" fmla="*/ 213 w 349"/>
                <a:gd name="T19" fmla="*/ 187 h 312"/>
                <a:gd name="T20" fmla="*/ 293 w 349"/>
                <a:gd name="T21" fmla="*/ 190 h 312"/>
                <a:gd name="T22" fmla="*/ 348 w 349"/>
                <a:gd name="T23" fmla="*/ 139 h 312"/>
                <a:gd name="T24" fmla="*/ 295 w 349"/>
                <a:gd name="T25" fmla="*/ 97 h 312"/>
                <a:gd name="T26" fmla="*/ 225 w 349"/>
                <a:gd name="T27" fmla="*/ 124 h 312"/>
                <a:gd name="T28" fmla="*/ 263 w 349"/>
                <a:gd name="T29" fmla="*/ 69 h 312"/>
                <a:gd name="T30" fmla="*/ 238 w 349"/>
                <a:gd name="T31" fmla="*/ 11 h 312"/>
                <a:gd name="T32" fmla="*/ 172 w 349"/>
                <a:gd name="T33" fmla="*/ 29 h 312"/>
                <a:gd name="T34" fmla="*/ 146 w 349"/>
                <a:gd name="T35" fmla="*/ 97 h 312"/>
                <a:gd name="T36" fmla="*/ 89 w 349"/>
                <a:gd name="T37" fmla="*/ 46 h 312"/>
                <a:gd name="T38" fmla="*/ 12 w 349"/>
                <a:gd name="T39" fmla="*/ 66 h 312"/>
                <a:gd name="T40" fmla="*/ 2 w 349"/>
                <a:gd name="T41" fmla="*/ 77 h 312"/>
                <a:gd name="T42" fmla="*/ 1 w 349"/>
                <a:gd name="T43" fmla="*/ 92 h 312"/>
                <a:gd name="T44" fmla="*/ 98 w 349"/>
                <a:gd name="T45" fmla="*/ 15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9" h="312">
                  <a:moveTo>
                    <a:pt x="98" y="159"/>
                  </a:moveTo>
                  <a:cubicBezTo>
                    <a:pt x="69" y="178"/>
                    <a:pt x="63" y="227"/>
                    <a:pt x="64" y="262"/>
                  </a:cubicBezTo>
                  <a:cubicBezTo>
                    <a:pt x="65" y="275"/>
                    <a:pt x="67" y="287"/>
                    <a:pt x="75" y="297"/>
                  </a:cubicBezTo>
                  <a:cubicBezTo>
                    <a:pt x="83" y="306"/>
                    <a:pt x="96" y="312"/>
                    <a:pt x="108" y="309"/>
                  </a:cubicBezTo>
                  <a:cubicBezTo>
                    <a:pt x="118" y="306"/>
                    <a:pt x="124" y="297"/>
                    <a:pt x="130" y="288"/>
                  </a:cubicBezTo>
                  <a:cubicBezTo>
                    <a:pt x="148" y="259"/>
                    <a:pt x="159" y="226"/>
                    <a:pt x="161" y="192"/>
                  </a:cubicBezTo>
                  <a:cubicBezTo>
                    <a:pt x="165" y="221"/>
                    <a:pt x="178" y="248"/>
                    <a:pt x="196" y="271"/>
                  </a:cubicBezTo>
                  <a:cubicBezTo>
                    <a:pt x="207" y="284"/>
                    <a:pt x="223" y="297"/>
                    <a:pt x="240" y="294"/>
                  </a:cubicBezTo>
                  <a:cubicBezTo>
                    <a:pt x="264" y="291"/>
                    <a:pt x="275" y="259"/>
                    <a:pt x="265" y="236"/>
                  </a:cubicBezTo>
                  <a:cubicBezTo>
                    <a:pt x="256" y="214"/>
                    <a:pt x="234" y="200"/>
                    <a:pt x="213" y="187"/>
                  </a:cubicBezTo>
                  <a:cubicBezTo>
                    <a:pt x="239" y="195"/>
                    <a:pt x="267" y="196"/>
                    <a:pt x="293" y="190"/>
                  </a:cubicBezTo>
                  <a:cubicBezTo>
                    <a:pt x="320" y="185"/>
                    <a:pt x="349" y="167"/>
                    <a:pt x="348" y="139"/>
                  </a:cubicBezTo>
                  <a:cubicBezTo>
                    <a:pt x="348" y="114"/>
                    <a:pt x="320" y="96"/>
                    <a:pt x="295" y="97"/>
                  </a:cubicBezTo>
                  <a:cubicBezTo>
                    <a:pt x="270" y="97"/>
                    <a:pt x="247" y="111"/>
                    <a:pt x="225" y="124"/>
                  </a:cubicBezTo>
                  <a:cubicBezTo>
                    <a:pt x="243" y="111"/>
                    <a:pt x="259" y="92"/>
                    <a:pt x="263" y="69"/>
                  </a:cubicBezTo>
                  <a:cubicBezTo>
                    <a:pt x="268" y="47"/>
                    <a:pt x="258" y="21"/>
                    <a:pt x="238" y="11"/>
                  </a:cubicBezTo>
                  <a:cubicBezTo>
                    <a:pt x="216" y="0"/>
                    <a:pt x="188" y="10"/>
                    <a:pt x="172" y="29"/>
                  </a:cubicBezTo>
                  <a:cubicBezTo>
                    <a:pt x="156" y="48"/>
                    <a:pt x="150" y="73"/>
                    <a:pt x="146" y="97"/>
                  </a:cubicBezTo>
                  <a:cubicBezTo>
                    <a:pt x="140" y="71"/>
                    <a:pt x="115" y="51"/>
                    <a:pt x="89" y="46"/>
                  </a:cubicBezTo>
                  <a:cubicBezTo>
                    <a:pt x="62" y="41"/>
                    <a:pt x="34" y="50"/>
                    <a:pt x="12" y="66"/>
                  </a:cubicBezTo>
                  <a:cubicBezTo>
                    <a:pt x="8" y="69"/>
                    <a:pt x="4" y="72"/>
                    <a:pt x="2" y="77"/>
                  </a:cubicBezTo>
                  <a:cubicBezTo>
                    <a:pt x="0" y="81"/>
                    <a:pt x="0" y="87"/>
                    <a:pt x="1" y="92"/>
                  </a:cubicBezTo>
                  <a:cubicBezTo>
                    <a:pt x="7" y="132"/>
                    <a:pt x="59" y="170"/>
                    <a:pt x="98" y="15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5"/>
            <p:cNvSpPr/>
            <p:nvPr/>
          </p:nvSpPr>
          <p:spPr bwMode="auto">
            <a:xfrm>
              <a:off x="9451975" y="-285750"/>
              <a:ext cx="28575" cy="25400"/>
            </a:xfrm>
            <a:custGeom>
              <a:avLst/>
              <a:gdLst>
                <a:gd name="T0" fmla="*/ 17 w 31"/>
                <a:gd name="T1" fmla="*/ 1 h 27"/>
                <a:gd name="T2" fmla="*/ 7 w 31"/>
                <a:gd name="T3" fmla="*/ 3 h 27"/>
                <a:gd name="T4" fmla="*/ 1 w 31"/>
                <a:gd name="T5" fmla="*/ 12 h 27"/>
                <a:gd name="T6" fmla="*/ 1 w 31"/>
                <a:gd name="T7" fmla="*/ 16 h 27"/>
                <a:gd name="T8" fmla="*/ 3 w 31"/>
                <a:gd name="T9" fmla="*/ 19 h 27"/>
                <a:gd name="T10" fmla="*/ 16 w 31"/>
                <a:gd name="T11" fmla="*/ 27 h 27"/>
                <a:gd name="T12" fmla="*/ 30 w 31"/>
                <a:gd name="T13" fmla="*/ 15 h 27"/>
                <a:gd name="T14" fmla="*/ 18 w 31"/>
                <a:gd name="T15" fmla="*/ 1 h 27"/>
                <a:gd name="T16" fmla="*/ 17 w 31"/>
                <a:gd name="T1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7">
                  <a:moveTo>
                    <a:pt x="17" y="1"/>
                  </a:moveTo>
                  <a:cubicBezTo>
                    <a:pt x="13" y="0"/>
                    <a:pt x="10" y="1"/>
                    <a:pt x="7" y="3"/>
                  </a:cubicBezTo>
                  <a:cubicBezTo>
                    <a:pt x="4" y="5"/>
                    <a:pt x="2" y="9"/>
                    <a:pt x="1" y="12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3"/>
                    <a:pt x="11" y="27"/>
                    <a:pt x="16" y="27"/>
                  </a:cubicBezTo>
                  <a:cubicBezTo>
                    <a:pt x="23" y="27"/>
                    <a:pt x="29" y="22"/>
                    <a:pt x="30" y="15"/>
                  </a:cubicBezTo>
                  <a:cubicBezTo>
                    <a:pt x="31" y="8"/>
                    <a:pt x="25" y="2"/>
                    <a:pt x="18" y="1"/>
                  </a:cubicBezTo>
                  <a:cubicBezTo>
                    <a:pt x="18" y="1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6"/>
            <p:cNvSpPr/>
            <p:nvPr/>
          </p:nvSpPr>
          <p:spPr bwMode="auto">
            <a:xfrm>
              <a:off x="9482138" y="-312738"/>
              <a:ext cx="28575" cy="23813"/>
            </a:xfrm>
            <a:custGeom>
              <a:avLst/>
              <a:gdLst>
                <a:gd name="T0" fmla="*/ 17 w 31"/>
                <a:gd name="T1" fmla="*/ 0 h 26"/>
                <a:gd name="T2" fmla="*/ 7 w 31"/>
                <a:gd name="T3" fmla="*/ 2 h 26"/>
                <a:gd name="T4" fmla="*/ 1 w 31"/>
                <a:gd name="T5" fmla="*/ 12 h 26"/>
                <a:gd name="T6" fmla="*/ 1 w 31"/>
                <a:gd name="T7" fmla="*/ 15 h 26"/>
                <a:gd name="T8" fmla="*/ 3 w 31"/>
                <a:gd name="T9" fmla="*/ 18 h 26"/>
                <a:gd name="T10" fmla="*/ 17 w 31"/>
                <a:gd name="T11" fmla="*/ 26 h 26"/>
                <a:gd name="T12" fmla="*/ 30 w 31"/>
                <a:gd name="T13" fmla="*/ 15 h 26"/>
                <a:gd name="T14" fmla="*/ 18 w 31"/>
                <a:gd name="T15" fmla="*/ 0 h 26"/>
                <a:gd name="T16" fmla="*/ 17 w 3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6">
                  <a:moveTo>
                    <a:pt x="17" y="0"/>
                  </a:moveTo>
                  <a:cubicBezTo>
                    <a:pt x="13" y="0"/>
                    <a:pt x="10" y="0"/>
                    <a:pt x="7" y="2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6" y="22"/>
                    <a:pt x="11" y="26"/>
                    <a:pt x="17" y="26"/>
                  </a:cubicBezTo>
                  <a:cubicBezTo>
                    <a:pt x="23" y="26"/>
                    <a:pt x="29" y="21"/>
                    <a:pt x="30" y="15"/>
                  </a:cubicBezTo>
                  <a:cubicBezTo>
                    <a:pt x="31" y="7"/>
                    <a:pt x="25" y="1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7"/>
            <p:cNvSpPr/>
            <p:nvPr/>
          </p:nvSpPr>
          <p:spPr bwMode="auto">
            <a:xfrm>
              <a:off x="9494838" y="-280988"/>
              <a:ext cx="34925" cy="31750"/>
            </a:xfrm>
            <a:custGeom>
              <a:avLst/>
              <a:gdLst>
                <a:gd name="T0" fmla="*/ 9 w 37"/>
                <a:gd name="T1" fmla="*/ 5 h 35"/>
                <a:gd name="T2" fmla="*/ 2 w 37"/>
                <a:gd name="T3" fmla="*/ 13 h 35"/>
                <a:gd name="T4" fmla="*/ 2 w 37"/>
                <a:gd name="T5" fmla="*/ 26 h 35"/>
                <a:gd name="T6" fmla="*/ 13 w 37"/>
                <a:gd name="T7" fmla="*/ 34 h 35"/>
                <a:gd name="T8" fmla="*/ 33 w 37"/>
                <a:gd name="T9" fmla="*/ 26 h 35"/>
                <a:gd name="T10" fmla="*/ 31 w 37"/>
                <a:gd name="T11" fmla="*/ 5 h 35"/>
                <a:gd name="T12" fmla="*/ 12 w 37"/>
                <a:gd name="T13" fmla="*/ 3 h 35"/>
                <a:gd name="T14" fmla="*/ 9 w 37"/>
                <a:gd name="T1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5">
                  <a:moveTo>
                    <a:pt x="9" y="5"/>
                  </a:moveTo>
                  <a:cubicBezTo>
                    <a:pt x="6" y="7"/>
                    <a:pt x="3" y="10"/>
                    <a:pt x="2" y="13"/>
                  </a:cubicBezTo>
                  <a:cubicBezTo>
                    <a:pt x="0" y="17"/>
                    <a:pt x="0" y="22"/>
                    <a:pt x="2" y="26"/>
                  </a:cubicBezTo>
                  <a:cubicBezTo>
                    <a:pt x="4" y="30"/>
                    <a:pt x="8" y="33"/>
                    <a:pt x="13" y="34"/>
                  </a:cubicBezTo>
                  <a:cubicBezTo>
                    <a:pt x="21" y="35"/>
                    <a:pt x="29" y="32"/>
                    <a:pt x="33" y="26"/>
                  </a:cubicBezTo>
                  <a:cubicBezTo>
                    <a:pt x="37" y="20"/>
                    <a:pt x="36" y="11"/>
                    <a:pt x="31" y="5"/>
                  </a:cubicBezTo>
                  <a:cubicBezTo>
                    <a:pt x="26" y="0"/>
                    <a:pt x="18" y="0"/>
                    <a:pt x="12" y="3"/>
                  </a:cubicBezTo>
                  <a:cubicBezTo>
                    <a:pt x="11" y="4"/>
                    <a:pt x="10" y="4"/>
                    <a:pt x="9" y="5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8"/>
            <p:cNvSpPr/>
            <p:nvPr/>
          </p:nvSpPr>
          <p:spPr bwMode="auto">
            <a:xfrm>
              <a:off x="8189913" y="-350838"/>
              <a:ext cx="1147763" cy="727075"/>
            </a:xfrm>
            <a:custGeom>
              <a:avLst/>
              <a:gdLst>
                <a:gd name="T0" fmla="*/ 1107 w 1237"/>
                <a:gd name="T1" fmla="*/ 585 h 784"/>
                <a:gd name="T2" fmla="*/ 960 w 1237"/>
                <a:gd name="T3" fmla="*/ 751 h 784"/>
                <a:gd name="T4" fmla="*/ 851 w 1237"/>
                <a:gd name="T5" fmla="*/ 747 h 784"/>
                <a:gd name="T6" fmla="*/ 919 w 1237"/>
                <a:gd name="T7" fmla="*/ 585 h 784"/>
                <a:gd name="T8" fmla="*/ 734 w 1237"/>
                <a:gd name="T9" fmla="*/ 656 h 784"/>
                <a:gd name="T10" fmla="*/ 543 w 1237"/>
                <a:gd name="T11" fmla="*/ 691 h 784"/>
                <a:gd name="T12" fmla="*/ 528 w 1237"/>
                <a:gd name="T13" fmla="*/ 678 h 784"/>
                <a:gd name="T14" fmla="*/ 539 w 1237"/>
                <a:gd name="T15" fmla="*/ 656 h 784"/>
                <a:gd name="T16" fmla="*/ 618 w 1237"/>
                <a:gd name="T17" fmla="*/ 618 h 784"/>
                <a:gd name="T18" fmla="*/ 540 w 1237"/>
                <a:gd name="T19" fmla="*/ 611 h 784"/>
                <a:gd name="T20" fmla="*/ 332 w 1237"/>
                <a:gd name="T21" fmla="*/ 595 h 784"/>
                <a:gd name="T22" fmla="*/ 396 w 1237"/>
                <a:gd name="T23" fmla="*/ 543 h 784"/>
                <a:gd name="T24" fmla="*/ 336 w 1237"/>
                <a:gd name="T25" fmla="*/ 507 h 784"/>
                <a:gd name="T26" fmla="*/ 209 w 1237"/>
                <a:gd name="T27" fmla="*/ 523 h 784"/>
                <a:gd name="T28" fmla="*/ 148 w 1237"/>
                <a:gd name="T29" fmla="*/ 434 h 784"/>
                <a:gd name="T30" fmla="*/ 228 w 1237"/>
                <a:gd name="T31" fmla="*/ 371 h 784"/>
                <a:gd name="T32" fmla="*/ 21 w 1237"/>
                <a:gd name="T33" fmla="*/ 303 h 784"/>
                <a:gd name="T34" fmla="*/ 4 w 1237"/>
                <a:gd name="T35" fmla="*/ 278 h 784"/>
                <a:gd name="T36" fmla="*/ 30 w 1237"/>
                <a:gd name="T37" fmla="*/ 236 h 784"/>
                <a:gd name="T38" fmla="*/ 82 w 1237"/>
                <a:gd name="T39" fmla="*/ 230 h 784"/>
                <a:gd name="T40" fmla="*/ 232 w 1237"/>
                <a:gd name="T41" fmla="*/ 239 h 784"/>
                <a:gd name="T42" fmla="*/ 184 w 1237"/>
                <a:gd name="T43" fmla="*/ 134 h 784"/>
                <a:gd name="T44" fmla="*/ 227 w 1237"/>
                <a:gd name="T45" fmla="*/ 45 h 784"/>
                <a:gd name="T46" fmla="*/ 260 w 1237"/>
                <a:gd name="T47" fmla="*/ 58 h 784"/>
                <a:gd name="T48" fmla="*/ 390 w 1237"/>
                <a:gd name="T49" fmla="*/ 191 h 784"/>
                <a:gd name="T50" fmla="*/ 416 w 1237"/>
                <a:gd name="T51" fmla="*/ 21 h 784"/>
                <a:gd name="T52" fmla="*/ 446 w 1237"/>
                <a:gd name="T53" fmla="*/ 0 h 784"/>
                <a:gd name="T54" fmla="*/ 479 w 1237"/>
                <a:gd name="T55" fmla="*/ 26 h 784"/>
                <a:gd name="T56" fmla="*/ 619 w 1237"/>
                <a:gd name="T57" fmla="*/ 248 h 784"/>
                <a:gd name="T58" fmla="*/ 626 w 1237"/>
                <a:gd name="T59" fmla="*/ 74 h 784"/>
                <a:gd name="T60" fmla="*/ 775 w 1237"/>
                <a:gd name="T61" fmla="*/ 67 h 784"/>
                <a:gd name="T62" fmla="*/ 828 w 1237"/>
                <a:gd name="T63" fmla="*/ 231 h 784"/>
                <a:gd name="T64" fmla="*/ 828 w 1237"/>
                <a:gd name="T65" fmla="*/ 124 h 784"/>
                <a:gd name="T66" fmla="*/ 905 w 1237"/>
                <a:gd name="T67" fmla="*/ 58 h 784"/>
                <a:gd name="T68" fmla="*/ 977 w 1237"/>
                <a:gd name="T69" fmla="*/ 101 h 784"/>
                <a:gd name="T70" fmla="*/ 1014 w 1237"/>
                <a:gd name="T71" fmla="*/ 294 h 784"/>
                <a:gd name="T72" fmla="*/ 1057 w 1237"/>
                <a:gd name="T73" fmla="*/ 209 h 784"/>
                <a:gd name="T74" fmla="*/ 1132 w 1237"/>
                <a:gd name="T75" fmla="*/ 164 h 784"/>
                <a:gd name="T76" fmla="*/ 1161 w 1237"/>
                <a:gd name="T77" fmla="*/ 185 h 784"/>
                <a:gd name="T78" fmla="*/ 1226 w 1237"/>
                <a:gd name="T79" fmla="*/ 399 h 784"/>
                <a:gd name="T80" fmla="*/ 1114 w 1237"/>
                <a:gd name="T81" fmla="*/ 576 h 784"/>
                <a:gd name="T82" fmla="*/ 1107 w 1237"/>
                <a:gd name="T83" fmla="*/ 585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37" h="784">
                  <a:moveTo>
                    <a:pt x="1107" y="585"/>
                  </a:moveTo>
                  <a:cubicBezTo>
                    <a:pt x="1076" y="653"/>
                    <a:pt x="1024" y="711"/>
                    <a:pt x="960" y="751"/>
                  </a:cubicBezTo>
                  <a:cubicBezTo>
                    <a:pt x="925" y="773"/>
                    <a:pt x="869" y="784"/>
                    <a:pt x="851" y="747"/>
                  </a:cubicBezTo>
                  <a:cubicBezTo>
                    <a:pt x="824" y="691"/>
                    <a:pt x="931" y="645"/>
                    <a:pt x="919" y="585"/>
                  </a:cubicBezTo>
                  <a:cubicBezTo>
                    <a:pt x="852" y="580"/>
                    <a:pt x="792" y="622"/>
                    <a:pt x="734" y="656"/>
                  </a:cubicBezTo>
                  <a:cubicBezTo>
                    <a:pt x="676" y="691"/>
                    <a:pt x="603" y="721"/>
                    <a:pt x="543" y="691"/>
                  </a:cubicBezTo>
                  <a:cubicBezTo>
                    <a:pt x="536" y="688"/>
                    <a:pt x="530" y="684"/>
                    <a:pt x="528" y="678"/>
                  </a:cubicBezTo>
                  <a:cubicBezTo>
                    <a:pt x="526" y="669"/>
                    <a:pt x="533" y="661"/>
                    <a:pt x="539" y="656"/>
                  </a:cubicBezTo>
                  <a:cubicBezTo>
                    <a:pt x="562" y="637"/>
                    <a:pt x="589" y="624"/>
                    <a:pt x="618" y="618"/>
                  </a:cubicBezTo>
                  <a:cubicBezTo>
                    <a:pt x="608" y="591"/>
                    <a:pt x="567" y="601"/>
                    <a:pt x="540" y="611"/>
                  </a:cubicBezTo>
                  <a:cubicBezTo>
                    <a:pt x="473" y="637"/>
                    <a:pt x="394" y="631"/>
                    <a:pt x="332" y="595"/>
                  </a:cubicBezTo>
                  <a:cubicBezTo>
                    <a:pt x="349" y="573"/>
                    <a:pt x="371" y="555"/>
                    <a:pt x="396" y="543"/>
                  </a:cubicBezTo>
                  <a:cubicBezTo>
                    <a:pt x="394" y="517"/>
                    <a:pt x="362" y="506"/>
                    <a:pt x="336" y="507"/>
                  </a:cubicBezTo>
                  <a:cubicBezTo>
                    <a:pt x="294" y="509"/>
                    <a:pt x="252" y="528"/>
                    <a:pt x="209" y="523"/>
                  </a:cubicBezTo>
                  <a:cubicBezTo>
                    <a:pt x="166" y="518"/>
                    <a:pt x="125" y="470"/>
                    <a:pt x="148" y="434"/>
                  </a:cubicBezTo>
                  <a:cubicBezTo>
                    <a:pt x="168" y="406"/>
                    <a:pt x="218" y="404"/>
                    <a:pt x="228" y="371"/>
                  </a:cubicBezTo>
                  <a:cubicBezTo>
                    <a:pt x="153" y="380"/>
                    <a:pt x="76" y="354"/>
                    <a:pt x="21" y="303"/>
                  </a:cubicBezTo>
                  <a:cubicBezTo>
                    <a:pt x="13" y="296"/>
                    <a:pt x="6" y="288"/>
                    <a:pt x="4" y="278"/>
                  </a:cubicBezTo>
                  <a:cubicBezTo>
                    <a:pt x="0" y="260"/>
                    <a:pt x="13" y="243"/>
                    <a:pt x="30" y="236"/>
                  </a:cubicBezTo>
                  <a:cubicBezTo>
                    <a:pt x="46" y="228"/>
                    <a:pt x="65" y="229"/>
                    <a:pt x="82" y="230"/>
                  </a:cubicBezTo>
                  <a:cubicBezTo>
                    <a:pt x="132" y="233"/>
                    <a:pt x="182" y="236"/>
                    <a:pt x="232" y="239"/>
                  </a:cubicBezTo>
                  <a:cubicBezTo>
                    <a:pt x="226" y="201"/>
                    <a:pt x="197" y="170"/>
                    <a:pt x="184" y="134"/>
                  </a:cubicBezTo>
                  <a:cubicBezTo>
                    <a:pt x="171" y="97"/>
                    <a:pt x="188" y="44"/>
                    <a:pt x="227" y="45"/>
                  </a:cubicBezTo>
                  <a:cubicBezTo>
                    <a:pt x="239" y="46"/>
                    <a:pt x="250" y="51"/>
                    <a:pt x="260" y="58"/>
                  </a:cubicBezTo>
                  <a:cubicBezTo>
                    <a:pt x="314" y="90"/>
                    <a:pt x="359" y="137"/>
                    <a:pt x="390" y="191"/>
                  </a:cubicBezTo>
                  <a:cubicBezTo>
                    <a:pt x="371" y="134"/>
                    <a:pt x="381" y="69"/>
                    <a:pt x="416" y="21"/>
                  </a:cubicBezTo>
                  <a:cubicBezTo>
                    <a:pt x="423" y="10"/>
                    <a:pt x="434" y="0"/>
                    <a:pt x="446" y="0"/>
                  </a:cubicBezTo>
                  <a:cubicBezTo>
                    <a:pt x="461" y="0"/>
                    <a:pt x="471" y="14"/>
                    <a:pt x="479" y="26"/>
                  </a:cubicBezTo>
                  <a:cubicBezTo>
                    <a:pt x="526" y="100"/>
                    <a:pt x="572" y="174"/>
                    <a:pt x="619" y="248"/>
                  </a:cubicBezTo>
                  <a:cubicBezTo>
                    <a:pt x="653" y="199"/>
                    <a:pt x="601" y="128"/>
                    <a:pt x="626" y="74"/>
                  </a:cubicBezTo>
                  <a:cubicBezTo>
                    <a:pt x="650" y="20"/>
                    <a:pt x="735" y="24"/>
                    <a:pt x="775" y="67"/>
                  </a:cubicBezTo>
                  <a:cubicBezTo>
                    <a:pt x="815" y="110"/>
                    <a:pt x="822" y="173"/>
                    <a:pt x="828" y="231"/>
                  </a:cubicBezTo>
                  <a:cubicBezTo>
                    <a:pt x="823" y="196"/>
                    <a:pt x="818" y="158"/>
                    <a:pt x="828" y="124"/>
                  </a:cubicBezTo>
                  <a:cubicBezTo>
                    <a:pt x="839" y="89"/>
                    <a:pt x="869" y="58"/>
                    <a:pt x="905" y="58"/>
                  </a:cubicBezTo>
                  <a:cubicBezTo>
                    <a:pt x="934" y="59"/>
                    <a:pt x="959" y="79"/>
                    <a:pt x="977" y="101"/>
                  </a:cubicBezTo>
                  <a:cubicBezTo>
                    <a:pt x="1019" y="155"/>
                    <a:pt x="1033" y="229"/>
                    <a:pt x="1014" y="294"/>
                  </a:cubicBezTo>
                  <a:cubicBezTo>
                    <a:pt x="1036" y="271"/>
                    <a:pt x="1042" y="237"/>
                    <a:pt x="1057" y="209"/>
                  </a:cubicBezTo>
                  <a:cubicBezTo>
                    <a:pt x="1071" y="180"/>
                    <a:pt x="1102" y="154"/>
                    <a:pt x="1132" y="164"/>
                  </a:cubicBezTo>
                  <a:cubicBezTo>
                    <a:pt x="1144" y="168"/>
                    <a:pt x="1153" y="177"/>
                    <a:pt x="1161" y="185"/>
                  </a:cubicBezTo>
                  <a:cubicBezTo>
                    <a:pt x="1212" y="242"/>
                    <a:pt x="1237" y="323"/>
                    <a:pt x="1226" y="399"/>
                  </a:cubicBezTo>
                  <a:cubicBezTo>
                    <a:pt x="1214" y="475"/>
                    <a:pt x="1180" y="536"/>
                    <a:pt x="1114" y="576"/>
                  </a:cubicBezTo>
                  <a:lnTo>
                    <a:pt x="1107" y="585"/>
                  </a:ln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9"/>
            <p:cNvSpPr/>
            <p:nvPr/>
          </p:nvSpPr>
          <p:spPr bwMode="auto">
            <a:xfrm>
              <a:off x="8293100" y="-179388"/>
              <a:ext cx="919163" cy="411163"/>
            </a:xfrm>
            <a:custGeom>
              <a:avLst/>
              <a:gdLst>
                <a:gd name="T0" fmla="*/ 858 w 991"/>
                <a:gd name="T1" fmla="*/ 439 h 444"/>
                <a:gd name="T2" fmla="*/ 836 w 991"/>
                <a:gd name="T3" fmla="*/ 437 h 444"/>
                <a:gd name="T4" fmla="*/ 838 w 991"/>
                <a:gd name="T5" fmla="*/ 415 h 444"/>
                <a:gd name="T6" fmla="*/ 910 w 991"/>
                <a:gd name="T7" fmla="*/ 320 h 444"/>
                <a:gd name="T8" fmla="*/ 634 w 991"/>
                <a:gd name="T9" fmla="*/ 259 h 444"/>
                <a:gd name="T10" fmla="*/ 629 w 991"/>
                <a:gd name="T11" fmla="*/ 263 h 444"/>
                <a:gd name="T12" fmla="*/ 428 w 991"/>
                <a:gd name="T13" fmla="*/ 331 h 444"/>
                <a:gd name="T14" fmla="*/ 411 w 991"/>
                <a:gd name="T15" fmla="*/ 317 h 444"/>
                <a:gd name="T16" fmla="*/ 425 w 991"/>
                <a:gd name="T17" fmla="*/ 300 h 444"/>
                <a:gd name="T18" fmla="*/ 595 w 991"/>
                <a:gd name="T19" fmla="*/ 247 h 444"/>
                <a:gd name="T20" fmla="*/ 532 w 991"/>
                <a:gd name="T21" fmla="*/ 228 h 444"/>
                <a:gd name="T22" fmla="*/ 363 w 991"/>
                <a:gd name="T23" fmla="*/ 178 h 444"/>
                <a:gd name="T24" fmla="*/ 356 w 991"/>
                <a:gd name="T25" fmla="*/ 183 h 444"/>
                <a:gd name="T26" fmla="*/ 181 w 991"/>
                <a:gd name="T27" fmla="*/ 254 h 444"/>
                <a:gd name="T28" fmla="*/ 161 w 991"/>
                <a:gd name="T29" fmla="*/ 246 h 444"/>
                <a:gd name="T30" fmla="*/ 170 w 991"/>
                <a:gd name="T31" fmla="*/ 226 h 444"/>
                <a:gd name="T32" fmla="*/ 317 w 991"/>
                <a:gd name="T33" fmla="*/ 166 h 444"/>
                <a:gd name="T34" fmla="*/ 17 w 991"/>
                <a:gd name="T35" fmla="*/ 133 h 444"/>
                <a:gd name="T36" fmla="*/ 0 w 991"/>
                <a:gd name="T37" fmla="*/ 119 h 444"/>
                <a:gd name="T38" fmla="*/ 15 w 991"/>
                <a:gd name="T39" fmla="*/ 103 h 444"/>
                <a:gd name="T40" fmla="*/ 481 w 991"/>
                <a:gd name="T41" fmla="*/ 180 h 444"/>
                <a:gd name="T42" fmla="*/ 424 w 991"/>
                <a:gd name="T43" fmla="*/ 106 h 444"/>
                <a:gd name="T44" fmla="*/ 402 w 991"/>
                <a:gd name="T45" fmla="*/ 91 h 444"/>
                <a:gd name="T46" fmla="*/ 328 w 991"/>
                <a:gd name="T47" fmla="*/ 26 h 444"/>
                <a:gd name="T48" fmla="*/ 332 w 991"/>
                <a:gd name="T49" fmla="*/ 4 h 444"/>
                <a:gd name="T50" fmla="*/ 353 w 991"/>
                <a:gd name="T51" fmla="*/ 9 h 444"/>
                <a:gd name="T52" fmla="*/ 419 w 991"/>
                <a:gd name="T53" fmla="*/ 66 h 444"/>
                <a:gd name="T54" fmla="*/ 442 w 991"/>
                <a:gd name="T55" fmla="*/ 81 h 444"/>
                <a:gd name="T56" fmla="*/ 506 w 991"/>
                <a:gd name="T57" fmla="*/ 154 h 444"/>
                <a:gd name="T58" fmla="*/ 513 w 991"/>
                <a:gd name="T59" fmla="*/ 190 h 444"/>
                <a:gd name="T60" fmla="*/ 541 w 991"/>
                <a:gd name="T61" fmla="*/ 198 h 444"/>
                <a:gd name="T62" fmla="*/ 788 w 991"/>
                <a:gd name="T63" fmla="*/ 268 h 444"/>
                <a:gd name="T64" fmla="*/ 620 w 991"/>
                <a:gd name="T65" fmla="*/ 77 h 444"/>
                <a:gd name="T66" fmla="*/ 612 w 991"/>
                <a:gd name="T67" fmla="*/ 58 h 444"/>
                <a:gd name="T68" fmla="*/ 632 w 991"/>
                <a:gd name="T69" fmla="*/ 49 h 444"/>
                <a:gd name="T70" fmla="*/ 807 w 991"/>
                <a:gd name="T71" fmla="*/ 226 h 444"/>
                <a:gd name="T72" fmla="*/ 822 w 991"/>
                <a:gd name="T73" fmla="*/ 275 h 444"/>
                <a:gd name="T74" fmla="*/ 976 w 991"/>
                <a:gd name="T75" fmla="*/ 294 h 444"/>
                <a:gd name="T76" fmla="*/ 990 w 991"/>
                <a:gd name="T77" fmla="*/ 304 h 444"/>
                <a:gd name="T78" fmla="*/ 991 w 991"/>
                <a:gd name="T79" fmla="*/ 310 h 444"/>
                <a:gd name="T80" fmla="*/ 975 w 991"/>
                <a:gd name="T81" fmla="*/ 325 h 444"/>
                <a:gd name="T82" fmla="*/ 942 w 991"/>
                <a:gd name="T83" fmla="*/ 323 h 444"/>
                <a:gd name="T84" fmla="*/ 942 w 991"/>
                <a:gd name="T85" fmla="*/ 324 h 444"/>
                <a:gd name="T86" fmla="*/ 858 w 991"/>
                <a:gd name="T87" fmla="*/ 43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1" h="443">
                  <a:moveTo>
                    <a:pt x="858" y="439"/>
                  </a:moveTo>
                  <a:cubicBezTo>
                    <a:pt x="851" y="444"/>
                    <a:pt x="841" y="443"/>
                    <a:pt x="836" y="437"/>
                  </a:cubicBezTo>
                  <a:cubicBezTo>
                    <a:pt x="830" y="430"/>
                    <a:pt x="831" y="421"/>
                    <a:pt x="838" y="415"/>
                  </a:cubicBezTo>
                  <a:cubicBezTo>
                    <a:pt x="869" y="389"/>
                    <a:pt x="893" y="356"/>
                    <a:pt x="910" y="320"/>
                  </a:cubicBezTo>
                  <a:cubicBezTo>
                    <a:pt x="816" y="309"/>
                    <a:pt x="724" y="286"/>
                    <a:pt x="634" y="259"/>
                  </a:cubicBezTo>
                  <a:cubicBezTo>
                    <a:pt x="633" y="261"/>
                    <a:pt x="631" y="262"/>
                    <a:pt x="629" y="263"/>
                  </a:cubicBezTo>
                  <a:cubicBezTo>
                    <a:pt x="569" y="301"/>
                    <a:pt x="499" y="324"/>
                    <a:pt x="428" y="331"/>
                  </a:cubicBezTo>
                  <a:cubicBezTo>
                    <a:pt x="419" y="332"/>
                    <a:pt x="412" y="326"/>
                    <a:pt x="411" y="317"/>
                  </a:cubicBezTo>
                  <a:cubicBezTo>
                    <a:pt x="410" y="309"/>
                    <a:pt x="416" y="301"/>
                    <a:pt x="425" y="300"/>
                  </a:cubicBezTo>
                  <a:cubicBezTo>
                    <a:pt x="485" y="295"/>
                    <a:pt x="543" y="276"/>
                    <a:pt x="595" y="247"/>
                  </a:cubicBezTo>
                  <a:cubicBezTo>
                    <a:pt x="574" y="241"/>
                    <a:pt x="553" y="234"/>
                    <a:pt x="532" y="228"/>
                  </a:cubicBezTo>
                  <a:cubicBezTo>
                    <a:pt x="476" y="210"/>
                    <a:pt x="419" y="193"/>
                    <a:pt x="363" y="178"/>
                  </a:cubicBezTo>
                  <a:cubicBezTo>
                    <a:pt x="361" y="180"/>
                    <a:pt x="359" y="182"/>
                    <a:pt x="356" y="183"/>
                  </a:cubicBezTo>
                  <a:cubicBezTo>
                    <a:pt x="181" y="254"/>
                    <a:pt x="181" y="254"/>
                    <a:pt x="181" y="254"/>
                  </a:cubicBezTo>
                  <a:cubicBezTo>
                    <a:pt x="173" y="257"/>
                    <a:pt x="165" y="253"/>
                    <a:pt x="161" y="246"/>
                  </a:cubicBezTo>
                  <a:cubicBezTo>
                    <a:pt x="158" y="238"/>
                    <a:pt x="162" y="229"/>
                    <a:pt x="170" y="226"/>
                  </a:cubicBezTo>
                  <a:cubicBezTo>
                    <a:pt x="317" y="166"/>
                    <a:pt x="317" y="166"/>
                    <a:pt x="317" y="166"/>
                  </a:cubicBezTo>
                  <a:cubicBezTo>
                    <a:pt x="218" y="142"/>
                    <a:pt x="118" y="127"/>
                    <a:pt x="17" y="133"/>
                  </a:cubicBezTo>
                  <a:cubicBezTo>
                    <a:pt x="8" y="134"/>
                    <a:pt x="1" y="128"/>
                    <a:pt x="0" y="119"/>
                  </a:cubicBezTo>
                  <a:cubicBezTo>
                    <a:pt x="0" y="111"/>
                    <a:pt x="6" y="103"/>
                    <a:pt x="15" y="103"/>
                  </a:cubicBezTo>
                  <a:cubicBezTo>
                    <a:pt x="174" y="92"/>
                    <a:pt x="330" y="134"/>
                    <a:pt x="481" y="180"/>
                  </a:cubicBezTo>
                  <a:cubicBezTo>
                    <a:pt x="476" y="149"/>
                    <a:pt x="448" y="123"/>
                    <a:pt x="424" y="106"/>
                  </a:cubicBezTo>
                  <a:cubicBezTo>
                    <a:pt x="417" y="101"/>
                    <a:pt x="410" y="96"/>
                    <a:pt x="402" y="91"/>
                  </a:cubicBezTo>
                  <a:cubicBezTo>
                    <a:pt x="375" y="73"/>
                    <a:pt x="347" y="54"/>
                    <a:pt x="328" y="26"/>
                  </a:cubicBezTo>
                  <a:cubicBezTo>
                    <a:pt x="323" y="19"/>
                    <a:pt x="325" y="9"/>
                    <a:pt x="332" y="4"/>
                  </a:cubicBezTo>
                  <a:cubicBezTo>
                    <a:pt x="339" y="0"/>
                    <a:pt x="348" y="2"/>
                    <a:pt x="353" y="9"/>
                  </a:cubicBezTo>
                  <a:cubicBezTo>
                    <a:pt x="369" y="32"/>
                    <a:pt x="393" y="49"/>
                    <a:pt x="419" y="66"/>
                  </a:cubicBezTo>
                  <a:cubicBezTo>
                    <a:pt x="427" y="71"/>
                    <a:pt x="435" y="76"/>
                    <a:pt x="442" y="81"/>
                  </a:cubicBezTo>
                  <a:cubicBezTo>
                    <a:pt x="474" y="104"/>
                    <a:pt x="495" y="129"/>
                    <a:pt x="506" y="154"/>
                  </a:cubicBezTo>
                  <a:cubicBezTo>
                    <a:pt x="511" y="166"/>
                    <a:pt x="513" y="178"/>
                    <a:pt x="513" y="190"/>
                  </a:cubicBezTo>
                  <a:cubicBezTo>
                    <a:pt x="522" y="193"/>
                    <a:pt x="532" y="196"/>
                    <a:pt x="541" y="198"/>
                  </a:cubicBezTo>
                  <a:cubicBezTo>
                    <a:pt x="622" y="224"/>
                    <a:pt x="705" y="249"/>
                    <a:pt x="788" y="268"/>
                  </a:cubicBezTo>
                  <a:cubicBezTo>
                    <a:pt x="764" y="183"/>
                    <a:pt x="701" y="111"/>
                    <a:pt x="620" y="77"/>
                  </a:cubicBezTo>
                  <a:cubicBezTo>
                    <a:pt x="612" y="74"/>
                    <a:pt x="608" y="65"/>
                    <a:pt x="612" y="58"/>
                  </a:cubicBezTo>
                  <a:cubicBezTo>
                    <a:pt x="615" y="50"/>
                    <a:pt x="624" y="46"/>
                    <a:pt x="632" y="49"/>
                  </a:cubicBezTo>
                  <a:cubicBezTo>
                    <a:pt x="711" y="82"/>
                    <a:pt x="775" y="147"/>
                    <a:pt x="807" y="226"/>
                  </a:cubicBezTo>
                  <a:cubicBezTo>
                    <a:pt x="813" y="242"/>
                    <a:pt x="818" y="258"/>
                    <a:pt x="822" y="275"/>
                  </a:cubicBezTo>
                  <a:cubicBezTo>
                    <a:pt x="873" y="285"/>
                    <a:pt x="924" y="292"/>
                    <a:pt x="976" y="294"/>
                  </a:cubicBezTo>
                  <a:cubicBezTo>
                    <a:pt x="982" y="295"/>
                    <a:pt x="987" y="299"/>
                    <a:pt x="990" y="304"/>
                  </a:cubicBezTo>
                  <a:cubicBezTo>
                    <a:pt x="990" y="306"/>
                    <a:pt x="991" y="308"/>
                    <a:pt x="991" y="310"/>
                  </a:cubicBezTo>
                  <a:cubicBezTo>
                    <a:pt x="990" y="319"/>
                    <a:pt x="983" y="325"/>
                    <a:pt x="975" y="325"/>
                  </a:cubicBezTo>
                  <a:cubicBezTo>
                    <a:pt x="964" y="325"/>
                    <a:pt x="953" y="323"/>
                    <a:pt x="942" y="323"/>
                  </a:cubicBezTo>
                  <a:cubicBezTo>
                    <a:pt x="942" y="323"/>
                    <a:pt x="942" y="323"/>
                    <a:pt x="942" y="324"/>
                  </a:cubicBezTo>
                  <a:cubicBezTo>
                    <a:pt x="924" y="368"/>
                    <a:pt x="894" y="408"/>
                    <a:pt x="858" y="439"/>
                  </a:cubicBezTo>
                  <a:close/>
                </a:path>
              </a:pathLst>
            </a:custGeom>
            <a:solidFill>
              <a:srgbClr val="409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0"/>
            <p:cNvSpPr/>
            <p:nvPr/>
          </p:nvSpPr>
          <p:spPr bwMode="auto">
            <a:xfrm>
              <a:off x="9863138" y="171450"/>
              <a:ext cx="374650" cy="361950"/>
            </a:xfrm>
            <a:custGeom>
              <a:avLst/>
              <a:gdLst>
                <a:gd name="T0" fmla="*/ 249 w 403"/>
                <a:gd name="T1" fmla="*/ 11 h 389"/>
                <a:gd name="T2" fmla="*/ 145 w 403"/>
                <a:gd name="T3" fmla="*/ 8 h 389"/>
                <a:gd name="T4" fmla="*/ 41 w 403"/>
                <a:gd name="T5" fmla="*/ 87 h 389"/>
                <a:gd name="T6" fmla="*/ 33 w 403"/>
                <a:gd name="T7" fmla="*/ 286 h 389"/>
                <a:gd name="T8" fmla="*/ 208 w 403"/>
                <a:gd name="T9" fmla="*/ 382 h 389"/>
                <a:gd name="T10" fmla="*/ 321 w 403"/>
                <a:gd name="T11" fmla="*/ 335 h 389"/>
                <a:gd name="T12" fmla="*/ 387 w 403"/>
                <a:gd name="T13" fmla="*/ 256 h 389"/>
                <a:gd name="T14" fmla="*/ 382 w 403"/>
                <a:gd name="T15" fmla="*/ 147 h 389"/>
                <a:gd name="T16" fmla="*/ 254 w 403"/>
                <a:gd name="T17" fmla="*/ 88 h 389"/>
                <a:gd name="T18" fmla="*/ 102 w 403"/>
                <a:gd name="T19" fmla="*/ 164 h 389"/>
                <a:gd name="T20" fmla="*/ 152 w 403"/>
                <a:gd name="T21" fmla="*/ 293 h 389"/>
                <a:gd name="T22" fmla="*/ 289 w 403"/>
                <a:gd name="T23" fmla="*/ 277 h 389"/>
                <a:gd name="T24" fmla="*/ 311 w 403"/>
                <a:gd name="T25" fmla="*/ 247 h 389"/>
                <a:gd name="T26" fmla="*/ 289 w 403"/>
                <a:gd name="T27" fmla="*/ 184 h 389"/>
                <a:gd name="T28" fmla="*/ 207 w 403"/>
                <a:gd name="T29" fmla="*/ 144 h 389"/>
                <a:gd name="T30" fmla="*/ 184 w 403"/>
                <a:gd name="T31" fmla="*/ 161 h 389"/>
                <a:gd name="T32" fmla="*/ 201 w 403"/>
                <a:gd name="T33" fmla="*/ 184 h 389"/>
                <a:gd name="T34" fmla="*/ 261 w 403"/>
                <a:gd name="T35" fmla="*/ 213 h 389"/>
                <a:gd name="T36" fmla="*/ 273 w 403"/>
                <a:gd name="T37" fmla="*/ 235 h 389"/>
                <a:gd name="T38" fmla="*/ 264 w 403"/>
                <a:gd name="T39" fmla="*/ 246 h 389"/>
                <a:gd name="T40" fmla="*/ 171 w 403"/>
                <a:gd name="T41" fmla="*/ 258 h 389"/>
                <a:gd name="T42" fmla="*/ 140 w 403"/>
                <a:gd name="T43" fmla="*/ 179 h 389"/>
                <a:gd name="T44" fmla="*/ 253 w 403"/>
                <a:gd name="T45" fmla="*/ 128 h 389"/>
                <a:gd name="T46" fmla="*/ 348 w 403"/>
                <a:gd name="T47" fmla="*/ 168 h 389"/>
                <a:gd name="T48" fmla="*/ 350 w 403"/>
                <a:gd name="T49" fmla="*/ 240 h 389"/>
                <a:gd name="T50" fmla="*/ 296 w 403"/>
                <a:gd name="T51" fmla="*/ 303 h 389"/>
                <a:gd name="T52" fmla="*/ 205 w 403"/>
                <a:gd name="T53" fmla="*/ 342 h 389"/>
                <a:gd name="T54" fmla="*/ 68 w 403"/>
                <a:gd name="T55" fmla="*/ 267 h 389"/>
                <a:gd name="T56" fmla="*/ 75 w 403"/>
                <a:gd name="T57" fmla="*/ 108 h 389"/>
                <a:gd name="T58" fmla="*/ 155 w 403"/>
                <a:gd name="T59" fmla="*/ 47 h 389"/>
                <a:gd name="T60" fmla="*/ 271 w 403"/>
                <a:gd name="T61" fmla="*/ 57 h 389"/>
                <a:gd name="T62" fmla="*/ 337 w 403"/>
                <a:gd name="T63" fmla="*/ 94 h 389"/>
                <a:gd name="T64" fmla="*/ 364 w 403"/>
                <a:gd name="T65" fmla="*/ 104 h 389"/>
                <a:gd name="T66" fmla="*/ 373 w 403"/>
                <a:gd name="T67" fmla="*/ 77 h 389"/>
                <a:gd name="T68" fmla="*/ 281 w 403"/>
                <a:gd name="T69" fmla="*/ 18 h 389"/>
                <a:gd name="T70" fmla="*/ 249 w 403"/>
                <a:gd name="T71" fmla="*/ 1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2" h="389">
                  <a:moveTo>
                    <a:pt x="249" y="11"/>
                  </a:moveTo>
                  <a:cubicBezTo>
                    <a:pt x="214" y="3"/>
                    <a:pt x="179" y="0"/>
                    <a:pt x="145" y="8"/>
                  </a:cubicBezTo>
                  <a:cubicBezTo>
                    <a:pt x="104" y="19"/>
                    <a:pt x="66" y="47"/>
                    <a:pt x="41" y="87"/>
                  </a:cubicBezTo>
                  <a:cubicBezTo>
                    <a:pt x="3" y="147"/>
                    <a:pt x="0" y="225"/>
                    <a:pt x="33" y="286"/>
                  </a:cubicBezTo>
                  <a:cubicBezTo>
                    <a:pt x="67" y="349"/>
                    <a:pt x="139" y="389"/>
                    <a:pt x="208" y="382"/>
                  </a:cubicBezTo>
                  <a:cubicBezTo>
                    <a:pt x="246" y="378"/>
                    <a:pt x="284" y="363"/>
                    <a:pt x="321" y="335"/>
                  </a:cubicBezTo>
                  <a:cubicBezTo>
                    <a:pt x="352" y="311"/>
                    <a:pt x="375" y="285"/>
                    <a:pt x="387" y="256"/>
                  </a:cubicBezTo>
                  <a:cubicBezTo>
                    <a:pt x="403" y="219"/>
                    <a:pt x="401" y="177"/>
                    <a:pt x="382" y="147"/>
                  </a:cubicBezTo>
                  <a:cubicBezTo>
                    <a:pt x="360" y="111"/>
                    <a:pt x="314" y="90"/>
                    <a:pt x="254" y="88"/>
                  </a:cubicBezTo>
                  <a:cubicBezTo>
                    <a:pt x="196" y="86"/>
                    <a:pt x="125" y="105"/>
                    <a:pt x="102" y="164"/>
                  </a:cubicBezTo>
                  <a:cubicBezTo>
                    <a:pt x="84" y="210"/>
                    <a:pt x="106" y="269"/>
                    <a:pt x="152" y="293"/>
                  </a:cubicBezTo>
                  <a:cubicBezTo>
                    <a:pt x="194" y="316"/>
                    <a:pt x="251" y="309"/>
                    <a:pt x="289" y="277"/>
                  </a:cubicBezTo>
                  <a:cubicBezTo>
                    <a:pt x="297" y="271"/>
                    <a:pt x="307" y="261"/>
                    <a:pt x="311" y="247"/>
                  </a:cubicBezTo>
                  <a:cubicBezTo>
                    <a:pt x="317" y="226"/>
                    <a:pt x="309" y="203"/>
                    <a:pt x="289" y="184"/>
                  </a:cubicBezTo>
                  <a:cubicBezTo>
                    <a:pt x="267" y="163"/>
                    <a:pt x="238" y="148"/>
                    <a:pt x="207" y="144"/>
                  </a:cubicBezTo>
                  <a:cubicBezTo>
                    <a:pt x="196" y="142"/>
                    <a:pt x="186" y="150"/>
                    <a:pt x="184" y="161"/>
                  </a:cubicBezTo>
                  <a:cubicBezTo>
                    <a:pt x="183" y="172"/>
                    <a:pt x="190" y="182"/>
                    <a:pt x="201" y="184"/>
                  </a:cubicBezTo>
                  <a:cubicBezTo>
                    <a:pt x="224" y="187"/>
                    <a:pt x="245" y="197"/>
                    <a:pt x="261" y="213"/>
                  </a:cubicBezTo>
                  <a:cubicBezTo>
                    <a:pt x="269" y="221"/>
                    <a:pt x="274" y="230"/>
                    <a:pt x="273" y="235"/>
                  </a:cubicBezTo>
                  <a:cubicBezTo>
                    <a:pt x="272" y="238"/>
                    <a:pt x="269" y="242"/>
                    <a:pt x="264" y="246"/>
                  </a:cubicBezTo>
                  <a:cubicBezTo>
                    <a:pt x="238" y="268"/>
                    <a:pt x="199" y="273"/>
                    <a:pt x="171" y="258"/>
                  </a:cubicBezTo>
                  <a:cubicBezTo>
                    <a:pt x="143" y="243"/>
                    <a:pt x="129" y="206"/>
                    <a:pt x="140" y="179"/>
                  </a:cubicBezTo>
                  <a:cubicBezTo>
                    <a:pt x="155" y="139"/>
                    <a:pt x="210" y="127"/>
                    <a:pt x="253" y="128"/>
                  </a:cubicBezTo>
                  <a:cubicBezTo>
                    <a:pt x="279" y="129"/>
                    <a:pt x="327" y="136"/>
                    <a:pt x="348" y="168"/>
                  </a:cubicBezTo>
                  <a:cubicBezTo>
                    <a:pt x="360" y="188"/>
                    <a:pt x="361" y="215"/>
                    <a:pt x="350" y="240"/>
                  </a:cubicBezTo>
                  <a:cubicBezTo>
                    <a:pt x="341" y="262"/>
                    <a:pt x="323" y="283"/>
                    <a:pt x="296" y="303"/>
                  </a:cubicBezTo>
                  <a:cubicBezTo>
                    <a:pt x="266" y="326"/>
                    <a:pt x="235" y="339"/>
                    <a:pt x="205" y="342"/>
                  </a:cubicBezTo>
                  <a:cubicBezTo>
                    <a:pt x="151" y="347"/>
                    <a:pt x="95" y="316"/>
                    <a:pt x="68" y="267"/>
                  </a:cubicBezTo>
                  <a:cubicBezTo>
                    <a:pt x="43" y="220"/>
                    <a:pt x="46" y="156"/>
                    <a:pt x="75" y="108"/>
                  </a:cubicBezTo>
                  <a:cubicBezTo>
                    <a:pt x="95" y="78"/>
                    <a:pt x="124" y="55"/>
                    <a:pt x="155" y="47"/>
                  </a:cubicBezTo>
                  <a:cubicBezTo>
                    <a:pt x="191" y="38"/>
                    <a:pt x="229" y="46"/>
                    <a:pt x="271" y="57"/>
                  </a:cubicBezTo>
                  <a:cubicBezTo>
                    <a:pt x="300" y="64"/>
                    <a:pt x="327" y="74"/>
                    <a:pt x="337" y="94"/>
                  </a:cubicBezTo>
                  <a:cubicBezTo>
                    <a:pt x="341" y="104"/>
                    <a:pt x="353" y="109"/>
                    <a:pt x="364" y="104"/>
                  </a:cubicBezTo>
                  <a:cubicBezTo>
                    <a:pt x="374" y="99"/>
                    <a:pt x="378" y="87"/>
                    <a:pt x="373" y="77"/>
                  </a:cubicBezTo>
                  <a:cubicBezTo>
                    <a:pt x="357" y="42"/>
                    <a:pt x="319" y="28"/>
                    <a:pt x="281" y="18"/>
                  </a:cubicBezTo>
                  <a:cubicBezTo>
                    <a:pt x="270" y="16"/>
                    <a:pt x="260" y="13"/>
                    <a:pt x="249" y="1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1"/>
            <p:cNvSpPr/>
            <p:nvPr/>
          </p:nvSpPr>
          <p:spPr bwMode="auto">
            <a:xfrm>
              <a:off x="9699625" y="-4763"/>
              <a:ext cx="339725" cy="455613"/>
            </a:xfrm>
            <a:custGeom>
              <a:avLst/>
              <a:gdLst>
                <a:gd name="T0" fmla="*/ 132 w 365"/>
                <a:gd name="T1" fmla="*/ 437 h 491"/>
                <a:gd name="T2" fmla="*/ 203 w 365"/>
                <a:gd name="T3" fmla="*/ 208 h 491"/>
                <a:gd name="T4" fmla="*/ 329 w 365"/>
                <a:gd name="T5" fmla="*/ 115 h 491"/>
                <a:gd name="T6" fmla="*/ 350 w 365"/>
                <a:gd name="T7" fmla="*/ 100 h 491"/>
                <a:gd name="T8" fmla="*/ 331 w 365"/>
                <a:gd name="T9" fmla="*/ 37 h 491"/>
                <a:gd name="T10" fmla="*/ 153 w 365"/>
                <a:gd name="T11" fmla="*/ 36 h 491"/>
                <a:gd name="T12" fmla="*/ 74 w 365"/>
                <a:gd name="T13" fmla="*/ 86 h 491"/>
                <a:gd name="T14" fmla="*/ 45 w 365"/>
                <a:gd name="T15" fmla="*/ 131 h 491"/>
                <a:gd name="T16" fmla="*/ 63 w 365"/>
                <a:gd name="T17" fmla="*/ 443 h 491"/>
                <a:gd name="T18" fmla="*/ 95 w 365"/>
                <a:gd name="T19" fmla="*/ 482 h 491"/>
                <a:gd name="T20" fmla="*/ 133 w 365"/>
                <a:gd name="T21" fmla="*/ 441 h 491"/>
                <a:gd name="T22" fmla="*/ 132 w 365"/>
                <a:gd name="T23" fmla="*/ 437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5" h="491">
                  <a:moveTo>
                    <a:pt x="132" y="437"/>
                  </a:moveTo>
                  <a:cubicBezTo>
                    <a:pt x="107" y="356"/>
                    <a:pt x="150" y="267"/>
                    <a:pt x="203" y="208"/>
                  </a:cubicBezTo>
                  <a:cubicBezTo>
                    <a:pt x="239" y="169"/>
                    <a:pt x="283" y="141"/>
                    <a:pt x="329" y="115"/>
                  </a:cubicBezTo>
                  <a:cubicBezTo>
                    <a:pt x="337" y="111"/>
                    <a:pt x="345" y="107"/>
                    <a:pt x="350" y="100"/>
                  </a:cubicBezTo>
                  <a:cubicBezTo>
                    <a:pt x="365" y="80"/>
                    <a:pt x="350" y="51"/>
                    <a:pt x="331" y="37"/>
                  </a:cubicBezTo>
                  <a:cubicBezTo>
                    <a:pt x="281" y="0"/>
                    <a:pt x="210" y="13"/>
                    <a:pt x="153" y="36"/>
                  </a:cubicBezTo>
                  <a:cubicBezTo>
                    <a:pt x="124" y="48"/>
                    <a:pt x="95" y="63"/>
                    <a:pt x="74" y="86"/>
                  </a:cubicBezTo>
                  <a:cubicBezTo>
                    <a:pt x="62" y="99"/>
                    <a:pt x="52" y="114"/>
                    <a:pt x="45" y="131"/>
                  </a:cubicBezTo>
                  <a:cubicBezTo>
                    <a:pt x="0" y="228"/>
                    <a:pt x="21" y="344"/>
                    <a:pt x="63" y="443"/>
                  </a:cubicBezTo>
                  <a:cubicBezTo>
                    <a:pt x="70" y="459"/>
                    <a:pt x="79" y="477"/>
                    <a:pt x="95" y="482"/>
                  </a:cubicBezTo>
                  <a:cubicBezTo>
                    <a:pt x="121" y="491"/>
                    <a:pt x="140" y="463"/>
                    <a:pt x="133" y="441"/>
                  </a:cubicBezTo>
                  <a:cubicBezTo>
                    <a:pt x="132" y="440"/>
                    <a:pt x="132" y="439"/>
                    <a:pt x="132" y="43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2"/>
            <p:cNvSpPr/>
            <p:nvPr/>
          </p:nvSpPr>
          <p:spPr bwMode="auto">
            <a:xfrm>
              <a:off x="9802813" y="503237"/>
              <a:ext cx="490538" cy="252413"/>
            </a:xfrm>
            <a:custGeom>
              <a:avLst/>
              <a:gdLst>
                <a:gd name="T0" fmla="*/ 114 w 529"/>
                <a:gd name="T1" fmla="*/ 65 h 273"/>
                <a:gd name="T2" fmla="*/ 64 w 529"/>
                <a:gd name="T3" fmla="*/ 38 h 273"/>
                <a:gd name="T4" fmla="*/ 14 w 529"/>
                <a:gd name="T5" fmla="*/ 56 h 273"/>
                <a:gd name="T6" fmla="*/ 39 w 529"/>
                <a:gd name="T7" fmla="*/ 129 h 273"/>
                <a:gd name="T8" fmla="*/ 156 w 529"/>
                <a:gd name="T9" fmla="*/ 235 h 273"/>
                <a:gd name="T10" fmla="*/ 308 w 529"/>
                <a:gd name="T11" fmla="*/ 254 h 273"/>
                <a:gd name="T12" fmla="*/ 361 w 529"/>
                <a:gd name="T13" fmla="*/ 222 h 273"/>
                <a:gd name="T14" fmla="*/ 502 w 529"/>
                <a:gd name="T15" fmla="*/ 83 h 273"/>
                <a:gd name="T16" fmla="*/ 519 w 529"/>
                <a:gd name="T17" fmla="*/ 23 h 273"/>
                <a:gd name="T18" fmla="*/ 474 w 529"/>
                <a:gd name="T19" fmla="*/ 2 h 273"/>
                <a:gd name="T20" fmla="*/ 425 w 529"/>
                <a:gd name="T21" fmla="*/ 23 h 273"/>
                <a:gd name="T22" fmla="*/ 267 w 529"/>
                <a:gd name="T23" fmla="*/ 90 h 273"/>
                <a:gd name="T24" fmla="*/ 162 w 529"/>
                <a:gd name="T25" fmla="*/ 93 h 273"/>
                <a:gd name="T26" fmla="*/ 114 w 529"/>
                <a:gd name="T27" fmla="*/ 6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9" h="273">
                  <a:moveTo>
                    <a:pt x="114" y="65"/>
                  </a:moveTo>
                  <a:cubicBezTo>
                    <a:pt x="99" y="53"/>
                    <a:pt x="83" y="42"/>
                    <a:pt x="64" y="38"/>
                  </a:cubicBezTo>
                  <a:cubicBezTo>
                    <a:pt x="45" y="33"/>
                    <a:pt x="23" y="39"/>
                    <a:pt x="14" y="56"/>
                  </a:cubicBezTo>
                  <a:cubicBezTo>
                    <a:pt x="0" y="80"/>
                    <a:pt x="20" y="109"/>
                    <a:pt x="39" y="129"/>
                  </a:cubicBezTo>
                  <a:cubicBezTo>
                    <a:pt x="75" y="168"/>
                    <a:pt x="111" y="208"/>
                    <a:pt x="156" y="235"/>
                  </a:cubicBezTo>
                  <a:cubicBezTo>
                    <a:pt x="202" y="261"/>
                    <a:pt x="259" y="273"/>
                    <a:pt x="308" y="254"/>
                  </a:cubicBezTo>
                  <a:cubicBezTo>
                    <a:pt x="327" y="247"/>
                    <a:pt x="345" y="234"/>
                    <a:pt x="361" y="222"/>
                  </a:cubicBezTo>
                  <a:cubicBezTo>
                    <a:pt x="414" y="182"/>
                    <a:pt x="461" y="135"/>
                    <a:pt x="502" y="83"/>
                  </a:cubicBezTo>
                  <a:cubicBezTo>
                    <a:pt x="515" y="66"/>
                    <a:pt x="529" y="43"/>
                    <a:pt x="519" y="23"/>
                  </a:cubicBezTo>
                  <a:cubicBezTo>
                    <a:pt x="512" y="7"/>
                    <a:pt x="492" y="0"/>
                    <a:pt x="474" y="2"/>
                  </a:cubicBezTo>
                  <a:cubicBezTo>
                    <a:pt x="456" y="5"/>
                    <a:pt x="441" y="14"/>
                    <a:pt x="425" y="23"/>
                  </a:cubicBezTo>
                  <a:cubicBezTo>
                    <a:pt x="376" y="52"/>
                    <a:pt x="324" y="78"/>
                    <a:pt x="267" y="90"/>
                  </a:cubicBezTo>
                  <a:cubicBezTo>
                    <a:pt x="233" y="97"/>
                    <a:pt x="197" y="101"/>
                    <a:pt x="162" y="93"/>
                  </a:cubicBezTo>
                  <a:cubicBezTo>
                    <a:pt x="143" y="88"/>
                    <a:pt x="129" y="76"/>
                    <a:pt x="114" y="6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3"/>
            <p:cNvSpPr/>
            <p:nvPr/>
          </p:nvSpPr>
          <p:spPr bwMode="auto">
            <a:xfrm>
              <a:off x="10093325" y="39687"/>
              <a:ext cx="358775" cy="439738"/>
            </a:xfrm>
            <a:custGeom>
              <a:avLst/>
              <a:gdLst>
                <a:gd name="T0" fmla="*/ 216 w 387"/>
                <a:gd name="T1" fmla="*/ 298 h 474"/>
                <a:gd name="T2" fmla="*/ 215 w 387"/>
                <a:gd name="T3" fmla="*/ 314 h 474"/>
                <a:gd name="T4" fmla="*/ 213 w 387"/>
                <a:gd name="T5" fmla="*/ 378 h 474"/>
                <a:gd name="T6" fmla="*/ 213 w 387"/>
                <a:gd name="T7" fmla="*/ 381 h 474"/>
                <a:gd name="T8" fmla="*/ 212 w 387"/>
                <a:gd name="T9" fmla="*/ 430 h 474"/>
                <a:gd name="T10" fmla="*/ 242 w 387"/>
                <a:gd name="T11" fmla="*/ 466 h 474"/>
                <a:gd name="T12" fmla="*/ 308 w 387"/>
                <a:gd name="T13" fmla="*/ 421 h 474"/>
                <a:gd name="T14" fmla="*/ 356 w 387"/>
                <a:gd name="T15" fmla="*/ 188 h 474"/>
                <a:gd name="T16" fmla="*/ 260 w 387"/>
                <a:gd name="T17" fmla="*/ 83 h 474"/>
                <a:gd name="T18" fmla="*/ 31 w 387"/>
                <a:gd name="T19" fmla="*/ 21 h 474"/>
                <a:gd name="T20" fmla="*/ 10 w 387"/>
                <a:gd name="T21" fmla="*/ 34 h 474"/>
                <a:gd name="T22" fmla="*/ 27 w 387"/>
                <a:gd name="T23" fmla="*/ 79 h 474"/>
                <a:gd name="T24" fmla="*/ 166 w 387"/>
                <a:gd name="T25" fmla="*/ 196 h 474"/>
                <a:gd name="T26" fmla="*/ 212 w 387"/>
                <a:gd name="T27" fmla="*/ 272 h 474"/>
                <a:gd name="T28" fmla="*/ 216 w 387"/>
                <a:gd name="T29" fmla="*/ 298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7" h="473">
                  <a:moveTo>
                    <a:pt x="216" y="298"/>
                  </a:moveTo>
                  <a:cubicBezTo>
                    <a:pt x="216" y="303"/>
                    <a:pt x="215" y="309"/>
                    <a:pt x="215" y="314"/>
                  </a:cubicBezTo>
                  <a:cubicBezTo>
                    <a:pt x="213" y="335"/>
                    <a:pt x="216" y="357"/>
                    <a:pt x="213" y="378"/>
                  </a:cubicBezTo>
                  <a:cubicBezTo>
                    <a:pt x="213" y="379"/>
                    <a:pt x="213" y="380"/>
                    <a:pt x="213" y="381"/>
                  </a:cubicBezTo>
                  <a:cubicBezTo>
                    <a:pt x="210" y="398"/>
                    <a:pt x="208" y="414"/>
                    <a:pt x="212" y="430"/>
                  </a:cubicBezTo>
                  <a:cubicBezTo>
                    <a:pt x="215" y="446"/>
                    <a:pt x="226" y="462"/>
                    <a:pt x="242" y="466"/>
                  </a:cubicBezTo>
                  <a:cubicBezTo>
                    <a:pt x="269" y="474"/>
                    <a:pt x="294" y="446"/>
                    <a:pt x="308" y="421"/>
                  </a:cubicBezTo>
                  <a:cubicBezTo>
                    <a:pt x="351" y="351"/>
                    <a:pt x="387" y="265"/>
                    <a:pt x="356" y="188"/>
                  </a:cubicBezTo>
                  <a:cubicBezTo>
                    <a:pt x="338" y="144"/>
                    <a:pt x="299" y="110"/>
                    <a:pt x="260" y="83"/>
                  </a:cubicBezTo>
                  <a:cubicBezTo>
                    <a:pt x="193" y="37"/>
                    <a:pt x="110" y="0"/>
                    <a:pt x="31" y="21"/>
                  </a:cubicBezTo>
                  <a:cubicBezTo>
                    <a:pt x="23" y="24"/>
                    <a:pt x="14" y="27"/>
                    <a:pt x="10" y="34"/>
                  </a:cubicBezTo>
                  <a:cubicBezTo>
                    <a:pt x="0" y="49"/>
                    <a:pt x="14" y="68"/>
                    <a:pt x="27" y="79"/>
                  </a:cubicBezTo>
                  <a:cubicBezTo>
                    <a:pt x="72" y="119"/>
                    <a:pt x="125" y="151"/>
                    <a:pt x="166" y="196"/>
                  </a:cubicBezTo>
                  <a:cubicBezTo>
                    <a:pt x="186" y="217"/>
                    <a:pt x="205" y="242"/>
                    <a:pt x="212" y="272"/>
                  </a:cubicBezTo>
                  <a:cubicBezTo>
                    <a:pt x="215" y="280"/>
                    <a:pt x="215" y="289"/>
                    <a:pt x="216" y="29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4"/>
            <p:cNvSpPr/>
            <p:nvPr/>
          </p:nvSpPr>
          <p:spPr bwMode="auto">
            <a:xfrm>
              <a:off x="9774238" y="-211138"/>
              <a:ext cx="568325" cy="239713"/>
            </a:xfrm>
            <a:custGeom>
              <a:avLst/>
              <a:gdLst>
                <a:gd name="T0" fmla="*/ 286 w 613"/>
                <a:gd name="T1" fmla="*/ 217 h 258"/>
                <a:gd name="T2" fmla="*/ 131 w 613"/>
                <a:gd name="T3" fmla="*/ 186 h 258"/>
                <a:gd name="T4" fmla="*/ 0 w 613"/>
                <a:gd name="T5" fmla="*/ 171 h 258"/>
                <a:gd name="T6" fmla="*/ 95 w 613"/>
                <a:gd name="T7" fmla="*/ 67 h 258"/>
                <a:gd name="T8" fmla="*/ 561 w 613"/>
                <a:gd name="T9" fmla="*/ 135 h 258"/>
                <a:gd name="T10" fmla="*/ 597 w 613"/>
                <a:gd name="T11" fmla="*/ 225 h 258"/>
                <a:gd name="T12" fmla="*/ 494 w 613"/>
                <a:gd name="T13" fmla="*/ 241 h 258"/>
                <a:gd name="T14" fmla="*/ 301 w 613"/>
                <a:gd name="T15" fmla="*/ 222 h 258"/>
                <a:gd name="T16" fmla="*/ 286 w 613"/>
                <a:gd name="T17" fmla="*/ 21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3" h="258">
                  <a:moveTo>
                    <a:pt x="286" y="217"/>
                  </a:moveTo>
                  <a:cubicBezTo>
                    <a:pt x="237" y="196"/>
                    <a:pt x="184" y="186"/>
                    <a:pt x="131" y="186"/>
                  </a:cubicBezTo>
                  <a:cubicBezTo>
                    <a:pt x="86" y="187"/>
                    <a:pt x="38" y="195"/>
                    <a:pt x="0" y="171"/>
                  </a:cubicBezTo>
                  <a:cubicBezTo>
                    <a:pt x="4" y="122"/>
                    <a:pt x="50" y="87"/>
                    <a:pt x="95" y="67"/>
                  </a:cubicBezTo>
                  <a:cubicBezTo>
                    <a:pt x="246" y="0"/>
                    <a:pt x="435" y="27"/>
                    <a:pt x="561" y="135"/>
                  </a:cubicBezTo>
                  <a:cubicBezTo>
                    <a:pt x="588" y="158"/>
                    <a:pt x="613" y="194"/>
                    <a:pt x="597" y="225"/>
                  </a:cubicBezTo>
                  <a:cubicBezTo>
                    <a:pt x="579" y="258"/>
                    <a:pt x="530" y="253"/>
                    <a:pt x="494" y="241"/>
                  </a:cubicBezTo>
                  <a:cubicBezTo>
                    <a:pt x="431" y="220"/>
                    <a:pt x="361" y="191"/>
                    <a:pt x="301" y="222"/>
                  </a:cubicBezTo>
                  <a:lnTo>
                    <a:pt x="286" y="217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5"/>
            <p:cNvSpPr/>
            <p:nvPr/>
          </p:nvSpPr>
          <p:spPr bwMode="auto">
            <a:xfrm>
              <a:off x="10212388" y="319087"/>
              <a:ext cx="346075" cy="460375"/>
            </a:xfrm>
            <a:custGeom>
              <a:avLst/>
              <a:gdLst>
                <a:gd name="T0" fmla="*/ 30 w 373"/>
                <a:gd name="T1" fmla="*/ 490 h 496"/>
                <a:gd name="T2" fmla="*/ 3 w 373"/>
                <a:gd name="T3" fmla="*/ 475 h 496"/>
                <a:gd name="T4" fmla="*/ 11 w 373"/>
                <a:gd name="T5" fmla="*/ 441 h 496"/>
                <a:gd name="T6" fmla="*/ 135 w 373"/>
                <a:gd name="T7" fmla="*/ 266 h 496"/>
                <a:gd name="T8" fmla="*/ 147 w 373"/>
                <a:gd name="T9" fmla="*/ 232 h 496"/>
                <a:gd name="T10" fmla="*/ 200 w 373"/>
                <a:gd name="T11" fmla="*/ 194 h 496"/>
                <a:gd name="T12" fmla="*/ 298 w 373"/>
                <a:gd name="T13" fmla="*/ 30 h 496"/>
                <a:gd name="T14" fmla="*/ 341 w 373"/>
                <a:gd name="T15" fmla="*/ 9 h 496"/>
                <a:gd name="T16" fmla="*/ 353 w 373"/>
                <a:gd name="T17" fmla="*/ 25 h 496"/>
                <a:gd name="T18" fmla="*/ 363 w 373"/>
                <a:gd name="T19" fmla="*/ 164 h 496"/>
                <a:gd name="T20" fmla="*/ 59 w 373"/>
                <a:gd name="T21" fmla="*/ 484 h 496"/>
                <a:gd name="T22" fmla="*/ 30 w 373"/>
                <a:gd name="T23" fmla="*/ 49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3" h="496">
                  <a:moveTo>
                    <a:pt x="30" y="490"/>
                  </a:moveTo>
                  <a:cubicBezTo>
                    <a:pt x="20" y="496"/>
                    <a:pt x="5" y="487"/>
                    <a:pt x="3" y="475"/>
                  </a:cubicBezTo>
                  <a:cubicBezTo>
                    <a:pt x="0" y="464"/>
                    <a:pt x="5" y="451"/>
                    <a:pt x="11" y="441"/>
                  </a:cubicBezTo>
                  <a:cubicBezTo>
                    <a:pt x="45" y="378"/>
                    <a:pt x="114" y="335"/>
                    <a:pt x="135" y="266"/>
                  </a:cubicBezTo>
                  <a:cubicBezTo>
                    <a:pt x="138" y="255"/>
                    <a:pt x="140" y="242"/>
                    <a:pt x="147" y="232"/>
                  </a:cubicBezTo>
                  <a:cubicBezTo>
                    <a:pt x="159" y="213"/>
                    <a:pt x="182" y="206"/>
                    <a:pt x="200" y="194"/>
                  </a:cubicBezTo>
                  <a:cubicBezTo>
                    <a:pt x="253" y="158"/>
                    <a:pt x="263" y="85"/>
                    <a:pt x="298" y="30"/>
                  </a:cubicBezTo>
                  <a:cubicBezTo>
                    <a:pt x="307" y="15"/>
                    <a:pt x="325" y="0"/>
                    <a:pt x="341" y="9"/>
                  </a:cubicBezTo>
                  <a:cubicBezTo>
                    <a:pt x="347" y="13"/>
                    <a:pt x="350" y="19"/>
                    <a:pt x="353" y="25"/>
                  </a:cubicBezTo>
                  <a:cubicBezTo>
                    <a:pt x="373" y="68"/>
                    <a:pt x="372" y="118"/>
                    <a:pt x="363" y="164"/>
                  </a:cubicBezTo>
                  <a:cubicBezTo>
                    <a:pt x="333" y="313"/>
                    <a:pt x="207" y="452"/>
                    <a:pt x="59" y="484"/>
                  </a:cubicBezTo>
                  <a:lnTo>
                    <a:pt x="30" y="49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6"/>
            <p:cNvSpPr/>
            <p:nvPr/>
          </p:nvSpPr>
          <p:spPr bwMode="auto">
            <a:xfrm>
              <a:off x="9586913" y="277812"/>
              <a:ext cx="273050" cy="525463"/>
            </a:xfrm>
            <a:custGeom>
              <a:avLst/>
              <a:gdLst>
                <a:gd name="T0" fmla="*/ 163 w 294"/>
                <a:gd name="T1" fmla="*/ 229 h 566"/>
                <a:gd name="T2" fmla="*/ 112 w 294"/>
                <a:gd name="T3" fmla="*/ 137 h 566"/>
                <a:gd name="T4" fmla="*/ 42 w 294"/>
                <a:gd name="T5" fmla="*/ 0 h 566"/>
                <a:gd name="T6" fmla="*/ 4 w 294"/>
                <a:gd name="T7" fmla="*/ 168 h 566"/>
                <a:gd name="T8" fmla="*/ 41 w 294"/>
                <a:gd name="T9" fmla="*/ 339 h 566"/>
                <a:gd name="T10" fmla="*/ 117 w 294"/>
                <a:gd name="T11" fmla="*/ 491 h 566"/>
                <a:gd name="T12" fmla="*/ 267 w 294"/>
                <a:gd name="T13" fmla="*/ 559 h 566"/>
                <a:gd name="T14" fmla="*/ 283 w 294"/>
                <a:gd name="T15" fmla="*/ 554 h 566"/>
                <a:gd name="T16" fmla="*/ 292 w 294"/>
                <a:gd name="T17" fmla="*/ 519 h 566"/>
                <a:gd name="T18" fmla="*/ 206 w 294"/>
                <a:gd name="T19" fmla="*/ 383 h 566"/>
                <a:gd name="T20" fmla="*/ 176 w 294"/>
                <a:gd name="T21" fmla="*/ 247 h 566"/>
                <a:gd name="T22" fmla="*/ 175 w 294"/>
                <a:gd name="T23" fmla="*/ 237 h 566"/>
                <a:gd name="T24" fmla="*/ 169 w 294"/>
                <a:gd name="T25" fmla="*/ 232 h 566"/>
                <a:gd name="T26" fmla="*/ 163 w 294"/>
                <a:gd name="T27" fmla="*/ 229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566">
                  <a:moveTo>
                    <a:pt x="163" y="229"/>
                  </a:moveTo>
                  <a:cubicBezTo>
                    <a:pt x="135" y="210"/>
                    <a:pt x="127" y="165"/>
                    <a:pt x="112" y="137"/>
                  </a:cubicBezTo>
                  <a:cubicBezTo>
                    <a:pt x="104" y="121"/>
                    <a:pt x="35" y="11"/>
                    <a:pt x="42" y="0"/>
                  </a:cubicBezTo>
                  <a:cubicBezTo>
                    <a:pt x="11" y="50"/>
                    <a:pt x="0" y="110"/>
                    <a:pt x="4" y="168"/>
                  </a:cubicBezTo>
                  <a:cubicBezTo>
                    <a:pt x="7" y="227"/>
                    <a:pt x="23" y="284"/>
                    <a:pt x="41" y="339"/>
                  </a:cubicBezTo>
                  <a:cubicBezTo>
                    <a:pt x="59" y="393"/>
                    <a:pt x="80" y="448"/>
                    <a:pt x="117" y="491"/>
                  </a:cubicBezTo>
                  <a:cubicBezTo>
                    <a:pt x="154" y="535"/>
                    <a:pt x="210" y="566"/>
                    <a:pt x="267" y="559"/>
                  </a:cubicBezTo>
                  <a:cubicBezTo>
                    <a:pt x="272" y="558"/>
                    <a:pt x="279" y="557"/>
                    <a:pt x="283" y="554"/>
                  </a:cubicBezTo>
                  <a:cubicBezTo>
                    <a:pt x="294" y="546"/>
                    <a:pt x="294" y="531"/>
                    <a:pt x="292" y="519"/>
                  </a:cubicBezTo>
                  <a:cubicBezTo>
                    <a:pt x="281" y="466"/>
                    <a:pt x="234" y="429"/>
                    <a:pt x="206" y="383"/>
                  </a:cubicBezTo>
                  <a:cubicBezTo>
                    <a:pt x="181" y="343"/>
                    <a:pt x="170" y="294"/>
                    <a:pt x="176" y="247"/>
                  </a:cubicBezTo>
                  <a:cubicBezTo>
                    <a:pt x="177" y="244"/>
                    <a:pt x="177" y="240"/>
                    <a:pt x="175" y="237"/>
                  </a:cubicBezTo>
                  <a:cubicBezTo>
                    <a:pt x="174" y="235"/>
                    <a:pt x="171" y="234"/>
                    <a:pt x="169" y="232"/>
                  </a:cubicBezTo>
                  <a:cubicBezTo>
                    <a:pt x="167" y="231"/>
                    <a:pt x="165" y="230"/>
                    <a:pt x="163" y="22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7"/>
            <p:cNvSpPr/>
            <p:nvPr/>
          </p:nvSpPr>
          <p:spPr bwMode="auto">
            <a:xfrm>
              <a:off x="9904413" y="790575"/>
              <a:ext cx="268288" cy="130175"/>
            </a:xfrm>
            <a:custGeom>
              <a:avLst/>
              <a:gdLst>
                <a:gd name="T0" fmla="*/ 34 w 290"/>
                <a:gd name="T1" fmla="*/ 2 h 139"/>
                <a:gd name="T2" fmla="*/ 213 w 290"/>
                <a:gd name="T3" fmla="*/ 10 h 139"/>
                <a:gd name="T4" fmla="*/ 279 w 290"/>
                <a:gd name="T5" fmla="*/ 21 h 139"/>
                <a:gd name="T6" fmla="*/ 260 w 290"/>
                <a:gd name="T7" fmla="*/ 78 h 139"/>
                <a:gd name="T8" fmla="*/ 173 w 290"/>
                <a:gd name="T9" fmla="*/ 131 h 139"/>
                <a:gd name="T10" fmla="*/ 137 w 290"/>
                <a:gd name="T11" fmla="*/ 136 h 139"/>
                <a:gd name="T12" fmla="*/ 109 w 290"/>
                <a:gd name="T13" fmla="*/ 120 h 139"/>
                <a:gd name="T14" fmla="*/ 1 w 290"/>
                <a:gd name="T15" fmla="*/ 26 h 139"/>
                <a:gd name="T16" fmla="*/ 21 w 290"/>
                <a:gd name="T17" fmla="*/ 2 h 139"/>
                <a:gd name="T18" fmla="*/ 34 w 290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139">
                  <a:moveTo>
                    <a:pt x="34" y="2"/>
                  </a:moveTo>
                  <a:cubicBezTo>
                    <a:pt x="97" y="19"/>
                    <a:pt x="150" y="24"/>
                    <a:pt x="213" y="10"/>
                  </a:cubicBezTo>
                  <a:cubicBezTo>
                    <a:pt x="237" y="5"/>
                    <a:pt x="267" y="0"/>
                    <a:pt x="279" y="21"/>
                  </a:cubicBezTo>
                  <a:cubicBezTo>
                    <a:pt x="290" y="40"/>
                    <a:pt x="276" y="63"/>
                    <a:pt x="260" y="78"/>
                  </a:cubicBezTo>
                  <a:cubicBezTo>
                    <a:pt x="235" y="101"/>
                    <a:pt x="206" y="120"/>
                    <a:pt x="173" y="131"/>
                  </a:cubicBezTo>
                  <a:cubicBezTo>
                    <a:pt x="161" y="135"/>
                    <a:pt x="149" y="139"/>
                    <a:pt x="137" y="136"/>
                  </a:cubicBezTo>
                  <a:cubicBezTo>
                    <a:pt x="126" y="133"/>
                    <a:pt x="117" y="127"/>
                    <a:pt x="109" y="120"/>
                  </a:cubicBezTo>
                  <a:cubicBezTo>
                    <a:pt x="71" y="91"/>
                    <a:pt x="35" y="60"/>
                    <a:pt x="1" y="26"/>
                  </a:cubicBezTo>
                  <a:cubicBezTo>
                    <a:pt x="0" y="14"/>
                    <a:pt x="10" y="3"/>
                    <a:pt x="21" y="2"/>
                  </a:cubicBezTo>
                  <a:lnTo>
                    <a:pt x="34" y="2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8"/>
            <p:cNvSpPr/>
            <p:nvPr/>
          </p:nvSpPr>
          <p:spPr bwMode="auto">
            <a:xfrm>
              <a:off x="10353675" y="23812"/>
              <a:ext cx="239713" cy="265113"/>
            </a:xfrm>
            <a:custGeom>
              <a:avLst/>
              <a:gdLst>
                <a:gd name="T0" fmla="*/ 132 w 258"/>
                <a:gd name="T1" fmla="*/ 145 h 285"/>
                <a:gd name="T2" fmla="*/ 28 w 258"/>
                <a:gd name="T3" fmla="*/ 59 h 285"/>
                <a:gd name="T4" fmla="*/ 1 w 258"/>
                <a:gd name="T5" fmla="*/ 25 h 285"/>
                <a:gd name="T6" fmla="*/ 49 w 258"/>
                <a:gd name="T7" fmla="*/ 2 h 285"/>
                <a:gd name="T8" fmla="*/ 134 w 258"/>
                <a:gd name="T9" fmla="*/ 13 h 285"/>
                <a:gd name="T10" fmla="*/ 204 w 258"/>
                <a:gd name="T11" fmla="*/ 40 h 285"/>
                <a:gd name="T12" fmla="*/ 253 w 258"/>
                <a:gd name="T13" fmla="*/ 127 h 285"/>
                <a:gd name="T14" fmla="*/ 249 w 258"/>
                <a:gd name="T15" fmla="*/ 229 h 285"/>
                <a:gd name="T16" fmla="*/ 225 w 258"/>
                <a:gd name="T17" fmla="*/ 277 h 285"/>
                <a:gd name="T18" fmla="*/ 178 w 258"/>
                <a:gd name="T19" fmla="*/ 259 h 285"/>
                <a:gd name="T20" fmla="*/ 161 w 258"/>
                <a:gd name="T21" fmla="*/ 206 h 285"/>
                <a:gd name="T22" fmla="*/ 134 w 258"/>
                <a:gd name="T23" fmla="*/ 150 h 285"/>
                <a:gd name="T24" fmla="*/ 132 w 258"/>
                <a:gd name="T25" fmla="*/ 14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85">
                  <a:moveTo>
                    <a:pt x="132" y="145"/>
                  </a:moveTo>
                  <a:cubicBezTo>
                    <a:pt x="107" y="104"/>
                    <a:pt x="68" y="84"/>
                    <a:pt x="28" y="59"/>
                  </a:cubicBezTo>
                  <a:cubicBezTo>
                    <a:pt x="15" y="51"/>
                    <a:pt x="0" y="40"/>
                    <a:pt x="1" y="25"/>
                  </a:cubicBezTo>
                  <a:cubicBezTo>
                    <a:pt x="3" y="5"/>
                    <a:pt x="29" y="0"/>
                    <a:pt x="49" y="2"/>
                  </a:cubicBezTo>
                  <a:cubicBezTo>
                    <a:pt x="77" y="4"/>
                    <a:pt x="106" y="7"/>
                    <a:pt x="134" y="13"/>
                  </a:cubicBezTo>
                  <a:cubicBezTo>
                    <a:pt x="159" y="18"/>
                    <a:pt x="184" y="25"/>
                    <a:pt x="204" y="40"/>
                  </a:cubicBezTo>
                  <a:cubicBezTo>
                    <a:pt x="232" y="60"/>
                    <a:pt x="247" y="93"/>
                    <a:pt x="253" y="127"/>
                  </a:cubicBezTo>
                  <a:cubicBezTo>
                    <a:pt x="258" y="161"/>
                    <a:pt x="254" y="195"/>
                    <a:pt x="249" y="229"/>
                  </a:cubicBezTo>
                  <a:cubicBezTo>
                    <a:pt x="247" y="248"/>
                    <a:pt x="242" y="269"/>
                    <a:pt x="225" y="277"/>
                  </a:cubicBezTo>
                  <a:cubicBezTo>
                    <a:pt x="208" y="285"/>
                    <a:pt x="188" y="274"/>
                    <a:pt x="178" y="259"/>
                  </a:cubicBezTo>
                  <a:cubicBezTo>
                    <a:pt x="167" y="243"/>
                    <a:pt x="165" y="224"/>
                    <a:pt x="161" y="206"/>
                  </a:cubicBezTo>
                  <a:cubicBezTo>
                    <a:pt x="156" y="183"/>
                    <a:pt x="145" y="170"/>
                    <a:pt x="134" y="150"/>
                  </a:cubicBezTo>
                  <a:cubicBezTo>
                    <a:pt x="134" y="149"/>
                    <a:pt x="133" y="147"/>
                    <a:pt x="132" y="14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9"/>
            <p:cNvSpPr/>
            <p:nvPr/>
          </p:nvSpPr>
          <p:spPr bwMode="auto">
            <a:xfrm>
              <a:off x="9547225" y="-15875"/>
              <a:ext cx="201613" cy="261938"/>
            </a:xfrm>
            <a:custGeom>
              <a:avLst/>
              <a:gdLst>
                <a:gd name="T0" fmla="*/ 92 w 217"/>
                <a:gd name="T1" fmla="*/ 243 h 283"/>
                <a:gd name="T2" fmla="*/ 128 w 217"/>
                <a:gd name="T3" fmla="*/ 155 h 283"/>
                <a:gd name="T4" fmla="*/ 198 w 217"/>
                <a:gd name="T5" fmla="*/ 60 h 283"/>
                <a:gd name="T6" fmla="*/ 216 w 217"/>
                <a:gd name="T7" fmla="*/ 27 h 283"/>
                <a:gd name="T8" fmla="*/ 164 w 217"/>
                <a:gd name="T9" fmla="*/ 2 h 283"/>
                <a:gd name="T10" fmla="*/ 75 w 217"/>
                <a:gd name="T11" fmla="*/ 19 h 283"/>
                <a:gd name="T12" fmla="*/ 9 w 217"/>
                <a:gd name="T13" fmla="*/ 61 h 283"/>
                <a:gd name="T14" fmla="*/ 1 w 217"/>
                <a:gd name="T15" fmla="*/ 120 h 283"/>
                <a:gd name="T16" fmla="*/ 91 w 217"/>
                <a:gd name="T17" fmla="*/ 244 h 283"/>
                <a:gd name="T18" fmla="*/ 92 w 217"/>
                <a:gd name="T19" fmla="*/ 24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83">
                  <a:moveTo>
                    <a:pt x="92" y="243"/>
                  </a:moveTo>
                  <a:cubicBezTo>
                    <a:pt x="105" y="234"/>
                    <a:pt x="120" y="170"/>
                    <a:pt x="128" y="155"/>
                  </a:cubicBezTo>
                  <a:cubicBezTo>
                    <a:pt x="146" y="120"/>
                    <a:pt x="170" y="88"/>
                    <a:pt x="198" y="60"/>
                  </a:cubicBezTo>
                  <a:cubicBezTo>
                    <a:pt x="207" y="50"/>
                    <a:pt x="217" y="40"/>
                    <a:pt x="216" y="27"/>
                  </a:cubicBezTo>
                  <a:cubicBezTo>
                    <a:pt x="214" y="5"/>
                    <a:pt x="185" y="0"/>
                    <a:pt x="164" y="2"/>
                  </a:cubicBezTo>
                  <a:cubicBezTo>
                    <a:pt x="134" y="5"/>
                    <a:pt x="104" y="10"/>
                    <a:pt x="75" y="19"/>
                  </a:cubicBezTo>
                  <a:cubicBezTo>
                    <a:pt x="49" y="26"/>
                    <a:pt x="22" y="38"/>
                    <a:pt x="9" y="61"/>
                  </a:cubicBezTo>
                  <a:cubicBezTo>
                    <a:pt x="0" y="79"/>
                    <a:pt x="0" y="100"/>
                    <a:pt x="1" y="120"/>
                  </a:cubicBezTo>
                  <a:cubicBezTo>
                    <a:pt x="3" y="157"/>
                    <a:pt x="26" y="283"/>
                    <a:pt x="91" y="244"/>
                  </a:cubicBezTo>
                  <a:cubicBezTo>
                    <a:pt x="91" y="244"/>
                    <a:pt x="92" y="244"/>
                    <a:pt x="92" y="24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0"/>
            <p:cNvSpPr/>
            <p:nvPr/>
          </p:nvSpPr>
          <p:spPr bwMode="auto">
            <a:xfrm>
              <a:off x="8982075" y="257175"/>
              <a:ext cx="550863" cy="492125"/>
            </a:xfrm>
            <a:custGeom>
              <a:avLst/>
              <a:gdLst>
                <a:gd name="T0" fmla="*/ 594 w 594"/>
                <a:gd name="T1" fmla="*/ 76 h 530"/>
                <a:gd name="T2" fmla="*/ 487 w 594"/>
                <a:gd name="T3" fmla="*/ 417 h 530"/>
                <a:gd name="T4" fmla="*/ 466 w 594"/>
                <a:gd name="T5" fmla="*/ 352 h 530"/>
                <a:gd name="T6" fmla="*/ 289 w 594"/>
                <a:gd name="T7" fmla="*/ 530 h 530"/>
                <a:gd name="T8" fmla="*/ 280 w 594"/>
                <a:gd name="T9" fmla="*/ 462 h 530"/>
                <a:gd name="T10" fmla="*/ 0 w 594"/>
                <a:gd name="T11" fmla="*/ 520 h 530"/>
                <a:gd name="T12" fmla="*/ 189 w 594"/>
                <a:gd name="T13" fmla="*/ 307 h 530"/>
                <a:gd name="T14" fmla="*/ 54 w 594"/>
                <a:gd name="T15" fmla="*/ 270 h 530"/>
                <a:gd name="T16" fmla="*/ 304 w 594"/>
                <a:gd name="T17" fmla="*/ 166 h 530"/>
                <a:gd name="T18" fmla="*/ 165 w 594"/>
                <a:gd name="T19" fmla="*/ 100 h 530"/>
                <a:gd name="T20" fmla="*/ 539 w 594"/>
                <a:gd name="T21" fmla="*/ 59 h 530"/>
                <a:gd name="T22" fmla="*/ 594 w 594"/>
                <a:gd name="T23" fmla="*/ 76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530">
                  <a:moveTo>
                    <a:pt x="594" y="76"/>
                  </a:moveTo>
                  <a:cubicBezTo>
                    <a:pt x="589" y="196"/>
                    <a:pt x="552" y="315"/>
                    <a:pt x="487" y="417"/>
                  </a:cubicBezTo>
                  <a:cubicBezTo>
                    <a:pt x="478" y="396"/>
                    <a:pt x="471" y="375"/>
                    <a:pt x="466" y="352"/>
                  </a:cubicBezTo>
                  <a:cubicBezTo>
                    <a:pt x="431" y="431"/>
                    <a:pt x="367" y="495"/>
                    <a:pt x="289" y="530"/>
                  </a:cubicBezTo>
                  <a:cubicBezTo>
                    <a:pt x="286" y="507"/>
                    <a:pt x="283" y="485"/>
                    <a:pt x="280" y="462"/>
                  </a:cubicBezTo>
                  <a:cubicBezTo>
                    <a:pt x="192" y="500"/>
                    <a:pt x="96" y="519"/>
                    <a:pt x="0" y="520"/>
                  </a:cubicBezTo>
                  <a:cubicBezTo>
                    <a:pt x="25" y="425"/>
                    <a:pt x="97" y="343"/>
                    <a:pt x="189" y="307"/>
                  </a:cubicBezTo>
                  <a:cubicBezTo>
                    <a:pt x="144" y="295"/>
                    <a:pt x="99" y="283"/>
                    <a:pt x="54" y="270"/>
                  </a:cubicBezTo>
                  <a:cubicBezTo>
                    <a:pt x="103" y="187"/>
                    <a:pt x="210" y="142"/>
                    <a:pt x="304" y="166"/>
                  </a:cubicBezTo>
                  <a:cubicBezTo>
                    <a:pt x="261" y="138"/>
                    <a:pt x="214" y="115"/>
                    <a:pt x="165" y="100"/>
                  </a:cubicBezTo>
                  <a:cubicBezTo>
                    <a:pt x="268" y="16"/>
                    <a:pt x="421" y="0"/>
                    <a:pt x="539" y="59"/>
                  </a:cubicBezTo>
                  <a:lnTo>
                    <a:pt x="594" y="76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31"/>
            <p:cNvSpPr/>
            <p:nvPr/>
          </p:nvSpPr>
          <p:spPr bwMode="auto">
            <a:xfrm>
              <a:off x="10572750" y="320675"/>
              <a:ext cx="558800" cy="503238"/>
            </a:xfrm>
            <a:custGeom>
              <a:avLst/>
              <a:gdLst>
                <a:gd name="T0" fmla="*/ 65 w 603"/>
                <a:gd name="T1" fmla="*/ 87 h 542"/>
                <a:gd name="T2" fmla="*/ 95 w 603"/>
                <a:gd name="T3" fmla="*/ 416 h 542"/>
                <a:gd name="T4" fmla="*/ 119 w 603"/>
                <a:gd name="T5" fmla="*/ 366 h 542"/>
                <a:gd name="T6" fmla="*/ 291 w 603"/>
                <a:gd name="T7" fmla="*/ 542 h 542"/>
                <a:gd name="T8" fmla="*/ 303 w 603"/>
                <a:gd name="T9" fmla="*/ 465 h 542"/>
                <a:gd name="T10" fmla="*/ 571 w 603"/>
                <a:gd name="T11" fmla="*/ 542 h 542"/>
                <a:gd name="T12" fmla="*/ 469 w 603"/>
                <a:gd name="T13" fmla="*/ 331 h 542"/>
                <a:gd name="T14" fmla="*/ 600 w 603"/>
                <a:gd name="T15" fmla="*/ 358 h 542"/>
                <a:gd name="T16" fmla="*/ 541 w 603"/>
                <a:gd name="T17" fmla="*/ 255 h 542"/>
                <a:gd name="T18" fmla="*/ 426 w 603"/>
                <a:gd name="T19" fmla="*/ 212 h 542"/>
                <a:gd name="T20" fmla="*/ 550 w 603"/>
                <a:gd name="T21" fmla="*/ 199 h 542"/>
                <a:gd name="T22" fmla="*/ 80 w 603"/>
                <a:gd name="T23" fmla="*/ 56 h 542"/>
                <a:gd name="T24" fmla="*/ 65 w 603"/>
                <a:gd name="T25" fmla="*/ 8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3" h="542">
                  <a:moveTo>
                    <a:pt x="65" y="87"/>
                  </a:moveTo>
                  <a:cubicBezTo>
                    <a:pt x="0" y="186"/>
                    <a:pt x="13" y="330"/>
                    <a:pt x="95" y="416"/>
                  </a:cubicBezTo>
                  <a:cubicBezTo>
                    <a:pt x="103" y="399"/>
                    <a:pt x="111" y="382"/>
                    <a:pt x="119" y="366"/>
                  </a:cubicBezTo>
                  <a:cubicBezTo>
                    <a:pt x="151" y="443"/>
                    <a:pt x="214" y="508"/>
                    <a:pt x="291" y="542"/>
                  </a:cubicBezTo>
                  <a:cubicBezTo>
                    <a:pt x="301" y="517"/>
                    <a:pt x="305" y="491"/>
                    <a:pt x="303" y="465"/>
                  </a:cubicBezTo>
                  <a:cubicBezTo>
                    <a:pt x="387" y="506"/>
                    <a:pt x="478" y="532"/>
                    <a:pt x="571" y="542"/>
                  </a:cubicBezTo>
                  <a:cubicBezTo>
                    <a:pt x="564" y="462"/>
                    <a:pt x="527" y="386"/>
                    <a:pt x="469" y="331"/>
                  </a:cubicBezTo>
                  <a:cubicBezTo>
                    <a:pt x="513" y="340"/>
                    <a:pt x="557" y="349"/>
                    <a:pt x="600" y="358"/>
                  </a:cubicBezTo>
                  <a:cubicBezTo>
                    <a:pt x="603" y="316"/>
                    <a:pt x="576" y="278"/>
                    <a:pt x="541" y="255"/>
                  </a:cubicBezTo>
                  <a:cubicBezTo>
                    <a:pt x="507" y="232"/>
                    <a:pt x="466" y="222"/>
                    <a:pt x="426" y="212"/>
                  </a:cubicBezTo>
                  <a:cubicBezTo>
                    <a:pt x="465" y="197"/>
                    <a:pt x="508" y="193"/>
                    <a:pt x="550" y="199"/>
                  </a:cubicBezTo>
                  <a:cubicBezTo>
                    <a:pt x="444" y="60"/>
                    <a:pt x="246" y="0"/>
                    <a:pt x="80" y="56"/>
                  </a:cubicBezTo>
                  <a:lnTo>
                    <a:pt x="65" y="87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32"/>
            <p:cNvSpPr/>
            <p:nvPr/>
          </p:nvSpPr>
          <p:spPr bwMode="auto">
            <a:xfrm>
              <a:off x="7759700" y="98425"/>
              <a:ext cx="738188" cy="473075"/>
            </a:xfrm>
            <a:custGeom>
              <a:avLst/>
              <a:gdLst>
                <a:gd name="T0" fmla="*/ 428 w 795"/>
                <a:gd name="T1" fmla="*/ 132 h 509"/>
                <a:gd name="T2" fmla="*/ 195 w 795"/>
                <a:gd name="T3" fmla="*/ 27 h 509"/>
                <a:gd name="T4" fmla="*/ 301 w 795"/>
                <a:gd name="T5" fmla="*/ 54 h 509"/>
                <a:gd name="T6" fmla="*/ 210 w 795"/>
                <a:gd name="T7" fmla="*/ 99 h 509"/>
                <a:gd name="T8" fmla="*/ 211 w 795"/>
                <a:gd name="T9" fmla="*/ 131 h 509"/>
                <a:gd name="T10" fmla="*/ 328 w 795"/>
                <a:gd name="T11" fmla="*/ 70 h 509"/>
                <a:gd name="T12" fmla="*/ 398 w 795"/>
                <a:gd name="T13" fmla="*/ 142 h 509"/>
                <a:gd name="T14" fmla="*/ 176 w 795"/>
                <a:gd name="T15" fmla="*/ 252 h 509"/>
                <a:gd name="T16" fmla="*/ 9 w 795"/>
                <a:gd name="T17" fmla="*/ 252 h 509"/>
                <a:gd name="T18" fmla="*/ 27 w 795"/>
                <a:gd name="T19" fmla="*/ 279 h 509"/>
                <a:gd name="T20" fmla="*/ 150 w 795"/>
                <a:gd name="T21" fmla="*/ 272 h 509"/>
                <a:gd name="T22" fmla="*/ 68 w 795"/>
                <a:gd name="T23" fmla="*/ 376 h 509"/>
                <a:gd name="T24" fmla="*/ 162 w 795"/>
                <a:gd name="T25" fmla="*/ 303 h 509"/>
                <a:gd name="T26" fmla="*/ 110 w 795"/>
                <a:gd name="T27" fmla="*/ 445 h 509"/>
                <a:gd name="T28" fmla="*/ 167 w 795"/>
                <a:gd name="T29" fmla="*/ 414 h 509"/>
                <a:gd name="T30" fmla="*/ 199 w 795"/>
                <a:gd name="T31" fmla="*/ 336 h 509"/>
                <a:gd name="T32" fmla="*/ 188 w 795"/>
                <a:gd name="T33" fmla="*/ 482 h 509"/>
                <a:gd name="T34" fmla="*/ 214 w 795"/>
                <a:gd name="T35" fmla="*/ 500 h 509"/>
                <a:gd name="T36" fmla="*/ 228 w 795"/>
                <a:gd name="T37" fmla="*/ 324 h 509"/>
                <a:gd name="T38" fmla="*/ 285 w 795"/>
                <a:gd name="T39" fmla="*/ 223 h 509"/>
                <a:gd name="T40" fmla="*/ 575 w 795"/>
                <a:gd name="T41" fmla="*/ 247 h 509"/>
                <a:gd name="T42" fmla="*/ 512 w 795"/>
                <a:gd name="T43" fmla="*/ 251 h 509"/>
                <a:gd name="T44" fmla="*/ 415 w 795"/>
                <a:gd name="T45" fmla="*/ 314 h 509"/>
                <a:gd name="T46" fmla="*/ 524 w 795"/>
                <a:gd name="T47" fmla="*/ 281 h 509"/>
                <a:gd name="T48" fmla="*/ 562 w 795"/>
                <a:gd name="T49" fmla="*/ 276 h 509"/>
                <a:gd name="T50" fmla="*/ 491 w 795"/>
                <a:gd name="T51" fmla="*/ 365 h 509"/>
                <a:gd name="T52" fmla="*/ 504 w 795"/>
                <a:gd name="T53" fmla="*/ 394 h 509"/>
                <a:gd name="T54" fmla="*/ 566 w 795"/>
                <a:gd name="T55" fmla="*/ 331 h 509"/>
                <a:gd name="T56" fmla="*/ 589 w 795"/>
                <a:gd name="T57" fmla="*/ 348 h 509"/>
                <a:gd name="T58" fmla="*/ 552 w 795"/>
                <a:gd name="T59" fmla="*/ 454 h 509"/>
                <a:gd name="T60" fmla="*/ 592 w 795"/>
                <a:gd name="T61" fmla="*/ 435 h 509"/>
                <a:gd name="T62" fmla="*/ 613 w 795"/>
                <a:gd name="T63" fmla="*/ 287 h 509"/>
                <a:gd name="T64" fmla="*/ 614 w 795"/>
                <a:gd name="T65" fmla="*/ 132 h 509"/>
                <a:gd name="T66" fmla="*/ 767 w 795"/>
                <a:gd name="T67" fmla="*/ 173 h 509"/>
                <a:gd name="T68" fmla="*/ 791 w 795"/>
                <a:gd name="T69" fmla="*/ 171 h 509"/>
                <a:gd name="T70" fmla="*/ 675 w 795"/>
                <a:gd name="T71" fmla="*/ 103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5" h="509">
                  <a:moveTo>
                    <a:pt x="675" y="103"/>
                  </a:moveTo>
                  <a:cubicBezTo>
                    <a:pt x="599" y="95"/>
                    <a:pt x="518" y="104"/>
                    <a:pt x="428" y="132"/>
                  </a:cubicBezTo>
                  <a:cubicBezTo>
                    <a:pt x="390" y="52"/>
                    <a:pt x="298" y="0"/>
                    <a:pt x="209" y="10"/>
                  </a:cubicBezTo>
                  <a:cubicBezTo>
                    <a:pt x="201" y="11"/>
                    <a:pt x="194" y="19"/>
                    <a:pt x="195" y="27"/>
                  </a:cubicBezTo>
                  <a:cubicBezTo>
                    <a:pt x="196" y="36"/>
                    <a:pt x="204" y="42"/>
                    <a:pt x="213" y="41"/>
                  </a:cubicBezTo>
                  <a:cubicBezTo>
                    <a:pt x="243" y="38"/>
                    <a:pt x="273" y="43"/>
                    <a:pt x="301" y="54"/>
                  </a:cubicBezTo>
                  <a:cubicBezTo>
                    <a:pt x="301" y="54"/>
                    <a:pt x="300" y="55"/>
                    <a:pt x="300" y="55"/>
                  </a:cubicBezTo>
                  <a:cubicBezTo>
                    <a:pt x="283" y="87"/>
                    <a:pt x="260" y="98"/>
                    <a:pt x="210" y="99"/>
                  </a:cubicBezTo>
                  <a:cubicBezTo>
                    <a:pt x="202" y="99"/>
                    <a:pt x="195" y="106"/>
                    <a:pt x="195" y="115"/>
                  </a:cubicBezTo>
                  <a:cubicBezTo>
                    <a:pt x="195" y="124"/>
                    <a:pt x="202" y="131"/>
                    <a:pt x="211" y="131"/>
                  </a:cubicBezTo>
                  <a:cubicBezTo>
                    <a:pt x="251" y="130"/>
                    <a:pt x="291" y="124"/>
                    <a:pt x="319" y="84"/>
                  </a:cubicBezTo>
                  <a:cubicBezTo>
                    <a:pt x="322" y="80"/>
                    <a:pt x="325" y="75"/>
                    <a:pt x="328" y="70"/>
                  </a:cubicBezTo>
                  <a:cubicBezTo>
                    <a:pt x="328" y="69"/>
                    <a:pt x="328" y="68"/>
                    <a:pt x="328" y="68"/>
                  </a:cubicBezTo>
                  <a:cubicBezTo>
                    <a:pt x="358" y="86"/>
                    <a:pt x="383" y="111"/>
                    <a:pt x="398" y="142"/>
                  </a:cubicBezTo>
                  <a:cubicBezTo>
                    <a:pt x="358" y="156"/>
                    <a:pt x="316" y="174"/>
                    <a:pt x="271" y="195"/>
                  </a:cubicBezTo>
                  <a:cubicBezTo>
                    <a:pt x="235" y="212"/>
                    <a:pt x="204" y="232"/>
                    <a:pt x="176" y="252"/>
                  </a:cubicBezTo>
                  <a:cubicBezTo>
                    <a:pt x="154" y="234"/>
                    <a:pt x="127" y="221"/>
                    <a:pt x="97" y="221"/>
                  </a:cubicBezTo>
                  <a:cubicBezTo>
                    <a:pt x="69" y="221"/>
                    <a:pt x="40" y="231"/>
                    <a:pt x="9" y="252"/>
                  </a:cubicBezTo>
                  <a:cubicBezTo>
                    <a:pt x="2" y="257"/>
                    <a:pt x="0" y="267"/>
                    <a:pt x="5" y="274"/>
                  </a:cubicBezTo>
                  <a:cubicBezTo>
                    <a:pt x="10" y="281"/>
                    <a:pt x="19" y="283"/>
                    <a:pt x="27" y="279"/>
                  </a:cubicBezTo>
                  <a:cubicBezTo>
                    <a:pt x="53" y="261"/>
                    <a:pt x="76" y="253"/>
                    <a:pt x="97" y="253"/>
                  </a:cubicBezTo>
                  <a:cubicBezTo>
                    <a:pt x="117" y="253"/>
                    <a:pt x="135" y="261"/>
                    <a:pt x="150" y="272"/>
                  </a:cubicBezTo>
                  <a:cubicBezTo>
                    <a:pt x="98" y="314"/>
                    <a:pt x="67" y="351"/>
                    <a:pt x="65" y="353"/>
                  </a:cubicBezTo>
                  <a:cubicBezTo>
                    <a:pt x="60" y="360"/>
                    <a:pt x="61" y="370"/>
                    <a:pt x="68" y="376"/>
                  </a:cubicBezTo>
                  <a:cubicBezTo>
                    <a:pt x="74" y="381"/>
                    <a:pt x="84" y="380"/>
                    <a:pt x="90" y="373"/>
                  </a:cubicBezTo>
                  <a:cubicBezTo>
                    <a:pt x="90" y="373"/>
                    <a:pt x="117" y="341"/>
                    <a:pt x="162" y="303"/>
                  </a:cubicBezTo>
                  <a:cubicBezTo>
                    <a:pt x="170" y="348"/>
                    <a:pt x="151" y="397"/>
                    <a:pt x="114" y="423"/>
                  </a:cubicBezTo>
                  <a:cubicBezTo>
                    <a:pt x="107" y="428"/>
                    <a:pt x="105" y="438"/>
                    <a:pt x="110" y="445"/>
                  </a:cubicBezTo>
                  <a:cubicBezTo>
                    <a:pt x="115" y="452"/>
                    <a:pt x="125" y="454"/>
                    <a:pt x="132" y="449"/>
                  </a:cubicBezTo>
                  <a:cubicBezTo>
                    <a:pt x="145" y="439"/>
                    <a:pt x="157" y="427"/>
                    <a:pt x="167" y="414"/>
                  </a:cubicBezTo>
                  <a:cubicBezTo>
                    <a:pt x="184" y="389"/>
                    <a:pt x="194" y="359"/>
                    <a:pt x="195" y="329"/>
                  </a:cubicBezTo>
                  <a:cubicBezTo>
                    <a:pt x="196" y="331"/>
                    <a:pt x="198" y="334"/>
                    <a:pt x="199" y="336"/>
                  </a:cubicBezTo>
                  <a:cubicBezTo>
                    <a:pt x="219" y="388"/>
                    <a:pt x="216" y="443"/>
                    <a:pt x="189" y="481"/>
                  </a:cubicBezTo>
                  <a:cubicBezTo>
                    <a:pt x="189" y="481"/>
                    <a:pt x="188" y="482"/>
                    <a:pt x="188" y="482"/>
                  </a:cubicBezTo>
                  <a:cubicBezTo>
                    <a:pt x="183" y="489"/>
                    <a:pt x="185" y="499"/>
                    <a:pt x="192" y="504"/>
                  </a:cubicBezTo>
                  <a:cubicBezTo>
                    <a:pt x="199" y="509"/>
                    <a:pt x="209" y="508"/>
                    <a:pt x="214" y="500"/>
                  </a:cubicBezTo>
                  <a:cubicBezTo>
                    <a:pt x="214" y="500"/>
                    <a:pt x="214" y="500"/>
                    <a:pt x="215" y="499"/>
                  </a:cubicBezTo>
                  <a:cubicBezTo>
                    <a:pt x="247" y="452"/>
                    <a:pt x="252" y="386"/>
                    <a:pt x="228" y="324"/>
                  </a:cubicBezTo>
                  <a:cubicBezTo>
                    <a:pt x="221" y="307"/>
                    <a:pt x="211" y="290"/>
                    <a:pt x="198" y="275"/>
                  </a:cubicBezTo>
                  <a:cubicBezTo>
                    <a:pt x="224" y="257"/>
                    <a:pt x="253" y="239"/>
                    <a:pt x="285" y="223"/>
                  </a:cubicBezTo>
                  <a:cubicBezTo>
                    <a:pt x="397" y="169"/>
                    <a:pt x="494" y="140"/>
                    <a:pt x="583" y="133"/>
                  </a:cubicBezTo>
                  <a:cubicBezTo>
                    <a:pt x="590" y="174"/>
                    <a:pt x="588" y="211"/>
                    <a:pt x="575" y="247"/>
                  </a:cubicBezTo>
                  <a:cubicBezTo>
                    <a:pt x="569" y="245"/>
                    <a:pt x="563" y="243"/>
                    <a:pt x="558" y="243"/>
                  </a:cubicBezTo>
                  <a:cubicBezTo>
                    <a:pt x="541" y="241"/>
                    <a:pt x="526" y="246"/>
                    <a:pt x="512" y="251"/>
                  </a:cubicBezTo>
                  <a:cubicBezTo>
                    <a:pt x="481" y="263"/>
                    <a:pt x="451" y="277"/>
                    <a:pt x="421" y="293"/>
                  </a:cubicBezTo>
                  <a:cubicBezTo>
                    <a:pt x="414" y="297"/>
                    <a:pt x="411" y="306"/>
                    <a:pt x="415" y="314"/>
                  </a:cubicBezTo>
                  <a:cubicBezTo>
                    <a:pt x="419" y="322"/>
                    <a:pt x="428" y="325"/>
                    <a:pt x="436" y="321"/>
                  </a:cubicBezTo>
                  <a:cubicBezTo>
                    <a:pt x="464" y="306"/>
                    <a:pt x="494" y="292"/>
                    <a:pt x="524" y="281"/>
                  </a:cubicBezTo>
                  <a:cubicBezTo>
                    <a:pt x="534" y="277"/>
                    <a:pt x="545" y="273"/>
                    <a:pt x="554" y="274"/>
                  </a:cubicBezTo>
                  <a:cubicBezTo>
                    <a:pt x="557" y="274"/>
                    <a:pt x="560" y="275"/>
                    <a:pt x="562" y="276"/>
                  </a:cubicBezTo>
                  <a:cubicBezTo>
                    <a:pt x="551" y="299"/>
                    <a:pt x="535" y="322"/>
                    <a:pt x="515" y="345"/>
                  </a:cubicBezTo>
                  <a:cubicBezTo>
                    <a:pt x="508" y="353"/>
                    <a:pt x="500" y="361"/>
                    <a:pt x="491" y="365"/>
                  </a:cubicBezTo>
                  <a:cubicBezTo>
                    <a:pt x="483" y="369"/>
                    <a:pt x="480" y="378"/>
                    <a:pt x="483" y="386"/>
                  </a:cubicBezTo>
                  <a:cubicBezTo>
                    <a:pt x="487" y="394"/>
                    <a:pt x="496" y="398"/>
                    <a:pt x="504" y="394"/>
                  </a:cubicBezTo>
                  <a:cubicBezTo>
                    <a:pt x="519" y="387"/>
                    <a:pt x="530" y="376"/>
                    <a:pt x="539" y="366"/>
                  </a:cubicBezTo>
                  <a:cubicBezTo>
                    <a:pt x="549" y="354"/>
                    <a:pt x="558" y="342"/>
                    <a:pt x="566" y="331"/>
                  </a:cubicBezTo>
                  <a:cubicBezTo>
                    <a:pt x="573" y="321"/>
                    <a:pt x="579" y="311"/>
                    <a:pt x="585" y="302"/>
                  </a:cubicBezTo>
                  <a:cubicBezTo>
                    <a:pt x="589" y="314"/>
                    <a:pt x="590" y="328"/>
                    <a:pt x="589" y="348"/>
                  </a:cubicBezTo>
                  <a:cubicBezTo>
                    <a:pt x="586" y="374"/>
                    <a:pt x="578" y="409"/>
                    <a:pt x="553" y="431"/>
                  </a:cubicBezTo>
                  <a:cubicBezTo>
                    <a:pt x="547" y="437"/>
                    <a:pt x="546" y="447"/>
                    <a:pt x="552" y="454"/>
                  </a:cubicBezTo>
                  <a:cubicBezTo>
                    <a:pt x="558" y="460"/>
                    <a:pt x="568" y="461"/>
                    <a:pt x="574" y="455"/>
                  </a:cubicBezTo>
                  <a:cubicBezTo>
                    <a:pt x="581" y="449"/>
                    <a:pt x="587" y="442"/>
                    <a:pt x="592" y="435"/>
                  </a:cubicBezTo>
                  <a:cubicBezTo>
                    <a:pt x="607" y="413"/>
                    <a:pt x="617" y="384"/>
                    <a:pt x="620" y="351"/>
                  </a:cubicBezTo>
                  <a:cubicBezTo>
                    <a:pt x="622" y="334"/>
                    <a:pt x="622" y="309"/>
                    <a:pt x="613" y="287"/>
                  </a:cubicBezTo>
                  <a:cubicBezTo>
                    <a:pt x="610" y="279"/>
                    <a:pt x="605" y="273"/>
                    <a:pt x="601" y="267"/>
                  </a:cubicBezTo>
                  <a:cubicBezTo>
                    <a:pt x="618" y="224"/>
                    <a:pt x="622" y="179"/>
                    <a:pt x="614" y="132"/>
                  </a:cubicBezTo>
                  <a:cubicBezTo>
                    <a:pt x="634" y="132"/>
                    <a:pt x="653" y="133"/>
                    <a:pt x="672" y="135"/>
                  </a:cubicBezTo>
                  <a:cubicBezTo>
                    <a:pt x="717" y="139"/>
                    <a:pt x="748" y="152"/>
                    <a:pt x="767" y="173"/>
                  </a:cubicBezTo>
                  <a:cubicBezTo>
                    <a:pt x="772" y="179"/>
                    <a:pt x="782" y="180"/>
                    <a:pt x="789" y="174"/>
                  </a:cubicBezTo>
                  <a:cubicBezTo>
                    <a:pt x="790" y="173"/>
                    <a:pt x="791" y="172"/>
                    <a:pt x="791" y="171"/>
                  </a:cubicBezTo>
                  <a:cubicBezTo>
                    <a:pt x="795" y="165"/>
                    <a:pt x="795" y="157"/>
                    <a:pt x="790" y="152"/>
                  </a:cubicBezTo>
                  <a:cubicBezTo>
                    <a:pt x="766" y="125"/>
                    <a:pt x="728" y="109"/>
                    <a:pt x="675" y="10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3"/>
            <p:cNvSpPr/>
            <p:nvPr/>
          </p:nvSpPr>
          <p:spPr bwMode="auto">
            <a:xfrm>
              <a:off x="8250238" y="493712"/>
              <a:ext cx="66675" cy="55563"/>
            </a:xfrm>
            <a:custGeom>
              <a:avLst/>
              <a:gdLst>
                <a:gd name="T0" fmla="*/ 58 w 71"/>
                <a:gd name="T1" fmla="*/ 6 h 60"/>
                <a:gd name="T2" fmla="*/ 22 w 71"/>
                <a:gd name="T3" fmla="*/ 8 h 60"/>
                <a:gd name="T4" fmla="*/ 3 w 71"/>
                <a:gd name="T5" fmla="*/ 26 h 60"/>
                <a:gd name="T6" fmla="*/ 14 w 71"/>
                <a:gd name="T7" fmla="*/ 54 h 60"/>
                <a:gd name="T8" fmla="*/ 45 w 71"/>
                <a:gd name="T9" fmla="*/ 56 h 60"/>
                <a:gd name="T10" fmla="*/ 67 w 71"/>
                <a:gd name="T11" fmla="*/ 34 h 60"/>
                <a:gd name="T12" fmla="*/ 71 w 71"/>
                <a:gd name="T13" fmla="*/ 23 h 60"/>
                <a:gd name="T14" fmla="*/ 58 w 71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0">
                  <a:moveTo>
                    <a:pt x="58" y="6"/>
                  </a:moveTo>
                  <a:cubicBezTo>
                    <a:pt x="48" y="0"/>
                    <a:pt x="31" y="4"/>
                    <a:pt x="22" y="8"/>
                  </a:cubicBezTo>
                  <a:cubicBezTo>
                    <a:pt x="14" y="12"/>
                    <a:pt x="6" y="18"/>
                    <a:pt x="3" y="26"/>
                  </a:cubicBezTo>
                  <a:cubicBezTo>
                    <a:pt x="0" y="36"/>
                    <a:pt x="5" y="48"/>
                    <a:pt x="14" y="54"/>
                  </a:cubicBezTo>
                  <a:cubicBezTo>
                    <a:pt x="23" y="60"/>
                    <a:pt x="35" y="60"/>
                    <a:pt x="45" y="56"/>
                  </a:cubicBezTo>
                  <a:cubicBezTo>
                    <a:pt x="54" y="52"/>
                    <a:pt x="62" y="44"/>
                    <a:pt x="67" y="34"/>
                  </a:cubicBezTo>
                  <a:cubicBezTo>
                    <a:pt x="69" y="31"/>
                    <a:pt x="71" y="27"/>
                    <a:pt x="71" y="23"/>
                  </a:cubicBezTo>
                  <a:cubicBezTo>
                    <a:pt x="70" y="18"/>
                    <a:pt x="62" y="9"/>
                    <a:pt x="58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34"/>
            <p:cNvSpPr/>
            <p:nvPr/>
          </p:nvSpPr>
          <p:spPr bwMode="auto">
            <a:xfrm>
              <a:off x="8112125" y="344487"/>
              <a:ext cx="68263" cy="73025"/>
            </a:xfrm>
            <a:custGeom>
              <a:avLst/>
              <a:gdLst>
                <a:gd name="T0" fmla="*/ 66 w 74"/>
                <a:gd name="T1" fmla="*/ 25 h 79"/>
                <a:gd name="T2" fmla="*/ 47 w 74"/>
                <a:gd name="T3" fmla="*/ 5 h 79"/>
                <a:gd name="T4" fmla="*/ 18 w 74"/>
                <a:gd name="T5" fmla="*/ 3 h 79"/>
                <a:gd name="T6" fmla="*/ 10 w 74"/>
                <a:gd name="T7" fmla="*/ 8 h 79"/>
                <a:gd name="T8" fmla="*/ 5 w 74"/>
                <a:gd name="T9" fmla="*/ 17 h 79"/>
                <a:gd name="T10" fmla="*/ 6 w 74"/>
                <a:gd name="T11" fmla="*/ 57 h 79"/>
                <a:gd name="T12" fmla="*/ 50 w 74"/>
                <a:gd name="T13" fmla="*/ 73 h 79"/>
                <a:gd name="T14" fmla="*/ 67 w 74"/>
                <a:gd name="T15" fmla="*/ 27 h 79"/>
                <a:gd name="T16" fmla="*/ 66 w 74"/>
                <a:gd name="T17" fmla="*/ 2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66" y="25"/>
                  </a:moveTo>
                  <a:cubicBezTo>
                    <a:pt x="61" y="16"/>
                    <a:pt x="56" y="8"/>
                    <a:pt x="47" y="5"/>
                  </a:cubicBezTo>
                  <a:cubicBezTo>
                    <a:pt x="38" y="1"/>
                    <a:pt x="27" y="0"/>
                    <a:pt x="18" y="3"/>
                  </a:cubicBezTo>
                  <a:cubicBezTo>
                    <a:pt x="15" y="4"/>
                    <a:pt x="12" y="6"/>
                    <a:pt x="10" y="8"/>
                  </a:cubicBezTo>
                  <a:cubicBezTo>
                    <a:pt x="7" y="11"/>
                    <a:pt x="6" y="14"/>
                    <a:pt x="5" y="17"/>
                  </a:cubicBezTo>
                  <a:cubicBezTo>
                    <a:pt x="2" y="30"/>
                    <a:pt x="0" y="45"/>
                    <a:pt x="6" y="57"/>
                  </a:cubicBezTo>
                  <a:cubicBezTo>
                    <a:pt x="14" y="72"/>
                    <a:pt x="34" y="79"/>
                    <a:pt x="50" y="73"/>
                  </a:cubicBezTo>
                  <a:cubicBezTo>
                    <a:pt x="67" y="65"/>
                    <a:pt x="74" y="44"/>
                    <a:pt x="67" y="27"/>
                  </a:cubicBezTo>
                  <a:cubicBezTo>
                    <a:pt x="66" y="26"/>
                    <a:pt x="66" y="25"/>
                    <a:pt x="66" y="2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8169275" y="431800"/>
              <a:ext cx="69850" cy="61913"/>
            </a:xfrm>
            <a:custGeom>
              <a:avLst/>
              <a:gdLst>
                <a:gd name="T0" fmla="*/ 50 w 75"/>
                <a:gd name="T1" fmla="*/ 6 h 68"/>
                <a:gd name="T2" fmla="*/ 28 w 75"/>
                <a:gd name="T3" fmla="*/ 1 h 68"/>
                <a:gd name="T4" fmla="*/ 5 w 75"/>
                <a:gd name="T5" fmla="*/ 14 h 68"/>
                <a:gd name="T6" fmla="*/ 3 w 75"/>
                <a:gd name="T7" fmla="*/ 42 h 68"/>
                <a:gd name="T8" fmla="*/ 37 w 75"/>
                <a:gd name="T9" fmla="*/ 68 h 68"/>
                <a:gd name="T10" fmla="*/ 71 w 75"/>
                <a:gd name="T11" fmla="*/ 44 h 68"/>
                <a:gd name="T12" fmla="*/ 55 w 75"/>
                <a:gd name="T13" fmla="*/ 9 h 68"/>
                <a:gd name="T14" fmla="*/ 50 w 75"/>
                <a:gd name="T15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6"/>
                  </a:moveTo>
                  <a:cubicBezTo>
                    <a:pt x="43" y="3"/>
                    <a:pt x="35" y="0"/>
                    <a:pt x="28" y="1"/>
                  </a:cubicBezTo>
                  <a:cubicBezTo>
                    <a:pt x="19" y="2"/>
                    <a:pt x="11" y="6"/>
                    <a:pt x="5" y="14"/>
                  </a:cubicBezTo>
                  <a:cubicBezTo>
                    <a:pt x="0" y="22"/>
                    <a:pt x="0" y="33"/>
                    <a:pt x="3" y="42"/>
                  </a:cubicBezTo>
                  <a:cubicBezTo>
                    <a:pt x="8" y="56"/>
                    <a:pt x="22" y="67"/>
                    <a:pt x="37" y="68"/>
                  </a:cubicBezTo>
                  <a:cubicBezTo>
                    <a:pt x="51" y="68"/>
                    <a:pt x="66" y="58"/>
                    <a:pt x="71" y="44"/>
                  </a:cubicBezTo>
                  <a:cubicBezTo>
                    <a:pt x="75" y="30"/>
                    <a:pt x="67" y="16"/>
                    <a:pt x="55" y="9"/>
                  </a:cubicBezTo>
                  <a:cubicBezTo>
                    <a:pt x="54" y="8"/>
                    <a:pt x="52" y="7"/>
                    <a:pt x="50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36"/>
            <p:cNvSpPr/>
            <p:nvPr/>
          </p:nvSpPr>
          <p:spPr bwMode="auto">
            <a:xfrm>
              <a:off x="7907338" y="534987"/>
              <a:ext cx="68263" cy="61913"/>
            </a:xfrm>
            <a:custGeom>
              <a:avLst/>
              <a:gdLst>
                <a:gd name="T0" fmla="*/ 50 w 75"/>
                <a:gd name="T1" fmla="*/ 6 h 68"/>
                <a:gd name="T2" fmla="*/ 29 w 75"/>
                <a:gd name="T3" fmla="*/ 1 h 68"/>
                <a:gd name="T4" fmla="*/ 6 w 75"/>
                <a:gd name="T5" fmla="*/ 13 h 68"/>
                <a:gd name="T6" fmla="*/ 3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9 h 68"/>
                <a:gd name="T14" fmla="*/ 50 w 75"/>
                <a:gd name="T15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6"/>
                  </a:moveTo>
                  <a:cubicBezTo>
                    <a:pt x="43" y="2"/>
                    <a:pt x="36" y="0"/>
                    <a:pt x="29" y="1"/>
                  </a:cubicBezTo>
                  <a:cubicBezTo>
                    <a:pt x="20" y="2"/>
                    <a:pt x="11" y="6"/>
                    <a:pt x="6" y="13"/>
                  </a:cubicBezTo>
                  <a:cubicBezTo>
                    <a:pt x="0" y="22"/>
                    <a:pt x="0" y="33"/>
                    <a:pt x="3" y="42"/>
                  </a:cubicBezTo>
                  <a:cubicBezTo>
                    <a:pt x="9" y="56"/>
                    <a:pt x="22" y="67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6"/>
                    <a:pt x="56" y="9"/>
                  </a:cubicBezTo>
                  <a:cubicBezTo>
                    <a:pt x="54" y="8"/>
                    <a:pt x="52" y="7"/>
                    <a:pt x="50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37"/>
            <p:cNvSpPr/>
            <p:nvPr/>
          </p:nvSpPr>
          <p:spPr bwMode="auto">
            <a:xfrm>
              <a:off x="7724775" y="323850"/>
              <a:ext cx="66675" cy="55563"/>
            </a:xfrm>
            <a:custGeom>
              <a:avLst/>
              <a:gdLst>
                <a:gd name="T0" fmla="*/ 58 w 71"/>
                <a:gd name="T1" fmla="*/ 6 h 60"/>
                <a:gd name="T2" fmla="*/ 22 w 71"/>
                <a:gd name="T3" fmla="*/ 8 h 60"/>
                <a:gd name="T4" fmla="*/ 3 w 71"/>
                <a:gd name="T5" fmla="*/ 26 h 60"/>
                <a:gd name="T6" fmla="*/ 14 w 71"/>
                <a:gd name="T7" fmla="*/ 54 h 60"/>
                <a:gd name="T8" fmla="*/ 44 w 71"/>
                <a:gd name="T9" fmla="*/ 56 h 60"/>
                <a:gd name="T10" fmla="*/ 67 w 71"/>
                <a:gd name="T11" fmla="*/ 34 h 60"/>
                <a:gd name="T12" fmla="*/ 70 w 71"/>
                <a:gd name="T13" fmla="*/ 24 h 60"/>
                <a:gd name="T14" fmla="*/ 58 w 71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0">
                  <a:moveTo>
                    <a:pt x="58" y="6"/>
                  </a:moveTo>
                  <a:cubicBezTo>
                    <a:pt x="48" y="0"/>
                    <a:pt x="31" y="4"/>
                    <a:pt x="22" y="8"/>
                  </a:cubicBezTo>
                  <a:cubicBezTo>
                    <a:pt x="14" y="12"/>
                    <a:pt x="6" y="18"/>
                    <a:pt x="3" y="26"/>
                  </a:cubicBezTo>
                  <a:cubicBezTo>
                    <a:pt x="0" y="36"/>
                    <a:pt x="5" y="48"/>
                    <a:pt x="14" y="54"/>
                  </a:cubicBezTo>
                  <a:cubicBezTo>
                    <a:pt x="23" y="60"/>
                    <a:pt x="35" y="60"/>
                    <a:pt x="44" y="56"/>
                  </a:cubicBezTo>
                  <a:cubicBezTo>
                    <a:pt x="54" y="52"/>
                    <a:pt x="62" y="44"/>
                    <a:pt x="67" y="34"/>
                  </a:cubicBezTo>
                  <a:cubicBezTo>
                    <a:pt x="69" y="31"/>
                    <a:pt x="71" y="27"/>
                    <a:pt x="70" y="24"/>
                  </a:cubicBezTo>
                  <a:cubicBezTo>
                    <a:pt x="70" y="18"/>
                    <a:pt x="62" y="9"/>
                    <a:pt x="58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8"/>
            <p:cNvSpPr/>
            <p:nvPr/>
          </p:nvSpPr>
          <p:spPr bwMode="auto">
            <a:xfrm>
              <a:off x="7897813" y="92075"/>
              <a:ext cx="68263" cy="73025"/>
            </a:xfrm>
            <a:custGeom>
              <a:avLst/>
              <a:gdLst>
                <a:gd name="T0" fmla="*/ 66 w 74"/>
                <a:gd name="T1" fmla="*/ 24 h 79"/>
                <a:gd name="T2" fmla="*/ 47 w 74"/>
                <a:gd name="T3" fmla="*/ 4 h 79"/>
                <a:gd name="T4" fmla="*/ 18 w 74"/>
                <a:gd name="T5" fmla="*/ 3 h 79"/>
                <a:gd name="T6" fmla="*/ 10 w 74"/>
                <a:gd name="T7" fmla="*/ 8 h 79"/>
                <a:gd name="T8" fmla="*/ 6 w 74"/>
                <a:gd name="T9" fmla="*/ 16 h 79"/>
                <a:gd name="T10" fmla="*/ 6 w 74"/>
                <a:gd name="T11" fmla="*/ 57 h 79"/>
                <a:gd name="T12" fmla="*/ 50 w 74"/>
                <a:gd name="T13" fmla="*/ 72 h 79"/>
                <a:gd name="T14" fmla="*/ 67 w 74"/>
                <a:gd name="T15" fmla="*/ 26 h 79"/>
                <a:gd name="T16" fmla="*/ 66 w 74"/>
                <a:gd name="T17" fmla="*/ 2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66" y="24"/>
                  </a:moveTo>
                  <a:cubicBezTo>
                    <a:pt x="62" y="16"/>
                    <a:pt x="56" y="8"/>
                    <a:pt x="47" y="4"/>
                  </a:cubicBezTo>
                  <a:cubicBezTo>
                    <a:pt x="38" y="0"/>
                    <a:pt x="28" y="0"/>
                    <a:pt x="18" y="3"/>
                  </a:cubicBezTo>
                  <a:cubicBezTo>
                    <a:pt x="15" y="4"/>
                    <a:pt x="12" y="5"/>
                    <a:pt x="10" y="8"/>
                  </a:cubicBezTo>
                  <a:cubicBezTo>
                    <a:pt x="8" y="10"/>
                    <a:pt x="6" y="13"/>
                    <a:pt x="6" y="16"/>
                  </a:cubicBezTo>
                  <a:cubicBezTo>
                    <a:pt x="2" y="30"/>
                    <a:pt x="0" y="45"/>
                    <a:pt x="6" y="57"/>
                  </a:cubicBezTo>
                  <a:cubicBezTo>
                    <a:pt x="14" y="72"/>
                    <a:pt x="34" y="79"/>
                    <a:pt x="50" y="72"/>
                  </a:cubicBezTo>
                  <a:cubicBezTo>
                    <a:pt x="67" y="65"/>
                    <a:pt x="74" y="43"/>
                    <a:pt x="67" y="26"/>
                  </a:cubicBezTo>
                  <a:cubicBezTo>
                    <a:pt x="66" y="26"/>
                    <a:pt x="66" y="25"/>
                    <a:pt x="66" y="2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9"/>
            <p:cNvSpPr/>
            <p:nvPr/>
          </p:nvSpPr>
          <p:spPr bwMode="auto">
            <a:xfrm>
              <a:off x="7907338" y="179387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9" y="56"/>
                    <a:pt x="22" y="66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0"/>
            <p:cNvSpPr/>
            <p:nvPr/>
          </p:nvSpPr>
          <p:spPr bwMode="auto">
            <a:xfrm>
              <a:off x="7839075" y="482600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9" y="56"/>
                    <a:pt x="22" y="66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41"/>
            <p:cNvSpPr/>
            <p:nvPr/>
          </p:nvSpPr>
          <p:spPr bwMode="auto">
            <a:xfrm>
              <a:off x="7780338" y="417512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3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0" y="21"/>
                    <a:pt x="0" y="32"/>
                    <a:pt x="4" y="42"/>
                  </a:cubicBezTo>
                  <a:cubicBezTo>
                    <a:pt x="9" y="55"/>
                    <a:pt x="22" y="66"/>
                    <a:pt x="37" y="67"/>
                  </a:cubicBezTo>
                  <a:cubicBezTo>
                    <a:pt x="52" y="68"/>
                    <a:pt x="67" y="58"/>
                    <a:pt x="71" y="43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42"/>
            <p:cNvSpPr/>
            <p:nvPr/>
          </p:nvSpPr>
          <p:spPr bwMode="auto">
            <a:xfrm>
              <a:off x="10277475" y="2230437"/>
              <a:ext cx="123825" cy="547688"/>
            </a:xfrm>
            <a:custGeom>
              <a:avLst/>
              <a:gdLst>
                <a:gd name="T0" fmla="*/ 66 w 133"/>
                <a:gd name="T1" fmla="*/ 6 h 590"/>
                <a:gd name="T2" fmla="*/ 48 w 133"/>
                <a:gd name="T3" fmla="*/ 1 h 590"/>
                <a:gd name="T4" fmla="*/ 31 w 133"/>
                <a:gd name="T5" fmla="*/ 26 h 590"/>
                <a:gd name="T6" fmla="*/ 5 w 133"/>
                <a:gd name="T7" fmla="*/ 557 h 590"/>
                <a:gd name="T8" fmla="*/ 16 w 133"/>
                <a:gd name="T9" fmla="*/ 585 h 590"/>
                <a:gd name="T10" fmla="*/ 44 w 133"/>
                <a:gd name="T11" fmla="*/ 575 h 590"/>
                <a:gd name="T12" fmla="*/ 73 w 133"/>
                <a:gd name="T13" fmla="*/ 19 h 590"/>
                <a:gd name="T14" fmla="*/ 66 w 133"/>
                <a:gd name="T15" fmla="*/ 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590">
                  <a:moveTo>
                    <a:pt x="66" y="6"/>
                  </a:moveTo>
                  <a:cubicBezTo>
                    <a:pt x="61" y="2"/>
                    <a:pt x="55" y="0"/>
                    <a:pt x="48" y="1"/>
                  </a:cubicBezTo>
                  <a:cubicBezTo>
                    <a:pt x="36" y="3"/>
                    <a:pt x="29" y="14"/>
                    <a:pt x="31" y="26"/>
                  </a:cubicBezTo>
                  <a:cubicBezTo>
                    <a:pt x="88" y="370"/>
                    <a:pt x="6" y="555"/>
                    <a:pt x="5" y="557"/>
                  </a:cubicBezTo>
                  <a:cubicBezTo>
                    <a:pt x="0" y="567"/>
                    <a:pt x="5" y="580"/>
                    <a:pt x="16" y="585"/>
                  </a:cubicBezTo>
                  <a:cubicBezTo>
                    <a:pt x="26" y="590"/>
                    <a:pt x="39" y="585"/>
                    <a:pt x="44" y="575"/>
                  </a:cubicBezTo>
                  <a:cubicBezTo>
                    <a:pt x="48" y="567"/>
                    <a:pt x="133" y="378"/>
                    <a:pt x="73" y="19"/>
                  </a:cubicBezTo>
                  <a:cubicBezTo>
                    <a:pt x="72" y="14"/>
                    <a:pt x="69" y="9"/>
                    <a:pt x="66" y="6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43"/>
            <p:cNvSpPr/>
            <p:nvPr/>
          </p:nvSpPr>
          <p:spPr bwMode="auto">
            <a:xfrm>
              <a:off x="9745663" y="2655887"/>
              <a:ext cx="792163" cy="844550"/>
            </a:xfrm>
            <a:custGeom>
              <a:avLst/>
              <a:gdLst>
                <a:gd name="T0" fmla="*/ 717 w 854"/>
                <a:gd name="T1" fmla="*/ 803 h 909"/>
                <a:gd name="T2" fmla="*/ 625 w 854"/>
                <a:gd name="T3" fmla="*/ 119 h 909"/>
                <a:gd name="T4" fmla="*/ 25 w 854"/>
                <a:gd name="T5" fmla="*/ 559 h 909"/>
                <a:gd name="T6" fmla="*/ 138 w 854"/>
                <a:gd name="T7" fmla="*/ 587 h 909"/>
                <a:gd name="T8" fmla="*/ 108 w 854"/>
                <a:gd name="T9" fmla="*/ 759 h 909"/>
                <a:gd name="T10" fmla="*/ 291 w 854"/>
                <a:gd name="T11" fmla="*/ 646 h 909"/>
                <a:gd name="T12" fmla="*/ 319 w 854"/>
                <a:gd name="T13" fmla="*/ 886 h 909"/>
                <a:gd name="T14" fmla="*/ 459 w 854"/>
                <a:gd name="T15" fmla="*/ 692 h 909"/>
                <a:gd name="T16" fmla="*/ 516 w 854"/>
                <a:gd name="T17" fmla="*/ 876 h 909"/>
                <a:gd name="T18" fmla="*/ 605 w 854"/>
                <a:gd name="T19" fmla="*/ 693 h 909"/>
                <a:gd name="T20" fmla="*/ 717 w 854"/>
                <a:gd name="T21" fmla="*/ 803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4" h="909">
                  <a:moveTo>
                    <a:pt x="717" y="803"/>
                  </a:moveTo>
                  <a:cubicBezTo>
                    <a:pt x="813" y="761"/>
                    <a:pt x="854" y="237"/>
                    <a:pt x="625" y="119"/>
                  </a:cubicBezTo>
                  <a:cubicBezTo>
                    <a:pt x="396" y="0"/>
                    <a:pt x="0" y="445"/>
                    <a:pt x="25" y="559"/>
                  </a:cubicBezTo>
                  <a:cubicBezTo>
                    <a:pt x="50" y="674"/>
                    <a:pt x="138" y="587"/>
                    <a:pt x="138" y="587"/>
                  </a:cubicBezTo>
                  <a:cubicBezTo>
                    <a:pt x="138" y="587"/>
                    <a:pt x="27" y="705"/>
                    <a:pt x="108" y="759"/>
                  </a:cubicBezTo>
                  <a:cubicBezTo>
                    <a:pt x="189" y="812"/>
                    <a:pt x="240" y="635"/>
                    <a:pt x="291" y="646"/>
                  </a:cubicBezTo>
                  <a:cubicBezTo>
                    <a:pt x="341" y="656"/>
                    <a:pt x="228" y="864"/>
                    <a:pt x="319" y="886"/>
                  </a:cubicBezTo>
                  <a:cubicBezTo>
                    <a:pt x="410" y="909"/>
                    <a:pt x="412" y="698"/>
                    <a:pt x="459" y="692"/>
                  </a:cubicBezTo>
                  <a:cubicBezTo>
                    <a:pt x="507" y="685"/>
                    <a:pt x="429" y="880"/>
                    <a:pt x="516" y="876"/>
                  </a:cubicBezTo>
                  <a:cubicBezTo>
                    <a:pt x="603" y="871"/>
                    <a:pt x="564" y="684"/>
                    <a:pt x="605" y="693"/>
                  </a:cubicBezTo>
                  <a:cubicBezTo>
                    <a:pt x="646" y="702"/>
                    <a:pt x="629" y="840"/>
                    <a:pt x="717" y="80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44"/>
            <p:cNvSpPr/>
            <p:nvPr/>
          </p:nvSpPr>
          <p:spPr bwMode="auto">
            <a:xfrm>
              <a:off x="9907588" y="2713037"/>
              <a:ext cx="568325" cy="488950"/>
            </a:xfrm>
            <a:custGeom>
              <a:avLst/>
              <a:gdLst>
                <a:gd name="T0" fmla="*/ 424 w 614"/>
                <a:gd name="T1" fmla="*/ 46 h 527"/>
                <a:gd name="T2" fmla="*/ 607 w 614"/>
                <a:gd name="T3" fmla="*/ 323 h 527"/>
                <a:gd name="T4" fmla="*/ 529 w 614"/>
                <a:gd name="T5" fmla="*/ 511 h 527"/>
                <a:gd name="T6" fmla="*/ 482 w 614"/>
                <a:gd name="T7" fmla="*/ 372 h 527"/>
                <a:gd name="T8" fmla="*/ 396 w 614"/>
                <a:gd name="T9" fmla="*/ 515 h 527"/>
                <a:gd name="T10" fmla="*/ 360 w 614"/>
                <a:gd name="T11" fmla="*/ 346 h 527"/>
                <a:gd name="T12" fmla="*/ 200 w 614"/>
                <a:gd name="T13" fmla="*/ 473 h 527"/>
                <a:gd name="T14" fmla="*/ 241 w 614"/>
                <a:gd name="T15" fmla="*/ 284 h 527"/>
                <a:gd name="T16" fmla="*/ 91 w 614"/>
                <a:gd name="T17" fmla="*/ 348 h 527"/>
                <a:gd name="T18" fmla="*/ 160 w 614"/>
                <a:gd name="T19" fmla="*/ 210 h 527"/>
                <a:gd name="T20" fmla="*/ 34 w 614"/>
                <a:gd name="T21" fmla="*/ 243 h 527"/>
                <a:gd name="T22" fmla="*/ 424 w 614"/>
                <a:gd name="T23" fmla="*/ 46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4" h="527">
                  <a:moveTo>
                    <a:pt x="424" y="46"/>
                  </a:moveTo>
                  <a:cubicBezTo>
                    <a:pt x="556" y="89"/>
                    <a:pt x="600" y="276"/>
                    <a:pt x="607" y="323"/>
                  </a:cubicBezTo>
                  <a:cubicBezTo>
                    <a:pt x="614" y="371"/>
                    <a:pt x="594" y="518"/>
                    <a:pt x="529" y="511"/>
                  </a:cubicBezTo>
                  <a:cubicBezTo>
                    <a:pt x="465" y="504"/>
                    <a:pt x="542" y="381"/>
                    <a:pt x="482" y="372"/>
                  </a:cubicBezTo>
                  <a:cubicBezTo>
                    <a:pt x="422" y="362"/>
                    <a:pt x="450" y="527"/>
                    <a:pt x="396" y="515"/>
                  </a:cubicBezTo>
                  <a:cubicBezTo>
                    <a:pt x="342" y="504"/>
                    <a:pt x="394" y="356"/>
                    <a:pt x="360" y="346"/>
                  </a:cubicBezTo>
                  <a:cubicBezTo>
                    <a:pt x="325" y="335"/>
                    <a:pt x="281" y="514"/>
                    <a:pt x="200" y="473"/>
                  </a:cubicBezTo>
                  <a:cubicBezTo>
                    <a:pt x="119" y="433"/>
                    <a:pt x="284" y="313"/>
                    <a:pt x="241" y="284"/>
                  </a:cubicBezTo>
                  <a:cubicBezTo>
                    <a:pt x="197" y="255"/>
                    <a:pt x="139" y="404"/>
                    <a:pt x="91" y="348"/>
                  </a:cubicBezTo>
                  <a:cubicBezTo>
                    <a:pt x="44" y="291"/>
                    <a:pt x="182" y="235"/>
                    <a:pt x="160" y="210"/>
                  </a:cubicBezTo>
                  <a:cubicBezTo>
                    <a:pt x="139" y="186"/>
                    <a:pt x="68" y="300"/>
                    <a:pt x="34" y="243"/>
                  </a:cubicBezTo>
                  <a:cubicBezTo>
                    <a:pt x="0" y="186"/>
                    <a:pt x="285" y="0"/>
                    <a:pt x="424" y="46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45"/>
            <p:cNvSpPr/>
            <p:nvPr/>
          </p:nvSpPr>
          <p:spPr bwMode="auto">
            <a:xfrm>
              <a:off x="10033000" y="2460625"/>
              <a:ext cx="315913" cy="223838"/>
            </a:xfrm>
            <a:custGeom>
              <a:avLst/>
              <a:gdLst>
                <a:gd name="T0" fmla="*/ 335 w 341"/>
                <a:gd name="T1" fmla="*/ 70 h 240"/>
                <a:gd name="T2" fmla="*/ 192 w 341"/>
                <a:gd name="T3" fmla="*/ 210 h 240"/>
                <a:gd name="T4" fmla="*/ 20 w 341"/>
                <a:gd name="T5" fmla="*/ 196 h 240"/>
                <a:gd name="T6" fmla="*/ 149 w 341"/>
                <a:gd name="T7" fmla="*/ 58 h 240"/>
                <a:gd name="T8" fmla="*/ 335 w 341"/>
                <a:gd name="T9" fmla="*/ 7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40">
                  <a:moveTo>
                    <a:pt x="335" y="70"/>
                  </a:moveTo>
                  <a:cubicBezTo>
                    <a:pt x="335" y="70"/>
                    <a:pt x="268" y="183"/>
                    <a:pt x="192" y="210"/>
                  </a:cubicBezTo>
                  <a:cubicBezTo>
                    <a:pt x="117" y="237"/>
                    <a:pt x="41" y="240"/>
                    <a:pt x="20" y="196"/>
                  </a:cubicBezTo>
                  <a:cubicBezTo>
                    <a:pt x="0" y="152"/>
                    <a:pt x="67" y="84"/>
                    <a:pt x="149" y="58"/>
                  </a:cubicBezTo>
                  <a:cubicBezTo>
                    <a:pt x="230" y="33"/>
                    <a:pt x="341" y="0"/>
                    <a:pt x="335" y="70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46"/>
            <p:cNvSpPr/>
            <p:nvPr/>
          </p:nvSpPr>
          <p:spPr bwMode="auto">
            <a:xfrm>
              <a:off x="10348913" y="2486025"/>
              <a:ext cx="293688" cy="203200"/>
            </a:xfrm>
            <a:custGeom>
              <a:avLst/>
              <a:gdLst>
                <a:gd name="T0" fmla="*/ 5 w 316"/>
                <a:gd name="T1" fmla="*/ 53 h 219"/>
                <a:gd name="T2" fmla="*/ 207 w 316"/>
                <a:gd name="T3" fmla="*/ 202 h 219"/>
                <a:gd name="T4" fmla="*/ 184 w 316"/>
                <a:gd name="T5" fmla="*/ 32 h 219"/>
                <a:gd name="T6" fmla="*/ 0 w 316"/>
                <a:gd name="T7" fmla="*/ 12 h 219"/>
                <a:gd name="T8" fmla="*/ 5 w 316"/>
                <a:gd name="T9" fmla="*/ 5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219">
                  <a:moveTo>
                    <a:pt x="5" y="53"/>
                  </a:moveTo>
                  <a:cubicBezTo>
                    <a:pt x="5" y="53"/>
                    <a:pt x="98" y="219"/>
                    <a:pt x="207" y="202"/>
                  </a:cubicBezTo>
                  <a:cubicBezTo>
                    <a:pt x="316" y="186"/>
                    <a:pt x="289" y="65"/>
                    <a:pt x="184" y="32"/>
                  </a:cubicBezTo>
                  <a:cubicBezTo>
                    <a:pt x="78" y="0"/>
                    <a:pt x="0" y="12"/>
                    <a:pt x="0" y="12"/>
                  </a:cubicBezTo>
                  <a:lnTo>
                    <a:pt x="5" y="53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47"/>
            <p:cNvSpPr/>
            <p:nvPr/>
          </p:nvSpPr>
          <p:spPr bwMode="auto">
            <a:xfrm>
              <a:off x="10612438" y="2714625"/>
              <a:ext cx="195263" cy="1120775"/>
            </a:xfrm>
            <a:custGeom>
              <a:avLst/>
              <a:gdLst>
                <a:gd name="T0" fmla="*/ 107 w 211"/>
                <a:gd name="T1" fmla="*/ 0 h 1207"/>
                <a:gd name="T2" fmla="*/ 117 w 211"/>
                <a:gd name="T3" fmla="*/ 9 h 1207"/>
                <a:gd name="T4" fmla="*/ 24 w 211"/>
                <a:gd name="T5" fmla="*/ 1198 h 1207"/>
                <a:gd name="T6" fmla="*/ 9 w 211"/>
                <a:gd name="T7" fmla="*/ 1205 h 1207"/>
                <a:gd name="T8" fmla="*/ 2 w 211"/>
                <a:gd name="T9" fmla="*/ 1190 h 1207"/>
                <a:gd name="T10" fmla="*/ 95 w 211"/>
                <a:gd name="T11" fmla="*/ 15 h 1207"/>
                <a:gd name="T12" fmla="*/ 103 w 211"/>
                <a:gd name="T13" fmla="*/ 0 h 1207"/>
                <a:gd name="T14" fmla="*/ 107 w 211"/>
                <a:gd name="T15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" h="1207">
                  <a:moveTo>
                    <a:pt x="107" y="0"/>
                  </a:moveTo>
                  <a:cubicBezTo>
                    <a:pt x="112" y="1"/>
                    <a:pt x="116" y="4"/>
                    <a:pt x="117" y="9"/>
                  </a:cubicBezTo>
                  <a:cubicBezTo>
                    <a:pt x="211" y="358"/>
                    <a:pt x="178" y="770"/>
                    <a:pt x="24" y="1198"/>
                  </a:cubicBezTo>
                  <a:cubicBezTo>
                    <a:pt x="22" y="1204"/>
                    <a:pt x="15" y="1207"/>
                    <a:pt x="9" y="1205"/>
                  </a:cubicBezTo>
                  <a:cubicBezTo>
                    <a:pt x="3" y="1203"/>
                    <a:pt x="0" y="1196"/>
                    <a:pt x="2" y="1190"/>
                  </a:cubicBezTo>
                  <a:cubicBezTo>
                    <a:pt x="155" y="766"/>
                    <a:pt x="187" y="360"/>
                    <a:pt x="95" y="15"/>
                  </a:cubicBezTo>
                  <a:cubicBezTo>
                    <a:pt x="93" y="8"/>
                    <a:pt x="97" y="2"/>
                    <a:pt x="103" y="0"/>
                  </a:cubicBezTo>
                  <a:cubicBezTo>
                    <a:pt x="104" y="0"/>
                    <a:pt x="106" y="0"/>
                    <a:pt x="107" y="0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48"/>
            <p:cNvSpPr/>
            <p:nvPr/>
          </p:nvSpPr>
          <p:spPr bwMode="auto">
            <a:xfrm>
              <a:off x="10514013" y="3246437"/>
              <a:ext cx="236538" cy="157163"/>
            </a:xfrm>
            <a:custGeom>
              <a:avLst/>
              <a:gdLst>
                <a:gd name="T0" fmla="*/ 253 w 255"/>
                <a:gd name="T1" fmla="*/ 47 h 169"/>
                <a:gd name="T2" fmla="*/ 178 w 255"/>
                <a:gd name="T3" fmla="*/ 135 h 169"/>
                <a:gd name="T4" fmla="*/ 51 w 255"/>
                <a:gd name="T5" fmla="*/ 161 h 169"/>
                <a:gd name="T6" fmla="*/ 21 w 255"/>
                <a:gd name="T7" fmla="*/ 150 h 169"/>
                <a:gd name="T8" fmla="*/ 15 w 255"/>
                <a:gd name="T9" fmla="*/ 76 h 169"/>
                <a:gd name="T10" fmla="*/ 83 w 255"/>
                <a:gd name="T11" fmla="*/ 34 h 169"/>
                <a:gd name="T12" fmla="*/ 253 w 255"/>
                <a:gd name="T13" fmla="*/ 45 h 169"/>
                <a:gd name="T14" fmla="*/ 253 w 255"/>
                <a:gd name="T15" fmla="*/ 4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69">
                  <a:moveTo>
                    <a:pt x="253" y="47"/>
                  </a:moveTo>
                  <a:cubicBezTo>
                    <a:pt x="255" y="79"/>
                    <a:pt x="202" y="121"/>
                    <a:pt x="178" y="135"/>
                  </a:cubicBezTo>
                  <a:cubicBezTo>
                    <a:pt x="140" y="158"/>
                    <a:pt x="95" y="169"/>
                    <a:pt x="51" y="161"/>
                  </a:cubicBezTo>
                  <a:cubicBezTo>
                    <a:pt x="40" y="159"/>
                    <a:pt x="30" y="156"/>
                    <a:pt x="21" y="150"/>
                  </a:cubicBezTo>
                  <a:cubicBezTo>
                    <a:pt x="0" y="133"/>
                    <a:pt x="0" y="98"/>
                    <a:pt x="15" y="76"/>
                  </a:cubicBezTo>
                  <a:cubicBezTo>
                    <a:pt x="31" y="54"/>
                    <a:pt x="57" y="42"/>
                    <a:pt x="83" y="34"/>
                  </a:cubicBezTo>
                  <a:cubicBezTo>
                    <a:pt x="110" y="26"/>
                    <a:pt x="248" y="0"/>
                    <a:pt x="253" y="45"/>
                  </a:cubicBezTo>
                  <a:cubicBezTo>
                    <a:pt x="253" y="46"/>
                    <a:pt x="253" y="46"/>
                    <a:pt x="253" y="47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49"/>
            <p:cNvSpPr/>
            <p:nvPr/>
          </p:nvSpPr>
          <p:spPr bwMode="auto">
            <a:xfrm>
              <a:off x="10763250" y="3113087"/>
              <a:ext cx="231775" cy="147638"/>
            </a:xfrm>
            <a:custGeom>
              <a:avLst/>
              <a:gdLst>
                <a:gd name="T0" fmla="*/ 0 w 250"/>
                <a:gd name="T1" fmla="*/ 58 h 159"/>
                <a:gd name="T2" fmla="*/ 32 w 250"/>
                <a:gd name="T3" fmla="*/ 102 h 159"/>
                <a:gd name="T4" fmla="*/ 216 w 250"/>
                <a:gd name="T5" fmla="*/ 126 h 159"/>
                <a:gd name="T6" fmla="*/ 244 w 250"/>
                <a:gd name="T7" fmla="*/ 94 h 159"/>
                <a:gd name="T8" fmla="*/ 200 w 250"/>
                <a:gd name="T9" fmla="*/ 29 h 159"/>
                <a:gd name="T10" fmla="*/ 97 w 250"/>
                <a:gd name="T11" fmla="*/ 0 h 159"/>
                <a:gd name="T12" fmla="*/ 4 w 250"/>
                <a:gd name="T13" fmla="*/ 38 h 159"/>
                <a:gd name="T14" fmla="*/ 0 w 250"/>
                <a:gd name="T15" fmla="*/ 5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59">
                  <a:moveTo>
                    <a:pt x="0" y="58"/>
                  </a:moveTo>
                  <a:cubicBezTo>
                    <a:pt x="2" y="77"/>
                    <a:pt x="16" y="93"/>
                    <a:pt x="32" y="102"/>
                  </a:cubicBezTo>
                  <a:cubicBezTo>
                    <a:pt x="89" y="133"/>
                    <a:pt x="160" y="159"/>
                    <a:pt x="216" y="126"/>
                  </a:cubicBezTo>
                  <a:cubicBezTo>
                    <a:pt x="229" y="119"/>
                    <a:pt x="240" y="108"/>
                    <a:pt x="244" y="94"/>
                  </a:cubicBezTo>
                  <a:cubicBezTo>
                    <a:pt x="250" y="66"/>
                    <a:pt x="225" y="42"/>
                    <a:pt x="200" y="29"/>
                  </a:cubicBezTo>
                  <a:cubicBezTo>
                    <a:pt x="169" y="11"/>
                    <a:pt x="133" y="0"/>
                    <a:pt x="97" y="0"/>
                  </a:cubicBezTo>
                  <a:cubicBezTo>
                    <a:pt x="71" y="0"/>
                    <a:pt x="17" y="11"/>
                    <a:pt x="4" y="38"/>
                  </a:cubicBezTo>
                  <a:cubicBezTo>
                    <a:pt x="1" y="45"/>
                    <a:pt x="0" y="52"/>
                    <a:pt x="0" y="5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50"/>
            <p:cNvSpPr/>
            <p:nvPr/>
          </p:nvSpPr>
          <p:spPr bwMode="auto">
            <a:xfrm>
              <a:off x="10742613" y="3298825"/>
              <a:ext cx="231775" cy="147638"/>
            </a:xfrm>
            <a:custGeom>
              <a:avLst/>
              <a:gdLst>
                <a:gd name="T0" fmla="*/ 0 w 250"/>
                <a:gd name="T1" fmla="*/ 59 h 159"/>
                <a:gd name="T2" fmla="*/ 32 w 250"/>
                <a:gd name="T3" fmla="*/ 103 h 159"/>
                <a:gd name="T4" fmla="*/ 216 w 250"/>
                <a:gd name="T5" fmla="*/ 127 h 159"/>
                <a:gd name="T6" fmla="*/ 244 w 250"/>
                <a:gd name="T7" fmla="*/ 94 h 159"/>
                <a:gd name="T8" fmla="*/ 200 w 250"/>
                <a:gd name="T9" fmla="*/ 29 h 159"/>
                <a:gd name="T10" fmla="*/ 97 w 250"/>
                <a:gd name="T11" fmla="*/ 0 h 159"/>
                <a:gd name="T12" fmla="*/ 4 w 250"/>
                <a:gd name="T13" fmla="*/ 38 h 159"/>
                <a:gd name="T14" fmla="*/ 0 w 250"/>
                <a:gd name="T15" fmla="*/ 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59">
                  <a:moveTo>
                    <a:pt x="0" y="59"/>
                  </a:moveTo>
                  <a:cubicBezTo>
                    <a:pt x="2" y="77"/>
                    <a:pt x="16" y="94"/>
                    <a:pt x="32" y="103"/>
                  </a:cubicBezTo>
                  <a:cubicBezTo>
                    <a:pt x="89" y="134"/>
                    <a:pt x="160" y="159"/>
                    <a:pt x="216" y="127"/>
                  </a:cubicBezTo>
                  <a:cubicBezTo>
                    <a:pt x="229" y="119"/>
                    <a:pt x="240" y="108"/>
                    <a:pt x="244" y="94"/>
                  </a:cubicBezTo>
                  <a:cubicBezTo>
                    <a:pt x="250" y="67"/>
                    <a:pt x="225" y="43"/>
                    <a:pt x="200" y="29"/>
                  </a:cubicBezTo>
                  <a:cubicBezTo>
                    <a:pt x="169" y="12"/>
                    <a:pt x="133" y="0"/>
                    <a:pt x="97" y="0"/>
                  </a:cubicBezTo>
                  <a:cubicBezTo>
                    <a:pt x="71" y="1"/>
                    <a:pt x="17" y="11"/>
                    <a:pt x="4" y="38"/>
                  </a:cubicBezTo>
                  <a:cubicBezTo>
                    <a:pt x="1" y="45"/>
                    <a:pt x="0" y="52"/>
                    <a:pt x="0" y="5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51"/>
            <p:cNvSpPr/>
            <p:nvPr/>
          </p:nvSpPr>
          <p:spPr bwMode="auto">
            <a:xfrm>
              <a:off x="10523538" y="3109912"/>
              <a:ext cx="231775" cy="115888"/>
            </a:xfrm>
            <a:custGeom>
              <a:avLst/>
              <a:gdLst>
                <a:gd name="T0" fmla="*/ 249 w 250"/>
                <a:gd name="T1" fmla="*/ 45 h 124"/>
                <a:gd name="T2" fmla="*/ 81 w 250"/>
                <a:gd name="T3" fmla="*/ 121 h 124"/>
                <a:gd name="T4" fmla="*/ 23 w 250"/>
                <a:gd name="T5" fmla="*/ 99 h 124"/>
                <a:gd name="T6" fmla="*/ 10 w 250"/>
                <a:gd name="T7" fmla="*/ 42 h 124"/>
                <a:gd name="T8" fmla="*/ 64 w 250"/>
                <a:gd name="T9" fmla="*/ 12 h 124"/>
                <a:gd name="T10" fmla="*/ 197 w 250"/>
                <a:gd name="T11" fmla="*/ 1 h 124"/>
                <a:gd name="T12" fmla="*/ 247 w 250"/>
                <a:gd name="T13" fmla="*/ 30 h 124"/>
                <a:gd name="T14" fmla="*/ 249 w 250"/>
                <a:gd name="T15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24">
                  <a:moveTo>
                    <a:pt x="249" y="45"/>
                  </a:moveTo>
                  <a:cubicBezTo>
                    <a:pt x="246" y="100"/>
                    <a:pt x="119" y="124"/>
                    <a:pt x="81" y="121"/>
                  </a:cubicBezTo>
                  <a:cubicBezTo>
                    <a:pt x="60" y="119"/>
                    <a:pt x="39" y="113"/>
                    <a:pt x="23" y="99"/>
                  </a:cubicBezTo>
                  <a:cubicBezTo>
                    <a:pt x="8" y="85"/>
                    <a:pt x="0" y="60"/>
                    <a:pt x="10" y="42"/>
                  </a:cubicBezTo>
                  <a:cubicBezTo>
                    <a:pt x="20" y="23"/>
                    <a:pt x="43" y="16"/>
                    <a:pt x="64" y="12"/>
                  </a:cubicBezTo>
                  <a:cubicBezTo>
                    <a:pt x="108" y="3"/>
                    <a:pt x="153" y="0"/>
                    <a:pt x="197" y="1"/>
                  </a:cubicBezTo>
                  <a:cubicBezTo>
                    <a:pt x="219" y="2"/>
                    <a:pt x="240" y="7"/>
                    <a:pt x="247" y="30"/>
                  </a:cubicBezTo>
                  <a:cubicBezTo>
                    <a:pt x="249" y="35"/>
                    <a:pt x="250" y="40"/>
                    <a:pt x="249" y="45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52"/>
            <p:cNvSpPr/>
            <p:nvPr/>
          </p:nvSpPr>
          <p:spPr bwMode="auto">
            <a:xfrm>
              <a:off x="10483850" y="3467100"/>
              <a:ext cx="231775" cy="115888"/>
            </a:xfrm>
            <a:custGeom>
              <a:avLst/>
              <a:gdLst>
                <a:gd name="T0" fmla="*/ 249 w 250"/>
                <a:gd name="T1" fmla="*/ 45 h 124"/>
                <a:gd name="T2" fmla="*/ 81 w 250"/>
                <a:gd name="T3" fmla="*/ 121 h 124"/>
                <a:gd name="T4" fmla="*/ 23 w 250"/>
                <a:gd name="T5" fmla="*/ 99 h 124"/>
                <a:gd name="T6" fmla="*/ 10 w 250"/>
                <a:gd name="T7" fmla="*/ 42 h 124"/>
                <a:gd name="T8" fmla="*/ 65 w 250"/>
                <a:gd name="T9" fmla="*/ 12 h 124"/>
                <a:gd name="T10" fmla="*/ 197 w 250"/>
                <a:gd name="T11" fmla="*/ 2 h 124"/>
                <a:gd name="T12" fmla="*/ 247 w 250"/>
                <a:gd name="T13" fmla="*/ 30 h 124"/>
                <a:gd name="T14" fmla="*/ 249 w 250"/>
                <a:gd name="T15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24">
                  <a:moveTo>
                    <a:pt x="249" y="45"/>
                  </a:moveTo>
                  <a:cubicBezTo>
                    <a:pt x="247" y="100"/>
                    <a:pt x="119" y="124"/>
                    <a:pt x="81" y="121"/>
                  </a:cubicBezTo>
                  <a:cubicBezTo>
                    <a:pt x="60" y="119"/>
                    <a:pt x="39" y="113"/>
                    <a:pt x="23" y="99"/>
                  </a:cubicBezTo>
                  <a:cubicBezTo>
                    <a:pt x="8" y="85"/>
                    <a:pt x="0" y="60"/>
                    <a:pt x="10" y="42"/>
                  </a:cubicBezTo>
                  <a:cubicBezTo>
                    <a:pt x="20" y="23"/>
                    <a:pt x="43" y="16"/>
                    <a:pt x="65" y="12"/>
                  </a:cubicBezTo>
                  <a:cubicBezTo>
                    <a:pt x="108" y="3"/>
                    <a:pt x="153" y="0"/>
                    <a:pt x="197" y="2"/>
                  </a:cubicBezTo>
                  <a:cubicBezTo>
                    <a:pt x="219" y="2"/>
                    <a:pt x="240" y="7"/>
                    <a:pt x="247" y="30"/>
                  </a:cubicBezTo>
                  <a:cubicBezTo>
                    <a:pt x="249" y="35"/>
                    <a:pt x="250" y="40"/>
                    <a:pt x="249" y="45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53"/>
            <p:cNvSpPr/>
            <p:nvPr/>
          </p:nvSpPr>
          <p:spPr bwMode="auto">
            <a:xfrm>
              <a:off x="10764838" y="2917825"/>
              <a:ext cx="212725" cy="123825"/>
            </a:xfrm>
            <a:custGeom>
              <a:avLst/>
              <a:gdLst>
                <a:gd name="T0" fmla="*/ 1 w 230"/>
                <a:gd name="T1" fmla="*/ 68 h 134"/>
                <a:gd name="T2" fmla="*/ 72 w 230"/>
                <a:gd name="T3" fmla="*/ 122 h 134"/>
                <a:gd name="T4" fmla="*/ 185 w 230"/>
                <a:gd name="T5" fmla="*/ 113 h 134"/>
                <a:gd name="T6" fmla="*/ 226 w 230"/>
                <a:gd name="T7" fmla="*/ 49 h 134"/>
                <a:gd name="T8" fmla="*/ 189 w 230"/>
                <a:gd name="T9" fmla="*/ 7 h 134"/>
                <a:gd name="T10" fmla="*/ 131 w 230"/>
                <a:gd name="T11" fmla="*/ 2 h 134"/>
                <a:gd name="T12" fmla="*/ 17 w 230"/>
                <a:gd name="T13" fmla="*/ 35 h 134"/>
                <a:gd name="T14" fmla="*/ 1 w 230"/>
                <a:gd name="T15" fmla="*/ 57 h 134"/>
                <a:gd name="T16" fmla="*/ 1 w 230"/>
                <a:gd name="T17" fmla="*/ 6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34">
                  <a:moveTo>
                    <a:pt x="1" y="68"/>
                  </a:moveTo>
                  <a:cubicBezTo>
                    <a:pt x="8" y="95"/>
                    <a:pt x="50" y="114"/>
                    <a:pt x="72" y="122"/>
                  </a:cubicBezTo>
                  <a:cubicBezTo>
                    <a:pt x="109" y="134"/>
                    <a:pt x="151" y="133"/>
                    <a:pt x="185" y="113"/>
                  </a:cubicBezTo>
                  <a:cubicBezTo>
                    <a:pt x="209" y="100"/>
                    <a:pt x="230" y="76"/>
                    <a:pt x="226" y="49"/>
                  </a:cubicBezTo>
                  <a:cubicBezTo>
                    <a:pt x="223" y="30"/>
                    <a:pt x="207" y="14"/>
                    <a:pt x="189" y="7"/>
                  </a:cubicBezTo>
                  <a:cubicBezTo>
                    <a:pt x="171" y="0"/>
                    <a:pt x="150" y="0"/>
                    <a:pt x="131" y="2"/>
                  </a:cubicBezTo>
                  <a:cubicBezTo>
                    <a:pt x="94" y="6"/>
                    <a:pt x="49" y="16"/>
                    <a:pt x="17" y="35"/>
                  </a:cubicBezTo>
                  <a:cubicBezTo>
                    <a:pt x="8" y="40"/>
                    <a:pt x="2" y="48"/>
                    <a:pt x="1" y="57"/>
                  </a:cubicBezTo>
                  <a:cubicBezTo>
                    <a:pt x="0" y="61"/>
                    <a:pt x="1" y="64"/>
                    <a:pt x="1" y="6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54"/>
            <p:cNvSpPr/>
            <p:nvPr/>
          </p:nvSpPr>
          <p:spPr bwMode="auto">
            <a:xfrm>
              <a:off x="10701338" y="3506787"/>
              <a:ext cx="209550" cy="128588"/>
            </a:xfrm>
            <a:custGeom>
              <a:avLst/>
              <a:gdLst>
                <a:gd name="T0" fmla="*/ 1 w 225"/>
                <a:gd name="T1" fmla="*/ 38 h 139"/>
                <a:gd name="T2" fmla="*/ 55 w 225"/>
                <a:gd name="T3" fmla="*/ 108 h 139"/>
                <a:gd name="T4" fmla="*/ 167 w 225"/>
                <a:gd name="T5" fmla="*/ 130 h 139"/>
                <a:gd name="T6" fmla="*/ 222 w 225"/>
                <a:gd name="T7" fmla="*/ 79 h 139"/>
                <a:gd name="T8" fmla="*/ 198 w 225"/>
                <a:gd name="T9" fmla="*/ 28 h 139"/>
                <a:gd name="T10" fmla="*/ 143 w 225"/>
                <a:gd name="T11" fmla="*/ 8 h 139"/>
                <a:gd name="T12" fmla="*/ 24 w 225"/>
                <a:gd name="T13" fmla="*/ 10 h 139"/>
                <a:gd name="T14" fmla="*/ 3 w 225"/>
                <a:gd name="T15" fmla="*/ 27 h 139"/>
                <a:gd name="T16" fmla="*/ 1 w 225"/>
                <a:gd name="T17" fmla="*/ 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139">
                  <a:moveTo>
                    <a:pt x="1" y="38"/>
                  </a:moveTo>
                  <a:cubicBezTo>
                    <a:pt x="0" y="66"/>
                    <a:pt x="35" y="95"/>
                    <a:pt x="55" y="108"/>
                  </a:cubicBezTo>
                  <a:cubicBezTo>
                    <a:pt x="87" y="130"/>
                    <a:pt x="128" y="139"/>
                    <a:pt x="167" y="130"/>
                  </a:cubicBezTo>
                  <a:cubicBezTo>
                    <a:pt x="193" y="123"/>
                    <a:pt x="219" y="105"/>
                    <a:pt x="222" y="79"/>
                  </a:cubicBezTo>
                  <a:cubicBezTo>
                    <a:pt x="225" y="59"/>
                    <a:pt x="213" y="40"/>
                    <a:pt x="198" y="28"/>
                  </a:cubicBezTo>
                  <a:cubicBezTo>
                    <a:pt x="182" y="16"/>
                    <a:pt x="162" y="11"/>
                    <a:pt x="143" y="8"/>
                  </a:cubicBezTo>
                  <a:cubicBezTo>
                    <a:pt x="106" y="2"/>
                    <a:pt x="60" y="0"/>
                    <a:pt x="24" y="10"/>
                  </a:cubicBezTo>
                  <a:cubicBezTo>
                    <a:pt x="15" y="12"/>
                    <a:pt x="6" y="18"/>
                    <a:pt x="3" y="27"/>
                  </a:cubicBezTo>
                  <a:cubicBezTo>
                    <a:pt x="2" y="31"/>
                    <a:pt x="1" y="34"/>
                    <a:pt x="1" y="3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55"/>
            <p:cNvSpPr/>
            <p:nvPr/>
          </p:nvSpPr>
          <p:spPr bwMode="auto">
            <a:xfrm>
              <a:off x="10529888" y="3779837"/>
              <a:ext cx="136525" cy="207963"/>
            </a:xfrm>
            <a:custGeom>
              <a:avLst/>
              <a:gdLst>
                <a:gd name="T0" fmla="*/ 116 w 147"/>
                <a:gd name="T1" fmla="*/ 4 h 223"/>
                <a:gd name="T2" fmla="*/ 40 w 147"/>
                <a:gd name="T3" fmla="*/ 49 h 223"/>
                <a:gd name="T4" fmla="*/ 5 w 147"/>
                <a:gd name="T5" fmla="*/ 157 h 223"/>
                <a:gd name="T6" fmla="*/ 49 w 147"/>
                <a:gd name="T7" fmla="*/ 219 h 223"/>
                <a:gd name="T8" fmla="*/ 102 w 147"/>
                <a:gd name="T9" fmla="*/ 200 h 223"/>
                <a:gd name="T10" fmla="*/ 129 w 147"/>
                <a:gd name="T11" fmla="*/ 148 h 223"/>
                <a:gd name="T12" fmla="*/ 141 w 147"/>
                <a:gd name="T13" fmla="*/ 30 h 223"/>
                <a:gd name="T14" fmla="*/ 127 w 147"/>
                <a:gd name="T15" fmla="*/ 7 h 223"/>
                <a:gd name="T16" fmla="*/ 116 w 147"/>
                <a:gd name="T17" fmla="*/ 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223">
                  <a:moveTo>
                    <a:pt x="116" y="4"/>
                  </a:moveTo>
                  <a:cubicBezTo>
                    <a:pt x="89" y="0"/>
                    <a:pt x="55" y="31"/>
                    <a:pt x="40" y="49"/>
                  </a:cubicBezTo>
                  <a:cubicBezTo>
                    <a:pt x="14" y="78"/>
                    <a:pt x="0" y="118"/>
                    <a:pt x="5" y="157"/>
                  </a:cubicBezTo>
                  <a:cubicBezTo>
                    <a:pt x="8" y="184"/>
                    <a:pt x="23" y="212"/>
                    <a:pt x="49" y="219"/>
                  </a:cubicBezTo>
                  <a:cubicBezTo>
                    <a:pt x="68" y="223"/>
                    <a:pt x="89" y="214"/>
                    <a:pt x="102" y="200"/>
                  </a:cubicBezTo>
                  <a:cubicBezTo>
                    <a:pt x="116" y="186"/>
                    <a:pt x="123" y="167"/>
                    <a:pt x="129" y="148"/>
                  </a:cubicBezTo>
                  <a:cubicBezTo>
                    <a:pt x="139" y="113"/>
                    <a:pt x="147" y="67"/>
                    <a:pt x="141" y="30"/>
                  </a:cubicBezTo>
                  <a:cubicBezTo>
                    <a:pt x="140" y="21"/>
                    <a:pt x="135" y="12"/>
                    <a:pt x="127" y="7"/>
                  </a:cubicBezTo>
                  <a:cubicBezTo>
                    <a:pt x="123" y="5"/>
                    <a:pt x="120" y="4"/>
                    <a:pt x="116" y="4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56"/>
            <p:cNvSpPr/>
            <p:nvPr/>
          </p:nvSpPr>
          <p:spPr bwMode="auto">
            <a:xfrm>
              <a:off x="10541000" y="2886075"/>
              <a:ext cx="211138" cy="149225"/>
            </a:xfrm>
            <a:custGeom>
              <a:avLst/>
              <a:gdLst>
                <a:gd name="T0" fmla="*/ 226 w 227"/>
                <a:gd name="T1" fmla="*/ 90 h 162"/>
                <a:gd name="T2" fmla="*/ 112 w 227"/>
                <a:gd name="T3" fmla="*/ 152 h 162"/>
                <a:gd name="T4" fmla="*/ 52 w 227"/>
                <a:gd name="T5" fmla="*/ 159 h 162"/>
                <a:gd name="T6" fmla="*/ 7 w 227"/>
                <a:gd name="T7" fmla="*/ 123 h 162"/>
                <a:gd name="T8" fmla="*/ 54 w 227"/>
                <a:gd name="T9" fmla="*/ 54 h 162"/>
                <a:gd name="T10" fmla="*/ 227 w 227"/>
                <a:gd name="T11" fmla="*/ 80 h 162"/>
                <a:gd name="T12" fmla="*/ 226 w 227"/>
                <a:gd name="T13" fmla="*/ 9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62">
                  <a:moveTo>
                    <a:pt x="226" y="90"/>
                  </a:moveTo>
                  <a:cubicBezTo>
                    <a:pt x="217" y="128"/>
                    <a:pt x="142" y="145"/>
                    <a:pt x="112" y="152"/>
                  </a:cubicBezTo>
                  <a:cubicBezTo>
                    <a:pt x="93" y="157"/>
                    <a:pt x="72" y="162"/>
                    <a:pt x="52" y="159"/>
                  </a:cubicBezTo>
                  <a:cubicBezTo>
                    <a:pt x="32" y="156"/>
                    <a:pt x="12" y="143"/>
                    <a:pt x="7" y="123"/>
                  </a:cubicBezTo>
                  <a:cubicBezTo>
                    <a:pt x="0" y="94"/>
                    <a:pt x="27" y="68"/>
                    <a:pt x="54" y="54"/>
                  </a:cubicBezTo>
                  <a:cubicBezTo>
                    <a:pt x="97" y="30"/>
                    <a:pt x="222" y="0"/>
                    <a:pt x="227" y="80"/>
                  </a:cubicBezTo>
                  <a:cubicBezTo>
                    <a:pt x="227" y="83"/>
                    <a:pt x="227" y="87"/>
                    <a:pt x="226" y="90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57"/>
            <p:cNvSpPr/>
            <p:nvPr/>
          </p:nvSpPr>
          <p:spPr bwMode="auto">
            <a:xfrm>
              <a:off x="10653713" y="3697287"/>
              <a:ext cx="207963" cy="134938"/>
            </a:xfrm>
            <a:custGeom>
              <a:avLst/>
              <a:gdLst>
                <a:gd name="T0" fmla="*/ 3 w 224"/>
                <a:gd name="T1" fmla="*/ 32 h 145"/>
                <a:gd name="T2" fmla="*/ 50 w 224"/>
                <a:gd name="T3" fmla="*/ 107 h 145"/>
                <a:gd name="T4" fmla="*/ 159 w 224"/>
                <a:gd name="T5" fmla="*/ 140 h 145"/>
                <a:gd name="T6" fmla="*/ 220 w 224"/>
                <a:gd name="T7" fmla="*/ 94 h 145"/>
                <a:gd name="T8" fmla="*/ 200 w 224"/>
                <a:gd name="T9" fmla="*/ 41 h 145"/>
                <a:gd name="T10" fmla="*/ 148 w 224"/>
                <a:gd name="T11" fmla="*/ 16 h 145"/>
                <a:gd name="T12" fmla="*/ 29 w 224"/>
                <a:gd name="T13" fmla="*/ 6 h 145"/>
                <a:gd name="T14" fmla="*/ 6 w 224"/>
                <a:gd name="T15" fmla="*/ 21 h 145"/>
                <a:gd name="T16" fmla="*/ 3 w 224"/>
                <a:gd name="T17" fmla="*/ 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45">
                  <a:moveTo>
                    <a:pt x="3" y="32"/>
                  </a:moveTo>
                  <a:cubicBezTo>
                    <a:pt x="0" y="60"/>
                    <a:pt x="32" y="92"/>
                    <a:pt x="50" y="107"/>
                  </a:cubicBezTo>
                  <a:cubicBezTo>
                    <a:pt x="80" y="132"/>
                    <a:pt x="120" y="145"/>
                    <a:pt x="159" y="140"/>
                  </a:cubicBezTo>
                  <a:cubicBezTo>
                    <a:pt x="186" y="135"/>
                    <a:pt x="214" y="120"/>
                    <a:pt x="220" y="94"/>
                  </a:cubicBezTo>
                  <a:cubicBezTo>
                    <a:pt x="224" y="75"/>
                    <a:pt x="215" y="55"/>
                    <a:pt x="200" y="41"/>
                  </a:cubicBezTo>
                  <a:cubicBezTo>
                    <a:pt x="186" y="28"/>
                    <a:pt x="167" y="21"/>
                    <a:pt x="148" y="16"/>
                  </a:cubicBezTo>
                  <a:cubicBezTo>
                    <a:pt x="112" y="6"/>
                    <a:pt x="66" y="0"/>
                    <a:pt x="29" y="6"/>
                  </a:cubicBezTo>
                  <a:cubicBezTo>
                    <a:pt x="20" y="8"/>
                    <a:pt x="11" y="13"/>
                    <a:pt x="6" y="21"/>
                  </a:cubicBezTo>
                  <a:cubicBezTo>
                    <a:pt x="5" y="25"/>
                    <a:pt x="4" y="28"/>
                    <a:pt x="3" y="32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58"/>
            <p:cNvSpPr/>
            <p:nvPr/>
          </p:nvSpPr>
          <p:spPr bwMode="auto">
            <a:xfrm>
              <a:off x="10450513" y="3632200"/>
              <a:ext cx="220663" cy="117475"/>
            </a:xfrm>
            <a:custGeom>
              <a:avLst/>
              <a:gdLst>
                <a:gd name="T0" fmla="*/ 222 w 237"/>
                <a:gd name="T1" fmla="*/ 89 h 126"/>
                <a:gd name="T2" fmla="*/ 97 w 237"/>
                <a:gd name="T3" fmla="*/ 125 h 126"/>
                <a:gd name="T4" fmla="*/ 37 w 237"/>
                <a:gd name="T5" fmla="*/ 119 h 126"/>
                <a:gd name="T6" fmla="*/ 1 w 237"/>
                <a:gd name="T7" fmla="*/ 74 h 126"/>
                <a:gd name="T8" fmla="*/ 62 w 237"/>
                <a:gd name="T9" fmla="*/ 16 h 126"/>
                <a:gd name="T10" fmla="*/ 225 w 237"/>
                <a:gd name="T11" fmla="*/ 79 h 126"/>
                <a:gd name="T12" fmla="*/ 222 w 237"/>
                <a:gd name="T13" fmla="*/ 8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25">
                  <a:moveTo>
                    <a:pt x="222" y="89"/>
                  </a:moveTo>
                  <a:cubicBezTo>
                    <a:pt x="204" y="124"/>
                    <a:pt x="128" y="124"/>
                    <a:pt x="97" y="125"/>
                  </a:cubicBezTo>
                  <a:cubicBezTo>
                    <a:pt x="77" y="126"/>
                    <a:pt x="56" y="126"/>
                    <a:pt x="37" y="119"/>
                  </a:cubicBezTo>
                  <a:cubicBezTo>
                    <a:pt x="18" y="111"/>
                    <a:pt x="1" y="94"/>
                    <a:pt x="1" y="74"/>
                  </a:cubicBezTo>
                  <a:cubicBezTo>
                    <a:pt x="0" y="43"/>
                    <a:pt x="33" y="24"/>
                    <a:pt x="62" y="16"/>
                  </a:cubicBezTo>
                  <a:cubicBezTo>
                    <a:pt x="109" y="2"/>
                    <a:pt x="237" y="0"/>
                    <a:pt x="225" y="79"/>
                  </a:cubicBezTo>
                  <a:cubicBezTo>
                    <a:pt x="224" y="83"/>
                    <a:pt x="223" y="86"/>
                    <a:pt x="222" y="8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59"/>
            <p:cNvSpPr/>
            <p:nvPr/>
          </p:nvSpPr>
          <p:spPr bwMode="auto">
            <a:xfrm>
              <a:off x="9891713" y="1349375"/>
              <a:ext cx="509588" cy="1031875"/>
            </a:xfrm>
            <a:custGeom>
              <a:avLst/>
              <a:gdLst>
                <a:gd name="T0" fmla="*/ 384 w 548"/>
                <a:gd name="T1" fmla="*/ 23 h 1112"/>
                <a:gd name="T2" fmla="*/ 366 w 548"/>
                <a:gd name="T3" fmla="*/ 332 h 1112"/>
                <a:gd name="T4" fmla="*/ 367 w 548"/>
                <a:gd name="T5" fmla="*/ 333 h 1112"/>
                <a:gd name="T6" fmla="*/ 497 w 548"/>
                <a:gd name="T7" fmla="*/ 468 h 1112"/>
                <a:gd name="T8" fmla="*/ 527 w 548"/>
                <a:gd name="T9" fmla="*/ 661 h 1112"/>
                <a:gd name="T10" fmla="*/ 498 w 548"/>
                <a:gd name="T11" fmla="*/ 674 h 1112"/>
                <a:gd name="T12" fmla="*/ 484 w 548"/>
                <a:gd name="T13" fmla="*/ 645 h 1112"/>
                <a:gd name="T14" fmla="*/ 458 w 548"/>
                <a:gd name="T15" fmla="*/ 493 h 1112"/>
                <a:gd name="T16" fmla="*/ 357 w 548"/>
                <a:gd name="T17" fmla="*/ 385 h 1112"/>
                <a:gd name="T18" fmla="*/ 302 w 548"/>
                <a:gd name="T19" fmla="*/ 617 h 1112"/>
                <a:gd name="T20" fmla="*/ 302 w 548"/>
                <a:gd name="T21" fmla="*/ 627 h 1112"/>
                <a:gd name="T22" fmla="*/ 295 w 548"/>
                <a:gd name="T23" fmla="*/ 638 h 1112"/>
                <a:gd name="T24" fmla="*/ 229 w 548"/>
                <a:gd name="T25" fmla="*/ 811 h 1112"/>
                <a:gd name="T26" fmla="*/ 282 w 548"/>
                <a:gd name="T27" fmla="*/ 1093 h 1112"/>
                <a:gd name="T28" fmla="*/ 253 w 548"/>
                <a:gd name="T29" fmla="*/ 1108 h 1112"/>
                <a:gd name="T30" fmla="*/ 238 w 548"/>
                <a:gd name="T31" fmla="*/ 1078 h 1112"/>
                <a:gd name="T32" fmla="*/ 208 w 548"/>
                <a:gd name="T33" fmla="*/ 858 h 1112"/>
                <a:gd name="T34" fmla="*/ 81 w 548"/>
                <a:gd name="T35" fmla="*/ 1084 h 1112"/>
                <a:gd name="T36" fmla="*/ 49 w 548"/>
                <a:gd name="T37" fmla="*/ 1090 h 1112"/>
                <a:gd name="T38" fmla="*/ 43 w 548"/>
                <a:gd name="T39" fmla="*/ 1058 h 1112"/>
                <a:gd name="T40" fmla="*/ 179 w 548"/>
                <a:gd name="T41" fmla="*/ 811 h 1112"/>
                <a:gd name="T42" fmla="*/ 184 w 548"/>
                <a:gd name="T43" fmla="*/ 799 h 1112"/>
                <a:gd name="T44" fmla="*/ 245 w 548"/>
                <a:gd name="T45" fmla="*/ 642 h 1112"/>
                <a:gd name="T46" fmla="*/ 149 w 548"/>
                <a:gd name="T47" fmla="*/ 673 h 1112"/>
                <a:gd name="T48" fmla="*/ 42 w 548"/>
                <a:gd name="T49" fmla="*/ 768 h 1112"/>
                <a:gd name="T50" fmla="*/ 9 w 548"/>
                <a:gd name="T51" fmla="*/ 769 h 1112"/>
                <a:gd name="T52" fmla="*/ 8 w 548"/>
                <a:gd name="T53" fmla="*/ 736 h 1112"/>
                <a:gd name="T54" fmla="*/ 125 w 548"/>
                <a:gd name="T55" fmla="*/ 634 h 1112"/>
                <a:gd name="T56" fmla="*/ 130 w 548"/>
                <a:gd name="T57" fmla="*/ 631 h 1112"/>
                <a:gd name="T58" fmla="*/ 259 w 548"/>
                <a:gd name="T59" fmla="*/ 596 h 1112"/>
                <a:gd name="T60" fmla="*/ 325 w 548"/>
                <a:gd name="T61" fmla="*/ 289 h 1112"/>
                <a:gd name="T62" fmla="*/ 160 w 548"/>
                <a:gd name="T63" fmla="*/ 374 h 1112"/>
                <a:gd name="T64" fmla="*/ 128 w 548"/>
                <a:gd name="T65" fmla="*/ 378 h 1112"/>
                <a:gd name="T66" fmla="*/ 123 w 548"/>
                <a:gd name="T67" fmla="*/ 346 h 1112"/>
                <a:gd name="T68" fmla="*/ 198 w 548"/>
                <a:gd name="T69" fmla="*/ 280 h 1112"/>
                <a:gd name="T70" fmla="*/ 330 w 548"/>
                <a:gd name="T71" fmla="*/ 243 h 1112"/>
                <a:gd name="T72" fmla="*/ 338 w 548"/>
                <a:gd name="T73" fmla="*/ 25 h 1112"/>
                <a:gd name="T74" fmla="*/ 349 w 548"/>
                <a:gd name="T75" fmla="*/ 4 h 1112"/>
                <a:gd name="T76" fmla="*/ 360 w 548"/>
                <a:gd name="T77" fmla="*/ 1 h 1112"/>
                <a:gd name="T78" fmla="*/ 384 w 548"/>
                <a:gd name="T79" fmla="*/ 23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8" h="1112">
                  <a:moveTo>
                    <a:pt x="384" y="23"/>
                  </a:moveTo>
                  <a:cubicBezTo>
                    <a:pt x="387" y="127"/>
                    <a:pt x="380" y="230"/>
                    <a:pt x="366" y="332"/>
                  </a:cubicBezTo>
                  <a:cubicBezTo>
                    <a:pt x="366" y="333"/>
                    <a:pt x="367" y="333"/>
                    <a:pt x="367" y="333"/>
                  </a:cubicBezTo>
                  <a:cubicBezTo>
                    <a:pt x="412" y="371"/>
                    <a:pt x="463" y="414"/>
                    <a:pt x="497" y="468"/>
                  </a:cubicBezTo>
                  <a:cubicBezTo>
                    <a:pt x="537" y="531"/>
                    <a:pt x="548" y="603"/>
                    <a:pt x="527" y="661"/>
                  </a:cubicBezTo>
                  <a:cubicBezTo>
                    <a:pt x="523" y="673"/>
                    <a:pt x="510" y="679"/>
                    <a:pt x="498" y="674"/>
                  </a:cubicBezTo>
                  <a:cubicBezTo>
                    <a:pt x="486" y="670"/>
                    <a:pt x="479" y="657"/>
                    <a:pt x="484" y="645"/>
                  </a:cubicBezTo>
                  <a:cubicBezTo>
                    <a:pt x="500" y="600"/>
                    <a:pt x="491" y="543"/>
                    <a:pt x="458" y="493"/>
                  </a:cubicBezTo>
                  <a:cubicBezTo>
                    <a:pt x="432" y="452"/>
                    <a:pt x="395" y="418"/>
                    <a:pt x="357" y="385"/>
                  </a:cubicBezTo>
                  <a:cubicBezTo>
                    <a:pt x="344" y="464"/>
                    <a:pt x="325" y="541"/>
                    <a:pt x="302" y="617"/>
                  </a:cubicBezTo>
                  <a:cubicBezTo>
                    <a:pt x="302" y="620"/>
                    <a:pt x="303" y="623"/>
                    <a:pt x="302" y="627"/>
                  </a:cubicBezTo>
                  <a:cubicBezTo>
                    <a:pt x="301" y="631"/>
                    <a:pt x="298" y="635"/>
                    <a:pt x="295" y="638"/>
                  </a:cubicBezTo>
                  <a:cubicBezTo>
                    <a:pt x="276" y="697"/>
                    <a:pt x="254" y="755"/>
                    <a:pt x="229" y="811"/>
                  </a:cubicBezTo>
                  <a:cubicBezTo>
                    <a:pt x="292" y="888"/>
                    <a:pt x="314" y="999"/>
                    <a:pt x="282" y="1093"/>
                  </a:cubicBezTo>
                  <a:cubicBezTo>
                    <a:pt x="278" y="1105"/>
                    <a:pt x="265" y="1112"/>
                    <a:pt x="253" y="1108"/>
                  </a:cubicBezTo>
                  <a:cubicBezTo>
                    <a:pt x="241" y="1104"/>
                    <a:pt x="234" y="1090"/>
                    <a:pt x="238" y="1078"/>
                  </a:cubicBezTo>
                  <a:cubicBezTo>
                    <a:pt x="263" y="1006"/>
                    <a:pt x="250" y="922"/>
                    <a:pt x="208" y="858"/>
                  </a:cubicBezTo>
                  <a:cubicBezTo>
                    <a:pt x="171" y="936"/>
                    <a:pt x="129" y="1012"/>
                    <a:pt x="81" y="1084"/>
                  </a:cubicBezTo>
                  <a:cubicBezTo>
                    <a:pt x="74" y="1095"/>
                    <a:pt x="60" y="1097"/>
                    <a:pt x="49" y="1090"/>
                  </a:cubicBezTo>
                  <a:cubicBezTo>
                    <a:pt x="39" y="1083"/>
                    <a:pt x="36" y="1069"/>
                    <a:pt x="43" y="1058"/>
                  </a:cubicBezTo>
                  <a:cubicBezTo>
                    <a:pt x="95" y="980"/>
                    <a:pt x="140" y="897"/>
                    <a:pt x="179" y="811"/>
                  </a:cubicBezTo>
                  <a:cubicBezTo>
                    <a:pt x="179" y="807"/>
                    <a:pt x="181" y="802"/>
                    <a:pt x="184" y="799"/>
                  </a:cubicBezTo>
                  <a:cubicBezTo>
                    <a:pt x="207" y="747"/>
                    <a:pt x="227" y="695"/>
                    <a:pt x="245" y="642"/>
                  </a:cubicBezTo>
                  <a:cubicBezTo>
                    <a:pt x="214" y="643"/>
                    <a:pt x="180" y="654"/>
                    <a:pt x="149" y="673"/>
                  </a:cubicBezTo>
                  <a:cubicBezTo>
                    <a:pt x="109" y="698"/>
                    <a:pt x="75" y="734"/>
                    <a:pt x="42" y="768"/>
                  </a:cubicBezTo>
                  <a:cubicBezTo>
                    <a:pt x="33" y="778"/>
                    <a:pt x="18" y="778"/>
                    <a:pt x="9" y="769"/>
                  </a:cubicBezTo>
                  <a:cubicBezTo>
                    <a:pt x="0" y="760"/>
                    <a:pt x="0" y="746"/>
                    <a:pt x="8" y="736"/>
                  </a:cubicBezTo>
                  <a:cubicBezTo>
                    <a:pt x="43" y="700"/>
                    <a:pt x="80" y="662"/>
                    <a:pt x="125" y="634"/>
                  </a:cubicBezTo>
                  <a:cubicBezTo>
                    <a:pt x="126" y="633"/>
                    <a:pt x="128" y="632"/>
                    <a:pt x="130" y="631"/>
                  </a:cubicBezTo>
                  <a:cubicBezTo>
                    <a:pt x="173" y="606"/>
                    <a:pt x="218" y="594"/>
                    <a:pt x="259" y="596"/>
                  </a:cubicBezTo>
                  <a:cubicBezTo>
                    <a:pt x="290" y="496"/>
                    <a:pt x="312" y="393"/>
                    <a:pt x="325" y="289"/>
                  </a:cubicBezTo>
                  <a:cubicBezTo>
                    <a:pt x="262" y="292"/>
                    <a:pt x="198" y="323"/>
                    <a:pt x="160" y="374"/>
                  </a:cubicBezTo>
                  <a:cubicBezTo>
                    <a:pt x="153" y="384"/>
                    <a:pt x="138" y="386"/>
                    <a:pt x="128" y="378"/>
                  </a:cubicBezTo>
                  <a:cubicBezTo>
                    <a:pt x="118" y="371"/>
                    <a:pt x="116" y="356"/>
                    <a:pt x="123" y="346"/>
                  </a:cubicBezTo>
                  <a:cubicBezTo>
                    <a:pt x="144" y="319"/>
                    <a:pt x="169" y="297"/>
                    <a:pt x="198" y="280"/>
                  </a:cubicBezTo>
                  <a:cubicBezTo>
                    <a:pt x="238" y="256"/>
                    <a:pt x="284" y="244"/>
                    <a:pt x="330" y="243"/>
                  </a:cubicBezTo>
                  <a:cubicBezTo>
                    <a:pt x="337" y="171"/>
                    <a:pt x="340" y="98"/>
                    <a:pt x="338" y="25"/>
                  </a:cubicBezTo>
                  <a:cubicBezTo>
                    <a:pt x="337" y="16"/>
                    <a:pt x="342" y="8"/>
                    <a:pt x="349" y="4"/>
                  </a:cubicBezTo>
                  <a:cubicBezTo>
                    <a:pt x="352" y="2"/>
                    <a:pt x="356" y="1"/>
                    <a:pt x="360" y="1"/>
                  </a:cubicBezTo>
                  <a:cubicBezTo>
                    <a:pt x="373" y="0"/>
                    <a:pt x="384" y="10"/>
                    <a:pt x="384" y="2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60"/>
            <p:cNvSpPr/>
            <p:nvPr/>
          </p:nvSpPr>
          <p:spPr bwMode="auto">
            <a:xfrm>
              <a:off x="10296525" y="1908175"/>
              <a:ext cx="147638" cy="149225"/>
            </a:xfrm>
            <a:custGeom>
              <a:avLst/>
              <a:gdLst>
                <a:gd name="T0" fmla="*/ 80 w 160"/>
                <a:gd name="T1" fmla="*/ 2 h 160"/>
                <a:gd name="T2" fmla="*/ 113 w 160"/>
                <a:gd name="T3" fmla="*/ 10 h 160"/>
                <a:gd name="T4" fmla="*/ 145 w 160"/>
                <a:gd name="T5" fmla="*/ 47 h 160"/>
                <a:gd name="T6" fmla="*/ 157 w 160"/>
                <a:gd name="T7" fmla="*/ 91 h 160"/>
                <a:gd name="T8" fmla="*/ 144 w 160"/>
                <a:gd name="T9" fmla="*/ 119 h 160"/>
                <a:gd name="T10" fmla="*/ 70 w 160"/>
                <a:gd name="T11" fmla="*/ 159 h 160"/>
                <a:gd name="T12" fmla="*/ 4 w 160"/>
                <a:gd name="T13" fmla="*/ 113 h 160"/>
                <a:gd name="T14" fmla="*/ 1 w 160"/>
                <a:gd name="T15" fmla="*/ 75 h 160"/>
                <a:gd name="T16" fmla="*/ 18 w 160"/>
                <a:gd name="T17" fmla="*/ 25 h 160"/>
                <a:gd name="T18" fmla="*/ 43 w 160"/>
                <a:gd name="T19" fmla="*/ 8 h 160"/>
                <a:gd name="T20" fmla="*/ 68 w 160"/>
                <a:gd name="T21" fmla="*/ 5 h 160"/>
                <a:gd name="T22" fmla="*/ 80 w 160"/>
                <a:gd name="T23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60">
                  <a:moveTo>
                    <a:pt x="80" y="2"/>
                  </a:moveTo>
                  <a:cubicBezTo>
                    <a:pt x="92" y="0"/>
                    <a:pt x="101" y="1"/>
                    <a:pt x="113" y="10"/>
                  </a:cubicBezTo>
                  <a:cubicBezTo>
                    <a:pt x="126" y="20"/>
                    <a:pt x="136" y="33"/>
                    <a:pt x="145" y="47"/>
                  </a:cubicBezTo>
                  <a:cubicBezTo>
                    <a:pt x="154" y="60"/>
                    <a:pt x="160" y="76"/>
                    <a:pt x="157" y="91"/>
                  </a:cubicBezTo>
                  <a:cubicBezTo>
                    <a:pt x="156" y="102"/>
                    <a:pt x="151" y="111"/>
                    <a:pt x="144" y="119"/>
                  </a:cubicBezTo>
                  <a:cubicBezTo>
                    <a:pt x="127" y="143"/>
                    <a:pt x="99" y="159"/>
                    <a:pt x="70" y="159"/>
                  </a:cubicBezTo>
                  <a:cubicBezTo>
                    <a:pt x="41" y="160"/>
                    <a:pt x="12" y="141"/>
                    <a:pt x="4" y="113"/>
                  </a:cubicBezTo>
                  <a:cubicBezTo>
                    <a:pt x="0" y="101"/>
                    <a:pt x="0" y="88"/>
                    <a:pt x="1" y="75"/>
                  </a:cubicBezTo>
                  <a:cubicBezTo>
                    <a:pt x="3" y="57"/>
                    <a:pt x="7" y="39"/>
                    <a:pt x="18" y="25"/>
                  </a:cubicBezTo>
                  <a:cubicBezTo>
                    <a:pt x="25" y="16"/>
                    <a:pt x="32" y="10"/>
                    <a:pt x="43" y="8"/>
                  </a:cubicBezTo>
                  <a:cubicBezTo>
                    <a:pt x="51" y="7"/>
                    <a:pt x="60" y="7"/>
                    <a:pt x="68" y="5"/>
                  </a:cubicBezTo>
                  <a:cubicBezTo>
                    <a:pt x="72" y="4"/>
                    <a:pt x="76" y="3"/>
                    <a:pt x="80" y="2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61"/>
            <p:cNvSpPr/>
            <p:nvPr/>
          </p:nvSpPr>
          <p:spPr bwMode="auto">
            <a:xfrm>
              <a:off x="9829800" y="2016125"/>
              <a:ext cx="120650" cy="158750"/>
            </a:xfrm>
            <a:custGeom>
              <a:avLst/>
              <a:gdLst>
                <a:gd name="T0" fmla="*/ 93 w 130"/>
                <a:gd name="T1" fmla="*/ 14 h 171"/>
                <a:gd name="T2" fmla="*/ 128 w 130"/>
                <a:gd name="T3" fmla="*/ 93 h 171"/>
                <a:gd name="T4" fmla="*/ 111 w 130"/>
                <a:gd name="T5" fmla="*/ 151 h 171"/>
                <a:gd name="T6" fmla="*/ 40 w 130"/>
                <a:gd name="T7" fmla="*/ 159 h 171"/>
                <a:gd name="T8" fmla="*/ 2 w 130"/>
                <a:gd name="T9" fmla="*/ 97 h 171"/>
                <a:gd name="T10" fmla="*/ 23 w 130"/>
                <a:gd name="T11" fmla="*/ 25 h 171"/>
                <a:gd name="T12" fmla="*/ 42 w 130"/>
                <a:gd name="T13" fmla="*/ 6 h 171"/>
                <a:gd name="T14" fmla="*/ 93 w 130"/>
                <a:gd name="T15" fmla="*/ 1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71">
                  <a:moveTo>
                    <a:pt x="93" y="14"/>
                  </a:moveTo>
                  <a:cubicBezTo>
                    <a:pt x="116" y="27"/>
                    <a:pt x="127" y="68"/>
                    <a:pt x="128" y="93"/>
                  </a:cubicBezTo>
                  <a:cubicBezTo>
                    <a:pt x="130" y="113"/>
                    <a:pt x="125" y="136"/>
                    <a:pt x="111" y="151"/>
                  </a:cubicBezTo>
                  <a:cubicBezTo>
                    <a:pt x="93" y="169"/>
                    <a:pt x="62" y="171"/>
                    <a:pt x="40" y="159"/>
                  </a:cubicBezTo>
                  <a:cubicBezTo>
                    <a:pt x="18" y="147"/>
                    <a:pt x="4" y="122"/>
                    <a:pt x="2" y="97"/>
                  </a:cubicBezTo>
                  <a:cubicBezTo>
                    <a:pt x="0" y="71"/>
                    <a:pt x="9" y="46"/>
                    <a:pt x="23" y="25"/>
                  </a:cubicBezTo>
                  <a:cubicBezTo>
                    <a:pt x="28" y="18"/>
                    <a:pt x="34" y="10"/>
                    <a:pt x="42" y="6"/>
                  </a:cubicBezTo>
                  <a:cubicBezTo>
                    <a:pt x="55" y="0"/>
                    <a:pt x="81" y="8"/>
                    <a:pt x="93" y="1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62"/>
            <p:cNvSpPr/>
            <p:nvPr/>
          </p:nvSpPr>
          <p:spPr bwMode="auto">
            <a:xfrm>
              <a:off x="9920288" y="1609725"/>
              <a:ext cx="152400" cy="168275"/>
            </a:xfrm>
            <a:custGeom>
              <a:avLst/>
              <a:gdLst>
                <a:gd name="T0" fmla="*/ 121 w 165"/>
                <a:gd name="T1" fmla="*/ 27 h 181"/>
                <a:gd name="T2" fmla="*/ 135 w 165"/>
                <a:gd name="T3" fmla="*/ 32 h 181"/>
                <a:gd name="T4" fmla="*/ 160 w 165"/>
                <a:gd name="T5" fmla="*/ 70 h 181"/>
                <a:gd name="T6" fmla="*/ 152 w 165"/>
                <a:gd name="T7" fmla="*/ 138 h 181"/>
                <a:gd name="T8" fmla="*/ 98 w 165"/>
                <a:gd name="T9" fmla="*/ 177 h 181"/>
                <a:gd name="T10" fmla="*/ 29 w 165"/>
                <a:gd name="T11" fmla="*/ 150 h 181"/>
                <a:gd name="T12" fmla="*/ 2 w 165"/>
                <a:gd name="T13" fmla="*/ 80 h 181"/>
                <a:gd name="T14" fmla="*/ 29 w 165"/>
                <a:gd name="T15" fmla="*/ 17 h 181"/>
                <a:gd name="T16" fmla="*/ 113 w 165"/>
                <a:gd name="T17" fmla="*/ 25 h 181"/>
                <a:gd name="T18" fmla="*/ 121 w 165"/>
                <a:gd name="T19" fmla="*/ 2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81">
                  <a:moveTo>
                    <a:pt x="121" y="27"/>
                  </a:moveTo>
                  <a:cubicBezTo>
                    <a:pt x="126" y="28"/>
                    <a:pt x="131" y="30"/>
                    <a:pt x="135" y="32"/>
                  </a:cubicBezTo>
                  <a:cubicBezTo>
                    <a:pt x="149" y="39"/>
                    <a:pt x="156" y="55"/>
                    <a:pt x="160" y="70"/>
                  </a:cubicBezTo>
                  <a:cubicBezTo>
                    <a:pt x="165" y="93"/>
                    <a:pt x="163" y="117"/>
                    <a:pt x="152" y="138"/>
                  </a:cubicBezTo>
                  <a:cubicBezTo>
                    <a:pt x="141" y="158"/>
                    <a:pt x="121" y="174"/>
                    <a:pt x="98" y="177"/>
                  </a:cubicBezTo>
                  <a:cubicBezTo>
                    <a:pt x="73" y="181"/>
                    <a:pt x="47" y="169"/>
                    <a:pt x="29" y="150"/>
                  </a:cubicBezTo>
                  <a:cubicBezTo>
                    <a:pt x="12" y="131"/>
                    <a:pt x="4" y="106"/>
                    <a:pt x="2" y="80"/>
                  </a:cubicBezTo>
                  <a:cubicBezTo>
                    <a:pt x="0" y="57"/>
                    <a:pt x="8" y="30"/>
                    <a:pt x="29" y="17"/>
                  </a:cubicBezTo>
                  <a:cubicBezTo>
                    <a:pt x="56" y="0"/>
                    <a:pt x="86" y="17"/>
                    <a:pt x="113" y="25"/>
                  </a:cubicBezTo>
                  <a:cubicBezTo>
                    <a:pt x="115" y="26"/>
                    <a:pt x="118" y="26"/>
                    <a:pt x="121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63"/>
            <p:cNvSpPr/>
            <p:nvPr/>
          </p:nvSpPr>
          <p:spPr bwMode="auto">
            <a:xfrm>
              <a:off x="10052050" y="2333625"/>
              <a:ext cx="174625" cy="150813"/>
            </a:xfrm>
            <a:custGeom>
              <a:avLst/>
              <a:gdLst>
                <a:gd name="T0" fmla="*/ 88 w 187"/>
                <a:gd name="T1" fmla="*/ 1 h 162"/>
                <a:gd name="T2" fmla="*/ 150 w 187"/>
                <a:gd name="T3" fmla="*/ 18 h 162"/>
                <a:gd name="T4" fmla="*/ 185 w 187"/>
                <a:gd name="T5" fmla="*/ 78 h 162"/>
                <a:gd name="T6" fmla="*/ 184 w 187"/>
                <a:gd name="T7" fmla="*/ 101 h 162"/>
                <a:gd name="T8" fmla="*/ 170 w 187"/>
                <a:gd name="T9" fmla="*/ 119 h 162"/>
                <a:gd name="T10" fmla="*/ 84 w 187"/>
                <a:gd name="T11" fmla="*/ 162 h 162"/>
                <a:gd name="T12" fmla="*/ 3 w 187"/>
                <a:gd name="T13" fmla="*/ 88 h 162"/>
                <a:gd name="T14" fmla="*/ 81 w 187"/>
                <a:gd name="T15" fmla="*/ 1 h 162"/>
                <a:gd name="T16" fmla="*/ 88 w 187"/>
                <a:gd name="T17" fmla="*/ 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62">
                  <a:moveTo>
                    <a:pt x="88" y="1"/>
                  </a:moveTo>
                  <a:cubicBezTo>
                    <a:pt x="110" y="0"/>
                    <a:pt x="133" y="4"/>
                    <a:pt x="150" y="18"/>
                  </a:cubicBezTo>
                  <a:cubicBezTo>
                    <a:pt x="168" y="33"/>
                    <a:pt x="181" y="55"/>
                    <a:pt x="185" y="78"/>
                  </a:cubicBezTo>
                  <a:cubicBezTo>
                    <a:pt x="186" y="85"/>
                    <a:pt x="187" y="94"/>
                    <a:pt x="184" y="101"/>
                  </a:cubicBezTo>
                  <a:cubicBezTo>
                    <a:pt x="181" y="108"/>
                    <a:pt x="176" y="114"/>
                    <a:pt x="170" y="119"/>
                  </a:cubicBezTo>
                  <a:cubicBezTo>
                    <a:pt x="147" y="142"/>
                    <a:pt x="117" y="162"/>
                    <a:pt x="84" y="162"/>
                  </a:cubicBezTo>
                  <a:cubicBezTo>
                    <a:pt x="43" y="162"/>
                    <a:pt x="6" y="128"/>
                    <a:pt x="3" y="88"/>
                  </a:cubicBezTo>
                  <a:cubicBezTo>
                    <a:pt x="0" y="42"/>
                    <a:pt x="37" y="4"/>
                    <a:pt x="81" y="1"/>
                  </a:cubicBezTo>
                  <a:cubicBezTo>
                    <a:pt x="83" y="1"/>
                    <a:pt x="86" y="1"/>
                    <a:pt x="88" y="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64"/>
            <p:cNvSpPr/>
            <p:nvPr/>
          </p:nvSpPr>
          <p:spPr bwMode="auto">
            <a:xfrm>
              <a:off x="9817100" y="2319337"/>
              <a:ext cx="165100" cy="157163"/>
            </a:xfrm>
            <a:custGeom>
              <a:avLst/>
              <a:gdLst>
                <a:gd name="T0" fmla="*/ 134 w 177"/>
                <a:gd name="T1" fmla="*/ 27 h 170"/>
                <a:gd name="T2" fmla="*/ 168 w 177"/>
                <a:gd name="T3" fmla="*/ 67 h 170"/>
                <a:gd name="T4" fmla="*/ 166 w 177"/>
                <a:gd name="T5" fmla="*/ 129 h 170"/>
                <a:gd name="T6" fmla="*/ 109 w 177"/>
                <a:gd name="T7" fmla="*/ 165 h 170"/>
                <a:gd name="T8" fmla="*/ 18 w 177"/>
                <a:gd name="T9" fmla="*/ 123 h 170"/>
                <a:gd name="T10" fmla="*/ 30 w 177"/>
                <a:gd name="T11" fmla="*/ 25 h 170"/>
                <a:gd name="T12" fmla="*/ 122 w 177"/>
                <a:gd name="T13" fmla="*/ 18 h 170"/>
                <a:gd name="T14" fmla="*/ 134 w 177"/>
                <a:gd name="T15" fmla="*/ 2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170">
                  <a:moveTo>
                    <a:pt x="134" y="27"/>
                  </a:moveTo>
                  <a:cubicBezTo>
                    <a:pt x="148" y="37"/>
                    <a:pt x="162" y="51"/>
                    <a:pt x="168" y="67"/>
                  </a:cubicBezTo>
                  <a:cubicBezTo>
                    <a:pt x="176" y="87"/>
                    <a:pt x="177" y="110"/>
                    <a:pt x="166" y="129"/>
                  </a:cubicBezTo>
                  <a:cubicBezTo>
                    <a:pt x="155" y="150"/>
                    <a:pt x="132" y="162"/>
                    <a:pt x="109" y="165"/>
                  </a:cubicBezTo>
                  <a:cubicBezTo>
                    <a:pt x="74" y="170"/>
                    <a:pt x="36" y="153"/>
                    <a:pt x="18" y="123"/>
                  </a:cubicBezTo>
                  <a:cubicBezTo>
                    <a:pt x="0" y="92"/>
                    <a:pt x="5" y="49"/>
                    <a:pt x="30" y="25"/>
                  </a:cubicBezTo>
                  <a:cubicBezTo>
                    <a:pt x="55" y="1"/>
                    <a:pt x="93" y="0"/>
                    <a:pt x="122" y="18"/>
                  </a:cubicBezTo>
                  <a:cubicBezTo>
                    <a:pt x="126" y="21"/>
                    <a:pt x="130" y="24"/>
                    <a:pt x="134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65"/>
            <p:cNvSpPr/>
            <p:nvPr/>
          </p:nvSpPr>
          <p:spPr bwMode="auto">
            <a:xfrm>
              <a:off x="9664700" y="2522537"/>
              <a:ext cx="311150" cy="336550"/>
            </a:xfrm>
            <a:custGeom>
              <a:avLst/>
              <a:gdLst>
                <a:gd name="T0" fmla="*/ 149 w 336"/>
                <a:gd name="T1" fmla="*/ 117 h 363"/>
                <a:gd name="T2" fmla="*/ 39 w 336"/>
                <a:gd name="T3" fmla="*/ 112 h 363"/>
                <a:gd name="T4" fmla="*/ 9 w 336"/>
                <a:gd name="T5" fmla="*/ 133 h 363"/>
                <a:gd name="T6" fmla="*/ 6 w 336"/>
                <a:gd name="T7" fmla="*/ 168 h 363"/>
                <a:gd name="T8" fmla="*/ 32 w 336"/>
                <a:gd name="T9" fmla="*/ 184 h 363"/>
                <a:gd name="T10" fmla="*/ 135 w 336"/>
                <a:gd name="T11" fmla="*/ 187 h 363"/>
                <a:gd name="T12" fmla="*/ 68 w 336"/>
                <a:gd name="T13" fmla="*/ 243 h 363"/>
                <a:gd name="T14" fmla="*/ 57 w 336"/>
                <a:gd name="T15" fmla="*/ 293 h 363"/>
                <a:gd name="T16" fmla="*/ 120 w 336"/>
                <a:gd name="T17" fmla="*/ 301 h 363"/>
                <a:gd name="T18" fmla="*/ 154 w 336"/>
                <a:gd name="T19" fmla="*/ 237 h 363"/>
                <a:gd name="T20" fmla="*/ 173 w 336"/>
                <a:gd name="T21" fmla="*/ 315 h 363"/>
                <a:gd name="T22" fmla="*/ 237 w 336"/>
                <a:gd name="T23" fmla="*/ 355 h 363"/>
                <a:gd name="T24" fmla="*/ 264 w 336"/>
                <a:gd name="T25" fmla="*/ 291 h 363"/>
                <a:gd name="T26" fmla="*/ 218 w 336"/>
                <a:gd name="T27" fmla="*/ 231 h 363"/>
                <a:gd name="T28" fmla="*/ 282 w 336"/>
                <a:gd name="T29" fmla="*/ 253 h 363"/>
                <a:gd name="T30" fmla="*/ 332 w 336"/>
                <a:gd name="T31" fmla="*/ 212 h 363"/>
                <a:gd name="T32" fmla="*/ 296 w 336"/>
                <a:gd name="T33" fmla="*/ 153 h 363"/>
                <a:gd name="T34" fmla="*/ 222 w 336"/>
                <a:gd name="T35" fmla="*/ 147 h 363"/>
                <a:gd name="T36" fmla="*/ 256 w 336"/>
                <a:gd name="T37" fmla="*/ 77 h 363"/>
                <a:gd name="T38" fmla="*/ 216 w 336"/>
                <a:gd name="T39" fmla="*/ 8 h 363"/>
                <a:gd name="T40" fmla="*/ 203 w 336"/>
                <a:gd name="T41" fmla="*/ 1 h 363"/>
                <a:gd name="T42" fmla="*/ 188 w 336"/>
                <a:gd name="T43" fmla="*/ 4 h 363"/>
                <a:gd name="T44" fmla="*/ 149 w 336"/>
                <a:gd name="T45" fmla="*/ 1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63">
                  <a:moveTo>
                    <a:pt x="149" y="117"/>
                  </a:moveTo>
                  <a:cubicBezTo>
                    <a:pt x="123" y="94"/>
                    <a:pt x="73" y="102"/>
                    <a:pt x="39" y="112"/>
                  </a:cubicBezTo>
                  <a:cubicBezTo>
                    <a:pt x="28" y="116"/>
                    <a:pt x="16" y="122"/>
                    <a:pt x="9" y="133"/>
                  </a:cubicBezTo>
                  <a:cubicBezTo>
                    <a:pt x="2" y="143"/>
                    <a:pt x="0" y="157"/>
                    <a:pt x="6" y="168"/>
                  </a:cubicBezTo>
                  <a:cubicBezTo>
                    <a:pt x="12" y="176"/>
                    <a:pt x="22" y="181"/>
                    <a:pt x="32" y="184"/>
                  </a:cubicBezTo>
                  <a:cubicBezTo>
                    <a:pt x="66" y="194"/>
                    <a:pt x="101" y="195"/>
                    <a:pt x="135" y="187"/>
                  </a:cubicBezTo>
                  <a:cubicBezTo>
                    <a:pt x="108" y="199"/>
                    <a:pt x="85" y="219"/>
                    <a:pt x="68" y="243"/>
                  </a:cubicBezTo>
                  <a:cubicBezTo>
                    <a:pt x="57" y="258"/>
                    <a:pt x="49" y="277"/>
                    <a:pt x="57" y="293"/>
                  </a:cubicBezTo>
                  <a:cubicBezTo>
                    <a:pt x="67" y="315"/>
                    <a:pt x="101" y="316"/>
                    <a:pt x="120" y="301"/>
                  </a:cubicBezTo>
                  <a:cubicBezTo>
                    <a:pt x="139" y="285"/>
                    <a:pt x="147" y="260"/>
                    <a:pt x="154" y="237"/>
                  </a:cubicBezTo>
                  <a:cubicBezTo>
                    <a:pt x="153" y="264"/>
                    <a:pt x="160" y="291"/>
                    <a:pt x="173" y="315"/>
                  </a:cubicBezTo>
                  <a:cubicBezTo>
                    <a:pt x="185" y="340"/>
                    <a:pt x="211" y="363"/>
                    <a:pt x="237" y="355"/>
                  </a:cubicBezTo>
                  <a:cubicBezTo>
                    <a:pt x="262" y="348"/>
                    <a:pt x="272" y="316"/>
                    <a:pt x="264" y="291"/>
                  </a:cubicBezTo>
                  <a:cubicBezTo>
                    <a:pt x="257" y="267"/>
                    <a:pt x="237" y="248"/>
                    <a:pt x="218" y="231"/>
                  </a:cubicBezTo>
                  <a:cubicBezTo>
                    <a:pt x="236" y="245"/>
                    <a:pt x="259" y="255"/>
                    <a:pt x="282" y="253"/>
                  </a:cubicBezTo>
                  <a:cubicBezTo>
                    <a:pt x="305" y="251"/>
                    <a:pt x="328" y="235"/>
                    <a:pt x="332" y="212"/>
                  </a:cubicBezTo>
                  <a:cubicBezTo>
                    <a:pt x="336" y="187"/>
                    <a:pt x="319" y="163"/>
                    <a:pt x="296" y="153"/>
                  </a:cubicBezTo>
                  <a:cubicBezTo>
                    <a:pt x="273" y="142"/>
                    <a:pt x="247" y="143"/>
                    <a:pt x="222" y="147"/>
                  </a:cubicBezTo>
                  <a:cubicBezTo>
                    <a:pt x="246" y="133"/>
                    <a:pt x="259" y="104"/>
                    <a:pt x="256" y="77"/>
                  </a:cubicBezTo>
                  <a:cubicBezTo>
                    <a:pt x="254" y="50"/>
                    <a:pt x="238" y="25"/>
                    <a:pt x="216" y="8"/>
                  </a:cubicBezTo>
                  <a:cubicBezTo>
                    <a:pt x="212" y="5"/>
                    <a:pt x="208" y="2"/>
                    <a:pt x="203" y="1"/>
                  </a:cubicBezTo>
                  <a:cubicBezTo>
                    <a:pt x="198" y="0"/>
                    <a:pt x="193" y="2"/>
                    <a:pt x="188" y="4"/>
                  </a:cubicBezTo>
                  <a:cubicBezTo>
                    <a:pt x="150" y="21"/>
                    <a:pt x="128" y="82"/>
                    <a:pt x="149" y="11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66"/>
            <p:cNvSpPr/>
            <p:nvPr/>
          </p:nvSpPr>
          <p:spPr bwMode="auto">
            <a:xfrm>
              <a:off x="9809163" y="2665412"/>
              <a:ext cx="26988" cy="28575"/>
            </a:xfrm>
            <a:custGeom>
              <a:avLst/>
              <a:gdLst>
                <a:gd name="T0" fmla="*/ 27 w 28"/>
                <a:gd name="T1" fmla="*/ 13 h 31"/>
                <a:gd name="T2" fmla="*/ 22 w 28"/>
                <a:gd name="T3" fmla="*/ 4 h 31"/>
                <a:gd name="T4" fmla="*/ 11 w 28"/>
                <a:gd name="T5" fmla="*/ 0 h 31"/>
                <a:gd name="T6" fmla="*/ 7 w 28"/>
                <a:gd name="T7" fmla="*/ 1 h 31"/>
                <a:gd name="T8" fmla="*/ 5 w 28"/>
                <a:gd name="T9" fmla="*/ 4 h 31"/>
                <a:gd name="T10" fmla="*/ 1 w 28"/>
                <a:gd name="T11" fmla="*/ 20 h 31"/>
                <a:gd name="T12" fmla="*/ 16 w 28"/>
                <a:gd name="T13" fmla="*/ 30 h 31"/>
                <a:gd name="T14" fmla="*/ 27 w 28"/>
                <a:gd name="T15" fmla="*/ 14 h 31"/>
                <a:gd name="T16" fmla="*/ 27 w 2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1">
                  <a:moveTo>
                    <a:pt x="27" y="13"/>
                  </a:moveTo>
                  <a:cubicBezTo>
                    <a:pt x="26" y="9"/>
                    <a:pt x="25" y="6"/>
                    <a:pt x="22" y="4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2" y="9"/>
                    <a:pt x="0" y="14"/>
                    <a:pt x="1" y="20"/>
                  </a:cubicBezTo>
                  <a:cubicBezTo>
                    <a:pt x="3" y="26"/>
                    <a:pt x="10" y="31"/>
                    <a:pt x="16" y="30"/>
                  </a:cubicBezTo>
                  <a:cubicBezTo>
                    <a:pt x="24" y="29"/>
                    <a:pt x="28" y="21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67"/>
            <p:cNvSpPr/>
            <p:nvPr/>
          </p:nvSpPr>
          <p:spPr bwMode="auto">
            <a:xfrm>
              <a:off x="9845675" y="2686050"/>
              <a:ext cx="25400" cy="30163"/>
            </a:xfrm>
            <a:custGeom>
              <a:avLst/>
              <a:gdLst>
                <a:gd name="T0" fmla="*/ 27 w 28"/>
                <a:gd name="T1" fmla="*/ 13 h 31"/>
                <a:gd name="T2" fmla="*/ 22 w 28"/>
                <a:gd name="T3" fmla="*/ 3 h 31"/>
                <a:gd name="T4" fmla="*/ 11 w 28"/>
                <a:gd name="T5" fmla="*/ 0 h 31"/>
                <a:gd name="T6" fmla="*/ 7 w 28"/>
                <a:gd name="T7" fmla="*/ 1 h 31"/>
                <a:gd name="T8" fmla="*/ 5 w 28"/>
                <a:gd name="T9" fmla="*/ 4 h 31"/>
                <a:gd name="T10" fmla="*/ 1 w 28"/>
                <a:gd name="T11" fmla="*/ 20 h 31"/>
                <a:gd name="T12" fmla="*/ 16 w 28"/>
                <a:gd name="T13" fmla="*/ 30 h 31"/>
                <a:gd name="T14" fmla="*/ 27 w 28"/>
                <a:gd name="T15" fmla="*/ 14 h 31"/>
                <a:gd name="T16" fmla="*/ 27 w 2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1">
                  <a:moveTo>
                    <a:pt x="27" y="13"/>
                  </a:moveTo>
                  <a:cubicBezTo>
                    <a:pt x="26" y="9"/>
                    <a:pt x="25" y="6"/>
                    <a:pt x="22" y="3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2" y="9"/>
                    <a:pt x="0" y="14"/>
                    <a:pt x="1" y="20"/>
                  </a:cubicBezTo>
                  <a:cubicBezTo>
                    <a:pt x="3" y="26"/>
                    <a:pt x="9" y="31"/>
                    <a:pt x="16" y="30"/>
                  </a:cubicBezTo>
                  <a:cubicBezTo>
                    <a:pt x="23" y="28"/>
                    <a:pt x="28" y="21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68"/>
            <p:cNvSpPr/>
            <p:nvPr/>
          </p:nvSpPr>
          <p:spPr bwMode="auto">
            <a:xfrm>
              <a:off x="9812338" y="2709862"/>
              <a:ext cx="33338" cy="33338"/>
            </a:xfrm>
            <a:custGeom>
              <a:avLst/>
              <a:gdLst>
                <a:gd name="T0" fmla="*/ 28 w 37"/>
                <a:gd name="T1" fmla="*/ 5 h 36"/>
                <a:gd name="T2" fmla="*/ 18 w 37"/>
                <a:gd name="T3" fmla="*/ 0 h 36"/>
                <a:gd name="T4" fmla="*/ 5 w 37"/>
                <a:gd name="T5" fmla="*/ 4 h 36"/>
                <a:gd name="T6" fmla="*/ 0 w 37"/>
                <a:gd name="T7" fmla="*/ 17 h 36"/>
                <a:gd name="T8" fmla="*/ 14 w 37"/>
                <a:gd name="T9" fmla="*/ 34 h 36"/>
                <a:gd name="T10" fmla="*/ 33 w 37"/>
                <a:gd name="T11" fmla="*/ 27 h 36"/>
                <a:gd name="T12" fmla="*/ 30 w 37"/>
                <a:gd name="T13" fmla="*/ 8 h 36"/>
                <a:gd name="T14" fmla="*/ 28 w 37"/>
                <a:gd name="T15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6">
                  <a:moveTo>
                    <a:pt x="28" y="5"/>
                  </a:moveTo>
                  <a:cubicBezTo>
                    <a:pt x="25" y="3"/>
                    <a:pt x="21" y="1"/>
                    <a:pt x="18" y="0"/>
                  </a:cubicBezTo>
                  <a:cubicBezTo>
                    <a:pt x="13" y="0"/>
                    <a:pt x="8" y="1"/>
                    <a:pt x="5" y="4"/>
                  </a:cubicBezTo>
                  <a:cubicBezTo>
                    <a:pt x="1" y="7"/>
                    <a:pt x="0" y="12"/>
                    <a:pt x="0" y="17"/>
                  </a:cubicBezTo>
                  <a:cubicBezTo>
                    <a:pt x="1" y="25"/>
                    <a:pt x="6" y="32"/>
                    <a:pt x="14" y="34"/>
                  </a:cubicBezTo>
                  <a:cubicBezTo>
                    <a:pt x="21" y="36"/>
                    <a:pt x="29" y="33"/>
                    <a:pt x="33" y="27"/>
                  </a:cubicBezTo>
                  <a:cubicBezTo>
                    <a:pt x="37" y="21"/>
                    <a:pt x="35" y="13"/>
                    <a:pt x="30" y="8"/>
                  </a:cubicBezTo>
                  <a:cubicBezTo>
                    <a:pt x="29" y="7"/>
                    <a:pt x="29" y="6"/>
                    <a:pt x="28" y="5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69"/>
            <p:cNvSpPr/>
            <p:nvPr/>
          </p:nvSpPr>
          <p:spPr bwMode="auto">
            <a:xfrm>
              <a:off x="10474325" y="2046287"/>
              <a:ext cx="804863" cy="655638"/>
            </a:xfrm>
            <a:custGeom>
              <a:avLst/>
              <a:gdLst>
                <a:gd name="T0" fmla="*/ 40 w 868"/>
                <a:gd name="T1" fmla="*/ 138 h 706"/>
                <a:gd name="T2" fmla="*/ 291 w 868"/>
                <a:gd name="T3" fmla="*/ 603 h 706"/>
                <a:gd name="T4" fmla="*/ 267 w 868"/>
                <a:gd name="T5" fmla="*/ 488 h 706"/>
                <a:gd name="T6" fmla="*/ 505 w 868"/>
                <a:gd name="T7" fmla="*/ 700 h 706"/>
                <a:gd name="T8" fmla="*/ 436 w 868"/>
                <a:gd name="T9" fmla="*/ 560 h 706"/>
                <a:gd name="T10" fmla="*/ 819 w 868"/>
                <a:gd name="T11" fmla="*/ 695 h 706"/>
                <a:gd name="T12" fmla="*/ 659 w 868"/>
                <a:gd name="T13" fmla="*/ 490 h 706"/>
                <a:gd name="T14" fmla="*/ 868 w 868"/>
                <a:gd name="T15" fmla="*/ 516 h 706"/>
                <a:gd name="T16" fmla="*/ 651 w 868"/>
                <a:gd name="T17" fmla="*/ 327 h 706"/>
                <a:gd name="T18" fmla="*/ 800 w 868"/>
                <a:gd name="T19" fmla="*/ 321 h 706"/>
                <a:gd name="T20" fmla="*/ 673 w 868"/>
                <a:gd name="T21" fmla="*/ 207 h 706"/>
                <a:gd name="T22" fmla="*/ 485 w 868"/>
                <a:gd name="T23" fmla="*/ 176 h 706"/>
                <a:gd name="T24" fmla="*/ 660 w 868"/>
                <a:gd name="T25" fmla="*/ 125 h 706"/>
                <a:gd name="T26" fmla="*/ 191 w 868"/>
                <a:gd name="T27" fmla="*/ 25 h 706"/>
                <a:gd name="T28" fmla="*/ 40 w 868"/>
                <a:gd name="T29" fmla="*/ 13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7" h="706">
                  <a:moveTo>
                    <a:pt x="40" y="138"/>
                  </a:moveTo>
                  <a:cubicBezTo>
                    <a:pt x="0" y="289"/>
                    <a:pt x="172" y="536"/>
                    <a:pt x="291" y="603"/>
                  </a:cubicBezTo>
                  <a:cubicBezTo>
                    <a:pt x="283" y="565"/>
                    <a:pt x="275" y="527"/>
                    <a:pt x="267" y="488"/>
                  </a:cubicBezTo>
                  <a:cubicBezTo>
                    <a:pt x="330" y="575"/>
                    <a:pt x="412" y="648"/>
                    <a:pt x="505" y="700"/>
                  </a:cubicBezTo>
                  <a:cubicBezTo>
                    <a:pt x="502" y="647"/>
                    <a:pt x="476" y="595"/>
                    <a:pt x="436" y="560"/>
                  </a:cubicBezTo>
                  <a:cubicBezTo>
                    <a:pt x="537" y="656"/>
                    <a:pt x="680" y="706"/>
                    <a:pt x="819" y="695"/>
                  </a:cubicBezTo>
                  <a:cubicBezTo>
                    <a:pt x="775" y="620"/>
                    <a:pt x="721" y="551"/>
                    <a:pt x="659" y="490"/>
                  </a:cubicBezTo>
                  <a:cubicBezTo>
                    <a:pt x="728" y="505"/>
                    <a:pt x="798" y="513"/>
                    <a:pt x="868" y="516"/>
                  </a:cubicBezTo>
                  <a:cubicBezTo>
                    <a:pt x="856" y="411"/>
                    <a:pt x="756" y="324"/>
                    <a:pt x="651" y="327"/>
                  </a:cubicBezTo>
                  <a:cubicBezTo>
                    <a:pt x="700" y="325"/>
                    <a:pt x="750" y="323"/>
                    <a:pt x="800" y="321"/>
                  </a:cubicBezTo>
                  <a:cubicBezTo>
                    <a:pt x="800" y="259"/>
                    <a:pt x="732" y="223"/>
                    <a:pt x="673" y="207"/>
                  </a:cubicBezTo>
                  <a:cubicBezTo>
                    <a:pt x="612" y="189"/>
                    <a:pt x="548" y="179"/>
                    <a:pt x="485" y="176"/>
                  </a:cubicBezTo>
                  <a:cubicBezTo>
                    <a:pt x="546" y="172"/>
                    <a:pt x="606" y="155"/>
                    <a:pt x="660" y="125"/>
                  </a:cubicBezTo>
                  <a:cubicBezTo>
                    <a:pt x="523" y="37"/>
                    <a:pt x="353" y="0"/>
                    <a:pt x="191" y="25"/>
                  </a:cubicBezTo>
                  <a:cubicBezTo>
                    <a:pt x="100" y="38"/>
                    <a:pt x="55" y="81"/>
                    <a:pt x="40" y="13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70"/>
            <p:cNvSpPr/>
            <p:nvPr/>
          </p:nvSpPr>
          <p:spPr bwMode="auto">
            <a:xfrm>
              <a:off x="10021888" y="1176337"/>
              <a:ext cx="520700" cy="479425"/>
            </a:xfrm>
            <a:custGeom>
              <a:avLst/>
              <a:gdLst>
                <a:gd name="T0" fmla="*/ 529 w 562"/>
                <a:gd name="T1" fmla="*/ 188 h 516"/>
                <a:gd name="T2" fmla="*/ 169 w 562"/>
                <a:gd name="T3" fmla="*/ 17 h 516"/>
                <a:gd name="T4" fmla="*/ 9 w 562"/>
                <a:gd name="T5" fmla="*/ 156 h 516"/>
                <a:gd name="T6" fmla="*/ 133 w 562"/>
                <a:gd name="T7" fmla="*/ 240 h 516"/>
                <a:gd name="T8" fmla="*/ 49 w 562"/>
                <a:gd name="T9" fmla="*/ 398 h 516"/>
                <a:gd name="T10" fmla="*/ 365 w 562"/>
                <a:gd name="T11" fmla="*/ 325 h 516"/>
                <a:gd name="T12" fmla="*/ 529 w 562"/>
                <a:gd name="T13" fmla="*/ 188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516">
                  <a:moveTo>
                    <a:pt x="529" y="188"/>
                  </a:moveTo>
                  <a:cubicBezTo>
                    <a:pt x="562" y="91"/>
                    <a:pt x="309" y="0"/>
                    <a:pt x="169" y="17"/>
                  </a:cubicBezTo>
                  <a:cubicBezTo>
                    <a:pt x="30" y="34"/>
                    <a:pt x="0" y="101"/>
                    <a:pt x="9" y="156"/>
                  </a:cubicBezTo>
                  <a:cubicBezTo>
                    <a:pt x="19" y="211"/>
                    <a:pt x="118" y="189"/>
                    <a:pt x="133" y="240"/>
                  </a:cubicBezTo>
                  <a:cubicBezTo>
                    <a:pt x="147" y="290"/>
                    <a:pt x="10" y="305"/>
                    <a:pt x="49" y="398"/>
                  </a:cubicBezTo>
                  <a:cubicBezTo>
                    <a:pt x="99" y="516"/>
                    <a:pt x="287" y="379"/>
                    <a:pt x="365" y="325"/>
                  </a:cubicBezTo>
                  <a:cubicBezTo>
                    <a:pt x="443" y="270"/>
                    <a:pt x="506" y="256"/>
                    <a:pt x="529" y="188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71"/>
            <p:cNvSpPr/>
            <p:nvPr/>
          </p:nvSpPr>
          <p:spPr bwMode="auto">
            <a:xfrm>
              <a:off x="10191750" y="1406525"/>
              <a:ext cx="438150" cy="512763"/>
            </a:xfrm>
            <a:custGeom>
              <a:avLst/>
              <a:gdLst>
                <a:gd name="T0" fmla="*/ 405 w 473"/>
                <a:gd name="T1" fmla="*/ 36 h 553"/>
                <a:gd name="T2" fmla="*/ 73 w 473"/>
                <a:gd name="T3" fmla="*/ 307 h 553"/>
                <a:gd name="T4" fmla="*/ 104 w 473"/>
                <a:gd name="T5" fmla="*/ 517 h 553"/>
                <a:gd name="T6" fmla="*/ 239 w 473"/>
                <a:gd name="T7" fmla="*/ 417 h 553"/>
                <a:gd name="T8" fmla="*/ 367 w 473"/>
                <a:gd name="T9" fmla="*/ 532 h 553"/>
                <a:gd name="T10" fmla="*/ 395 w 473"/>
                <a:gd name="T11" fmla="*/ 242 h 553"/>
                <a:gd name="T12" fmla="*/ 405 w 473"/>
                <a:gd name="T13" fmla="*/ 3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553">
                  <a:moveTo>
                    <a:pt x="405" y="36"/>
                  </a:moveTo>
                  <a:cubicBezTo>
                    <a:pt x="332" y="0"/>
                    <a:pt x="147" y="135"/>
                    <a:pt x="73" y="307"/>
                  </a:cubicBezTo>
                  <a:cubicBezTo>
                    <a:pt x="0" y="479"/>
                    <a:pt x="59" y="517"/>
                    <a:pt x="104" y="517"/>
                  </a:cubicBezTo>
                  <a:cubicBezTo>
                    <a:pt x="149" y="517"/>
                    <a:pt x="203" y="415"/>
                    <a:pt x="239" y="417"/>
                  </a:cubicBezTo>
                  <a:cubicBezTo>
                    <a:pt x="275" y="420"/>
                    <a:pt x="285" y="553"/>
                    <a:pt x="367" y="532"/>
                  </a:cubicBezTo>
                  <a:cubicBezTo>
                    <a:pt x="473" y="505"/>
                    <a:pt x="390" y="407"/>
                    <a:pt x="395" y="242"/>
                  </a:cubicBezTo>
                  <a:cubicBezTo>
                    <a:pt x="399" y="77"/>
                    <a:pt x="458" y="63"/>
                    <a:pt x="405" y="36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72"/>
            <p:cNvSpPr/>
            <p:nvPr/>
          </p:nvSpPr>
          <p:spPr bwMode="auto">
            <a:xfrm>
              <a:off x="10604500" y="1423987"/>
              <a:ext cx="450850" cy="460375"/>
            </a:xfrm>
            <a:custGeom>
              <a:avLst/>
              <a:gdLst>
                <a:gd name="T0" fmla="*/ 57 w 487"/>
                <a:gd name="T1" fmla="*/ 22 h 496"/>
                <a:gd name="T2" fmla="*/ 107 w 487"/>
                <a:gd name="T3" fmla="*/ 290 h 496"/>
                <a:gd name="T4" fmla="*/ 342 w 487"/>
                <a:gd name="T5" fmla="*/ 419 h 496"/>
                <a:gd name="T6" fmla="*/ 346 w 487"/>
                <a:gd name="T7" fmla="*/ 238 h 496"/>
                <a:gd name="T8" fmla="*/ 463 w 487"/>
                <a:gd name="T9" fmla="*/ 176 h 496"/>
                <a:gd name="T10" fmla="*/ 248 w 487"/>
                <a:gd name="T11" fmla="*/ 86 h 496"/>
                <a:gd name="T12" fmla="*/ 57 w 487"/>
                <a:gd name="T13" fmla="*/ 2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496">
                  <a:moveTo>
                    <a:pt x="57" y="22"/>
                  </a:moveTo>
                  <a:cubicBezTo>
                    <a:pt x="0" y="38"/>
                    <a:pt x="42" y="183"/>
                    <a:pt x="107" y="290"/>
                  </a:cubicBezTo>
                  <a:cubicBezTo>
                    <a:pt x="173" y="396"/>
                    <a:pt x="295" y="496"/>
                    <a:pt x="342" y="419"/>
                  </a:cubicBezTo>
                  <a:cubicBezTo>
                    <a:pt x="388" y="341"/>
                    <a:pt x="311" y="273"/>
                    <a:pt x="346" y="238"/>
                  </a:cubicBezTo>
                  <a:cubicBezTo>
                    <a:pt x="381" y="202"/>
                    <a:pt x="446" y="250"/>
                    <a:pt x="463" y="176"/>
                  </a:cubicBezTo>
                  <a:cubicBezTo>
                    <a:pt x="487" y="76"/>
                    <a:pt x="341" y="101"/>
                    <a:pt x="248" y="86"/>
                  </a:cubicBezTo>
                  <a:cubicBezTo>
                    <a:pt x="154" y="71"/>
                    <a:pt x="141" y="0"/>
                    <a:pt x="57" y="22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73"/>
            <p:cNvSpPr/>
            <p:nvPr/>
          </p:nvSpPr>
          <p:spPr bwMode="auto">
            <a:xfrm>
              <a:off x="10621963" y="909637"/>
              <a:ext cx="515938" cy="528638"/>
            </a:xfrm>
            <a:custGeom>
              <a:avLst/>
              <a:gdLst>
                <a:gd name="T0" fmla="*/ 11 w 557"/>
                <a:gd name="T1" fmla="*/ 451 h 570"/>
                <a:gd name="T2" fmla="*/ 328 w 557"/>
                <a:gd name="T3" fmla="*/ 508 h 570"/>
                <a:gd name="T4" fmla="*/ 523 w 557"/>
                <a:gd name="T5" fmla="*/ 319 h 570"/>
                <a:gd name="T6" fmla="*/ 383 w 557"/>
                <a:gd name="T7" fmla="*/ 253 h 570"/>
                <a:gd name="T8" fmla="*/ 328 w 557"/>
                <a:gd name="T9" fmla="*/ 59 h 570"/>
                <a:gd name="T10" fmla="*/ 184 w 557"/>
                <a:gd name="T11" fmla="*/ 243 h 570"/>
                <a:gd name="T12" fmla="*/ 11 w 557"/>
                <a:gd name="T13" fmla="*/ 45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570">
                  <a:moveTo>
                    <a:pt x="11" y="451"/>
                  </a:moveTo>
                  <a:cubicBezTo>
                    <a:pt x="0" y="523"/>
                    <a:pt x="179" y="570"/>
                    <a:pt x="328" y="508"/>
                  </a:cubicBezTo>
                  <a:cubicBezTo>
                    <a:pt x="477" y="445"/>
                    <a:pt x="557" y="396"/>
                    <a:pt x="523" y="319"/>
                  </a:cubicBezTo>
                  <a:cubicBezTo>
                    <a:pt x="489" y="241"/>
                    <a:pt x="418" y="303"/>
                    <a:pt x="383" y="253"/>
                  </a:cubicBezTo>
                  <a:cubicBezTo>
                    <a:pt x="348" y="204"/>
                    <a:pt x="418" y="113"/>
                    <a:pt x="328" y="59"/>
                  </a:cubicBezTo>
                  <a:cubicBezTo>
                    <a:pt x="227" y="0"/>
                    <a:pt x="210" y="106"/>
                    <a:pt x="184" y="243"/>
                  </a:cubicBezTo>
                  <a:cubicBezTo>
                    <a:pt x="158" y="379"/>
                    <a:pt x="24" y="366"/>
                    <a:pt x="11" y="451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74"/>
            <p:cNvSpPr/>
            <p:nvPr/>
          </p:nvSpPr>
          <p:spPr bwMode="auto">
            <a:xfrm>
              <a:off x="10179050" y="692150"/>
              <a:ext cx="544513" cy="581025"/>
            </a:xfrm>
            <a:custGeom>
              <a:avLst/>
              <a:gdLst>
                <a:gd name="T0" fmla="*/ 435 w 587"/>
                <a:gd name="T1" fmla="*/ 610 h 626"/>
                <a:gd name="T2" fmla="*/ 567 w 587"/>
                <a:gd name="T3" fmla="*/ 339 h 626"/>
                <a:gd name="T4" fmla="*/ 386 w 587"/>
                <a:gd name="T5" fmla="*/ 34 h 626"/>
                <a:gd name="T6" fmla="*/ 311 w 587"/>
                <a:gd name="T7" fmla="*/ 253 h 626"/>
                <a:gd name="T8" fmla="*/ 95 w 587"/>
                <a:gd name="T9" fmla="*/ 229 h 626"/>
                <a:gd name="T10" fmla="*/ 286 w 587"/>
                <a:gd name="T11" fmla="*/ 458 h 626"/>
                <a:gd name="T12" fmla="*/ 435 w 587"/>
                <a:gd name="T13" fmla="*/ 61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7" h="626">
                  <a:moveTo>
                    <a:pt x="435" y="610"/>
                  </a:moveTo>
                  <a:cubicBezTo>
                    <a:pt x="490" y="600"/>
                    <a:pt x="587" y="516"/>
                    <a:pt x="567" y="339"/>
                  </a:cubicBezTo>
                  <a:cubicBezTo>
                    <a:pt x="547" y="163"/>
                    <a:pt x="471" y="0"/>
                    <a:pt x="386" y="34"/>
                  </a:cubicBezTo>
                  <a:cubicBezTo>
                    <a:pt x="300" y="68"/>
                    <a:pt x="366" y="231"/>
                    <a:pt x="311" y="253"/>
                  </a:cubicBezTo>
                  <a:cubicBezTo>
                    <a:pt x="256" y="275"/>
                    <a:pt x="163" y="166"/>
                    <a:pt x="95" y="229"/>
                  </a:cubicBezTo>
                  <a:cubicBezTo>
                    <a:pt x="0" y="316"/>
                    <a:pt x="189" y="373"/>
                    <a:pt x="286" y="458"/>
                  </a:cubicBezTo>
                  <a:cubicBezTo>
                    <a:pt x="382" y="544"/>
                    <a:pt x="348" y="626"/>
                    <a:pt x="435" y="610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75"/>
            <p:cNvSpPr/>
            <p:nvPr/>
          </p:nvSpPr>
          <p:spPr bwMode="auto">
            <a:xfrm>
              <a:off x="10318750" y="1154112"/>
              <a:ext cx="450850" cy="468313"/>
            </a:xfrm>
            <a:custGeom>
              <a:avLst/>
              <a:gdLst>
                <a:gd name="T0" fmla="*/ 240 w 485"/>
                <a:gd name="T1" fmla="*/ 59 h 505"/>
                <a:gd name="T2" fmla="*/ 205 w 485"/>
                <a:gd name="T3" fmla="*/ 18 h 505"/>
                <a:gd name="T4" fmla="*/ 146 w 485"/>
                <a:gd name="T5" fmla="*/ 4 h 505"/>
                <a:gd name="T6" fmla="*/ 92 w 485"/>
                <a:gd name="T7" fmla="*/ 91 h 505"/>
                <a:gd name="T8" fmla="*/ 108 w 485"/>
                <a:gd name="T9" fmla="*/ 131 h 505"/>
                <a:gd name="T10" fmla="*/ 64 w 485"/>
                <a:gd name="T11" fmla="*/ 171 h 505"/>
                <a:gd name="T12" fmla="*/ 10 w 485"/>
                <a:gd name="T13" fmla="*/ 200 h 505"/>
                <a:gd name="T14" fmla="*/ 24 w 485"/>
                <a:gd name="T15" fmla="*/ 255 h 505"/>
                <a:gd name="T16" fmla="*/ 82 w 485"/>
                <a:gd name="T17" fmla="*/ 271 h 505"/>
                <a:gd name="T18" fmla="*/ 107 w 485"/>
                <a:gd name="T19" fmla="*/ 279 h 505"/>
                <a:gd name="T20" fmla="*/ 105 w 485"/>
                <a:gd name="T21" fmla="*/ 296 h 505"/>
                <a:gd name="T22" fmla="*/ 61 w 485"/>
                <a:gd name="T23" fmla="*/ 363 h 505"/>
                <a:gd name="T24" fmla="*/ 73 w 485"/>
                <a:gd name="T25" fmla="*/ 435 h 505"/>
                <a:gd name="T26" fmla="*/ 163 w 485"/>
                <a:gd name="T27" fmla="*/ 412 h 505"/>
                <a:gd name="T28" fmla="*/ 184 w 485"/>
                <a:gd name="T29" fmla="*/ 413 h 505"/>
                <a:gd name="T30" fmla="*/ 196 w 485"/>
                <a:gd name="T31" fmla="*/ 430 h 505"/>
                <a:gd name="T32" fmla="*/ 226 w 485"/>
                <a:gd name="T33" fmla="*/ 490 h 505"/>
                <a:gd name="T34" fmla="*/ 283 w 485"/>
                <a:gd name="T35" fmla="*/ 484 h 505"/>
                <a:gd name="T36" fmla="*/ 289 w 485"/>
                <a:gd name="T37" fmla="*/ 460 h 505"/>
                <a:gd name="T38" fmla="*/ 348 w 485"/>
                <a:gd name="T39" fmla="*/ 457 h 505"/>
                <a:gd name="T40" fmla="*/ 409 w 485"/>
                <a:gd name="T41" fmla="*/ 463 h 505"/>
                <a:gd name="T42" fmla="*/ 412 w 485"/>
                <a:gd name="T43" fmla="*/ 421 h 505"/>
                <a:gd name="T44" fmla="*/ 396 w 485"/>
                <a:gd name="T45" fmla="*/ 381 h 505"/>
                <a:gd name="T46" fmla="*/ 417 w 485"/>
                <a:gd name="T47" fmla="*/ 348 h 505"/>
                <a:gd name="T48" fmla="*/ 432 w 485"/>
                <a:gd name="T49" fmla="*/ 351 h 505"/>
                <a:gd name="T50" fmla="*/ 479 w 485"/>
                <a:gd name="T51" fmla="*/ 318 h 505"/>
                <a:gd name="T52" fmla="*/ 480 w 485"/>
                <a:gd name="T53" fmla="*/ 256 h 505"/>
                <a:gd name="T54" fmla="*/ 466 w 485"/>
                <a:gd name="T55" fmla="*/ 217 h 505"/>
                <a:gd name="T56" fmla="*/ 410 w 485"/>
                <a:gd name="T57" fmla="*/ 187 h 505"/>
                <a:gd name="T58" fmla="*/ 413 w 485"/>
                <a:gd name="T59" fmla="*/ 114 h 505"/>
                <a:gd name="T60" fmla="*/ 422 w 485"/>
                <a:gd name="T61" fmla="*/ 40 h 505"/>
                <a:gd name="T62" fmla="*/ 336 w 485"/>
                <a:gd name="T63" fmla="*/ 35 h 505"/>
                <a:gd name="T64" fmla="*/ 248 w 485"/>
                <a:gd name="T65" fmla="*/ 64 h 505"/>
                <a:gd name="T66" fmla="*/ 240 w 485"/>
                <a:gd name="T67" fmla="*/ 5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5" h="505">
                  <a:moveTo>
                    <a:pt x="240" y="59"/>
                  </a:moveTo>
                  <a:cubicBezTo>
                    <a:pt x="226" y="48"/>
                    <a:pt x="220" y="29"/>
                    <a:pt x="205" y="18"/>
                  </a:cubicBezTo>
                  <a:cubicBezTo>
                    <a:pt x="188" y="6"/>
                    <a:pt x="166" y="0"/>
                    <a:pt x="146" y="4"/>
                  </a:cubicBezTo>
                  <a:cubicBezTo>
                    <a:pt x="107" y="10"/>
                    <a:pt x="78" y="55"/>
                    <a:pt x="92" y="91"/>
                  </a:cubicBezTo>
                  <a:cubicBezTo>
                    <a:pt x="98" y="105"/>
                    <a:pt x="108" y="117"/>
                    <a:pt x="108" y="131"/>
                  </a:cubicBezTo>
                  <a:cubicBezTo>
                    <a:pt x="107" y="152"/>
                    <a:pt x="85" y="165"/>
                    <a:pt x="64" y="171"/>
                  </a:cubicBezTo>
                  <a:cubicBezTo>
                    <a:pt x="44" y="176"/>
                    <a:pt x="20" y="182"/>
                    <a:pt x="10" y="200"/>
                  </a:cubicBezTo>
                  <a:cubicBezTo>
                    <a:pt x="0" y="218"/>
                    <a:pt x="8" y="242"/>
                    <a:pt x="24" y="255"/>
                  </a:cubicBezTo>
                  <a:cubicBezTo>
                    <a:pt x="40" y="268"/>
                    <a:pt x="62" y="271"/>
                    <a:pt x="82" y="271"/>
                  </a:cubicBezTo>
                  <a:cubicBezTo>
                    <a:pt x="91" y="270"/>
                    <a:pt x="103" y="271"/>
                    <a:pt x="107" y="279"/>
                  </a:cubicBezTo>
                  <a:cubicBezTo>
                    <a:pt x="109" y="284"/>
                    <a:pt x="107" y="291"/>
                    <a:pt x="105" y="296"/>
                  </a:cubicBezTo>
                  <a:cubicBezTo>
                    <a:pt x="94" y="321"/>
                    <a:pt x="73" y="340"/>
                    <a:pt x="61" y="363"/>
                  </a:cubicBezTo>
                  <a:cubicBezTo>
                    <a:pt x="48" y="387"/>
                    <a:pt x="49" y="423"/>
                    <a:pt x="73" y="435"/>
                  </a:cubicBezTo>
                  <a:cubicBezTo>
                    <a:pt x="101" y="451"/>
                    <a:pt x="132" y="422"/>
                    <a:pt x="163" y="412"/>
                  </a:cubicBezTo>
                  <a:cubicBezTo>
                    <a:pt x="170" y="410"/>
                    <a:pt x="178" y="409"/>
                    <a:pt x="184" y="413"/>
                  </a:cubicBezTo>
                  <a:cubicBezTo>
                    <a:pt x="190" y="416"/>
                    <a:pt x="193" y="423"/>
                    <a:pt x="196" y="430"/>
                  </a:cubicBezTo>
                  <a:cubicBezTo>
                    <a:pt x="203" y="451"/>
                    <a:pt x="209" y="475"/>
                    <a:pt x="226" y="490"/>
                  </a:cubicBezTo>
                  <a:cubicBezTo>
                    <a:pt x="243" y="505"/>
                    <a:pt x="275" y="505"/>
                    <a:pt x="283" y="484"/>
                  </a:cubicBezTo>
                  <a:cubicBezTo>
                    <a:pt x="286" y="476"/>
                    <a:pt x="285" y="467"/>
                    <a:pt x="289" y="460"/>
                  </a:cubicBezTo>
                  <a:cubicBezTo>
                    <a:pt x="298" y="439"/>
                    <a:pt x="328" y="446"/>
                    <a:pt x="348" y="457"/>
                  </a:cubicBezTo>
                  <a:cubicBezTo>
                    <a:pt x="367" y="467"/>
                    <a:pt x="394" y="479"/>
                    <a:pt x="409" y="463"/>
                  </a:cubicBezTo>
                  <a:cubicBezTo>
                    <a:pt x="419" y="452"/>
                    <a:pt x="417" y="435"/>
                    <a:pt x="412" y="421"/>
                  </a:cubicBezTo>
                  <a:cubicBezTo>
                    <a:pt x="406" y="408"/>
                    <a:pt x="398" y="395"/>
                    <a:pt x="396" y="381"/>
                  </a:cubicBezTo>
                  <a:cubicBezTo>
                    <a:pt x="394" y="366"/>
                    <a:pt x="403" y="349"/>
                    <a:pt x="417" y="348"/>
                  </a:cubicBezTo>
                  <a:cubicBezTo>
                    <a:pt x="422" y="348"/>
                    <a:pt x="427" y="350"/>
                    <a:pt x="432" y="351"/>
                  </a:cubicBezTo>
                  <a:cubicBezTo>
                    <a:pt x="453" y="354"/>
                    <a:pt x="472" y="337"/>
                    <a:pt x="479" y="318"/>
                  </a:cubicBezTo>
                  <a:cubicBezTo>
                    <a:pt x="485" y="298"/>
                    <a:pt x="482" y="276"/>
                    <a:pt x="480" y="256"/>
                  </a:cubicBezTo>
                  <a:cubicBezTo>
                    <a:pt x="478" y="242"/>
                    <a:pt x="475" y="227"/>
                    <a:pt x="466" y="217"/>
                  </a:cubicBezTo>
                  <a:cubicBezTo>
                    <a:pt x="451" y="202"/>
                    <a:pt x="425" y="203"/>
                    <a:pt x="410" y="187"/>
                  </a:cubicBezTo>
                  <a:cubicBezTo>
                    <a:pt x="392" y="168"/>
                    <a:pt x="401" y="137"/>
                    <a:pt x="413" y="114"/>
                  </a:cubicBezTo>
                  <a:cubicBezTo>
                    <a:pt x="424" y="90"/>
                    <a:pt x="436" y="62"/>
                    <a:pt x="422" y="40"/>
                  </a:cubicBezTo>
                  <a:cubicBezTo>
                    <a:pt x="405" y="13"/>
                    <a:pt x="364" y="20"/>
                    <a:pt x="336" y="35"/>
                  </a:cubicBezTo>
                  <a:cubicBezTo>
                    <a:pt x="313" y="48"/>
                    <a:pt x="276" y="78"/>
                    <a:pt x="248" y="64"/>
                  </a:cubicBezTo>
                  <a:cubicBezTo>
                    <a:pt x="245" y="62"/>
                    <a:pt x="242" y="61"/>
                    <a:pt x="240" y="59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113610" y="0"/>
            <a:ext cx="751360" cy="1024582"/>
          </a:xfrm>
          <a:custGeom>
            <a:avLst/>
            <a:gdLst>
              <a:gd name="T0" fmla="*/ 1320 w 1320"/>
              <a:gd name="T1" fmla="*/ 1800 h 1800"/>
              <a:gd name="T2" fmla="*/ 660 w 1320"/>
              <a:gd name="T3" fmla="*/ 1323 h 1800"/>
              <a:gd name="T4" fmla="*/ 0 w 1320"/>
              <a:gd name="T5" fmla="*/ 1800 h 1800"/>
              <a:gd name="T6" fmla="*/ 0 w 1320"/>
              <a:gd name="T7" fmla="*/ 0 h 1800"/>
              <a:gd name="T8" fmla="*/ 1320 w 1320"/>
              <a:gd name="T9" fmla="*/ 0 h 1800"/>
              <a:gd name="T10" fmla="*/ 1320 w 1320"/>
              <a:gd name="T11" fmla="*/ 180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0" h="1800">
                <a:moveTo>
                  <a:pt x="1320" y="1800"/>
                </a:moveTo>
                <a:lnTo>
                  <a:pt x="660" y="1323"/>
                </a:lnTo>
                <a:lnTo>
                  <a:pt x="0" y="1800"/>
                </a:lnTo>
                <a:lnTo>
                  <a:pt x="0" y="0"/>
                </a:lnTo>
                <a:lnTo>
                  <a:pt x="1320" y="0"/>
                </a:lnTo>
                <a:lnTo>
                  <a:pt x="1320" y="1800"/>
                </a:lnTo>
                <a:close/>
              </a:path>
            </a:pathLst>
          </a:custGeom>
          <a:solidFill>
            <a:srgbClr val="BCD9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64970" y="143734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81023" y="113683"/>
            <a:ext cx="616535" cy="61653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75534" y="679056"/>
            <a:ext cx="3566935" cy="0"/>
          </a:xfrm>
          <a:prstGeom prst="line">
            <a:avLst/>
          </a:prstGeom>
          <a:ln>
            <a:solidFill>
              <a:srgbClr val="BCD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29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fld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816080" y="4659313"/>
            <a:ext cx="863600" cy="873125"/>
            <a:chOff x="6980238" y="4532313"/>
            <a:chExt cx="863600" cy="873125"/>
          </a:xfrm>
          <a:solidFill>
            <a:schemeClr val="accent3"/>
          </a:solidFill>
        </p:grpSpPr>
        <p:sp>
          <p:nvSpPr>
            <p:cNvPr id="12" name="Freeform 5"/>
            <p:cNvSpPr/>
            <p:nvPr/>
          </p:nvSpPr>
          <p:spPr bwMode="auto">
            <a:xfrm>
              <a:off x="6980238" y="4611688"/>
              <a:ext cx="863600" cy="295275"/>
            </a:xfrm>
            <a:custGeom>
              <a:avLst/>
              <a:gdLst>
                <a:gd name="T0" fmla="*/ 132 w 132"/>
                <a:gd name="T1" fmla="*/ 45 h 45"/>
                <a:gd name="T2" fmla="*/ 0 w 132"/>
                <a:gd name="T3" fmla="*/ 45 h 45"/>
                <a:gd name="T4" fmla="*/ 60 w 132"/>
                <a:gd name="T5" fmla="*/ 3 h 45"/>
                <a:gd name="T6" fmla="*/ 72 w 132"/>
                <a:gd name="T7" fmla="*/ 3 h 45"/>
                <a:gd name="T8" fmla="*/ 132 w 132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45">
                  <a:moveTo>
                    <a:pt x="132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4" y="0"/>
                    <a:pt x="68" y="0"/>
                    <a:pt x="72" y="3"/>
                  </a:cubicBezTo>
                  <a:lnTo>
                    <a:pt x="13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6992938" y="4919663"/>
              <a:ext cx="836613" cy="288925"/>
            </a:xfrm>
            <a:custGeom>
              <a:avLst/>
              <a:gdLst>
                <a:gd name="T0" fmla="*/ 293 w 527"/>
                <a:gd name="T1" fmla="*/ 132 h 182"/>
                <a:gd name="T2" fmla="*/ 527 w 527"/>
                <a:gd name="T3" fmla="*/ 0 h 182"/>
                <a:gd name="T4" fmla="*/ 0 w 527"/>
                <a:gd name="T5" fmla="*/ 0 h 182"/>
                <a:gd name="T6" fmla="*/ 235 w 527"/>
                <a:gd name="T7" fmla="*/ 132 h 182"/>
                <a:gd name="T8" fmla="*/ 17 w 527"/>
                <a:gd name="T9" fmla="*/ 16 h 182"/>
                <a:gd name="T10" fmla="*/ 210 w 527"/>
                <a:gd name="T11" fmla="*/ 182 h 182"/>
                <a:gd name="T12" fmla="*/ 317 w 527"/>
                <a:gd name="T13" fmla="*/ 182 h 182"/>
                <a:gd name="T14" fmla="*/ 511 w 527"/>
                <a:gd name="T15" fmla="*/ 16 h 182"/>
                <a:gd name="T16" fmla="*/ 293 w 527"/>
                <a:gd name="T17" fmla="*/ 13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7" h="182">
                  <a:moveTo>
                    <a:pt x="293" y="132"/>
                  </a:moveTo>
                  <a:lnTo>
                    <a:pt x="527" y="0"/>
                  </a:lnTo>
                  <a:lnTo>
                    <a:pt x="0" y="0"/>
                  </a:lnTo>
                  <a:lnTo>
                    <a:pt x="235" y="132"/>
                  </a:lnTo>
                  <a:lnTo>
                    <a:pt x="17" y="16"/>
                  </a:lnTo>
                  <a:lnTo>
                    <a:pt x="210" y="182"/>
                  </a:lnTo>
                  <a:lnTo>
                    <a:pt x="317" y="182"/>
                  </a:lnTo>
                  <a:lnTo>
                    <a:pt x="511" y="16"/>
                  </a:lnTo>
                  <a:lnTo>
                    <a:pt x="293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7110413" y="4546600"/>
              <a:ext cx="601663" cy="779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7208838" y="4683125"/>
              <a:ext cx="222250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7208838" y="4756150"/>
              <a:ext cx="404813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7208838" y="4802188"/>
              <a:ext cx="4048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7208838" y="4854575"/>
              <a:ext cx="4048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7208838" y="4906963"/>
              <a:ext cx="404813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7208838" y="4959350"/>
              <a:ext cx="404813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7208838" y="5005388"/>
              <a:ext cx="4048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7208838" y="5057775"/>
              <a:ext cx="404813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7208838" y="5110163"/>
              <a:ext cx="404813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6980238" y="4926013"/>
              <a:ext cx="385763" cy="452438"/>
            </a:xfrm>
            <a:custGeom>
              <a:avLst/>
              <a:gdLst>
                <a:gd name="T0" fmla="*/ 0 w 59"/>
                <a:gd name="T1" fmla="*/ 0 h 69"/>
                <a:gd name="T2" fmla="*/ 0 w 59"/>
                <a:gd name="T3" fmla="*/ 62 h 69"/>
                <a:gd name="T4" fmla="*/ 2 w 59"/>
                <a:gd name="T5" fmla="*/ 69 h 69"/>
                <a:gd name="T6" fmla="*/ 59 w 59"/>
                <a:gd name="T7" fmla="*/ 31 h 69"/>
                <a:gd name="T8" fmla="*/ 0 w 5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9">
                  <a:moveTo>
                    <a:pt x="0" y="0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7"/>
                    <a:pt x="2" y="69"/>
                  </a:cubicBezTo>
                  <a:cubicBezTo>
                    <a:pt x="59" y="31"/>
                    <a:pt x="59" y="31"/>
                    <a:pt x="59" y="3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7458075" y="4926013"/>
              <a:ext cx="385763" cy="452438"/>
            </a:xfrm>
            <a:custGeom>
              <a:avLst/>
              <a:gdLst>
                <a:gd name="T0" fmla="*/ 57 w 59"/>
                <a:gd name="T1" fmla="*/ 69 h 69"/>
                <a:gd name="T2" fmla="*/ 59 w 59"/>
                <a:gd name="T3" fmla="*/ 62 h 69"/>
                <a:gd name="T4" fmla="*/ 59 w 59"/>
                <a:gd name="T5" fmla="*/ 0 h 69"/>
                <a:gd name="T6" fmla="*/ 0 w 59"/>
                <a:gd name="T7" fmla="*/ 31 h 69"/>
                <a:gd name="T8" fmla="*/ 0 w 59"/>
                <a:gd name="T9" fmla="*/ 31 h 69"/>
                <a:gd name="T10" fmla="*/ 57 w 59"/>
                <a:gd name="T11" fmla="*/ 69 h 69"/>
                <a:gd name="T12" fmla="*/ 57 w 59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9">
                  <a:moveTo>
                    <a:pt x="57" y="69"/>
                  </a:moveTo>
                  <a:cubicBezTo>
                    <a:pt x="58" y="67"/>
                    <a:pt x="59" y="64"/>
                    <a:pt x="59" y="6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7104063" y="4532313"/>
              <a:ext cx="614363" cy="557213"/>
            </a:xfrm>
            <a:custGeom>
              <a:avLst/>
              <a:gdLst>
                <a:gd name="T0" fmla="*/ 4 w 387"/>
                <a:gd name="T1" fmla="*/ 351 h 351"/>
                <a:gd name="T2" fmla="*/ 4 w 387"/>
                <a:gd name="T3" fmla="*/ 9 h 351"/>
                <a:gd name="T4" fmla="*/ 383 w 387"/>
                <a:gd name="T5" fmla="*/ 9 h 351"/>
                <a:gd name="T6" fmla="*/ 383 w 387"/>
                <a:gd name="T7" fmla="*/ 351 h 351"/>
                <a:gd name="T8" fmla="*/ 387 w 387"/>
                <a:gd name="T9" fmla="*/ 351 h 351"/>
                <a:gd name="T10" fmla="*/ 387 w 387"/>
                <a:gd name="T11" fmla="*/ 0 h 351"/>
                <a:gd name="T12" fmla="*/ 0 w 387"/>
                <a:gd name="T13" fmla="*/ 0 h 351"/>
                <a:gd name="T14" fmla="*/ 0 w 387"/>
                <a:gd name="T15" fmla="*/ 351 h 351"/>
                <a:gd name="T16" fmla="*/ 4 w 387"/>
                <a:gd name="T17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351">
                  <a:moveTo>
                    <a:pt x="4" y="351"/>
                  </a:moveTo>
                  <a:lnTo>
                    <a:pt x="4" y="9"/>
                  </a:lnTo>
                  <a:lnTo>
                    <a:pt x="383" y="9"/>
                  </a:lnTo>
                  <a:lnTo>
                    <a:pt x="383" y="351"/>
                  </a:lnTo>
                  <a:lnTo>
                    <a:pt x="387" y="351"/>
                  </a:lnTo>
                  <a:lnTo>
                    <a:pt x="387" y="0"/>
                  </a:lnTo>
                  <a:lnTo>
                    <a:pt x="0" y="0"/>
                  </a:lnTo>
                  <a:lnTo>
                    <a:pt x="0" y="351"/>
                  </a:lnTo>
                  <a:lnTo>
                    <a:pt x="4" y="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7005638" y="5095875"/>
              <a:ext cx="811213" cy="309563"/>
            </a:xfrm>
            <a:custGeom>
              <a:avLst/>
              <a:gdLst>
                <a:gd name="T0" fmla="*/ 0 w 124"/>
                <a:gd name="T1" fmla="*/ 45 h 47"/>
                <a:gd name="T2" fmla="*/ 7 w 124"/>
                <a:gd name="T3" fmla="*/ 47 h 47"/>
                <a:gd name="T4" fmla="*/ 117 w 124"/>
                <a:gd name="T5" fmla="*/ 47 h 47"/>
                <a:gd name="T6" fmla="*/ 124 w 124"/>
                <a:gd name="T7" fmla="*/ 45 h 47"/>
                <a:gd name="T8" fmla="*/ 62 w 124"/>
                <a:gd name="T9" fmla="*/ 0 h 47"/>
                <a:gd name="T10" fmla="*/ 0 w 124"/>
                <a:gd name="T11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47">
                  <a:moveTo>
                    <a:pt x="0" y="45"/>
                  </a:moveTo>
                  <a:cubicBezTo>
                    <a:pt x="2" y="46"/>
                    <a:pt x="4" y="47"/>
                    <a:pt x="7" y="47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20" y="47"/>
                    <a:pt x="122" y="46"/>
                    <a:pt x="124" y="45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480376" y="1611313"/>
            <a:ext cx="869950" cy="871538"/>
            <a:chOff x="9582150" y="1484313"/>
            <a:chExt cx="869950" cy="871538"/>
          </a:xfrm>
          <a:solidFill>
            <a:schemeClr val="accent4"/>
          </a:solidFill>
        </p:grpSpPr>
        <p:sp>
          <p:nvSpPr>
            <p:cNvPr id="29" name="Freeform 21"/>
            <p:cNvSpPr>
              <a:spLocks noEditPoints="1"/>
            </p:cNvSpPr>
            <p:nvPr/>
          </p:nvSpPr>
          <p:spPr bwMode="auto">
            <a:xfrm>
              <a:off x="9667875" y="1582738"/>
              <a:ext cx="700088" cy="773113"/>
            </a:xfrm>
            <a:custGeom>
              <a:avLst/>
              <a:gdLst>
                <a:gd name="T0" fmla="*/ 53 w 107"/>
                <a:gd name="T1" fmla="*/ 0 h 118"/>
                <a:gd name="T2" fmla="*/ 0 w 107"/>
                <a:gd name="T3" fmla="*/ 42 h 118"/>
                <a:gd name="T4" fmla="*/ 0 w 107"/>
                <a:gd name="T5" fmla="*/ 87 h 118"/>
                <a:gd name="T6" fmla="*/ 0 w 107"/>
                <a:gd name="T7" fmla="*/ 118 h 118"/>
                <a:gd name="T8" fmla="*/ 36 w 107"/>
                <a:gd name="T9" fmla="*/ 118 h 118"/>
                <a:gd name="T10" fmla="*/ 36 w 107"/>
                <a:gd name="T11" fmla="*/ 82 h 118"/>
                <a:gd name="T12" fmla="*/ 71 w 107"/>
                <a:gd name="T13" fmla="*/ 82 h 118"/>
                <a:gd name="T14" fmla="*/ 71 w 107"/>
                <a:gd name="T15" fmla="*/ 118 h 118"/>
                <a:gd name="T16" fmla="*/ 107 w 107"/>
                <a:gd name="T17" fmla="*/ 118 h 118"/>
                <a:gd name="T18" fmla="*/ 107 w 107"/>
                <a:gd name="T19" fmla="*/ 87 h 118"/>
                <a:gd name="T20" fmla="*/ 107 w 107"/>
                <a:gd name="T21" fmla="*/ 42 h 118"/>
                <a:gd name="T22" fmla="*/ 53 w 107"/>
                <a:gd name="T23" fmla="*/ 0 h 118"/>
                <a:gd name="T24" fmla="*/ 56 w 107"/>
                <a:gd name="T25" fmla="*/ 27 h 118"/>
                <a:gd name="T26" fmla="*/ 72 w 107"/>
                <a:gd name="T27" fmla="*/ 43 h 118"/>
                <a:gd name="T28" fmla="*/ 56 w 107"/>
                <a:gd name="T29" fmla="*/ 43 h 118"/>
                <a:gd name="T30" fmla="*/ 56 w 107"/>
                <a:gd name="T31" fmla="*/ 27 h 118"/>
                <a:gd name="T32" fmla="*/ 51 w 107"/>
                <a:gd name="T33" fmla="*/ 27 h 118"/>
                <a:gd name="T34" fmla="*/ 51 w 107"/>
                <a:gd name="T35" fmla="*/ 43 h 118"/>
                <a:gd name="T36" fmla="*/ 35 w 107"/>
                <a:gd name="T37" fmla="*/ 43 h 118"/>
                <a:gd name="T38" fmla="*/ 51 w 107"/>
                <a:gd name="T39" fmla="*/ 27 h 118"/>
                <a:gd name="T40" fmla="*/ 35 w 107"/>
                <a:gd name="T41" fmla="*/ 47 h 118"/>
                <a:gd name="T42" fmla="*/ 51 w 107"/>
                <a:gd name="T43" fmla="*/ 47 h 118"/>
                <a:gd name="T44" fmla="*/ 51 w 107"/>
                <a:gd name="T45" fmla="*/ 64 h 118"/>
                <a:gd name="T46" fmla="*/ 35 w 107"/>
                <a:gd name="T47" fmla="*/ 47 h 118"/>
                <a:gd name="T48" fmla="*/ 56 w 107"/>
                <a:gd name="T49" fmla="*/ 64 h 118"/>
                <a:gd name="T50" fmla="*/ 56 w 107"/>
                <a:gd name="T51" fmla="*/ 47 h 118"/>
                <a:gd name="T52" fmla="*/ 72 w 107"/>
                <a:gd name="T53" fmla="*/ 47 h 118"/>
                <a:gd name="T54" fmla="*/ 56 w 107"/>
                <a:gd name="T55" fmla="*/ 6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18">
                  <a:moveTo>
                    <a:pt x="53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1" y="118"/>
                    <a:pt x="71" y="118"/>
                    <a:pt x="71" y="118"/>
                  </a:cubicBezTo>
                  <a:cubicBezTo>
                    <a:pt x="107" y="118"/>
                    <a:pt x="107" y="118"/>
                    <a:pt x="107" y="118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7" y="42"/>
                    <a:pt x="107" y="42"/>
                    <a:pt x="107" y="42"/>
                  </a:cubicBezTo>
                  <a:lnTo>
                    <a:pt x="53" y="0"/>
                  </a:lnTo>
                  <a:close/>
                  <a:moveTo>
                    <a:pt x="56" y="27"/>
                  </a:moveTo>
                  <a:cubicBezTo>
                    <a:pt x="64" y="28"/>
                    <a:pt x="71" y="35"/>
                    <a:pt x="72" y="43"/>
                  </a:cubicBezTo>
                  <a:cubicBezTo>
                    <a:pt x="56" y="43"/>
                    <a:pt x="56" y="43"/>
                    <a:pt x="56" y="43"/>
                  </a:cubicBezTo>
                  <a:lnTo>
                    <a:pt x="56" y="27"/>
                  </a:lnTo>
                  <a:close/>
                  <a:moveTo>
                    <a:pt x="51" y="27"/>
                  </a:moveTo>
                  <a:cubicBezTo>
                    <a:pt x="51" y="43"/>
                    <a:pt x="51" y="43"/>
                    <a:pt x="51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35"/>
                    <a:pt x="43" y="28"/>
                    <a:pt x="51" y="27"/>
                  </a:cubicBezTo>
                  <a:close/>
                  <a:moveTo>
                    <a:pt x="35" y="47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43" y="63"/>
                    <a:pt x="36" y="56"/>
                    <a:pt x="35" y="47"/>
                  </a:cubicBezTo>
                  <a:close/>
                  <a:moveTo>
                    <a:pt x="56" y="64"/>
                  </a:moveTo>
                  <a:cubicBezTo>
                    <a:pt x="56" y="47"/>
                    <a:pt x="56" y="47"/>
                    <a:pt x="56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1" y="56"/>
                    <a:pt x="64" y="63"/>
                    <a:pt x="56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9582150" y="1484313"/>
              <a:ext cx="869950" cy="419100"/>
            </a:xfrm>
            <a:custGeom>
              <a:avLst/>
              <a:gdLst>
                <a:gd name="T0" fmla="*/ 107 w 133"/>
                <a:gd name="T1" fmla="*/ 31 h 64"/>
                <a:gd name="T2" fmla="*/ 107 w 133"/>
                <a:gd name="T3" fmla="*/ 11 h 64"/>
                <a:gd name="T4" fmla="*/ 108 w 133"/>
                <a:gd name="T5" fmla="*/ 11 h 64"/>
                <a:gd name="T6" fmla="*/ 112 w 133"/>
                <a:gd name="T7" fmla="*/ 7 h 64"/>
                <a:gd name="T8" fmla="*/ 112 w 133"/>
                <a:gd name="T9" fmla="*/ 7 h 64"/>
                <a:gd name="T10" fmla="*/ 108 w 133"/>
                <a:gd name="T11" fmla="*/ 3 h 64"/>
                <a:gd name="T12" fmla="*/ 107 w 133"/>
                <a:gd name="T13" fmla="*/ 3 h 64"/>
                <a:gd name="T14" fmla="*/ 99 w 133"/>
                <a:gd name="T15" fmla="*/ 3 h 64"/>
                <a:gd name="T16" fmla="*/ 98 w 133"/>
                <a:gd name="T17" fmla="*/ 3 h 64"/>
                <a:gd name="T18" fmla="*/ 94 w 133"/>
                <a:gd name="T19" fmla="*/ 7 h 64"/>
                <a:gd name="T20" fmla="*/ 94 w 133"/>
                <a:gd name="T21" fmla="*/ 7 h 64"/>
                <a:gd name="T22" fmla="*/ 98 w 133"/>
                <a:gd name="T23" fmla="*/ 11 h 64"/>
                <a:gd name="T24" fmla="*/ 99 w 133"/>
                <a:gd name="T25" fmla="*/ 11 h 64"/>
                <a:gd name="T26" fmla="*/ 99 w 133"/>
                <a:gd name="T27" fmla="*/ 24 h 64"/>
                <a:gd name="T28" fmla="*/ 69 w 133"/>
                <a:gd name="T29" fmla="*/ 1 h 64"/>
                <a:gd name="T30" fmla="*/ 64 w 133"/>
                <a:gd name="T31" fmla="*/ 1 h 64"/>
                <a:gd name="T32" fmla="*/ 2 w 133"/>
                <a:gd name="T33" fmla="*/ 49 h 64"/>
                <a:gd name="T34" fmla="*/ 0 w 133"/>
                <a:gd name="T35" fmla="*/ 53 h 64"/>
                <a:gd name="T36" fmla="*/ 0 w 133"/>
                <a:gd name="T37" fmla="*/ 60 h 64"/>
                <a:gd name="T38" fmla="*/ 4 w 133"/>
                <a:gd name="T39" fmla="*/ 64 h 64"/>
                <a:gd name="T40" fmla="*/ 4 w 133"/>
                <a:gd name="T41" fmla="*/ 64 h 64"/>
                <a:gd name="T42" fmla="*/ 9 w 133"/>
                <a:gd name="T43" fmla="*/ 60 h 64"/>
                <a:gd name="T44" fmla="*/ 9 w 133"/>
                <a:gd name="T45" fmla="*/ 55 h 64"/>
                <a:gd name="T46" fmla="*/ 66 w 133"/>
                <a:gd name="T47" fmla="*/ 10 h 64"/>
                <a:gd name="T48" fmla="*/ 124 w 133"/>
                <a:gd name="T49" fmla="*/ 55 h 64"/>
                <a:gd name="T50" fmla="*/ 124 w 133"/>
                <a:gd name="T51" fmla="*/ 60 h 64"/>
                <a:gd name="T52" fmla="*/ 129 w 133"/>
                <a:gd name="T53" fmla="*/ 64 h 64"/>
                <a:gd name="T54" fmla="*/ 129 w 133"/>
                <a:gd name="T55" fmla="*/ 64 h 64"/>
                <a:gd name="T56" fmla="*/ 133 w 133"/>
                <a:gd name="T57" fmla="*/ 60 h 64"/>
                <a:gd name="T58" fmla="*/ 133 w 133"/>
                <a:gd name="T59" fmla="*/ 53 h 64"/>
                <a:gd name="T60" fmla="*/ 131 w 133"/>
                <a:gd name="T61" fmla="*/ 49 h 64"/>
                <a:gd name="T62" fmla="*/ 107 w 133"/>
                <a:gd name="T6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" h="64">
                  <a:moveTo>
                    <a:pt x="107" y="31"/>
                  </a:moveTo>
                  <a:cubicBezTo>
                    <a:pt x="107" y="11"/>
                    <a:pt x="107" y="11"/>
                    <a:pt x="107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0" y="11"/>
                    <a:pt x="112" y="9"/>
                    <a:pt x="112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2" y="5"/>
                    <a:pt x="110" y="3"/>
                    <a:pt x="108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6" y="3"/>
                    <a:pt x="94" y="5"/>
                    <a:pt x="94" y="7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4" y="9"/>
                    <a:pt x="96" y="11"/>
                    <a:pt x="98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8" y="0"/>
                    <a:pt x="65" y="0"/>
                    <a:pt x="64" y="1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50"/>
                    <a:pt x="0" y="51"/>
                    <a:pt x="0" y="5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7" y="64"/>
                    <a:pt x="9" y="62"/>
                    <a:pt x="9" y="60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2"/>
                    <a:pt x="126" y="64"/>
                    <a:pt x="12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31" y="64"/>
                    <a:pt x="133" y="62"/>
                    <a:pt x="133" y="60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133" y="51"/>
                    <a:pt x="132" y="50"/>
                    <a:pt x="131" y="49"/>
                  </a:cubicBezTo>
                  <a:lnTo>
                    <a:pt x="10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295800" y="1670050"/>
            <a:ext cx="765176" cy="760413"/>
            <a:chOff x="4422775" y="1543050"/>
            <a:chExt cx="765176" cy="760413"/>
          </a:xfrm>
          <a:solidFill>
            <a:schemeClr val="accent2"/>
          </a:solidFill>
        </p:grpSpPr>
        <p:sp>
          <p:nvSpPr>
            <p:cNvPr id="32" name="Freeform 23"/>
            <p:cNvSpPr/>
            <p:nvPr/>
          </p:nvSpPr>
          <p:spPr bwMode="auto">
            <a:xfrm>
              <a:off x="4422775" y="2284413"/>
              <a:ext cx="765175" cy="19050"/>
            </a:xfrm>
            <a:custGeom>
              <a:avLst/>
              <a:gdLst>
                <a:gd name="T0" fmla="*/ 482 w 482"/>
                <a:gd name="T1" fmla="*/ 12 h 12"/>
                <a:gd name="T2" fmla="*/ 0 w 482"/>
                <a:gd name="T3" fmla="*/ 12 h 12"/>
                <a:gd name="T4" fmla="*/ 0 w 482"/>
                <a:gd name="T5" fmla="*/ 0 h 12"/>
                <a:gd name="T6" fmla="*/ 466 w 482"/>
                <a:gd name="T7" fmla="*/ 0 h 12"/>
                <a:gd name="T8" fmla="*/ 482 w 48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12">
                  <a:moveTo>
                    <a:pt x="482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466" y="0"/>
                  </a:lnTo>
                  <a:lnTo>
                    <a:pt x="48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4422775" y="1543050"/>
              <a:ext cx="26988" cy="760413"/>
            </a:xfrm>
            <a:custGeom>
              <a:avLst/>
              <a:gdLst>
                <a:gd name="T0" fmla="*/ 17 w 17"/>
                <a:gd name="T1" fmla="*/ 12 h 479"/>
                <a:gd name="T2" fmla="*/ 17 w 17"/>
                <a:gd name="T3" fmla="*/ 29 h 479"/>
                <a:gd name="T4" fmla="*/ 17 w 17"/>
                <a:gd name="T5" fmla="*/ 479 h 479"/>
                <a:gd name="T6" fmla="*/ 0 w 17"/>
                <a:gd name="T7" fmla="*/ 479 h 479"/>
                <a:gd name="T8" fmla="*/ 0 w 17"/>
                <a:gd name="T9" fmla="*/ 29 h 479"/>
                <a:gd name="T10" fmla="*/ 0 w 17"/>
                <a:gd name="T11" fmla="*/ 0 h 479"/>
                <a:gd name="T12" fmla="*/ 17 w 17"/>
                <a:gd name="T13" fmla="*/ 12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79">
                  <a:moveTo>
                    <a:pt x="17" y="12"/>
                  </a:moveTo>
                  <a:lnTo>
                    <a:pt x="17" y="29"/>
                  </a:lnTo>
                  <a:lnTo>
                    <a:pt x="17" y="479"/>
                  </a:lnTo>
                  <a:lnTo>
                    <a:pt x="0" y="479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4422775" y="1543050"/>
              <a:ext cx="46038" cy="46038"/>
            </a:xfrm>
            <a:custGeom>
              <a:avLst/>
              <a:gdLst>
                <a:gd name="T0" fmla="*/ 0 w 29"/>
                <a:gd name="T1" fmla="*/ 0 h 29"/>
                <a:gd name="T2" fmla="*/ 29 w 29"/>
                <a:gd name="T3" fmla="*/ 29 h 29"/>
                <a:gd name="T4" fmla="*/ 0 w 29"/>
                <a:gd name="T5" fmla="*/ 29 h 29"/>
                <a:gd name="T6" fmla="*/ 0 w 2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8">
                  <a:moveTo>
                    <a:pt x="0" y="0"/>
                  </a:moveTo>
                  <a:lnTo>
                    <a:pt x="29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5141913" y="2263775"/>
              <a:ext cx="46038" cy="39688"/>
            </a:xfrm>
            <a:custGeom>
              <a:avLst/>
              <a:gdLst>
                <a:gd name="T0" fmla="*/ 29 w 29"/>
                <a:gd name="T1" fmla="*/ 25 h 25"/>
                <a:gd name="T2" fmla="*/ 0 w 29"/>
                <a:gd name="T3" fmla="*/ 25 h 25"/>
                <a:gd name="T4" fmla="*/ 0 w 29"/>
                <a:gd name="T5" fmla="*/ 0 h 25"/>
                <a:gd name="T6" fmla="*/ 29 w 29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5">
                  <a:moveTo>
                    <a:pt x="29" y="25"/>
                  </a:moveTo>
                  <a:lnTo>
                    <a:pt x="0" y="25"/>
                  </a:lnTo>
                  <a:lnTo>
                    <a:pt x="0" y="0"/>
                  </a:lnTo>
                  <a:lnTo>
                    <a:pt x="29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4573588" y="2263775"/>
              <a:ext cx="1905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28"/>
            <p:cNvSpPr>
              <a:spLocks noChangeArrowheads="1"/>
            </p:cNvSpPr>
            <p:nvPr/>
          </p:nvSpPr>
          <p:spPr bwMode="auto">
            <a:xfrm>
              <a:off x="4724400" y="2263775"/>
              <a:ext cx="1905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29"/>
            <p:cNvSpPr>
              <a:spLocks noChangeArrowheads="1"/>
            </p:cNvSpPr>
            <p:nvPr/>
          </p:nvSpPr>
          <p:spPr bwMode="auto">
            <a:xfrm>
              <a:off x="4867275" y="2263775"/>
              <a:ext cx="20638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30"/>
            <p:cNvSpPr>
              <a:spLocks noChangeArrowheads="1"/>
            </p:cNvSpPr>
            <p:nvPr/>
          </p:nvSpPr>
          <p:spPr bwMode="auto">
            <a:xfrm>
              <a:off x="5018088" y="2263775"/>
              <a:ext cx="19050" cy="39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31"/>
            <p:cNvSpPr>
              <a:spLocks noChangeArrowheads="1"/>
            </p:cNvSpPr>
            <p:nvPr/>
          </p:nvSpPr>
          <p:spPr bwMode="auto">
            <a:xfrm>
              <a:off x="4422775" y="1693863"/>
              <a:ext cx="460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4422775" y="1838325"/>
              <a:ext cx="460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33"/>
            <p:cNvSpPr>
              <a:spLocks noChangeArrowheads="1"/>
            </p:cNvSpPr>
            <p:nvPr/>
          </p:nvSpPr>
          <p:spPr bwMode="auto">
            <a:xfrm>
              <a:off x="4422775" y="1989138"/>
              <a:ext cx="460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34"/>
            <p:cNvSpPr>
              <a:spLocks noChangeArrowheads="1"/>
            </p:cNvSpPr>
            <p:nvPr/>
          </p:nvSpPr>
          <p:spPr bwMode="auto">
            <a:xfrm>
              <a:off x="4422775" y="2133600"/>
              <a:ext cx="46038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5"/>
            <p:cNvSpPr>
              <a:spLocks noEditPoints="1"/>
            </p:cNvSpPr>
            <p:nvPr/>
          </p:nvSpPr>
          <p:spPr bwMode="auto">
            <a:xfrm>
              <a:off x="4468813" y="1909763"/>
              <a:ext cx="85725" cy="393700"/>
            </a:xfrm>
            <a:custGeom>
              <a:avLst/>
              <a:gdLst>
                <a:gd name="T0" fmla="*/ 49 w 54"/>
                <a:gd name="T1" fmla="*/ 0 h 248"/>
                <a:gd name="T2" fmla="*/ 41 w 54"/>
                <a:gd name="T3" fmla="*/ 0 h 248"/>
                <a:gd name="T4" fmla="*/ 25 w 54"/>
                <a:gd name="T5" fmla="*/ 0 h 248"/>
                <a:gd name="T6" fmla="*/ 16 w 54"/>
                <a:gd name="T7" fmla="*/ 0 h 248"/>
                <a:gd name="T8" fmla="*/ 4 w 54"/>
                <a:gd name="T9" fmla="*/ 0 h 248"/>
                <a:gd name="T10" fmla="*/ 0 w 54"/>
                <a:gd name="T11" fmla="*/ 0 h 248"/>
                <a:gd name="T12" fmla="*/ 0 w 54"/>
                <a:gd name="T13" fmla="*/ 8 h 248"/>
                <a:gd name="T14" fmla="*/ 0 w 54"/>
                <a:gd name="T15" fmla="*/ 21 h 248"/>
                <a:gd name="T16" fmla="*/ 0 w 54"/>
                <a:gd name="T17" fmla="*/ 29 h 248"/>
                <a:gd name="T18" fmla="*/ 0 w 54"/>
                <a:gd name="T19" fmla="*/ 41 h 248"/>
                <a:gd name="T20" fmla="*/ 0 w 54"/>
                <a:gd name="T21" fmla="*/ 54 h 248"/>
                <a:gd name="T22" fmla="*/ 0 w 54"/>
                <a:gd name="T23" fmla="*/ 66 h 248"/>
                <a:gd name="T24" fmla="*/ 0 w 54"/>
                <a:gd name="T25" fmla="*/ 75 h 248"/>
                <a:gd name="T26" fmla="*/ 0 w 54"/>
                <a:gd name="T27" fmla="*/ 83 h 248"/>
                <a:gd name="T28" fmla="*/ 0 w 54"/>
                <a:gd name="T29" fmla="*/ 248 h 248"/>
                <a:gd name="T30" fmla="*/ 54 w 54"/>
                <a:gd name="T31" fmla="*/ 248 h 248"/>
                <a:gd name="T32" fmla="*/ 54 w 54"/>
                <a:gd name="T33" fmla="*/ 83 h 248"/>
                <a:gd name="T34" fmla="*/ 54 w 54"/>
                <a:gd name="T35" fmla="*/ 79 h 248"/>
                <a:gd name="T36" fmla="*/ 54 w 54"/>
                <a:gd name="T37" fmla="*/ 66 h 248"/>
                <a:gd name="T38" fmla="*/ 54 w 54"/>
                <a:gd name="T39" fmla="*/ 58 h 248"/>
                <a:gd name="T40" fmla="*/ 54 w 54"/>
                <a:gd name="T41" fmla="*/ 41 h 248"/>
                <a:gd name="T42" fmla="*/ 54 w 54"/>
                <a:gd name="T43" fmla="*/ 33 h 248"/>
                <a:gd name="T44" fmla="*/ 54 w 54"/>
                <a:gd name="T45" fmla="*/ 21 h 248"/>
                <a:gd name="T46" fmla="*/ 54 w 54"/>
                <a:gd name="T47" fmla="*/ 13 h 248"/>
                <a:gd name="T48" fmla="*/ 54 w 54"/>
                <a:gd name="T49" fmla="*/ 0 h 248"/>
                <a:gd name="T50" fmla="*/ 49 w 54"/>
                <a:gd name="T51" fmla="*/ 0 h 248"/>
                <a:gd name="T52" fmla="*/ 4 w 54"/>
                <a:gd name="T53" fmla="*/ 8 h 248"/>
                <a:gd name="T54" fmla="*/ 8 w 54"/>
                <a:gd name="T55" fmla="*/ 8 h 248"/>
                <a:gd name="T56" fmla="*/ 4 w 54"/>
                <a:gd name="T57" fmla="*/ 13 h 248"/>
                <a:gd name="T58" fmla="*/ 4 w 54"/>
                <a:gd name="T59" fmla="*/ 8 h 248"/>
                <a:gd name="T60" fmla="*/ 4 w 54"/>
                <a:gd name="T61" fmla="*/ 21 h 248"/>
                <a:gd name="T62" fmla="*/ 21 w 54"/>
                <a:gd name="T63" fmla="*/ 8 h 248"/>
                <a:gd name="T64" fmla="*/ 33 w 54"/>
                <a:gd name="T65" fmla="*/ 8 h 248"/>
                <a:gd name="T66" fmla="*/ 4 w 54"/>
                <a:gd name="T67" fmla="*/ 37 h 248"/>
                <a:gd name="T68" fmla="*/ 4 w 54"/>
                <a:gd name="T69" fmla="*/ 21 h 248"/>
                <a:gd name="T70" fmla="*/ 4 w 54"/>
                <a:gd name="T71" fmla="*/ 46 h 248"/>
                <a:gd name="T72" fmla="*/ 41 w 54"/>
                <a:gd name="T73" fmla="*/ 8 h 248"/>
                <a:gd name="T74" fmla="*/ 45 w 54"/>
                <a:gd name="T75" fmla="*/ 8 h 248"/>
                <a:gd name="T76" fmla="*/ 45 w 54"/>
                <a:gd name="T77" fmla="*/ 17 h 248"/>
                <a:gd name="T78" fmla="*/ 4 w 54"/>
                <a:gd name="T79" fmla="*/ 58 h 248"/>
                <a:gd name="T80" fmla="*/ 4 w 54"/>
                <a:gd name="T81" fmla="*/ 46 h 248"/>
                <a:gd name="T82" fmla="*/ 45 w 54"/>
                <a:gd name="T83" fmla="*/ 75 h 248"/>
                <a:gd name="T84" fmla="*/ 45 w 54"/>
                <a:gd name="T85" fmla="*/ 79 h 248"/>
                <a:gd name="T86" fmla="*/ 41 w 54"/>
                <a:gd name="T87" fmla="*/ 79 h 248"/>
                <a:gd name="T88" fmla="*/ 45 w 54"/>
                <a:gd name="T89" fmla="*/ 75 h 248"/>
                <a:gd name="T90" fmla="*/ 33 w 54"/>
                <a:gd name="T91" fmla="*/ 79 h 248"/>
                <a:gd name="T92" fmla="*/ 21 w 54"/>
                <a:gd name="T93" fmla="*/ 79 h 248"/>
                <a:gd name="T94" fmla="*/ 45 w 54"/>
                <a:gd name="T95" fmla="*/ 50 h 248"/>
                <a:gd name="T96" fmla="*/ 45 w 54"/>
                <a:gd name="T97" fmla="*/ 62 h 248"/>
                <a:gd name="T98" fmla="*/ 33 w 54"/>
                <a:gd name="T99" fmla="*/ 79 h 248"/>
                <a:gd name="T100" fmla="*/ 4 w 54"/>
                <a:gd name="T101" fmla="*/ 70 h 248"/>
                <a:gd name="T102" fmla="*/ 45 w 54"/>
                <a:gd name="T103" fmla="*/ 29 h 248"/>
                <a:gd name="T104" fmla="*/ 45 w 54"/>
                <a:gd name="T105" fmla="*/ 41 h 248"/>
                <a:gd name="T106" fmla="*/ 8 w 54"/>
                <a:gd name="T107" fmla="*/ 79 h 248"/>
                <a:gd name="T108" fmla="*/ 4 w 54"/>
                <a:gd name="T109" fmla="*/ 79 h 248"/>
                <a:gd name="T110" fmla="*/ 4 w 54"/>
                <a:gd name="T111" fmla="*/ 7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" h="248">
                  <a:moveTo>
                    <a:pt x="49" y="0"/>
                  </a:moveTo>
                  <a:lnTo>
                    <a:pt x="41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75"/>
                  </a:lnTo>
                  <a:lnTo>
                    <a:pt x="0" y="83"/>
                  </a:lnTo>
                  <a:lnTo>
                    <a:pt x="0" y="248"/>
                  </a:lnTo>
                  <a:lnTo>
                    <a:pt x="54" y="248"/>
                  </a:lnTo>
                  <a:lnTo>
                    <a:pt x="54" y="83"/>
                  </a:lnTo>
                  <a:lnTo>
                    <a:pt x="54" y="79"/>
                  </a:lnTo>
                  <a:lnTo>
                    <a:pt x="54" y="66"/>
                  </a:lnTo>
                  <a:lnTo>
                    <a:pt x="54" y="58"/>
                  </a:lnTo>
                  <a:lnTo>
                    <a:pt x="54" y="41"/>
                  </a:lnTo>
                  <a:lnTo>
                    <a:pt x="54" y="33"/>
                  </a:lnTo>
                  <a:lnTo>
                    <a:pt x="54" y="21"/>
                  </a:lnTo>
                  <a:lnTo>
                    <a:pt x="54" y="13"/>
                  </a:lnTo>
                  <a:lnTo>
                    <a:pt x="54" y="0"/>
                  </a:lnTo>
                  <a:lnTo>
                    <a:pt x="49" y="0"/>
                  </a:lnTo>
                  <a:close/>
                  <a:moveTo>
                    <a:pt x="4" y="8"/>
                  </a:moveTo>
                  <a:lnTo>
                    <a:pt x="8" y="8"/>
                  </a:lnTo>
                  <a:lnTo>
                    <a:pt x="4" y="13"/>
                  </a:lnTo>
                  <a:lnTo>
                    <a:pt x="4" y="8"/>
                  </a:lnTo>
                  <a:close/>
                  <a:moveTo>
                    <a:pt x="4" y="21"/>
                  </a:moveTo>
                  <a:lnTo>
                    <a:pt x="21" y="8"/>
                  </a:lnTo>
                  <a:lnTo>
                    <a:pt x="33" y="8"/>
                  </a:lnTo>
                  <a:lnTo>
                    <a:pt x="4" y="37"/>
                  </a:lnTo>
                  <a:lnTo>
                    <a:pt x="4" y="21"/>
                  </a:lnTo>
                  <a:close/>
                  <a:moveTo>
                    <a:pt x="4" y="46"/>
                  </a:moveTo>
                  <a:lnTo>
                    <a:pt x="41" y="8"/>
                  </a:lnTo>
                  <a:lnTo>
                    <a:pt x="45" y="8"/>
                  </a:lnTo>
                  <a:lnTo>
                    <a:pt x="45" y="17"/>
                  </a:lnTo>
                  <a:lnTo>
                    <a:pt x="4" y="58"/>
                  </a:lnTo>
                  <a:lnTo>
                    <a:pt x="4" y="46"/>
                  </a:lnTo>
                  <a:close/>
                  <a:moveTo>
                    <a:pt x="45" y="75"/>
                  </a:moveTo>
                  <a:lnTo>
                    <a:pt x="45" y="79"/>
                  </a:lnTo>
                  <a:lnTo>
                    <a:pt x="41" y="79"/>
                  </a:lnTo>
                  <a:lnTo>
                    <a:pt x="45" y="75"/>
                  </a:lnTo>
                  <a:close/>
                  <a:moveTo>
                    <a:pt x="33" y="79"/>
                  </a:moveTo>
                  <a:lnTo>
                    <a:pt x="21" y="79"/>
                  </a:lnTo>
                  <a:lnTo>
                    <a:pt x="45" y="50"/>
                  </a:lnTo>
                  <a:lnTo>
                    <a:pt x="45" y="62"/>
                  </a:lnTo>
                  <a:lnTo>
                    <a:pt x="33" y="79"/>
                  </a:lnTo>
                  <a:close/>
                  <a:moveTo>
                    <a:pt x="4" y="70"/>
                  </a:moveTo>
                  <a:lnTo>
                    <a:pt x="45" y="29"/>
                  </a:lnTo>
                  <a:lnTo>
                    <a:pt x="45" y="41"/>
                  </a:lnTo>
                  <a:lnTo>
                    <a:pt x="8" y="79"/>
                  </a:lnTo>
                  <a:lnTo>
                    <a:pt x="4" y="79"/>
                  </a:lnTo>
                  <a:lnTo>
                    <a:pt x="4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4613275" y="1844675"/>
              <a:ext cx="90488" cy="458788"/>
            </a:xfrm>
            <a:custGeom>
              <a:avLst/>
              <a:gdLst>
                <a:gd name="T0" fmla="*/ 53 w 57"/>
                <a:gd name="T1" fmla="*/ 0 h 289"/>
                <a:gd name="T2" fmla="*/ 41 w 57"/>
                <a:gd name="T3" fmla="*/ 0 h 289"/>
                <a:gd name="T4" fmla="*/ 28 w 57"/>
                <a:gd name="T5" fmla="*/ 0 h 289"/>
                <a:gd name="T6" fmla="*/ 20 w 57"/>
                <a:gd name="T7" fmla="*/ 0 h 289"/>
                <a:gd name="T8" fmla="*/ 4 w 57"/>
                <a:gd name="T9" fmla="*/ 0 h 289"/>
                <a:gd name="T10" fmla="*/ 0 w 57"/>
                <a:gd name="T11" fmla="*/ 0 h 289"/>
                <a:gd name="T12" fmla="*/ 0 w 57"/>
                <a:gd name="T13" fmla="*/ 8 h 289"/>
                <a:gd name="T14" fmla="*/ 0 w 57"/>
                <a:gd name="T15" fmla="*/ 21 h 289"/>
                <a:gd name="T16" fmla="*/ 0 w 57"/>
                <a:gd name="T17" fmla="*/ 29 h 289"/>
                <a:gd name="T18" fmla="*/ 0 w 57"/>
                <a:gd name="T19" fmla="*/ 41 h 289"/>
                <a:gd name="T20" fmla="*/ 0 w 57"/>
                <a:gd name="T21" fmla="*/ 54 h 289"/>
                <a:gd name="T22" fmla="*/ 0 w 57"/>
                <a:gd name="T23" fmla="*/ 66 h 289"/>
                <a:gd name="T24" fmla="*/ 0 w 57"/>
                <a:gd name="T25" fmla="*/ 74 h 289"/>
                <a:gd name="T26" fmla="*/ 0 w 57"/>
                <a:gd name="T27" fmla="*/ 82 h 289"/>
                <a:gd name="T28" fmla="*/ 0 w 57"/>
                <a:gd name="T29" fmla="*/ 289 h 289"/>
                <a:gd name="T30" fmla="*/ 57 w 57"/>
                <a:gd name="T31" fmla="*/ 289 h 289"/>
                <a:gd name="T32" fmla="*/ 57 w 57"/>
                <a:gd name="T33" fmla="*/ 82 h 289"/>
                <a:gd name="T34" fmla="*/ 57 w 57"/>
                <a:gd name="T35" fmla="*/ 78 h 289"/>
                <a:gd name="T36" fmla="*/ 57 w 57"/>
                <a:gd name="T37" fmla="*/ 66 h 289"/>
                <a:gd name="T38" fmla="*/ 57 w 57"/>
                <a:gd name="T39" fmla="*/ 58 h 289"/>
                <a:gd name="T40" fmla="*/ 57 w 57"/>
                <a:gd name="T41" fmla="*/ 41 h 289"/>
                <a:gd name="T42" fmla="*/ 57 w 57"/>
                <a:gd name="T43" fmla="*/ 33 h 289"/>
                <a:gd name="T44" fmla="*/ 57 w 57"/>
                <a:gd name="T45" fmla="*/ 21 h 289"/>
                <a:gd name="T46" fmla="*/ 57 w 57"/>
                <a:gd name="T47" fmla="*/ 12 h 289"/>
                <a:gd name="T48" fmla="*/ 57 w 57"/>
                <a:gd name="T49" fmla="*/ 0 h 289"/>
                <a:gd name="T50" fmla="*/ 53 w 57"/>
                <a:gd name="T51" fmla="*/ 0 h 289"/>
                <a:gd name="T52" fmla="*/ 8 w 57"/>
                <a:gd name="T53" fmla="*/ 8 h 289"/>
                <a:gd name="T54" fmla="*/ 12 w 57"/>
                <a:gd name="T55" fmla="*/ 8 h 289"/>
                <a:gd name="T56" fmla="*/ 8 w 57"/>
                <a:gd name="T57" fmla="*/ 12 h 289"/>
                <a:gd name="T58" fmla="*/ 8 w 57"/>
                <a:gd name="T59" fmla="*/ 8 h 289"/>
                <a:gd name="T60" fmla="*/ 8 w 57"/>
                <a:gd name="T61" fmla="*/ 21 h 289"/>
                <a:gd name="T62" fmla="*/ 20 w 57"/>
                <a:gd name="T63" fmla="*/ 8 h 289"/>
                <a:gd name="T64" fmla="*/ 37 w 57"/>
                <a:gd name="T65" fmla="*/ 8 h 289"/>
                <a:gd name="T66" fmla="*/ 8 w 57"/>
                <a:gd name="T67" fmla="*/ 37 h 289"/>
                <a:gd name="T68" fmla="*/ 8 w 57"/>
                <a:gd name="T69" fmla="*/ 21 h 289"/>
                <a:gd name="T70" fmla="*/ 8 w 57"/>
                <a:gd name="T71" fmla="*/ 45 h 289"/>
                <a:gd name="T72" fmla="*/ 45 w 57"/>
                <a:gd name="T73" fmla="*/ 8 h 289"/>
                <a:gd name="T74" fmla="*/ 49 w 57"/>
                <a:gd name="T75" fmla="*/ 8 h 289"/>
                <a:gd name="T76" fmla="*/ 49 w 57"/>
                <a:gd name="T77" fmla="*/ 16 h 289"/>
                <a:gd name="T78" fmla="*/ 8 w 57"/>
                <a:gd name="T79" fmla="*/ 58 h 289"/>
                <a:gd name="T80" fmla="*/ 8 w 57"/>
                <a:gd name="T81" fmla="*/ 45 h 289"/>
                <a:gd name="T82" fmla="*/ 49 w 57"/>
                <a:gd name="T83" fmla="*/ 74 h 289"/>
                <a:gd name="T84" fmla="*/ 49 w 57"/>
                <a:gd name="T85" fmla="*/ 78 h 289"/>
                <a:gd name="T86" fmla="*/ 45 w 57"/>
                <a:gd name="T87" fmla="*/ 78 h 289"/>
                <a:gd name="T88" fmla="*/ 49 w 57"/>
                <a:gd name="T89" fmla="*/ 74 h 289"/>
                <a:gd name="T90" fmla="*/ 37 w 57"/>
                <a:gd name="T91" fmla="*/ 78 h 289"/>
                <a:gd name="T92" fmla="*/ 20 w 57"/>
                <a:gd name="T93" fmla="*/ 78 h 289"/>
                <a:gd name="T94" fmla="*/ 49 w 57"/>
                <a:gd name="T95" fmla="*/ 49 h 289"/>
                <a:gd name="T96" fmla="*/ 49 w 57"/>
                <a:gd name="T97" fmla="*/ 62 h 289"/>
                <a:gd name="T98" fmla="*/ 37 w 57"/>
                <a:gd name="T99" fmla="*/ 78 h 289"/>
                <a:gd name="T100" fmla="*/ 8 w 57"/>
                <a:gd name="T101" fmla="*/ 70 h 289"/>
                <a:gd name="T102" fmla="*/ 49 w 57"/>
                <a:gd name="T103" fmla="*/ 29 h 289"/>
                <a:gd name="T104" fmla="*/ 49 w 57"/>
                <a:gd name="T105" fmla="*/ 41 h 289"/>
                <a:gd name="T106" fmla="*/ 12 w 57"/>
                <a:gd name="T107" fmla="*/ 78 h 289"/>
                <a:gd name="T108" fmla="*/ 8 w 57"/>
                <a:gd name="T109" fmla="*/ 78 h 289"/>
                <a:gd name="T110" fmla="*/ 8 w 57"/>
                <a:gd name="T111" fmla="*/ 7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7" h="289">
                  <a:moveTo>
                    <a:pt x="53" y="0"/>
                  </a:moveTo>
                  <a:lnTo>
                    <a:pt x="41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289"/>
                  </a:lnTo>
                  <a:lnTo>
                    <a:pt x="57" y="289"/>
                  </a:lnTo>
                  <a:lnTo>
                    <a:pt x="57" y="82"/>
                  </a:lnTo>
                  <a:lnTo>
                    <a:pt x="57" y="78"/>
                  </a:lnTo>
                  <a:lnTo>
                    <a:pt x="57" y="66"/>
                  </a:lnTo>
                  <a:lnTo>
                    <a:pt x="57" y="58"/>
                  </a:lnTo>
                  <a:lnTo>
                    <a:pt x="57" y="41"/>
                  </a:lnTo>
                  <a:lnTo>
                    <a:pt x="57" y="33"/>
                  </a:lnTo>
                  <a:lnTo>
                    <a:pt x="57" y="21"/>
                  </a:lnTo>
                  <a:lnTo>
                    <a:pt x="57" y="12"/>
                  </a:lnTo>
                  <a:lnTo>
                    <a:pt x="57" y="0"/>
                  </a:lnTo>
                  <a:lnTo>
                    <a:pt x="53" y="0"/>
                  </a:lnTo>
                  <a:close/>
                  <a:moveTo>
                    <a:pt x="8" y="8"/>
                  </a:moveTo>
                  <a:lnTo>
                    <a:pt x="12" y="8"/>
                  </a:lnTo>
                  <a:lnTo>
                    <a:pt x="8" y="12"/>
                  </a:lnTo>
                  <a:lnTo>
                    <a:pt x="8" y="8"/>
                  </a:lnTo>
                  <a:close/>
                  <a:moveTo>
                    <a:pt x="8" y="21"/>
                  </a:moveTo>
                  <a:lnTo>
                    <a:pt x="20" y="8"/>
                  </a:lnTo>
                  <a:lnTo>
                    <a:pt x="37" y="8"/>
                  </a:lnTo>
                  <a:lnTo>
                    <a:pt x="8" y="37"/>
                  </a:lnTo>
                  <a:lnTo>
                    <a:pt x="8" y="21"/>
                  </a:lnTo>
                  <a:close/>
                  <a:moveTo>
                    <a:pt x="8" y="45"/>
                  </a:moveTo>
                  <a:lnTo>
                    <a:pt x="45" y="8"/>
                  </a:lnTo>
                  <a:lnTo>
                    <a:pt x="49" y="8"/>
                  </a:lnTo>
                  <a:lnTo>
                    <a:pt x="49" y="16"/>
                  </a:lnTo>
                  <a:lnTo>
                    <a:pt x="8" y="58"/>
                  </a:lnTo>
                  <a:lnTo>
                    <a:pt x="8" y="45"/>
                  </a:lnTo>
                  <a:close/>
                  <a:moveTo>
                    <a:pt x="49" y="74"/>
                  </a:moveTo>
                  <a:lnTo>
                    <a:pt x="49" y="78"/>
                  </a:lnTo>
                  <a:lnTo>
                    <a:pt x="45" y="78"/>
                  </a:lnTo>
                  <a:lnTo>
                    <a:pt x="49" y="74"/>
                  </a:lnTo>
                  <a:close/>
                  <a:moveTo>
                    <a:pt x="37" y="78"/>
                  </a:moveTo>
                  <a:lnTo>
                    <a:pt x="20" y="78"/>
                  </a:lnTo>
                  <a:lnTo>
                    <a:pt x="49" y="49"/>
                  </a:lnTo>
                  <a:lnTo>
                    <a:pt x="49" y="62"/>
                  </a:lnTo>
                  <a:lnTo>
                    <a:pt x="37" y="78"/>
                  </a:lnTo>
                  <a:close/>
                  <a:moveTo>
                    <a:pt x="8" y="70"/>
                  </a:moveTo>
                  <a:lnTo>
                    <a:pt x="49" y="29"/>
                  </a:lnTo>
                  <a:lnTo>
                    <a:pt x="49" y="41"/>
                  </a:lnTo>
                  <a:lnTo>
                    <a:pt x="12" y="78"/>
                  </a:lnTo>
                  <a:lnTo>
                    <a:pt x="8" y="78"/>
                  </a:lnTo>
                  <a:lnTo>
                    <a:pt x="8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/>
            <p:cNvSpPr>
              <a:spLocks noEditPoints="1"/>
            </p:cNvSpPr>
            <p:nvPr/>
          </p:nvSpPr>
          <p:spPr bwMode="auto">
            <a:xfrm>
              <a:off x="4762500" y="1779588"/>
              <a:ext cx="85725" cy="523875"/>
            </a:xfrm>
            <a:custGeom>
              <a:avLst/>
              <a:gdLst>
                <a:gd name="T0" fmla="*/ 50 w 54"/>
                <a:gd name="T1" fmla="*/ 0 h 330"/>
                <a:gd name="T2" fmla="*/ 42 w 54"/>
                <a:gd name="T3" fmla="*/ 0 h 330"/>
                <a:gd name="T4" fmla="*/ 29 w 54"/>
                <a:gd name="T5" fmla="*/ 0 h 330"/>
                <a:gd name="T6" fmla="*/ 17 w 54"/>
                <a:gd name="T7" fmla="*/ 0 h 330"/>
                <a:gd name="T8" fmla="*/ 4 w 54"/>
                <a:gd name="T9" fmla="*/ 0 h 330"/>
                <a:gd name="T10" fmla="*/ 0 w 54"/>
                <a:gd name="T11" fmla="*/ 0 h 330"/>
                <a:gd name="T12" fmla="*/ 0 w 54"/>
                <a:gd name="T13" fmla="*/ 8 h 330"/>
                <a:gd name="T14" fmla="*/ 0 w 54"/>
                <a:gd name="T15" fmla="*/ 20 h 330"/>
                <a:gd name="T16" fmla="*/ 0 w 54"/>
                <a:gd name="T17" fmla="*/ 28 h 330"/>
                <a:gd name="T18" fmla="*/ 0 w 54"/>
                <a:gd name="T19" fmla="*/ 41 h 330"/>
                <a:gd name="T20" fmla="*/ 0 w 54"/>
                <a:gd name="T21" fmla="*/ 53 h 330"/>
                <a:gd name="T22" fmla="*/ 0 w 54"/>
                <a:gd name="T23" fmla="*/ 66 h 330"/>
                <a:gd name="T24" fmla="*/ 0 w 54"/>
                <a:gd name="T25" fmla="*/ 74 h 330"/>
                <a:gd name="T26" fmla="*/ 0 w 54"/>
                <a:gd name="T27" fmla="*/ 82 h 330"/>
                <a:gd name="T28" fmla="*/ 0 w 54"/>
                <a:gd name="T29" fmla="*/ 330 h 330"/>
                <a:gd name="T30" fmla="*/ 54 w 54"/>
                <a:gd name="T31" fmla="*/ 330 h 330"/>
                <a:gd name="T32" fmla="*/ 54 w 54"/>
                <a:gd name="T33" fmla="*/ 82 h 330"/>
                <a:gd name="T34" fmla="*/ 54 w 54"/>
                <a:gd name="T35" fmla="*/ 78 h 330"/>
                <a:gd name="T36" fmla="*/ 54 w 54"/>
                <a:gd name="T37" fmla="*/ 66 h 330"/>
                <a:gd name="T38" fmla="*/ 54 w 54"/>
                <a:gd name="T39" fmla="*/ 57 h 330"/>
                <a:gd name="T40" fmla="*/ 54 w 54"/>
                <a:gd name="T41" fmla="*/ 45 h 330"/>
                <a:gd name="T42" fmla="*/ 54 w 54"/>
                <a:gd name="T43" fmla="*/ 33 h 330"/>
                <a:gd name="T44" fmla="*/ 54 w 54"/>
                <a:gd name="T45" fmla="*/ 20 h 330"/>
                <a:gd name="T46" fmla="*/ 54 w 54"/>
                <a:gd name="T47" fmla="*/ 12 h 330"/>
                <a:gd name="T48" fmla="*/ 54 w 54"/>
                <a:gd name="T49" fmla="*/ 0 h 330"/>
                <a:gd name="T50" fmla="*/ 50 w 54"/>
                <a:gd name="T51" fmla="*/ 0 h 330"/>
                <a:gd name="T52" fmla="*/ 9 w 54"/>
                <a:gd name="T53" fmla="*/ 8 h 330"/>
                <a:gd name="T54" fmla="*/ 13 w 54"/>
                <a:gd name="T55" fmla="*/ 8 h 330"/>
                <a:gd name="T56" fmla="*/ 9 w 54"/>
                <a:gd name="T57" fmla="*/ 12 h 330"/>
                <a:gd name="T58" fmla="*/ 9 w 54"/>
                <a:gd name="T59" fmla="*/ 8 h 330"/>
                <a:gd name="T60" fmla="*/ 9 w 54"/>
                <a:gd name="T61" fmla="*/ 24 h 330"/>
                <a:gd name="T62" fmla="*/ 21 w 54"/>
                <a:gd name="T63" fmla="*/ 8 h 330"/>
                <a:gd name="T64" fmla="*/ 33 w 54"/>
                <a:gd name="T65" fmla="*/ 8 h 330"/>
                <a:gd name="T66" fmla="*/ 9 w 54"/>
                <a:gd name="T67" fmla="*/ 37 h 330"/>
                <a:gd name="T68" fmla="*/ 9 w 54"/>
                <a:gd name="T69" fmla="*/ 24 h 330"/>
                <a:gd name="T70" fmla="*/ 9 w 54"/>
                <a:gd name="T71" fmla="*/ 45 h 330"/>
                <a:gd name="T72" fmla="*/ 42 w 54"/>
                <a:gd name="T73" fmla="*/ 8 h 330"/>
                <a:gd name="T74" fmla="*/ 46 w 54"/>
                <a:gd name="T75" fmla="*/ 8 h 330"/>
                <a:gd name="T76" fmla="*/ 46 w 54"/>
                <a:gd name="T77" fmla="*/ 16 h 330"/>
                <a:gd name="T78" fmla="*/ 9 w 54"/>
                <a:gd name="T79" fmla="*/ 57 h 330"/>
                <a:gd name="T80" fmla="*/ 9 w 54"/>
                <a:gd name="T81" fmla="*/ 45 h 330"/>
                <a:gd name="T82" fmla="*/ 46 w 54"/>
                <a:gd name="T83" fmla="*/ 74 h 330"/>
                <a:gd name="T84" fmla="*/ 46 w 54"/>
                <a:gd name="T85" fmla="*/ 78 h 330"/>
                <a:gd name="T86" fmla="*/ 42 w 54"/>
                <a:gd name="T87" fmla="*/ 78 h 330"/>
                <a:gd name="T88" fmla="*/ 46 w 54"/>
                <a:gd name="T89" fmla="*/ 74 h 330"/>
                <a:gd name="T90" fmla="*/ 33 w 54"/>
                <a:gd name="T91" fmla="*/ 78 h 330"/>
                <a:gd name="T92" fmla="*/ 21 w 54"/>
                <a:gd name="T93" fmla="*/ 78 h 330"/>
                <a:gd name="T94" fmla="*/ 46 w 54"/>
                <a:gd name="T95" fmla="*/ 49 h 330"/>
                <a:gd name="T96" fmla="*/ 46 w 54"/>
                <a:gd name="T97" fmla="*/ 62 h 330"/>
                <a:gd name="T98" fmla="*/ 33 w 54"/>
                <a:gd name="T99" fmla="*/ 78 h 330"/>
                <a:gd name="T100" fmla="*/ 9 w 54"/>
                <a:gd name="T101" fmla="*/ 70 h 330"/>
                <a:gd name="T102" fmla="*/ 46 w 54"/>
                <a:gd name="T103" fmla="*/ 28 h 330"/>
                <a:gd name="T104" fmla="*/ 46 w 54"/>
                <a:gd name="T105" fmla="*/ 41 h 330"/>
                <a:gd name="T106" fmla="*/ 13 w 54"/>
                <a:gd name="T107" fmla="*/ 78 h 330"/>
                <a:gd name="T108" fmla="*/ 9 w 54"/>
                <a:gd name="T109" fmla="*/ 78 h 330"/>
                <a:gd name="T110" fmla="*/ 9 w 54"/>
                <a:gd name="T111" fmla="*/ 7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" h="330">
                  <a:moveTo>
                    <a:pt x="50" y="0"/>
                  </a:moveTo>
                  <a:lnTo>
                    <a:pt x="42" y="0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0" y="41"/>
                  </a:lnTo>
                  <a:lnTo>
                    <a:pt x="0" y="53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330"/>
                  </a:lnTo>
                  <a:lnTo>
                    <a:pt x="54" y="330"/>
                  </a:lnTo>
                  <a:lnTo>
                    <a:pt x="54" y="82"/>
                  </a:lnTo>
                  <a:lnTo>
                    <a:pt x="54" y="78"/>
                  </a:lnTo>
                  <a:lnTo>
                    <a:pt x="54" y="66"/>
                  </a:lnTo>
                  <a:lnTo>
                    <a:pt x="54" y="57"/>
                  </a:lnTo>
                  <a:lnTo>
                    <a:pt x="54" y="45"/>
                  </a:lnTo>
                  <a:lnTo>
                    <a:pt x="54" y="33"/>
                  </a:lnTo>
                  <a:lnTo>
                    <a:pt x="54" y="20"/>
                  </a:lnTo>
                  <a:lnTo>
                    <a:pt x="54" y="12"/>
                  </a:lnTo>
                  <a:lnTo>
                    <a:pt x="54" y="0"/>
                  </a:lnTo>
                  <a:lnTo>
                    <a:pt x="50" y="0"/>
                  </a:lnTo>
                  <a:close/>
                  <a:moveTo>
                    <a:pt x="9" y="8"/>
                  </a:moveTo>
                  <a:lnTo>
                    <a:pt x="13" y="8"/>
                  </a:lnTo>
                  <a:lnTo>
                    <a:pt x="9" y="12"/>
                  </a:lnTo>
                  <a:lnTo>
                    <a:pt x="9" y="8"/>
                  </a:lnTo>
                  <a:close/>
                  <a:moveTo>
                    <a:pt x="9" y="24"/>
                  </a:moveTo>
                  <a:lnTo>
                    <a:pt x="21" y="8"/>
                  </a:lnTo>
                  <a:lnTo>
                    <a:pt x="33" y="8"/>
                  </a:lnTo>
                  <a:lnTo>
                    <a:pt x="9" y="37"/>
                  </a:lnTo>
                  <a:lnTo>
                    <a:pt x="9" y="24"/>
                  </a:lnTo>
                  <a:close/>
                  <a:moveTo>
                    <a:pt x="9" y="45"/>
                  </a:moveTo>
                  <a:lnTo>
                    <a:pt x="42" y="8"/>
                  </a:lnTo>
                  <a:lnTo>
                    <a:pt x="46" y="8"/>
                  </a:lnTo>
                  <a:lnTo>
                    <a:pt x="46" y="16"/>
                  </a:lnTo>
                  <a:lnTo>
                    <a:pt x="9" y="57"/>
                  </a:lnTo>
                  <a:lnTo>
                    <a:pt x="9" y="45"/>
                  </a:lnTo>
                  <a:close/>
                  <a:moveTo>
                    <a:pt x="46" y="74"/>
                  </a:moveTo>
                  <a:lnTo>
                    <a:pt x="46" y="78"/>
                  </a:lnTo>
                  <a:lnTo>
                    <a:pt x="42" y="78"/>
                  </a:lnTo>
                  <a:lnTo>
                    <a:pt x="46" y="74"/>
                  </a:lnTo>
                  <a:close/>
                  <a:moveTo>
                    <a:pt x="33" y="78"/>
                  </a:moveTo>
                  <a:lnTo>
                    <a:pt x="21" y="78"/>
                  </a:lnTo>
                  <a:lnTo>
                    <a:pt x="46" y="49"/>
                  </a:lnTo>
                  <a:lnTo>
                    <a:pt x="46" y="62"/>
                  </a:lnTo>
                  <a:lnTo>
                    <a:pt x="33" y="78"/>
                  </a:lnTo>
                  <a:close/>
                  <a:moveTo>
                    <a:pt x="9" y="70"/>
                  </a:moveTo>
                  <a:lnTo>
                    <a:pt x="46" y="28"/>
                  </a:lnTo>
                  <a:lnTo>
                    <a:pt x="46" y="41"/>
                  </a:lnTo>
                  <a:lnTo>
                    <a:pt x="13" y="78"/>
                  </a:lnTo>
                  <a:lnTo>
                    <a:pt x="9" y="78"/>
                  </a:lnTo>
                  <a:lnTo>
                    <a:pt x="9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4906963" y="1719263"/>
              <a:ext cx="92075" cy="584200"/>
            </a:xfrm>
            <a:custGeom>
              <a:avLst/>
              <a:gdLst>
                <a:gd name="T0" fmla="*/ 54 w 58"/>
                <a:gd name="T1" fmla="*/ 0 h 368"/>
                <a:gd name="T2" fmla="*/ 41 w 58"/>
                <a:gd name="T3" fmla="*/ 0 h 368"/>
                <a:gd name="T4" fmla="*/ 29 w 58"/>
                <a:gd name="T5" fmla="*/ 0 h 368"/>
                <a:gd name="T6" fmla="*/ 21 w 58"/>
                <a:gd name="T7" fmla="*/ 0 h 368"/>
                <a:gd name="T8" fmla="*/ 8 w 58"/>
                <a:gd name="T9" fmla="*/ 0 h 368"/>
                <a:gd name="T10" fmla="*/ 0 w 58"/>
                <a:gd name="T11" fmla="*/ 0 h 368"/>
                <a:gd name="T12" fmla="*/ 0 w 58"/>
                <a:gd name="T13" fmla="*/ 5 h 368"/>
                <a:gd name="T14" fmla="*/ 0 w 58"/>
                <a:gd name="T15" fmla="*/ 17 h 368"/>
                <a:gd name="T16" fmla="*/ 0 w 58"/>
                <a:gd name="T17" fmla="*/ 25 h 368"/>
                <a:gd name="T18" fmla="*/ 0 w 58"/>
                <a:gd name="T19" fmla="*/ 38 h 368"/>
                <a:gd name="T20" fmla="*/ 0 w 58"/>
                <a:gd name="T21" fmla="*/ 50 h 368"/>
                <a:gd name="T22" fmla="*/ 0 w 58"/>
                <a:gd name="T23" fmla="*/ 62 h 368"/>
                <a:gd name="T24" fmla="*/ 0 w 58"/>
                <a:gd name="T25" fmla="*/ 71 h 368"/>
                <a:gd name="T26" fmla="*/ 0 w 58"/>
                <a:gd name="T27" fmla="*/ 79 h 368"/>
                <a:gd name="T28" fmla="*/ 0 w 58"/>
                <a:gd name="T29" fmla="*/ 368 h 368"/>
                <a:gd name="T30" fmla="*/ 58 w 58"/>
                <a:gd name="T31" fmla="*/ 368 h 368"/>
                <a:gd name="T32" fmla="*/ 58 w 58"/>
                <a:gd name="T33" fmla="*/ 79 h 368"/>
                <a:gd name="T34" fmla="*/ 58 w 58"/>
                <a:gd name="T35" fmla="*/ 75 h 368"/>
                <a:gd name="T36" fmla="*/ 58 w 58"/>
                <a:gd name="T37" fmla="*/ 62 h 368"/>
                <a:gd name="T38" fmla="*/ 58 w 58"/>
                <a:gd name="T39" fmla="*/ 54 h 368"/>
                <a:gd name="T40" fmla="*/ 58 w 58"/>
                <a:gd name="T41" fmla="*/ 42 h 368"/>
                <a:gd name="T42" fmla="*/ 58 w 58"/>
                <a:gd name="T43" fmla="*/ 29 h 368"/>
                <a:gd name="T44" fmla="*/ 58 w 58"/>
                <a:gd name="T45" fmla="*/ 17 h 368"/>
                <a:gd name="T46" fmla="*/ 58 w 58"/>
                <a:gd name="T47" fmla="*/ 9 h 368"/>
                <a:gd name="T48" fmla="*/ 58 w 58"/>
                <a:gd name="T49" fmla="*/ 0 h 368"/>
                <a:gd name="T50" fmla="*/ 54 w 58"/>
                <a:gd name="T51" fmla="*/ 0 h 368"/>
                <a:gd name="T52" fmla="*/ 8 w 58"/>
                <a:gd name="T53" fmla="*/ 5 h 368"/>
                <a:gd name="T54" fmla="*/ 12 w 58"/>
                <a:gd name="T55" fmla="*/ 5 h 368"/>
                <a:gd name="T56" fmla="*/ 8 w 58"/>
                <a:gd name="T57" fmla="*/ 9 h 368"/>
                <a:gd name="T58" fmla="*/ 8 w 58"/>
                <a:gd name="T59" fmla="*/ 5 h 368"/>
                <a:gd name="T60" fmla="*/ 8 w 58"/>
                <a:gd name="T61" fmla="*/ 21 h 368"/>
                <a:gd name="T62" fmla="*/ 25 w 58"/>
                <a:gd name="T63" fmla="*/ 5 h 368"/>
                <a:gd name="T64" fmla="*/ 37 w 58"/>
                <a:gd name="T65" fmla="*/ 5 h 368"/>
                <a:gd name="T66" fmla="*/ 8 w 58"/>
                <a:gd name="T67" fmla="*/ 33 h 368"/>
                <a:gd name="T68" fmla="*/ 8 w 58"/>
                <a:gd name="T69" fmla="*/ 21 h 368"/>
                <a:gd name="T70" fmla="*/ 8 w 58"/>
                <a:gd name="T71" fmla="*/ 42 h 368"/>
                <a:gd name="T72" fmla="*/ 45 w 58"/>
                <a:gd name="T73" fmla="*/ 5 h 368"/>
                <a:gd name="T74" fmla="*/ 49 w 58"/>
                <a:gd name="T75" fmla="*/ 5 h 368"/>
                <a:gd name="T76" fmla="*/ 49 w 58"/>
                <a:gd name="T77" fmla="*/ 13 h 368"/>
                <a:gd name="T78" fmla="*/ 8 w 58"/>
                <a:gd name="T79" fmla="*/ 54 h 368"/>
                <a:gd name="T80" fmla="*/ 8 w 58"/>
                <a:gd name="T81" fmla="*/ 42 h 368"/>
                <a:gd name="T82" fmla="*/ 49 w 58"/>
                <a:gd name="T83" fmla="*/ 71 h 368"/>
                <a:gd name="T84" fmla="*/ 49 w 58"/>
                <a:gd name="T85" fmla="*/ 75 h 368"/>
                <a:gd name="T86" fmla="*/ 45 w 58"/>
                <a:gd name="T87" fmla="*/ 75 h 368"/>
                <a:gd name="T88" fmla="*/ 49 w 58"/>
                <a:gd name="T89" fmla="*/ 71 h 368"/>
                <a:gd name="T90" fmla="*/ 37 w 58"/>
                <a:gd name="T91" fmla="*/ 75 h 368"/>
                <a:gd name="T92" fmla="*/ 25 w 58"/>
                <a:gd name="T93" fmla="*/ 75 h 368"/>
                <a:gd name="T94" fmla="*/ 49 w 58"/>
                <a:gd name="T95" fmla="*/ 46 h 368"/>
                <a:gd name="T96" fmla="*/ 49 w 58"/>
                <a:gd name="T97" fmla="*/ 58 h 368"/>
                <a:gd name="T98" fmla="*/ 37 w 58"/>
                <a:gd name="T99" fmla="*/ 75 h 368"/>
                <a:gd name="T100" fmla="*/ 8 w 58"/>
                <a:gd name="T101" fmla="*/ 66 h 368"/>
                <a:gd name="T102" fmla="*/ 49 w 58"/>
                <a:gd name="T103" fmla="*/ 25 h 368"/>
                <a:gd name="T104" fmla="*/ 49 w 58"/>
                <a:gd name="T105" fmla="*/ 38 h 368"/>
                <a:gd name="T106" fmla="*/ 12 w 58"/>
                <a:gd name="T107" fmla="*/ 75 h 368"/>
                <a:gd name="T108" fmla="*/ 8 w 58"/>
                <a:gd name="T109" fmla="*/ 75 h 368"/>
                <a:gd name="T110" fmla="*/ 8 w 58"/>
                <a:gd name="T111" fmla="*/ 6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7" h="368">
                  <a:moveTo>
                    <a:pt x="54" y="0"/>
                  </a:moveTo>
                  <a:lnTo>
                    <a:pt x="41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0" y="368"/>
                  </a:lnTo>
                  <a:lnTo>
                    <a:pt x="58" y="368"/>
                  </a:lnTo>
                  <a:lnTo>
                    <a:pt x="58" y="79"/>
                  </a:lnTo>
                  <a:lnTo>
                    <a:pt x="58" y="75"/>
                  </a:lnTo>
                  <a:lnTo>
                    <a:pt x="58" y="62"/>
                  </a:lnTo>
                  <a:lnTo>
                    <a:pt x="58" y="54"/>
                  </a:lnTo>
                  <a:lnTo>
                    <a:pt x="58" y="42"/>
                  </a:lnTo>
                  <a:lnTo>
                    <a:pt x="58" y="29"/>
                  </a:lnTo>
                  <a:lnTo>
                    <a:pt x="58" y="17"/>
                  </a:lnTo>
                  <a:lnTo>
                    <a:pt x="58" y="9"/>
                  </a:lnTo>
                  <a:lnTo>
                    <a:pt x="58" y="0"/>
                  </a:lnTo>
                  <a:lnTo>
                    <a:pt x="54" y="0"/>
                  </a:lnTo>
                  <a:close/>
                  <a:moveTo>
                    <a:pt x="8" y="5"/>
                  </a:moveTo>
                  <a:lnTo>
                    <a:pt x="12" y="5"/>
                  </a:lnTo>
                  <a:lnTo>
                    <a:pt x="8" y="9"/>
                  </a:lnTo>
                  <a:lnTo>
                    <a:pt x="8" y="5"/>
                  </a:lnTo>
                  <a:close/>
                  <a:moveTo>
                    <a:pt x="8" y="21"/>
                  </a:moveTo>
                  <a:lnTo>
                    <a:pt x="25" y="5"/>
                  </a:lnTo>
                  <a:lnTo>
                    <a:pt x="37" y="5"/>
                  </a:lnTo>
                  <a:lnTo>
                    <a:pt x="8" y="33"/>
                  </a:lnTo>
                  <a:lnTo>
                    <a:pt x="8" y="21"/>
                  </a:lnTo>
                  <a:close/>
                  <a:moveTo>
                    <a:pt x="8" y="42"/>
                  </a:moveTo>
                  <a:lnTo>
                    <a:pt x="45" y="5"/>
                  </a:lnTo>
                  <a:lnTo>
                    <a:pt x="49" y="5"/>
                  </a:lnTo>
                  <a:lnTo>
                    <a:pt x="49" y="13"/>
                  </a:lnTo>
                  <a:lnTo>
                    <a:pt x="8" y="54"/>
                  </a:lnTo>
                  <a:lnTo>
                    <a:pt x="8" y="42"/>
                  </a:lnTo>
                  <a:close/>
                  <a:moveTo>
                    <a:pt x="49" y="71"/>
                  </a:moveTo>
                  <a:lnTo>
                    <a:pt x="49" y="75"/>
                  </a:lnTo>
                  <a:lnTo>
                    <a:pt x="45" y="75"/>
                  </a:lnTo>
                  <a:lnTo>
                    <a:pt x="49" y="71"/>
                  </a:lnTo>
                  <a:close/>
                  <a:moveTo>
                    <a:pt x="37" y="75"/>
                  </a:moveTo>
                  <a:lnTo>
                    <a:pt x="25" y="75"/>
                  </a:lnTo>
                  <a:lnTo>
                    <a:pt x="49" y="46"/>
                  </a:lnTo>
                  <a:lnTo>
                    <a:pt x="49" y="58"/>
                  </a:lnTo>
                  <a:lnTo>
                    <a:pt x="37" y="75"/>
                  </a:lnTo>
                  <a:close/>
                  <a:moveTo>
                    <a:pt x="8" y="66"/>
                  </a:moveTo>
                  <a:lnTo>
                    <a:pt x="49" y="25"/>
                  </a:lnTo>
                  <a:lnTo>
                    <a:pt x="49" y="38"/>
                  </a:lnTo>
                  <a:lnTo>
                    <a:pt x="12" y="75"/>
                  </a:lnTo>
                  <a:lnTo>
                    <a:pt x="8" y="75"/>
                  </a:lnTo>
                  <a:lnTo>
                    <a:pt x="8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9"/>
            <p:cNvSpPr>
              <a:spLocks noEditPoints="1"/>
            </p:cNvSpPr>
            <p:nvPr/>
          </p:nvSpPr>
          <p:spPr bwMode="auto">
            <a:xfrm>
              <a:off x="5057775" y="1654175"/>
              <a:ext cx="84138" cy="649288"/>
            </a:xfrm>
            <a:custGeom>
              <a:avLst/>
              <a:gdLst>
                <a:gd name="T0" fmla="*/ 49 w 53"/>
                <a:gd name="T1" fmla="*/ 0 h 409"/>
                <a:gd name="T2" fmla="*/ 41 w 53"/>
                <a:gd name="T3" fmla="*/ 0 h 409"/>
                <a:gd name="T4" fmla="*/ 29 w 53"/>
                <a:gd name="T5" fmla="*/ 0 h 409"/>
                <a:gd name="T6" fmla="*/ 16 w 53"/>
                <a:gd name="T7" fmla="*/ 0 h 409"/>
                <a:gd name="T8" fmla="*/ 4 w 53"/>
                <a:gd name="T9" fmla="*/ 0 h 409"/>
                <a:gd name="T10" fmla="*/ 0 w 53"/>
                <a:gd name="T11" fmla="*/ 0 h 409"/>
                <a:gd name="T12" fmla="*/ 0 w 53"/>
                <a:gd name="T13" fmla="*/ 4 h 409"/>
                <a:gd name="T14" fmla="*/ 0 w 53"/>
                <a:gd name="T15" fmla="*/ 17 h 409"/>
                <a:gd name="T16" fmla="*/ 0 w 53"/>
                <a:gd name="T17" fmla="*/ 25 h 409"/>
                <a:gd name="T18" fmla="*/ 0 w 53"/>
                <a:gd name="T19" fmla="*/ 37 h 409"/>
                <a:gd name="T20" fmla="*/ 0 w 53"/>
                <a:gd name="T21" fmla="*/ 50 h 409"/>
                <a:gd name="T22" fmla="*/ 0 w 53"/>
                <a:gd name="T23" fmla="*/ 62 h 409"/>
                <a:gd name="T24" fmla="*/ 0 w 53"/>
                <a:gd name="T25" fmla="*/ 70 h 409"/>
                <a:gd name="T26" fmla="*/ 0 w 53"/>
                <a:gd name="T27" fmla="*/ 79 h 409"/>
                <a:gd name="T28" fmla="*/ 0 w 53"/>
                <a:gd name="T29" fmla="*/ 409 h 409"/>
                <a:gd name="T30" fmla="*/ 53 w 53"/>
                <a:gd name="T31" fmla="*/ 409 h 409"/>
                <a:gd name="T32" fmla="*/ 53 w 53"/>
                <a:gd name="T33" fmla="*/ 79 h 409"/>
                <a:gd name="T34" fmla="*/ 53 w 53"/>
                <a:gd name="T35" fmla="*/ 74 h 409"/>
                <a:gd name="T36" fmla="*/ 53 w 53"/>
                <a:gd name="T37" fmla="*/ 62 h 409"/>
                <a:gd name="T38" fmla="*/ 53 w 53"/>
                <a:gd name="T39" fmla="*/ 54 h 409"/>
                <a:gd name="T40" fmla="*/ 53 w 53"/>
                <a:gd name="T41" fmla="*/ 41 h 409"/>
                <a:gd name="T42" fmla="*/ 53 w 53"/>
                <a:gd name="T43" fmla="*/ 29 h 409"/>
                <a:gd name="T44" fmla="*/ 53 w 53"/>
                <a:gd name="T45" fmla="*/ 17 h 409"/>
                <a:gd name="T46" fmla="*/ 53 w 53"/>
                <a:gd name="T47" fmla="*/ 8 h 409"/>
                <a:gd name="T48" fmla="*/ 53 w 53"/>
                <a:gd name="T49" fmla="*/ 0 h 409"/>
                <a:gd name="T50" fmla="*/ 49 w 53"/>
                <a:gd name="T51" fmla="*/ 0 h 409"/>
                <a:gd name="T52" fmla="*/ 8 w 53"/>
                <a:gd name="T53" fmla="*/ 4 h 409"/>
                <a:gd name="T54" fmla="*/ 12 w 53"/>
                <a:gd name="T55" fmla="*/ 4 h 409"/>
                <a:gd name="T56" fmla="*/ 8 w 53"/>
                <a:gd name="T57" fmla="*/ 8 h 409"/>
                <a:gd name="T58" fmla="*/ 8 w 53"/>
                <a:gd name="T59" fmla="*/ 4 h 409"/>
                <a:gd name="T60" fmla="*/ 8 w 53"/>
                <a:gd name="T61" fmla="*/ 21 h 409"/>
                <a:gd name="T62" fmla="*/ 20 w 53"/>
                <a:gd name="T63" fmla="*/ 4 h 409"/>
                <a:gd name="T64" fmla="*/ 33 w 53"/>
                <a:gd name="T65" fmla="*/ 4 h 409"/>
                <a:gd name="T66" fmla="*/ 8 w 53"/>
                <a:gd name="T67" fmla="*/ 33 h 409"/>
                <a:gd name="T68" fmla="*/ 8 w 53"/>
                <a:gd name="T69" fmla="*/ 21 h 409"/>
                <a:gd name="T70" fmla="*/ 8 w 53"/>
                <a:gd name="T71" fmla="*/ 41 h 409"/>
                <a:gd name="T72" fmla="*/ 45 w 53"/>
                <a:gd name="T73" fmla="*/ 4 h 409"/>
                <a:gd name="T74" fmla="*/ 49 w 53"/>
                <a:gd name="T75" fmla="*/ 4 h 409"/>
                <a:gd name="T76" fmla="*/ 49 w 53"/>
                <a:gd name="T77" fmla="*/ 13 h 409"/>
                <a:gd name="T78" fmla="*/ 8 w 53"/>
                <a:gd name="T79" fmla="*/ 54 h 409"/>
                <a:gd name="T80" fmla="*/ 8 w 53"/>
                <a:gd name="T81" fmla="*/ 41 h 409"/>
                <a:gd name="T82" fmla="*/ 49 w 53"/>
                <a:gd name="T83" fmla="*/ 70 h 409"/>
                <a:gd name="T84" fmla="*/ 49 w 53"/>
                <a:gd name="T85" fmla="*/ 74 h 409"/>
                <a:gd name="T86" fmla="*/ 45 w 53"/>
                <a:gd name="T87" fmla="*/ 74 h 409"/>
                <a:gd name="T88" fmla="*/ 49 w 53"/>
                <a:gd name="T89" fmla="*/ 70 h 409"/>
                <a:gd name="T90" fmla="*/ 33 w 53"/>
                <a:gd name="T91" fmla="*/ 74 h 409"/>
                <a:gd name="T92" fmla="*/ 20 w 53"/>
                <a:gd name="T93" fmla="*/ 74 h 409"/>
                <a:gd name="T94" fmla="*/ 49 w 53"/>
                <a:gd name="T95" fmla="*/ 46 h 409"/>
                <a:gd name="T96" fmla="*/ 49 w 53"/>
                <a:gd name="T97" fmla="*/ 58 h 409"/>
                <a:gd name="T98" fmla="*/ 33 w 53"/>
                <a:gd name="T99" fmla="*/ 74 h 409"/>
                <a:gd name="T100" fmla="*/ 8 w 53"/>
                <a:gd name="T101" fmla="*/ 66 h 409"/>
                <a:gd name="T102" fmla="*/ 49 w 53"/>
                <a:gd name="T103" fmla="*/ 25 h 409"/>
                <a:gd name="T104" fmla="*/ 49 w 53"/>
                <a:gd name="T105" fmla="*/ 37 h 409"/>
                <a:gd name="T106" fmla="*/ 12 w 53"/>
                <a:gd name="T107" fmla="*/ 74 h 409"/>
                <a:gd name="T108" fmla="*/ 8 w 53"/>
                <a:gd name="T109" fmla="*/ 74 h 409"/>
                <a:gd name="T110" fmla="*/ 8 w 53"/>
                <a:gd name="T111" fmla="*/ 66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409">
                  <a:moveTo>
                    <a:pt x="49" y="0"/>
                  </a:moveTo>
                  <a:lnTo>
                    <a:pt x="41" y="0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0" y="79"/>
                  </a:lnTo>
                  <a:lnTo>
                    <a:pt x="0" y="409"/>
                  </a:lnTo>
                  <a:lnTo>
                    <a:pt x="53" y="409"/>
                  </a:lnTo>
                  <a:lnTo>
                    <a:pt x="53" y="79"/>
                  </a:lnTo>
                  <a:lnTo>
                    <a:pt x="53" y="74"/>
                  </a:lnTo>
                  <a:lnTo>
                    <a:pt x="53" y="62"/>
                  </a:lnTo>
                  <a:lnTo>
                    <a:pt x="53" y="54"/>
                  </a:lnTo>
                  <a:lnTo>
                    <a:pt x="53" y="41"/>
                  </a:lnTo>
                  <a:lnTo>
                    <a:pt x="53" y="29"/>
                  </a:lnTo>
                  <a:lnTo>
                    <a:pt x="53" y="17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49" y="0"/>
                  </a:lnTo>
                  <a:close/>
                  <a:moveTo>
                    <a:pt x="8" y="4"/>
                  </a:moveTo>
                  <a:lnTo>
                    <a:pt x="12" y="4"/>
                  </a:lnTo>
                  <a:lnTo>
                    <a:pt x="8" y="8"/>
                  </a:lnTo>
                  <a:lnTo>
                    <a:pt x="8" y="4"/>
                  </a:lnTo>
                  <a:close/>
                  <a:moveTo>
                    <a:pt x="8" y="21"/>
                  </a:moveTo>
                  <a:lnTo>
                    <a:pt x="20" y="4"/>
                  </a:lnTo>
                  <a:lnTo>
                    <a:pt x="33" y="4"/>
                  </a:lnTo>
                  <a:lnTo>
                    <a:pt x="8" y="33"/>
                  </a:lnTo>
                  <a:lnTo>
                    <a:pt x="8" y="21"/>
                  </a:lnTo>
                  <a:close/>
                  <a:moveTo>
                    <a:pt x="8" y="41"/>
                  </a:moveTo>
                  <a:lnTo>
                    <a:pt x="45" y="4"/>
                  </a:lnTo>
                  <a:lnTo>
                    <a:pt x="49" y="4"/>
                  </a:lnTo>
                  <a:lnTo>
                    <a:pt x="49" y="13"/>
                  </a:lnTo>
                  <a:lnTo>
                    <a:pt x="8" y="54"/>
                  </a:lnTo>
                  <a:lnTo>
                    <a:pt x="8" y="41"/>
                  </a:lnTo>
                  <a:close/>
                  <a:moveTo>
                    <a:pt x="49" y="70"/>
                  </a:moveTo>
                  <a:lnTo>
                    <a:pt x="49" y="74"/>
                  </a:lnTo>
                  <a:lnTo>
                    <a:pt x="45" y="74"/>
                  </a:lnTo>
                  <a:lnTo>
                    <a:pt x="49" y="70"/>
                  </a:lnTo>
                  <a:close/>
                  <a:moveTo>
                    <a:pt x="33" y="74"/>
                  </a:moveTo>
                  <a:lnTo>
                    <a:pt x="20" y="74"/>
                  </a:lnTo>
                  <a:lnTo>
                    <a:pt x="49" y="46"/>
                  </a:lnTo>
                  <a:lnTo>
                    <a:pt x="49" y="58"/>
                  </a:lnTo>
                  <a:lnTo>
                    <a:pt x="33" y="74"/>
                  </a:lnTo>
                  <a:close/>
                  <a:moveTo>
                    <a:pt x="8" y="66"/>
                  </a:moveTo>
                  <a:lnTo>
                    <a:pt x="49" y="25"/>
                  </a:lnTo>
                  <a:lnTo>
                    <a:pt x="49" y="37"/>
                  </a:lnTo>
                  <a:lnTo>
                    <a:pt x="12" y="74"/>
                  </a:lnTo>
                  <a:lnTo>
                    <a:pt x="8" y="74"/>
                  </a:lnTo>
                  <a:lnTo>
                    <a:pt x="8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0"/>
            <p:cNvSpPr/>
            <p:nvPr/>
          </p:nvSpPr>
          <p:spPr bwMode="auto">
            <a:xfrm>
              <a:off x="4462463" y="1589088"/>
              <a:ext cx="641350" cy="295275"/>
            </a:xfrm>
            <a:custGeom>
              <a:avLst/>
              <a:gdLst>
                <a:gd name="T0" fmla="*/ 4 w 404"/>
                <a:gd name="T1" fmla="*/ 186 h 186"/>
                <a:gd name="T2" fmla="*/ 0 w 404"/>
                <a:gd name="T3" fmla="*/ 177 h 186"/>
                <a:gd name="T4" fmla="*/ 404 w 404"/>
                <a:gd name="T5" fmla="*/ 0 h 186"/>
                <a:gd name="T6" fmla="*/ 404 w 404"/>
                <a:gd name="T7" fmla="*/ 8 h 186"/>
                <a:gd name="T8" fmla="*/ 4 w 404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186">
                  <a:moveTo>
                    <a:pt x="4" y="186"/>
                  </a:moveTo>
                  <a:lnTo>
                    <a:pt x="0" y="177"/>
                  </a:lnTo>
                  <a:lnTo>
                    <a:pt x="404" y="0"/>
                  </a:lnTo>
                  <a:lnTo>
                    <a:pt x="404" y="8"/>
                  </a:lnTo>
                  <a:lnTo>
                    <a:pt x="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1"/>
            <p:cNvSpPr/>
            <p:nvPr/>
          </p:nvSpPr>
          <p:spPr bwMode="auto">
            <a:xfrm>
              <a:off x="5070475" y="1568450"/>
              <a:ext cx="71438" cy="66675"/>
            </a:xfrm>
            <a:custGeom>
              <a:avLst/>
              <a:gdLst>
                <a:gd name="T0" fmla="*/ 11 w 11"/>
                <a:gd name="T1" fmla="*/ 1 h 10"/>
                <a:gd name="T2" fmla="*/ 4 w 11"/>
                <a:gd name="T3" fmla="*/ 10 h 10"/>
                <a:gd name="T4" fmla="*/ 4 w 11"/>
                <a:gd name="T5" fmla="*/ 5 h 10"/>
                <a:gd name="T6" fmla="*/ 0 w 11"/>
                <a:gd name="T7" fmla="*/ 0 h 10"/>
                <a:gd name="T8" fmla="*/ 11 w 11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1" y="1"/>
                  </a:moveTo>
                  <a:cubicBezTo>
                    <a:pt x="9" y="4"/>
                    <a:pt x="6" y="7"/>
                    <a:pt x="4" y="1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8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781175" y="4679950"/>
            <a:ext cx="830263" cy="838200"/>
            <a:chOff x="1781175" y="4552950"/>
            <a:chExt cx="830263" cy="838200"/>
          </a:xfrm>
          <a:solidFill>
            <a:schemeClr val="accent1"/>
          </a:solidFill>
        </p:grpSpPr>
        <p:sp>
          <p:nvSpPr>
            <p:cNvPr id="52" name="Freeform 42"/>
            <p:cNvSpPr/>
            <p:nvPr/>
          </p:nvSpPr>
          <p:spPr bwMode="auto">
            <a:xfrm>
              <a:off x="2114550" y="4892675"/>
              <a:ext cx="163513" cy="165100"/>
            </a:xfrm>
            <a:custGeom>
              <a:avLst/>
              <a:gdLst>
                <a:gd name="T0" fmla="*/ 11 w 25"/>
                <a:gd name="T1" fmla="*/ 14 h 25"/>
                <a:gd name="T2" fmla="*/ 14 w 25"/>
                <a:gd name="T3" fmla="*/ 3 h 25"/>
                <a:gd name="T4" fmla="*/ 15 w 25"/>
                <a:gd name="T5" fmla="*/ 0 h 25"/>
                <a:gd name="T6" fmla="*/ 5 w 25"/>
                <a:gd name="T7" fmla="*/ 4 h 25"/>
                <a:gd name="T8" fmla="*/ 5 w 25"/>
                <a:gd name="T9" fmla="*/ 20 h 25"/>
                <a:gd name="T10" fmla="*/ 21 w 25"/>
                <a:gd name="T11" fmla="*/ 20 h 25"/>
                <a:gd name="T12" fmla="*/ 25 w 25"/>
                <a:gd name="T13" fmla="*/ 10 h 25"/>
                <a:gd name="T14" fmla="*/ 22 w 25"/>
                <a:gd name="T15" fmla="*/ 11 h 25"/>
                <a:gd name="T16" fmla="*/ 11 w 25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1" y="1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8" y="1"/>
                    <a:pt x="5" y="4"/>
                  </a:cubicBezTo>
                  <a:cubicBezTo>
                    <a:pt x="0" y="8"/>
                    <a:pt x="0" y="16"/>
                    <a:pt x="5" y="20"/>
                  </a:cubicBezTo>
                  <a:cubicBezTo>
                    <a:pt x="9" y="25"/>
                    <a:pt x="17" y="25"/>
                    <a:pt x="21" y="20"/>
                  </a:cubicBezTo>
                  <a:cubicBezTo>
                    <a:pt x="24" y="17"/>
                    <a:pt x="25" y="14"/>
                    <a:pt x="25" y="10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11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3"/>
            <p:cNvSpPr/>
            <p:nvPr/>
          </p:nvSpPr>
          <p:spPr bwMode="auto">
            <a:xfrm>
              <a:off x="1951038" y="4722813"/>
              <a:ext cx="496888" cy="498475"/>
            </a:xfrm>
            <a:custGeom>
              <a:avLst/>
              <a:gdLst>
                <a:gd name="T0" fmla="*/ 56 w 76"/>
                <a:gd name="T1" fmla="*/ 24 h 76"/>
                <a:gd name="T2" fmla="*/ 54 w 76"/>
                <a:gd name="T3" fmla="*/ 54 h 76"/>
                <a:gd name="T4" fmla="*/ 22 w 76"/>
                <a:gd name="T5" fmla="*/ 54 h 76"/>
                <a:gd name="T6" fmla="*/ 22 w 76"/>
                <a:gd name="T7" fmla="*/ 21 h 76"/>
                <a:gd name="T8" fmla="*/ 52 w 76"/>
                <a:gd name="T9" fmla="*/ 19 h 76"/>
                <a:gd name="T10" fmla="*/ 57 w 76"/>
                <a:gd name="T11" fmla="*/ 14 h 76"/>
                <a:gd name="T12" fmla="*/ 60 w 76"/>
                <a:gd name="T13" fmla="*/ 11 h 76"/>
                <a:gd name="T14" fmla="*/ 13 w 76"/>
                <a:gd name="T15" fmla="*/ 13 h 76"/>
                <a:gd name="T16" fmla="*/ 13 w 76"/>
                <a:gd name="T17" fmla="*/ 63 h 76"/>
                <a:gd name="T18" fmla="*/ 63 w 76"/>
                <a:gd name="T19" fmla="*/ 63 h 76"/>
                <a:gd name="T20" fmla="*/ 65 w 76"/>
                <a:gd name="T21" fmla="*/ 16 h 76"/>
                <a:gd name="T22" fmla="*/ 62 w 76"/>
                <a:gd name="T23" fmla="*/ 19 h 76"/>
                <a:gd name="T24" fmla="*/ 56 w 76"/>
                <a:gd name="T25" fmla="*/ 2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76">
                  <a:moveTo>
                    <a:pt x="56" y="24"/>
                  </a:moveTo>
                  <a:cubicBezTo>
                    <a:pt x="63" y="33"/>
                    <a:pt x="63" y="46"/>
                    <a:pt x="54" y="54"/>
                  </a:cubicBezTo>
                  <a:cubicBezTo>
                    <a:pt x="45" y="63"/>
                    <a:pt x="31" y="63"/>
                    <a:pt x="22" y="54"/>
                  </a:cubicBezTo>
                  <a:cubicBezTo>
                    <a:pt x="13" y="45"/>
                    <a:pt x="13" y="31"/>
                    <a:pt x="22" y="21"/>
                  </a:cubicBezTo>
                  <a:cubicBezTo>
                    <a:pt x="30" y="13"/>
                    <a:pt x="43" y="12"/>
                    <a:pt x="52" y="19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47" y="0"/>
                    <a:pt x="26" y="0"/>
                    <a:pt x="13" y="13"/>
                  </a:cubicBezTo>
                  <a:cubicBezTo>
                    <a:pt x="0" y="27"/>
                    <a:pt x="0" y="49"/>
                    <a:pt x="13" y="63"/>
                  </a:cubicBezTo>
                  <a:cubicBezTo>
                    <a:pt x="27" y="76"/>
                    <a:pt x="49" y="76"/>
                    <a:pt x="63" y="63"/>
                  </a:cubicBezTo>
                  <a:cubicBezTo>
                    <a:pt x="76" y="50"/>
                    <a:pt x="76" y="29"/>
                    <a:pt x="65" y="16"/>
                  </a:cubicBezTo>
                  <a:cubicBezTo>
                    <a:pt x="62" y="19"/>
                    <a:pt x="62" y="19"/>
                    <a:pt x="62" y="19"/>
                  </a:cubicBezTo>
                  <a:lnTo>
                    <a:pt x="5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4"/>
            <p:cNvSpPr/>
            <p:nvPr/>
          </p:nvSpPr>
          <p:spPr bwMode="auto">
            <a:xfrm>
              <a:off x="1781175" y="4552950"/>
              <a:ext cx="830263" cy="838200"/>
            </a:xfrm>
            <a:custGeom>
              <a:avLst/>
              <a:gdLst>
                <a:gd name="T0" fmla="*/ 112 w 127"/>
                <a:gd name="T1" fmla="*/ 32 h 128"/>
                <a:gd name="T2" fmla="*/ 106 w 127"/>
                <a:gd name="T3" fmla="*/ 33 h 128"/>
                <a:gd name="T4" fmla="*/ 99 w 127"/>
                <a:gd name="T5" fmla="*/ 33 h 128"/>
                <a:gd name="T6" fmla="*/ 99 w 127"/>
                <a:gd name="T7" fmla="*/ 33 h 128"/>
                <a:gd name="T8" fmla="*/ 97 w 127"/>
                <a:gd name="T9" fmla="*/ 97 h 128"/>
                <a:gd name="T10" fmla="*/ 31 w 127"/>
                <a:gd name="T11" fmla="*/ 97 h 128"/>
                <a:gd name="T12" fmla="*/ 31 w 127"/>
                <a:gd name="T13" fmla="*/ 31 h 128"/>
                <a:gd name="T14" fmla="*/ 95 w 127"/>
                <a:gd name="T15" fmla="*/ 29 h 128"/>
                <a:gd name="T16" fmla="*/ 95 w 127"/>
                <a:gd name="T17" fmla="*/ 29 h 128"/>
                <a:gd name="T18" fmla="*/ 95 w 127"/>
                <a:gd name="T19" fmla="*/ 22 h 128"/>
                <a:gd name="T20" fmla="*/ 96 w 127"/>
                <a:gd name="T21" fmla="*/ 16 h 128"/>
                <a:gd name="T22" fmla="*/ 96 w 127"/>
                <a:gd name="T23" fmla="*/ 15 h 128"/>
                <a:gd name="T24" fmla="*/ 23 w 127"/>
                <a:gd name="T25" fmla="*/ 23 h 128"/>
                <a:gd name="T26" fmla="*/ 23 w 127"/>
                <a:gd name="T27" fmla="*/ 105 h 128"/>
                <a:gd name="T28" fmla="*/ 105 w 127"/>
                <a:gd name="T29" fmla="*/ 105 h 128"/>
                <a:gd name="T30" fmla="*/ 113 w 127"/>
                <a:gd name="T31" fmla="*/ 32 h 128"/>
                <a:gd name="T32" fmla="*/ 112 w 127"/>
                <a:gd name="T33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8">
                  <a:moveTo>
                    <a:pt x="112" y="32"/>
                  </a:moveTo>
                  <a:cubicBezTo>
                    <a:pt x="106" y="33"/>
                    <a:pt x="106" y="33"/>
                    <a:pt x="106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5" y="52"/>
                    <a:pt x="114" y="79"/>
                    <a:pt x="97" y="97"/>
                  </a:cubicBezTo>
                  <a:cubicBezTo>
                    <a:pt x="79" y="115"/>
                    <a:pt x="49" y="115"/>
                    <a:pt x="31" y="97"/>
                  </a:cubicBezTo>
                  <a:cubicBezTo>
                    <a:pt x="13" y="79"/>
                    <a:pt x="13" y="49"/>
                    <a:pt x="31" y="31"/>
                  </a:cubicBezTo>
                  <a:cubicBezTo>
                    <a:pt x="49" y="14"/>
                    <a:pt x="76" y="13"/>
                    <a:pt x="95" y="29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73" y="0"/>
                    <a:pt x="43" y="3"/>
                    <a:pt x="23" y="23"/>
                  </a:cubicBezTo>
                  <a:cubicBezTo>
                    <a:pt x="0" y="45"/>
                    <a:pt x="0" y="82"/>
                    <a:pt x="23" y="105"/>
                  </a:cubicBezTo>
                  <a:cubicBezTo>
                    <a:pt x="46" y="128"/>
                    <a:pt x="82" y="128"/>
                    <a:pt x="105" y="105"/>
                  </a:cubicBezTo>
                  <a:cubicBezTo>
                    <a:pt x="125" y="85"/>
                    <a:pt x="127" y="54"/>
                    <a:pt x="113" y="32"/>
                  </a:cubicBezTo>
                  <a:lnTo>
                    <a:pt x="11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5"/>
            <p:cNvSpPr/>
            <p:nvPr/>
          </p:nvSpPr>
          <p:spPr bwMode="auto">
            <a:xfrm>
              <a:off x="2200275" y="4591050"/>
              <a:ext cx="377825" cy="381000"/>
            </a:xfrm>
            <a:custGeom>
              <a:avLst/>
              <a:gdLst>
                <a:gd name="T0" fmla="*/ 185 w 238"/>
                <a:gd name="T1" fmla="*/ 62 h 240"/>
                <a:gd name="T2" fmla="*/ 173 w 238"/>
                <a:gd name="T3" fmla="*/ 67 h 240"/>
                <a:gd name="T4" fmla="*/ 177 w 238"/>
                <a:gd name="T5" fmla="*/ 54 h 240"/>
                <a:gd name="T6" fmla="*/ 181 w 238"/>
                <a:gd name="T7" fmla="*/ 0 h 240"/>
                <a:gd name="T8" fmla="*/ 135 w 238"/>
                <a:gd name="T9" fmla="*/ 42 h 240"/>
                <a:gd name="T10" fmla="*/ 131 w 238"/>
                <a:gd name="T11" fmla="*/ 100 h 240"/>
                <a:gd name="T12" fmla="*/ 24 w 238"/>
                <a:gd name="T13" fmla="*/ 207 h 240"/>
                <a:gd name="T14" fmla="*/ 24 w 238"/>
                <a:gd name="T15" fmla="*/ 157 h 240"/>
                <a:gd name="T16" fmla="*/ 4 w 238"/>
                <a:gd name="T17" fmla="*/ 228 h 240"/>
                <a:gd name="T18" fmla="*/ 4 w 238"/>
                <a:gd name="T19" fmla="*/ 228 h 240"/>
                <a:gd name="T20" fmla="*/ 0 w 238"/>
                <a:gd name="T21" fmla="*/ 240 h 240"/>
                <a:gd name="T22" fmla="*/ 0 w 238"/>
                <a:gd name="T23" fmla="*/ 240 h 240"/>
                <a:gd name="T24" fmla="*/ 0 w 238"/>
                <a:gd name="T25" fmla="*/ 240 h 240"/>
                <a:gd name="T26" fmla="*/ 8 w 238"/>
                <a:gd name="T27" fmla="*/ 236 h 240"/>
                <a:gd name="T28" fmla="*/ 12 w 238"/>
                <a:gd name="T29" fmla="*/ 236 h 240"/>
                <a:gd name="T30" fmla="*/ 12 w 238"/>
                <a:gd name="T31" fmla="*/ 236 h 240"/>
                <a:gd name="T32" fmla="*/ 82 w 238"/>
                <a:gd name="T33" fmla="*/ 215 h 240"/>
                <a:gd name="T34" fmla="*/ 32 w 238"/>
                <a:gd name="T35" fmla="*/ 215 h 240"/>
                <a:gd name="T36" fmla="*/ 140 w 238"/>
                <a:gd name="T37" fmla="*/ 108 h 240"/>
                <a:gd name="T38" fmla="*/ 197 w 238"/>
                <a:gd name="T39" fmla="*/ 104 h 240"/>
                <a:gd name="T40" fmla="*/ 238 w 238"/>
                <a:gd name="T41" fmla="*/ 58 h 240"/>
                <a:gd name="T42" fmla="*/ 185 w 238"/>
                <a:gd name="T43" fmla="*/ 6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8" h="240">
                  <a:moveTo>
                    <a:pt x="185" y="62"/>
                  </a:moveTo>
                  <a:lnTo>
                    <a:pt x="173" y="67"/>
                  </a:lnTo>
                  <a:lnTo>
                    <a:pt x="177" y="54"/>
                  </a:lnTo>
                  <a:lnTo>
                    <a:pt x="181" y="0"/>
                  </a:lnTo>
                  <a:lnTo>
                    <a:pt x="135" y="42"/>
                  </a:lnTo>
                  <a:lnTo>
                    <a:pt x="131" y="100"/>
                  </a:lnTo>
                  <a:lnTo>
                    <a:pt x="24" y="207"/>
                  </a:lnTo>
                  <a:lnTo>
                    <a:pt x="24" y="157"/>
                  </a:lnTo>
                  <a:lnTo>
                    <a:pt x="4" y="228"/>
                  </a:lnTo>
                  <a:lnTo>
                    <a:pt x="4" y="228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8" y="236"/>
                  </a:lnTo>
                  <a:lnTo>
                    <a:pt x="12" y="236"/>
                  </a:lnTo>
                  <a:lnTo>
                    <a:pt x="12" y="236"/>
                  </a:lnTo>
                  <a:lnTo>
                    <a:pt x="82" y="215"/>
                  </a:lnTo>
                  <a:lnTo>
                    <a:pt x="32" y="215"/>
                  </a:lnTo>
                  <a:lnTo>
                    <a:pt x="140" y="108"/>
                  </a:lnTo>
                  <a:lnTo>
                    <a:pt x="197" y="104"/>
                  </a:lnTo>
                  <a:lnTo>
                    <a:pt x="238" y="58"/>
                  </a:lnTo>
                  <a:lnTo>
                    <a:pt x="185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" name="Freeform 46"/>
          <p:cNvSpPr/>
          <p:nvPr/>
        </p:nvSpPr>
        <p:spPr bwMode="auto">
          <a:xfrm>
            <a:off x="682625" y="3067050"/>
            <a:ext cx="10423525" cy="871538"/>
          </a:xfrm>
          <a:custGeom>
            <a:avLst/>
            <a:gdLst>
              <a:gd name="T0" fmla="*/ 4923 w 6566"/>
              <a:gd name="T1" fmla="*/ 0 h 549"/>
              <a:gd name="T2" fmla="*/ 3283 w 6566"/>
              <a:gd name="T3" fmla="*/ 0 h 549"/>
              <a:gd name="T4" fmla="*/ 1639 w 6566"/>
              <a:gd name="T5" fmla="*/ 0 h 549"/>
              <a:gd name="T6" fmla="*/ 0 w 6566"/>
              <a:gd name="T7" fmla="*/ 0 h 549"/>
              <a:gd name="T8" fmla="*/ 0 w 6566"/>
              <a:gd name="T9" fmla="*/ 549 h 549"/>
              <a:gd name="T10" fmla="*/ 1639 w 6566"/>
              <a:gd name="T11" fmla="*/ 549 h 549"/>
              <a:gd name="T12" fmla="*/ 3283 w 6566"/>
              <a:gd name="T13" fmla="*/ 549 h 549"/>
              <a:gd name="T14" fmla="*/ 4923 w 6566"/>
              <a:gd name="T15" fmla="*/ 549 h 549"/>
              <a:gd name="T16" fmla="*/ 6566 w 6566"/>
              <a:gd name="T17" fmla="*/ 549 h 549"/>
              <a:gd name="T18" fmla="*/ 6566 w 6566"/>
              <a:gd name="T19" fmla="*/ 0 h 549"/>
              <a:gd name="T20" fmla="*/ 4923 w 6566"/>
              <a:gd name="T21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65" h="549">
                <a:moveTo>
                  <a:pt x="4923" y="0"/>
                </a:moveTo>
                <a:lnTo>
                  <a:pt x="3283" y="0"/>
                </a:lnTo>
                <a:lnTo>
                  <a:pt x="1639" y="0"/>
                </a:lnTo>
                <a:lnTo>
                  <a:pt x="0" y="0"/>
                </a:lnTo>
                <a:lnTo>
                  <a:pt x="0" y="549"/>
                </a:lnTo>
                <a:lnTo>
                  <a:pt x="1639" y="549"/>
                </a:lnTo>
                <a:lnTo>
                  <a:pt x="3283" y="549"/>
                </a:lnTo>
                <a:lnTo>
                  <a:pt x="4923" y="549"/>
                </a:lnTo>
                <a:lnTo>
                  <a:pt x="6566" y="549"/>
                </a:lnTo>
                <a:lnTo>
                  <a:pt x="6566" y="0"/>
                </a:lnTo>
                <a:lnTo>
                  <a:pt x="4923" y="0"/>
                </a:lnTo>
                <a:close/>
              </a:path>
            </a:pathLst>
          </a:custGeom>
          <a:solidFill>
            <a:srgbClr val="66C4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Freeform 47"/>
          <p:cNvSpPr/>
          <p:nvPr/>
        </p:nvSpPr>
        <p:spPr bwMode="auto">
          <a:xfrm>
            <a:off x="8497888" y="3067050"/>
            <a:ext cx="3040063" cy="871538"/>
          </a:xfrm>
          <a:custGeom>
            <a:avLst/>
            <a:gdLst>
              <a:gd name="T0" fmla="*/ 1643 w 1915"/>
              <a:gd name="T1" fmla="*/ 549 h 549"/>
              <a:gd name="T2" fmla="*/ 819 w 1915"/>
              <a:gd name="T3" fmla="*/ 549 h 549"/>
              <a:gd name="T4" fmla="*/ 0 w 1915"/>
              <a:gd name="T5" fmla="*/ 549 h 549"/>
              <a:gd name="T6" fmla="*/ 0 w 1915"/>
              <a:gd name="T7" fmla="*/ 276 h 549"/>
              <a:gd name="T8" fmla="*/ 0 w 1915"/>
              <a:gd name="T9" fmla="*/ 0 h 549"/>
              <a:gd name="T10" fmla="*/ 819 w 1915"/>
              <a:gd name="T11" fmla="*/ 0 h 549"/>
              <a:gd name="T12" fmla="*/ 1643 w 1915"/>
              <a:gd name="T13" fmla="*/ 0 h 549"/>
              <a:gd name="T14" fmla="*/ 1915 w 1915"/>
              <a:gd name="T15" fmla="*/ 276 h 549"/>
              <a:gd name="T16" fmla="*/ 1643 w 1915"/>
              <a:gd name="T17" fmla="*/ 549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4" h="549">
                <a:moveTo>
                  <a:pt x="1643" y="549"/>
                </a:moveTo>
                <a:lnTo>
                  <a:pt x="819" y="549"/>
                </a:lnTo>
                <a:lnTo>
                  <a:pt x="0" y="549"/>
                </a:lnTo>
                <a:lnTo>
                  <a:pt x="0" y="276"/>
                </a:lnTo>
                <a:lnTo>
                  <a:pt x="0" y="0"/>
                </a:lnTo>
                <a:lnTo>
                  <a:pt x="819" y="0"/>
                </a:lnTo>
                <a:lnTo>
                  <a:pt x="1643" y="0"/>
                </a:lnTo>
                <a:lnTo>
                  <a:pt x="1915" y="276"/>
                </a:lnTo>
                <a:lnTo>
                  <a:pt x="1643" y="5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48"/>
          <p:cNvSpPr/>
          <p:nvPr/>
        </p:nvSpPr>
        <p:spPr bwMode="auto">
          <a:xfrm>
            <a:off x="5894388" y="3067050"/>
            <a:ext cx="3033713" cy="871538"/>
          </a:xfrm>
          <a:custGeom>
            <a:avLst/>
            <a:gdLst>
              <a:gd name="T0" fmla="*/ 1640 w 1911"/>
              <a:gd name="T1" fmla="*/ 549 h 549"/>
              <a:gd name="T2" fmla="*/ 820 w 1911"/>
              <a:gd name="T3" fmla="*/ 549 h 549"/>
              <a:gd name="T4" fmla="*/ 0 w 1911"/>
              <a:gd name="T5" fmla="*/ 549 h 549"/>
              <a:gd name="T6" fmla="*/ 0 w 1911"/>
              <a:gd name="T7" fmla="*/ 276 h 549"/>
              <a:gd name="T8" fmla="*/ 0 w 1911"/>
              <a:gd name="T9" fmla="*/ 0 h 549"/>
              <a:gd name="T10" fmla="*/ 820 w 1911"/>
              <a:gd name="T11" fmla="*/ 0 h 549"/>
              <a:gd name="T12" fmla="*/ 1640 w 1911"/>
              <a:gd name="T13" fmla="*/ 0 h 549"/>
              <a:gd name="T14" fmla="*/ 1911 w 1911"/>
              <a:gd name="T15" fmla="*/ 276 h 549"/>
              <a:gd name="T16" fmla="*/ 1640 w 1911"/>
              <a:gd name="T17" fmla="*/ 549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0" h="549">
                <a:moveTo>
                  <a:pt x="1640" y="549"/>
                </a:moveTo>
                <a:lnTo>
                  <a:pt x="820" y="549"/>
                </a:lnTo>
                <a:lnTo>
                  <a:pt x="0" y="549"/>
                </a:lnTo>
                <a:lnTo>
                  <a:pt x="0" y="276"/>
                </a:lnTo>
                <a:lnTo>
                  <a:pt x="0" y="0"/>
                </a:lnTo>
                <a:lnTo>
                  <a:pt x="820" y="0"/>
                </a:lnTo>
                <a:lnTo>
                  <a:pt x="1640" y="0"/>
                </a:lnTo>
                <a:lnTo>
                  <a:pt x="1911" y="276"/>
                </a:lnTo>
                <a:lnTo>
                  <a:pt x="1640" y="5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49"/>
          <p:cNvSpPr/>
          <p:nvPr/>
        </p:nvSpPr>
        <p:spPr bwMode="auto">
          <a:xfrm>
            <a:off x="3284538" y="3067050"/>
            <a:ext cx="3041650" cy="871538"/>
          </a:xfrm>
          <a:custGeom>
            <a:avLst/>
            <a:gdLst>
              <a:gd name="T0" fmla="*/ 1644 w 1916"/>
              <a:gd name="T1" fmla="*/ 549 h 549"/>
              <a:gd name="T2" fmla="*/ 820 w 1916"/>
              <a:gd name="T3" fmla="*/ 549 h 549"/>
              <a:gd name="T4" fmla="*/ 0 w 1916"/>
              <a:gd name="T5" fmla="*/ 549 h 549"/>
              <a:gd name="T6" fmla="*/ 0 w 1916"/>
              <a:gd name="T7" fmla="*/ 276 h 549"/>
              <a:gd name="T8" fmla="*/ 0 w 1916"/>
              <a:gd name="T9" fmla="*/ 0 h 549"/>
              <a:gd name="T10" fmla="*/ 820 w 1916"/>
              <a:gd name="T11" fmla="*/ 0 h 549"/>
              <a:gd name="T12" fmla="*/ 1644 w 1916"/>
              <a:gd name="T13" fmla="*/ 0 h 549"/>
              <a:gd name="T14" fmla="*/ 1916 w 1916"/>
              <a:gd name="T15" fmla="*/ 276 h 549"/>
              <a:gd name="T16" fmla="*/ 1644 w 1916"/>
              <a:gd name="T17" fmla="*/ 549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6" h="549">
                <a:moveTo>
                  <a:pt x="1644" y="549"/>
                </a:moveTo>
                <a:lnTo>
                  <a:pt x="820" y="549"/>
                </a:lnTo>
                <a:lnTo>
                  <a:pt x="0" y="549"/>
                </a:lnTo>
                <a:lnTo>
                  <a:pt x="0" y="276"/>
                </a:lnTo>
                <a:lnTo>
                  <a:pt x="0" y="0"/>
                </a:lnTo>
                <a:lnTo>
                  <a:pt x="820" y="0"/>
                </a:lnTo>
                <a:lnTo>
                  <a:pt x="1644" y="0"/>
                </a:lnTo>
                <a:lnTo>
                  <a:pt x="1916" y="276"/>
                </a:lnTo>
                <a:lnTo>
                  <a:pt x="1644" y="5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50"/>
          <p:cNvSpPr/>
          <p:nvPr/>
        </p:nvSpPr>
        <p:spPr bwMode="auto">
          <a:xfrm>
            <a:off x="682625" y="3067050"/>
            <a:ext cx="3033713" cy="871538"/>
          </a:xfrm>
          <a:custGeom>
            <a:avLst/>
            <a:gdLst>
              <a:gd name="T0" fmla="*/ 1639 w 1911"/>
              <a:gd name="T1" fmla="*/ 549 h 549"/>
              <a:gd name="T2" fmla="*/ 820 w 1911"/>
              <a:gd name="T3" fmla="*/ 549 h 549"/>
              <a:gd name="T4" fmla="*/ 0 w 1911"/>
              <a:gd name="T5" fmla="*/ 549 h 549"/>
              <a:gd name="T6" fmla="*/ 0 w 1911"/>
              <a:gd name="T7" fmla="*/ 276 h 549"/>
              <a:gd name="T8" fmla="*/ 0 w 1911"/>
              <a:gd name="T9" fmla="*/ 0 h 549"/>
              <a:gd name="T10" fmla="*/ 820 w 1911"/>
              <a:gd name="T11" fmla="*/ 0 h 549"/>
              <a:gd name="T12" fmla="*/ 1639 w 1911"/>
              <a:gd name="T13" fmla="*/ 0 h 549"/>
              <a:gd name="T14" fmla="*/ 1911 w 1911"/>
              <a:gd name="T15" fmla="*/ 276 h 549"/>
              <a:gd name="T16" fmla="*/ 1639 w 1911"/>
              <a:gd name="T17" fmla="*/ 549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0" h="549">
                <a:moveTo>
                  <a:pt x="1639" y="549"/>
                </a:moveTo>
                <a:lnTo>
                  <a:pt x="820" y="549"/>
                </a:lnTo>
                <a:lnTo>
                  <a:pt x="0" y="549"/>
                </a:lnTo>
                <a:lnTo>
                  <a:pt x="0" y="276"/>
                </a:lnTo>
                <a:lnTo>
                  <a:pt x="0" y="0"/>
                </a:lnTo>
                <a:lnTo>
                  <a:pt x="820" y="0"/>
                </a:lnTo>
                <a:lnTo>
                  <a:pt x="1639" y="0"/>
                </a:lnTo>
                <a:lnTo>
                  <a:pt x="1911" y="276"/>
                </a:lnTo>
                <a:lnTo>
                  <a:pt x="1639" y="5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890916" y="1659251"/>
            <a:ext cx="2393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1005637" y="122805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3435094" y="4544707"/>
            <a:ext cx="2393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3549815" y="4113514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085083" y="1659251"/>
            <a:ext cx="2393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6199804" y="122805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8629261" y="4544707"/>
            <a:ext cx="2393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8743982" y="4113514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1297383" y="3114453"/>
            <a:ext cx="1515150" cy="76943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en-US" altLang="zh-CN" sz="4400" b="1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201X</a:t>
            </a:r>
            <a:endParaRPr kumimoji="1" lang="zh-CN" altLang="en-US" sz="4400" b="1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000488" y="3114453"/>
            <a:ext cx="1515150" cy="76943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en-US" altLang="zh-CN" sz="4400" b="1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201X</a:t>
            </a:r>
            <a:endParaRPr kumimoji="1" lang="zh-CN" altLang="en-US" sz="4400" b="1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596051" y="3114453"/>
            <a:ext cx="1515150" cy="76943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en-US" altLang="zh-CN" sz="4400" b="1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201X</a:t>
            </a:r>
            <a:endParaRPr kumimoji="1" lang="zh-CN" altLang="en-US" sz="4400" b="1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9257028" y="3114453"/>
            <a:ext cx="1515150" cy="76943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en-US" altLang="zh-CN" sz="4400" b="1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201X</a:t>
            </a:r>
            <a:endParaRPr kumimoji="1" lang="zh-CN" altLang="en-US" sz="4400" b="1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s_1"/>
          <p:cNvSpPr txBox="1"/>
          <p:nvPr>
            <p:custDataLst>
              <p:tags r:id="rId1"/>
            </p:custDataLst>
          </p:nvPr>
        </p:nvSpPr>
        <p:spPr>
          <a:xfrm>
            <a:off x="2593667" y="1051243"/>
            <a:ext cx="4341599" cy="861016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dist">
              <a:defRPr/>
            </a:pPr>
            <a:r>
              <a:rPr lang="en-US" altLang="zh-CN" sz="5400" spc="400">
                <a:solidFill>
                  <a:srgbClr val="FC57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5400" spc="400">
              <a:solidFill>
                <a:srgbClr val="FC57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95610" y="3095626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316479" y="4580740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7313266" y="3095626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2408098" y="4548741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9" name="MH_Number_1"/>
          <p:cNvSpPr/>
          <p:nvPr>
            <p:custDataLst>
              <p:tags r:id="rId2"/>
            </p:custDataLst>
          </p:nvPr>
        </p:nvSpPr>
        <p:spPr>
          <a:xfrm>
            <a:off x="1748595" y="3065575"/>
            <a:ext cx="616535" cy="61653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MH_Number_1"/>
          <p:cNvSpPr/>
          <p:nvPr>
            <p:custDataLst>
              <p:tags r:id="rId3"/>
            </p:custDataLst>
          </p:nvPr>
        </p:nvSpPr>
        <p:spPr>
          <a:xfrm>
            <a:off x="6647793" y="3044893"/>
            <a:ext cx="616535" cy="61653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MH_Number_1"/>
          <p:cNvSpPr/>
          <p:nvPr>
            <p:custDataLst>
              <p:tags r:id="rId4"/>
            </p:custDataLst>
          </p:nvPr>
        </p:nvSpPr>
        <p:spPr>
          <a:xfrm>
            <a:off x="1748595" y="4491318"/>
            <a:ext cx="616535" cy="61653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MH_Number_1"/>
          <p:cNvSpPr/>
          <p:nvPr>
            <p:custDataLst>
              <p:tags r:id="rId5"/>
            </p:custDataLst>
          </p:nvPr>
        </p:nvSpPr>
        <p:spPr>
          <a:xfrm>
            <a:off x="6635766" y="4516383"/>
            <a:ext cx="616535" cy="61653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481460" y="3630948"/>
            <a:ext cx="3566935" cy="0"/>
          </a:xfrm>
          <a:prstGeom prst="line">
            <a:avLst/>
          </a:prstGeom>
          <a:ln>
            <a:solidFill>
              <a:srgbClr val="BCD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414023" y="3630948"/>
            <a:ext cx="3566935" cy="0"/>
          </a:xfrm>
          <a:prstGeom prst="line">
            <a:avLst/>
          </a:prstGeom>
          <a:ln>
            <a:solidFill>
              <a:srgbClr val="BCD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496700" y="5087201"/>
            <a:ext cx="3566935" cy="0"/>
          </a:xfrm>
          <a:prstGeom prst="line">
            <a:avLst/>
          </a:prstGeom>
          <a:ln>
            <a:solidFill>
              <a:srgbClr val="BCD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429263" y="5087201"/>
            <a:ext cx="3566935" cy="0"/>
          </a:xfrm>
          <a:prstGeom prst="line">
            <a:avLst/>
          </a:prstGeom>
          <a:ln>
            <a:solidFill>
              <a:srgbClr val="BCD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83587" y="740312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18" name="组合 17"/>
          <p:cNvGrpSpPr/>
          <p:nvPr/>
        </p:nvGrpSpPr>
        <p:grpSpPr>
          <a:xfrm rot="5400000" flipV="1">
            <a:off x="43476" y="4352857"/>
            <a:ext cx="2534063" cy="3138435"/>
            <a:chOff x="7724775" y="-414338"/>
            <a:chExt cx="3554413" cy="4402138"/>
          </a:xfrm>
        </p:grpSpPr>
        <p:sp>
          <p:nvSpPr>
            <p:cNvPr id="19" name="Freeform 5"/>
            <p:cNvSpPr/>
            <p:nvPr/>
          </p:nvSpPr>
          <p:spPr bwMode="auto">
            <a:xfrm>
              <a:off x="8205788" y="285750"/>
              <a:ext cx="920750" cy="847725"/>
            </a:xfrm>
            <a:custGeom>
              <a:avLst/>
              <a:gdLst>
                <a:gd name="T0" fmla="*/ 0 w 994"/>
                <a:gd name="T1" fmla="*/ 483 h 912"/>
                <a:gd name="T2" fmla="*/ 722 w 994"/>
                <a:gd name="T3" fmla="*/ 181 h 912"/>
                <a:gd name="T4" fmla="*/ 566 w 994"/>
                <a:gd name="T5" fmla="*/ 912 h 912"/>
                <a:gd name="T6" fmla="*/ 502 w 994"/>
                <a:gd name="T7" fmla="*/ 652 h 912"/>
                <a:gd name="T8" fmla="*/ 232 w 994"/>
                <a:gd name="T9" fmla="*/ 750 h 912"/>
                <a:gd name="T10" fmla="*/ 309 w 994"/>
                <a:gd name="T11" fmla="*/ 463 h 912"/>
                <a:gd name="T12" fmla="*/ 0 w 994"/>
                <a:gd name="T13" fmla="*/ 483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4" h="912">
                  <a:moveTo>
                    <a:pt x="0" y="483"/>
                  </a:moveTo>
                  <a:cubicBezTo>
                    <a:pt x="0" y="483"/>
                    <a:pt x="319" y="0"/>
                    <a:pt x="722" y="181"/>
                  </a:cubicBezTo>
                  <a:cubicBezTo>
                    <a:pt x="722" y="181"/>
                    <a:pt x="994" y="484"/>
                    <a:pt x="566" y="912"/>
                  </a:cubicBezTo>
                  <a:cubicBezTo>
                    <a:pt x="566" y="912"/>
                    <a:pt x="399" y="799"/>
                    <a:pt x="502" y="652"/>
                  </a:cubicBezTo>
                  <a:cubicBezTo>
                    <a:pt x="502" y="652"/>
                    <a:pt x="345" y="786"/>
                    <a:pt x="232" y="750"/>
                  </a:cubicBezTo>
                  <a:cubicBezTo>
                    <a:pt x="232" y="750"/>
                    <a:pt x="205" y="602"/>
                    <a:pt x="309" y="463"/>
                  </a:cubicBezTo>
                  <a:cubicBezTo>
                    <a:pt x="309" y="463"/>
                    <a:pt x="193" y="576"/>
                    <a:pt x="0" y="48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8285163" y="828675"/>
              <a:ext cx="207963" cy="128588"/>
            </a:xfrm>
            <a:custGeom>
              <a:avLst/>
              <a:gdLst>
                <a:gd name="T0" fmla="*/ 224 w 224"/>
                <a:gd name="T1" fmla="*/ 16 h 137"/>
                <a:gd name="T2" fmla="*/ 204 w 224"/>
                <a:gd name="T3" fmla="*/ 0 h 137"/>
                <a:gd name="T4" fmla="*/ 0 w 224"/>
                <a:gd name="T5" fmla="*/ 112 h 137"/>
                <a:gd name="T6" fmla="*/ 6 w 224"/>
                <a:gd name="T7" fmla="*/ 137 h 137"/>
                <a:gd name="T8" fmla="*/ 224 w 224"/>
                <a:gd name="T9" fmla="*/ 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37">
                  <a:moveTo>
                    <a:pt x="224" y="16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203" y="1"/>
                    <a:pt x="139" y="79"/>
                    <a:pt x="0" y="112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155" y="102"/>
                    <a:pt x="222" y="19"/>
                    <a:pt x="224" y="1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8223250" y="900112"/>
              <a:ext cx="261938" cy="222250"/>
            </a:xfrm>
            <a:custGeom>
              <a:avLst/>
              <a:gdLst>
                <a:gd name="T0" fmla="*/ 279 w 282"/>
                <a:gd name="T1" fmla="*/ 0 h 240"/>
                <a:gd name="T2" fmla="*/ 0 w 282"/>
                <a:gd name="T3" fmla="*/ 224 h 240"/>
                <a:gd name="T4" fmla="*/ 20 w 282"/>
                <a:gd name="T5" fmla="*/ 240 h 240"/>
                <a:gd name="T6" fmla="*/ 282 w 282"/>
                <a:gd name="T7" fmla="*/ 26 h 240"/>
                <a:gd name="T8" fmla="*/ 279 w 282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0">
                  <a:moveTo>
                    <a:pt x="279" y="0"/>
                  </a:moveTo>
                  <a:cubicBezTo>
                    <a:pt x="275" y="1"/>
                    <a:pt x="169" y="12"/>
                    <a:pt x="0" y="224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81" y="39"/>
                    <a:pt x="281" y="26"/>
                    <a:pt x="282" y="26"/>
                  </a:cubicBezTo>
                  <a:lnTo>
                    <a:pt x="27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8486775" y="871537"/>
              <a:ext cx="138113" cy="266700"/>
            </a:xfrm>
            <a:custGeom>
              <a:avLst/>
              <a:gdLst>
                <a:gd name="T0" fmla="*/ 139 w 149"/>
                <a:gd name="T1" fmla="*/ 0 h 287"/>
                <a:gd name="T2" fmla="*/ 0 w 149"/>
                <a:gd name="T3" fmla="*/ 283 h 287"/>
                <a:gd name="T4" fmla="*/ 26 w 149"/>
                <a:gd name="T5" fmla="*/ 287 h 287"/>
                <a:gd name="T6" fmla="*/ 149 w 149"/>
                <a:gd name="T7" fmla="*/ 24 h 287"/>
                <a:gd name="T8" fmla="*/ 139 w 149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87">
                  <a:moveTo>
                    <a:pt x="139" y="0"/>
                  </a:moveTo>
                  <a:cubicBezTo>
                    <a:pt x="135" y="2"/>
                    <a:pt x="39" y="45"/>
                    <a:pt x="0" y="283"/>
                  </a:cubicBezTo>
                  <a:cubicBezTo>
                    <a:pt x="26" y="287"/>
                    <a:pt x="26" y="287"/>
                    <a:pt x="26" y="287"/>
                  </a:cubicBezTo>
                  <a:cubicBezTo>
                    <a:pt x="62" y="66"/>
                    <a:pt x="148" y="25"/>
                    <a:pt x="149" y="24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"/>
            <p:cNvSpPr/>
            <p:nvPr/>
          </p:nvSpPr>
          <p:spPr bwMode="auto">
            <a:xfrm>
              <a:off x="8345488" y="915987"/>
              <a:ext cx="130175" cy="179388"/>
            </a:xfrm>
            <a:custGeom>
              <a:avLst/>
              <a:gdLst>
                <a:gd name="T0" fmla="*/ 129 w 140"/>
                <a:gd name="T1" fmla="*/ 0 h 192"/>
                <a:gd name="T2" fmla="*/ 0 w 140"/>
                <a:gd name="T3" fmla="*/ 184 h 192"/>
                <a:gd name="T4" fmla="*/ 25 w 140"/>
                <a:gd name="T5" fmla="*/ 192 h 192"/>
                <a:gd name="T6" fmla="*/ 140 w 140"/>
                <a:gd name="T7" fmla="*/ 24 h 192"/>
                <a:gd name="T8" fmla="*/ 129 w 140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92">
                  <a:moveTo>
                    <a:pt x="129" y="0"/>
                  </a:moveTo>
                  <a:cubicBezTo>
                    <a:pt x="126" y="2"/>
                    <a:pt x="47" y="38"/>
                    <a:pt x="0" y="184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68" y="58"/>
                    <a:pt x="139" y="24"/>
                    <a:pt x="140" y="24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0"/>
            <p:cNvSpPr/>
            <p:nvPr/>
          </p:nvSpPr>
          <p:spPr bwMode="auto">
            <a:xfrm>
              <a:off x="8226425" y="896937"/>
              <a:ext cx="88900" cy="87313"/>
            </a:xfrm>
            <a:custGeom>
              <a:avLst/>
              <a:gdLst>
                <a:gd name="T0" fmla="*/ 80 w 96"/>
                <a:gd name="T1" fmla="*/ 76 h 95"/>
                <a:gd name="T2" fmla="*/ 77 w 96"/>
                <a:gd name="T3" fmla="*/ 16 h 95"/>
                <a:gd name="T4" fmla="*/ 16 w 96"/>
                <a:gd name="T5" fmla="*/ 19 h 95"/>
                <a:gd name="T6" fmla="*/ 19 w 96"/>
                <a:gd name="T7" fmla="*/ 80 h 95"/>
                <a:gd name="T8" fmla="*/ 80 w 96"/>
                <a:gd name="T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5">
                  <a:moveTo>
                    <a:pt x="80" y="76"/>
                  </a:moveTo>
                  <a:cubicBezTo>
                    <a:pt x="96" y="59"/>
                    <a:pt x="94" y="32"/>
                    <a:pt x="77" y="16"/>
                  </a:cubicBezTo>
                  <a:cubicBezTo>
                    <a:pt x="59" y="0"/>
                    <a:pt x="32" y="1"/>
                    <a:pt x="16" y="19"/>
                  </a:cubicBezTo>
                  <a:cubicBezTo>
                    <a:pt x="0" y="37"/>
                    <a:pt x="2" y="64"/>
                    <a:pt x="19" y="80"/>
                  </a:cubicBezTo>
                  <a:cubicBezTo>
                    <a:pt x="37" y="95"/>
                    <a:pt x="64" y="94"/>
                    <a:pt x="80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8172450" y="1085850"/>
              <a:ext cx="88900" cy="90488"/>
            </a:xfrm>
            <a:custGeom>
              <a:avLst/>
              <a:gdLst>
                <a:gd name="T0" fmla="*/ 80 w 96"/>
                <a:gd name="T1" fmla="*/ 77 h 96"/>
                <a:gd name="T2" fmla="*/ 77 w 96"/>
                <a:gd name="T3" fmla="*/ 16 h 96"/>
                <a:gd name="T4" fmla="*/ 16 w 96"/>
                <a:gd name="T5" fmla="*/ 19 h 96"/>
                <a:gd name="T6" fmla="*/ 19 w 96"/>
                <a:gd name="T7" fmla="*/ 80 h 96"/>
                <a:gd name="T8" fmla="*/ 80 w 96"/>
                <a:gd name="T9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80" y="77"/>
                  </a:moveTo>
                  <a:cubicBezTo>
                    <a:pt x="96" y="59"/>
                    <a:pt x="94" y="32"/>
                    <a:pt x="77" y="16"/>
                  </a:cubicBezTo>
                  <a:cubicBezTo>
                    <a:pt x="59" y="0"/>
                    <a:pt x="32" y="2"/>
                    <a:pt x="16" y="19"/>
                  </a:cubicBezTo>
                  <a:cubicBezTo>
                    <a:pt x="0" y="37"/>
                    <a:pt x="2" y="64"/>
                    <a:pt x="19" y="80"/>
                  </a:cubicBezTo>
                  <a:cubicBezTo>
                    <a:pt x="37" y="96"/>
                    <a:pt x="64" y="94"/>
                    <a:pt x="80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2"/>
            <p:cNvSpPr/>
            <p:nvPr/>
          </p:nvSpPr>
          <p:spPr bwMode="auto">
            <a:xfrm>
              <a:off x="8301038" y="1069975"/>
              <a:ext cx="87313" cy="87313"/>
            </a:xfrm>
            <a:custGeom>
              <a:avLst/>
              <a:gdLst>
                <a:gd name="T0" fmla="*/ 79 w 95"/>
                <a:gd name="T1" fmla="*/ 76 h 95"/>
                <a:gd name="T2" fmla="*/ 76 w 95"/>
                <a:gd name="T3" fmla="*/ 15 h 95"/>
                <a:gd name="T4" fmla="*/ 15 w 95"/>
                <a:gd name="T5" fmla="*/ 19 h 95"/>
                <a:gd name="T6" fmla="*/ 19 w 95"/>
                <a:gd name="T7" fmla="*/ 79 h 95"/>
                <a:gd name="T8" fmla="*/ 79 w 95"/>
                <a:gd name="T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79" y="76"/>
                  </a:moveTo>
                  <a:cubicBezTo>
                    <a:pt x="95" y="58"/>
                    <a:pt x="94" y="31"/>
                    <a:pt x="76" y="15"/>
                  </a:cubicBezTo>
                  <a:cubicBezTo>
                    <a:pt x="58" y="0"/>
                    <a:pt x="31" y="1"/>
                    <a:pt x="15" y="19"/>
                  </a:cubicBezTo>
                  <a:cubicBezTo>
                    <a:pt x="0" y="36"/>
                    <a:pt x="1" y="63"/>
                    <a:pt x="19" y="79"/>
                  </a:cubicBezTo>
                  <a:cubicBezTo>
                    <a:pt x="36" y="95"/>
                    <a:pt x="63" y="94"/>
                    <a:pt x="79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8456613" y="1101725"/>
              <a:ext cx="88900" cy="90488"/>
            </a:xfrm>
            <a:custGeom>
              <a:avLst/>
              <a:gdLst>
                <a:gd name="T0" fmla="*/ 79 w 95"/>
                <a:gd name="T1" fmla="*/ 77 h 96"/>
                <a:gd name="T2" fmla="*/ 76 w 95"/>
                <a:gd name="T3" fmla="*/ 16 h 96"/>
                <a:gd name="T4" fmla="*/ 15 w 95"/>
                <a:gd name="T5" fmla="*/ 19 h 96"/>
                <a:gd name="T6" fmla="*/ 19 w 95"/>
                <a:gd name="T7" fmla="*/ 80 h 96"/>
                <a:gd name="T8" fmla="*/ 79 w 95"/>
                <a:gd name="T9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6">
                  <a:moveTo>
                    <a:pt x="79" y="77"/>
                  </a:moveTo>
                  <a:cubicBezTo>
                    <a:pt x="95" y="59"/>
                    <a:pt x="94" y="32"/>
                    <a:pt x="76" y="16"/>
                  </a:cubicBezTo>
                  <a:cubicBezTo>
                    <a:pt x="58" y="0"/>
                    <a:pt x="31" y="2"/>
                    <a:pt x="15" y="19"/>
                  </a:cubicBezTo>
                  <a:cubicBezTo>
                    <a:pt x="0" y="37"/>
                    <a:pt x="1" y="64"/>
                    <a:pt x="19" y="80"/>
                  </a:cubicBezTo>
                  <a:cubicBezTo>
                    <a:pt x="36" y="96"/>
                    <a:pt x="63" y="94"/>
                    <a:pt x="79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9323388" y="-414338"/>
              <a:ext cx="323850" cy="288925"/>
            </a:xfrm>
            <a:custGeom>
              <a:avLst/>
              <a:gdLst>
                <a:gd name="T0" fmla="*/ 98 w 349"/>
                <a:gd name="T1" fmla="*/ 159 h 312"/>
                <a:gd name="T2" fmla="*/ 64 w 349"/>
                <a:gd name="T3" fmla="*/ 262 h 312"/>
                <a:gd name="T4" fmla="*/ 75 w 349"/>
                <a:gd name="T5" fmla="*/ 297 h 312"/>
                <a:gd name="T6" fmla="*/ 108 w 349"/>
                <a:gd name="T7" fmla="*/ 309 h 312"/>
                <a:gd name="T8" fmla="*/ 130 w 349"/>
                <a:gd name="T9" fmla="*/ 288 h 312"/>
                <a:gd name="T10" fmla="*/ 161 w 349"/>
                <a:gd name="T11" fmla="*/ 192 h 312"/>
                <a:gd name="T12" fmla="*/ 196 w 349"/>
                <a:gd name="T13" fmla="*/ 271 h 312"/>
                <a:gd name="T14" fmla="*/ 240 w 349"/>
                <a:gd name="T15" fmla="*/ 294 h 312"/>
                <a:gd name="T16" fmla="*/ 265 w 349"/>
                <a:gd name="T17" fmla="*/ 236 h 312"/>
                <a:gd name="T18" fmla="*/ 213 w 349"/>
                <a:gd name="T19" fmla="*/ 187 h 312"/>
                <a:gd name="T20" fmla="*/ 293 w 349"/>
                <a:gd name="T21" fmla="*/ 190 h 312"/>
                <a:gd name="T22" fmla="*/ 348 w 349"/>
                <a:gd name="T23" fmla="*/ 139 h 312"/>
                <a:gd name="T24" fmla="*/ 295 w 349"/>
                <a:gd name="T25" fmla="*/ 97 h 312"/>
                <a:gd name="T26" fmla="*/ 225 w 349"/>
                <a:gd name="T27" fmla="*/ 124 h 312"/>
                <a:gd name="T28" fmla="*/ 263 w 349"/>
                <a:gd name="T29" fmla="*/ 69 h 312"/>
                <a:gd name="T30" fmla="*/ 238 w 349"/>
                <a:gd name="T31" fmla="*/ 11 h 312"/>
                <a:gd name="T32" fmla="*/ 172 w 349"/>
                <a:gd name="T33" fmla="*/ 29 h 312"/>
                <a:gd name="T34" fmla="*/ 146 w 349"/>
                <a:gd name="T35" fmla="*/ 97 h 312"/>
                <a:gd name="T36" fmla="*/ 89 w 349"/>
                <a:gd name="T37" fmla="*/ 46 h 312"/>
                <a:gd name="T38" fmla="*/ 12 w 349"/>
                <a:gd name="T39" fmla="*/ 66 h 312"/>
                <a:gd name="T40" fmla="*/ 2 w 349"/>
                <a:gd name="T41" fmla="*/ 77 h 312"/>
                <a:gd name="T42" fmla="*/ 1 w 349"/>
                <a:gd name="T43" fmla="*/ 92 h 312"/>
                <a:gd name="T44" fmla="*/ 98 w 349"/>
                <a:gd name="T45" fmla="*/ 15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9" h="312">
                  <a:moveTo>
                    <a:pt x="98" y="159"/>
                  </a:moveTo>
                  <a:cubicBezTo>
                    <a:pt x="69" y="178"/>
                    <a:pt x="63" y="227"/>
                    <a:pt x="64" y="262"/>
                  </a:cubicBezTo>
                  <a:cubicBezTo>
                    <a:pt x="65" y="275"/>
                    <a:pt x="67" y="287"/>
                    <a:pt x="75" y="297"/>
                  </a:cubicBezTo>
                  <a:cubicBezTo>
                    <a:pt x="83" y="306"/>
                    <a:pt x="96" y="312"/>
                    <a:pt x="108" y="309"/>
                  </a:cubicBezTo>
                  <a:cubicBezTo>
                    <a:pt x="118" y="306"/>
                    <a:pt x="124" y="297"/>
                    <a:pt x="130" y="288"/>
                  </a:cubicBezTo>
                  <a:cubicBezTo>
                    <a:pt x="148" y="259"/>
                    <a:pt x="159" y="226"/>
                    <a:pt x="161" y="192"/>
                  </a:cubicBezTo>
                  <a:cubicBezTo>
                    <a:pt x="165" y="221"/>
                    <a:pt x="178" y="248"/>
                    <a:pt x="196" y="271"/>
                  </a:cubicBezTo>
                  <a:cubicBezTo>
                    <a:pt x="207" y="284"/>
                    <a:pt x="223" y="297"/>
                    <a:pt x="240" y="294"/>
                  </a:cubicBezTo>
                  <a:cubicBezTo>
                    <a:pt x="264" y="291"/>
                    <a:pt x="275" y="259"/>
                    <a:pt x="265" y="236"/>
                  </a:cubicBezTo>
                  <a:cubicBezTo>
                    <a:pt x="256" y="214"/>
                    <a:pt x="234" y="200"/>
                    <a:pt x="213" y="187"/>
                  </a:cubicBezTo>
                  <a:cubicBezTo>
                    <a:pt x="239" y="195"/>
                    <a:pt x="267" y="196"/>
                    <a:pt x="293" y="190"/>
                  </a:cubicBezTo>
                  <a:cubicBezTo>
                    <a:pt x="320" y="185"/>
                    <a:pt x="349" y="167"/>
                    <a:pt x="348" y="139"/>
                  </a:cubicBezTo>
                  <a:cubicBezTo>
                    <a:pt x="348" y="114"/>
                    <a:pt x="320" y="96"/>
                    <a:pt x="295" y="97"/>
                  </a:cubicBezTo>
                  <a:cubicBezTo>
                    <a:pt x="270" y="97"/>
                    <a:pt x="247" y="111"/>
                    <a:pt x="225" y="124"/>
                  </a:cubicBezTo>
                  <a:cubicBezTo>
                    <a:pt x="243" y="111"/>
                    <a:pt x="259" y="92"/>
                    <a:pt x="263" y="69"/>
                  </a:cubicBezTo>
                  <a:cubicBezTo>
                    <a:pt x="268" y="47"/>
                    <a:pt x="258" y="21"/>
                    <a:pt x="238" y="11"/>
                  </a:cubicBezTo>
                  <a:cubicBezTo>
                    <a:pt x="216" y="0"/>
                    <a:pt x="188" y="10"/>
                    <a:pt x="172" y="29"/>
                  </a:cubicBezTo>
                  <a:cubicBezTo>
                    <a:pt x="156" y="48"/>
                    <a:pt x="150" y="73"/>
                    <a:pt x="146" y="97"/>
                  </a:cubicBezTo>
                  <a:cubicBezTo>
                    <a:pt x="140" y="71"/>
                    <a:pt x="115" y="51"/>
                    <a:pt x="89" y="46"/>
                  </a:cubicBezTo>
                  <a:cubicBezTo>
                    <a:pt x="62" y="41"/>
                    <a:pt x="34" y="50"/>
                    <a:pt x="12" y="66"/>
                  </a:cubicBezTo>
                  <a:cubicBezTo>
                    <a:pt x="8" y="69"/>
                    <a:pt x="4" y="72"/>
                    <a:pt x="2" y="77"/>
                  </a:cubicBezTo>
                  <a:cubicBezTo>
                    <a:pt x="0" y="81"/>
                    <a:pt x="0" y="87"/>
                    <a:pt x="1" y="92"/>
                  </a:cubicBezTo>
                  <a:cubicBezTo>
                    <a:pt x="7" y="132"/>
                    <a:pt x="59" y="170"/>
                    <a:pt x="98" y="15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9451975" y="-285750"/>
              <a:ext cx="28575" cy="25400"/>
            </a:xfrm>
            <a:custGeom>
              <a:avLst/>
              <a:gdLst>
                <a:gd name="T0" fmla="*/ 17 w 31"/>
                <a:gd name="T1" fmla="*/ 1 h 27"/>
                <a:gd name="T2" fmla="*/ 7 w 31"/>
                <a:gd name="T3" fmla="*/ 3 h 27"/>
                <a:gd name="T4" fmla="*/ 1 w 31"/>
                <a:gd name="T5" fmla="*/ 12 h 27"/>
                <a:gd name="T6" fmla="*/ 1 w 31"/>
                <a:gd name="T7" fmla="*/ 16 h 27"/>
                <a:gd name="T8" fmla="*/ 3 w 31"/>
                <a:gd name="T9" fmla="*/ 19 h 27"/>
                <a:gd name="T10" fmla="*/ 16 w 31"/>
                <a:gd name="T11" fmla="*/ 27 h 27"/>
                <a:gd name="T12" fmla="*/ 30 w 31"/>
                <a:gd name="T13" fmla="*/ 15 h 27"/>
                <a:gd name="T14" fmla="*/ 18 w 31"/>
                <a:gd name="T15" fmla="*/ 1 h 27"/>
                <a:gd name="T16" fmla="*/ 17 w 31"/>
                <a:gd name="T1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7">
                  <a:moveTo>
                    <a:pt x="17" y="1"/>
                  </a:moveTo>
                  <a:cubicBezTo>
                    <a:pt x="13" y="0"/>
                    <a:pt x="10" y="1"/>
                    <a:pt x="7" y="3"/>
                  </a:cubicBezTo>
                  <a:cubicBezTo>
                    <a:pt x="4" y="5"/>
                    <a:pt x="2" y="9"/>
                    <a:pt x="1" y="12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3"/>
                    <a:pt x="11" y="27"/>
                    <a:pt x="16" y="27"/>
                  </a:cubicBezTo>
                  <a:cubicBezTo>
                    <a:pt x="23" y="27"/>
                    <a:pt x="29" y="22"/>
                    <a:pt x="30" y="15"/>
                  </a:cubicBezTo>
                  <a:cubicBezTo>
                    <a:pt x="31" y="8"/>
                    <a:pt x="25" y="2"/>
                    <a:pt x="18" y="1"/>
                  </a:cubicBezTo>
                  <a:cubicBezTo>
                    <a:pt x="18" y="1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9482138" y="-312738"/>
              <a:ext cx="28575" cy="23813"/>
            </a:xfrm>
            <a:custGeom>
              <a:avLst/>
              <a:gdLst>
                <a:gd name="T0" fmla="*/ 17 w 31"/>
                <a:gd name="T1" fmla="*/ 0 h 26"/>
                <a:gd name="T2" fmla="*/ 7 w 31"/>
                <a:gd name="T3" fmla="*/ 2 h 26"/>
                <a:gd name="T4" fmla="*/ 1 w 31"/>
                <a:gd name="T5" fmla="*/ 12 h 26"/>
                <a:gd name="T6" fmla="*/ 1 w 31"/>
                <a:gd name="T7" fmla="*/ 15 h 26"/>
                <a:gd name="T8" fmla="*/ 3 w 31"/>
                <a:gd name="T9" fmla="*/ 18 h 26"/>
                <a:gd name="T10" fmla="*/ 17 w 31"/>
                <a:gd name="T11" fmla="*/ 26 h 26"/>
                <a:gd name="T12" fmla="*/ 30 w 31"/>
                <a:gd name="T13" fmla="*/ 15 h 26"/>
                <a:gd name="T14" fmla="*/ 18 w 31"/>
                <a:gd name="T15" fmla="*/ 0 h 26"/>
                <a:gd name="T16" fmla="*/ 17 w 3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6">
                  <a:moveTo>
                    <a:pt x="17" y="0"/>
                  </a:moveTo>
                  <a:cubicBezTo>
                    <a:pt x="13" y="0"/>
                    <a:pt x="10" y="0"/>
                    <a:pt x="7" y="2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6" y="22"/>
                    <a:pt x="11" y="26"/>
                    <a:pt x="17" y="26"/>
                  </a:cubicBezTo>
                  <a:cubicBezTo>
                    <a:pt x="23" y="26"/>
                    <a:pt x="29" y="21"/>
                    <a:pt x="30" y="15"/>
                  </a:cubicBezTo>
                  <a:cubicBezTo>
                    <a:pt x="31" y="7"/>
                    <a:pt x="25" y="1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7"/>
            <p:cNvSpPr/>
            <p:nvPr/>
          </p:nvSpPr>
          <p:spPr bwMode="auto">
            <a:xfrm>
              <a:off x="9494838" y="-280988"/>
              <a:ext cx="34925" cy="31750"/>
            </a:xfrm>
            <a:custGeom>
              <a:avLst/>
              <a:gdLst>
                <a:gd name="T0" fmla="*/ 9 w 37"/>
                <a:gd name="T1" fmla="*/ 5 h 35"/>
                <a:gd name="T2" fmla="*/ 2 w 37"/>
                <a:gd name="T3" fmla="*/ 13 h 35"/>
                <a:gd name="T4" fmla="*/ 2 w 37"/>
                <a:gd name="T5" fmla="*/ 26 h 35"/>
                <a:gd name="T6" fmla="*/ 13 w 37"/>
                <a:gd name="T7" fmla="*/ 34 h 35"/>
                <a:gd name="T8" fmla="*/ 33 w 37"/>
                <a:gd name="T9" fmla="*/ 26 h 35"/>
                <a:gd name="T10" fmla="*/ 31 w 37"/>
                <a:gd name="T11" fmla="*/ 5 h 35"/>
                <a:gd name="T12" fmla="*/ 12 w 37"/>
                <a:gd name="T13" fmla="*/ 3 h 35"/>
                <a:gd name="T14" fmla="*/ 9 w 37"/>
                <a:gd name="T1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5">
                  <a:moveTo>
                    <a:pt x="9" y="5"/>
                  </a:moveTo>
                  <a:cubicBezTo>
                    <a:pt x="6" y="7"/>
                    <a:pt x="3" y="10"/>
                    <a:pt x="2" y="13"/>
                  </a:cubicBezTo>
                  <a:cubicBezTo>
                    <a:pt x="0" y="17"/>
                    <a:pt x="0" y="22"/>
                    <a:pt x="2" y="26"/>
                  </a:cubicBezTo>
                  <a:cubicBezTo>
                    <a:pt x="4" y="30"/>
                    <a:pt x="8" y="33"/>
                    <a:pt x="13" y="34"/>
                  </a:cubicBezTo>
                  <a:cubicBezTo>
                    <a:pt x="21" y="35"/>
                    <a:pt x="29" y="32"/>
                    <a:pt x="33" y="26"/>
                  </a:cubicBezTo>
                  <a:cubicBezTo>
                    <a:pt x="37" y="20"/>
                    <a:pt x="36" y="11"/>
                    <a:pt x="31" y="5"/>
                  </a:cubicBezTo>
                  <a:cubicBezTo>
                    <a:pt x="26" y="0"/>
                    <a:pt x="18" y="0"/>
                    <a:pt x="12" y="3"/>
                  </a:cubicBezTo>
                  <a:cubicBezTo>
                    <a:pt x="11" y="4"/>
                    <a:pt x="10" y="4"/>
                    <a:pt x="9" y="5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8189913" y="-350838"/>
              <a:ext cx="1147763" cy="727075"/>
            </a:xfrm>
            <a:custGeom>
              <a:avLst/>
              <a:gdLst>
                <a:gd name="T0" fmla="*/ 1107 w 1237"/>
                <a:gd name="T1" fmla="*/ 585 h 784"/>
                <a:gd name="T2" fmla="*/ 960 w 1237"/>
                <a:gd name="T3" fmla="*/ 751 h 784"/>
                <a:gd name="T4" fmla="*/ 851 w 1237"/>
                <a:gd name="T5" fmla="*/ 747 h 784"/>
                <a:gd name="T6" fmla="*/ 919 w 1237"/>
                <a:gd name="T7" fmla="*/ 585 h 784"/>
                <a:gd name="T8" fmla="*/ 734 w 1237"/>
                <a:gd name="T9" fmla="*/ 656 h 784"/>
                <a:gd name="T10" fmla="*/ 543 w 1237"/>
                <a:gd name="T11" fmla="*/ 691 h 784"/>
                <a:gd name="T12" fmla="*/ 528 w 1237"/>
                <a:gd name="T13" fmla="*/ 678 h 784"/>
                <a:gd name="T14" fmla="*/ 539 w 1237"/>
                <a:gd name="T15" fmla="*/ 656 h 784"/>
                <a:gd name="T16" fmla="*/ 618 w 1237"/>
                <a:gd name="T17" fmla="*/ 618 h 784"/>
                <a:gd name="T18" fmla="*/ 540 w 1237"/>
                <a:gd name="T19" fmla="*/ 611 h 784"/>
                <a:gd name="T20" fmla="*/ 332 w 1237"/>
                <a:gd name="T21" fmla="*/ 595 h 784"/>
                <a:gd name="T22" fmla="*/ 396 w 1237"/>
                <a:gd name="T23" fmla="*/ 543 h 784"/>
                <a:gd name="T24" fmla="*/ 336 w 1237"/>
                <a:gd name="T25" fmla="*/ 507 h 784"/>
                <a:gd name="T26" fmla="*/ 209 w 1237"/>
                <a:gd name="T27" fmla="*/ 523 h 784"/>
                <a:gd name="T28" fmla="*/ 148 w 1237"/>
                <a:gd name="T29" fmla="*/ 434 h 784"/>
                <a:gd name="T30" fmla="*/ 228 w 1237"/>
                <a:gd name="T31" fmla="*/ 371 h 784"/>
                <a:gd name="T32" fmla="*/ 21 w 1237"/>
                <a:gd name="T33" fmla="*/ 303 h 784"/>
                <a:gd name="T34" fmla="*/ 4 w 1237"/>
                <a:gd name="T35" fmla="*/ 278 h 784"/>
                <a:gd name="T36" fmla="*/ 30 w 1237"/>
                <a:gd name="T37" fmla="*/ 236 h 784"/>
                <a:gd name="T38" fmla="*/ 82 w 1237"/>
                <a:gd name="T39" fmla="*/ 230 h 784"/>
                <a:gd name="T40" fmla="*/ 232 w 1237"/>
                <a:gd name="T41" fmla="*/ 239 h 784"/>
                <a:gd name="T42" fmla="*/ 184 w 1237"/>
                <a:gd name="T43" fmla="*/ 134 h 784"/>
                <a:gd name="T44" fmla="*/ 227 w 1237"/>
                <a:gd name="T45" fmla="*/ 45 h 784"/>
                <a:gd name="T46" fmla="*/ 260 w 1237"/>
                <a:gd name="T47" fmla="*/ 58 h 784"/>
                <a:gd name="T48" fmla="*/ 390 w 1237"/>
                <a:gd name="T49" fmla="*/ 191 h 784"/>
                <a:gd name="T50" fmla="*/ 416 w 1237"/>
                <a:gd name="T51" fmla="*/ 21 h 784"/>
                <a:gd name="T52" fmla="*/ 446 w 1237"/>
                <a:gd name="T53" fmla="*/ 0 h 784"/>
                <a:gd name="T54" fmla="*/ 479 w 1237"/>
                <a:gd name="T55" fmla="*/ 26 h 784"/>
                <a:gd name="T56" fmla="*/ 619 w 1237"/>
                <a:gd name="T57" fmla="*/ 248 h 784"/>
                <a:gd name="T58" fmla="*/ 626 w 1237"/>
                <a:gd name="T59" fmla="*/ 74 h 784"/>
                <a:gd name="T60" fmla="*/ 775 w 1237"/>
                <a:gd name="T61" fmla="*/ 67 h 784"/>
                <a:gd name="T62" fmla="*/ 828 w 1237"/>
                <a:gd name="T63" fmla="*/ 231 h 784"/>
                <a:gd name="T64" fmla="*/ 828 w 1237"/>
                <a:gd name="T65" fmla="*/ 124 h 784"/>
                <a:gd name="T66" fmla="*/ 905 w 1237"/>
                <a:gd name="T67" fmla="*/ 58 h 784"/>
                <a:gd name="T68" fmla="*/ 977 w 1237"/>
                <a:gd name="T69" fmla="*/ 101 h 784"/>
                <a:gd name="T70" fmla="*/ 1014 w 1237"/>
                <a:gd name="T71" fmla="*/ 294 h 784"/>
                <a:gd name="T72" fmla="*/ 1057 w 1237"/>
                <a:gd name="T73" fmla="*/ 209 h 784"/>
                <a:gd name="T74" fmla="*/ 1132 w 1237"/>
                <a:gd name="T75" fmla="*/ 164 h 784"/>
                <a:gd name="T76" fmla="*/ 1161 w 1237"/>
                <a:gd name="T77" fmla="*/ 185 h 784"/>
                <a:gd name="T78" fmla="*/ 1226 w 1237"/>
                <a:gd name="T79" fmla="*/ 399 h 784"/>
                <a:gd name="T80" fmla="*/ 1114 w 1237"/>
                <a:gd name="T81" fmla="*/ 576 h 784"/>
                <a:gd name="T82" fmla="*/ 1107 w 1237"/>
                <a:gd name="T83" fmla="*/ 585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37" h="784">
                  <a:moveTo>
                    <a:pt x="1107" y="585"/>
                  </a:moveTo>
                  <a:cubicBezTo>
                    <a:pt x="1076" y="653"/>
                    <a:pt x="1024" y="711"/>
                    <a:pt x="960" y="751"/>
                  </a:cubicBezTo>
                  <a:cubicBezTo>
                    <a:pt x="925" y="773"/>
                    <a:pt x="869" y="784"/>
                    <a:pt x="851" y="747"/>
                  </a:cubicBezTo>
                  <a:cubicBezTo>
                    <a:pt x="824" y="691"/>
                    <a:pt x="931" y="645"/>
                    <a:pt x="919" y="585"/>
                  </a:cubicBezTo>
                  <a:cubicBezTo>
                    <a:pt x="852" y="580"/>
                    <a:pt x="792" y="622"/>
                    <a:pt x="734" y="656"/>
                  </a:cubicBezTo>
                  <a:cubicBezTo>
                    <a:pt x="676" y="691"/>
                    <a:pt x="603" y="721"/>
                    <a:pt x="543" y="691"/>
                  </a:cubicBezTo>
                  <a:cubicBezTo>
                    <a:pt x="536" y="688"/>
                    <a:pt x="530" y="684"/>
                    <a:pt x="528" y="678"/>
                  </a:cubicBezTo>
                  <a:cubicBezTo>
                    <a:pt x="526" y="669"/>
                    <a:pt x="533" y="661"/>
                    <a:pt x="539" y="656"/>
                  </a:cubicBezTo>
                  <a:cubicBezTo>
                    <a:pt x="562" y="637"/>
                    <a:pt x="589" y="624"/>
                    <a:pt x="618" y="618"/>
                  </a:cubicBezTo>
                  <a:cubicBezTo>
                    <a:pt x="608" y="591"/>
                    <a:pt x="567" y="601"/>
                    <a:pt x="540" y="611"/>
                  </a:cubicBezTo>
                  <a:cubicBezTo>
                    <a:pt x="473" y="637"/>
                    <a:pt x="394" y="631"/>
                    <a:pt x="332" y="595"/>
                  </a:cubicBezTo>
                  <a:cubicBezTo>
                    <a:pt x="349" y="573"/>
                    <a:pt x="371" y="555"/>
                    <a:pt x="396" y="543"/>
                  </a:cubicBezTo>
                  <a:cubicBezTo>
                    <a:pt x="394" y="517"/>
                    <a:pt x="362" y="506"/>
                    <a:pt x="336" y="507"/>
                  </a:cubicBezTo>
                  <a:cubicBezTo>
                    <a:pt x="294" y="509"/>
                    <a:pt x="252" y="528"/>
                    <a:pt x="209" y="523"/>
                  </a:cubicBezTo>
                  <a:cubicBezTo>
                    <a:pt x="166" y="518"/>
                    <a:pt x="125" y="470"/>
                    <a:pt x="148" y="434"/>
                  </a:cubicBezTo>
                  <a:cubicBezTo>
                    <a:pt x="168" y="406"/>
                    <a:pt x="218" y="404"/>
                    <a:pt x="228" y="371"/>
                  </a:cubicBezTo>
                  <a:cubicBezTo>
                    <a:pt x="153" y="380"/>
                    <a:pt x="76" y="354"/>
                    <a:pt x="21" y="303"/>
                  </a:cubicBezTo>
                  <a:cubicBezTo>
                    <a:pt x="13" y="296"/>
                    <a:pt x="6" y="288"/>
                    <a:pt x="4" y="278"/>
                  </a:cubicBezTo>
                  <a:cubicBezTo>
                    <a:pt x="0" y="260"/>
                    <a:pt x="13" y="243"/>
                    <a:pt x="30" y="236"/>
                  </a:cubicBezTo>
                  <a:cubicBezTo>
                    <a:pt x="46" y="228"/>
                    <a:pt x="65" y="229"/>
                    <a:pt x="82" y="230"/>
                  </a:cubicBezTo>
                  <a:cubicBezTo>
                    <a:pt x="132" y="233"/>
                    <a:pt x="182" y="236"/>
                    <a:pt x="232" y="239"/>
                  </a:cubicBezTo>
                  <a:cubicBezTo>
                    <a:pt x="226" y="201"/>
                    <a:pt x="197" y="170"/>
                    <a:pt x="184" y="134"/>
                  </a:cubicBezTo>
                  <a:cubicBezTo>
                    <a:pt x="171" y="97"/>
                    <a:pt x="188" y="44"/>
                    <a:pt x="227" y="45"/>
                  </a:cubicBezTo>
                  <a:cubicBezTo>
                    <a:pt x="239" y="46"/>
                    <a:pt x="250" y="51"/>
                    <a:pt x="260" y="58"/>
                  </a:cubicBezTo>
                  <a:cubicBezTo>
                    <a:pt x="314" y="90"/>
                    <a:pt x="359" y="137"/>
                    <a:pt x="390" y="191"/>
                  </a:cubicBezTo>
                  <a:cubicBezTo>
                    <a:pt x="371" y="134"/>
                    <a:pt x="381" y="69"/>
                    <a:pt x="416" y="21"/>
                  </a:cubicBezTo>
                  <a:cubicBezTo>
                    <a:pt x="423" y="10"/>
                    <a:pt x="434" y="0"/>
                    <a:pt x="446" y="0"/>
                  </a:cubicBezTo>
                  <a:cubicBezTo>
                    <a:pt x="461" y="0"/>
                    <a:pt x="471" y="14"/>
                    <a:pt x="479" y="26"/>
                  </a:cubicBezTo>
                  <a:cubicBezTo>
                    <a:pt x="526" y="100"/>
                    <a:pt x="572" y="174"/>
                    <a:pt x="619" y="248"/>
                  </a:cubicBezTo>
                  <a:cubicBezTo>
                    <a:pt x="653" y="199"/>
                    <a:pt x="601" y="128"/>
                    <a:pt x="626" y="74"/>
                  </a:cubicBezTo>
                  <a:cubicBezTo>
                    <a:pt x="650" y="20"/>
                    <a:pt x="735" y="24"/>
                    <a:pt x="775" y="67"/>
                  </a:cubicBezTo>
                  <a:cubicBezTo>
                    <a:pt x="815" y="110"/>
                    <a:pt x="822" y="173"/>
                    <a:pt x="828" y="231"/>
                  </a:cubicBezTo>
                  <a:cubicBezTo>
                    <a:pt x="823" y="196"/>
                    <a:pt x="818" y="158"/>
                    <a:pt x="828" y="124"/>
                  </a:cubicBezTo>
                  <a:cubicBezTo>
                    <a:pt x="839" y="89"/>
                    <a:pt x="869" y="58"/>
                    <a:pt x="905" y="58"/>
                  </a:cubicBezTo>
                  <a:cubicBezTo>
                    <a:pt x="934" y="59"/>
                    <a:pt x="959" y="79"/>
                    <a:pt x="977" y="101"/>
                  </a:cubicBezTo>
                  <a:cubicBezTo>
                    <a:pt x="1019" y="155"/>
                    <a:pt x="1033" y="229"/>
                    <a:pt x="1014" y="294"/>
                  </a:cubicBezTo>
                  <a:cubicBezTo>
                    <a:pt x="1036" y="271"/>
                    <a:pt x="1042" y="237"/>
                    <a:pt x="1057" y="209"/>
                  </a:cubicBezTo>
                  <a:cubicBezTo>
                    <a:pt x="1071" y="180"/>
                    <a:pt x="1102" y="154"/>
                    <a:pt x="1132" y="164"/>
                  </a:cubicBezTo>
                  <a:cubicBezTo>
                    <a:pt x="1144" y="168"/>
                    <a:pt x="1153" y="177"/>
                    <a:pt x="1161" y="185"/>
                  </a:cubicBezTo>
                  <a:cubicBezTo>
                    <a:pt x="1212" y="242"/>
                    <a:pt x="1237" y="323"/>
                    <a:pt x="1226" y="399"/>
                  </a:cubicBezTo>
                  <a:cubicBezTo>
                    <a:pt x="1214" y="475"/>
                    <a:pt x="1180" y="536"/>
                    <a:pt x="1114" y="576"/>
                  </a:cubicBezTo>
                  <a:lnTo>
                    <a:pt x="1107" y="585"/>
                  </a:ln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8293100" y="-179388"/>
              <a:ext cx="919163" cy="411163"/>
            </a:xfrm>
            <a:custGeom>
              <a:avLst/>
              <a:gdLst>
                <a:gd name="T0" fmla="*/ 858 w 991"/>
                <a:gd name="T1" fmla="*/ 439 h 444"/>
                <a:gd name="T2" fmla="*/ 836 w 991"/>
                <a:gd name="T3" fmla="*/ 437 h 444"/>
                <a:gd name="T4" fmla="*/ 838 w 991"/>
                <a:gd name="T5" fmla="*/ 415 h 444"/>
                <a:gd name="T6" fmla="*/ 910 w 991"/>
                <a:gd name="T7" fmla="*/ 320 h 444"/>
                <a:gd name="T8" fmla="*/ 634 w 991"/>
                <a:gd name="T9" fmla="*/ 259 h 444"/>
                <a:gd name="T10" fmla="*/ 629 w 991"/>
                <a:gd name="T11" fmla="*/ 263 h 444"/>
                <a:gd name="T12" fmla="*/ 428 w 991"/>
                <a:gd name="T13" fmla="*/ 331 h 444"/>
                <a:gd name="T14" fmla="*/ 411 w 991"/>
                <a:gd name="T15" fmla="*/ 317 h 444"/>
                <a:gd name="T16" fmla="*/ 425 w 991"/>
                <a:gd name="T17" fmla="*/ 300 h 444"/>
                <a:gd name="T18" fmla="*/ 595 w 991"/>
                <a:gd name="T19" fmla="*/ 247 h 444"/>
                <a:gd name="T20" fmla="*/ 532 w 991"/>
                <a:gd name="T21" fmla="*/ 228 h 444"/>
                <a:gd name="T22" fmla="*/ 363 w 991"/>
                <a:gd name="T23" fmla="*/ 178 h 444"/>
                <a:gd name="T24" fmla="*/ 356 w 991"/>
                <a:gd name="T25" fmla="*/ 183 h 444"/>
                <a:gd name="T26" fmla="*/ 181 w 991"/>
                <a:gd name="T27" fmla="*/ 254 h 444"/>
                <a:gd name="T28" fmla="*/ 161 w 991"/>
                <a:gd name="T29" fmla="*/ 246 h 444"/>
                <a:gd name="T30" fmla="*/ 170 w 991"/>
                <a:gd name="T31" fmla="*/ 226 h 444"/>
                <a:gd name="T32" fmla="*/ 317 w 991"/>
                <a:gd name="T33" fmla="*/ 166 h 444"/>
                <a:gd name="T34" fmla="*/ 17 w 991"/>
                <a:gd name="T35" fmla="*/ 133 h 444"/>
                <a:gd name="T36" fmla="*/ 0 w 991"/>
                <a:gd name="T37" fmla="*/ 119 h 444"/>
                <a:gd name="T38" fmla="*/ 15 w 991"/>
                <a:gd name="T39" fmla="*/ 103 h 444"/>
                <a:gd name="T40" fmla="*/ 481 w 991"/>
                <a:gd name="T41" fmla="*/ 180 h 444"/>
                <a:gd name="T42" fmla="*/ 424 w 991"/>
                <a:gd name="T43" fmla="*/ 106 h 444"/>
                <a:gd name="T44" fmla="*/ 402 w 991"/>
                <a:gd name="T45" fmla="*/ 91 h 444"/>
                <a:gd name="T46" fmla="*/ 328 w 991"/>
                <a:gd name="T47" fmla="*/ 26 h 444"/>
                <a:gd name="T48" fmla="*/ 332 w 991"/>
                <a:gd name="T49" fmla="*/ 4 h 444"/>
                <a:gd name="T50" fmla="*/ 353 w 991"/>
                <a:gd name="T51" fmla="*/ 9 h 444"/>
                <a:gd name="T52" fmla="*/ 419 w 991"/>
                <a:gd name="T53" fmla="*/ 66 h 444"/>
                <a:gd name="T54" fmla="*/ 442 w 991"/>
                <a:gd name="T55" fmla="*/ 81 h 444"/>
                <a:gd name="T56" fmla="*/ 506 w 991"/>
                <a:gd name="T57" fmla="*/ 154 h 444"/>
                <a:gd name="T58" fmla="*/ 513 w 991"/>
                <a:gd name="T59" fmla="*/ 190 h 444"/>
                <a:gd name="T60" fmla="*/ 541 w 991"/>
                <a:gd name="T61" fmla="*/ 198 h 444"/>
                <a:gd name="T62" fmla="*/ 788 w 991"/>
                <a:gd name="T63" fmla="*/ 268 h 444"/>
                <a:gd name="T64" fmla="*/ 620 w 991"/>
                <a:gd name="T65" fmla="*/ 77 h 444"/>
                <a:gd name="T66" fmla="*/ 612 w 991"/>
                <a:gd name="T67" fmla="*/ 58 h 444"/>
                <a:gd name="T68" fmla="*/ 632 w 991"/>
                <a:gd name="T69" fmla="*/ 49 h 444"/>
                <a:gd name="T70" fmla="*/ 807 w 991"/>
                <a:gd name="T71" fmla="*/ 226 h 444"/>
                <a:gd name="T72" fmla="*/ 822 w 991"/>
                <a:gd name="T73" fmla="*/ 275 h 444"/>
                <a:gd name="T74" fmla="*/ 976 w 991"/>
                <a:gd name="T75" fmla="*/ 294 h 444"/>
                <a:gd name="T76" fmla="*/ 990 w 991"/>
                <a:gd name="T77" fmla="*/ 304 h 444"/>
                <a:gd name="T78" fmla="*/ 991 w 991"/>
                <a:gd name="T79" fmla="*/ 310 h 444"/>
                <a:gd name="T80" fmla="*/ 975 w 991"/>
                <a:gd name="T81" fmla="*/ 325 h 444"/>
                <a:gd name="T82" fmla="*/ 942 w 991"/>
                <a:gd name="T83" fmla="*/ 323 h 444"/>
                <a:gd name="T84" fmla="*/ 942 w 991"/>
                <a:gd name="T85" fmla="*/ 324 h 444"/>
                <a:gd name="T86" fmla="*/ 858 w 991"/>
                <a:gd name="T87" fmla="*/ 43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1" h="443">
                  <a:moveTo>
                    <a:pt x="858" y="439"/>
                  </a:moveTo>
                  <a:cubicBezTo>
                    <a:pt x="851" y="444"/>
                    <a:pt x="841" y="443"/>
                    <a:pt x="836" y="437"/>
                  </a:cubicBezTo>
                  <a:cubicBezTo>
                    <a:pt x="830" y="430"/>
                    <a:pt x="831" y="421"/>
                    <a:pt x="838" y="415"/>
                  </a:cubicBezTo>
                  <a:cubicBezTo>
                    <a:pt x="869" y="389"/>
                    <a:pt x="893" y="356"/>
                    <a:pt x="910" y="320"/>
                  </a:cubicBezTo>
                  <a:cubicBezTo>
                    <a:pt x="816" y="309"/>
                    <a:pt x="724" y="286"/>
                    <a:pt x="634" y="259"/>
                  </a:cubicBezTo>
                  <a:cubicBezTo>
                    <a:pt x="633" y="261"/>
                    <a:pt x="631" y="262"/>
                    <a:pt x="629" y="263"/>
                  </a:cubicBezTo>
                  <a:cubicBezTo>
                    <a:pt x="569" y="301"/>
                    <a:pt x="499" y="324"/>
                    <a:pt x="428" y="331"/>
                  </a:cubicBezTo>
                  <a:cubicBezTo>
                    <a:pt x="419" y="332"/>
                    <a:pt x="412" y="326"/>
                    <a:pt x="411" y="317"/>
                  </a:cubicBezTo>
                  <a:cubicBezTo>
                    <a:pt x="410" y="309"/>
                    <a:pt x="416" y="301"/>
                    <a:pt x="425" y="300"/>
                  </a:cubicBezTo>
                  <a:cubicBezTo>
                    <a:pt x="485" y="295"/>
                    <a:pt x="543" y="276"/>
                    <a:pt x="595" y="247"/>
                  </a:cubicBezTo>
                  <a:cubicBezTo>
                    <a:pt x="574" y="241"/>
                    <a:pt x="553" y="234"/>
                    <a:pt x="532" y="228"/>
                  </a:cubicBezTo>
                  <a:cubicBezTo>
                    <a:pt x="476" y="210"/>
                    <a:pt x="419" y="193"/>
                    <a:pt x="363" y="178"/>
                  </a:cubicBezTo>
                  <a:cubicBezTo>
                    <a:pt x="361" y="180"/>
                    <a:pt x="359" y="182"/>
                    <a:pt x="356" y="183"/>
                  </a:cubicBezTo>
                  <a:cubicBezTo>
                    <a:pt x="181" y="254"/>
                    <a:pt x="181" y="254"/>
                    <a:pt x="181" y="254"/>
                  </a:cubicBezTo>
                  <a:cubicBezTo>
                    <a:pt x="173" y="257"/>
                    <a:pt x="165" y="253"/>
                    <a:pt x="161" y="246"/>
                  </a:cubicBezTo>
                  <a:cubicBezTo>
                    <a:pt x="158" y="238"/>
                    <a:pt x="162" y="229"/>
                    <a:pt x="170" y="226"/>
                  </a:cubicBezTo>
                  <a:cubicBezTo>
                    <a:pt x="317" y="166"/>
                    <a:pt x="317" y="166"/>
                    <a:pt x="317" y="166"/>
                  </a:cubicBezTo>
                  <a:cubicBezTo>
                    <a:pt x="218" y="142"/>
                    <a:pt x="118" y="127"/>
                    <a:pt x="17" y="133"/>
                  </a:cubicBezTo>
                  <a:cubicBezTo>
                    <a:pt x="8" y="134"/>
                    <a:pt x="1" y="128"/>
                    <a:pt x="0" y="119"/>
                  </a:cubicBezTo>
                  <a:cubicBezTo>
                    <a:pt x="0" y="111"/>
                    <a:pt x="6" y="103"/>
                    <a:pt x="15" y="103"/>
                  </a:cubicBezTo>
                  <a:cubicBezTo>
                    <a:pt x="174" y="92"/>
                    <a:pt x="330" y="134"/>
                    <a:pt x="481" y="180"/>
                  </a:cubicBezTo>
                  <a:cubicBezTo>
                    <a:pt x="476" y="149"/>
                    <a:pt x="448" y="123"/>
                    <a:pt x="424" y="106"/>
                  </a:cubicBezTo>
                  <a:cubicBezTo>
                    <a:pt x="417" y="101"/>
                    <a:pt x="410" y="96"/>
                    <a:pt x="402" y="91"/>
                  </a:cubicBezTo>
                  <a:cubicBezTo>
                    <a:pt x="375" y="73"/>
                    <a:pt x="347" y="54"/>
                    <a:pt x="328" y="26"/>
                  </a:cubicBezTo>
                  <a:cubicBezTo>
                    <a:pt x="323" y="19"/>
                    <a:pt x="325" y="9"/>
                    <a:pt x="332" y="4"/>
                  </a:cubicBezTo>
                  <a:cubicBezTo>
                    <a:pt x="339" y="0"/>
                    <a:pt x="348" y="2"/>
                    <a:pt x="353" y="9"/>
                  </a:cubicBezTo>
                  <a:cubicBezTo>
                    <a:pt x="369" y="32"/>
                    <a:pt x="393" y="49"/>
                    <a:pt x="419" y="66"/>
                  </a:cubicBezTo>
                  <a:cubicBezTo>
                    <a:pt x="427" y="71"/>
                    <a:pt x="435" y="76"/>
                    <a:pt x="442" y="81"/>
                  </a:cubicBezTo>
                  <a:cubicBezTo>
                    <a:pt x="474" y="104"/>
                    <a:pt x="495" y="129"/>
                    <a:pt x="506" y="154"/>
                  </a:cubicBezTo>
                  <a:cubicBezTo>
                    <a:pt x="511" y="166"/>
                    <a:pt x="513" y="178"/>
                    <a:pt x="513" y="190"/>
                  </a:cubicBezTo>
                  <a:cubicBezTo>
                    <a:pt x="522" y="193"/>
                    <a:pt x="532" y="196"/>
                    <a:pt x="541" y="198"/>
                  </a:cubicBezTo>
                  <a:cubicBezTo>
                    <a:pt x="622" y="224"/>
                    <a:pt x="705" y="249"/>
                    <a:pt x="788" y="268"/>
                  </a:cubicBezTo>
                  <a:cubicBezTo>
                    <a:pt x="764" y="183"/>
                    <a:pt x="701" y="111"/>
                    <a:pt x="620" y="77"/>
                  </a:cubicBezTo>
                  <a:cubicBezTo>
                    <a:pt x="612" y="74"/>
                    <a:pt x="608" y="65"/>
                    <a:pt x="612" y="58"/>
                  </a:cubicBezTo>
                  <a:cubicBezTo>
                    <a:pt x="615" y="50"/>
                    <a:pt x="624" y="46"/>
                    <a:pt x="632" y="49"/>
                  </a:cubicBezTo>
                  <a:cubicBezTo>
                    <a:pt x="711" y="82"/>
                    <a:pt x="775" y="147"/>
                    <a:pt x="807" y="226"/>
                  </a:cubicBezTo>
                  <a:cubicBezTo>
                    <a:pt x="813" y="242"/>
                    <a:pt x="818" y="258"/>
                    <a:pt x="822" y="275"/>
                  </a:cubicBezTo>
                  <a:cubicBezTo>
                    <a:pt x="873" y="285"/>
                    <a:pt x="924" y="292"/>
                    <a:pt x="976" y="294"/>
                  </a:cubicBezTo>
                  <a:cubicBezTo>
                    <a:pt x="982" y="295"/>
                    <a:pt x="987" y="299"/>
                    <a:pt x="990" y="304"/>
                  </a:cubicBezTo>
                  <a:cubicBezTo>
                    <a:pt x="990" y="306"/>
                    <a:pt x="991" y="308"/>
                    <a:pt x="991" y="310"/>
                  </a:cubicBezTo>
                  <a:cubicBezTo>
                    <a:pt x="990" y="319"/>
                    <a:pt x="983" y="325"/>
                    <a:pt x="975" y="325"/>
                  </a:cubicBezTo>
                  <a:cubicBezTo>
                    <a:pt x="964" y="325"/>
                    <a:pt x="953" y="323"/>
                    <a:pt x="942" y="323"/>
                  </a:cubicBezTo>
                  <a:cubicBezTo>
                    <a:pt x="942" y="323"/>
                    <a:pt x="942" y="323"/>
                    <a:pt x="942" y="324"/>
                  </a:cubicBezTo>
                  <a:cubicBezTo>
                    <a:pt x="924" y="368"/>
                    <a:pt x="894" y="408"/>
                    <a:pt x="858" y="439"/>
                  </a:cubicBezTo>
                  <a:close/>
                </a:path>
              </a:pathLst>
            </a:custGeom>
            <a:solidFill>
              <a:srgbClr val="409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9863138" y="171450"/>
              <a:ext cx="374650" cy="361950"/>
            </a:xfrm>
            <a:custGeom>
              <a:avLst/>
              <a:gdLst>
                <a:gd name="T0" fmla="*/ 249 w 403"/>
                <a:gd name="T1" fmla="*/ 11 h 389"/>
                <a:gd name="T2" fmla="*/ 145 w 403"/>
                <a:gd name="T3" fmla="*/ 8 h 389"/>
                <a:gd name="T4" fmla="*/ 41 w 403"/>
                <a:gd name="T5" fmla="*/ 87 h 389"/>
                <a:gd name="T6" fmla="*/ 33 w 403"/>
                <a:gd name="T7" fmla="*/ 286 h 389"/>
                <a:gd name="T8" fmla="*/ 208 w 403"/>
                <a:gd name="T9" fmla="*/ 382 h 389"/>
                <a:gd name="T10" fmla="*/ 321 w 403"/>
                <a:gd name="T11" fmla="*/ 335 h 389"/>
                <a:gd name="T12" fmla="*/ 387 w 403"/>
                <a:gd name="T13" fmla="*/ 256 h 389"/>
                <a:gd name="T14" fmla="*/ 382 w 403"/>
                <a:gd name="T15" fmla="*/ 147 h 389"/>
                <a:gd name="T16" fmla="*/ 254 w 403"/>
                <a:gd name="T17" fmla="*/ 88 h 389"/>
                <a:gd name="T18" fmla="*/ 102 w 403"/>
                <a:gd name="T19" fmla="*/ 164 h 389"/>
                <a:gd name="T20" fmla="*/ 152 w 403"/>
                <a:gd name="T21" fmla="*/ 293 h 389"/>
                <a:gd name="T22" fmla="*/ 289 w 403"/>
                <a:gd name="T23" fmla="*/ 277 h 389"/>
                <a:gd name="T24" fmla="*/ 311 w 403"/>
                <a:gd name="T25" fmla="*/ 247 h 389"/>
                <a:gd name="T26" fmla="*/ 289 w 403"/>
                <a:gd name="T27" fmla="*/ 184 h 389"/>
                <a:gd name="T28" fmla="*/ 207 w 403"/>
                <a:gd name="T29" fmla="*/ 144 h 389"/>
                <a:gd name="T30" fmla="*/ 184 w 403"/>
                <a:gd name="T31" fmla="*/ 161 h 389"/>
                <a:gd name="T32" fmla="*/ 201 w 403"/>
                <a:gd name="T33" fmla="*/ 184 h 389"/>
                <a:gd name="T34" fmla="*/ 261 w 403"/>
                <a:gd name="T35" fmla="*/ 213 h 389"/>
                <a:gd name="T36" fmla="*/ 273 w 403"/>
                <a:gd name="T37" fmla="*/ 235 h 389"/>
                <a:gd name="T38" fmla="*/ 264 w 403"/>
                <a:gd name="T39" fmla="*/ 246 h 389"/>
                <a:gd name="T40" fmla="*/ 171 w 403"/>
                <a:gd name="T41" fmla="*/ 258 h 389"/>
                <a:gd name="T42" fmla="*/ 140 w 403"/>
                <a:gd name="T43" fmla="*/ 179 h 389"/>
                <a:gd name="T44" fmla="*/ 253 w 403"/>
                <a:gd name="T45" fmla="*/ 128 h 389"/>
                <a:gd name="T46" fmla="*/ 348 w 403"/>
                <a:gd name="T47" fmla="*/ 168 h 389"/>
                <a:gd name="T48" fmla="*/ 350 w 403"/>
                <a:gd name="T49" fmla="*/ 240 h 389"/>
                <a:gd name="T50" fmla="*/ 296 w 403"/>
                <a:gd name="T51" fmla="*/ 303 h 389"/>
                <a:gd name="T52" fmla="*/ 205 w 403"/>
                <a:gd name="T53" fmla="*/ 342 h 389"/>
                <a:gd name="T54" fmla="*/ 68 w 403"/>
                <a:gd name="T55" fmla="*/ 267 h 389"/>
                <a:gd name="T56" fmla="*/ 75 w 403"/>
                <a:gd name="T57" fmla="*/ 108 h 389"/>
                <a:gd name="T58" fmla="*/ 155 w 403"/>
                <a:gd name="T59" fmla="*/ 47 h 389"/>
                <a:gd name="T60" fmla="*/ 271 w 403"/>
                <a:gd name="T61" fmla="*/ 57 h 389"/>
                <a:gd name="T62" fmla="*/ 337 w 403"/>
                <a:gd name="T63" fmla="*/ 94 h 389"/>
                <a:gd name="T64" fmla="*/ 364 w 403"/>
                <a:gd name="T65" fmla="*/ 104 h 389"/>
                <a:gd name="T66" fmla="*/ 373 w 403"/>
                <a:gd name="T67" fmla="*/ 77 h 389"/>
                <a:gd name="T68" fmla="*/ 281 w 403"/>
                <a:gd name="T69" fmla="*/ 18 h 389"/>
                <a:gd name="T70" fmla="*/ 249 w 403"/>
                <a:gd name="T71" fmla="*/ 1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2" h="389">
                  <a:moveTo>
                    <a:pt x="249" y="11"/>
                  </a:moveTo>
                  <a:cubicBezTo>
                    <a:pt x="214" y="3"/>
                    <a:pt x="179" y="0"/>
                    <a:pt x="145" y="8"/>
                  </a:cubicBezTo>
                  <a:cubicBezTo>
                    <a:pt x="104" y="19"/>
                    <a:pt x="66" y="47"/>
                    <a:pt x="41" y="87"/>
                  </a:cubicBezTo>
                  <a:cubicBezTo>
                    <a:pt x="3" y="147"/>
                    <a:pt x="0" y="225"/>
                    <a:pt x="33" y="286"/>
                  </a:cubicBezTo>
                  <a:cubicBezTo>
                    <a:pt x="67" y="349"/>
                    <a:pt x="139" y="389"/>
                    <a:pt x="208" y="382"/>
                  </a:cubicBezTo>
                  <a:cubicBezTo>
                    <a:pt x="246" y="378"/>
                    <a:pt x="284" y="363"/>
                    <a:pt x="321" y="335"/>
                  </a:cubicBezTo>
                  <a:cubicBezTo>
                    <a:pt x="352" y="311"/>
                    <a:pt x="375" y="285"/>
                    <a:pt x="387" y="256"/>
                  </a:cubicBezTo>
                  <a:cubicBezTo>
                    <a:pt x="403" y="219"/>
                    <a:pt x="401" y="177"/>
                    <a:pt x="382" y="147"/>
                  </a:cubicBezTo>
                  <a:cubicBezTo>
                    <a:pt x="360" y="111"/>
                    <a:pt x="314" y="90"/>
                    <a:pt x="254" y="88"/>
                  </a:cubicBezTo>
                  <a:cubicBezTo>
                    <a:pt x="196" y="86"/>
                    <a:pt x="125" y="105"/>
                    <a:pt x="102" y="164"/>
                  </a:cubicBezTo>
                  <a:cubicBezTo>
                    <a:pt x="84" y="210"/>
                    <a:pt x="106" y="269"/>
                    <a:pt x="152" y="293"/>
                  </a:cubicBezTo>
                  <a:cubicBezTo>
                    <a:pt x="194" y="316"/>
                    <a:pt x="251" y="309"/>
                    <a:pt x="289" y="277"/>
                  </a:cubicBezTo>
                  <a:cubicBezTo>
                    <a:pt x="297" y="271"/>
                    <a:pt x="307" y="261"/>
                    <a:pt x="311" y="247"/>
                  </a:cubicBezTo>
                  <a:cubicBezTo>
                    <a:pt x="317" y="226"/>
                    <a:pt x="309" y="203"/>
                    <a:pt x="289" y="184"/>
                  </a:cubicBezTo>
                  <a:cubicBezTo>
                    <a:pt x="267" y="163"/>
                    <a:pt x="238" y="148"/>
                    <a:pt x="207" y="144"/>
                  </a:cubicBezTo>
                  <a:cubicBezTo>
                    <a:pt x="196" y="142"/>
                    <a:pt x="186" y="150"/>
                    <a:pt x="184" y="161"/>
                  </a:cubicBezTo>
                  <a:cubicBezTo>
                    <a:pt x="183" y="172"/>
                    <a:pt x="190" y="182"/>
                    <a:pt x="201" y="184"/>
                  </a:cubicBezTo>
                  <a:cubicBezTo>
                    <a:pt x="224" y="187"/>
                    <a:pt x="245" y="197"/>
                    <a:pt x="261" y="213"/>
                  </a:cubicBezTo>
                  <a:cubicBezTo>
                    <a:pt x="269" y="221"/>
                    <a:pt x="274" y="230"/>
                    <a:pt x="273" y="235"/>
                  </a:cubicBezTo>
                  <a:cubicBezTo>
                    <a:pt x="272" y="238"/>
                    <a:pt x="269" y="242"/>
                    <a:pt x="264" y="246"/>
                  </a:cubicBezTo>
                  <a:cubicBezTo>
                    <a:pt x="238" y="268"/>
                    <a:pt x="199" y="273"/>
                    <a:pt x="171" y="258"/>
                  </a:cubicBezTo>
                  <a:cubicBezTo>
                    <a:pt x="143" y="243"/>
                    <a:pt x="129" y="206"/>
                    <a:pt x="140" y="179"/>
                  </a:cubicBezTo>
                  <a:cubicBezTo>
                    <a:pt x="155" y="139"/>
                    <a:pt x="210" y="127"/>
                    <a:pt x="253" y="128"/>
                  </a:cubicBezTo>
                  <a:cubicBezTo>
                    <a:pt x="279" y="129"/>
                    <a:pt x="327" y="136"/>
                    <a:pt x="348" y="168"/>
                  </a:cubicBezTo>
                  <a:cubicBezTo>
                    <a:pt x="360" y="188"/>
                    <a:pt x="361" y="215"/>
                    <a:pt x="350" y="240"/>
                  </a:cubicBezTo>
                  <a:cubicBezTo>
                    <a:pt x="341" y="262"/>
                    <a:pt x="323" y="283"/>
                    <a:pt x="296" y="303"/>
                  </a:cubicBezTo>
                  <a:cubicBezTo>
                    <a:pt x="266" y="326"/>
                    <a:pt x="235" y="339"/>
                    <a:pt x="205" y="342"/>
                  </a:cubicBezTo>
                  <a:cubicBezTo>
                    <a:pt x="151" y="347"/>
                    <a:pt x="95" y="316"/>
                    <a:pt x="68" y="267"/>
                  </a:cubicBezTo>
                  <a:cubicBezTo>
                    <a:pt x="43" y="220"/>
                    <a:pt x="46" y="156"/>
                    <a:pt x="75" y="108"/>
                  </a:cubicBezTo>
                  <a:cubicBezTo>
                    <a:pt x="95" y="78"/>
                    <a:pt x="124" y="55"/>
                    <a:pt x="155" y="47"/>
                  </a:cubicBezTo>
                  <a:cubicBezTo>
                    <a:pt x="191" y="38"/>
                    <a:pt x="229" y="46"/>
                    <a:pt x="271" y="57"/>
                  </a:cubicBezTo>
                  <a:cubicBezTo>
                    <a:pt x="300" y="64"/>
                    <a:pt x="327" y="74"/>
                    <a:pt x="337" y="94"/>
                  </a:cubicBezTo>
                  <a:cubicBezTo>
                    <a:pt x="341" y="104"/>
                    <a:pt x="353" y="109"/>
                    <a:pt x="364" y="104"/>
                  </a:cubicBezTo>
                  <a:cubicBezTo>
                    <a:pt x="374" y="99"/>
                    <a:pt x="378" y="87"/>
                    <a:pt x="373" y="77"/>
                  </a:cubicBezTo>
                  <a:cubicBezTo>
                    <a:pt x="357" y="42"/>
                    <a:pt x="319" y="28"/>
                    <a:pt x="281" y="18"/>
                  </a:cubicBezTo>
                  <a:cubicBezTo>
                    <a:pt x="270" y="16"/>
                    <a:pt x="260" y="13"/>
                    <a:pt x="249" y="1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1"/>
            <p:cNvSpPr/>
            <p:nvPr/>
          </p:nvSpPr>
          <p:spPr bwMode="auto">
            <a:xfrm>
              <a:off x="9699625" y="-4763"/>
              <a:ext cx="339725" cy="455613"/>
            </a:xfrm>
            <a:custGeom>
              <a:avLst/>
              <a:gdLst>
                <a:gd name="T0" fmla="*/ 132 w 365"/>
                <a:gd name="T1" fmla="*/ 437 h 491"/>
                <a:gd name="T2" fmla="*/ 203 w 365"/>
                <a:gd name="T3" fmla="*/ 208 h 491"/>
                <a:gd name="T4" fmla="*/ 329 w 365"/>
                <a:gd name="T5" fmla="*/ 115 h 491"/>
                <a:gd name="T6" fmla="*/ 350 w 365"/>
                <a:gd name="T7" fmla="*/ 100 h 491"/>
                <a:gd name="T8" fmla="*/ 331 w 365"/>
                <a:gd name="T9" fmla="*/ 37 h 491"/>
                <a:gd name="T10" fmla="*/ 153 w 365"/>
                <a:gd name="T11" fmla="*/ 36 h 491"/>
                <a:gd name="T12" fmla="*/ 74 w 365"/>
                <a:gd name="T13" fmla="*/ 86 h 491"/>
                <a:gd name="T14" fmla="*/ 45 w 365"/>
                <a:gd name="T15" fmla="*/ 131 h 491"/>
                <a:gd name="T16" fmla="*/ 63 w 365"/>
                <a:gd name="T17" fmla="*/ 443 h 491"/>
                <a:gd name="T18" fmla="*/ 95 w 365"/>
                <a:gd name="T19" fmla="*/ 482 h 491"/>
                <a:gd name="T20" fmla="*/ 133 w 365"/>
                <a:gd name="T21" fmla="*/ 441 h 491"/>
                <a:gd name="T22" fmla="*/ 132 w 365"/>
                <a:gd name="T23" fmla="*/ 437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5" h="491">
                  <a:moveTo>
                    <a:pt x="132" y="437"/>
                  </a:moveTo>
                  <a:cubicBezTo>
                    <a:pt x="107" y="356"/>
                    <a:pt x="150" y="267"/>
                    <a:pt x="203" y="208"/>
                  </a:cubicBezTo>
                  <a:cubicBezTo>
                    <a:pt x="239" y="169"/>
                    <a:pt x="283" y="141"/>
                    <a:pt x="329" y="115"/>
                  </a:cubicBezTo>
                  <a:cubicBezTo>
                    <a:pt x="337" y="111"/>
                    <a:pt x="345" y="107"/>
                    <a:pt x="350" y="100"/>
                  </a:cubicBezTo>
                  <a:cubicBezTo>
                    <a:pt x="365" y="80"/>
                    <a:pt x="350" y="51"/>
                    <a:pt x="331" y="37"/>
                  </a:cubicBezTo>
                  <a:cubicBezTo>
                    <a:pt x="281" y="0"/>
                    <a:pt x="210" y="13"/>
                    <a:pt x="153" y="36"/>
                  </a:cubicBezTo>
                  <a:cubicBezTo>
                    <a:pt x="124" y="48"/>
                    <a:pt x="95" y="63"/>
                    <a:pt x="74" y="86"/>
                  </a:cubicBezTo>
                  <a:cubicBezTo>
                    <a:pt x="62" y="99"/>
                    <a:pt x="52" y="114"/>
                    <a:pt x="45" y="131"/>
                  </a:cubicBezTo>
                  <a:cubicBezTo>
                    <a:pt x="0" y="228"/>
                    <a:pt x="21" y="344"/>
                    <a:pt x="63" y="443"/>
                  </a:cubicBezTo>
                  <a:cubicBezTo>
                    <a:pt x="70" y="459"/>
                    <a:pt x="79" y="477"/>
                    <a:pt x="95" y="482"/>
                  </a:cubicBezTo>
                  <a:cubicBezTo>
                    <a:pt x="121" y="491"/>
                    <a:pt x="140" y="463"/>
                    <a:pt x="133" y="441"/>
                  </a:cubicBezTo>
                  <a:cubicBezTo>
                    <a:pt x="132" y="440"/>
                    <a:pt x="132" y="439"/>
                    <a:pt x="132" y="43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9802813" y="503237"/>
              <a:ext cx="490538" cy="252413"/>
            </a:xfrm>
            <a:custGeom>
              <a:avLst/>
              <a:gdLst>
                <a:gd name="T0" fmla="*/ 114 w 529"/>
                <a:gd name="T1" fmla="*/ 65 h 273"/>
                <a:gd name="T2" fmla="*/ 64 w 529"/>
                <a:gd name="T3" fmla="*/ 38 h 273"/>
                <a:gd name="T4" fmla="*/ 14 w 529"/>
                <a:gd name="T5" fmla="*/ 56 h 273"/>
                <a:gd name="T6" fmla="*/ 39 w 529"/>
                <a:gd name="T7" fmla="*/ 129 h 273"/>
                <a:gd name="T8" fmla="*/ 156 w 529"/>
                <a:gd name="T9" fmla="*/ 235 h 273"/>
                <a:gd name="T10" fmla="*/ 308 w 529"/>
                <a:gd name="T11" fmla="*/ 254 h 273"/>
                <a:gd name="T12" fmla="*/ 361 w 529"/>
                <a:gd name="T13" fmla="*/ 222 h 273"/>
                <a:gd name="T14" fmla="*/ 502 w 529"/>
                <a:gd name="T15" fmla="*/ 83 h 273"/>
                <a:gd name="T16" fmla="*/ 519 w 529"/>
                <a:gd name="T17" fmla="*/ 23 h 273"/>
                <a:gd name="T18" fmla="*/ 474 w 529"/>
                <a:gd name="T19" fmla="*/ 2 h 273"/>
                <a:gd name="T20" fmla="*/ 425 w 529"/>
                <a:gd name="T21" fmla="*/ 23 h 273"/>
                <a:gd name="T22" fmla="*/ 267 w 529"/>
                <a:gd name="T23" fmla="*/ 90 h 273"/>
                <a:gd name="T24" fmla="*/ 162 w 529"/>
                <a:gd name="T25" fmla="*/ 93 h 273"/>
                <a:gd name="T26" fmla="*/ 114 w 529"/>
                <a:gd name="T27" fmla="*/ 6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9" h="273">
                  <a:moveTo>
                    <a:pt x="114" y="65"/>
                  </a:moveTo>
                  <a:cubicBezTo>
                    <a:pt x="99" y="53"/>
                    <a:pt x="83" y="42"/>
                    <a:pt x="64" y="38"/>
                  </a:cubicBezTo>
                  <a:cubicBezTo>
                    <a:pt x="45" y="33"/>
                    <a:pt x="23" y="39"/>
                    <a:pt x="14" y="56"/>
                  </a:cubicBezTo>
                  <a:cubicBezTo>
                    <a:pt x="0" y="80"/>
                    <a:pt x="20" y="109"/>
                    <a:pt x="39" y="129"/>
                  </a:cubicBezTo>
                  <a:cubicBezTo>
                    <a:pt x="75" y="168"/>
                    <a:pt x="111" y="208"/>
                    <a:pt x="156" y="235"/>
                  </a:cubicBezTo>
                  <a:cubicBezTo>
                    <a:pt x="202" y="261"/>
                    <a:pt x="259" y="273"/>
                    <a:pt x="308" y="254"/>
                  </a:cubicBezTo>
                  <a:cubicBezTo>
                    <a:pt x="327" y="247"/>
                    <a:pt x="345" y="234"/>
                    <a:pt x="361" y="222"/>
                  </a:cubicBezTo>
                  <a:cubicBezTo>
                    <a:pt x="414" y="182"/>
                    <a:pt x="461" y="135"/>
                    <a:pt x="502" y="83"/>
                  </a:cubicBezTo>
                  <a:cubicBezTo>
                    <a:pt x="515" y="66"/>
                    <a:pt x="529" y="43"/>
                    <a:pt x="519" y="23"/>
                  </a:cubicBezTo>
                  <a:cubicBezTo>
                    <a:pt x="512" y="7"/>
                    <a:pt x="492" y="0"/>
                    <a:pt x="474" y="2"/>
                  </a:cubicBezTo>
                  <a:cubicBezTo>
                    <a:pt x="456" y="5"/>
                    <a:pt x="441" y="14"/>
                    <a:pt x="425" y="23"/>
                  </a:cubicBezTo>
                  <a:cubicBezTo>
                    <a:pt x="376" y="52"/>
                    <a:pt x="324" y="78"/>
                    <a:pt x="267" y="90"/>
                  </a:cubicBezTo>
                  <a:cubicBezTo>
                    <a:pt x="233" y="97"/>
                    <a:pt x="197" y="101"/>
                    <a:pt x="162" y="93"/>
                  </a:cubicBezTo>
                  <a:cubicBezTo>
                    <a:pt x="143" y="88"/>
                    <a:pt x="129" y="76"/>
                    <a:pt x="114" y="6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10093325" y="39687"/>
              <a:ext cx="358775" cy="439738"/>
            </a:xfrm>
            <a:custGeom>
              <a:avLst/>
              <a:gdLst>
                <a:gd name="T0" fmla="*/ 216 w 387"/>
                <a:gd name="T1" fmla="*/ 298 h 474"/>
                <a:gd name="T2" fmla="*/ 215 w 387"/>
                <a:gd name="T3" fmla="*/ 314 h 474"/>
                <a:gd name="T4" fmla="*/ 213 w 387"/>
                <a:gd name="T5" fmla="*/ 378 h 474"/>
                <a:gd name="T6" fmla="*/ 213 w 387"/>
                <a:gd name="T7" fmla="*/ 381 h 474"/>
                <a:gd name="T8" fmla="*/ 212 w 387"/>
                <a:gd name="T9" fmla="*/ 430 h 474"/>
                <a:gd name="T10" fmla="*/ 242 w 387"/>
                <a:gd name="T11" fmla="*/ 466 h 474"/>
                <a:gd name="T12" fmla="*/ 308 w 387"/>
                <a:gd name="T13" fmla="*/ 421 h 474"/>
                <a:gd name="T14" fmla="*/ 356 w 387"/>
                <a:gd name="T15" fmla="*/ 188 h 474"/>
                <a:gd name="T16" fmla="*/ 260 w 387"/>
                <a:gd name="T17" fmla="*/ 83 h 474"/>
                <a:gd name="T18" fmla="*/ 31 w 387"/>
                <a:gd name="T19" fmla="*/ 21 h 474"/>
                <a:gd name="T20" fmla="*/ 10 w 387"/>
                <a:gd name="T21" fmla="*/ 34 h 474"/>
                <a:gd name="T22" fmla="*/ 27 w 387"/>
                <a:gd name="T23" fmla="*/ 79 h 474"/>
                <a:gd name="T24" fmla="*/ 166 w 387"/>
                <a:gd name="T25" fmla="*/ 196 h 474"/>
                <a:gd name="T26" fmla="*/ 212 w 387"/>
                <a:gd name="T27" fmla="*/ 272 h 474"/>
                <a:gd name="T28" fmla="*/ 216 w 387"/>
                <a:gd name="T29" fmla="*/ 298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7" h="473">
                  <a:moveTo>
                    <a:pt x="216" y="298"/>
                  </a:moveTo>
                  <a:cubicBezTo>
                    <a:pt x="216" y="303"/>
                    <a:pt x="215" y="309"/>
                    <a:pt x="215" y="314"/>
                  </a:cubicBezTo>
                  <a:cubicBezTo>
                    <a:pt x="213" y="335"/>
                    <a:pt x="216" y="357"/>
                    <a:pt x="213" y="378"/>
                  </a:cubicBezTo>
                  <a:cubicBezTo>
                    <a:pt x="213" y="379"/>
                    <a:pt x="213" y="380"/>
                    <a:pt x="213" y="381"/>
                  </a:cubicBezTo>
                  <a:cubicBezTo>
                    <a:pt x="210" y="398"/>
                    <a:pt x="208" y="414"/>
                    <a:pt x="212" y="430"/>
                  </a:cubicBezTo>
                  <a:cubicBezTo>
                    <a:pt x="215" y="446"/>
                    <a:pt x="226" y="462"/>
                    <a:pt x="242" y="466"/>
                  </a:cubicBezTo>
                  <a:cubicBezTo>
                    <a:pt x="269" y="474"/>
                    <a:pt x="294" y="446"/>
                    <a:pt x="308" y="421"/>
                  </a:cubicBezTo>
                  <a:cubicBezTo>
                    <a:pt x="351" y="351"/>
                    <a:pt x="387" y="265"/>
                    <a:pt x="356" y="188"/>
                  </a:cubicBezTo>
                  <a:cubicBezTo>
                    <a:pt x="338" y="144"/>
                    <a:pt x="299" y="110"/>
                    <a:pt x="260" y="83"/>
                  </a:cubicBezTo>
                  <a:cubicBezTo>
                    <a:pt x="193" y="37"/>
                    <a:pt x="110" y="0"/>
                    <a:pt x="31" y="21"/>
                  </a:cubicBezTo>
                  <a:cubicBezTo>
                    <a:pt x="23" y="24"/>
                    <a:pt x="14" y="27"/>
                    <a:pt x="10" y="34"/>
                  </a:cubicBezTo>
                  <a:cubicBezTo>
                    <a:pt x="0" y="49"/>
                    <a:pt x="14" y="68"/>
                    <a:pt x="27" y="79"/>
                  </a:cubicBezTo>
                  <a:cubicBezTo>
                    <a:pt x="72" y="119"/>
                    <a:pt x="125" y="151"/>
                    <a:pt x="166" y="196"/>
                  </a:cubicBezTo>
                  <a:cubicBezTo>
                    <a:pt x="186" y="217"/>
                    <a:pt x="205" y="242"/>
                    <a:pt x="212" y="272"/>
                  </a:cubicBezTo>
                  <a:cubicBezTo>
                    <a:pt x="215" y="280"/>
                    <a:pt x="215" y="289"/>
                    <a:pt x="216" y="29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4"/>
            <p:cNvSpPr/>
            <p:nvPr/>
          </p:nvSpPr>
          <p:spPr bwMode="auto">
            <a:xfrm>
              <a:off x="9774238" y="-211138"/>
              <a:ext cx="568325" cy="239713"/>
            </a:xfrm>
            <a:custGeom>
              <a:avLst/>
              <a:gdLst>
                <a:gd name="T0" fmla="*/ 286 w 613"/>
                <a:gd name="T1" fmla="*/ 217 h 258"/>
                <a:gd name="T2" fmla="*/ 131 w 613"/>
                <a:gd name="T3" fmla="*/ 186 h 258"/>
                <a:gd name="T4" fmla="*/ 0 w 613"/>
                <a:gd name="T5" fmla="*/ 171 h 258"/>
                <a:gd name="T6" fmla="*/ 95 w 613"/>
                <a:gd name="T7" fmla="*/ 67 h 258"/>
                <a:gd name="T8" fmla="*/ 561 w 613"/>
                <a:gd name="T9" fmla="*/ 135 h 258"/>
                <a:gd name="T10" fmla="*/ 597 w 613"/>
                <a:gd name="T11" fmla="*/ 225 h 258"/>
                <a:gd name="T12" fmla="*/ 494 w 613"/>
                <a:gd name="T13" fmla="*/ 241 h 258"/>
                <a:gd name="T14" fmla="*/ 301 w 613"/>
                <a:gd name="T15" fmla="*/ 222 h 258"/>
                <a:gd name="T16" fmla="*/ 286 w 613"/>
                <a:gd name="T17" fmla="*/ 21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3" h="258">
                  <a:moveTo>
                    <a:pt x="286" y="217"/>
                  </a:moveTo>
                  <a:cubicBezTo>
                    <a:pt x="237" y="196"/>
                    <a:pt x="184" y="186"/>
                    <a:pt x="131" y="186"/>
                  </a:cubicBezTo>
                  <a:cubicBezTo>
                    <a:pt x="86" y="187"/>
                    <a:pt x="38" y="195"/>
                    <a:pt x="0" y="171"/>
                  </a:cubicBezTo>
                  <a:cubicBezTo>
                    <a:pt x="4" y="122"/>
                    <a:pt x="50" y="87"/>
                    <a:pt x="95" y="67"/>
                  </a:cubicBezTo>
                  <a:cubicBezTo>
                    <a:pt x="246" y="0"/>
                    <a:pt x="435" y="27"/>
                    <a:pt x="561" y="135"/>
                  </a:cubicBezTo>
                  <a:cubicBezTo>
                    <a:pt x="588" y="158"/>
                    <a:pt x="613" y="194"/>
                    <a:pt x="597" y="225"/>
                  </a:cubicBezTo>
                  <a:cubicBezTo>
                    <a:pt x="579" y="258"/>
                    <a:pt x="530" y="253"/>
                    <a:pt x="494" y="241"/>
                  </a:cubicBezTo>
                  <a:cubicBezTo>
                    <a:pt x="431" y="220"/>
                    <a:pt x="361" y="191"/>
                    <a:pt x="301" y="222"/>
                  </a:cubicBezTo>
                  <a:lnTo>
                    <a:pt x="286" y="217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5"/>
            <p:cNvSpPr/>
            <p:nvPr/>
          </p:nvSpPr>
          <p:spPr bwMode="auto">
            <a:xfrm>
              <a:off x="10212388" y="319087"/>
              <a:ext cx="346075" cy="460375"/>
            </a:xfrm>
            <a:custGeom>
              <a:avLst/>
              <a:gdLst>
                <a:gd name="T0" fmla="*/ 30 w 373"/>
                <a:gd name="T1" fmla="*/ 490 h 496"/>
                <a:gd name="T2" fmla="*/ 3 w 373"/>
                <a:gd name="T3" fmla="*/ 475 h 496"/>
                <a:gd name="T4" fmla="*/ 11 w 373"/>
                <a:gd name="T5" fmla="*/ 441 h 496"/>
                <a:gd name="T6" fmla="*/ 135 w 373"/>
                <a:gd name="T7" fmla="*/ 266 h 496"/>
                <a:gd name="T8" fmla="*/ 147 w 373"/>
                <a:gd name="T9" fmla="*/ 232 h 496"/>
                <a:gd name="T10" fmla="*/ 200 w 373"/>
                <a:gd name="T11" fmla="*/ 194 h 496"/>
                <a:gd name="T12" fmla="*/ 298 w 373"/>
                <a:gd name="T13" fmla="*/ 30 h 496"/>
                <a:gd name="T14" fmla="*/ 341 w 373"/>
                <a:gd name="T15" fmla="*/ 9 h 496"/>
                <a:gd name="T16" fmla="*/ 353 w 373"/>
                <a:gd name="T17" fmla="*/ 25 h 496"/>
                <a:gd name="T18" fmla="*/ 363 w 373"/>
                <a:gd name="T19" fmla="*/ 164 h 496"/>
                <a:gd name="T20" fmla="*/ 59 w 373"/>
                <a:gd name="T21" fmla="*/ 484 h 496"/>
                <a:gd name="T22" fmla="*/ 30 w 373"/>
                <a:gd name="T23" fmla="*/ 49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3" h="496">
                  <a:moveTo>
                    <a:pt x="30" y="490"/>
                  </a:moveTo>
                  <a:cubicBezTo>
                    <a:pt x="20" y="496"/>
                    <a:pt x="5" y="487"/>
                    <a:pt x="3" y="475"/>
                  </a:cubicBezTo>
                  <a:cubicBezTo>
                    <a:pt x="0" y="464"/>
                    <a:pt x="5" y="451"/>
                    <a:pt x="11" y="441"/>
                  </a:cubicBezTo>
                  <a:cubicBezTo>
                    <a:pt x="45" y="378"/>
                    <a:pt x="114" y="335"/>
                    <a:pt x="135" y="266"/>
                  </a:cubicBezTo>
                  <a:cubicBezTo>
                    <a:pt x="138" y="255"/>
                    <a:pt x="140" y="242"/>
                    <a:pt x="147" y="232"/>
                  </a:cubicBezTo>
                  <a:cubicBezTo>
                    <a:pt x="159" y="213"/>
                    <a:pt x="182" y="206"/>
                    <a:pt x="200" y="194"/>
                  </a:cubicBezTo>
                  <a:cubicBezTo>
                    <a:pt x="253" y="158"/>
                    <a:pt x="263" y="85"/>
                    <a:pt x="298" y="30"/>
                  </a:cubicBezTo>
                  <a:cubicBezTo>
                    <a:pt x="307" y="15"/>
                    <a:pt x="325" y="0"/>
                    <a:pt x="341" y="9"/>
                  </a:cubicBezTo>
                  <a:cubicBezTo>
                    <a:pt x="347" y="13"/>
                    <a:pt x="350" y="19"/>
                    <a:pt x="353" y="25"/>
                  </a:cubicBezTo>
                  <a:cubicBezTo>
                    <a:pt x="373" y="68"/>
                    <a:pt x="372" y="118"/>
                    <a:pt x="363" y="164"/>
                  </a:cubicBezTo>
                  <a:cubicBezTo>
                    <a:pt x="333" y="313"/>
                    <a:pt x="207" y="452"/>
                    <a:pt x="59" y="484"/>
                  </a:cubicBezTo>
                  <a:lnTo>
                    <a:pt x="30" y="49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6"/>
            <p:cNvSpPr/>
            <p:nvPr/>
          </p:nvSpPr>
          <p:spPr bwMode="auto">
            <a:xfrm>
              <a:off x="9586913" y="277812"/>
              <a:ext cx="273050" cy="525463"/>
            </a:xfrm>
            <a:custGeom>
              <a:avLst/>
              <a:gdLst>
                <a:gd name="T0" fmla="*/ 163 w 294"/>
                <a:gd name="T1" fmla="*/ 229 h 566"/>
                <a:gd name="T2" fmla="*/ 112 w 294"/>
                <a:gd name="T3" fmla="*/ 137 h 566"/>
                <a:gd name="T4" fmla="*/ 42 w 294"/>
                <a:gd name="T5" fmla="*/ 0 h 566"/>
                <a:gd name="T6" fmla="*/ 4 w 294"/>
                <a:gd name="T7" fmla="*/ 168 h 566"/>
                <a:gd name="T8" fmla="*/ 41 w 294"/>
                <a:gd name="T9" fmla="*/ 339 h 566"/>
                <a:gd name="T10" fmla="*/ 117 w 294"/>
                <a:gd name="T11" fmla="*/ 491 h 566"/>
                <a:gd name="T12" fmla="*/ 267 w 294"/>
                <a:gd name="T13" fmla="*/ 559 h 566"/>
                <a:gd name="T14" fmla="*/ 283 w 294"/>
                <a:gd name="T15" fmla="*/ 554 h 566"/>
                <a:gd name="T16" fmla="*/ 292 w 294"/>
                <a:gd name="T17" fmla="*/ 519 h 566"/>
                <a:gd name="T18" fmla="*/ 206 w 294"/>
                <a:gd name="T19" fmla="*/ 383 h 566"/>
                <a:gd name="T20" fmla="*/ 176 w 294"/>
                <a:gd name="T21" fmla="*/ 247 h 566"/>
                <a:gd name="T22" fmla="*/ 175 w 294"/>
                <a:gd name="T23" fmla="*/ 237 h 566"/>
                <a:gd name="T24" fmla="*/ 169 w 294"/>
                <a:gd name="T25" fmla="*/ 232 h 566"/>
                <a:gd name="T26" fmla="*/ 163 w 294"/>
                <a:gd name="T27" fmla="*/ 229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566">
                  <a:moveTo>
                    <a:pt x="163" y="229"/>
                  </a:moveTo>
                  <a:cubicBezTo>
                    <a:pt x="135" y="210"/>
                    <a:pt x="127" y="165"/>
                    <a:pt x="112" y="137"/>
                  </a:cubicBezTo>
                  <a:cubicBezTo>
                    <a:pt x="104" y="121"/>
                    <a:pt x="35" y="11"/>
                    <a:pt x="42" y="0"/>
                  </a:cubicBezTo>
                  <a:cubicBezTo>
                    <a:pt x="11" y="50"/>
                    <a:pt x="0" y="110"/>
                    <a:pt x="4" y="168"/>
                  </a:cubicBezTo>
                  <a:cubicBezTo>
                    <a:pt x="7" y="227"/>
                    <a:pt x="23" y="284"/>
                    <a:pt x="41" y="339"/>
                  </a:cubicBezTo>
                  <a:cubicBezTo>
                    <a:pt x="59" y="393"/>
                    <a:pt x="80" y="448"/>
                    <a:pt x="117" y="491"/>
                  </a:cubicBezTo>
                  <a:cubicBezTo>
                    <a:pt x="154" y="535"/>
                    <a:pt x="210" y="566"/>
                    <a:pt x="267" y="559"/>
                  </a:cubicBezTo>
                  <a:cubicBezTo>
                    <a:pt x="272" y="558"/>
                    <a:pt x="279" y="557"/>
                    <a:pt x="283" y="554"/>
                  </a:cubicBezTo>
                  <a:cubicBezTo>
                    <a:pt x="294" y="546"/>
                    <a:pt x="294" y="531"/>
                    <a:pt x="292" y="519"/>
                  </a:cubicBezTo>
                  <a:cubicBezTo>
                    <a:pt x="281" y="466"/>
                    <a:pt x="234" y="429"/>
                    <a:pt x="206" y="383"/>
                  </a:cubicBezTo>
                  <a:cubicBezTo>
                    <a:pt x="181" y="343"/>
                    <a:pt x="170" y="294"/>
                    <a:pt x="176" y="247"/>
                  </a:cubicBezTo>
                  <a:cubicBezTo>
                    <a:pt x="177" y="244"/>
                    <a:pt x="177" y="240"/>
                    <a:pt x="175" y="237"/>
                  </a:cubicBezTo>
                  <a:cubicBezTo>
                    <a:pt x="174" y="235"/>
                    <a:pt x="171" y="234"/>
                    <a:pt x="169" y="232"/>
                  </a:cubicBezTo>
                  <a:cubicBezTo>
                    <a:pt x="167" y="231"/>
                    <a:pt x="165" y="230"/>
                    <a:pt x="163" y="22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7"/>
            <p:cNvSpPr/>
            <p:nvPr/>
          </p:nvSpPr>
          <p:spPr bwMode="auto">
            <a:xfrm>
              <a:off x="9904413" y="790575"/>
              <a:ext cx="268288" cy="130175"/>
            </a:xfrm>
            <a:custGeom>
              <a:avLst/>
              <a:gdLst>
                <a:gd name="T0" fmla="*/ 34 w 290"/>
                <a:gd name="T1" fmla="*/ 2 h 139"/>
                <a:gd name="T2" fmla="*/ 213 w 290"/>
                <a:gd name="T3" fmla="*/ 10 h 139"/>
                <a:gd name="T4" fmla="*/ 279 w 290"/>
                <a:gd name="T5" fmla="*/ 21 h 139"/>
                <a:gd name="T6" fmla="*/ 260 w 290"/>
                <a:gd name="T7" fmla="*/ 78 h 139"/>
                <a:gd name="T8" fmla="*/ 173 w 290"/>
                <a:gd name="T9" fmla="*/ 131 h 139"/>
                <a:gd name="T10" fmla="*/ 137 w 290"/>
                <a:gd name="T11" fmla="*/ 136 h 139"/>
                <a:gd name="T12" fmla="*/ 109 w 290"/>
                <a:gd name="T13" fmla="*/ 120 h 139"/>
                <a:gd name="T14" fmla="*/ 1 w 290"/>
                <a:gd name="T15" fmla="*/ 26 h 139"/>
                <a:gd name="T16" fmla="*/ 21 w 290"/>
                <a:gd name="T17" fmla="*/ 2 h 139"/>
                <a:gd name="T18" fmla="*/ 34 w 290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139">
                  <a:moveTo>
                    <a:pt x="34" y="2"/>
                  </a:moveTo>
                  <a:cubicBezTo>
                    <a:pt x="97" y="19"/>
                    <a:pt x="150" y="24"/>
                    <a:pt x="213" y="10"/>
                  </a:cubicBezTo>
                  <a:cubicBezTo>
                    <a:pt x="237" y="5"/>
                    <a:pt x="267" y="0"/>
                    <a:pt x="279" y="21"/>
                  </a:cubicBezTo>
                  <a:cubicBezTo>
                    <a:pt x="290" y="40"/>
                    <a:pt x="276" y="63"/>
                    <a:pt x="260" y="78"/>
                  </a:cubicBezTo>
                  <a:cubicBezTo>
                    <a:pt x="235" y="101"/>
                    <a:pt x="206" y="120"/>
                    <a:pt x="173" y="131"/>
                  </a:cubicBezTo>
                  <a:cubicBezTo>
                    <a:pt x="161" y="135"/>
                    <a:pt x="149" y="139"/>
                    <a:pt x="137" y="136"/>
                  </a:cubicBezTo>
                  <a:cubicBezTo>
                    <a:pt x="126" y="133"/>
                    <a:pt x="117" y="127"/>
                    <a:pt x="109" y="120"/>
                  </a:cubicBezTo>
                  <a:cubicBezTo>
                    <a:pt x="71" y="91"/>
                    <a:pt x="35" y="60"/>
                    <a:pt x="1" y="26"/>
                  </a:cubicBezTo>
                  <a:cubicBezTo>
                    <a:pt x="0" y="14"/>
                    <a:pt x="10" y="3"/>
                    <a:pt x="21" y="2"/>
                  </a:cubicBezTo>
                  <a:lnTo>
                    <a:pt x="34" y="2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8"/>
            <p:cNvSpPr/>
            <p:nvPr/>
          </p:nvSpPr>
          <p:spPr bwMode="auto">
            <a:xfrm>
              <a:off x="10353675" y="23812"/>
              <a:ext cx="239713" cy="265113"/>
            </a:xfrm>
            <a:custGeom>
              <a:avLst/>
              <a:gdLst>
                <a:gd name="T0" fmla="*/ 132 w 258"/>
                <a:gd name="T1" fmla="*/ 145 h 285"/>
                <a:gd name="T2" fmla="*/ 28 w 258"/>
                <a:gd name="T3" fmla="*/ 59 h 285"/>
                <a:gd name="T4" fmla="*/ 1 w 258"/>
                <a:gd name="T5" fmla="*/ 25 h 285"/>
                <a:gd name="T6" fmla="*/ 49 w 258"/>
                <a:gd name="T7" fmla="*/ 2 h 285"/>
                <a:gd name="T8" fmla="*/ 134 w 258"/>
                <a:gd name="T9" fmla="*/ 13 h 285"/>
                <a:gd name="T10" fmla="*/ 204 w 258"/>
                <a:gd name="T11" fmla="*/ 40 h 285"/>
                <a:gd name="T12" fmla="*/ 253 w 258"/>
                <a:gd name="T13" fmla="*/ 127 h 285"/>
                <a:gd name="T14" fmla="*/ 249 w 258"/>
                <a:gd name="T15" fmla="*/ 229 h 285"/>
                <a:gd name="T16" fmla="*/ 225 w 258"/>
                <a:gd name="T17" fmla="*/ 277 h 285"/>
                <a:gd name="T18" fmla="*/ 178 w 258"/>
                <a:gd name="T19" fmla="*/ 259 h 285"/>
                <a:gd name="T20" fmla="*/ 161 w 258"/>
                <a:gd name="T21" fmla="*/ 206 h 285"/>
                <a:gd name="T22" fmla="*/ 134 w 258"/>
                <a:gd name="T23" fmla="*/ 150 h 285"/>
                <a:gd name="T24" fmla="*/ 132 w 258"/>
                <a:gd name="T25" fmla="*/ 14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85">
                  <a:moveTo>
                    <a:pt x="132" y="145"/>
                  </a:moveTo>
                  <a:cubicBezTo>
                    <a:pt x="107" y="104"/>
                    <a:pt x="68" y="84"/>
                    <a:pt x="28" y="59"/>
                  </a:cubicBezTo>
                  <a:cubicBezTo>
                    <a:pt x="15" y="51"/>
                    <a:pt x="0" y="40"/>
                    <a:pt x="1" y="25"/>
                  </a:cubicBezTo>
                  <a:cubicBezTo>
                    <a:pt x="3" y="5"/>
                    <a:pt x="29" y="0"/>
                    <a:pt x="49" y="2"/>
                  </a:cubicBezTo>
                  <a:cubicBezTo>
                    <a:pt x="77" y="4"/>
                    <a:pt x="106" y="7"/>
                    <a:pt x="134" y="13"/>
                  </a:cubicBezTo>
                  <a:cubicBezTo>
                    <a:pt x="159" y="18"/>
                    <a:pt x="184" y="25"/>
                    <a:pt x="204" y="40"/>
                  </a:cubicBezTo>
                  <a:cubicBezTo>
                    <a:pt x="232" y="60"/>
                    <a:pt x="247" y="93"/>
                    <a:pt x="253" y="127"/>
                  </a:cubicBezTo>
                  <a:cubicBezTo>
                    <a:pt x="258" y="161"/>
                    <a:pt x="254" y="195"/>
                    <a:pt x="249" y="229"/>
                  </a:cubicBezTo>
                  <a:cubicBezTo>
                    <a:pt x="247" y="248"/>
                    <a:pt x="242" y="269"/>
                    <a:pt x="225" y="277"/>
                  </a:cubicBezTo>
                  <a:cubicBezTo>
                    <a:pt x="208" y="285"/>
                    <a:pt x="188" y="274"/>
                    <a:pt x="178" y="259"/>
                  </a:cubicBezTo>
                  <a:cubicBezTo>
                    <a:pt x="167" y="243"/>
                    <a:pt x="165" y="224"/>
                    <a:pt x="161" y="206"/>
                  </a:cubicBezTo>
                  <a:cubicBezTo>
                    <a:pt x="156" y="183"/>
                    <a:pt x="145" y="170"/>
                    <a:pt x="134" y="150"/>
                  </a:cubicBezTo>
                  <a:cubicBezTo>
                    <a:pt x="134" y="149"/>
                    <a:pt x="133" y="147"/>
                    <a:pt x="132" y="14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9"/>
            <p:cNvSpPr/>
            <p:nvPr/>
          </p:nvSpPr>
          <p:spPr bwMode="auto">
            <a:xfrm>
              <a:off x="9547225" y="-15875"/>
              <a:ext cx="201613" cy="261938"/>
            </a:xfrm>
            <a:custGeom>
              <a:avLst/>
              <a:gdLst>
                <a:gd name="T0" fmla="*/ 92 w 217"/>
                <a:gd name="T1" fmla="*/ 243 h 283"/>
                <a:gd name="T2" fmla="*/ 128 w 217"/>
                <a:gd name="T3" fmla="*/ 155 h 283"/>
                <a:gd name="T4" fmla="*/ 198 w 217"/>
                <a:gd name="T5" fmla="*/ 60 h 283"/>
                <a:gd name="T6" fmla="*/ 216 w 217"/>
                <a:gd name="T7" fmla="*/ 27 h 283"/>
                <a:gd name="T8" fmla="*/ 164 w 217"/>
                <a:gd name="T9" fmla="*/ 2 h 283"/>
                <a:gd name="T10" fmla="*/ 75 w 217"/>
                <a:gd name="T11" fmla="*/ 19 h 283"/>
                <a:gd name="T12" fmla="*/ 9 w 217"/>
                <a:gd name="T13" fmla="*/ 61 h 283"/>
                <a:gd name="T14" fmla="*/ 1 w 217"/>
                <a:gd name="T15" fmla="*/ 120 h 283"/>
                <a:gd name="T16" fmla="*/ 91 w 217"/>
                <a:gd name="T17" fmla="*/ 244 h 283"/>
                <a:gd name="T18" fmla="*/ 92 w 217"/>
                <a:gd name="T19" fmla="*/ 24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83">
                  <a:moveTo>
                    <a:pt x="92" y="243"/>
                  </a:moveTo>
                  <a:cubicBezTo>
                    <a:pt x="105" y="234"/>
                    <a:pt x="120" y="170"/>
                    <a:pt x="128" y="155"/>
                  </a:cubicBezTo>
                  <a:cubicBezTo>
                    <a:pt x="146" y="120"/>
                    <a:pt x="170" y="88"/>
                    <a:pt x="198" y="60"/>
                  </a:cubicBezTo>
                  <a:cubicBezTo>
                    <a:pt x="207" y="50"/>
                    <a:pt x="217" y="40"/>
                    <a:pt x="216" y="27"/>
                  </a:cubicBezTo>
                  <a:cubicBezTo>
                    <a:pt x="214" y="5"/>
                    <a:pt x="185" y="0"/>
                    <a:pt x="164" y="2"/>
                  </a:cubicBezTo>
                  <a:cubicBezTo>
                    <a:pt x="134" y="5"/>
                    <a:pt x="104" y="10"/>
                    <a:pt x="75" y="19"/>
                  </a:cubicBezTo>
                  <a:cubicBezTo>
                    <a:pt x="49" y="26"/>
                    <a:pt x="22" y="38"/>
                    <a:pt x="9" y="61"/>
                  </a:cubicBezTo>
                  <a:cubicBezTo>
                    <a:pt x="0" y="79"/>
                    <a:pt x="0" y="100"/>
                    <a:pt x="1" y="120"/>
                  </a:cubicBezTo>
                  <a:cubicBezTo>
                    <a:pt x="3" y="157"/>
                    <a:pt x="26" y="283"/>
                    <a:pt x="91" y="244"/>
                  </a:cubicBezTo>
                  <a:cubicBezTo>
                    <a:pt x="91" y="244"/>
                    <a:pt x="92" y="244"/>
                    <a:pt x="92" y="24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0"/>
            <p:cNvSpPr/>
            <p:nvPr/>
          </p:nvSpPr>
          <p:spPr bwMode="auto">
            <a:xfrm>
              <a:off x="8982075" y="257175"/>
              <a:ext cx="550863" cy="492125"/>
            </a:xfrm>
            <a:custGeom>
              <a:avLst/>
              <a:gdLst>
                <a:gd name="T0" fmla="*/ 594 w 594"/>
                <a:gd name="T1" fmla="*/ 76 h 530"/>
                <a:gd name="T2" fmla="*/ 487 w 594"/>
                <a:gd name="T3" fmla="*/ 417 h 530"/>
                <a:gd name="T4" fmla="*/ 466 w 594"/>
                <a:gd name="T5" fmla="*/ 352 h 530"/>
                <a:gd name="T6" fmla="*/ 289 w 594"/>
                <a:gd name="T7" fmla="*/ 530 h 530"/>
                <a:gd name="T8" fmla="*/ 280 w 594"/>
                <a:gd name="T9" fmla="*/ 462 h 530"/>
                <a:gd name="T10" fmla="*/ 0 w 594"/>
                <a:gd name="T11" fmla="*/ 520 h 530"/>
                <a:gd name="T12" fmla="*/ 189 w 594"/>
                <a:gd name="T13" fmla="*/ 307 h 530"/>
                <a:gd name="T14" fmla="*/ 54 w 594"/>
                <a:gd name="T15" fmla="*/ 270 h 530"/>
                <a:gd name="T16" fmla="*/ 304 w 594"/>
                <a:gd name="T17" fmla="*/ 166 h 530"/>
                <a:gd name="T18" fmla="*/ 165 w 594"/>
                <a:gd name="T19" fmla="*/ 100 h 530"/>
                <a:gd name="T20" fmla="*/ 539 w 594"/>
                <a:gd name="T21" fmla="*/ 59 h 530"/>
                <a:gd name="T22" fmla="*/ 594 w 594"/>
                <a:gd name="T23" fmla="*/ 76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530">
                  <a:moveTo>
                    <a:pt x="594" y="76"/>
                  </a:moveTo>
                  <a:cubicBezTo>
                    <a:pt x="589" y="196"/>
                    <a:pt x="552" y="315"/>
                    <a:pt x="487" y="417"/>
                  </a:cubicBezTo>
                  <a:cubicBezTo>
                    <a:pt x="478" y="396"/>
                    <a:pt x="471" y="375"/>
                    <a:pt x="466" y="352"/>
                  </a:cubicBezTo>
                  <a:cubicBezTo>
                    <a:pt x="431" y="431"/>
                    <a:pt x="367" y="495"/>
                    <a:pt x="289" y="530"/>
                  </a:cubicBezTo>
                  <a:cubicBezTo>
                    <a:pt x="286" y="507"/>
                    <a:pt x="283" y="485"/>
                    <a:pt x="280" y="462"/>
                  </a:cubicBezTo>
                  <a:cubicBezTo>
                    <a:pt x="192" y="500"/>
                    <a:pt x="96" y="519"/>
                    <a:pt x="0" y="520"/>
                  </a:cubicBezTo>
                  <a:cubicBezTo>
                    <a:pt x="25" y="425"/>
                    <a:pt x="97" y="343"/>
                    <a:pt x="189" y="307"/>
                  </a:cubicBezTo>
                  <a:cubicBezTo>
                    <a:pt x="144" y="295"/>
                    <a:pt x="99" y="283"/>
                    <a:pt x="54" y="270"/>
                  </a:cubicBezTo>
                  <a:cubicBezTo>
                    <a:pt x="103" y="187"/>
                    <a:pt x="210" y="142"/>
                    <a:pt x="304" y="166"/>
                  </a:cubicBezTo>
                  <a:cubicBezTo>
                    <a:pt x="261" y="138"/>
                    <a:pt x="214" y="115"/>
                    <a:pt x="165" y="100"/>
                  </a:cubicBezTo>
                  <a:cubicBezTo>
                    <a:pt x="268" y="16"/>
                    <a:pt x="421" y="0"/>
                    <a:pt x="539" y="59"/>
                  </a:cubicBezTo>
                  <a:lnTo>
                    <a:pt x="594" y="76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1"/>
            <p:cNvSpPr/>
            <p:nvPr/>
          </p:nvSpPr>
          <p:spPr bwMode="auto">
            <a:xfrm>
              <a:off x="10572750" y="320675"/>
              <a:ext cx="558800" cy="503238"/>
            </a:xfrm>
            <a:custGeom>
              <a:avLst/>
              <a:gdLst>
                <a:gd name="T0" fmla="*/ 65 w 603"/>
                <a:gd name="T1" fmla="*/ 87 h 542"/>
                <a:gd name="T2" fmla="*/ 95 w 603"/>
                <a:gd name="T3" fmla="*/ 416 h 542"/>
                <a:gd name="T4" fmla="*/ 119 w 603"/>
                <a:gd name="T5" fmla="*/ 366 h 542"/>
                <a:gd name="T6" fmla="*/ 291 w 603"/>
                <a:gd name="T7" fmla="*/ 542 h 542"/>
                <a:gd name="T8" fmla="*/ 303 w 603"/>
                <a:gd name="T9" fmla="*/ 465 h 542"/>
                <a:gd name="T10" fmla="*/ 571 w 603"/>
                <a:gd name="T11" fmla="*/ 542 h 542"/>
                <a:gd name="T12" fmla="*/ 469 w 603"/>
                <a:gd name="T13" fmla="*/ 331 h 542"/>
                <a:gd name="T14" fmla="*/ 600 w 603"/>
                <a:gd name="T15" fmla="*/ 358 h 542"/>
                <a:gd name="T16" fmla="*/ 541 w 603"/>
                <a:gd name="T17" fmla="*/ 255 h 542"/>
                <a:gd name="T18" fmla="*/ 426 w 603"/>
                <a:gd name="T19" fmla="*/ 212 h 542"/>
                <a:gd name="T20" fmla="*/ 550 w 603"/>
                <a:gd name="T21" fmla="*/ 199 h 542"/>
                <a:gd name="T22" fmla="*/ 80 w 603"/>
                <a:gd name="T23" fmla="*/ 56 h 542"/>
                <a:gd name="T24" fmla="*/ 65 w 603"/>
                <a:gd name="T25" fmla="*/ 8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3" h="542">
                  <a:moveTo>
                    <a:pt x="65" y="87"/>
                  </a:moveTo>
                  <a:cubicBezTo>
                    <a:pt x="0" y="186"/>
                    <a:pt x="13" y="330"/>
                    <a:pt x="95" y="416"/>
                  </a:cubicBezTo>
                  <a:cubicBezTo>
                    <a:pt x="103" y="399"/>
                    <a:pt x="111" y="382"/>
                    <a:pt x="119" y="366"/>
                  </a:cubicBezTo>
                  <a:cubicBezTo>
                    <a:pt x="151" y="443"/>
                    <a:pt x="214" y="508"/>
                    <a:pt x="291" y="542"/>
                  </a:cubicBezTo>
                  <a:cubicBezTo>
                    <a:pt x="301" y="517"/>
                    <a:pt x="305" y="491"/>
                    <a:pt x="303" y="465"/>
                  </a:cubicBezTo>
                  <a:cubicBezTo>
                    <a:pt x="387" y="506"/>
                    <a:pt x="478" y="532"/>
                    <a:pt x="571" y="542"/>
                  </a:cubicBezTo>
                  <a:cubicBezTo>
                    <a:pt x="564" y="462"/>
                    <a:pt x="527" y="386"/>
                    <a:pt x="469" y="331"/>
                  </a:cubicBezTo>
                  <a:cubicBezTo>
                    <a:pt x="513" y="340"/>
                    <a:pt x="557" y="349"/>
                    <a:pt x="600" y="358"/>
                  </a:cubicBezTo>
                  <a:cubicBezTo>
                    <a:pt x="603" y="316"/>
                    <a:pt x="576" y="278"/>
                    <a:pt x="541" y="255"/>
                  </a:cubicBezTo>
                  <a:cubicBezTo>
                    <a:pt x="507" y="232"/>
                    <a:pt x="466" y="222"/>
                    <a:pt x="426" y="212"/>
                  </a:cubicBezTo>
                  <a:cubicBezTo>
                    <a:pt x="465" y="197"/>
                    <a:pt x="508" y="193"/>
                    <a:pt x="550" y="199"/>
                  </a:cubicBezTo>
                  <a:cubicBezTo>
                    <a:pt x="444" y="60"/>
                    <a:pt x="246" y="0"/>
                    <a:pt x="80" y="56"/>
                  </a:cubicBezTo>
                  <a:lnTo>
                    <a:pt x="65" y="87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2"/>
            <p:cNvSpPr/>
            <p:nvPr/>
          </p:nvSpPr>
          <p:spPr bwMode="auto">
            <a:xfrm>
              <a:off x="7759700" y="98425"/>
              <a:ext cx="738188" cy="473075"/>
            </a:xfrm>
            <a:custGeom>
              <a:avLst/>
              <a:gdLst>
                <a:gd name="T0" fmla="*/ 428 w 795"/>
                <a:gd name="T1" fmla="*/ 132 h 509"/>
                <a:gd name="T2" fmla="*/ 195 w 795"/>
                <a:gd name="T3" fmla="*/ 27 h 509"/>
                <a:gd name="T4" fmla="*/ 301 w 795"/>
                <a:gd name="T5" fmla="*/ 54 h 509"/>
                <a:gd name="T6" fmla="*/ 210 w 795"/>
                <a:gd name="T7" fmla="*/ 99 h 509"/>
                <a:gd name="T8" fmla="*/ 211 w 795"/>
                <a:gd name="T9" fmla="*/ 131 h 509"/>
                <a:gd name="T10" fmla="*/ 328 w 795"/>
                <a:gd name="T11" fmla="*/ 70 h 509"/>
                <a:gd name="T12" fmla="*/ 398 w 795"/>
                <a:gd name="T13" fmla="*/ 142 h 509"/>
                <a:gd name="T14" fmla="*/ 176 w 795"/>
                <a:gd name="T15" fmla="*/ 252 h 509"/>
                <a:gd name="T16" fmla="*/ 9 w 795"/>
                <a:gd name="T17" fmla="*/ 252 h 509"/>
                <a:gd name="T18" fmla="*/ 27 w 795"/>
                <a:gd name="T19" fmla="*/ 279 h 509"/>
                <a:gd name="T20" fmla="*/ 150 w 795"/>
                <a:gd name="T21" fmla="*/ 272 h 509"/>
                <a:gd name="T22" fmla="*/ 68 w 795"/>
                <a:gd name="T23" fmla="*/ 376 h 509"/>
                <a:gd name="T24" fmla="*/ 162 w 795"/>
                <a:gd name="T25" fmla="*/ 303 h 509"/>
                <a:gd name="T26" fmla="*/ 110 w 795"/>
                <a:gd name="T27" fmla="*/ 445 h 509"/>
                <a:gd name="T28" fmla="*/ 167 w 795"/>
                <a:gd name="T29" fmla="*/ 414 h 509"/>
                <a:gd name="T30" fmla="*/ 199 w 795"/>
                <a:gd name="T31" fmla="*/ 336 h 509"/>
                <a:gd name="T32" fmla="*/ 188 w 795"/>
                <a:gd name="T33" fmla="*/ 482 h 509"/>
                <a:gd name="T34" fmla="*/ 214 w 795"/>
                <a:gd name="T35" fmla="*/ 500 h 509"/>
                <a:gd name="T36" fmla="*/ 228 w 795"/>
                <a:gd name="T37" fmla="*/ 324 h 509"/>
                <a:gd name="T38" fmla="*/ 285 w 795"/>
                <a:gd name="T39" fmla="*/ 223 h 509"/>
                <a:gd name="T40" fmla="*/ 575 w 795"/>
                <a:gd name="T41" fmla="*/ 247 h 509"/>
                <a:gd name="T42" fmla="*/ 512 w 795"/>
                <a:gd name="T43" fmla="*/ 251 h 509"/>
                <a:gd name="T44" fmla="*/ 415 w 795"/>
                <a:gd name="T45" fmla="*/ 314 h 509"/>
                <a:gd name="T46" fmla="*/ 524 w 795"/>
                <a:gd name="T47" fmla="*/ 281 h 509"/>
                <a:gd name="T48" fmla="*/ 562 w 795"/>
                <a:gd name="T49" fmla="*/ 276 h 509"/>
                <a:gd name="T50" fmla="*/ 491 w 795"/>
                <a:gd name="T51" fmla="*/ 365 h 509"/>
                <a:gd name="T52" fmla="*/ 504 w 795"/>
                <a:gd name="T53" fmla="*/ 394 h 509"/>
                <a:gd name="T54" fmla="*/ 566 w 795"/>
                <a:gd name="T55" fmla="*/ 331 h 509"/>
                <a:gd name="T56" fmla="*/ 589 w 795"/>
                <a:gd name="T57" fmla="*/ 348 h 509"/>
                <a:gd name="T58" fmla="*/ 552 w 795"/>
                <a:gd name="T59" fmla="*/ 454 h 509"/>
                <a:gd name="T60" fmla="*/ 592 w 795"/>
                <a:gd name="T61" fmla="*/ 435 h 509"/>
                <a:gd name="T62" fmla="*/ 613 w 795"/>
                <a:gd name="T63" fmla="*/ 287 h 509"/>
                <a:gd name="T64" fmla="*/ 614 w 795"/>
                <a:gd name="T65" fmla="*/ 132 h 509"/>
                <a:gd name="T66" fmla="*/ 767 w 795"/>
                <a:gd name="T67" fmla="*/ 173 h 509"/>
                <a:gd name="T68" fmla="*/ 791 w 795"/>
                <a:gd name="T69" fmla="*/ 171 h 509"/>
                <a:gd name="T70" fmla="*/ 675 w 795"/>
                <a:gd name="T71" fmla="*/ 103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5" h="509">
                  <a:moveTo>
                    <a:pt x="675" y="103"/>
                  </a:moveTo>
                  <a:cubicBezTo>
                    <a:pt x="599" y="95"/>
                    <a:pt x="518" y="104"/>
                    <a:pt x="428" y="132"/>
                  </a:cubicBezTo>
                  <a:cubicBezTo>
                    <a:pt x="390" y="52"/>
                    <a:pt x="298" y="0"/>
                    <a:pt x="209" y="10"/>
                  </a:cubicBezTo>
                  <a:cubicBezTo>
                    <a:pt x="201" y="11"/>
                    <a:pt x="194" y="19"/>
                    <a:pt x="195" y="27"/>
                  </a:cubicBezTo>
                  <a:cubicBezTo>
                    <a:pt x="196" y="36"/>
                    <a:pt x="204" y="42"/>
                    <a:pt x="213" y="41"/>
                  </a:cubicBezTo>
                  <a:cubicBezTo>
                    <a:pt x="243" y="38"/>
                    <a:pt x="273" y="43"/>
                    <a:pt x="301" y="54"/>
                  </a:cubicBezTo>
                  <a:cubicBezTo>
                    <a:pt x="301" y="54"/>
                    <a:pt x="300" y="55"/>
                    <a:pt x="300" y="55"/>
                  </a:cubicBezTo>
                  <a:cubicBezTo>
                    <a:pt x="283" y="87"/>
                    <a:pt x="260" y="98"/>
                    <a:pt x="210" y="99"/>
                  </a:cubicBezTo>
                  <a:cubicBezTo>
                    <a:pt x="202" y="99"/>
                    <a:pt x="195" y="106"/>
                    <a:pt x="195" y="115"/>
                  </a:cubicBezTo>
                  <a:cubicBezTo>
                    <a:pt x="195" y="124"/>
                    <a:pt x="202" y="131"/>
                    <a:pt x="211" y="131"/>
                  </a:cubicBezTo>
                  <a:cubicBezTo>
                    <a:pt x="251" y="130"/>
                    <a:pt x="291" y="124"/>
                    <a:pt x="319" y="84"/>
                  </a:cubicBezTo>
                  <a:cubicBezTo>
                    <a:pt x="322" y="80"/>
                    <a:pt x="325" y="75"/>
                    <a:pt x="328" y="70"/>
                  </a:cubicBezTo>
                  <a:cubicBezTo>
                    <a:pt x="328" y="69"/>
                    <a:pt x="328" y="68"/>
                    <a:pt x="328" y="68"/>
                  </a:cubicBezTo>
                  <a:cubicBezTo>
                    <a:pt x="358" y="86"/>
                    <a:pt x="383" y="111"/>
                    <a:pt x="398" y="142"/>
                  </a:cubicBezTo>
                  <a:cubicBezTo>
                    <a:pt x="358" y="156"/>
                    <a:pt x="316" y="174"/>
                    <a:pt x="271" y="195"/>
                  </a:cubicBezTo>
                  <a:cubicBezTo>
                    <a:pt x="235" y="212"/>
                    <a:pt x="204" y="232"/>
                    <a:pt x="176" y="252"/>
                  </a:cubicBezTo>
                  <a:cubicBezTo>
                    <a:pt x="154" y="234"/>
                    <a:pt x="127" y="221"/>
                    <a:pt x="97" y="221"/>
                  </a:cubicBezTo>
                  <a:cubicBezTo>
                    <a:pt x="69" y="221"/>
                    <a:pt x="40" y="231"/>
                    <a:pt x="9" y="252"/>
                  </a:cubicBezTo>
                  <a:cubicBezTo>
                    <a:pt x="2" y="257"/>
                    <a:pt x="0" y="267"/>
                    <a:pt x="5" y="274"/>
                  </a:cubicBezTo>
                  <a:cubicBezTo>
                    <a:pt x="10" y="281"/>
                    <a:pt x="19" y="283"/>
                    <a:pt x="27" y="279"/>
                  </a:cubicBezTo>
                  <a:cubicBezTo>
                    <a:pt x="53" y="261"/>
                    <a:pt x="76" y="253"/>
                    <a:pt x="97" y="253"/>
                  </a:cubicBezTo>
                  <a:cubicBezTo>
                    <a:pt x="117" y="253"/>
                    <a:pt x="135" y="261"/>
                    <a:pt x="150" y="272"/>
                  </a:cubicBezTo>
                  <a:cubicBezTo>
                    <a:pt x="98" y="314"/>
                    <a:pt x="67" y="351"/>
                    <a:pt x="65" y="353"/>
                  </a:cubicBezTo>
                  <a:cubicBezTo>
                    <a:pt x="60" y="360"/>
                    <a:pt x="61" y="370"/>
                    <a:pt x="68" y="376"/>
                  </a:cubicBezTo>
                  <a:cubicBezTo>
                    <a:pt x="74" y="381"/>
                    <a:pt x="84" y="380"/>
                    <a:pt x="90" y="373"/>
                  </a:cubicBezTo>
                  <a:cubicBezTo>
                    <a:pt x="90" y="373"/>
                    <a:pt x="117" y="341"/>
                    <a:pt x="162" y="303"/>
                  </a:cubicBezTo>
                  <a:cubicBezTo>
                    <a:pt x="170" y="348"/>
                    <a:pt x="151" y="397"/>
                    <a:pt x="114" y="423"/>
                  </a:cubicBezTo>
                  <a:cubicBezTo>
                    <a:pt x="107" y="428"/>
                    <a:pt x="105" y="438"/>
                    <a:pt x="110" y="445"/>
                  </a:cubicBezTo>
                  <a:cubicBezTo>
                    <a:pt x="115" y="452"/>
                    <a:pt x="125" y="454"/>
                    <a:pt x="132" y="449"/>
                  </a:cubicBezTo>
                  <a:cubicBezTo>
                    <a:pt x="145" y="439"/>
                    <a:pt x="157" y="427"/>
                    <a:pt x="167" y="414"/>
                  </a:cubicBezTo>
                  <a:cubicBezTo>
                    <a:pt x="184" y="389"/>
                    <a:pt x="194" y="359"/>
                    <a:pt x="195" y="329"/>
                  </a:cubicBezTo>
                  <a:cubicBezTo>
                    <a:pt x="196" y="331"/>
                    <a:pt x="198" y="334"/>
                    <a:pt x="199" y="336"/>
                  </a:cubicBezTo>
                  <a:cubicBezTo>
                    <a:pt x="219" y="388"/>
                    <a:pt x="216" y="443"/>
                    <a:pt x="189" y="481"/>
                  </a:cubicBezTo>
                  <a:cubicBezTo>
                    <a:pt x="189" y="481"/>
                    <a:pt x="188" y="482"/>
                    <a:pt x="188" y="482"/>
                  </a:cubicBezTo>
                  <a:cubicBezTo>
                    <a:pt x="183" y="489"/>
                    <a:pt x="185" y="499"/>
                    <a:pt x="192" y="504"/>
                  </a:cubicBezTo>
                  <a:cubicBezTo>
                    <a:pt x="199" y="509"/>
                    <a:pt x="209" y="508"/>
                    <a:pt x="214" y="500"/>
                  </a:cubicBezTo>
                  <a:cubicBezTo>
                    <a:pt x="214" y="500"/>
                    <a:pt x="214" y="500"/>
                    <a:pt x="215" y="499"/>
                  </a:cubicBezTo>
                  <a:cubicBezTo>
                    <a:pt x="247" y="452"/>
                    <a:pt x="252" y="386"/>
                    <a:pt x="228" y="324"/>
                  </a:cubicBezTo>
                  <a:cubicBezTo>
                    <a:pt x="221" y="307"/>
                    <a:pt x="211" y="290"/>
                    <a:pt x="198" y="275"/>
                  </a:cubicBezTo>
                  <a:cubicBezTo>
                    <a:pt x="224" y="257"/>
                    <a:pt x="253" y="239"/>
                    <a:pt x="285" y="223"/>
                  </a:cubicBezTo>
                  <a:cubicBezTo>
                    <a:pt x="397" y="169"/>
                    <a:pt x="494" y="140"/>
                    <a:pt x="583" y="133"/>
                  </a:cubicBezTo>
                  <a:cubicBezTo>
                    <a:pt x="590" y="174"/>
                    <a:pt x="588" y="211"/>
                    <a:pt x="575" y="247"/>
                  </a:cubicBezTo>
                  <a:cubicBezTo>
                    <a:pt x="569" y="245"/>
                    <a:pt x="563" y="243"/>
                    <a:pt x="558" y="243"/>
                  </a:cubicBezTo>
                  <a:cubicBezTo>
                    <a:pt x="541" y="241"/>
                    <a:pt x="526" y="246"/>
                    <a:pt x="512" y="251"/>
                  </a:cubicBezTo>
                  <a:cubicBezTo>
                    <a:pt x="481" y="263"/>
                    <a:pt x="451" y="277"/>
                    <a:pt x="421" y="293"/>
                  </a:cubicBezTo>
                  <a:cubicBezTo>
                    <a:pt x="414" y="297"/>
                    <a:pt x="411" y="306"/>
                    <a:pt x="415" y="314"/>
                  </a:cubicBezTo>
                  <a:cubicBezTo>
                    <a:pt x="419" y="322"/>
                    <a:pt x="428" y="325"/>
                    <a:pt x="436" y="321"/>
                  </a:cubicBezTo>
                  <a:cubicBezTo>
                    <a:pt x="464" y="306"/>
                    <a:pt x="494" y="292"/>
                    <a:pt x="524" y="281"/>
                  </a:cubicBezTo>
                  <a:cubicBezTo>
                    <a:pt x="534" y="277"/>
                    <a:pt x="545" y="273"/>
                    <a:pt x="554" y="274"/>
                  </a:cubicBezTo>
                  <a:cubicBezTo>
                    <a:pt x="557" y="274"/>
                    <a:pt x="560" y="275"/>
                    <a:pt x="562" y="276"/>
                  </a:cubicBezTo>
                  <a:cubicBezTo>
                    <a:pt x="551" y="299"/>
                    <a:pt x="535" y="322"/>
                    <a:pt x="515" y="345"/>
                  </a:cubicBezTo>
                  <a:cubicBezTo>
                    <a:pt x="508" y="353"/>
                    <a:pt x="500" y="361"/>
                    <a:pt x="491" y="365"/>
                  </a:cubicBezTo>
                  <a:cubicBezTo>
                    <a:pt x="483" y="369"/>
                    <a:pt x="480" y="378"/>
                    <a:pt x="483" y="386"/>
                  </a:cubicBezTo>
                  <a:cubicBezTo>
                    <a:pt x="487" y="394"/>
                    <a:pt x="496" y="398"/>
                    <a:pt x="504" y="394"/>
                  </a:cubicBezTo>
                  <a:cubicBezTo>
                    <a:pt x="519" y="387"/>
                    <a:pt x="530" y="376"/>
                    <a:pt x="539" y="366"/>
                  </a:cubicBezTo>
                  <a:cubicBezTo>
                    <a:pt x="549" y="354"/>
                    <a:pt x="558" y="342"/>
                    <a:pt x="566" y="331"/>
                  </a:cubicBezTo>
                  <a:cubicBezTo>
                    <a:pt x="573" y="321"/>
                    <a:pt x="579" y="311"/>
                    <a:pt x="585" y="302"/>
                  </a:cubicBezTo>
                  <a:cubicBezTo>
                    <a:pt x="589" y="314"/>
                    <a:pt x="590" y="328"/>
                    <a:pt x="589" y="348"/>
                  </a:cubicBezTo>
                  <a:cubicBezTo>
                    <a:pt x="586" y="374"/>
                    <a:pt x="578" y="409"/>
                    <a:pt x="553" y="431"/>
                  </a:cubicBezTo>
                  <a:cubicBezTo>
                    <a:pt x="547" y="437"/>
                    <a:pt x="546" y="447"/>
                    <a:pt x="552" y="454"/>
                  </a:cubicBezTo>
                  <a:cubicBezTo>
                    <a:pt x="558" y="460"/>
                    <a:pt x="568" y="461"/>
                    <a:pt x="574" y="455"/>
                  </a:cubicBezTo>
                  <a:cubicBezTo>
                    <a:pt x="581" y="449"/>
                    <a:pt x="587" y="442"/>
                    <a:pt x="592" y="435"/>
                  </a:cubicBezTo>
                  <a:cubicBezTo>
                    <a:pt x="607" y="413"/>
                    <a:pt x="617" y="384"/>
                    <a:pt x="620" y="351"/>
                  </a:cubicBezTo>
                  <a:cubicBezTo>
                    <a:pt x="622" y="334"/>
                    <a:pt x="622" y="309"/>
                    <a:pt x="613" y="287"/>
                  </a:cubicBezTo>
                  <a:cubicBezTo>
                    <a:pt x="610" y="279"/>
                    <a:pt x="605" y="273"/>
                    <a:pt x="601" y="267"/>
                  </a:cubicBezTo>
                  <a:cubicBezTo>
                    <a:pt x="618" y="224"/>
                    <a:pt x="622" y="179"/>
                    <a:pt x="614" y="132"/>
                  </a:cubicBezTo>
                  <a:cubicBezTo>
                    <a:pt x="634" y="132"/>
                    <a:pt x="653" y="133"/>
                    <a:pt x="672" y="135"/>
                  </a:cubicBezTo>
                  <a:cubicBezTo>
                    <a:pt x="717" y="139"/>
                    <a:pt x="748" y="152"/>
                    <a:pt x="767" y="173"/>
                  </a:cubicBezTo>
                  <a:cubicBezTo>
                    <a:pt x="772" y="179"/>
                    <a:pt x="782" y="180"/>
                    <a:pt x="789" y="174"/>
                  </a:cubicBezTo>
                  <a:cubicBezTo>
                    <a:pt x="790" y="173"/>
                    <a:pt x="791" y="172"/>
                    <a:pt x="791" y="171"/>
                  </a:cubicBezTo>
                  <a:cubicBezTo>
                    <a:pt x="795" y="165"/>
                    <a:pt x="795" y="157"/>
                    <a:pt x="790" y="152"/>
                  </a:cubicBezTo>
                  <a:cubicBezTo>
                    <a:pt x="766" y="125"/>
                    <a:pt x="728" y="109"/>
                    <a:pt x="675" y="10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3"/>
            <p:cNvSpPr/>
            <p:nvPr/>
          </p:nvSpPr>
          <p:spPr bwMode="auto">
            <a:xfrm>
              <a:off x="8250238" y="493712"/>
              <a:ext cx="66675" cy="55563"/>
            </a:xfrm>
            <a:custGeom>
              <a:avLst/>
              <a:gdLst>
                <a:gd name="T0" fmla="*/ 58 w 71"/>
                <a:gd name="T1" fmla="*/ 6 h 60"/>
                <a:gd name="T2" fmla="*/ 22 w 71"/>
                <a:gd name="T3" fmla="*/ 8 h 60"/>
                <a:gd name="T4" fmla="*/ 3 w 71"/>
                <a:gd name="T5" fmla="*/ 26 h 60"/>
                <a:gd name="T6" fmla="*/ 14 w 71"/>
                <a:gd name="T7" fmla="*/ 54 h 60"/>
                <a:gd name="T8" fmla="*/ 45 w 71"/>
                <a:gd name="T9" fmla="*/ 56 h 60"/>
                <a:gd name="T10" fmla="*/ 67 w 71"/>
                <a:gd name="T11" fmla="*/ 34 h 60"/>
                <a:gd name="T12" fmla="*/ 71 w 71"/>
                <a:gd name="T13" fmla="*/ 23 h 60"/>
                <a:gd name="T14" fmla="*/ 58 w 71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0">
                  <a:moveTo>
                    <a:pt x="58" y="6"/>
                  </a:moveTo>
                  <a:cubicBezTo>
                    <a:pt x="48" y="0"/>
                    <a:pt x="31" y="4"/>
                    <a:pt x="22" y="8"/>
                  </a:cubicBezTo>
                  <a:cubicBezTo>
                    <a:pt x="14" y="12"/>
                    <a:pt x="6" y="18"/>
                    <a:pt x="3" y="26"/>
                  </a:cubicBezTo>
                  <a:cubicBezTo>
                    <a:pt x="0" y="36"/>
                    <a:pt x="5" y="48"/>
                    <a:pt x="14" y="54"/>
                  </a:cubicBezTo>
                  <a:cubicBezTo>
                    <a:pt x="23" y="60"/>
                    <a:pt x="35" y="60"/>
                    <a:pt x="45" y="56"/>
                  </a:cubicBezTo>
                  <a:cubicBezTo>
                    <a:pt x="54" y="52"/>
                    <a:pt x="62" y="44"/>
                    <a:pt x="67" y="34"/>
                  </a:cubicBezTo>
                  <a:cubicBezTo>
                    <a:pt x="69" y="31"/>
                    <a:pt x="71" y="27"/>
                    <a:pt x="71" y="23"/>
                  </a:cubicBezTo>
                  <a:cubicBezTo>
                    <a:pt x="70" y="18"/>
                    <a:pt x="62" y="9"/>
                    <a:pt x="58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4"/>
            <p:cNvSpPr/>
            <p:nvPr/>
          </p:nvSpPr>
          <p:spPr bwMode="auto">
            <a:xfrm>
              <a:off x="8112125" y="344487"/>
              <a:ext cx="68263" cy="73025"/>
            </a:xfrm>
            <a:custGeom>
              <a:avLst/>
              <a:gdLst>
                <a:gd name="T0" fmla="*/ 66 w 74"/>
                <a:gd name="T1" fmla="*/ 25 h 79"/>
                <a:gd name="T2" fmla="*/ 47 w 74"/>
                <a:gd name="T3" fmla="*/ 5 h 79"/>
                <a:gd name="T4" fmla="*/ 18 w 74"/>
                <a:gd name="T5" fmla="*/ 3 h 79"/>
                <a:gd name="T6" fmla="*/ 10 w 74"/>
                <a:gd name="T7" fmla="*/ 8 h 79"/>
                <a:gd name="T8" fmla="*/ 5 w 74"/>
                <a:gd name="T9" fmla="*/ 17 h 79"/>
                <a:gd name="T10" fmla="*/ 6 w 74"/>
                <a:gd name="T11" fmla="*/ 57 h 79"/>
                <a:gd name="T12" fmla="*/ 50 w 74"/>
                <a:gd name="T13" fmla="*/ 73 h 79"/>
                <a:gd name="T14" fmla="*/ 67 w 74"/>
                <a:gd name="T15" fmla="*/ 27 h 79"/>
                <a:gd name="T16" fmla="*/ 66 w 74"/>
                <a:gd name="T17" fmla="*/ 2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66" y="25"/>
                  </a:moveTo>
                  <a:cubicBezTo>
                    <a:pt x="61" y="16"/>
                    <a:pt x="56" y="8"/>
                    <a:pt x="47" y="5"/>
                  </a:cubicBezTo>
                  <a:cubicBezTo>
                    <a:pt x="38" y="1"/>
                    <a:pt x="27" y="0"/>
                    <a:pt x="18" y="3"/>
                  </a:cubicBezTo>
                  <a:cubicBezTo>
                    <a:pt x="15" y="4"/>
                    <a:pt x="12" y="6"/>
                    <a:pt x="10" y="8"/>
                  </a:cubicBezTo>
                  <a:cubicBezTo>
                    <a:pt x="7" y="11"/>
                    <a:pt x="6" y="14"/>
                    <a:pt x="5" y="17"/>
                  </a:cubicBezTo>
                  <a:cubicBezTo>
                    <a:pt x="2" y="30"/>
                    <a:pt x="0" y="45"/>
                    <a:pt x="6" y="57"/>
                  </a:cubicBezTo>
                  <a:cubicBezTo>
                    <a:pt x="14" y="72"/>
                    <a:pt x="34" y="79"/>
                    <a:pt x="50" y="73"/>
                  </a:cubicBezTo>
                  <a:cubicBezTo>
                    <a:pt x="67" y="65"/>
                    <a:pt x="74" y="44"/>
                    <a:pt x="67" y="27"/>
                  </a:cubicBezTo>
                  <a:cubicBezTo>
                    <a:pt x="66" y="26"/>
                    <a:pt x="66" y="25"/>
                    <a:pt x="66" y="2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5"/>
            <p:cNvSpPr/>
            <p:nvPr/>
          </p:nvSpPr>
          <p:spPr bwMode="auto">
            <a:xfrm>
              <a:off x="8169275" y="431800"/>
              <a:ext cx="69850" cy="61913"/>
            </a:xfrm>
            <a:custGeom>
              <a:avLst/>
              <a:gdLst>
                <a:gd name="T0" fmla="*/ 50 w 75"/>
                <a:gd name="T1" fmla="*/ 6 h 68"/>
                <a:gd name="T2" fmla="*/ 28 w 75"/>
                <a:gd name="T3" fmla="*/ 1 h 68"/>
                <a:gd name="T4" fmla="*/ 5 w 75"/>
                <a:gd name="T5" fmla="*/ 14 h 68"/>
                <a:gd name="T6" fmla="*/ 3 w 75"/>
                <a:gd name="T7" fmla="*/ 42 h 68"/>
                <a:gd name="T8" fmla="*/ 37 w 75"/>
                <a:gd name="T9" fmla="*/ 68 h 68"/>
                <a:gd name="T10" fmla="*/ 71 w 75"/>
                <a:gd name="T11" fmla="*/ 44 h 68"/>
                <a:gd name="T12" fmla="*/ 55 w 75"/>
                <a:gd name="T13" fmla="*/ 9 h 68"/>
                <a:gd name="T14" fmla="*/ 50 w 75"/>
                <a:gd name="T15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6"/>
                  </a:moveTo>
                  <a:cubicBezTo>
                    <a:pt x="43" y="3"/>
                    <a:pt x="35" y="0"/>
                    <a:pt x="28" y="1"/>
                  </a:cubicBezTo>
                  <a:cubicBezTo>
                    <a:pt x="19" y="2"/>
                    <a:pt x="11" y="6"/>
                    <a:pt x="5" y="14"/>
                  </a:cubicBezTo>
                  <a:cubicBezTo>
                    <a:pt x="0" y="22"/>
                    <a:pt x="0" y="33"/>
                    <a:pt x="3" y="42"/>
                  </a:cubicBezTo>
                  <a:cubicBezTo>
                    <a:pt x="8" y="56"/>
                    <a:pt x="22" y="67"/>
                    <a:pt x="37" y="68"/>
                  </a:cubicBezTo>
                  <a:cubicBezTo>
                    <a:pt x="51" y="68"/>
                    <a:pt x="66" y="58"/>
                    <a:pt x="71" y="44"/>
                  </a:cubicBezTo>
                  <a:cubicBezTo>
                    <a:pt x="75" y="30"/>
                    <a:pt x="67" y="16"/>
                    <a:pt x="55" y="9"/>
                  </a:cubicBezTo>
                  <a:cubicBezTo>
                    <a:pt x="54" y="8"/>
                    <a:pt x="52" y="7"/>
                    <a:pt x="50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6"/>
            <p:cNvSpPr/>
            <p:nvPr/>
          </p:nvSpPr>
          <p:spPr bwMode="auto">
            <a:xfrm>
              <a:off x="7907338" y="534987"/>
              <a:ext cx="68263" cy="61913"/>
            </a:xfrm>
            <a:custGeom>
              <a:avLst/>
              <a:gdLst>
                <a:gd name="T0" fmla="*/ 50 w 75"/>
                <a:gd name="T1" fmla="*/ 6 h 68"/>
                <a:gd name="T2" fmla="*/ 29 w 75"/>
                <a:gd name="T3" fmla="*/ 1 h 68"/>
                <a:gd name="T4" fmla="*/ 6 w 75"/>
                <a:gd name="T5" fmla="*/ 13 h 68"/>
                <a:gd name="T6" fmla="*/ 3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9 h 68"/>
                <a:gd name="T14" fmla="*/ 50 w 75"/>
                <a:gd name="T15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6"/>
                  </a:moveTo>
                  <a:cubicBezTo>
                    <a:pt x="43" y="2"/>
                    <a:pt x="36" y="0"/>
                    <a:pt x="29" y="1"/>
                  </a:cubicBezTo>
                  <a:cubicBezTo>
                    <a:pt x="20" y="2"/>
                    <a:pt x="11" y="6"/>
                    <a:pt x="6" y="13"/>
                  </a:cubicBezTo>
                  <a:cubicBezTo>
                    <a:pt x="0" y="22"/>
                    <a:pt x="0" y="33"/>
                    <a:pt x="3" y="42"/>
                  </a:cubicBezTo>
                  <a:cubicBezTo>
                    <a:pt x="9" y="56"/>
                    <a:pt x="22" y="67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6"/>
                    <a:pt x="56" y="9"/>
                  </a:cubicBezTo>
                  <a:cubicBezTo>
                    <a:pt x="54" y="8"/>
                    <a:pt x="52" y="7"/>
                    <a:pt x="50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7"/>
            <p:cNvSpPr/>
            <p:nvPr/>
          </p:nvSpPr>
          <p:spPr bwMode="auto">
            <a:xfrm>
              <a:off x="7724775" y="323850"/>
              <a:ext cx="66675" cy="55563"/>
            </a:xfrm>
            <a:custGeom>
              <a:avLst/>
              <a:gdLst>
                <a:gd name="T0" fmla="*/ 58 w 71"/>
                <a:gd name="T1" fmla="*/ 6 h 60"/>
                <a:gd name="T2" fmla="*/ 22 w 71"/>
                <a:gd name="T3" fmla="*/ 8 h 60"/>
                <a:gd name="T4" fmla="*/ 3 w 71"/>
                <a:gd name="T5" fmla="*/ 26 h 60"/>
                <a:gd name="T6" fmla="*/ 14 w 71"/>
                <a:gd name="T7" fmla="*/ 54 h 60"/>
                <a:gd name="T8" fmla="*/ 44 w 71"/>
                <a:gd name="T9" fmla="*/ 56 h 60"/>
                <a:gd name="T10" fmla="*/ 67 w 71"/>
                <a:gd name="T11" fmla="*/ 34 h 60"/>
                <a:gd name="T12" fmla="*/ 70 w 71"/>
                <a:gd name="T13" fmla="*/ 24 h 60"/>
                <a:gd name="T14" fmla="*/ 58 w 71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0">
                  <a:moveTo>
                    <a:pt x="58" y="6"/>
                  </a:moveTo>
                  <a:cubicBezTo>
                    <a:pt x="48" y="0"/>
                    <a:pt x="31" y="4"/>
                    <a:pt x="22" y="8"/>
                  </a:cubicBezTo>
                  <a:cubicBezTo>
                    <a:pt x="14" y="12"/>
                    <a:pt x="6" y="18"/>
                    <a:pt x="3" y="26"/>
                  </a:cubicBezTo>
                  <a:cubicBezTo>
                    <a:pt x="0" y="36"/>
                    <a:pt x="5" y="48"/>
                    <a:pt x="14" y="54"/>
                  </a:cubicBezTo>
                  <a:cubicBezTo>
                    <a:pt x="23" y="60"/>
                    <a:pt x="35" y="60"/>
                    <a:pt x="44" y="56"/>
                  </a:cubicBezTo>
                  <a:cubicBezTo>
                    <a:pt x="54" y="52"/>
                    <a:pt x="62" y="44"/>
                    <a:pt x="67" y="34"/>
                  </a:cubicBezTo>
                  <a:cubicBezTo>
                    <a:pt x="69" y="31"/>
                    <a:pt x="71" y="27"/>
                    <a:pt x="70" y="24"/>
                  </a:cubicBezTo>
                  <a:cubicBezTo>
                    <a:pt x="70" y="18"/>
                    <a:pt x="62" y="9"/>
                    <a:pt x="58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8"/>
            <p:cNvSpPr/>
            <p:nvPr/>
          </p:nvSpPr>
          <p:spPr bwMode="auto">
            <a:xfrm>
              <a:off x="7897813" y="92075"/>
              <a:ext cx="68263" cy="73025"/>
            </a:xfrm>
            <a:custGeom>
              <a:avLst/>
              <a:gdLst>
                <a:gd name="T0" fmla="*/ 66 w 74"/>
                <a:gd name="T1" fmla="*/ 24 h 79"/>
                <a:gd name="T2" fmla="*/ 47 w 74"/>
                <a:gd name="T3" fmla="*/ 4 h 79"/>
                <a:gd name="T4" fmla="*/ 18 w 74"/>
                <a:gd name="T5" fmla="*/ 3 h 79"/>
                <a:gd name="T6" fmla="*/ 10 w 74"/>
                <a:gd name="T7" fmla="*/ 8 h 79"/>
                <a:gd name="T8" fmla="*/ 6 w 74"/>
                <a:gd name="T9" fmla="*/ 16 h 79"/>
                <a:gd name="T10" fmla="*/ 6 w 74"/>
                <a:gd name="T11" fmla="*/ 57 h 79"/>
                <a:gd name="T12" fmla="*/ 50 w 74"/>
                <a:gd name="T13" fmla="*/ 72 h 79"/>
                <a:gd name="T14" fmla="*/ 67 w 74"/>
                <a:gd name="T15" fmla="*/ 26 h 79"/>
                <a:gd name="T16" fmla="*/ 66 w 74"/>
                <a:gd name="T17" fmla="*/ 2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66" y="24"/>
                  </a:moveTo>
                  <a:cubicBezTo>
                    <a:pt x="62" y="16"/>
                    <a:pt x="56" y="8"/>
                    <a:pt x="47" y="4"/>
                  </a:cubicBezTo>
                  <a:cubicBezTo>
                    <a:pt x="38" y="0"/>
                    <a:pt x="28" y="0"/>
                    <a:pt x="18" y="3"/>
                  </a:cubicBezTo>
                  <a:cubicBezTo>
                    <a:pt x="15" y="4"/>
                    <a:pt x="12" y="5"/>
                    <a:pt x="10" y="8"/>
                  </a:cubicBezTo>
                  <a:cubicBezTo>
                    <a:pt x="8" y="10"/>
                    <a:pt x="6" y="13"/>
                    <a:pt x="6" y="16"/>
                  </a:cubicBezTo>
                  <a:cubicBezTo>
                    <a:pt x="2" y="30"/>
                    <a:pt x="0" y="45"/>
                    <a:pt x="6" y="57"/>
                  </a:cubicBezTo>
                  <a:cubicBezTo>
                    <a:pt x="14" y="72"/>
                    <a:pt x="34" y="79"/>
                    <a:pt x="50" y="72"/>
                  </a:cubicBezTo>
                  <a:cubicBezTo>
                    <a:pt x="67" y="65"/>
                    <a:pt x="74" y="43"/>
                    <a:pt x="67" y="26"/>
                  </a:cubicBezTo>
                  <a:cubicBezTo>
                    <a:pt x="66" y="26"/>
                    <a:pt x="66" y="25"/>
                    <a:pt x="66" y="2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9"/>
            <p:cNvSpPr/>
            <p:nvPr/>
          </p:nvSpPr>
          <p:spPr bwMode="auto">
            <a:xfrm>
              <a:off x="7907338" y="179387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9" y="56"/>
                    <a:pt x="22" y="66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0"/>
            <p:cNvSpPr/>
            <p:nvPr/>
          </p:nvSpPr>
          <p:spPr bwMode="auto">
            <a:xfrm>
              <a:off x="7839075" y="482600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9" y="56"/>
                    <a:pt x="22" y="66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1"/>
            <p:cNvSpPr/>
            <p:nvPr/>
          </p:nvSpPr>
          <p:spPr bwMode="auto">
            <a:xfrm>
              <a:off x="7780338" y="417512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3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0" y="21"/>
                    <a:pt x="0" y="32"/>
                    <a:pt x="4" y="42"/>
                  </a:cubicBezTo>
                  <a:cubicBezTo>
                    <a:pt x="9" y="55"/>
                    <a:pt x="22" y="66"/>
                    <a:pt x="37" y="67"/>
                  </a:cubicBezTo>
                  <a:cubicBezTo>
                    <a:pt x="52" y="68"/>
                    <a:pt x="67" y="58"/>
                    <a:pt x="71" y="43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2"/>
            <p:cNvSpPr/>
            <p:nvPr/>
          </p:nvSpPr>
          <p:spPr bwMode="auto">
            <a:xfrm>
              <a:off x="10277475" y="2230437"/>
              <a:ext cx="123825" cy="547688"/>
            </a:xfrm>
            <a:custGeom>
              <a:avLst/>
              <a:gdLst>
                <a:gd name="T0" fmla="*/ 66 w 133"/>
                <a:gd name="T1" fmla="*/ 6 h 590"/>
                <a:gd name="T2" fmla="*/ 48 w 133"/>
                <a:gd name="T3" fmla="*/ 1 h 590"/>
                <a:gd name="T4" fmla="*/ 31 w 133"/>
                <a:gd name="T5" fmla="*/ 26 h 590"/>
                <a:gd name="T6" fmla="*/ 5 w 133"/>
                <a:gd name="T7" fmla="*/ 557 h 590"/>
                <a:gd name="T8" fmla="*/ 16 w 133"/>
                <a:gd name="T9" fmla="*/ 585 h 590"/>
                <a:gd name="T10" fmla="*/ 44 w 133"/>
                <a:gd name="T11" fmla="*/ 575 h 590"/>
                <a:gd name="T12" fmla="*/ 73 w 133"/>
                <a:gd name="T13" fmla="*/ 19 h 590"/>
                <a:gd name="T14" fmla="*/ 66 w 133"/>
                <a:gd name="T15" fmla="*/ 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590">
                  <a:moveTo>
                    <a:pt x="66" y="6"/>
                  </a:moveTo>
                  <a:cubicBezTo>
                    <a:pt x="61" y="2"/>
                    <a:pt x="55" y="0"/>
                    <a:pt x="48" y="1"/>
                  </a:cubicBezTo>
                  <a:cubicBezTo>
                    <a:pt x="36" y="3"/>
                    <a:pt x="29" y="14"/>
                    <a:pt x="31" y="26"/>
                  </a:cubicBezTo>
                  <a:cubicBezTo>
                    <a:pt x="88" y="370"/>
                    <a:pt x="6" y="555"/>
                    <a:pt x="5" y="557"/>
                  </a:cubicBezTo>
                  <a:cubicBezTo>
                    <a:pt x="0" y="567"/>
                    <a:pt x="5" y="580"/>
                    <a:pt x="16" y="585"/>
                  </a:cubicBezTo>
                  <a:cubicBezTo>
                    <a:pt x="26" y="590"/>
                    <a:pt x="39" y="585"/>
                    <a:pt x="44" y="575"/>
                  </a:cubicBezTo>
                  <a:cubicBezTo>
                    <a:pt x="48" y="567"/>
                    <a:pt x="133" y="378"/>
                    <a:pt x="73" y="19"/>
                  </a:cubicBezTo>
                  <a:cubicBezTo>
                    <a:pt x="72" y="14"/>
                    <a:pt x="69" y="9"/>
                    <a:pt x="66" y="6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3"/>
            <p:cNvSpPr/>
            <p:nvPr/>
          </p:nvSpPr>
          <p:spPr bwMode="auto">
            <a:xfrm>
              <a:off x="9745663" y="2655887"/>
              <a:ext cx="792163" cy="844550"/>
            </a:xfrm>
            <a:custGeom>
              <a:avLst/>
              <a:gdLst>
                <a:gd name="T0" fmla="*/ 717 w 854"/>
                <a:gd name="T1" fmla="*/ 803 h 909"/>
                <a:gd name="T2" fmla="*/ 625 w 854"/>
                <a:gd name="T3" fmla="*/ 119 h 909"/>
                <a:gd name="T4" fmla="*/ 25 w 854"/>
                <a:gd name="T5" fmla="*/ 559 h 909"/>
                <a:gd name="T6" fmla="*/ 138 w 854"/>
                <a:gd name="T7" fmla="*/ 587 h 909"/>
                <a:gd name="T8" fmla="*/ 108 w 854"/>
                <a:gd name="T9" fmla="*/ 759 h 909"/>
                <a:gd name="T10" fmla="*/ 291 w 854"/>
                <a:gd name="T11" fmla="*/ 646 h 909"/>
                <a:gd name="T12" fmla="*/ 319 w 854"/>
                <a:gd name="T13" fmla="*/ 886 h 909"/>
                <a:gd name="T14" fmla="*/ 459 w 854"/>
                <a:gd name="T15" fmla="*/ 692 h 909"/>
                <a:gd name="T16" fmla="*/ 516 w 854"/>
                <a:gd name="T17" fmla="*/ 876 h 909"/>
                <a:gd name="T18" fmla="*/ 605 w 854"/>
                <a:gd name="T19" fmla="*/ 693 h 909"/>
                <a:gd name="T20" fmla="*/ 717 w 854"/>
                <a:gd name="T21" fmla="*/ 803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4" h="909">
                  <a:moveTo>
                    <a:pt x="717" y="803"/>
                  </a:moveTo>
                  <a:cubicBezTo>
                    <a:pt x="813" y="761"/>
                    <a:pt x="854" y="237"/>
                    <a:pt x="625" y="119"/>
                  </a:cubicBezTo>
                  <a:cubicBezTo>
                    <a:pt x="396" y="0"/>
                    <a:pt x="0" y="445"/>
                    <a:pt x="25" y="559"/>
                  </a:cubicBezTo>
                  <a:cubicBezTo>
                    <a:pt x="50" y="674"/>
                    <a:pt x="138" y="587"/>
                    <a:pt x="138" y="587"/>
                  </a:cubicBezTo>
                  <a:cubicBezTo>
                    <a:pt x="138" y="587"/>
                    <a:pt x="27" y="705"/>
                    <a:pt x="108" y="759"/>
                  </a:cubicBezTo>
                  <a:cubicBezTo>
                    <a:pt x="189" y="812"/>
                    <a:pt x="240" y="635"/>
                    <a:pt x="291" y="646"/>
                  </a:cubicBezTo>
                  <a:cubicBezTo>
                    <a:pt x="341" y="656"/>
                    <a:pt x="228" y="864"/>
                    <a:pt x="319" y="886"/>
                  </a:cubicBezTo>
                  <a:cubicBezTo>
                    <a:pt x="410" y="909"/>
                    <a:pt x="412" y="698"/>
                    <a:pt x="459" y="692"/>
                  </a:cubicBezTo>
                  <a:cubicBezTo>
                    <a:pt x="507" y="685"/>
                    <a:pt x="429" y="880"/>
                    <a:pt x="516" y="876"/>
                  </a:cubicBezTo>
                  <a:cubicBezTo>
                    <a:pt x="603" y="871"/>
                    <a:pt x="564" y="684"/>
                    <a:pt x="605" y="693"/>
                  </a:cubicBezTo>
                  <a:cubicBezTo>
                    <a:pt x="646" y="702"/>
                    <a:pt x="629" y="840"/>
                    <a:pt x="717" y="80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4"/>
            <p:cNvSpPr/>
            <p:nvPr/>
          </p:nvSpPr>
          <p:spPr bwMode="auto">
            <a:xfrm>
              <a:off x="9907588" y="2713037"/>
              <a:ext cx="568325" cy="488950"/>
            </a:xfrm>
            <a:custGeom>
              <a:avLst/>
              <a:gdLst>
                <a:gd name="T0" fmla="*/ 424 w 614"/>
                <a:gd name="T1" fmla="*/ 46 h 527"/>
                <a:gd name="T2" fmla="*/ 607 w 614"/>
                <a:gd name="T3" fmla="*/ 323 h 527"/>
                <a:gd name="T4" fmla="*/ 529 w 614"/>
                <a:gd name="T5" fmla="*/ 511 h 527"/>
                <a:gd name="T6" fmla="*/ 482 w 614"/>
                <a:gd name="T7" fmla="*/ 372 h 527"/>
                <a:gd name="T8" fmla="*/ 396 w 614"/>
                <a:gd name="T9" fmla="*/ 515 h 527"/>
                <a:gd name="T10" fmla="*/ 360 w 614"/>
                <a:gd name="T11" fmla="*/ 346 h 527"/>
                <a:gd name="T12" fmla="*/ 200 w 614"/>
                <a:gd name="T13" fmla="*/ 473 h 527"/>
                <a:gd name="T14" fmla="*/ 241 w 614"/>
                <a:gd name="T15" fmla="*/ 284 h 527"/>
                <a:gd name="T16" fmla="*/ 91 w 614"/>
                <a:gd name="T17" fmla="*/ 348 h 527"/>
                <a:gd name="T18" fmla="*/ 160 w 614"/>
                <a:gd name="T19" fmla="*/ 210 h 527"/>
                <a:gd name="T20" fmla="*/ 34 w 614"/>
                <a:gd name="T21" fmla="*/ 243 h 527"/>
                <a:gd name="T22" fmla="*/ 424 w 614"/>
                <a:gd name="T23" fmla="*/ 46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4" h="527">
                  <a:moveTo>
                    <a:pt x="424" y="46"/>
                  </a:moveTo>
                  <a:cubicBezTo>
                    <a:pt x="556" y="89"/>
                    <a:pt x="600" y="276"/>
                    <a:pt x="607" y="323"/>
                  </a:cubicBezTo>
                  <a:cubicBezTo>
                    <a:pt x="614" y="371"/>
                    <a:pt x="594" y="518"/>
                    <a:pt x="529" y="511"/>
                  </a:cubicBezTo>
                  <a:cubicBezTo>
                    <a:pt x="465" y="504"/>
                    <a:pt x="542" y="381"/>
                    <a:pt x="482" y="372"/>
                  </a:cubicBezTo>
                  <a:cubicBezTo>
                    <a:pt x="422" y="362"/>
                    <a:pt x="450" y="527"/>
                    <a:pt x="396" y="515"/>
                  </a:cubicBezTo>
                  <a:cubicBezTo>
                    <a:pt x="342" y="504"/>
                    <a:pt x="394" y="356"/>
                    <a:pt x="360" y="346"/>
                  </a:cubicBezTo>
                  <a:cubicBezTo>
                    <a:pt x="325" y="335"/>
                    <a:pt x="281" y="514"/>
                    <a:pt x="200" y="473"/>
                  </a:cubicBezTo>
                  <a:cubicBezTo>
                    <a:pt x="119" y="433"/>
                    <a:pt x="284" y="313"/>
                    <a:pt x="241" y="284"/>
                  </a:cubicBezTo>
                  <a:cubicBezTo>
                    <a:pt x="197" y="255"/>
                    <a:pt x="139" y="404"/>
                    <a:pt x="91" y="348"/>
                  </a:cubicBezTo>
                  <a:cubicBezTo>
                    <a:pt x="44" y="291"/>
                    <a:pt x="182" y="235"/>
                    <a:pt x="160" y="210"/>
                  </a:cubicBezTo>
                  <a:cubicBezTo>
                    <a:pt x="139" y="186"/>
                    <a:pt x="68" y="300"/>
                    <a:pt x="34" y="243"/>
                  </a:cubicBezTo>
                  <a:cubicBezTo>
                    <a:pt x="0" y="186"/>
                    <a:pt x="285" y="0"/>
                    <a:pt x="424" y="46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5"/>
            <p:cNvSpPr/>
            <p:nvPr/>
          </p:nvSpPr>
          <p:spPr bwMode="auto">
            <a:xfrm>
              <a:off x="10033000" y="2460625"/>
              <a:ext cx="315913" cy="223838"/>
            </a:xfrm>
            <a:custGeom>
              <a:avLst/>
              <a:gdLst>
                <a:gd name="T0" fmla="*/ 335 w 341"/>
                <a:gd name="T1" fmla="*/ 70 h 240"/>
                <a:gd name="T2" fmla="*/ 192 w 341"/>
                <a:gd name="T3" fmla="*/ 210 h 240"/>
                <a:gd name="T4" fmla="*/ 20 w 341"/>
                <a:gd name="T5" fmla="*/ 196 h 240"/>
                <a:gd name="T6" fmla="*/ 149 w 341"/>
                <a:gd name="T7" fmla="*/ 58 h 240"/>
                <a:gd name="T8" fmla="*/ 335 w 341"/>
                <a:gd name="T9" fmla="*/ 7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40">
                  <a:moveTo>
                    <a:pt x="335" y="70"/>
                  </a:moveTo>
                  <a:cubicBezTo>
                    <a:pt x="335" y="70"/>
                    <a:pt x="268" y="183"/>
                    <a:pt x="192" y="210"/>
                  </a:cubicBezTo>
                  <a:cubicBezTo>
                    <a:pt x="117" y="237"/>
                    <a:pt x="41" y="240"/>
                    <a:pt x="20" y="196"/>
                  </a:cubicBezTo>
                  <a:cubicBezTo>
                    <a:pt x="0" y="152"/>
                    <a:pt x="67" y="84"/>
                    <a:pt x="149" y="58"/>
                  </a:cubicBezTo>
                  <a:cubicBezTo>
                    <a:pt x="230" y="33"/>
                    <a:pt x="341" y="0"/>
                    <a:pt x="335" y="70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6"/>
            <p:cNvSpPr/>
            <p:nvPr/>
          </p:nvSpPr>
          <p:spPr bwMode="auto">
            <a:xfrm>
              <a:off x="10348913" y="2486025"/>
              <a:ext cx="293688" cy="203200"/>
            </a:xfrm>
            <a:custGeom>
              <a:avLst/>
              <a:gdLst>
                <a:gd name="T0" fmla="*/ 5 w 316"/>
                <a:gd name="T1" fmla="*/ 53 h 219"/>
                <a:gd name="T2" fmla="*/ 207 w 316"/>
                <a:gd name="T3" fmla="*/ 202 h 219"/>
                <a:gd name="T4" fmla="*/ 184 w 316"/>
                <a:gd name="T5" fmla="*/ 32 h 219"/>
                <a:gd name="T6" fmla="*/ 0 w 316"/>
                <a:gd name="T7" fmla="*/ 12 h 219"/>
                <a:gd name="T8" fmla="*/ 5 w 316"/>
                <a:gd name="T9" fmla="*/ 5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219">
                  <a:moveTo>
                    <a:pt x="5" y="53"/>
                  </a:moveTo>
                  <a:cubicBezTo>
                    <a:pt x="5" y="53"/>
                    <a:pt x="98" y="219"/>
                    <a:pt x="207" y="202"/>
                  </a:cubicBezTo>
                  <a:cubicBezTo>
                    <a:pt x="316" y="186"/>
                    <a:pt x="289" y="65"/>
                    <a:pt x="184" y="32"/>
                  </a:cubicBezTo>
                  <a:cubicBezTo>
                    <a:pt x="78" y="0"/>
                    <a:pt x="0" y="12"/>
                    <a:pt x="0" y="12"/>
                  </a:cubicBezTo>
                  <a:lnTo>
                    <a:pt x="5" y="53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7"/>
            <p:cNvSpPr/>
            <p:nvPr/>
          </p:nvSpPr>
          <p:spPr bwMode="auto">
            <a:xfrm>
              <a:off x="10612438" y="2714625"/>
              <a:ext cx="195263" cy="1120775"/>
            </a:xfrm>
            <a:custGeom>
              <a:avLst/>
              <a:gdLst>
                <a:gd name="T0" fmla="*/ 107 w 211"/>
                <a:gd name="T1" fmla="*/ 0 h 1207"/>
                <a:gd name="T2" fmla="*/ 117 w 211"/>
                <a:gd name="T3" fmla="*/ 9 h 1207"/>
                <a:gd name="T4" fmla="*/ 24 w 211"/>
                <a:gd name="T5" fmla="*/ 1198 h 1207"/>
                <a:gd name="T6" fmla="*/ 9 w 211"/>
                <a:gd name="T7" fmla="*/ 1205 h 1207"/>
                <a:gd name="T8" fmla="*/ 2 w 211"/>
                <a:gd name="T9" fmla="*/ 1190 h 1207"/>
                <a:gd name="T10" fmla="*/ 95 w 211"/>
                <a:gd name="T11" fmla="*/ 15 h 1207"/>
                <a:gd name="T12" fmla="*/ 103 w 211"/>
                <a:gd name="T13" fmla="*/ 0 h 1207"/>
                <a:gd name="T14" fmla="*/ 107 w 211"/>
                <a:gd name="T15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" h="1207">
                  <a:moveTo>
                    <a:pt x="107" y="0"/>
                  </a:moveTo>
                  <a:cubicBezTo>
                    <a:pt x="112" y="1"/>
                    <a:pt x="116" y="4"/>
                    <a:pt x="117" y="9"/>
                  </a:cubicBezTo>
                  <a:cubicBezTo>
                    <a:pt x="211" y="358"/>
                    <a:pt x="178" y="770"/>
                    <a:pt x="24" y="1198"/>
                  </a:cubicBezTo>
                  <a:cubicBezTo>
                    <a:pt x="22" y="1204"/>
                    <a:pt x="15" y="1207"/>
                    <a:pt x="9" y="1205"/>
                  </a:cubicBezTo>
                  <a:cubicBezTo>
                    <a:pt x="3" y="1203"/>
                    <a:pt x="0" y="1196"/>
                    <a:pt x="2" y="1190"/>
                  </a:cubicBezTo>
                  <a:cubicBezTo>
                    <a:pt x="155" y="766"/>
                    <a:pt x="187" y="360"/>
                    <a:pt x="95" y="15"/>
                  </a:cubicBezTo>
                  <a:cubicBezTo>
                    <a:pt x="93" y="8"/>
                    <a:pt x="97" y="2"/>
                    <a:pt x="103" y="0"/>
                  </a:cubicBezTo>
                  <a:cubicBezTo>
                    <a:pt x="104" y="0"/>
                    <a:pt x="106" y="0"/>
                    <a:pt x="107" y="0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8"/>
            <p:cNvSpPr/>
            <p:nvPr/>
          </p:nvSpPr>
          <p:spPr bwMode="auto">
            <a:xfrm>
              <a:off x="10514013" y="3246437"/>
              <a:ext cx="236538" cy="157163"/>
            </a:xfrm>
            <a:custGeom>
              <a:avLst/>
              <a:gdLst>
                <a:gd name="T0" fmla="*/ 253 w 255"/>
                <a:gd name="T1" fmla="*/ 47 h 169"/>
                <a:gd name="T2" fmla="*/ 178 w 255"/>
                <a:gd name="T3" fmla="*/ 135 h 169"/>
                <a:gd name="T4" fmla="*/ 51 w 255"/>
                <a:gd name="T5" fmla="*/ 161 h 169"/>
                <a:gd name="T6" fmla="*/ 21 w 255"/>
                <a:gd name="T7" fmla="*/ 150 h 169"/>
                <a:gd name="T8" fmla="*/ 15 w 255"/>
                <a:gd name="T9" fmla="*/ 76 h 169"/>
                <a:gd name="T10" fmla="*/ 83 w 255"/>
                <a:gd name="T11" fmla="*/ 34 h 169"/>
                <a:gd name="T12" fmla="*/ 253 w 255"/>
                <a:gd name="T13" fmla="*/ 45 h 169"/>
                <a:gd name="T14" fmla="*/ 253 w 255"/>
                <a:gd name="T15" fmla="*/ 4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69">
                  <a:moveTo>
                    <a:pt x="253" y="47"/>
                  </a:moveTo>
                  <a:cubicBezTo>
                    <a:pt x="255" y="79"/>
                    <a:pt x="202" y="121"/>
                    <a:pt x="178" y="135"/>
                  </a:cubicBezTo>
                  <a:cubicBezTo>
                    <a:pt x="140" y="158"/>
                    <a:pt x="95" y="169"/>
                    <a:pt x="51" y="161"/>
                  </a:cubicBezTo>
                  <a:cubicBezTo>
                    <a:pt x="40" y="159"/>
                    <a:pt x="30" y="156"/>
                    <a:pt x="21" y="150"/>
                  </a:cubicBezTo>
                  <a:cubicBezTo>
                    <a:pt x="0" y="133"/>
                    <a:pt x="0" y="98"/>
                    <a:pt x="15" y="76"/>
                  </a:cubicBezTo>
                  <a:cubicBezTo>
                    <a:pt x="31" y="54"/>
                    <a:pt x="57" y="42"/>
                    <a:pt x="83" y="34"/>
                  </a:cubicBezTo>
                  <a:cubicBezTo>
                    <a:pt x="110" y="26"/>
                    <a:pt x="248" y="0"/>
                    <a:pt x="253" y="45"/>
                  </a:cubicBezTo>
                  <a:cubicBezTo>
                    <a:pt x="253" y="46"/>
                    <a:pt x="253" y="46"/>
                    <a:pt x="253" y="47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9"/>
            <p:cNvSpPr/>
            <p:nvPr/>
          </p:nvSpPr>
          <p:spPr bwMode="auto">
            <a:xfrm>
              <a:off x="10763250" y="3113087"/>
              <a:ext cx="231775" cy="147638"/>
            </a:xfrm>
            <a:custGeom>
              <a:avLst/>
              <a:gdLst>
                <a:gd name="T0" fmla="*/ 0 w 250"/>
                <a:gd name="T1" fmla="*/ 58 h 159"/>
                <a:gd name="T2" fmla="*/ 32 w 250"/>
                <a:gd name="T3" fmla="*/ 102 h 159"/>
                <a:gd name="T4" fmla="*/ 216 w 250"/>
                <a:gd name="T5" fmla="*/ 126 h 159"/>
                <a:gd name="T6" fmla="*/ 244 w 250"/>
                <a:gd name="T7" fmla="*/ 94 h 159"/>
                <a:gd name="T8" fmla="*/ 200 w 250"/>
                <a:gd name="T9" fmla="*/ 29 h 159"/>
                <a:gd name="T10" fmla="*/ 97 w 250"/>
                <a:gd name="T11" fmla="*/ 0 h 159"/>
                <a:gd name="T12" fmla="*/ 4 w 250"/>
                <a:gd name="T13" fmla="*/ 38 h 159"/>
                <a:gd name="T14" fmla="*/ 0 w 250"/>
                <a:gd name="T15" fmla="*/ 5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59">
                  <a:moveTo>
                    <a:pt x="0" y="58"/>
                  </a:moveTo>
                  <a:cubicBezTo>
                    <a:pt x="2" y="77"/>
                    <a:pt x="16" y="93"/>
                    <a:pt x="32" y="102"/>
                  </a:cubicBezTo>
                  <a:cubicBezTo>
                    <a:pt x="89" y="133"/>
                    <a:pt x="160" y="159"/>
                    <a:pt x="216" y="126"/>
                  </a:cubicBezTo>
                  <a:cubicBezTo>
                    <a:pt x="229" y="119"/>
                    <a:pt x="240" y="108"/>
                    <a:pt x="244" y="94"/>
                  </a:cubicBezTo>
                  <a:cubicBezTo>
                    <a:pt x="250" y="66"/>
                    <a:pt x="225" y="42"/>
                    <a:pt x="200" y="29"/>
                  </a:cubicBezTo>
                  <a:cubicBezTo>
                    <a:pt x="169" y="11"/>
                    <a:pt x="133" y="0"/>
                    <a:pt x="97" y="0"/>
                  </a:cubicBezTo>
                  <a:cubicBezTo>
                    <a:pt x="71" y="0"/>
                    <a:pt x="17" y="11"/>
                    <a:pt x="4" y="38"/>
                  </a:cubicBezTo>
                  <a:cubicBezTo>
                    <a:pt x="1" y="45"/>
                    <a:pt x="0" y="52"/>
                    <a:pt x="0" y="5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0"/>
            <p:cNvSpPr/>
            <p:nvPr/>
          </p:nvSpPr>
          <p:spPr bwMode="auto">
            <a:xfrm>
              <a:off x="10742613" y="3298825"/>
              <a:ext cx="231775" cy="147638"/>
            </a:xfrm>
            <a:custGeom>
              <a:avLst/>
              <a:gdLst>
                <a:gd name="T0" fmla="*/ 0 w 250"/>
                <a:gd name="T1" fmla="*/ 59 h 159"/>
                <a:gd name="T2" fmla="*/ 32 w 250"/>
                <a:gd name="T3" fmla="*/ 103 h 159"/>
                <a:gd name="T4" fmla="*/ 216 w 250"/>
                <a:gd name="T5" fmla="*/ 127 h 159"/>
                <a:gd name="T6" fmla="*/ 244 w 250"/>
                <a:gd name="T7" fmla="*/ 94 h 159"/>
                <a:gd name="T8" fmla="*/ 200 w 250"/>
                <a:gd name="T9" fmla="*/ 29 h 159"/>
                <a:gd name="T10" fmla="*/ 97 w 250"/>
                <a:gd name="T11" fmla="*/ 0 h 159"/>
                <a:gd name="T12" fmla="*/ 4 w 250"/>
                <a:gd name="T13" fmla="*/ 38 h 159"/>
                <a:gd name="T14" fmla="*/ 0 w 250"/>
                <a:gd name="T15" fmla="*/ 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59">
                  <a:moveTo>
                    <a:pt x="0" y="59"/>
                  </a:moveTo>
                  <a:cubicBezTo>
                    <a:pt x="2" y="77"/>
                    <a:pt x="16" y="94"/>
                    <a:pt x="32" y="103"/>
                  </a:cubicBezTo>
                  <a:cubicBezTo>
                    <a:pt x="89" y="134"/>
                    <a:pt x="160" y="159"/>
                    <a:pt x="216" y="127"/>
                  </a:cubicBezTo>
                  <a:cubicBezTo>
                    <a:pt x="229" y="119"/>
                    <a:pt x="240" y="108"/>
                    <a:pt x="244" y="94"/>
                  </a:cubicBezTo>
                  <a:cubicBezTo>
                    <a:pt x="250" y="67"/>
                    <a:pt x="225" y="43"/>
                    <a:pt x="200" y="29"/>
                  </a:cubicBezTo>
                  <a:cubicBezTo>
                    <a:pt x="169" y="12"/>
                    <a:pt x="133" y="0"/>
                    <a:pt x="97" y="0"/>
                  </a:cubicBezTo>
                  <a:cubicBezTo>
                    <a:pt x="71" y="1"/>
                    <a:pt x="17" y="11"/>
                    <a:pt x="4" y="38"/>
                  </a:cubicBezTo>
                  <a:cubicBezTo>
                    <a:pt x="1" y="45"/>
                    <a:pt x="0" y="52"/>
                    <a:pt x="0" y="5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1"/>
            <p:cNvSpPr/>
            <p:nvPr/>
          </p:nvSpPr>
          <p:spPr bwMode="auto">
            <a:xfrm>
              <a:off x="10523538" y="3109912"/>
              <a:ext cx="231775" cy="115888"/>
            </a:xfrm>
            <a:custGeom>
              <a:avLst/>
              <a:gdLst>
                <a:gd name="T0" fmla="*/ 249 w 250"/>
                <a:gd name="T1" fmla="*/ 45 h 124"/>
                <a:gd name="T2" fmla="*/ 81 w 250"/>
                <a:gd name="T3" fmla="*/ 121 h 124"/>
                <a:gd name="T4" fmla="*/ 23 w 250"/>
                <a:gd name="T5" fmla="*/ 99 h 124"/>
                <a:gd name="T6" fmla="*/ 10 w 250"/>
                <a:gd name="T7" fmla="*/ 42 h 124"/>
                <a:gd name="T8" fmla="*/ 64 w 250"/>
                <a:gd name="T9" fmla="*/ 12 h 124"/>
                <a:gd name="T10" fmla="*/ 197 w 250"/>
                <a:gd name="T11" fmla="*/ 1 h 124"/>
                <a:gd name="T12" fmla="*/ 247 w 250"/>
                <a:gd name="T13" fmla="*/ 30 h 124"/>
                <a:gd name="T14" fmla="*/ 249 w 250"/>
                <a:gd name="T15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24">
                  <a:moveTo>
                    <a:pt x="249" y="45"/>
                  </a:moveTo>
                  <a:cubicBezTo>
                    <a:pt x="246" y="100"/>
                    <a:pt x="119" y="124"/>
                    <a:pt x="81" y="121"/>
                  </a:cubicBezTo>
                  <a:cubicBezTo>
                    <a:pt x="60" y="119"/>
                    <a:pt x="39" y="113"/>
                    <a:pt x="23" y="99"/>
                  </a:cubicBezTo>
                  <a:cubicBezTo>
                    <a:pt x="8" y="85"/>
                    <a:pt x="0" y="60"/>
                    <a:pt x="10" y="42"/>
                  </a:cubicBezTo>
                  <a:cubicBezTo>
                    <a:pt x="20" y="23"/>
                    <a:pt x="43" y="16"/>
                    <a:pt x="64" y="12"/>
                  </a:cubicBezTo>
                  <a:cubicBezTo>
                    <a:pt x="108" y="3"/>
                    <a:pt x="153" y="0"/>
                    <a:pt x="197" y="1"/>
                  </a:cubicBezTo>
                  <a:cubicBezTo>
                    <a:pt x="219" y="2"/>
                    <a:pt x="240" y="7"/>
                    <a:pt x="247" y="30"/>
                  </a:cubicBezTo>
                  <a:cubicBezTo>
                    <a:pt x="249" y="35"/>
                    <a:pt x="250" y="40"/>
                    <a:pt x="249" y="45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2"/>
            <p:cNvSpPr/>
            <p:nvPr/>
          </p:nvSpPr>
          <p:spPr bwMode="auto">
            <a:xfrm>
              <a:off x="10483850" y="3467100"/>
              <a:ext cx="231775" cy="115888"/>
            </a:xfrm>
            <a:custGeom>
              <a:avLst/>
              <a:gdLst>
                <a:gd name="T0" fmla="*/ 249 w 250"/>
                <a:gd name="T1" fmla="*/ 45 h 124"/>
                <a:gd name="T2" fmla="*/ 81 w 250"/>
                <a:gd name="T3" fmla="*/ 121 h 124"/>
                <a:gd name="T4" fmla="*/ 23 w 250"/>
                <a:gd name="T5" fmla="*/ 99 h 124"/>
                <a:gd name="T6" fmla="*/ 10 w 250"/>
                <a:gd name="T7" fmla="*/ 42 h 124"/>
                <a:gd name="T8" fmla="*/ 65 w 250"/>
                <a:gd name="T9" fmla="*/ 12 h 124"/>
                <a:gd name="T10" fmla="*/ 197 w 250"/>
                <a:gd name="T11" fmla="*/ 2 h 124"/>
                <a:gd name="T12" fmla="*/ 247 w 250"/>
                <a:gd name="T13" fmla="*/ 30 h 124"/>
                <a:gd name="T14" fmla="*/ 249 w 250"/>
                <a:gd name="T15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24">
                  <a:moveTo>
                    <a:pt x="249" y="45"/>
                  </a:moveTo>
                  <a:cubicBezTo>
                    <a:pt x="247" y="100"/>
                    <a:pt x="119" y="124"/>
                    <a:pt x="81" y="121"/>
                  </a:cubicBezTo>
                  <a:cubicBezTo>
                    <a:pt x="60" y="119"/>
                    <a:pt x="39" y="113"/>
                    <a:pt x="23" y="99"/>
                  </a:cubicBezTo>
                  <a:cubicBezTo>
                    <a:pt x="8" y="85"/>
                    <a:pt x="0" y="60"/>
                    <a:pt x="10" y="42"/>
                  </a:cubicBezTo>
                  <a:cubicBezTo>
                    <a:pt x="20" y="23"/>
                    <a:pt x="43" y="16"/>
                    <a:pt x="65" y="12"/>
                  </a:cubicBezTo>
                  <a:cubicBezTo>
                    <a:pt x="108" y="3"/>
                    <a:pt x="153" y="0"/>
                    <a:pt x="197" y="2"/>
                  </a:cubicBezTo>
                  <a:cubicBezTo>
                    <a:pt x="219" y="2"/>
                    <a:pt x="240" y="7"/>
                    <a:pt x="247" y="30"/>
                  </a:cubicBezTo>
                  <a:cubicBezTo>
                    <a:pt x="249" y="35"/>
                    <a:pt x="250" y="40"/>
                    <a:pt x="249" y="45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3"/>
            <p:cNvSpPr/>
            <p:nvPr/>
          </p:nvSpPr>
          <p:spPr bwMode="auto">
            <a:xfrm>
              <a:off x="10764838" y="2917825"/>
              <a:ext cx="212725" cy="123825"/>
            </a:xfrm>
            <a:custGeom>
              <a:avLst/>
              <a:gdLst>
                <a:gd name="T0" fmla="*/ 1 w 230"/>
                <a:gd name="T1" fmla="*/ 68 h 134"/>
                <a:gd name="T2" fmla="*/ 72 w 230"/>
                <a:gd name="T3" fmla="*/ 122 h 134"/>
                <a:gd name="T4" fmla="*/ 185 w 230"/>
                <a:gd name="T5" fmla="*/ 113 h 134"/>
                <a:gd name="T6" fmla="*/ 226 w 230"/>
                <a:gd name="T7" fmla="*/ 49 h 134"/>
                <a:gd name="T8" fmla="*/ 189 w 230"/>
                <a:gd name="T9" fmla="*/ 7 h 134"/>
                <a:gd name="T10" fmla="*/ 131 w 230"/>
                <a:gd name="T11" fmla="*/ 2 h 134"/>
                <a:gd name="T12" fmla="*/ 17 w 230"/>
                <a:gd name="T13" fmla="*/ 35 h 134"/>
                <a:gd name="T14" fmla="*/ 1 w 230"/>
                <a:gd name="T15" fmla="*/ 57 h 134"/>
                <a:gd name="T16" fmla="*/ 1 w 230"/>
                <a:gd name="T17" fmla="*/ 6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34">
                  <a:moveTo>
                    <a:pt x="1" y="68"/>
                  </a:moveTo>
                  <a:cubicBezTo>
                    <a:pt x="8" y="95"/>
                    <a:pt x="50" y="114"/>
                    <a:pt x="72" y="122"/>
                  </a:cubicBezTo>
                  <a:cubicBezTo>
                    <a:pt x="109" y="134"/>
                    <a:pt x="151" y="133"/>
                    <a:pt x="185" y="113"/>
                  </a:cubicBezTo>
                  <a:cubicBezTo>
                    <a:pt x="209" y="100"/>
                    <a:pt x="230" y="76"/>
                    <a:pt x="226" y="49"/>
                  </a:cubicBezTo>
                  <a:cubicBezTo>
                    <a:pt x="223" y="30"/>
                    <a:pt x="207" y="14"/>
                    <a:pt x="189" y="7"/>
                  </a:cubicBezTo>
                  <a:cubicBezTo>
                    <a:pt x="171" y="0"/>
                    <a:pt x="150" y="0"/>
                    <a:pt x="131" y="2"/>
                  </a:cubicBezTo>
                  <a:cubicBezTo>
                    <a:pt x="94" y="6"/>
                    <a:pt x="49" y="16"/>
                    <a:pt x="17" y="35"/>
                  </a:cubicBezTo>
                  <a:cubicBezTo>
                    <a:pt x="8" y="40"/>
                    <a:pt x="2" y="48"/>
                    <a:pt x="1" y="57"/>
                  </a:cubicBezTo>
                  <a:cubicBezTo>
                    <a:pt x="0" y="61"/>
                    <a:pt x="1" y="64"/>
                    <a:pt x="1" y="6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4"/>
            <p:cNvSpPr/>
            <p:nvPr/>
          </p:nvSpPr>
          <p:spPr bwMode="auto">
            <a:xfrm>
              <a:off x="10701338" y="3506787"/>
              <a:ext cx="209550" cy="128588"/>
            </a:xfrm>
            <a:custGeom>
              <a:avLst/>
              <a:gdLst>
                <a:gd name="T0" fmla="*/ 1 w 225"/>
                <a:gd name="T1" fmla="*/ 38 h 139"/>
                <a:gd name="T2" fmla="*/ 55 w 225"/>
                <a:gd name="T3" fmla="*/ 108 h 139"/>
                <a:gd name="T4" fmla="*/ 167 w 225"/>
                <a:gd name="T5" fmla="*/ 130 h 139"/>
                <a:gd name="T6" fmla="*/ 222 w 225"/>
                <a:gd name="T7" fmla="*/ 79 h 139"/>
                <a:gd name="T8" fmla="*/ 198 w 225"/>
                <a:gd name="T9" fmla="*/ 28 h 139"/>
                <a:gd name="T10" fmla="*/ 143 w 225"/>
                <a:gd name="T11" fmla="*/ 8 h 139"/>
                <a:gd name="T12" fmla="*/ 24 w 225"/>
                <a:gd name="T13" fmla="*/ 10 h 139"/>
                <a:gd name="T14" fmla="*/ 3 w 225"/>
                <a:gd name="T15" fmla="*/ 27 h 139"/>
                <a:gd name="T16" fmla="*/ 1 w 225"/>
                <a:gd name="T17" fmla="*/ 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139">
                  <a:moveTo>
                    <a:pt x="1" y="38"/>
                  </a:moveTo>
                  <a:cubicBezTo>
                    <a:pt x="0" y="66"/>
                    <a:pt x="35" y="95"/>
                    <a:pt x="55" y="108"/>
                  </a:cubicBezTo>
                  <a:cubicBezTo>
                    <a:pt x="87" y="130"/>
                    <a:pt x="128" y="139"/>
                    <a:pt x="167" y="130"/>
                  </a:cubicBezTo>
                  <a:cubicBezTo>
                    <a:pt x="193" y="123"/>
                    <a:pt x="219" y="105"/>
                    <a:pt x="222" y="79"/>
                  </a:cubicBezTo>
                  <a:cubicBezTo>
                    <a:pt x="225" y="59"/>
                    <a:pt x="213" y="40"/>
                    <a:pt x="198" y="28"/>
                  </a:cubicBezTo>
                  <a:cubicBezTo>
                    <a:pt x="182" y="16"/>
                    <a:pt x="162" y="11"/>
                    <a:pt x="143" y="8"/>
                  </a:cubicBezTo>
                  <a:cubicBezTo>
                    <a:pt x="106" y="2"/>
                    <a:pt x="60" y="0"/>
                    <a:pt x="24" y="10"/>
                  </a:cubicBezTo>
                  <a:cubicBezTo>
                    <a:pt x="15" y="12"/>
                    <a:pt x="6" y="18"/>
                    <a:pt x="3" y="27"/>
                  </a:cubicBezTo>
                  <a:cubicBezTo>
                    <a:pt x="2" y="31"/>
                    <a:pt x="1" y="34"/>
                    <a:pt x="1" y="3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5"/>
            <p:cNvSpPr/>
            <p:nvPr/>
          </p:nvSpPr>
          <p:spPr bwMode="auto">
            <a:xfrm>
              <a:off x="10529888" y="3779837"/>
              <a:ext cx="136525" cy="207963"/>
            </a:xfrm>
            <a:custGeom>
              <a:avLst/>
              <a:gdLst>
                <a:gd name="T0" fmla="*/ 116 w 147"/>
                <a:gd name="T1" fmla="*/ 4 h 223"/>
                <a:gd name="T2" fmla="*/ 40 w 147"/>
                <a:gd name="T3" fmla="*/ 49 h 223"/>
                <a:gd name="T4" fmla="*/ 5 w 147"/>
                <a:gd name="T5" fmla="*/ 157 h 223"/>
                <a:gd name="T6" fmla="*/ 49 w 147"/>
                <a:gd name="T7" fmla="*/ 219 h 223"/>
                <a:gd name="T8" fmla="*/ 102 w 147"/>
                <a:gd name="T9" fmla="*/ 200 h 223"/>
                <a:gd name="T10" fmla="*/ 129 w 147"/>
                <a:gd name="T11" fmla="*/ 148 h 223"/>
                <a:gd name="T12" fmla="*/ 141 w 147"/>
                <a:gd name="T13" fmla="*/ 30 h 223"/>
                <a:gd name="T14" fmla="*/ 127 w 147"/>
                <a:gd name="T15" fmla="*/ 7 h 223"/>
                <a:gd name="T16" fmla="*/ 116 w 147"/>
                <a:gd name="T17" fmla="*/ 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223">
                  <a:moveTo>
                    <a:pt x="116" y="4"/>
                  </a:moveTo>
                  <a:cubicBezTo>
                    <a:pt x="89" y="0"/>
                    <a:pt x="55" y="31"/>
                    <a:pt x="40" y="49"/>
                  </a:cubicBezTo>
                  <a:cubicBezTo>
                    <a:pt x="14" y="78"/>
                    <a:pt x="0" y="118"/>
                    <a:pt x="5" y="157"/>
                  </a:cubicBezTo>
                  <a:cubicBezTo>
                    <a:pt x="8" y="184"/>
                    <a:pt x="23" y="212"/>
                    <a:pt x="49" y="219"/>
                  </a:cubicBezTo>
                  <a:cubicBezTo>
                    <a:pt x="68" y="223"/>
                    <a:pt x="89" y="214"/>
                    <a:pt x="102" y="200"/>
                  </a:cubicBezTo>
                  <a:cubicBezTo>
                    <a:pt x="116" y="186"/>
                    <a:pt x="123" y="167"/>
                    <a:pt x="129" y="148"/>
                  </a:cubicBezTo>
                  <a:cubicBezTo>
                    <a:pt x="139" y="113"/>
                    <a:pt x="147" y="67"/>
                    <a:pt x="141" y="30"/>
                  </a:cubicBezTo>
                  <a:cubicBezTo>
                    <a:pt x="140" y="21"/>
                    <a:pt x="135" y="12"/>
                    <a:pt x="127" y="7"/>
                  </a:cubicBezTo>
                  <a:cubicBezTo>
                    <a:pt x="123" y="5"/>
                    <a:pt x="120" y="4"/>
                    <a:pt x="116" y="4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6"/>
            <p:cNvSpPr/>
            <p:nvPr/>
          </p:nvSpPr>
          <p:spPr bwMode="auto">
            <a:xfrm>
              <a:off x="10541000" y="2886075"/>
              <a:ext cx="211138" cy="149225"/>
            </a:xfrm>
            <a:custGeom>
              <a:avLst/>
              <a:gdLst>
                <a:gd name="T0" fmla="*/ 226 w 227"/>
                <a:gd name="T1" fmla="*/ 90 h 162"/>
                <a:gd name="T2" fmla="*/ 112 w 227"/>
                <a:gd name="T3" fmla="*/ 152 h 162"/>
                <a:gd name="T4" fmla="*/ 52 w 227"/>
                <a:gd name="T5" fmla="*/ 159 h 162"/>
                <a:gd name="T6" fmla="*/ 7 w 227"/>
                <a:gd name="T7" fmla="*/ 123 h 162"/>
                <a:gd name="T8" fmla="*/ 54 w 227"/>
                <a:gd name="T9" fmla="*/ 54 h 162"/>
                <a:gd name="T10" fmla="*/ 227 w 227"/>
                <a:gd name="T11" fmla="*/ 80 h 162"/>
                <a:gd name="T12" fmla="*/ 226 w 227"/>
                <a:gd name="T13" fmla="*/ 9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62">
                  <a:moveTo>
                    <a:pt x="226" y="90"/>
                  </a:moveTo>
                  <a:cubicBezTo>
                    <a:pt x="217" y="128"/>
                    <a:pt x="142" y="145"/>
                    <a:pt x="112" y="152"/>
                  </a:cubicBezTo>
                  <a:cubicBezTo>
                    <a:pt x="93" y="157"/>
                    <a:pt x="72" y="162"/>
                    <a:pt x="52" y="159"/>
                  </a:cubicBezTo>
                  <a:cubicBezTo>
                    <a:pt x="32" y="156"/>
                    <a:pt x="12" y="143"/>
                    <a:pt x="7" y="123"/>
                  </a:cubicBezTo>
                  <a:cubicBezTo>
                    <a:pt x="0" y="94"/>
                    <a:pt x="27" y="68"/>
                    <a:pt x="54" y="54"/>
                  </a:cubicBezTo>
                  <a:cubicBezTo>
                    <a:pt x="97" y="30"/>
                    <a:pt x="222" y="0"/>
                    <a:pt x="227" y="80"/>
                  </a:cubicBezTo>
                  <a:cubicBezTo>
                    <a:pt x="227" y="83"/>
                    <a:pt x="227" y="87"/>
                    <a:pt x="226" y="90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7"/>
            <p:cNvSpPr/>
            <p:nvPr/>
          </p:nvSpPr>
          <p:spPr bwMode="auto">
            <a:xfrm>
              <a:off x="10653713" y="3697287"/>
              <a:ext cx="207963" cy="134938"/>
            </a:xfrm>
            <a:custGeom>
              <a:avLst/>
              <a:gdLst>
                <a:gd name="T0" fmla="*/ 3 w 224"/>
                <a:gd name="T1" fmla="*/ 32 h 145"/>
                <a:gd name="T2" fmla="*/ 50 w 224"/>
                <a:gd name="T3" fmla="*/ 107 h 145"/>
                <a:gd name="T4" fmla="*/ 159 w 224"/>
                <a:gd name="T5" fmla="*/ 140 h 145"/>
                <a:gd name="T6" fmla="*/ 220 w 224"/>
                <a:gd name="T7" fmla="*/ 94 h 145"/>
                <a:gd name="T8" fmla="*/ 200 w 224"/>
                <a:gd name="T9" fmla="*/ 41 h 145"/>
                <a:gd name="T10" fmla="*/ 148 w 224"/>
                <a:gd name="T11" fmla="*/ 16 h 145"/>
                <a:gd name="T12" fmla="*/ 29 w 224"/>
                <a:gd name="T13" fmla="*/ 6 h 145"/>
                <a:gd name="T14" fmla="*/ 6 w 224"/>
                <a:gd name="T15" fmla="*/ 21 h 145"/>
                <a:gd name="T16" fmla="*/ 3 w 224"/>
                <a:gd name="T17" fmla="*/ 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45">
                  <a:moveTo>
                    <a:pt x="3" y="32"/>
                  </a:moveTo>
                  <a:cubicBezTo>
                    <a:pt x="0" y="60"/>
                    <a:pt x="32" y="92"/>
                    <a:pt x="50" y="107"/>
                  </a:cubicBezTo>
                  <a:cubicBezTo>
                    <a:pt x="80" y="132"/>
                    <a:pt x="120" y="145"/>
                    <a:pt x="159" y="140"/>
                  </a:cubicBezTo>
                  <a:cubicBezTo>
                    <a:pt x="186" y="135"/>
                    <a:pt x="214" y="120"/>
                    <a:pt x="220" y="94"/>
                  </a:cubicBezTo>
                  <a:cubicBezTo>
                    <a:pt x="224" y="75"/>
                    <a:pt x="215" y="55"/>
                    <a:pt x="200" y="41"/>
                  </a:cubicBezTo>
                  <a:cubicBezTo>
                    <a:pt x="186" y="28"/>
                    <a:pt x="167" y="21"/>
                    <a:pt x="148" y="16"/>
                  </a:cubicBezTo>
                  <a:cubicBezTo>
                    <a:pt x="112" y="6"/>
                    <a:pt x="66" y="0"/>
                    <a:pt x="29" y="6"/>
                  </a:cubicBezTo>
                  <a:cubicBezTo>
                    <a:pt x="20" y="8"/>
                    <a:pt x="11" y="13"/>
                    <a:pt x="6" y="21"/>
                  </a:cubicBezTo>
                  <a:cubicBezTo>
                    <a:pt x="5" y="25"/>
                    <a:pt x="4" y="28"/>
                    <a:pt x="3" y="32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58"/>
            <p:cNvSpPr/>
            <p:nvPr/>
          </p:nvSpPr>
          <p:spPr bwMode="auto">
            <a:xfrm>
              <a:off x="10450513" y="3632200"/>
              <a:ext cx="220663" cy="117475"/>
            </a:xfrm>
            <a:custGeom>
              <a:avLst/>
              <a:gdLst>
                <a:gd name="T0" fmla="*/ 222 w 237"/>
                <a:gd name="T1" fmla="*/ 89 h 126"/>
                <a:gd name="T2" fmla="*/ 97 w 237"/>
                <a:gd name="T3" fmla="*/ 125 h 126"/>
                <a:gd name="T4" fmla="*/ 37 w 237"/>
                <a:gd name="T5" fmla="*/ 119 h 126"/>
                <a:gd name="T6" fmla="*/ 1 w 237"/>
                <a:gd name="T7" fmla="*/ 74 h 126"/>
                <a:gd name="T8" fmla="*/ 62 w 237"/>
                <a:gd name="T9" fmla="*/ 16 h 126"/>
                <a:gd name="T10" fmla="*/ 225 w 237"/>
                <a:gd name="T11" fmla="*/ 79 h 126"/>
                <a:gd name="T12" fmla="*/ 222 w 237"/>
                <a:gd name="T13" fmla="*/ 8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25">
                  <a:moveTo>
                    <a:pt x="222" y="89"/>
                  </a:moveTo>
                  <a:cubicBezTo>
                    <a:pt x="204" y="124"/>
                    <a:pt x="128" y="124"/>
                    <a:pt x="97" y="125"/>
                  </a:cubicBezTo>
                  <a:cubicBezTo>
                    <a:pt x="77" y="126"/>
                    <a:pt x="56" y="126"/>
                    <a:pt x="37" y="119"/>
                  </a:cubicBezTo>
                  <a:cubicBezTo>
                    <a:pt x="18" y="111"/>
                    <a:pt x="1" y="94"/>
                    <a:pt x="1" y="74"/>
                  </a:cubicBezTo>
                  <a:cubicBezTo>
                    <a:pt x="0" y="43"/>
                    <a:pt x="33" y="24"/>
                    <a:pt x="62" y="16"/>
                  </a:cubicBezTo>
                  <a:cubicBezTo>
                    <a:pt x="109" y="2"/>
                    <a:pt x="237" y="0"/>
                    <a:pt x="225" y="79"/>
                  </a:cubicBezTo>
                  <a:cubicBezTo>
                    <a:pt x="224" y="83"/>
                    <a:pt x="223" y="86"/>
                    <a:pt x="222" y="8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59"/>
            <p:cNvSpPr/>
            <p:nvPr/>
          </p:nvSpPr>
          <p:spPr bwMode="auto">
            <a:xfrm>
              <a:off x="9891713" y="1349375"/>
              <a:ext cx="509588" cy="1031875"/>
            </a:xfrm>
            <a:custGeom>
              <a:avLst/>
              <a:gdLst>
                <a:gd name="T0" fmla="*/ 384 w 548"/>
                <a:gd name="T1" fmla="*/ 23 h 1112"/>
                <a:gd name="T2" fmla="*/ 366 w 548"/>
                <a:gd name="T3" fmla="*/ 332 h 1112"/>
                <a:gd name="T4" fmla="*/ 367 w 548"/>
                <a:gd name="T5" fmla="*/ 333 h 1112"/>
                <a:gd name="T6" fmla="*/ 497 w 548"/>
                <a:gd name="T7" fmla="*/ 468 h 1112"/>
                <a:gd name="T8" fmla="*/ 527 w 548"/>
                <a:gd name="T9" fmla="*/ 661 h 1112"/>
                <a:gd name="T10" fmla="*/ 498 w 548"/>
                <a:gd name="T11" fmla="*/ 674 h 1112"/>
                <a:gd name="T12" fmla="*/ 484 w 548"/>
                <a:gd name="T13" fmla="*/ 645 h 1112"/>
                <a:gd name="T14" fmla="*/ 458 w 548"/>
                <a:gd name="T15" fmla="*/ 493 h 1112"/>
                <a:gd name="T16" fmla="*/ 357 w 548"/>
                <a:gd name="T17" fmla="*/ 385 h 1112"/>
                <a:gd name="T18" fmla="*/ 302 w 548"/>
                <a:gd name="T19" fmla="*/ 617 h 1112"/>
                <a:gd name="T20" fmla="*/ 302 w 548"/>
                <a:gd name="T21" fmla="*/ 627 h 1112"/>
                <a:gd name="T22" fmla="*/ 295 w 548"/>
                <a:gd name="T23" fmla="*/ 638 h 1112"/>
                <a:gd name="T24" fmla="*/ 229 w 548"/>
                <a:gd name="T25" fmla="*/ 811 h 1112"/>
                <a:gd name="T26" fmla="*/ 282 w 548"/>
                <a:gd name="T27" fmla="*/ 1093 h 1112"/>
                <a:gd name="T28" fmla="*/ 253 w 548"/>
                <a:gd name="T29" fmla="*/ 1108 h 1112"/>
                <a:gd name="T30" fmla="*/ 238 w 548"/>
                <a:gd name="T31" fmla="*/ 1078 h 1112"/>
                <a:gd name="T32" fmla="*/ 208 w 548"/>
                <a:gd name="T33" fmla="*/ 858 h 1112"/>
                <a:gd name="T34" fmla="*/ 81 w 548"/>
                <a:gd name="T35" fmla="*/ 1084 h 1112"/>
                <a:gd name="T36" fmla="*/ 49 w 548"/>
                <a:gd name="T37" fmla="*/ 1090 h 1112"/>
                <a:gd name="T38" fmla="*/ 43 w 548"/>
                <a:gd name="T39" fmla="*/ 1058 h 1112"/>
                <a:gd name="T40" fmla="*/ 179 w 548"/>
                <a:gd name="T41" fmla="*/ 811 h 1112"/>
                <a:gd name="T42" fmla="*/ 184 w 548"/>
                <a:gd name="T43" fmla="*/ 799 h 1112"/>
                <a:gd name="T44" fmla="*/ 245 w 548"/>
                <a:gd name="T45" fmla="*/ 642 h 1112"/>
                <a:gd name="T46" fmla="*/ 149 w 548"/>
                <a:gd name="T47" fmla="*/ 673 h 1112"/>
                <a:gd name="T48" fmla="*/ 42 w 548"/>
                <a:gd name="T49" fmla="*/ 768 h 1112"/>
                <a:gd name="T50" fmla="*/ 9 w 548"/>
                <a:gd name="T51" fmla="*/ 769 h 1112"/>
                <a:gd name="T52" fmla="*/ 8 w 548"/>
                <a:gd name="T53" fmla="*/ 736 h 1112"/>
                <a:gd name="T54" fmla="*/ 125 w 548"/>
                <a:gd name="T55" fmla="*/ 634 h 1112"/>
                <a:gd name="T56" fmla="*/ 130 w 548"/>
                <a:gd name="T57" fmla="*/ 631 h 1112"/>
                <a:gd name="T58" fmla="*/ 259 w 548"/>
                <a:gd name="T59" fmla="*/ 596 h 1112"/>
                <a:gd name="T60" fmla="*/ 325 w 548"/>
                <a:gd name="T61" fmla="*/ 289 h 1112"/>
                <a:gd name="T62" fmla="*/ 160 w 548"/>
                <a:gd name="T63" fmla="*/ 374 h 1112"/>
                <a:gd name="T64" fmla="*/ 128 w 548"/>
                <a:gd name="T65" fmla="*/ 378 h 1112"/>
                <a:gd name="T66" fmla="*/ 123 w 548"/>
                <a:gd name="T67" fmla="*/ 346 h 1112"/>
                <a:gd name="T68" fmla="*/ 198 w 548"/>
                <a:gd name="T69" fmla="*/ 280 h 1112"/>
                <a:gd name="T70" fmla="*/ 330 w 548"/>
                <a:gd name="T71" fmla="*/ 243 h 1112"/>
                <a:gd name="T72" fmla="*/ 338 w 548"/>
                <a:gd name="T73" fmla="*/ 25 h 1112"/>
                <a:gd name="T74" fmla="*/ 349 w 548"/>
                <a:gd name="T75" fmla="*/ 4 h 1112"/>
                <a:gd name="T76" fmla="*/ 360 w 548"/>
                <a:gd name="T77" fmla="*/ 1 h 1112"/>
                <a:gd name="T78" fmla="*/ 384 w 548"/>
                <a:gd name="T79" fmla="*/ 23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8" h="1112">
                  <a:moveTo>
                    <a:pt x="384" y="23"/>
                  </a:moveTo>
                  <a:cubicBezTo>
                    <a:pt x="387" y="127"/>
                    <a:pt x="380" y="230"/>
                    <a:pt x="366" y="332"/>
                  </a:cubicBezTo>
                  <a:cubicBezTo>
                    <a:pt x="366" y="333"/>
                    <a:pt x="367" y="333"/>
                    <a:pt x="367" y="333"/>
                  </a:cubicBezTo>
                  <a:cubicBezTo>
                    <a:pt x="412" y="371"/>
                    <a:pt x="463" y="414"/>
                    <a:pt x="497" y="468"/>
                  </a:cubicBezTo>
                  <a:cubicBezTo>
                    <a:pt x="537" y="531"/>
                    <a:pt x="548" y="603"/>
                    <a:pt x="527" y="661"/>
                  </a:cubicBezTo>
                  <a:cubicBezTo>
                    <a:pt x="523" y="673"/>
                    <a:pt x="510" y="679"/>
                    <a:pt x="498" y="674"/>
                  </a:cubicBezTo>
                  <a:cubicBezTo>
                    <a:pt x="486" y="670"/>
                    <a:pt x="479" y="657"/>
                    <a:pt x="484" y="645"/>
                  </a:cubicBezTo>
                  <a:cubicBezTo>
                    <a:pt x="500" y="600"/>
                    <a:pt x="491" y="543"/>
                    <a:pt x="458" y="493"/>
                  </a:cubicBezTo>
                  <a:cubicBezTo>
                    <a:pt x="432" y="452"/>
                    <a:pt x="395" y="418"/>
                    <a:pt x="357" y="385"/>
                  </a:cubicBezTo>
                  <a:cubicBezTo>
                    <a:pt x="344" y="464"/>
                    <a:pt x="325" y="541"/>
                    <a:pt x="302" y="617"/>
                  </a:cubicBezTo>
                  <a:cubicBezTo>
                    <a:pt x="302" y="620"/>
                    <a:pt x="303" y="623"/>
                    <a:pt x="302" y="627"/>
                  </a:cubicBezTo>
                  <a:cubicBezTo>
                    <a:pt x="301" y="631"/>
                    <a:pt x="298" y="635"/>
                    <a:pt x="295" y="638"/>
                  </a:cubicBezTo>
                  <a:cubicBezTo>
                    <a:pt x="276" y="697"/>
                    <a:pt x="254" y="755"/>
                    <a:pt x="229" y="811"/>
                  </a:cubicBezTo>
                  <a:cubicBezTo>
                    <a:pt x="292" y="888"/>
                    <a:pt x="314" y="999"/>
                    <a:pt x="282" y="1093"/>
                  </a:cubicBezTo>
                  <a:cubicBezTo>
                    <a:pt x="278" y="1105"/>
                    <a:pt x="265" y="1112"/>
                    <a:pt x="253" y="1108"/>
                  </a:cubicBezTo>
                  <a:cubicBezTo>
                    <a:pt x="241" y="1104"/>
                    <a:pt x="234" y="1090"/>
                    <a:pt x="238" y="1078"/>
                  </a:cubicBezTo>
                  <a:cubicBezTo>
                    <a:pt x="263" y="1006"/>
                    <a:pt x="250" y="922"/>
                    <a:pt x="208" y="858"/>
                  </a:cubicBezTo>
                  <a:cubicBezTo>
                    <a:pt x="171" y="936"/>
                    <a:pt x="129" y="1012"/>
                    <a:pt x="81" y="1084"/>
                  </a:cubicBezTo>
                  <a:cubicBezTo>
                    <a:pt x="74" y="1095"/>
                    <a:pt x="60" y="1097"/>
                    <a:pt x="49" y="1090"/>
                  </a:cubicBezTo>
                  <a:cubicBezTo>
                    <a:pt x="39" y="1083"/>
                    <a:pt x="36" y="1069"/>
                    <a:pt x="43" y="1058"/>
                  </a:cubicBezTo>
                  <a:cubicBezTo>
                    <a:pt x="95" y="980"/>
                    <a:pt x="140" y="897"/>
                    <a:pt x="179" y="811"/>
                  </a:cubicBezTo>
                  <a:cubicBezTo>
                    <a:pt x="179" y="807"/>
                    <a:pt x="181" y="802"/>
                    <a:pt x="184" y="799"/>
                  </a:cubicBezTo>
                  <a:cubicBezTo>
                    <a:pt x="207" y="747"/>
                    <a:pt x="227" y="695"/>
                    <a:pt x="245" y="642"/>
                  </a:cubicBezTo>
                  <a:cubicBezTo>
                    <a:pt x="214" y="643"/>
                    <a:pt x="180" y="654"/>
                    <a:pt x="149" y="673"/>
                  </a:cubicBezTo>
                  <a:cubicBezTo>
                    <a:pt x="109" y="698"/>
                    <a:pt x="75" y="734"/>
                    <a:pt x="42" y="768"/>
                  </a:cubicBezTo>
                  <a:cubicBezTo>
                    <a:pt x="33" y="778"/>
                    <a:pt x="18" y="778"/>
                    <a:pt x="9" y="769"/>
                  </a:cubicBezTo>
                  <a:cubicBezTo>
                    <a:pt x="0" y="760"/>
                    <a:pt x="0" y="746"/>
                    <a:pt x="8" y="736"/>
                  </a:cubicBezTo>
                  <a:cubicBezTo>
                    <a:pt x="43" y="700"/>
                    <a:pt x="80" y="662"/>
                    <a:pt x="125" y="634"/>
                  </a:cubicBezTo>
                  <a:cubicBezTo>
                    <a:pt x="126" y="633"/>
                    <a:pt x="128" y="632"/>
                    <a:pt x="130" y="631"/>
                  </a:cubicBezTo>
                  <a:cubicBezTo>
                    <a:pt x="173" y="606"/>
                    <a:pt x="218" y="594"/>
                    <a:pt x="259" y="596"/>
                  </a:cubicBezTo>
                  <a:cubicBezTo>
                    <a:pt x="290" y="496"/>
                    <a:pt x="312" y="393"/>
                    <a:pt x="325" y="289"/>
                  </a:cubicBezTo>
                  <a:cubicBezTo>
                    <a:pt x="262" y="292"/>
                    <a:pt x="198" y="323"/>
                    <a:pt x="160" y="374"/>
                  </a:cubicBezTo>
                  <a:cubicBezTo>
                    <a:pt x="153" y="384"/>
                    <a:pt x="138" y="386"/>
                    <a:pt x="128" y="378"/>
                  </a:cubicBezTo>
                  <a:cubicBezTo>
                    <a:pt x="118" y="371"/>
                    <a:pt x="116" y="356"/>
                    <a:pt x="123" y="346"/>
                  </a:cubicBezTo>
                  <a:cubicBezTo>
                    <a:pt x="144" y="319"/>
                    <a:pt x="169" y="297"/>
                    <a:pt x="198" y="280"/>
                  </a:cubicBezTo>
                  <a:cubicBezTo>
                    <a:pt x="238" y="256"/>
                    <a:pt x="284" y="244"/>
                    <a:pt x="330" y="243"/>
                  </a:cubicBezTo>
                  <a:cubicBezTo>
                    <a:pt x="337" y="171"/>
                    <a:pt x="340" y="98"/>
                    <a:pt x="338" y="25"/>
                  </a:cubicBezTo>
                  <a:cubicBezTo>
                    <a:pt x="337" y="16"/>
                    <a:pt x="342" y="8"/>
                    <a:pt x="349" y="4"/>
                  </a:cubicBezTo>
                  <a:cubicBezTo>
                    <a:pt x="352" y="2"/>
                    <a:pt x="356" y="1"/>
                    <a:pt x="360" y="1"/>
                  </a:cubicBezTo>
                  <a:cubicBezTo>
                    <a:pt x="373" y="0"/>
                    <a:pt x="384" y="10"/>
                    <a:pt x="384" y="2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0"/>
            <p:cNvSpPr/>
            <p:nvPr/>
          </p:nvSpPr>
          <p:spPr bwMode="auto">
            <a:xfrm>
              <a:off x="10296525" y="1908175"/>
              <a:ext cx="147638" cy="149225"/>
            </a:xfrm>
            <a:custGeom>
              <a:avLst/>
              <a:gdLst>
                <a:gd name="T0" fmla="*/ 80 w 160"/>
                <a:gd name="T1" fmla="*/ 2 h 160"/>
                <a:gd name="T2" fmla="*/ 113 w 160"/>
                <a:gd name="T3" fmla="*/ 10 h 160"/>
                <a:gd name="T4" fmla="*/ 145 w 160"/>
                <a:gd name="T5" fmla="*/ 47 h 160"/>
                <a:gd name="T6" fmla="*/ 157 w 160"/>
                <a:gd name="T7" fmla="*/ 91 h 160"/>
                <a:gd name="T8" fmla="*/ 144 w 160"/>
                <a:gd name="T9" fmla="*/ 119 h 160"/>
                <a:gd name="T10" fmla="*/ 70 w 160"/>
                <a:gd name="T11" fmla="*/ 159 h 160"/>
                <a:gd name="T12" fmla="*/ 4 w 160"/>
                <a:gd name="T13" fmla="*/ 113 h 160"/>
                <a:gd name="T14" fmla="*/ 1 w 160"/>
                <a:gd name="T15" fmla="*/ 75 h 160"/>
                <a:gd name="T16" fmla="*/ 18 w 160"/>
                <a:gd name="T17" fmla="*/ 25 h 160"/>
                <a:gd name="T18" fmla="*/ 43 w 160"/>
                <a:gd name="T19" fmla="*/ 8 h 160"/>
                <a:gd name="T20" fmla="*/ 68 w 160"/>
                <a:gd name="T21" fmla="*/ 5 h 160"/>
                <a:gd name="T22" fmla="*/ 80 w 160"/>
                <a:gd name="T23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60">
                  <a:moveTo>
                    <a:pt x="80" y="2"/>
                  </a:moveTo>
                  <a:cubicBezTo>
                    <a:pt x="92" y="0"/>
                    <a:pt x="101" y="1"/>
                    <a:pt x="113" y="10"/>
                  </a:cubicBezTo>
                  <a:cubicBezTo>
                    <a:pt x="126" y="20"/>
                    <a:pt x="136" y="33"/>
                    <a:pt x="145" y="47"/>
                  </a:cubicBezTo>
                  <a:cubicBezTo>
                    <a:pt x="154" y="60"/>
                    <a:pt x="160" y="76"/>
                    <a:pt x="157" y="91"/>
                  </a:cubicBezTo>
                  <a:cubicBezTo>
                    <a:pt x="156" y="102"/>
                    <a:pt x="151" y="111"/>
                    <a:pt x="144" y="119"/>
                  </a:cubicBezTo>
                  <a:cubicBezTo>
                    <a:pt x="127" y="143"/>
                    <a:pt x="99" y="159"/>
                    <a:pt x="70" y="159"/>
                  </a:cubicBezTo>
                  <a:cubicBezTo>
                    <a:pt x="41" y="160"/>
                    <a:pt x="12" y="141"/>
                    <a:pt x="4" y="113"/>
                  </a:cubicBezTo>
                  <a:cubicBezTo>
                    <a:pt x="0" y="101"/>
                    <a:pt x="0" y="88"/>
                    <a:pt x="1" y="75"/>
                  </a:cubicBezTo>
                  <a:cubicBezTo>
                    <a:pt x="3" y="57"/>
                    <a:pt x="7" y="39"/>
                    <a:pt x="18" y="25"/>
                  </a:cubicBezTo>
                  <a:cubicBezTo>
                    <a:pt x="25" y="16"/>
                    <a:pt x="32" y="10"/>
                    <a:pt x="43" y="8"/>
                  </a:cubicBezTo>
                  <a:cubicBezTo>
                    <a:pt x="51" y="7"/>
                    <a:pt x="60" y="7"/>
                    <a:pt x="68" y="5"/>
                  </a:cubicBezTo>
                  <a:cubicBezTo>
                    <a:pt x="72" y="4"/>
                    <a:pt x="76" y="3"/>
                    <a:pt x="80" y="2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1"/>
            <p:cNvSpPr/>
            <p:nvPr/>
          </p:nvSpPr>
          <p:spPr bwMode="auto">
            <a:xfrm>
              <a:off x="9829800" y="2016125"/>
              <a:ext cx="120650" cy="158750"/>
            </a:xfrm>
            <a:custGeom>
              <a:avLst/>
              <a:gdLst>
                <a:gd name="T0" fmla="*/ 93 w 130"/>
                <a:gd name="T1" fmla="*/ 14 h 171"/>
                <a:gd name="T2" fmla="*/ 128 w 130"/>
                <a:gd name="T3" fmla="*/ 93 h 171"/>
                <a:gd name="T4" fmla="*/ 111 w 130"/>
                <a:gd name="T5" fmla="*/ 151 h 171"/>
                <a:gd name="T6" fmla="*/ 40 w 130"/>
                <a:gd name="T7" fmla="*/ 159 h 171"/>
                <a:gd name="T8" fmla="*/ 2 w 130"/>
                <a:gd name="T9" fmla="*/ 97 h 171"/>
                <a:gd name="T10" fmla="*/ 23 w 130"/>
                <a:gd name="T11" fmla="*/ 25 h 171"/>
                <a:gd name="T12" fmla="*/ 42 w 130"/>
                <a:gd name="T13" fmla="*/ 6 h 171"/>
                <a:gd name="T14" fmla="*/ 93 w 130"/>
                <a:gd name="T15" fmla="*/ 1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71">
                  <a:moveTo>
                    <a:pt x="93" y="14"/>
                  </a:moveTo>
                  <a:cubicBezTo>
                    <a:pt x="116" y="27"/>
                    <a:pt x="127" y="68"/>
                    <a:pt x="128" y="93"/>
                  </a:cubicBezTo>
                  <a:cubicBezTo>
                    <a:pt x="130" y="113"/>
                    <a:pt x="125" y="136"/>
                    <a:pt x="111" y="151"/>
                  </a:cubicBezTo>
                  <a:cubicBezTo>
                    <a:pt x="93" y="169"/>
                    <a:pt x="62" y="171"/>
                    <a:pt x="40" y="159"/>
                  </a:cubicBezTo>
                  <a:cubicBezTo>
                    <a:pt x="18" y="147"/>
                    <a:pt x="4" y="122"/>
                    <a:pt x="2" y="97"/>
                  </a:cubicBezTo>
                  <a:cubicBezTo>
                    <a:pt x="0" y="71"/>
                    <a:pt x="9" y="46"/>
                    <a:pt x="23" y="25"/>
                  </a:cubicBezTo>
                  <a:cubicBezTo>
                    <a:pt x="28" y="18"/>
                    <a:pt x="34" y="10"/>
                    <a:pt x="42" y="6"/>
                  </a:cubicBezTo>
                  <a:cubicBezTo>
                    <a:pt x="55" y="0"/>
                    <a:pt x="81" y="8"/>
                    <a:pt x="93" y="1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2"/>
            <p:cNvSpPr/>
            <p:nvPr/>
          </p:nvSpPr>
          <p:spPr bwMode="auto">
            <a:xfrm>
              <a:off x="9920288" y="1609725"/>
              <a:ext cx="152400" cy="168275"/>
            </a:xfrm>
            <a:custGeom>
              <a:avLst/>
              <a:gdLst>
                <a:gd name="T0" fmla="*/ 121 w 165"/>
                <a:gd name="T1" fmla="*/ 27 h 181"/>
                <a:gd name="T2" fmla="*/ 135 w 165"/>
                <a:gd name="T3" fmla="*/ 32 h 181"/>
                <a:gd name="T4" fmla="*/ 160 w 165"/>
                <a:gd name="T5" fmla="*/ 70 h 181"/>
                <a:gd name="T6" fmla="*/ 152 w 165"/>
                <a:gd name="T7" fmla="*/ 138 h 181"/>
                <a:gd name="T8" fmla="*/ 98 w 165"/>
                <a:gd name="T9" fmla="*/ 177 h 181"/>
                <a:gd name="T10" fmla="*/ 29 w 165"/>
                <a:gd name="T11" fmla="*/ 150 h 181"/>
                <a:gd name="T12" fmla="*/ 2 w 165"/>
                <a:gd name="T13" fmla="*/ 80 h 181"/>
                <a:gd name="T14" fmla="*/ 29 w 165"/>
                <a:gd name="T15" fmla="*/ 17 h 181"/>
                <a:gd name="T16" fmla="*/ 113 w 165"/>
                <a:gd name="T17" fmla="*/ 25 h 181"/>
                <a:gd name="T18" fmla="*/ 121 w 165"/>
                <a:gd name="T19" fmla="*/ 2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81">
                  <a:moveTo>
                    <a:pt x="121" y="27"/>
                  </a:moveTo>
                  <a:cubicBezTo>
                    <a:pt x="126" y="28"/>
                    <a:pt x="131" y="30"/>
                    <a:pt x="135" y="32"/>
                  </a:cubicBezTo>
                  <a:cubicBezTo>
                    <a:pt x="149" y="39"/>
                    <a:pt x="156" y="55"/>
                    <a:pt x="160" y="70"/>
                  </a:cubicBezTo>
                  <a:cubicBezTo>
                    <a:pt x="165" y="93"/>
                    <a:pt x="163" y="117"/>
                    <a:pt x="152" y="138"/>
                  </a:cubicBezTo>
                  <a:cubicBezTo>
                    <a:pt x="141" y="158"/>
                    <a:pt x="121" y="174"/>
                    <a:pt x="98" y="177"/>
                  </a:cubicBezTo>
                  <a:cubicBezTo>
                    <a:pt x="73" y="181"/>
                    <a:pt x="47" y="169"/>
                    <a:pt x="29" y="150"/>
                  </a:cubicBezTo>
                  <a:cubicBezTo>
                    <a:pt x="12" y="131"/>
                    <a:pt x="4" y="106"/>
                    <a:pt x="2" y="80"/>
                  </a:cubicBezTo>
                  <a:cubicBezTo>
                    <a:pt x="0" y="57"/>
                    <a:pt x="8" y="30"/>
                    <a:pt x="29" y="17"/>
                  </a:cubicBezTo>
                  <a:cubicBezTo>
                    <a:pt x="56" y="0"/>
                    <a:pt x="86" y="17"/>
                    <a:pt x="113" y="25"/>
                  </a:cubicBezTo>
                  <a:cubicBezTo>
                    <a:pt x="115" y="26"/>
                    <a:pt x="118" y="26"/>
                    <a:pt x="121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3"/>
            <p:cNvSpPr/>
            <p:nvPr/>
          </p:nvSpPr>
          <p:spPr bwMode="auto">
            <a:xfrm>
              <a:off x="10052050" y="2333625"/>
              <a:ext cx="174625" cy="150813"/>
            </a:xfrm>
            <a:custGeom>
              <a:avLst/>
              <a:gdLst>
                <a:gd name="T0" fmla="*/ 88 w 187"/>
                <a:gd name="T1" fmla="*/ 1 h 162"/>
                <a:gd name="T2" fmla="*/ 150 w 187"/>
                <a:gd name="T3" fmla="*/ 18 h 162"/>
                <a:gd name="T4" fmla="*/ 185 w 187"/>
                <a:gd name="T5" fmla="*/ 78 h 162"/>
                <a:gd name="T6" fmla="*/ 184 w 187"/>
                <a:gd name="T7" fmla="*/ 101 h 162"/>
                <a:gd name="T8" fmla="*/ 170 w 187"/>
                <a:gd name="T9" fmla="*/ 119 h 162"/>
                <a:gd name="T10" fmla="*/ 84 w 187"/>
                <a:gd name="T11" fmla="*/ 162 h 162"/>
                <a:gd name="T12" fmla="*/ 3 w 187"/>
                <a:gd name="T13" fmla="*/ 88 h 162"/>
                <a:gd name="T14" fmla="*/ 81 w 187"/>
                <a:gd name="T15" fmla="*/ 1 h 162"/>
                <a:gd name="T16" fmla="*/ 88 w 187"/>
                <a:gd name="T17" fmla="*/ 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62">
                  <a:moveTo>
                    <a:pt x="88" y="1"/>
                  </a:moveTo>
                  <a:cubicBezTo>
                    <a:pt x="110" y="0"/>
                    <a:pt x="133" y="4"/>
                    <a:pt x="150" y="18"/>
                  </a:cubicBezTo>
                  <a:cubicBezTo>
                    <a:pt x="168" y="33"/>
                    <a:pt x="181" y="55"/>
                    <a:pt x="185" y="78"/>
                  </a:cubicBezTo>
                  <a:cubicBezTo>
                    <a:pt x="186" y="85"/>
                    <a:pt x="187" y="94"/>
                    <a:pt x="184" y="101"/>
                  </a:cubicBezTo>
                  <a:cubicBezTo>
                    <a:pt x="181" y="108"/>
                    <a:pt x="176" y="114"/>
                    <a:pt x="170" y="119"/>
                  </a:cubicBezTo>
                  <a:cubicBezTo>
                    <a:pt x="147" y="142"/>
                    <a:pt x="117" y="162"/>
                    <a:pt x="84" y="162"/>
                  </a:cubicBezTo>
                  <a:cubicBezTo>
                    <a:pt x="43" y="162"/>
                    <a:pt x="6" y="128"/>
                    <a:pt x="3" y="88"/>
                  </a:cubicBezTo>
                  <a:cubicBezTo>
                    <a:pt x="0" y="42"/>
                    <a:pt x="37" y="4"/>
                    <a:pt x="81" y="1"/>
                  </a:cubicBezTo>
                  <a:cubicBezTo>
                    <a:pt x="83" y="1"/>
                    <a:pt x="86" y="1"/>
                    <a:pt x="88" y="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4"/>
            <p:cNvSpPr/>
            <p:nvPr/>
          </p:nvSpPr>
          <p:spPr bwMode="auto">
            <a:xfrm>
              <a:off x="9817100" y="2319337"/>
              <a:ext cx="165100" cy="157163"/>
            </a:xfrm>
            <a:custGeom>
              <a:avLst/>
              <a:gdLst>
                <a:gd name="T0" fmla="*/ 134 w 177"/>
                <a:gd name="T1" fmla="*/ 27 h 170"/>
                <a:gd name="T2" fmla="*/ 168 w 177"/>
                <a:gd name="T3" fmla="*/ 67 h 170"/>
                <a:gd name="T4" fmla="*/ 166 w 177"/>
                <a:gd name="T5" fmla="*/ 129 h 170"/>
                <a:gd name="T6" fmla="*/ 109 w 177"/>
                <a:gd name="T7" fmla="*/ 165 h 170"/>
                <a:gd name="T8" fmla="*/ 18 w 177"/>
                <a:gd name="T9" fmla="*/ 123 h 170"/>
                <a:gd name="T10" fmla="*/ 30 w 177"/>
                <a:gd name="T11" fmla="*/ 25 h 170"/>
                <a:gd name="T12" fmla="*/ 122 w 177"/>
                <a:gd name="T13" fmla="*/ 18 h 170"/>
                <a:gd name="T14" fmla="*/ 134 w 177"/>
                <a:gd name="T15" fmla="*/ 2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170">
                  <a:moveTo>
                    <a:pt x="134" y="27"/>
                  </a:moveTo>
                  <a:cubicBezTo>
                    <a:pt x="148" y="37"/>
                    <a:pt x="162" y="51"/>
                    <a:pt x="168" y="67"/>
                  </a:cubicBezTo>
                  <a:cubicBezTo>
                    <a:pt x="176" y="87"/>
                    <a:pt x="177" y="110"/>
                    <a:pt x="166" y="129"/>
                  </a:cubicBezTo>
                  <a:cubicBezTo>
                    <a:pt x="155" y="150"/>
                    <a:pt x="132" y="162"/>
                    <a:pt x="109" y="165"/>
                  </a:cubicBezTo>
                  <a:cubicBezTo>
                    <a:pt x="74" y="170"/>
                    <a:pt x="36" y="153"/>
                    <a:pt x="18" y="123"/>
                  </a:cubicBezTo>
                  <a:cubicBezTo>
                    <a:pt x="0" y="92"/>
                    <a:pt x="5" y="49"/>
                    <a:pt x="30" y="25"/>
                  </a:cubicBezTo>
                  <a:cubicBezTo>
                    <a:pt x="55" y="1"/>
                    <a:pt x="93" y="0"/>
                    <a:pt x="122" y="18"/>
                  </a:cubicBezTo>
                  <a:cubicBezTo>
                    <a:pt x="126" y="21"/>
                    <a:pt x="130" y="24"/>
                    <a:pt x="134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65"/>
            <p:cNvSpPr/>
            <p:nvPr/>
          </p:nvSpPr>
          <p:spPr bwMode="auto">
            <a:xfrm>
              <a:off x="9664700" y="2522537"/>
              <a:ext cx="311150" cy="336550"/>
            </a:xfrm>
            <a:custGeom>
              <a:avLst/>
              <a:gdLst>
                <a:gd name="T0" fmla="*/ 149 w 336"/>
                <a:gd name="T1" fmla="*/ 117 h 363"/>
                <a:gd name="T2" fmla="*/ 39 w 336"/>
                <a:gd name="T3" fmla="*/ 112 h 363"/>
                <a:gd name="T4" fmla="*/ 9 w 336"/>
                <a:gd name="T5" fmla="*/ 133 h 363"/>
                <a:gd name="T6" fmla="*/ 6 w 336"/>
                <a:gd name="T7" fmla="*/ 168 h 363"/>
                <a:gd name="T8" fmla="*/ 32 w 336"/>
                <a:gd name="T9" fmla="*/ 184 h 363"/>
                <a:gd name="T10" fmla="*/ 135 w 336"/>
                <a:gd name="T11" fmla="*/ 187 h 363"/>
                <a:gd name="T12" fmla="*/ 68 w 336"/>
                <a:gd name="T13" fmla="*/ 243 h 363"/>
                <a:gd name="T14" fmla="*/ 57 w 336"/>
                <a:gd name="T15" fmla="*/ 293 h 363"/>
                <a:gd name="T16" fmla="*/ 120 w 336"/>
                <a:gd name="T17" fmla="*/ 301 h 363"/>
                <a:gd name="T18" fmla="*/ 154 w 336"/>
                <a:gd name="T19" fmla="*/ 237 h 363"/>
                <a:gd name="T20" fmla="*/ 173 w 336"/>
                <a:gd name="T21" fmla="*/ 315 h 363"/>
                <a:gd name="T22" fmla="*/ 237 w 336"/>
                <a:gd name="T23" fmla="*/ 355 h 363"/>
                <a:gd name="T24" fmla="*/ 264 w 336"/>
                <a:gd name="T25" fmla="*/ 291 h 363"/>
                <a:gd name="T26" fmla="*/ 218 w 336"/>
                <a:gd name="T27" fmla="*/ 231 h 363"/>
                <a:gd name="T28" fmla="*/ 282 w 336"/>
                <a:gd name="T29" fmla="*/ 253 h 363"/>
                <a:gd name="T30" fmla="*/ 332 w 336"/>
                <a:gd name="T31" fmla="*/ 212 h 363"/>
                <a:gd name="T32" fmla="*/ 296 w 336"/>
                <a:gd name="T33" fmla="*/ 153 h 363"/>
                <a:gd name="T34" fmla="*/ 222 w 336"/>
                <a:gd name="T35" fmla="*/ 147 h 363"/>
                <a:gd name="T36" fmla="*/ 256 w 336"/>
                <a:gd name="T37" fmla="*/ 77 h 363"/>
                <a:gd name="T38" fmla="*/ 216 w 336"/>
                <a:gd name="T39" fmla="*/ 8 h 363"/>
                <a:gd name="T40" fmla="*/ 203 w 336"/>
                <a:gd name="T41" fmla="*/ 1 h 363"/>
                <a:gd name="T42" fmla="*/ 188 w 336"/>
                <a:gd name="T43" fmla="*/ 4 h 363"/>
                <a:gd name="T44" fmla="*/ 149 w 336"/>
                <a:gd name="T45" fmla="*/ 1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63">
                  <a:moveTo>
                    <a:pt x="149" y="117"/>
                  </a:moveTo>
                  <a:cubicBezTo>
                    <a:pt x="123" y="94"/>
                    <a:pt x="73" y="102"/>
                    <a:pt x="39" y="112"/>
                  </a:cubicBezTo>
                  <a:cubicBezTo>
                    <a:pt x="28" y="116"/>
                    <a:pt x="16" y="122"/>
                    <a:pt x="9" y="133"/>
                  </a:cubicBezTo>
                  <a:cubicBezTo>
                    <a:pt x="2" y="143"/>
                    <a:pt x="0" y="157"/>
                    <a:pt x="6" y="168"/>
                  </a:cubicBezTo>
                  <a:cubicBezTo>
                    <a:pt x="12" y="176"/>
                    <a:pt x="22" y="181"/>
                    <a:pt x="32" y="184"/>
                  </a:cubicBezTo>
                  <a:cubicBezTo>
                    <a:pt x="66" y="194"/>
                    <a:pt x="101" y="195"/>
                    <a:pt x="135" y="187"/>
                  </a:cubicBezTo>
                  <a:cubicBezTo>
                    <a:pt x="108" y="199"/>
                    <a:pt x="85" y="219"/>
                    <a:pt x="68" y="243"/>
                  </a:cubicBezTo>
                  <a:cubicBezTo>
                    <a:pt x="57" y="258"/>
                    <a:pt x="49" y="277"/>
                    <a:pt x="57" y="293"/>
                  </a:cubicBezTo>
                  <a:cubicBezTo>
                    <a:pt x="67" y="315"/>
                    <a:pt x="101" y="316"/>
                    <a:pt x="120" y="301"/>
                  </a:cubicBezTo>
                  <a:cubicBezTo>
                    <a:pt x="139" y="285"/>
                    <a:pt x="147" y="260"/>
                    <a:pt x="154" y="237"/>
                  </a:cubicBezTo>
                  <a:cubicBezTo>
                    <a:pt x="153" y="264"/>
                    <a:pt x="160" y="291"/>
                    <a:pt x="173" y="315"/>
                  </a:cubicBezTo>
                  <a:cubicBezTo>
                    <a:pt x="185" y="340"/>
                    <a:pt x="211" y="363"/>
                    <a:pt x="237" y="355"/>
                  </a:cubicBezTo>
                  <a:cubicBezTo>
                    <a:pt x="262" y="348"/>
                    <a:pt x="272" y="316"/>
                    <a:pt x="264" y="291"/>
                  </a:cubicBezTo>
                  <a:cubicBezTo>
                    <a:pt x="257" y="267"/>
                    <a:pt x="237" y="248"/>
                    <a:pt x="218" y="231"/>
                  </a:cubicBezTo>
                  <a:cubicBezTo>
                    <a:pt x="236" y="245"/>
                    <a:pt x="259" y="255"/>
                    <a:pt x="282" y="253"/>
                  </a:cubicBezTo>
                  <a:cubicBezTo>
                    <a:pt x="305" y="251"/>
                    <a:pt x="328" y="235"/>
                    <a:pt x="332" y="212"/>
                  </a:cubicBezTo>
                  <a:cubicBezTo>
                    <a:pt x="336" y="187"/>
                    <a:pt x="319" y="163"/>
                    <a:pt x="296" y="153"/>
                  </a:cubicBezTo>
                  <a:cubicBezTo>
                    <a:pt x="273" y="142"/>
                    <a:pt x="247" y="143"/>
                    <a:pt x="222" y="147"/>
                  </a:cubicBezTo>
                  <a:cubicBezTo>
                    <a:pt x="246" y="133"/>
                    <a:pt x="259" y="104"/>
                    <a:pt x="256" y="77"/>
                  </a:cubicBezTo>
                  <a:cubicBezTo>
                    <a:pt x="254" y="50"/>
                    <a:pt x="238" y="25"/>
                    <a:pt x="216" y="8"/>
                  </a:cubicBezTo>
                  <a:cubicBezTo>
                    <a:pt x="212" y="5"/>
                    <a:pt x="208" y="2"/>
                    <a:pt x="203" y="1"/>
                  </a:cubicBezTo>
                  <a:cubicBezTo>
                    <a:pt x="198" y="0"/>
                    <a:pt x="193" y="2"/>
                    <a:pt x="188" y="4"/>
                  </a:cubicBezTo>
                  <a:cubicBezTo>
                    <a:pt x="150" y="21"/>
                    <a:pt x="128" y="82"/>
                    <a:pt x="149" y="11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66"/>
            <p:cNvSpPr/>
            <p:nvPr/>
          </p:nvSpPr>
          <p:spPr bwMode="auto">
            <a:xfrm>
              <a:off x="9809163" y="2665412"/>
              <a:ext cx="26988" cy="28575"/>
            </a:xfrm>
            <a:custGeom>
              <a:avLst/>
              <a:gdLst>
                <a:gd name="T0" fmla="*/ 27 w 28"/>
                <a:gd name="T1" fmla="*/ 13 h 31"/>
                <a:gd name="T2" fmla="*/ 22 w 28"/>
                <a:gd name="T3" fmla="*/ 4 h 31"/>
                <a:gd name="T4" fmla="*/ 11 w 28"/>
                <a:gd name="T5" fmla="*/ 0 h 31"/>
                <a:gd name="T6" fmla="*/ 7 w 28"/>
                <a:gd name="T7" fmla="*/ 1 h 31"/>
                <a:gd name="T8" fmla="*/ 5 w 28"/>
                <a:gd name="T9" fmla="*/ 4 h 31"/>
                <a:gd name="T10" fmla="*/ 1 w 28"/>
                <a:gd name="T11" fmla="*/ 20 h 31"/>
                <a:gd name="T12" fmla="*/ 16 w 28"/>
                <a:gd name="T13" fmla="*/ 30 h 31"/>
                <a:gd name="T14" fmla="*/ 27 w 28"/>
                <a:gd name="T15" fmla="*/ 14 h 31"/>
                <a:gd name="T16" fmla="*/ 27 w 2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1">
                  <a:moveTo>
                    <a:pt x="27" y="13"/>
                  </a:moveTo>
                  <a:cubicBezTo>
                    <a:pt x="26" y="9"/>
                    <a:pt x="25" y="6"/>
                    <a:pt x="22" y="4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2" y="9"/>
                    <a:pt x="0" y="14"/>
                    <a:pt x="1" y="20"/>
                  </a:cubicBezTo>
                  <a:cubicBezTo>
                    <a:pt x="3" y="26"/>
                    <a:pt x="10" y="31"/>
                    <a:pt x="16" y="30"/>
                  </a:cubicBezTo>
                  <a:cubicBezTo>
                    <a:pt x="24" y="29"/>
                    <a:pt x="28" y="21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67"/>
            <p:cNvSpPr/>
            <p:nvPr/>
          </p:nvSpPr>
          <p:spPr bwMode="auto">
            <a:xfrm>
              <a:off x="9845675" y="2686050"/>
              <a:ext cx="25400" cy="30163"/>
            </a:xfrm>
            <a:custGeom>
              <a:avLst/>
              <a:gdLst>
                <a:gd name="T0" fmla="*/ 27 w 28"/>
                <a:gd name="T1" fmla="*/ 13 h 31"/>
                <a:gd name="T2" fmla="*/ 22 w 28"/>
                <a:gd name="T3" fmla="*/ 3 h 31"/>
                <a:gd name="T4" fmla="*/ 11 w 28"/>
                <a:gd name="T5" fmla="*/ 0 h 31"/>
                <a:gd name="T6" fmla="*/ 7 w 28"/>
                <a:gd name="T7" fmla="*/ 1 h 31"/>
                <a:gd name="T8" fmla="*/ 5 w 28"/>
                <a:gd name="T9" fmla="*/ 4 h 31"/>
                <a:gd name="T10" fmla="*/ 1 w 28"/>
                <a:gd name="T11" fmla="*/ 20 h 31"/>
                <a:gd name="T12" fmla="*/ 16 w 28"/>
                <a:gd name="T13" fmla="*/ 30 h 31"/>
                <a:gd name="T14" fmla="*/ 27 w 28"/>
                <a:gd name="T15" fmla="*/ 14 h 31"/>
                <a:gd name="T16" fmla="*/ 27 w 2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1">
                  <a:moveTo>
                    <a:pt x="27" y="13"/>
                  </a:moveTo>
                  <a:cubicBezTo>
                    <a:pt x="26" y="9"/>
                    <a:pt x="25" y="6"/>
                    <a:pt x="22" y="3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2" y="9"/>
                    <a:pt x="0" y="14"/>
                    <a:pt x="1" y="20"/>
                  </a:cubicBezTo>
                  <a:cubicBezTo>
                    <a:pt x="3" y="26"/>
                    <a:pt x="9" y="31"/>
                    <a:pt x="16" y="30"/>
                  </a:cubicBezTo>
                  <a:cubicBezTo>
                    <a:pt x="23" y="28"/>
                    <a:pt x="28" y="21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68"/>
            <p:cNvSpPr/>
            <p:nvPr/>
          </p:nvSpPr>
          <p:spPr bwMode="auto">
            <a:xfrm>
              <a:off x="9812338" y="2709862"/>
              <a:ext cx="33338" cy="33338"/>
            </a:xfrm>
            <a:custGeom>
              <a:avLst/>
              <a:gdLst>
                <a:gd name="T0" fmla="*/ 28 w 37"/>
                <a:gd name="T1" fmla="*/ 5 h 36"/>
                <a:gd name="T2" fmla="*/ 18 w 37"/>
                <a:gd name="T3" fmla="*/ 0 h 36"/>
                <a:gd name="T4" fmla="*/ 5 w 37"/>
                <a:gd name="T5" fmla="*/ 4 h 36"/>
                <a:gd name="T6" fmla="*/ 0 w 37"/>
                <a:gd name="T7" fmla="*/ 17 h 36"/>
                <a:gd name="T8" fmla="*/ 14 w 37"/>
                <a:gd name="T9" fmla="*/ 34 h 36"/>
                <a:gd name="T10" fmla="*/ 33 w 37"/>
                <a:gd name="T11" fmla="*/ 27 h 36"/>
                <a:gd name="T12" fmla="*/ 30 w 37"/>
                <a:gd name="T13" fmla="*/ 8 h 36"/>
                <a:gd name="T14" fmla="*/ 28 w 37"/>
                <a:gd name="T15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6">
                  <a:moveTo>
                    <a:pt x="28" y="5"/>
                  </a:moveTo>
                  <a:cubicBezTo>
                    <a:pt x="25" y="3"/>
                    <a:pt x="21" y="1"/>
                    <a:pt x="18" y="0"/>
                  </a:cubicBezTo>
                  <a:cubicBezTo>
                    <a:pt x="13" y="0"/>
                    <a:pt x="8" y="1"/>
                    <a:pt x="5" y="4"/>
                  </a:cubicBezTo>
                  <a:cubicBezTo>
                    <a:pt x="1" y="7"/>
                    <a:pt x="0" y="12"/>
                    <a:pt x="0" y="17"/>
                  </a:cubicBezTo>
                  <a:cubicBezTo>
                    <a:pt x="1" y="25"/>
                    <a:pt x="6" y="32"/>
                    <a:pt x="14" y="34"/>
                  </a:cubicBezTo>
                  <a:cubicBezTo>
                    <a:pt x="21" y="36"/>
                    <a:pt x="29" y="33"/>
                    <a:pt x="33" y="27"/>
                  </a:cubicBezTo>
                  <a:cubicBezTo>
                    <a:pt x="37" y="21"/>
                    <a:pt x="35" y="13"/>
                    <a:pt x="30" y="8"/>
                  </a:cubicBezTo>
                  <a:cubicBezTo>
                    <a:pt x="29" y="7"/>
                    <a:pt x="29" y="6"/>
                    <a:pt x="28" y="5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69"/>
            <p:cNvSpPr/>
            <p:nvPr/>
          </p:nvSpPr>
          <p:spPr bwMode="auto">
            <a:xfrm>
              <a:off x="10474325" y="2046287"/>
              <a:ext cx="804863" cy="655638"/>
            </a:xfrm>
            <a:custGeom>
              <a:avLst/>
              <a:gdLst>
                <a:gd name="T0" fmla="*/ 40 w 868"/>
                <a:gd name="T1" fmla="*/ 138 h 706"/>
                <a:gd name="T2" fmla="*/ 291 w 868"/>
                <a:gd name="T3" fmla="*/ 603 h 706"/>
                <a:gd name="T4" fmla="*/ 267 w 868"/>
                <a:gd name="T5" fmla="*/ 488 h 706"/>
                <a:gd name="T6" fmla="*/ 505 w 868"/>
                <a:gd name="T7" fmla="*/ 700 h 706"/>
                <a:gd name="T8" fmla="*/ 436 w 868"/>
                <a:gd name="T9" fmla="*/ 560 h 706"/>
                <a:gd name="T10" fmla="*/ 819 w 868"/>
                <a:gd name="T11" fmla="*/ 695 h 706"/>
                <a:gd name="T12" fmla="*/ 659 w 868"/>
                <a:gd name="T13" fmla="*/ 490 h 706"/>
                <a:gd name="T14" fmla="*/ 868 w 868"/>
                <a:gd name="T15" fmla="*/ 516 h 706"/>
                <a:gd name="T16" fmla="*/ 651 w 868"/>
                <a:gd name="T17" fmla="*/ 327 h 706"/>
                <a:gd name="T18" fmla="*/ 800 w 868"/>
                <a:gd name="T19" fmla="*/ 321 h 706"/>
                <a:gd name="T20" fmla="*/ 673 w 868"/>
                <a:gd name="T21" fmla="*/ 207 h 706"/>
                <a:gd name="T22" fmla="*/ 485 w 868"/>
                <a:gd name="T23" fmla="*/ 176 h 706"/>
                <a:gd name="T24" fmla="*/ 660 w 868"/>
                <a:gd name="T25" fmla="*/ 125 h 706"/>
                <a:gd name="T26" fmla="*/ 191 w 868"/>
                <a:gd name="T27" fmla="*/ 25 h 706"/>
                <a:gd name="T28" fmla="*/ 40 w 868"/>
                <a:gd name="T29" fmla="*/ 13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7" h="706">
                  <a:moveTo>
                    <a:pt x="40" y="138"/>
                  </a:moveTo>
                  <a:cubicBezTo>
                    <a:pt x="0" y="289"/>
                    <a:pt x="172" y="536"/>
                    <a:pt x="291" y="603"/>
                  </a:cubicBezTo>
                  <a:cubicBezTo>
                    <a:pt x="283" y="565"/>
                    <a:pt x="275" y="527"/>
                    <a:pt x="267" y="488"/>
                  </a:cubicBezTo>
                  <a:cubicBezTo>
                    <a:pt x="330" y="575"/>
                    <a:pt x="412" y="648"/>
                    <a:pt x="505" y="700"/>
                  </a:cubicBezTo>
                  <a:cubicBezTo>
                    <a:pt x="502" y="647"/>
                    <a:pt x="476" y="595"/>
                    <a:pt x="436" y="560"/>
                  </a:cubicBezTo>
                  <a:cubicBezTo>
                    <a:pt x="537" y="656"/>
                    <a:pt x="680" y="706"/>
                    <a:pt x="819" y="695"/>
                  </a:cubicBezTo>
                  <a:cubicBezTo>
                    <a:pt x="775" y="620"/>
                    <a:pt x="721" y="551"/>
                    <a:pt x="659" y="490"/>
                  </a:cubicBezTo>
                  <a:cubicBezTo>
                    <a:pt x="728" y="505"/>
                    <a:pt x="798" y="513"/>
                    <a:pt x="868" y="516"/>
                  </a:cubicBezTo>
                  <a:cubicBezTo>
                    <a:pt x="856" y="411"/>
                    <a:pt x="756" y="324"/>
                    <a:pt x="651" y="327"/>
                  </a:cubicBezTo>
                  <a:cubicBezTo>
                    <a:pt x="700" y="325"/>
                    <a:pt x="750" y="323"/>
                    <a:pt x="800" y="321"/>
                  </a:cubicBezTo>
                  <a:cubicBezTo>
                    <a:pt x="800" y="259"/>
                    <a:pt x="732" y="223"/>
                    <a:pt x="673" y="207"/>
                  </a:cubicBezTo>
                  <a:cubicBezTo>
                    <a:pt x="612" y="189"/>
                    <a:pt x="548" y="179"/>
                    <a:pt x="485" y="176"/>
                  </a:cubicBezTo>
                  <a:cubicBezTo>
                    <a:pt x="546" y="172"/>
                    <a:pt x="606" y="155"/>
                    <a:pt x="660" y="125"/>
                  </a:cubicBezTo>
                  <a:cubicBezTo>
                    <a:pt x="523" y="37"/>
                    <a:pt x="353" y="0"/>
                    <a:pt x="191" y="25"/>
                  </a:cubicBezTo>
                  <a:cubicBezTo>
                    <a:pt x="100" y="38"/>
                    <a:pt x="55" y="81"/>
                    <a:pt x="40" y="13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0"/>
            <p:cNvSpPr/>
            <p:nvPr/>
          </p:nvSpPr>
          <p:spPr bwMode="auto">
            <a:xfrm>
              <a:off x="10021888" y="1176337"/>
              <a:ext cx="520700" cy="479425"/>
            </a:xfrm>
            <a:custGeom>
              <a:avLst/>
              <a:gdLst>
                <a:gd name="T0" fmla="*/ 529 w 562"/>
                <a:gd name="T1" fmla="*/ 188 h 516"/>
                <a:gd name="T2" fmla="*/ 169 w 562"/>
                <a:gd name="T3" fmla="*/ 17 h 516"/>
                <a:gd name="T4" fmla="*/ 9 w 562"/>
                <a:gd name="T5" fmla="*/ 156 h 516"/>
                <a:gd name="T6" fmla="*/ 133 w 562"/>
                <a:gd name="T7" fmla="*/ 240 h 516"/>
                <a:gd name="T8" fmla="*/ 49 w 562"/>
                <a:gd name="T9" fmla="*/ 398 h 516"/>
                <a:gd name="T10" fmla="*/ 365 w 562"/>
                <a:gd name="T11" fmla="*/ 325 h 516"/>
                <a:gd name="T12" fmla="*/ 529 w 562"/>
                <a:gd name="T13" fmla="*/ 188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516">
                  <a:moveTo>
                    <a:pt x="529" y="188"/>
                  </a:moveTo>
                  <a:cubicBezTo>
                    <a:pt x="562" y="91"/>
                    <a:pt x="309" y="0"/>
                    <a:pt x="169" y="17"/>
                  </a:cubicBezTo>
                  <a:cubicBezTo>
                    <a:pt x="30" y="34"/>
                    <a:pt x="0" y="101"/>
                    <a:pt x="9" y="156"/>
                  </a:cubicBezTo>
                  <a:cubicBezTo>
                    <a:pt x="19" y="211"/>
                    <a:pt x="118" y="189"/>
                    <a:pt x="133" y="240"/>
                  </a:cubicBezTo>
                  <a:cubicBezTo>
                    <a:pt x="147" y="290"/>
                    <a:pt x="10" y="305"/>
                    <a:pt x="49" y="398"/>
                  </a:cubicBezTo>
                  <a:cubicBezTo>
                    <a:pt x="99" y="516"/>
                    <a:pt x="287" y="379"/>
                    <a:pt x="365" y="325"/>
                  </a:cubicBezTo>
                  <a:cubicBezTo>
                    <a:pt x="443" y="270"/>
                    <a:pt x="506" y="256"/>
                    <a:pt x="529" y="188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1"/>
            <p:cNvSpPr/>
            <p:nvPr/>
          </p:nvSpPr>
          <p:spPr bwMode="auto">
            <a:xfrm>
              <a:off x="10191750" y="1406525"/>
              <a:ext cx="438150" cy="512763"/>
            </a:xfrm>
            <a:custGeom>
              <a:avLst/>
              <a:gdLst>
                <a:gd name="T0" fmla="*/ 405 w 473"/>
                <a:gd name="T1" fmla="*/ 36 h 553"/>
                <a:gd name="T2" fmla="*/ 73 w 473"/>
                <a:gd name="T3" fmla="*/ 307 h 553"/>
                <a:gd name="T4" fmla="*/ 104 w 473"/>
                <a:gd name="T5" fmla="*/ 517 h 553"/>
                <a:gd name="T6" fmla="*/ 239 w 473"/>
                <a:gd name="T7" fmla="*/ 417 h 553"/>
                <a:gd name="T8" fmla="*/ 367 w 473"/>
                <a:gd name="T9" fmla="*/ 532 h 553"/>
                <a:gd name="T10" fmla="*/ 395 w 473"/>
                <a:gd name="T11" fmla="*/ 242 h 553"/>
                <a:gd name="T12" fmla="*/ 405 w 473"/>
                <a:gd name="T13" fmla="*/ 3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553">
                  <a:moveTo>
                    <a:pt x="405" y="36"/>
                  </a:moveTo>
                  <a:cubicBezTo>
                    <a:pt x="332" y="0"/>
                    <a:pt x="147" y="135"/>
                    <a:pt x="73" y="307"/>
                  </a:cubicBezTo>
                  <a:cubicBezTo>
                    <a:pt x="0" y="479"/>
                    <a:pt x="59" y="517"/>
                    <a:pt x="104" y="517"/>
                  </a:cubicBezTo>
                  <a:cubicBezTo>
                    <a:pt x="149" y="517"/>
                    <a:pt x="203" y="415"/>
                    <a:pt x="239" y="417"/>
                  </a:cubicBezTo>
                  <a:cubicBezTo>
                    <a:pt x="275" y="420"/>
                    <a:pt x="285" y="553"/>
                    <a:pt x="367" y="532"/>
                  </a:cubicBezTo>
                  <a:cubicBezTo>
                    <a:pt x="473" y="505"/>
                    <a:pt x="390" y="407"/>
                    <a:pt x="395" y="242"/>
                  </a:cubicBezTo>
                  <a:cubicBezTo>
                    <a:pt x="399" y="77"/>
                    <a:pt x="458" y="63"/>
                    <a:pt x="405" y="36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2"/>
            <p:cNvSpPr/>
            <p:nvPr/>
          </p:nvSpPr>
          <p:spPr bwMode="auto">
            <a:xfrm>
              <a:off x="10604500" y="1423987"/>
              <a:ext cx="450850" cy="460375"/>
            </a:xfrm>
            <a:custGeom>
              <a:avLst/>
              <a:gdLst>
                <a:gd name="T0" fmla="*/ 57 w 487"/>
                <a:gd name="T1" fmla="*/ 22 h 496"/>
                <a:gd name="T2" fmla="*/ 107 w 487"/>
                <a:gd name="T3" fmla="*/ 290 h 496"/>
                <a:gd name="T4" fmla="*/ 342 w 487"/>
                <a:gd name="T5" fmla="*/ 419 h 496"/>
                <a:gd name="T6" fmla="*/ 346 w 487"/>
                <a:gd name="T7" fmla="*/ 238 h 496"/>
                <a:gd name="T8" fmla="*/ 463 w 487"/>
                <a:gd name="T9" fmla="*/ 176 h 496"/>
                <a:gd name="T10" fmla="*/ 248 w 487"/>
                <a:gd name="T11" fmla="*/ 86 h 496"/>
                <a:gd name="T12" fmla="*/ 57 w 487"/>
                <a:gd name="T13" fmla="*/ 2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496">
                  <a:moveTo>
                    <a:pt x="57" y="22"/>
                  </a:moveTo>
                  <a:cubicBezTo>
                    <a:pt x="0" y="38"/>
                    <a:pt x="42" y="183"/>
                    <a:pt x="107" y="290"/>
                  </a:cubicBezTo>
                  <a:cubicBezTo>
                    <a:pt x="173" y="396"/>
                    <a:pt x="295" y="496"/>
                    <a:pt x="342" y="419"/>
                  </a:cubicBezTo>
                  <a:cubicBezTo>
                    <a:pt x="388" y="341"/>
                    <a:pt x="311" y="273"/>
                    <a:pt x="346" y="238"/>
                  </a:cubicBezTo>
                  <a:cubicBezTo>
                    <a:pt x="381" y="202"/>
                    <a:pt x="446" y="250"/>
                    <a:pt x="463" y="176"/>
                  </a:cubicBezTo>
                  <a:cubicBezTo>
                    <a:pt x="487" y="76"/>
                    <a:pt x="341" y="101"/>
                    <a:pt x="248" y="86"/>
                  </a:cubicBezTo>
                  <a:cubicBezTo>
                    <a:pt x="154" y="71"/>
                    <a:pt x="141" y="0"/>
                    <a:pt x="57" y="22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3"/>
            <p:cNvSpPr/>
            <p:nvPr/>
          </p:nvSpPr>
          <p:spPr bwMode="auto">
            <a:xfrm>
              <a:off x="10621963" y="909637"/>
              <a:ext cx="515938" cy="528638"/>
            </a:xfrm>
            <a:custGeom>
              <a:avLst/>
              <a:gdLst>
                <a:gd name="T0" fmla="*/ 11 w 557"/>
                <a:gd name="T1" fmla="*/ 451 h 570"/>
                <a:gd name="T2" fmla="*/ 328 w 557"/>
                <a:gd name="T3" fmla="*/ 508 h 570"/>
                <a:gd name="T4" fmla="*/ 523 w 557"/>
                <a:gd name="T5" fmla="*/ 319 h 570"/>
                <a:gd name="T6" fmla="*/ 383 w 557"/>
                <a:gd name="T7" fmla="*/ 253 h 570"/>
                <a:gd name="T8" fmla="*/ 328 w 557"/>
                <a:gd name="T9" fmla="*/ 59 h 570"/>
                <a:gd name="T10" fmla="*/ 184 w 557"/>
                <a:gd name="T11" fmla="*/ 243 h 570"/>
                <a:gd name="T12" fmla="*/ 11 w 557"/>
                <a:gd name="T13" fmla="*/ 45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570">
                  <a:moveTo>
                    <a:pt x="11" y="451"/>
                  </a:moveTo>
                  <a:cubicBezTo>
                    <a:pt x="0" y="523"/>
                    <a:pt x="179" y="570"/>
                    <a:pt x="328" y="508"/>
                  </a:cubicBezTo>
                  <a:cubicBezTo>
                    <a:pt x="477" y="445"/>
                    <a:pt x="557" y="396"/>
                    <a:pt x="523" y="319"/>
                  </a:cubicBezTo>
                  <a:cubicBezTo>
                    <a:pt x="489" y="241"/>
                    <a:pt x="418" y="303"/>
                    <a:pt x="383" y="253"/>
                  </a:cubicBezTo>
                  <a:cubicBezTo>
                    <a:pt x="348" y="204"/>
                    <a:pt x="418" y="113"/>
                    <a:pt x="328" y="59"/>
                  </a:cubicBezTo>
                  <a:cubicBezTo>
                    <a:pt x="227" y="0"/>
                    <a:pt x="210" y="106"/>
                    <a:pt x="184" y="243"/>
                  </a:cubicBezTo>
                  <a:cubicBezTo>
                    <a:pt x="158" y="379"/>
                    <a:pt x="24" y="366"/>
                    <a:pt x="11" y="451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4"/>
            <p:cNvSpPr/>
            <p:nvPr/>
          </p:nvSpPr>
          <p:spPr bwMode="auto">
            <a:xfrm>
              <a:off x="10179050" y="692150"/>
              <a:ext cx="544513" cy="581025"/>
            </a:xfrm>
            <a:custGeom>
              <a:avLst/>
              <a:gdLst>
                <a:gd name="T0" fmla="*/ 435 w 587"/>
                <a:gd name="T1" fmla="*/ 610 h 626"/>
                <a:gd name="T2" fmla="*/ 567 w 587"/>
                <a:gd name="T3" fmla="*/ 339 h 626"/>
                <a:gd name="T4" fmla="*/ 386 w 587"/>
                <a:gd name="T5" fmla="*/ 34 h 626"/>
                <a:gd name="T6" fmla="*/ 311 w 587"/>
                <a:gd name="T7" fmla="*/ 253 h 626"/>
                <a:gd name="T8" fmla="*/ 95 w 587"/>
                <a:gd name="T9" fmla="*/ 229 h 626"/>
                <a:gd name="T10" fmla="*/ 286 w 587"/>
                <a:gd name="T11" fmla="*/ 458 h 626"/>
                <a:gd name="T12" fmla="*/ 435 w 587"/>
                <a:gd name="T13" fmla="*/ 61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7" h="626">
                  <a:moveTo>
                    <a:pt x="435" y="610"/>
                  </a:moveTo>
                  <a:cubicBezTo>
                    <a:pt x="490" y="600"/>
                    <a:pt x="587" y="516"/>
                    <a:pt x="567" y="339"/>
                  </a:cubicBezTo>
                  <a:cubicBezTo>
                    <a:pt x="547" y="163"/>
                    <a:pt x="471" y="0"/>
                    <a:pt x="386" y="34"/>
                  </a:cubicBezTo>
                  <a:cubicBezTo>
                    <a:pt x="300" y="68"/>
                    <a:pt x="366" y="231"/>
                    <a:pt x="311" y="253"/>
                  </a:cubicBezTo>
                  <a:cubicBezTo>
                    <a:pt x="256" y="275"/>
                    <a:pt x="163" y="166"/>
                    <a:pt x="95" y="229"/>
                  </a:cubicBezTo>
                  <a:cubicBezTo>
                    <a:pt x="0" y="316"/>
                    <a:pt x="189" y="373"/>
                    <a:pt x="286" y="458"/>
                  </a:cubicBezTo>
                  <a:cubicBezTo>
                    <a:pt x="382" y="544"/>
                    <a:pt x="348" y="626"/>
                    <a:pt x="435" y="610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5"/>
            <p:cNvSpPr/>
            <p:nvPr/>
          </p:nvSpPr>
          <p:spPr bwMode="auto">
            <a:xfrm>
              <a:off x="10318750" y="1154112"/>
              <a:ext cx="450850" cy="468313"/>
            </a:xfrm>
            <a:custGeom>
              <a:avLst/>
              <a:gdLst>
                <a:gd name="T0" fmla="*/ 240 w 485"/>
                <a:gd name="T1" fmla="*/ 59 h 505"/>
                <a:gd name="T2" fmla="*/ 205 w 485"/>
                <a:gd name="T3" fmla="*/ 18 h 505"/>
                <a:gd name="T4" fmla="*/ 146 w 485"/>
                <a:gd name="T5" fmla="*/ 4 h 505"/>
                <a:gd name="T6" fmla="*/ 92 w 485"/>
                <a:gd name="T7" fmla="*/ 91 h 505"/>
                <a:gd name="T8" fmla="*/ 108 w 485"/>
                <a:gd name="T9" fmla="*/ 131 h 505"/>
                <a:gd name="T10" fmla="*/ 64 w 485"/>
                <a:gd name="T11" fmla="*/ 171 h 505"/>
                <a:gd name="T12" fmla="*/ 10 w 485"/>
                <a:gd name="T13" fmla="*/ 200 h 505"/>
                <a:gd name="T14" fmla="*/ 24 w 485"/>
                <a:gd name="T15" fmla="*/ 255 h 505"/>
                <a:gd name="T16" fmla="*/ 82 w 485"/>
                <a:gd name="T17" fmla="*/ 271 h 505"/>
                <a:gd name="T18" fmla="*/ 107 w 485"/>
                <a:gd name="T19" fmla="*/ 279 h 505"/>
                <a:gd name="T20" fmla="*/ 105 w 485"/>
                <a:gd name="T21" fmla="*/ 296 h 505"/>
                <a:gd name="T22" fmla="*/ 61 w 485"/>
                <a:gd name="T23" fmla="*/ 363 h 505"/>
                <a:gd name="T24" fmla="*/ 73 w 485"/>
                <a:gd name="T25" fmla="*/ 435 h 505"/>
                <a:gd name="T26" fmla="*/ 163 w 485"/>
                <a:gd name="T27" fmla="*/ 412 h 505"/>
                <a:gd name="T28" fmla="*/ 184 w 485"/>
                <a:gd name="T29" fmla="*/ 413 h 505"/>
                <a:gd name="T30" fmla="*/ 196 w 485"/>
                <a:gd name="T31" fmla="*/ 430 h 505"/>
                <a:gd name="T32" fmla="*/ 226 w 485"/>
                <a:gd name="T33" fmla="*/ 490 h 505"/>
                <a:gd name="T34" fmla="*/ 283 w 485"/>
                <a:gd name="T35" fmla="*/ 484 h 505"/>
                <a:gd name="T36" fmla="*/ 289 w 485"/>
                <a:gd name="T37" fmla="*/ 460 h 505"/>
                <a:gd name="T38" fmla="*/ 348 w 485"/>
                <a:gd name="T39" fmla="*/ 457 h 505"/>
                <a:gd name="T40" fmla="*/ 409 w 485"/>
                <a:gd name="T41" fmla="*/ 463 h 505"/>
                <a:gd name="T42" fmla="*/ 412 w 485"/>
                <a:gd name="T43" fmla="*/ 421 h 505"/>
                <a:gd name="T44" fmla="*/ 396 w 485"/>
                <a:gd name="T45" fmla="*/ 381 h 505"/>
                <a:gd name="T46" fmla="*/ 417 w 485"/>
                <a:gd name="T47" fmla="*/ 348 h 505"/>
                <a:gd name="T48" fmla="*/ 432 w 485"/>
                <a:gd name="T49" fmla="*/ 351 h 505"/>
                <a:gd name="T50" fmla="*/ 479 w 485"/>
                <a:gd name="T51" fmla="*/ 318 h 505"/>
                <a:gd name="T52" fmla="*/ 480 w 485"/>
                <a:gd name="T53" fmla="*/ 256 h 505"/>
                <a:gd name="T54" fmla="*/ 466 w 485"/>
                <a:gd name="T55" fmla="*/ 217 h 505"/>
                <a:gd name="T56" fmla="*/ 410 w 485"/>
                <a:gd name="T57" fmla="*/ 187 h 505"/>
                <a:gd name="T58" fmla="*/ 413 w 485"/>
                <a:gd name="T59" fmla="*/ 114 h 505"/>
                <a:gd name="T60" fmla="*/ 422 w 485"/>
                <a:gd name="T61" fmla="*/ 40 h 505"/>
                <a:gd name="T62" fmla="*/ 336 w 485"/>
                <a:gd name="T63" fmla="*/ 35 h 505"/>
                <a:gd name="T64" fmla="*/ 248 w 485"/>
                <a:gd name="T65" fmla="*/ 64 h 505"/>
                <a:gd name="T66" fmla="*/ 240 w 485"/>
                <a:gd name="T67" fmla="*/ 5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5" h="505">
                  <a:moveTo>
                    <a:pt x="240" y="59"/>
                  </a:moveTo>
                  <a:cubicBezTo>
                    <a:pt x="226" y="48"/>
                    <a:pt x="220" y="29"/>
                    <a:pt x="205" y="18"/>
                  </a:cubicBezTo>
                  <a:cubicBezTo>
                    <a:pt x="188" y="6"/>
                    <a:pt x="166" y="0"/>
                    <a:pt x="146" y="4"/>
                  </a:cubicBezTo>
                  <a:cubicBezTo>
                    <a:pt x="107" y="10"/>
                    <a:pt x="78" y="55"/>
                    <a:pt x="92" y="91"/>
                  </a:cubicBezTo>
                  <a:cubicBezTo>
                    <a:pt x="98" y="105"/>
                    <a:pt x="108" y="117"/>
                    <a:pt x="108" y="131"/>
                  </a:cubicBezTo>
                  <a:cubicBezTo>
                    <a:pt x="107" y="152"/>
                    <a:pt x="85" y="165"/>
                    <a:pt x="64" y="171"/>
                  </a:cubicBezTo>
                  <a:cubicBezTo>
                    <a:pt x="44" y="176"/>
                    <a:pt x="20" y="182"/>
                    <a:pt x="10" y="200"/>
                  </a:cubicBezTo>
                  <a:cubicBezTo>
                    <a:pt x="0" y="218"/>
                    <a:pt x="8" y="242"/>
                    <a:pt x="24" y="255"/>
                  </a:cubicBezTo>
                  <a:cubicBezTo>
                    <a:pt x="40" y="268"/>
                    <a:pt x="62" y="271"/>
                    <a:pt x="82" y="271"/>
                  </a:cubicBezTo>
                  <a:cubicBezTo>
                    <a:pt x="91" y="270"/>
                    <a:pt x="103" y="271"/>
                    <a:pt x="107" y="279"/>
                  </a:cubicBezTo>
                  <a:cubicBezTo>
                    <a:pt x="109" y="284"/>
                    <a:pt x="107" y="291"/>
                    <a:pt x="105" y="296"/>
                  </a:cubicBezTo>
                  <a:cubicBezTo>
                    <a:pt x="94" y="321"/>
                    <a:pt x="73" y="340"/>
                    <a:pt x="61" y="363"/>
                  </a:cubicBezTo>
                  <a:cubicBezTo>
                    <a:pt x="48" y="387"/>
                    <a:pt x="49" y="423"/>
                    <a:pt x="73" y="435"/>
                  </a:cubicBezTo>
                  <a:cubicBezTo>
                    <a:pt x="101" y="451"/>
                    <a:pt x="132" y="422"/>
                    <a:pt x="163" y="412"/>
                  </a:cubicBezTo>
                  <a:cubicBezTo>
                    <a:pt x="170" y="410"/>
                    <a:pt x="178" y="409"/>
                    <a:pt x="184" y="413"/>
                  </a:cubicBezTo>
                  <a:cubicBezTo>
                    <a:pt x="190" y="416"/>
                    <a:pt x="193" y="423"/>
                    <a:pt x="196" y="430"/>
                  </a:cubicBezTo>
                  <a:cubicBezTo>
                    <a:pt x="203" y="451"/>
                    <a:pt x="209" y="475"/>
                    <a:pt x="226" y="490"/>
                  </a:cubicBezTo>
                  <a:cubicBezTo>
                    <a:pt x="243" y="505"/>
                    <a:pt x="275" y="505"/>
                    <a:pt x="283" y="484"/>
                  </a:cubicBezTo>
                  <a:cubicBezTo>
                    <a:pt x="286" y="476"/>
                    <a:pt x="285" y="467"/>
                    <a:pt x="289" y="460"/>
                  </a:cubicBezTo>
                  <a:cubicBezTo>
                    <a:pt x="298" y="439"/>
                    <a:pt x="328" y="446"/>
                    <a:pt x="348" y="457"/>
                  </a:cubicBezTo>
                  <a:cubicBezTo>
                    <a:pt x="367" y="467"/>
                    <a:pt x="394" y="479"/>
                    <a:pt x="409" y="463"/>
                  </a:cubicBezTo>
                  <a:cubicBezTo>
                    <a:pt x="419" y="452"/>
                    <a:pt x="417" y="435"/>
                    <a:pt x="412" y="421"/>
                  </a:cubicBezTo>
                  <a:cubicBezTo>
                    <a:pt x="406" y="408"/>
                    <a:pt x="398" y="395"/>
                    <a:pt x="396" y="381"/>
                  </a:cubicBezTo>
                  <a:cubicBezTo>
                    <a:pt x="394" y="366"/>
                    <a:pt x="403" y="349"/>
                    <a:pt x="417" y="348"/>
                  </a:cubicBezTo>
                  <a:cubicBezTo>
                    <a:pt x="422" y="348"/>
                    <a:pt x="427" y="350"/>
                    <a:pt x="432" y="351"/>
                  </a:cubicBezTo>
                  <a:cubicBezTo>
                    <a:pt x="453" y="354"/>
                    <a:pt x="472" y="337"/>
                    <a:pt x="479" y="318"/>
                  </a:cubicBezTo>
                  <a:cubicBezTo>
                    <a:pt x="485" y="298"/>
                    <a:pt x="482" y="276"/>
                    <a:pt x="480" y="256"/>
                  </a:cubicBezTo>
                  <a:cubicBezTo>
                    <a:pt x="478" y="242"/>
                    <a:pt x="475" y="227"/>
                    <a:pt x="466" y="217"/>
                  </a:cubicBezTo>
                  <a:cubicBezTo>
                    <a:pt x="451" y="202"/>
                    <a:pt x="425" y="203"/>
                    <a:pt x="410" y="187"/>
                  </a:cubicBezTo>
                  <a:cubicBezTo>
                    <a:pt x="392" y="168"/>
                    <a:pt x="401" y="137"/>
                    <a:pt x="413" y="114"/>
                  </a:cubicBezTo>
                  <a:cubicBezTo>
                    <a:pt x="424" y="90"/>
                    <a:pt x="436" y="62"/>
                    <a:pt x="422" y="40"/>
                  </a:cubicBezTo>
                  <a:cubicBezTo>
                    <a:pt x="405" y="13"/>
                    <a:pt x="364" y="20"/>
                    <a:pt x="336" y="35"/>
                  </a:cubicBezTo>
                  <a:cubicBezTo>
                    <a:pt x="313" y="48"/>
                    <a:pt x="276" y="78"/>
                    <a:pt x="248" y="64"/>
                  </a:cubicBezTo>
                  <a:cubicBezTo>
                    <a:pt x="245" y="62"/>
                    <a:pt x="242" y="61"/>
                    <a:pt x="240" y="59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 rot="16200000" flipV="1">
            <a:off x="9178814" y="-1026232"/>
            <a:ext cx="3060922" cy="3790950"/>
            <a:chOff x="7724775" y="-414338"/>
            <a:chExt cx="3554413" cy="4402138"/>
          </a:xfrm>
        </p:grpSpPr>
        <p:sp>
          <p:nvSpPr>
            <p:cNvPr id="91" name="Freeform 5"/>
            <p:cNvSpPr/>
            <p:nvPr/>
          </p:nvSpPr>
          <p:spPr bwMode="auto">
            <a:xfrm>
              <a:off x="8205788" y="285750"/>
              <a:ext cx="920750" cy="847725"/>
            </a:xfrm>
            <a:custGeom>
              <a:avLst/>
              <a:gdLst>
                <a:gd name="T0" fmla="*/ 0 w 994"/>
                <a:gd name="T1" fmla="*/ 483 h 912"/>
                <a:gd name="T2" fmla="*/ 722 w 994"/>
                <a:gd name="T3" fmla="*/ 181 h 912"/>
                <a:gd name="T4" fmla="*/ 566 w 994"/>
                <a:gd name="T5" fmla="*/ 912 h 912"/>
                <a:gd name="T6" fmla="*/ 502 w 994"/>
                <a:gd name="T7" fmla="*/ 652 h 912"/>
                <a:gd name="T8" fmla="*/ 232 w 994"/>
                <a:gd name="T9" fmla="*/ 750 h 912"/>
                <a:gd name="T10" fmla="*/ 309 w 994"/>
                <a:gd name="T11" fmla="*/ 463 h 912"/>
                <a:gd name="T12" fmla="*/ 0 w 994"/>
                <a:gd name="T13" fmla="*/ 483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4" h="912">
                  <a:moveTo>
                    <a:pt x="0" y="483"/>
                  </a:moveTo>
                  <a:cubicBezTo>
                    <a:pt x="0" y="483"/>
                    <a:pt x="319" y="0"/>
                    <a:pt x="722" y="181"/>
                  </a:cubicBezTo>
                  <a:cubicBezTo>
                    <a:pt x="722" y="181"/>
                    <a:pt x="994" y="484"/>
                    <a:pt x="566" y="912"/>
                  </a:cubicBezTo>
                  <a:cubicBezTo>
                    <a:pt x="566" y="912"/>
                    <a:pt x="399" y="799"/>
                    <a:pt x="502" y="652"/>
                  </a:cubicBezTo>
                  <a:cubicBezTo>
                    <a:pt x="502" y="652"/>
                    <a:pt x="345" y="786"/>
                    <a:pt x="232" y="750"/>
                  </a:cubicBezTo>
                  <a:cubicBezTo>
                    <a:pt x="232" y="750"/>
                    <a:pt x="205" y="602"/>
                    <a:pt x="309" y="463"/>
                  </a:cubicBezTo>
                  <a:cubicBezTo>
                    <a:pt x="309" y="463"/>
                    <a:pt x="193" y="576"/>
                    <a:pt x="0" y="48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6"/>
            <p:cNvSpPr/>
            <p:nvPr/>
          </p:nvSpPr>
          <p:spPr bwMode="auto">
            <a:xfrm>
              <a:off x="8285163" y="828675"/>
              <a:ext cx="207963" cy="128588"/>
            </a:xfrm>
            <a:custGeom>
              <a:avLst/>
              <a:gdLst>
                <a:gd name="T0" fmla="*/ 224 w 224"/>
                <a:gd name="T1" fmla="*/ 16 h 137"/>
                <a:gd name="T2" fmla="*/ 204 w 224"/>
                <a:gd name="T3" fmla="*/ 0 h 137"/>
                <a:gd name="T4" fmla="*/ 0 w 224"/>
                <a:gd name="T5" fmla="*/ 112 h 137"/>
                <a:gd name="T6" fmla="*/ 6 w 224"/>
                <a:gd name="T7" fmla="*/ 137 h 137"/>
                <a:gd name="T8" fmla="*/ 224 w 224"/>
                <a:gd name="T9" fmla="*/ 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37">
                  <a:moveTo>
                    <a:pt x="224" y="16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203" y="1"/>
                    <a:pt x="139" y="79"/>
                    <a:pt x="0" y="112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155" y="102"/>
                    <a:pt x="222" y="19"/>
                    <a:pt x="224" y="1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7"/>
            <p:cNvSpPr/>
            <p:nvPr/>
          </p:nvSpPr>
          <p:spPr bwMode="auto">
            <a:xfrm>
              <a:off x="8223250" y="900112"/>
              <a:ext cx="261938" cy="222250"/>
            </a:xfrm>
            <a:custGeom>
              <a:avLst/>
              <a:gdLst>
                <a:gd name="T0" fmla="*/ 279 w 282"/>
                <a:gd name="T1" fmla="*/ 0 h 240"/>
                <a:gd name="T2" fmla="*/ 0 w 282"/>
                <a:gd name="T3" fmla="*/ 224 h 240"/>
                <a:gd name="T4" fmla="*/ 20 w 282"/>
                <a:gd name="T5" fmla="*/ 240 h 240"/>
                <a:gd name="T6" fmla="*/ 282 w 282"/>
                <a:gd name="T7" fmla="*/ 26 h 240"/>
                <a:gd name="T8" fmla="*/ 279 w 282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0">
                  <a:moveTo>
                    <a:pt x="279" y="0"/>
                  </a:moveTo>
                  <a:cubicBezTo>
                    <a:pt x="275" y="1"/>
                    <a:pt x="169" y="12"/>
                    <a:pt x="0" y="224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81" y="39"/>
                    <a:pt x="281" y="26"/>
                    <a:pt x="282" y="26"/>
                  </a:cubicBezTo>
                  <a:lnTo>
                    <a:pt x="27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"/>
            <p:cNvSpPr/>
            <p:nvPr/>
          </p:nvSpPr>
          <p:spPr bwMode="auto">
            <a:xfrm>
              <a:off x="8486775" y="871537"/>
              <a:ext cx="138113" cy="266700"/>
            </a:xfrm>
            <a:custGeom>
              <a:avLst/>
              <a:gdLst>
                <a:gd name="T0" fmla="*/ 139 w 149"/>
                <a:gd name="T1" fmla="*/ 0 h 287"/>
                <a:gd name="T2" fmla="*/ 0 w 149"/>
                <a:gd name="T3" fmla="*/ 283 h 287"/>
                <a:gd name="T4" fmla="*/ 26 w 149"/>
                <a:gd name="T5" fmla="*/ 287 h 287"/>
                <a:gd name="T6" fmla="*/ 149 w 149"/>
                <a:gd name="T7" fmla="*/ 24 h 287"/>
                <a:gd name="T8" fmla="*/ 139 w 149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87">
                  <a:moveTo>
                    <a:pt x="139" y="0"/>
                  </a:moveTo>
                  <a:cubicBezTo>
                    <a:pt x="135" y="2"/>
                    <a:pt x="39" y="45"/>
                    <a:pt x="0" y="283"/>
                  </a:cubicBezTo>
                  <a:cubicBezTo>
                    <a:pt x="26" y="287"/>
                    <a:pt x="26" y="287"/>
                    <a:pt x="26" y="287"/>
                  </a:cubicBezTo>
                  <a:cubicBezTo>
                    <a:pt x="62" y="66"/>
                    <a:pt x="148" y="25"/>
                    <a:pt x="149" y="24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"/>
            <p:cNvSpPr/>
            <p:nvPr/>
          </p:nvSpPr>
          <p:spPr bwMode="auto">
            <a:xfrm>
              <a:off x="8345488" y="915987"/>
              <a:ext cx="130175" cy="179388"/>
            </a:xfrm>
            <a:custGeom>
              <a:avLst/>
              <a:gdLst>
                <a:gd name="T0" fmla="*/ 129 w 140"/>
                <a:gd name="T1" fmla="*/ 0 h 192"/>
                <a:gd name="T2" fmla="*/ 0 w 140"/>
                <a:gd name="T3" fmla="*/ 184 h 192"/>
                <a:gd name="T4" fmla="*/ 25 w 140"/>
                <a:gd name="T5" fmla="*/ 192 h 192"/>
                <a:gd name="T6" fmla="*/ 140 w 140"/>
                <a:gd name="T7" fmla="*/ 24 h 192"/>
                <a:gd name="T8" fmla="*/ 129 w 140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92">
                  <a:moveTo>
                    <a:pt x="129" y="0"/>
                  </a:moveTo>
                  <a:cubicBezTo>
                    <a:pt x="126" y="2"/>
                    <a:pt x="47" y="38"/>
                    <a:pt x="0" y="184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68" y="58"/>
                    <a:pt x="139" y="24"/>
                    <a:pt x="140" y="24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"/>
            <p:cNvSpPr/>
            <p:nvPr/>
          </p:nvSpPr>
          <p:spPr bwMode="auto">
            <a:xfrm>
              <a:off x="8226425" y="896937"/>
              <a:ext cx="88900" cy="87313"/>
            </a:xfrm>
            <a:custGeom>
              <a:avLst/>
              <a:gdLst>
                <a:gd name="T0" fmla="*/ 80 w 96"/>
                <a:gd name="T1" fmla="*/ 76 h 95"/>
                <a:gd name="T2" fmla="*/ 77 w 96"/>
                <a:gd name="T3" fmla="*/ 16 h 95"/>
                <a:gd name="T4" fmla="*/ 16 w 96"/>
                <a:gd name="T5" fmla="*/ 19 h 95"/>
                <a:gd name="T6" fmla="*/ 19 w 96"/>
                <a:gd name="T7" fmla="*/ 80 h 95"/>
                <a:gd name="T8" fmla="*/ 80 w 96"/>
                <a:gd name="T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5">
                  <a:moveTo>
                    <a:pt x="80" y="76"/>
                  </a:moveTo>
                  <a:cubicBezTo>
                    <a:pt x="96" y="59"/>
                    <a:pt x="94" y="32"/>
                    <a:pt x="77" y="16"/>
                  </a:cubicBezTo>
                  <a:cubicBezTo>
                    <a:pt x="59" y="0"/>
                    <a:pt x="32" y="1"/>
                    <a:pt x="16" y="19"/>
                  </a:cubicBezTo>
                  <a:cubicBezTo>
                    <a:pt x="0" y="37"/>
                    <a:pt x="2" y="64"/>
                    <a:pt x="19" y="80"/>
                  </a:cubicBezTo>
                  <a:cubicBezTo>
                    <a:pt x="37" y="95"/>
                    <a:pt x="64" y="94"/>
                    <a:pt x="80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1"/>
            <p:cNvSpPr/>
            <p:nvPr/>
          </p:nvSpPr>
          <p:spPr bwMode="auto">
            <a:xfrm>
              <a:off x="8172450" y="1085850"/>
              <a:ext cx="88900" cy="90488"/>
            </a:xfrm>
            <a:custGeom>
              <a:avLst/>
              <a:gdLst>
                <a:gd name="T0" fmla="*/ 80 w 96"/>
                <a:gd name="T1" fmla="*/ 77 h 96"/>
                <a:gd name="T2" fmla="*/ 77 w 96"/>
                <a:gd name="T3" fmla="*/ 16 h 96"/>
                <a:gd name="T4" fmla="*/ 16 w 96"/>
                <a:gd name="T5" fmla="*/ 19 h 96"/>
                <a:gd name="T6" fmla="*/ 19 w 96"/>
                <a:gd name="T7" fmla="*/ 80 h 96"/>
                <a:gd name="T8" fmla="*/ 80 w 96"/>
                <a:gd name="T9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80" y="77"/>
                  </a:moveTo>
                  <a:cubicBezTo>
                    <a:pt x="96" y="59"/>
                    <a:pt x="94" y="32"/>
                    <a:pt x="77" y="16"/>
                  </a:cubicBezTo>
                  <a:cubicBezTo>
                    <a:pt x="59" y="0"/>
                    <a:pt x="32" y="2"/>
                    <a:pt x="16" y="19"/>
                  </a:cubicBezTo>
                  <a:cubicBezTo>
                    <a:pt x="0" y="37"/>
                    <a:pt x="2" y="64"/>
                    <a:pt x="19" y="80"/>
                  </a:cubicBezTo>
                  <a:cubicBezTo>
                    <a:pt x="37" y="96"/>
                    <a:pt x="64" y="94"/>
                    <a:pt x="80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2"/>
            <p:cNvSpPr/>
            <p:nvPr/>
          </p:nvSpPr>
          <p:spPr bwMode="auto">
            <a:xfrm>
              <a:off x="8301038" y="1069975"/>
              <a:ext cx="87313" cy="87313"/>
            </a:xfrm>
            <a:custGeom>
              <a:avLst/>
              <a:gdLst>
                <a:gd name="T0" fmla="*/ 79 w 95"/>
                <a:gd name="T1" fmla="*/ 76 h 95"/>
                <a:gd name="T2" fmla="*/ 76 w 95"/>
                <a:gd name="T3" fmla="*/ 15 h 95"/>
                <a:gd name="T4" fmla="*/ 15 w 95"/>
                <a:gd name="T5" fmla="*/ 19 h 95"/>
                <a:gd name="T6" fmla="*/ 19 w 95"/>
                <a:gd name="T7" fmla="*/ 79 h 95"/>
                <a:gd name="T8" fmla="*/ 79 w 95"/>
                <a:gd name="T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79" y="76"/>
                  </a:moveTo>
                  <a:cubicBezTo>
                    <a:pt x="95" y="58"/>
                    <a:pt x="94" y="31"/>
                    <a:pt x="76" y="15"/>
                  </a:cubicBezTo>
                  <a:cubicBezTo>
                    <a:pt x="58" y="0"/>
                    <a:pt x="31" y="1"/>
                    <a:pt x="15" y="19"/>
                  </a:cubicBezTo>
                  <a:cubicBezTo>
                    <a:pt x="0" y="36"/>
                    <a:pt x="1" y="63"/>
                    <a:pt x="19" y="79"/>
                  </a:cubicBezTo>
                  <a:cubicBezTo>
                    <a:pt x="36" y="95"/>
                    <a:pt x="63" y="94"/>
                    <a:pt x="79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3"/>
            <p:cNvSpPr/>
            <p:nvPr/>
          </p:nvSpPr>
          <p:spPr bwMode="auto">
            <a:xfrm>
              <a:off x="8456613" y="1101725"/>
              <a:ext cx="88900" cy="90488"/>
            </a:xfrm>
            <a:custGeom>
              <a:avLst/>
              <a:gdLst>
                <a:gd name="T0" fmla="*/ 79 w 95"/>
                <a:gd name="T1" fmla="*/ 77 h 96"/>
                <a:gd name="T2" fmla="*/ 76 w 95"/>
                <a:gd name="T3" fmla="*/ 16 h 96"/>
                <a:gd name="T4" fmla="*/ 15 w 95"/>
                <a:gd name="T5" fmla="*/ 19 h 96"/>
                <a:gd name="T6" fmla="*/ 19 w 95"/>
                <a:gd name="T7" fmla="*/ 80 h 96"/>
                <a:gd name="T8" fmla="*/ 79 w 95"/>
                <a:gd name="T9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6">
                  <a:moveTo>
                    <a:pt x="79" y="77"/>
                  </a:moveTo>
                  <a:cubicBezTo>
                    <a:pt x="95" y="59"/>
                    <a:pt x="94" y="32"/>
                    <a:pt x="76" y="16"/>
                  </a:cubicBezTo>
                  <a:cubicBezTo>
                    <a:pt x="58" y="0"/>
                    <a:pt x="31" y="2"/>
                    <a:pt x="15" y="19"/>
                  </a:cubicBezTo>
                  <a:cubicBezTo>
                    <a:pt x="0" y="37"/>
                    <a:pt x="1" y="64"/>
                    <a:pt x="19" y="80"/>
                  </a:cubicBezTo>
                  <a:cubicBezTo>
                    <a:pt x="36" y="96"/>
                    <a:pt x="63" y="94"/>
                    <a:pt x="79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4"/>
            <p:cNvSpPr/>
            <p:nvPr/>
          </p:nvSpPr>
          <p:spPr bwMode="auto">
            <a:xfrm>
              <a:off x="9323388" y="-414338"/>
              <a:ext cx="323850" cy="288925"/>
            </a:xfrm>
            <a:custGeom>
              <a:avLst/>
              <a:gdLst>
                <a:gd name="T0" fmla="*/ 98 w 349"/>
                <a:gd name="T1" fmla="*/ 159 h 312"/>
                <a:gd name="T2" fmla="*/ 64 w 349"/>
                <a:gd name="T3" fmla="*/ 262 h 312"/>
                <a:gd name="T4" fmla="*/ 75 w 349"/>
                <a:gd name="T5" fmla="*/ 297 h 312"/>
                <a:gd name="T6" fmla="*/ 108 w 349"/>
                <a:gd name="T7" fmla="*/ 309 h 312"/>
                <a:gd name="T8" fmla="*/ 130 w 349"/>
                <a:gd name="T9" fmla="*/ 288 h 312"/>
                <a:gd name="T10" fmla="*/ 161 w 349"/>
                <a:gd name="T11" fmla="*/ 192 h 312"/>
                <a:gd name="T12" fmla="*/ 196 w 349"/>
                <a:gd name="T13" fmla="*/ 271 h 312"/>
                <a:gd name="T14" fmla="*/ 240 w 349"/>
                <a:gd name="T15" fmla="*/ 294 h 312"/>
                <a:gd name="T16" fmla="*/ 265 w 349"/>
                <a:gd name="T17" fmla="*/ 236 h 312"/>
                <a:gd name="T18" fmla="*/ 213 w 349"/>
                <a:gd name="T19" fmla="*/ 187 h 312"/>
                <a:gd name="T20" fmla="*/ 293 w 349"/>
                <a:gd name="T21" fmla="*/ 190 h 312"/>
                <a:gd name="T22" fmla="*/ 348 w 349"/>
                <a:gd name="T23" fmla="*/ 139 h 312"/>
                <a:gd name="T24" fmla="*/ 295 w 349"/>
                <a:gd name="T25" fmla="*/ 97 h 312"/>
                <a:gd name="T26" fmla="*/ 225 w 349"/>
                <a:gd name="T27" fmla="*/ 124 h 312"/>
                <a:gd name="T28" fmla="*/ 263 w 349"/>
                <a:gd name="T29" fmla="*/ 69 h 312"/>
                <a:gd name="T30" fmla="*/ 238 w 349"/>
                <a:gd name="T31" fmla="*/ 11 h 312"/>
                <a:gd name="T32" fmla="*/ 172 w 349"/>
                <a:gd name="T33" fmla="*/ 29 h 312"/>
                <a:gd name="T34" fmla="*/ 146 w 349"/>
                <a:gd name="T35" fmla="*/ 97 h 312"/>
                <a:gd name="T36" fmla="*/ 89 w 349"/>
                <a:gd name="T37" fmla="*/ 46 h 312"/>
                <a:gd name="T38" fmla="*/ 12 w 349"/>
                <a:gd name="T39" fmla="*/ 66 h 312"/>
                <a:gd name="T40" fmla="*/ 2 w 349"/>
                <a:gd name="T41" fmla="*/ 77 h 312"/>
                <a:gd name="T42" fmla="*/ 1 w 349"/>
                <a:gd name="T43" fmla="*/ 92 h 312"/>
                <a:gd name="T44" fmla="*/ 98 w 349"/>
                <a:gd name="T45" fmla="*/ 15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9" h="312">
                  <a:moveTo>
                    <a:pt x="98" y="159"/>
                  </a:moveTo>
                  <a:cubicBezTo>
                    <a:pt x="69" y="178"/>
                    <a:pt x="63" y="227"/>
                    <a:pt x="64" y="262"/>
                  </a:cubicBezTo>
                  <a:cubicBezTo>
                    <a:pt x="65" y="275"/>
                    <a:pt x="67" y="287"/>
                    <a:pt x="75" y="297"/>
                  </a:cubicBezTo>
                  <a:cubicBezTo>
                    <a:pt x="83" y="306"/>
                    <a:pt x="96" y="312"/>
                    <a:pt x="108" y="309"/>
                  </a:cubicBezTo>
                  <a:cubicBezTo>
                    <a:pt x="118" y="306"/>
                    <a:pt x="124" y="297"/>
                    <a:pt x="130" y="288"/>
                  </a:cubicBezTo>
                  <a:cubicBezTo>
                    <a:pt x="148" y="259"/>
                    <a:pt x="159" y="226"/>
                    <a:pt x="161" y="192"/>
                  </a:cubicBezTo>
                  <a:cubicBezTo>
                    <a:pt x="165" y="221"/>
                    <a:pt x="178" y="248"/>
                    <a:pt x="196" y="271"/>
                  </a:cubicBezTo>
                  <a:cubicBezTo>
                    <a:pt x="207" y="284"/>
                    <a:pt x="223" y="297"/>
                    <a:pt x="240" y="294"/>
                  </a:cubicBezTo>
                  <a:cubicBezTo>
                    <a:pt x="264" y="291"/>
                    <a:pt x="275" y="259"/>
                    <a:pt x="265" y="236"/>
                  </a:cubicBezTo>
                  <a:cubicBezTo>
                    <a:pt x="256" y="214"/>
                    <a:pt x="234" y="200"/>
                    <a:pt x="213" y="187"/>
                  </a:cubicBezTo>
                  <a:cubicBezTo>
                    <a:pt x="239" y="195"/>
                    <a:pt x="267" y="196"/>
                    <a:pt x="293" y="190"/>
                  </a:cubicBezTo>
                  <a:cubicBezTo>
                    <a:pt x="320" y="185"/>
                    <a:pt x="349" y="167"/>
                    <a:pt x="348" y="139"/>
                  </a:cubicBezTo>
                  <a:cubicBezTo>
                    <a:pt x="348" y="114"/>
                    <a:pt x="320" y="96"/>
                    <a:pt x="295" y="97"/>
                  </a:cubicBezTo>
                  <a:cubicBezTo>
                    <a:pt x="270" y="97"/>
                    <a:pt x="247" y="111"/>
                    <a:pt x="225" y="124"/>
                  </a:cubicBezTo>
                  <a:cubicBezTo>
                    <a:pt x="243" y="111"/>
                    <a:pt x="259" y="92"/>
                    <a:pt x="263" y="69"/>
                  </a:cubicBezTo>
                  <a:cubicBezTo>
                    <a:pt x="268" y="47"/>
                    <a:pt x="258" y="21"/>
                    <a:pt x="238" y="11"/>
                  </a:cubicBezTo>
                  <a:cubicBezTo>
                    <a:pt x="216" y="0"/>
                    <a:pt x="188" y="10"/>
                    <a:pt x="172" y="29"/>
                  </a:cubicBezTo>
                  <a:cubicBezTo>
                    <a:pt x="156" y="48"/>
                    <a:pt x="150" y="73"/>
                    <a:pt x="146" y="97"/>
                  </a:cubicBezTo>
                  <a:cubicBezTo>
                    <a:pt x="140" y="71"/>
                    <a:pt x="115" y="51"/>
                    <a:pt x="89" y="46"/>
                  </a:cubicBezTo>
                  <a:cubicBezTo>
                    <a:pt x="62" y="41"/>
                    <a:pt x="34" y="50"/>
                    <a:pt x="12" y="66"/>
                  </a:cubicBezTo>
                  <a:cubicBezTo>
                    <a:pt x="8" y="69"/>
                    <a:pt x="4" y="72"/>
                    <a:pt x="2" y="77"/>
                  </a:cubicBezTo>
                  <a:cubicBezTo>
                    <a:pt x="0" y="81"/>
                    <a:pt x="0" y="87"/>
                    <a:pt x="1" y="92"/>
                  </a:cubicBezTo>
                  <a:cubicBezTo>
                    <a:pt x="7" y="132"/>
                    <a:pt x="59" y="170"/>
                    <a:pt x="98" y="15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5"/>
            <p:cNvSpPr/>
            <p:nvPr/>
          </p:nvSpPr>
          <p:spPr bwMode="auto">
            <a:xfrm>
              <a:off x="9451975" y="-285750"/>
              <a:ext cx="28575" cy="25400"/>
            </a:xfrm>
            <a:custGeom>
              <a:avLst/>
              <a:gdLst>
                <a:gd name="T0" fmla="*/ 17 w 31"/>
                <a:gd name="T1" fmla="*/ 1 h 27"/>
                <a:gd name="T2" fmla="*/ 7 w 31"/>
                <a:gd name="T3" fmla="*/ 3 h 27"/>
                <a:gd name="T4" fmla="*/ 1 w 31"/>
                <a:gd name="T5" fmla="*/ 12 h 27"/>
                <a:gd name="T6" fmla="*/ 1 w 31"/>
                <a:gd name="T7" fmla="*/ 16 h 27"/>
                <a:gd name="T8" fmla="*/ 3 w 31"/>
                <a:gd name="T9" fmla="*/ 19 h 27"/>
                <a:gd name="T10" fmla="*/ 16 w 31"/>
                <a:gd name="T11" fmla="*/ 27 h 27"/>
                <a:gd name="T12" fmla="*/ 30 w 31"/>
                <a:gd name="T13" fmla="*/ 15 h 27"/>
                <a:gd name="T14" fmla="*/ 18 w 31"/>
                <a:gd name="T15" fmla="*/ 1 h 27"/>
                <a:gd name="T16" fmla="*/ 17 w 31"/>
                <a:gd name="T1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7">
                  <a:moveTo>
                    <a:pt x="17" y="1"/>
                  </a:moveTo>
                  <a:cubicBezTo>
                    <a:pt x="13" y="0"/>
                    <a:pt x="10" y="1"/>
                    <a:pt x="7" y="3"/>
                  </a:cubicBezTo>
                  <a:cubicBezTo>
                    <a:pt x="4" y="5"/>
                    <a:pt x="2" y="9"/>
                    <a:pt x="1" y="12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3"/>
                    <a:pt x="11" y="27"/>
                    <a:pt x="16" y="27"/>
                  </a:cubicBezTo>
                  <a:cubicBezTo>
                    <a:pt x="23" y="27"/>
                    <a:pt x="29" y="22"/>
                    <a:pt x="30" y="15"/>
                  </a:cubicBezTo>
                  <a:cubicBezTo>
                    <a:pt x="31" y="8"/>
                    <a:pt x="25" y="2"/>
                    <a:pt x="18" y="1"/>
                  </a:cubicBezTo>
                  <a:cubicBezTo>
                    <a:pt x="18" y="1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6"/>
            <p:cNvSpPr/>
            <p:nvPr/>
          </p:nvSpPr>
          <p:spPr bwMode="auto">
            <a:xfrm>
              <a:off x="9482138" y="-312738"/>
              <a:ext cx="28575" cy="23813"/>
            </a:xfrm>
            <a:custGeom>
              <a:avLst/>
              <a:gdLst>
                <a:gd name="T0" fmla="*/ 17 w 31"/>
                <a:gd name="T1" fmla="*/ 0 h 26"/>
                <a:gd name="T2" fmla="*/ 7 w 31"/>
                <a:gd name="T3" fmla="*/ 2 h 26"/>
                <a:gd name="T4" fmla="*/ 1 w 31"/>
                <a:gd name="T5" fmla="*/ 12 h 26"/>
                <a:gd name="T6" fmla="*/ 1 w 31"/>
                <a:gd name="T7" fmla="*/ 15 h 26"/>
                <a:gd name="T8" fmla="*/ 3 w 31"/>
                <a:gd name="T9" fmla="*/ 18 h 26"/>
                <a:gd name="T10" fmla="*/ 17 w 31"/>
                <a:gd name="T11" fmla="*/ 26 h 26"/>
                <a:gd name="T12" fmla="*/ 30 w 31"/>
                <a:gd name="T13" fmla="*/ 15 h 26"/>
                <a:gd name="T14" fmla="*/ 18 w 31"/>
                <a:gd name="T15" fmla="*/ 0 h 26"/>
                <a:gd name="T16" fmla="*/ 17 w 3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6">
                  <a:moveTo>
                    <a:pt x="17" y="0"/>
                  </a:moveTo>
                  <a:cubicBezTo>
                    <a:pt x="13" y="0"/>
                    <a:pt x="10" y="0"/>
                    <a:pt x="7" y="2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6" y="22"/>
                    <a:pt x="11" y="26"/>
                    <a:pt x="17" y="26"/>
                  </a:cubicBezTo>
                  <a:cubicBezTo>
                    <a:pt x="23" y="26"/>
                    <a:pt x="29" y="21"/>
                    <a:pt x="30" y="15"/>
                  </a:cubicBezTo>
                  <a:cubicBezTo>
                    <a:pt x="31" y="7"/>
                    <a:pt x="25" y="1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7"/>
            <p:cNvSpPr/>
            <p:nvPr/>
          </p:nvSpPr>
          <p:spPr bwMode="auto">
            <a:xfrm>
              <a:off x="9494838" y="-280988"/>
              <a:ext cx="34925" cy="31750"/>
            </a:xfrm>
            <a:custGeom>
              <a:avLst/>
              <a:gdLst>
                <a:gd name="T0" fmla="*/ 9 w 37"/>
                <a:gd name="T1" fmla="*/ 5 h 35"/>
                <a:gd name="T2" fmla="*/ 2 w 37"/>
                <a:gd name="T3" fmla="*/ 13 h 35"/>
                <a:gd name="T4" fmla="*/ 2 w 37"/>
                <a:gd name="T5" fmla="*/ 26 h 35"/>
                <a:gd name="T6" fmla="*/ 13 w 37"/>
                <a:gd name="T7" fmla="*/ 34 h 35"/>
                <a:gd name="T8" fmla="*/ 33 w 37"/>
                <a:gd name="T9" fmla="*/ 26 h 35"/>
                <a:gd name="T10" fmla="*/ 31 w 37"/>
                <a:gd name="T11" fmla="*/ 5 h 35"/>
                <a:gd name="T12" fmla="*/ 12 w 37"/>
                <a:gd name="T13" fmla="*/ 3 h 35"/>
                <a:gd name="T14" fmla="*/ 9 w 37"/>
                <a:gd name="T1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5">
                  <a:moveTo>
                    <a:pt x="9" y="5"/>
                  </a:moveTo>
                  <a:cubicBezTo>
                    <a:pt x="6" y="7"/>
                    <a:pt x="3" y="10"/>
                    <a:pt x="2" y="13"/>
                  </a:cubicBezTo>
                  <a:cubicBezTo>
                    <a:pt x="0" y="17"/>
                    <a:pt x="0" y="22"/>
                    <a:pt x="2" y="26"/>
                  </a:cubicBezTo>
                  <a:cubicBezTo>
                    <a:pt x="4" y="30"/>
                    <a:pt x="8" y="33"/>
                    <a:pt x="13" y="34"/>
                  </a:cubicBezTo>
                  <a:cubicBezTo>
                    <a:pt x="21" y="35"/>
                    <a:pt x="29" y="32"/>
                    <a:pt x="33" y="26"/>
                  </a:cubicBezTo>
                  <a:cubicBezTo>
                    <a:pt x="37" y="20"/>
                    <a:pt x="36" y="11"/>
                    <a:pt x="31" y="5"/>
                  </a:cubicBezTo>
                  <a:cubicBezTo>
                    <a:pt x="26" y="0"/>
                    <a:pt x="18" y="0"/>
                    <a:pt x="12" y="3"/>
                  </a:cubicBezTo>
                  <a:cubicBezTo>
                    <a:pt x="11" y="4"/>
                    <a:pt x="10" y="4"/>
                    <a:pt x="9" y="5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8"/>
            <p:cNvSpPr/>
            <p:nvPr/>
          </p:nvSpPr>
          <p:spPr bwMode="auto">
            <a:xfrm>
              <a:off x="8189913" y="-350838"/>
              <a:ext cx="1147763" cy="727075"/>
            </a:xfrm>
            <a:custGeom>
              <a:avLst/>
              <a:gdLst>
                <a:gd name="T0" fmla="*/ 1107 w 1237"/>
                <a:gd name="T1" fmla="*/ 585 h 784"/>
                <a:gd name="T2" fmla="*/ 960 w 1237"/>
                <a:gd name="T3" fmla="*/ 751 h 784"/>
                <a:gd name="T4" fmla="*/ 851 w 1237"/>
                <a:gd name="T5" fmla="*/ 747 h 784"/>
                <a:gd name="T6" fmla="*/ 919 w 1237"/>
                <a:gd name="T7" fmla="*/ 585 h 784"/>
                <a:gd name="T8" fmla="*/ 734 w 1237"/>
                <a:gd name="T9" fmla="*/ 656 h 784"/>
                <a:gd name="T10" fmla="*/ 543 w 1237"/>
                <a:gd name="T11" fmla="*/ 691 h 784"/>
                <a:gd name="T12" fmla="*/ 528 w 1237"/>
                <a:gd name="T13" fmla="*/ 678 h 784"/>
                <a:gd name="T14" fmla="*/ 539 w 1237"/>
                <a:gd name="T15" fmla="*/ 656 h 784"/>
                <a:gd name="T16" fmla="*/ 618 w 1237"/>
                <a:gd name="T17" fmla="*/ 618 h 784"/>
                <a:gd name="T18" fmla="*/ 540 w 1237"/>
                <a:gd name="T19" fmla="*/ 611 h 784"/>
                <a:gd name="T20" fmla="*/ 332 w 1237"/>
                <a:gd name="T21" fmla="*/ 595 h 784"/>
                <a:gd name="T22" fmla="*/ 396 w 1237"/>
                <a:gd name="T23" fmla="*/ 543 h 784"/>
                <a:gd name="T24" fmla="*/ 336 w 1237"/>
                <a:gd name="T25" fmla="*/ 507 h 784"/>
                <a:gd name="T26" fmla="*/ 209 w 1237"/>
                <a:gd name="T27" fmla="*/ 523 h 784"/>
                <a:gd name="T28" fmla="*/ 148 w 1237"/>
                <a:gd name="T29" fmla="*/ 434 h 784"/>
                <a:gd name="T30" fmla="*/ 228 w 1237"/>
                <a:gd name="T31" fmla="*/ 371 h 784"/>
                <a:gd name="T32" fmla="*/ 21 w 1237"/>
                <a:gd name="T33" fmla="*/ 303 h 784"/>
                <a:gd name="T34" fmla="*/ 4 w 1237"/>
                <a:gd name="T35" fmla="*/ 278 h 784"/>
                <a:gd name="T36" fmla="*/ 30 w 1237"/>
                <a:gd name="T37" fmla="*/ 236 h 784"/>
                <a:gd name="T38" fmla="*/ 82 w 1237"/>
                <a:gd name="T39" fmla="*/ 230 h 784"/>
                <a:gd name="T40" fmla="*/ 232 w 1237"/>
                <a:gd name="T41" fmla="*/ 239 h 784"/>
                <a:gd name="T42" fmla="*/ 184 w 1237"/>
                <a:gd name="T43" fmla="*/ 134 h 784"/>
                <a:gd name="T44" fmla="*/ 227 w 1237"/>
                <a:gd name="T45" fmla="*/ 45 h 784"/>
                <a:gd name="T46" fmla="*/ 260 w 1237"/>
                <a:gd name="T47" fmla="*/ 58 h 784"/>
                <a:gd name="T48" fmla="*/ 390 w 1237"/>
                <a:gd name="T49" fmla="*/ 191 h 784"/>
                <a:gd name="T50" fmla="*/ 416 w 1237"/>
                <a:gd name="T51" fmla="*/ 21 h 784"/>
                <a:gd name="T52" fmla="*/ 446 w 1237"/>
                <a:gd name="T53" fmla="*/ 0 h 784"/>
                <a:gd name="T54" fmla="*/ 479 w 1237"/>
                <a:gd name="T55" fmla="*/ 26 h 784"/>
                <a:gd name="T56" fmla="*/ 619 w 1237"/>
                <a:gd name="T57" fmla="*/ 248 h 784"/>
                <a:gd name="T58" fmla="*/ 626 w 1237"/>
                <a:gd name="T59" fmla="*/ 74 h 784"/>
                <a:gd name="T60" fmla="*/ 775 w 1237"/>
                <a:gd name="T61" fmla="*/ 67 h 784"/>
                <a:gd name="T62" fmla="*/ 828 w 1237"/>
                <a:gd name="T63" fmla="*/ 231 h 784"/>
                <a:gd name="T64" fmla="*/ 828 w 1237"/>
                <a:gd name="T65" fmla="*/ 124 h 784"/>
                <a:gd name="T66" fmla="*/ 905 w 1237"/>
                <a:gd name="T67" fmla="*/ 58 h 784"/>
                <a:gd name="T68" fmla="*/ 977 w 1237"/>
                <a:gd name="T69" fmla="*/ 101 h 784"/>
                <a:gd name="T70" fmla="*/ 1014 w 1237"/>
                <a:gd name="T71" fmla="*/ 294 h 784"/>
                <a:gd name="T72" fmla="*/ 1057 w 1237"/>
                <a:gd name="T73" fmla="*/ 209 h 784"/>
                <a:gd name="T74" fmla="*/ 1132 w 1237"/>
                <a:gd name="T75" fmla="*/ 164 h 784"/>
                <a:gd name="T76" fmla="*/ 1161 w 1237"/>
                <a:gd name="T77" fmla="*/ 185 h 784"/>
                <a:gd name="T78" fmla="*/ 1226 w 1237"/>
                <a:gd name="T79" fmla="*/ 399 h 784"/>
                <a:gd name="T80" fmla="*/ 1114 w 1237"/>
                <a:gd name="T81" fmla="*/ 576 h 784"/>
                <a:gd name="T82" fmla="*/ 1107 w 1237"/>
                <a:gd name="T83" fmla="*/ 585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37" h="784">
                  <a:moveTo>
                    <a:pt x="1107" y="585"/>
                  </a:moveTo>
                  <a:cubicBezTo>
                    <a:pt x="1076" y="653"/>
                    <a:pt x="1024" y="711"/>
                    <a:pt x="960" y="751"/>
                  </a:cubicBezTo>
                  <a:cubicBezTo>
                    <a:pt x="925" y="773"/>
                    <a:pt x="869" y="784"/>
                    <a:pt x="851" y="747"/>
                  </a:cubicBezTo>
                  <a:cubicBezTo>
                    <a:pt x="824" y="691"/>
                    <a:pt x="931" y="645"/>
                    <a:pt x="919" y="585"/>
                  </a:cubicBezTo>
                  <a:cubicBezTo>
                    <a:pt x="852" y="580"/>
                    <a:pt x="792" y="622"/>
                    <a:pt x="734" y="656"/>
                  </a:cubicBezTo>
                  <a:cubicBezTo>
                    <a:pt x="676" y="691"/>
                    <a:pt x="603" y="721"/>
                    <a:pt x="543" y="691"/>
                  </a:cubicBezTo>
                  <a:cubicBezTo>
                    <a:pt x="536" y="688"/>
                    <a:pt x="530" y="684"/>
                    <a:pt x="528" y="678"/>
                  </a:cubicBezTo>
                  <a:cubicBezTo>
                    <a:pt x="526" y="669"/>
                    <a:pt x="533" y="661"/>
                    <a:pt x="539" y="656"/>
                  </a:cubicBezTo>
                  <a:cubicBezTo>
                    <a:pt x="562" y="637"/>
                    <a:pt x="589" y="624"/>
                    <a:pt x="618" y="618"/>
                  </a:cubicBezTo>
                  <a:cubicBezTo>
                    <a:pt x="608" y="591"/>
                    <a:pt x="567" y="601"/>
                    <a:pt x="540" y="611"/>
                  </a:cubicBezTo>
                  <a:cubicBezTo>
                    <a:pt x="473" y="637"/>
                    <a:pt x="394" y="631"/>
                    <a:pt x="332" y="595"/>
                  </a:cubicBezTo>
                  <a:cubicBezTo>
                    <a:pt x="349" y="573"/>
                    <a:pt x="371" y="555"/>
                    <a:pt x="396" y="543"/>
                  </a:cubicBezTo>
                  <a:cubicBezTo>
                    <a:pt x="394" y="517"/>
                    <a:pt x="362" y="506"/>
                    <a:pt x="336" y="507"/>
                  </a:cubicBezTo>
                  <a:cubicBezTo>
                    <a:pt x="294" y="509"/>
                    <a:pt x="252" y="528"/>
                    <a:pt x="209" y="523"/>
                  </a:cubicBezTo>
                  <a:cubicBezTo>
                    <a:pt x="166" y="518"/>
                    <a:pt x="125" y="470"/>
                    <a:pt x="148" y="434"/>
                  </a:cubicBezTo>
                  <a:cubicBezTo>
                    <a:pt x="168" y="406"/>
                    <a:pt x="218" y="404"/>
                    <a:pt x="228" y="371"/>
                  </a:cubicBezTo>
                  <a:cubicBezTo>
                    <a:pt x="153" y="380"/>
                    <a:pt x="76" y="354"/>
                    <a:pt x="21" y="303"/>
                  </a:cubicBezTo>
                  <a:cubicBezTo>
                    <a:pt x="13" y="296"/>
                    <a:pt x="6" y="288"/>
                    <a:pt x="4" y="278"/>
                  </a:cubicBezTo>
                  <a:cubicBezTo>
                    <a:pt x="0" y="260"/>
                    <a:pt x="13" y="243"/>
                    <a:pt x="30" y="236"/>
                  </a:cubicBezTo>
                  <a:cubicBezTo>
                    <a:pt x="46" y="228"/>
                    <a:pt x="65" y="229"/>
                    <a:pt x="82" y="230"/>
                  </a:cubicBezTo>
                  <a:cubicBezTo>
                    <a:pt x="132" y="233"/>
                    <a:pt x="182" y="236"/>
                    <a:pt x="232" y="239"/>
                  </a:cubicBezTo>
                  <a:cubicBezTo>
                    <a:pt x="226" y="201"/>
                    <a:pt x="197" y="170"/>
                    <a:pt x="184" y="134"/>
                  </a:cubicBezTo>
                  <a:cubicBezTo>
                    <a:pt x="171" y="97"/>
                    <a:pt x="188" y="44"/>
                    <a:pt x="227" y="45"/>
                  </a:cubicBezTo>
                  <a:cubicBezTo>
                    <a:pt x="239" y="46"/>
                    <a:pt x="250" y="51"/>
                    <a:pt x="260" y="58"/>
                  </a:cubicBezTo>
                  <a:cubicBezTo>
                    <a:pt x="314" y="90"/>
                    <a:pt x="359" y="137"/>
                    <a:pt x="390" y="191"/>
                  </a:cubicBezTo>
                  <a:cubicBezTo>
                    <a:pt x="371" y="134"/>
                    <a:pt x="381" y="69"/>
                    <a:pt x="416" y="21"/>
                  </a:cubicBezTo>
                  <a:cubicBezTo>
                    <a:pt x="423" y="10"/>
                    <a:pt x="434" y="0"/>
                    <a:pt x="446" y="0"/>
                  </a:cubicBezTo>
                  <a:cubicBezTo>
                    <a:pt x="461" y="0"/>
                    <a:pt x="471" y="14"/>
                    <a:pt x="479" y="26"/>
                  </a:cubicBezTo>
                  <a:cubicBezTo>
                    <a:pt x="526" y="100"/>
                    <a:pt x="572" y="174"/>
                    <a:pt x="619" y="248"/>
                  </a:cubicBezTo>
                  <a:cubicBezTo>
                    <a:pt x="653" y="199"/>
                    <a:pt x="601" y="128"/>
                    <a:pt x="626" y="74"/>
                  </a:cubicBezTo>
                  <a:cubicBezTo>
                    <a:pt x="650" y="20"/>
                    <a:pt x="735" y="24"/>
                    <a:pt x="775" y="67"/>
                  </a:cubicBezTo>
                  <a:cubicBezTo>
                    <a:pt x="815" y="110"/>
                    <a:pt x="822" y="173"/>
                    <a:pt x="828" y="231"/>
                  </a:cubicBezTo>
                  <a:cubicBezTo>
                    <a:pt x="823" y="196"/>
                    <a:pt x="818" y="158"/>
                    <a:pt x="828" y="124"/>
                  </a:cubicBezTo>
                  <a:cubicBezTo>
                    <a:pt x="839" y="89"/>
                    <a:pt x="869" y="58"/>
                    <a:pt x="905" y="58"/>
                  </a:cubicBezTo>
                  <a:cubicBezTo>
                    <a:pt x="934" y="59"/>
                    <a:pt x="959" y="79"/>
                    <a:pt x="977" y="101"/>
                  </a:cubicBezTo>
                  <a:cubicBezTo>
                    <a:pt x="1019" y="155"/>
                    <a:pt x="1033" y="229"/>
                    <a:pt x="1014" y="294"/>
                  </a:cubicBezTo>
                  <a:cubicBezTo>
                    <a:pt x="1036" y="271"/>
                    <a:pt x="1042" y="237"/>
                    <a:pt x="1057" y="209"/>
                  </a:cubicBezTo>
                  <a:cubicBezTo>
                    <a:pt x="1071" y="180"/>
                    <a:pt x="1102" y="154"/>
                    <a:pt x="1132" y="164"/>
                  </a:cubicBezTo>
                  <a:cubicBezTo>
                    <a:pt x="1144" y="168"/>
                    <a:pt x="1153" y="177"/>
                    <a:pt x="1161" y="185"/>
                  </a:cubicBezTo>
                  <a:cubicBezTo>
                    <a:pt x="1212" y="242"/>
                    <a:pt x="1237" y="323"/>
                    <a:pt x="1226" y="399"/>
                  </a:cubicBezTo>
                  <a:cubicBezTo>
                    <a:pt x="1214" y="475"/>
                    <a:pt x="1180" y="536"/>
                    <a:pt x="1114" y="576"/>
                  </a:cubicBezTo>
                  <a:lnTo>
                    <a:pt x="1107" y="585"/>
                  </a:ln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9"/>
            <p:cNvSpPr/>
            <p:nvPr/>
          </p:nvSpPr>
          <p:spPr bwMode="auto">
            <a:xfrm>
              <a:off x="8293100" y="-179388"/>
              <a:ext cx="919163" cy="411163"/>
            </a:xfrm>
            <a:custGeom>
              <a:avLst/>
              <a:gdLst>
                <a:gd name="T0" fmla="*/ 858 w 991"/>
                <a:gd name="T1" fmla="*/ 439 h 444"/>
                <a:gd name="T2" fmla="*/ 836 w 991"/>
                <a:gd name="T3" fmla="*/ 437 h 444"/>
                <a:gd name="T4" fmla="*/ 838 w 991"/>
                <a:gd name="T5" fmla="*/ 415 h 444"/>
                <a:gd name="T6" fmla="*/ 910 w 991"/>
                <a:gd name="T7" fmla="*/ 320 h 444"/>
                <a:gd name="T8" fmla="*/ 634 w 991"/>
                <a:gd name="T9" fmla="*/ 259 h 444"/>
                <a:gd name="T10" fmla="*/ 629 w 991"/>
                <a:gd name="T11" fmla="*/ 263 h 444"/>
                <a:gd name="T12" fmla="*/ 428 w 991"/>
                <a:gd name="T13" fmla="*/ 331 h 444"/>
                <a:gd name="T14" fmla="*/ 411 w 991"/>
                <a:gd name="T15" fmla="*/ 317 h 444"/>
                <a:gd name="T16" fmla="*/ 425 w 991"/>
                <a:gd name="T17" fmla="*/ 300 h 444"/>
                <a:gd name="T18" fmla="*/ 595 w 991"/>
                <a:gd name="T19" fmla="*/ 247 h 444"/>
                <a:gd name="T20" fmla="*/ 532 w 991"/>
                <a:gd name="T21" fmla="*/ 228 h 444"/>
                <a:gd name="T22" fmla="*/ 363 w 991"/>
                <a:gd name="T23" fmla="*/ 178 h 444"/>
                <a:gd name="T24" fmla="*/ 356 w 991"/>
                <a:gd name="T25" fmla="*/ 183 h 444"/>
                <a:gd name="T26" fmla="*/ 181 w 991"/>
                <a:gd name="T27" fmla="*/ 254 h 444"/>
                <a:gd name="T28" fmla="*/ 161 w 991"/>
                <a:gd name="T29" fmla="*/ 246 h 444"/>
                <a:gd name="T30" fmla="*/ 170 w 991"/>
                <a:gd name="T31" fmla="*/ 226 h 444"/>
                <a:gd name="T32" fmla="*/ 317 w 991"/>
                <a:gd name="T33" fmla="*/ 166 h 444"/>
                <a:gd name="T34" fmla="*/ 17 w 991"/>
                <a:gd name="T35" fmla="*/ 133 h 444"/>
                <a:gd name="T36" fmla="*/ 0 w 991"/>
                <a:gd name="T37" fmla="*/ 119 h 444"/>
                <a:gd name="T38" fmla="*/ 15 w 991"/>
                <a:gd name="T39" fmla="*/ 103 h 444"/>
                <a:gd name="T40" fmla="*/ 481 w 991"/>
                <a:gd name="T41" fmla="*/ 180 h 444"/>
                <a:gd name="T42" fmla="*/ 424 w 991"/>
                <a:gd name="T43" fmla="*/ 106 h 444"/>
                <a:gd name="T44" fmla="*/ 402 w 991"/>
                <a:gd name="T45" fmla="*/ 91 h 444"/>
                <a:gd name="T46" fmla="*/ 328 w 991"/>
                <a:gd name="T47" fmla="*/ 26 h 444"/>
                <a:gd name="T48" fmla="*/ 332 w 991"/>
                <a:gd name="T49" fmla="*/ 4 h 444"/>
                <a:gd name="T50" fmla="*/ 353 w 991"/>
                <a:gd name="T51" fmla="*/ 9 h 444"/>
                <a:gd name="T52" fmla="*/ 419 w 991"/>
                <a:gd name="T53" fmla="*/ 66 h 444"/>
                <a:gd name="T54" fmla="*/ 442 w 991"/>
                <a:gd name="T55" fmla="*/ 81 h 444"/>
                <a:gd name="T56" fmla="*/ 506 w 991"/>
                <a:gd name="T57" fmla="*/ 154 h 444"/>
                <a:gd name="T58" fmla="*/ 513 w 991"/>
                <a:gd name="T59" fmla="*/ 190 h 444"/>
                <a:gd name="T60" fmla="*/ 541 w 991"/>
                <a:gd name="T61" fmla="*/ 198 h 444"/>
                <a:gd name="T62" fmla="*/ 788 w 991"/>
                <a:gd name="T63" fmla="*/ 268 h 444"/>
                <a:gd name="T64" fmla="*/ 620 w 991"/>
                <a:gd name="T65" fmla="*/ 77 h 444"/>
                <a:gd name="T66" fmla="*/ 612 w 991"/>
                <a:gd name="T67" fmla="*/ 58 h 444"/>
                <a:gd name="T68" fmla="*/ 632 w 991"/>
                <a:gd name="T69" fmla="*/ 49 h 444"/>
                <a:gd name="T70" fmla="*/ 807 w 991"/>
                <a:gd name="T71" fmla="*/ 226 h 444"/>
                <a:gd name="T72" fmla="*/ 822 w 991"/>
                <a:gd name="T73" fmla="*/ 275 h 444"/>
                <a:gd name="T74" fmla="*/ 976 w 991"/>
                <a:gd name="T75" fmla="*/ 294 h 444"/>
                <a:gd name="T76" fmla="*/ 990 w 991"/>
                <a:gd name="T77" fmla="*/ 304 h 444"/>
                <a:gd name="T78" fmla="*/ 991 w 991"/>
                <a:gd name="T79" fmla="*/ 310 h 444"/>
                <a:gd name="T80" fmla="*/ 975 w 991"/>
                <a:gd name="T81" fmla="*/ 325 h 444"/>
                <a:gd name="T82" fmla="*/ 942 w 991"/>
                <a:gd name="T83" fmla="*/ 323 h 444"/>
                <a:gd name="T84" fmla="*/ 942 w 991"/>
                <a:gd name="T85" fmla="*/ 324 h 444"/>
                <a:gd name="T86" fmla="*/ 858 w 991"/>
                <a:gd name="T87" fmla="*/ 43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1" h="443">
                  <a:moveTo>
                    <a:pt x="858" y="439"/>
                  </a:moveTo>
                  <a:cubicBezTo>
                    <a:pt x="851" y="444"/>
                    <a:pt x="841" y="443"/>
                    <a:pt x="836" y="437"/>
                  </a:cubicBezTo>
                  <a:cubicBezTo>
                    <a:pt x="830" y="430"/>
                    <a:pt x="831" y="421"/>
                    <a:pt x="838" y="415"/>
                  </a:cubicBezTo>
                  <a:cubicBezTo>
                    <a:pt x="869" y="389"/>
                    <a:pt x="893" y="356"/>
                    <a:pt x="910" y="320"/>
                  </a:cubicBezTo>
                  <a:cubicBezTo>
                    <a:pt x="816" y="309"/>
                    <a:pt x="724" y="286"/>
                    <a:pt x="634" y="259"/>
                  </a:cubicBezTo>
                  <a:cubicBezTo>
                    <a:pt x="633" y="261"/>
                    <a:pt x="631" y="262"/>
                    <a:pt x="629" y="263"/>
                  </a:cubicBezTo>
                  <a:cubicBezTo>
                    <a:pt x="569" y="301"/>
                    <a:pt x="499" y="324"/>
                    <a:pt x="428" y="331"/>
                  </a:cubicBezTo>
                  <a:cubicBezTo>
                    <a:pt x="419" y="332"/>
                    <a:pt x="412" y="326"/>
                    <a:pt x="411" y="317"/>
                  </a:cubicBezTo>
                  <a:cubicBezTo>
                    <a:pt x="410" y="309"/>
                    <a:pt x="416" y="301"/>
                    <a:pt x="425" y="300"/>
                  </a:cubicBezTo>
                  <a:cubicBezTo>
                    <a:pt x="485" y="295"/>
                    <a:pt x="543" y="276"/>
                    <a:pt x="595" y="247"/>
                  </a:cubicBezTo>
                  <a:cubicBezTo>
                    <a:pt x="574" y="241"/>
                    <a:pt x="553" y="234"/>
                    <a:pt x="532" y="228"/>
                  </a:cubicBezTo>
                  <a:cubicBezTo>
                    <a:pt x="476" y="210"/>
                    <a:pt x="419" y="193"/>
                    <a:pt x="363" y="178"/>
                  </a:cubicBezTo>
                  <a:cubicBezTo>
                    <a:pt x="361" y="180"/>
                    <a:pt x="359" y="182"/>
                    <a:pt x="356" y="183"/>
                  </a:cubicBezTo>
                  <a:cubicBezTo>
                    <a:pt x="181" y="254"/>
                    <a:pt x="181" y="254"/>
                    <a:pt x="181" y="254"/>
                  </a:cubicBezTo>
                  <a:cubicBezTo>
                    <a:pt x="173" y="257"/>
                    <a:pt x="165" y="253"/>
                    <a:pt x="161" y="246"/>
                  </a:cubicBezTo>
                  <a:cubicBezTo>
                    <a:pt x="158" y="238"/>
                    <a:pt x="162" y="229"/>
                    <a:pt x="170" y="226"/>
                  </a:cubicBezTo>
                  <a:cubicBezTo>
                    <a:pt x="317" y="166"/>
                    <a:pt x="317" y="166"/>
                    <a:pt x="317" y="166"/>
                  </a:cubicBezTo>
                  <a:cubicBezTo>
                    <a:pt x="218" y="142"/>
                    <a:pt x="118" y="127"/>
                    <a:pt x="17" y="133"/>
                  </a:cubicBezTo>
                  <a:cubicBezTo>
                    <a:pt x="8" y="134"/>
                    <a:pt x="1" y="128"/>
                    <a:pt x="0" y="119"/>
                  </a:cubicBezTo>
                  <a:cubicBezTo>
                    <a:pt x="0" y="111"/>
                    <a:pt x="6" y="103"/>
                    <a:pt x="15" y="103"/>
                  </a:cubicBezTo>
                  <a:cubicBezTo>
                    <a:pt x="174" y="92"/>
                    <a:pt x="330" y="134"/>
                    <a:pt x="481" y="180"/>
                  </a:cubicBezTo>
                  <a:cubicBezTo>
                    <a:pt x="476" y="149"/>
                    <a:pt x="448" y="123"/>
                    <a:pt x="424" y="106"/>
                  </a:cubicBezTo>
                  <a:cubicBezTo>
                    <a:pt x="417" y="101"/>
                    <a:pt x="410" y="96"/>
                    <a:pt x="402" y="91"/>
                  </a:cubicBezTo>
                  <a:cubicBezTo>
                    <a:pt x="375" y="73"/>
                    <a:pt x="347" y="54"/>
                    <a:pt x="328" y="26"/>
                  </a:cubicBezTo>
                  <a:cubicBezTo>
                    <a:pt x="323" y="19"/>
                    <a:pt x="325" y="9"/>
                    <a:pt x="332" y="4"/>
                  </a:cubicBezTo>
                  <a:cubicBezTo>
                    <a:pt x="339" y="0"/>
                    <a:pt x="348" y="2"/>
                    <a:pt x="353" y="9"/>
                  </a:cubicBezTo>
                  <a:cubicBezTo>
                    <a:pt x="369" y="32"/>
                    <a:pt x="393" y="49"/>
                    <a:pt x="419" y="66"/>
                  </a:cubicBezTo>
                  <a:cubicBezTo>
                    <a:pt x="427" y="71"/>
                    <a:pt x="435" y="76"/>
                    <a:pt x="442" y="81"/>
                  </a:cubicBezTo>
                  <a:cubicBezTo>
                    <a:pt x="474" y="104"/>
                    <a:pt x="495" y="129"/>
                    <a:pt x="506" y="154"/>
                  </a:cubicBezTo>
                  <a:cubicBezTo>
                    <a:pt x="511" y="166"/>
                    <a:pt x="513" y="178"/>
                    <a:pt x="513" y="190"/>
                  </a:cubicBezTo>
                  <a:cubicBezTo>
                    <a:pt x="522" y="193"/>
                    <a:pt x="532" y="196"/>
                    <a:pt x="541" y="198"/>
                  </a:cubicBezTo>
                  <a:cubicBezTo>
                    <a:pt x="622" y="224"/>
                    <a:pt x="705" y="249"/>
                    <a:pt x="788" y="268"/>
                  </a:cubicBezTo>
                  <a:cubicBezTo>
                    <a:pt x="764" y="183"/>
                    <a:pt x="701" y="111"/>
                    <a:pt x="620" y="77"/>
                  </a:cubicBezTo>
                  <a:cubicBezTo>
                    <a:pt x="612" y="74"/>
                    <a:pt x="608" y="65"/>
                    <a:pt x="612" y="58"/>
                  </a:cubicBezTo>
                  <a:cubicBezTo>
                    <a:pt x="615" y="50"/>
                    <a:pt x="624" y="46"/>
                    <a:pt x="632" y="49"/>
                  </a:cubicBezTo>
                  <a:cubicBezTo>
                    <a:pt x="711" y="82"/>
                    <a:pt x="775" y="147"/>
                    <a:pt x="807" y="226"/>
                  </a:cubicBezTo>
                  <a:cubicBezTo>
                    <a:pt x="813" y="242"/>
                    <a:pt x="818" y="258"/>
                    <a:pt x="822" y="275"/>
                  </a:cubicBezTo>
                  <a:cubicBezTo>
                    <a:pt x="873" y="285"/>
                    <a:pt x="924" y="292"/>
                    <a:pt x="976" y="294"/>
                  </a:cubicBezTo>
                  <a:cubicBezTo>
                    <a:pt x="982" y="295"/>
                    <a:pt x="987" y="299"/>
                    <a:pt x="990" y="304"/>
                  </a:cubicBezTo>
                  <a:cubicBezTo>
                    <a:pt x="990" y="306"/>
                    <a:pt x="991" y="308"/>
                    <a:pt x="991" y="310"/>
                  </a:cubicBezTo>
                  <a:cubicBezTo>
                    <a:pt x="990" y="319"/>
                    <a:pt x="983" y="325"/>
                    <a:pt x="975" y="325"/>
                  </a:cubicBezTo>
                  <a:cubicBezTo>
                    <a:pt x="964" y="325"/>
                    <a:pt x="953" y="323"/>
                    <a:pt x="942" y="323"/>
                  </a:cubicBezTo>
                  <a:cubicBezTo>
                    <a:pt x="942" y="323"/>
                    <a:pt x="942" y="323"/>
                    <a:pt x="942" y="324"/>
                  </a:cubicBezTo>
                  <a:cubicBezTo>
                    <a:pt x="924" y="368"/>
                    <a:pt x="894" y="408"/>
                    <a:pt x="858" y="439"/>
                  </a:cubicBezTo>
                  <a:close/>
                </a:path>
              </a:pathLst>
            </a:custGeom>
            <a:solidFill>
              <a:srgbClr val="409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0"/>
            <p:cNvSpPr/>
            <p:nvPr/>
          </p:nvSpPr>
          <p:spPr bwMode="auto">
            <a:xfrm>
              <a:off x="9863138" y="171450"/>
              <a:ext cx="374650" cy="361950"/>
            </a:xfrm>
            <a:custGeom>
              <a:avLst/>
              <a:gdLst>
                <a:gd name="T0" fmla="*/ 249 w 403"/>
                <a:gd name="T1" fmla="*/ 11 h 389"/>
                <a:gd name="T2" fmla="*/ 145 w 403"/>
                <a:gd name="T3" fmla="*/ 8 h 389"/>
                <a:gd name="T4" fmla="*/ 41 w 403"/>
                <a:gd name="T5" fmla="*/ 87 h 389"/>
                <a:gd name="T6" fmla="*/ 33 w 403"/>
                <a:gd name="T7" fmla="*/ 286 h 389"/>
                <a:gd name="T8" fmla="*/ 208 w 403"/>
                <a:gd name="T9" fmla="*/ 382 h 389"/>
                <a:gd name="T10" fmla="*/ 321 w 403"/>
                <a:gd name="T11" fmla="*/ 335 h 389"/>
                <a:gd name="T12" fmla="*/ 387 w 403"/>
                <a:gd name="T13" fmla="*/ 256 h 389"/>
                <a:gd name="T14" fmla="*/ 382 w 403"/>
                <a:gd name="T15" fmla="*/ 147 h 389"/>
                <a:gd name="T16" fmla="*/ 254 w 403"/>
                <a:gd name="T17" fmla="*/ 88 h 389"/>
                <a:gd name="T18" fmla="*/ 102 w 403"/>
                <a:gd name="T19" fmla="*/ 164 h 389"/>
                <a:gd name="T20" fmla="*/ 152 w 403"/>
                <a:gd name="T21" fmla="*/ 293 h 389"/>
                <a:gd name="T22" fmla="*/ 289 w 403"/>
                <a:gd name="T23" fmla="*/ 277 h 389"/>
                <a:gd name="T24" fmla="*/ 311 w 403"/>
                <a:gd name="T25" fmla="*/ 247 h 389"/>
                <a:gd name="T26" fmla="*/ 289 w 403"/>
                <a:gd name="T27" fmla="*/ 184 h 389"/>
                <a:gd name="T28" fmla="*/ 207 w 403"/>
                <a:gd name="T29" fmla="*/ 144 h 389"/>
                <a:gd name="T30" fmla="*/ 184 w 403"/>
                <a:gd name="T31" fmla="*/ 161 h 389"/>
                <a:gd name="T32" fmla="*/ 201 w 403"/>
                <a:gd name="T33" fmla="*/ 184 h 389"/>
                <a:gd name="T34" fmla="*/ 261 w 403"/>
                <a:gd name="T35" fmla="*/ 213 h 389"/>
                <a:gd name="T36" fmla="*/ 273 w 403"/>
                <a:gd name="T37" fmla="*/ 235 h 389"/>
                <a:gd name="T38" fmla="*/ 264 w 403"/>
                <a:gd name="T39" fmla="*/ 246 h 389"/>
                <a:gd name="T40" fmla="*/ 171 w 403"/>
                <a:gd name="T41" fmla="*/ 258 h 389"/>
                <a:gd name="T42" fmla="*/ 140 w 403"/>
                <a:gd name="T43" fmla="*/ 179 h 389"/>
                <a:gd name="T44" fmla="*/ 253 w 403"/>
                <a:gd name="T45" fmla="*/ 128 h 389"/>
                <a:gd name="T46" fmla="*/ 348 w 403"/>
                <a:gd name="T47" fmla="*/ 168 h 389"/>
                <a:gd name="T48" fmla="*/ 350 w 403"/>
                <a:gd name="T49" fmla="*/ 240 h 389"/>
                <a:gd name="T50" fmla="*/ 296 w 403"/>
                <a:gd name="T51" fmla="*/ 303 h 389"/>
                <a:gd name="T52" fmla="*/ 205 w 403"/>
                <a:gd name="T53" fmla="*/ 342 h 389"/>
                <a:gd name="T54" fmla="*/ 68 w 403"/>
                <a:gd name="T55" fmla="*/ 267 h 389"/>
                <a:gd name="T56" fmla="*/ 75 w 403"/>
                <a:gd name="T57" fmla="*/ 108 h 389"/>
                <a:gd name="T58" fmla="*/ 155 w 403"/>
                <a:gd name="T59" fmla="*/ 47 h 389"/>
                <a:gd name="T60" fmla="*/ 271 w 403"/>
                <a:gd name="T61" fmla="*/ 57 h 389"/>
                <a:gd name="T62" fmla="*/ 337 w 403"/>
                <a:gd name="T63" fmla="*/ 94 h 389"/>
                <a:gd name="T64" fmla="*/ 364 w 403"/>
                <a:gd name="T65" fmla="*/ 104 h 389"/>
                <a:gd name="T66" fmla="*/ 373 w 403"/>
                <a:gd name="T67" fmla="*/ 77 h 389"/>
                <a:gd name="T68" fmla="*/ 281 w 403"/>
                <a:gd name="T69" fmla="*/ 18 h 389"/>
                <a:gd name="T70" fmla="*/ 249 w 403"/>
                <a:gd name="T71" fmla="*/ 1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2" h="389">
                  <a:moveTo>
                    <a:pt x="249" y="11"/>
                  </a:moveTo>
                  <a:cubicBezTo>
                    <a:pt x="214" y="3"/>
                    <a:pt x="179" y="0"/>
                    <a:pt x="145" y="8"/>
                  </a:cubicBezTo>
                  <a:cubicBezTo>
                    <a:pt x="104" y="19"/>
                    <a:pt x="66" y="47"/>
                    <a:pt x="41" y="87"/>
                  </a:cubicBezTo>
                  <a:cubicBezTo>
                    <a:pt x="3" y="147"/>
                    <a:pt x="0" y="225"/>
                    <a:pt x="33" y="286"/>
                  </a:cubicBezTo>
                  <a:cubicBezTo>
                    <a:pt x="67" y="349"/>
                    <a:pt x="139" y="389"/>
                    <a:pt x="208" y="382"/>
                  </a:cubicBezTo>
                  <a:cubicBezTo>
                    <a:pt x="246" y="378"/>
                    <a:pt x="284" y="363"/>
                    <a:pt x="321" y="335"/>
                  </a:cubicBezTo>
                  <a:cubicBezTo>
                    <a:pt x="352" y="311"/>
                    <a:pt x="375" y="285"/>
                    <a:pt x="387" y="256"/>
                  </a:cubicBezTo>
                  <a:cubicBezTo>
                    <a:pt x="403" y="219"/>
                    <a:pt x="401" y="177"/>
                    <a:pt x="382" y="147"/>
                  </a:cubicBezTo>
                  <a:cubicBezTo>
                    <a:pt x="360" y="111"/>
                    <a:pt x="314" y="90"/>
                    <a:pt x="254" y="88"/>
                  </a:cubicBezTo>
                  <a:cubicBezTo>
                    <a:pt x="196" y="86"/>
                    <a:pt x="125" y="105"/>
                    <a:pt x="102" y="164"/>
                  </a:cubicBezTo>
                  <a:cubicBezTo>
                    <a:pt x="84" y="210"/>
                    <a:pt x="106" y="269"/>
                    <a:pt x="152" y="293"/>
                  </a:cubicBezTo>
                  <a:cubicBezTo>
                    <a:pt x="194" y="316"/>
                    <a:pt x="251" y="309"/>
                    <a:pt x="289" y="277"/>
                  </a:cubicBezTo>
                  <a:cubicBezTo>
                    <a:pt x="297" y="271"/>
                    <a:pt x="307" y="261"/>
                    <a:pt x="311" y="247"/>
                  </a:cubicBezTo>
                  <a:cubicBezTo>
                    <a:pt x="317" y="226"/>
                    <a:pt x="309" y="203"/>
                    <a:pt x="289" y="184"/>
                  </a:cubicBezTo>
                  <a:cubicBezTo>
                    <a:pt x="267" y="163"/>
                    <a:pt x="238" y="148"/>
                    <a:pt x="207" y="144"/>
                  </a:cubicBezTo>
                  <a:cubicBezTo>
                    <a:pt x="196" y="142"/>
                    <a:pt x="186" y="150"/>
                    <a:pt x="184" y="161"/>
                  </a:cubicBezTo>
                  <a:cubicBezTo>
                    <a:pt x="183" y="172"/>
                    <a:pt x="190" y="182"/>
                    <a:pt x="201" y="184"/>
                  </a:cubicBezTo>
                  <a:cubicBezTo>
                    <a:pt x="224" y="187"/>
                    <a:pt x="245" y="197"/>
                    <a:pt x="261" y="213"/>
                  </a:cubicBezTo>
                  <a:cubicBezTo>
                    <a:pt x="269" y="221"/>
                    <a:pt x="274" y="230"/>
                    <a:pt x="273" y="235"/>
                  </a:cubicBezTo>
                  <a:cubicBezTo>
                    <a:pt x="272" y="238"/>
                    <a:pt x="269" y="242"/>
                    <a:pt x="264" y="246"/>
                  </a:cubicBezTo>
                  <a:cubicBezTo>
                    <a:pt x="238" y="268"/>
                    <a:pt x="199" y="273"/>
                    <a:pt x="171" y="258"/>
                  </a:cubicBezTo>
                  <a:cubicBezTo>
                    <a:pt x="143" y="243"/>
                    <a:pt x="129" y="206"/>
                    <a:pt x="140" y="179"/>
                  </a:cubicBezTo>
                  <a:cubicBezTo>
                    <a:pt x="155" y="139"/>
                    <a:pt x="210" y="127"/>
                    <a:pt x="253" y="128"/>
                  </a:cubicBezTo>
                  <a:cubicBezTo>
                    <a:pt x="279" y="129"/>
                    <a:pt x="327" y="136"/>
                    <a:pt x="348" y="168"/>
                  </a:cubicBezTo>
                  <a:cubicBezTo>
                    <a:pt x="360" y="188"/>
                    <a:pt x="361" y="215"/>
                    <a:pt x="350" y="240"/>
                  </a:cubicBezTo>
                  <a:cubicBezTo>
                    <a:pt x="341" y="262"/>
                    <a:pt x="323" y="283"/>
                    <a:pt x="296" y="303"/>
                  </a:cubicBezTo>
                  <a:cubicBezTo>
                    <a:pt x="266" y="326"/>
                    <a:pt x="235" y="339"/>
                    <a:pt x="205" y="342"/>
                  </a:cubicBezTo>
                  <a:cubicBezTo>
                    <a:pt x="151" y="347"/>
                    <a:pt x="95" y="316"/>
                    <a:pt x="68" y="267"/>
                  </a:cubicBezTo>
                  <a:cubicBezTo>
                    <a:pt x="43" y="220"/>
                    <a:pt x="46" y="156"/>
                    <a:pt x="75" y="108"/>
                  </a:cubicBezTo>
                  <a:cubicBezTo>
                    <a:pt x="95" y="78"/>
                    <a:pt x="124" y="55"/>
                    <a:pt x="155" y="47"/>
                  </a:cubicBezTo>
                  <a:cubicBezTo>
                    <a:pt x="191" y="38"/>
                    <a:pt x="229" y="46"/>
                    <a:pt x="271" y="57"/>
                  </a:cubicBezTo>
                  <a:cubicBezTo>
                    <a:pt x="300" y="64"/>
                    <a:pt x="327" y="74"/>
                    <a:pt x="337" y="94"/>
                  </a:cubicBezTo>
                  <a:cubicBezTo>
                    <a:pt x="341" y="104"/>
                    <a:pt x="353" y="109"/>
                    <a:pt x="364" y="104"/>
                  </a:cubicBezTo>
                  <a:cubicBezTo>
                    <a:pt x="374" y="99"/>
                    <a:pt x="378" y="87"/>
                    <a:pt x="373" y="77"/>
                  </a:cubicBezTo>
                  <a:cubicBezTo>
                    <a:pt x="357" y="42"/>
                    <a:pt x="319" y="28"/>
                    <a:pt x="281" y="18"/>
                  </a:cubicBezTo>
                  <a:cubicBezTo>
                    <a:pt x="270" y="16"/>
                    <a:pt x="260" y="13"/>
                    <a:pt x="249" y="1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1"/>
            <p:cNvSpPr/>
            <p:nvPr/>
          </p:nvSpPr>
          <p:spPr bwMode="auto">
            <a:xfrm>
              <a:off x="9699625" y="-4763"/>
              <a:ext cx="339725" cy="455613"/>
            </a:xfrm>
            <a:custGeom>
              <a:avLst/>
              <a:gdLst>
                <a:gd name="T0" fmla="*/ 132 w 365"/>
                <a:gd name="T1" fmla="*/ 437 h 491"/>
                <a:gd name="T2" fmla="*/ 203 w 365"/>
                <a:gd name="T3" fmla="*/ 208 h 491"/>
                <a:gd name="T4" fmla="*/ 329 w 365"/>
                <a:gd name="T5" fmla="*/ 115 h 491"/>
                <a:gd name="T6" fmla="*/ 350 w 365"/>
                <a:gd name="T7" fmla="*/ 100 h 491"/>
                <a:gd name="T8" fmla="*/ 331 w 365"/>
                <a:gd name="T9" fmla="*/ 37 h 491"/>
                <a:gd name="T10" fmla="*/ 153 w 365"/>
                <a:gd name="T11" fmla="*/ 36 h 491"/>
                <a:gd name="T12" fmla="*/ 74 w 365"/>
                <a:gd name="T13" fmla="*/ 86 h 491"/>
                <a:gd name="T14" fmla="*/ 45 w 365"/>
                <a:gd name="T15" fmla="*/ 131 h 491"/>
                <a:gd name="T16" fmla="*/ 63 w 365"/>
                <a:gd name="T17" fmla="*/ 443 h 491"/>
                <a:gd name="T18" fmla="*/ 95 w 365"/>
                <a:gd name="T19" fmla="*/ 482 h 491"/>
                <a:gd name="T20" fmla="*/ 133 w 365"/>
                <a:gd name="T21" fmla="*/ 441 h 491"/>
                <a:gd name="T22" fmla="*/ 132 w 365"/>
                <a:gd name="T23" fmla="*/ 437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5" h="491">
                  <a:moveTo>
                    <a:pt x="132" y="437"/>
                  </a:moveTo>
                  <a:cubicBezTo>
                    <a:pt x="107" y="356"/>
                    <a:pt x="150" y="267"/>
                    <a:pt x="203" y="208"/>
                  </a:cubicBezTo>
                  <a:cubicBezTo>
                    <a:pt x="239" y="169"/>
                    <a:pt x="283" y="141"/>
                    <a:pt x="329" y="115"/>
                  </a:cubicBezTo>
                  <a:cubicBezTo>
                    <a:pt x="337" y="111"/>
                    <a:pt x="345" y="107"/>
                    <a:pt x="350" y="100"/>
                  </a:cubicBezTo>
                  <a:cubicBezTo>
                    <a:pt x="365" y="80"/>
                    <a:pt x="350" y="51"/>
                    <a:pt x="331" y="37"/>
                  </a:cubicBezTo>
                  <a:cubicBezTo>
                    <a:pt x="281" y="0"/>
                    <a:pt x="210" y="13"/>
                    <a:pt x="153" y="36"/>
                  </a:cubicBezTo>
                  <a:cubicBezTo>
                    <a:pt x="124" y="48"/>
                    <a:pt x="95" y="63"/>
                    <a:pt x="74" y="86"/>
                  </a:cubicBezTo>
                  <a:cubicBezTo>
                    <a:pt x="62" y="99"/>
                    <a:pt x="52" y="114"/>
                    <a:pt x="45" y="131"/>
                  </a:cubicBezTo>
                  <a:cubicBezTo>
                    <a:pt x="0" y="228"/>
                    <a:pt x="21" y="344"/>
                    <a:pt x="63" y="443"/>
                  </a:cubicBezTo>
                  <a:cubicBezTo>
                    <a:pt x="70" y="459"/>
                    <a:pt x="79" y="477"/>
                    <a:pt x="95" y="482"/>
                  </a:cubicBezTo>
                  <a:cubicBezTo>
                    <a:pt x="121" y="491"/>
                    <a:pt x="140" y="463"/>
                    <a:pt x="133" y="441"/>
                  </a:cubicBezTo>
                  <a:cubicBezTo>
                    <a:pt x="132" y="440"/>
                    <a:pt x="132" y="439"/>
                    <a:pt x="132" y="43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2"/>
            <p:cNvSpPr/>
            <p:nvPr/>
          </p:nvSpPr>
          <p:spPr bwMode="auto">
            <a:xfrm>
              <a:off x="9802813" y="503237"/>
              <a:ext cx="490538" cy="252413"/>
            </a:xfrm>
            <a:custGeom>
              <a:avLst/>
              <a:gdLst>
                <a:gd name="T0" fmla="*/ 114 w 529"/>
                <a:gd name="T1" fmla="*/ 65 h 273"/>
                <a:gd name="T2" fmla="*/ 64 w 529"/>
                <a:gd name="T3" fmla="*/ 38 h 273"/>
                <a:gd name="T4" fmla="*/ 14 w 529"/>
                <a:gd name="T5" fmla="*/ 56 h 273"/>
                <a:gd name="T6" fmla="*/ 39 w 529"/>
                <a:gd name="T7" fmla="*/ 129 h 273"/>
                <a:gd name="T8" fmla="*/ 156 w 529"/>
                <a:gd name="T9" fmla="*/ 235 h 273"/>
                <a:gd name="T10" fmla="*/ 308 w 529"/>
                <a:gd name="T11" fmla="*/ 254 h 273"/>
                <a:gd name="T12" fmla="*/ 361 w 529"/>
                <a:gd name="T13" fmla="*/ 222 h 273"/>
                <a:gd name="T14" fmla="*/ 502 w 529"/>
                <a:gd name="T15" fmla="*/ 83 h 273"/>
                <a:gd name="T16" fmla="*/ 519 w 529"/>
                <a:gd name="T17" fmla="*/ 23 h 273"/>
                <a:gd name="T18" fmla="*/ 474 w 529"/>
                <a:gd name="T19" fmla="*/ 2 h 273"/>
                <a:gd name="T20" fmla="*/ 425 w 529"/>
                <a:gd name="T21" fmla="*/ 23 h 273"/>
                <a:gd name="T22" fmla="*/ 267 w 529"/>
                <a:gd name="T23" fmla="*/ 90 h 273"/>
                <a:gd name="T24" fmla="*/ 162 w 529"/>
                <a:gd name="T25" fmla="*/ 93 h 273"/>
                <a:gd name="T26" fmla="*/ 114 w 529"/>
                <a:gd name="T27" fmla="*/ 6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9" h="273">
                  <a:moveTo>
                    <a:pt x="114" y="65"/>
                  </a:moveTo>
                  <a:cubicBezTo>
                    <a:pt x="99" y="53"/>
                    <a:pt x="83" y="42"/>
                    <a:pt x="64" y="38"/>
                  </a:cubicBezTo>
                  <a:cubicBezTo>
                    <a:pt x="45" y="33"/>
                    <a:pt x="23" y="39"/>
                    <a:pt x="14" y="56"/>
                  </a:cubicBezTo>
                  <a:cubicBezTo>
                    <a:pt x="0" y="80"/>
                    <a:pt x="20" y="109"/>
                    <a:pt x="39" y="129"/>
                  </a:cubicBezTo>
                  <a:cubicBezTo>
                    <a:pt x="75" y="168"/>
                    <a:pt x="111" y="208"/>
                    <a:pt x="156" y="235"/>
                  </a:cubicBezTo>
                  <a:cubicBezTo>
                    <a:pt x="202" y="261"/>
                    <a:pt x="259" y="273"/>
                    <a:pt x="308" y="254"/>
                  </a:cubicBezTo>
                  <a:cubicBezTo>
                    <a:pt x="327" y="247"/>
                    <a:pt x="345" y="234"/>
                    <a:pt x="361" y="222"/>
                  </a:cubicBezTo>
                  <a:cubicBezTo>
                    <a:pt x="414" y="182"/>
                    <a:pt x="461" y="135"/>
                    <a:pt x="502" y="83"/>
                  </a:cubicBezTo>
                  <a:cubicBezTo>
                    <a:pt x="515" y="66"/>
                    <a:pt x="529" y="43"/>
                    <a:pt x="519" y="23"/>
                  </a:cubicBezTo>
                  <a:cubicBezTo>
                    <a:pt x="512" y="7"/>
                    <a:pt x="492" y="0"/>
                    <a:pt x="474" y="2"/>
                  </a:cubicBezTo>
                  <a:cubicBezTo>
                    <a:pt x="456" y="5"/>
                    <a:pt x="441" y="14"/>
                    <a:pt x="425" y="23"/>
                  </a:cubicBezTo>
                  <a:cubicBezTo>
                    <a:pt x="376" y="52"/>
                    <a:pt x="324" y="78"/>
                    <a:pt x="267" y="90"/>
                  </a:cubicBezTo>
                  <a:cubicBezTo>
                    <a:pt x="233" y="97"/>
                    <a:pt x="197" y="101"/>
                    <a:pt x="162" y="93"/>
                  </a:cubicBezTo>
                  <a:cubicBezTo>
                    <a:pt x="143" y="88"/>
                    <a:pt x="129" y="76"/>
                    <a:pt x="114" y="6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3"/>
            <p:cNvSpPr/>
            <p:nvPr/>
          </p:nvSpPr>
          <p:spPr bwMode="auto">
            <a:xfrm>
              <a:off x="10093325" y="39687"/>
              <a:ext cx="358775" cy="439738"/>
            </a:xfrm>
            <a:custGeom>
              <a:avLst/>
              <a:gdLst>
                <a:gd name="T0" fmla="*/ 216 w 387"/>
                <a:gd name="T1" fmla="*/ 298 h 474"/>
                <a:gd name="T2" fmla="*/ 215 w 387"/>
                <a:gd name="T3" fmla="*/ 314 h 474"/>
                <a:gd name="T4" fmla="*/ 213 w 387"/>
                <a:gd name="T5" fmla="*/ 378 h 474"/>
                <a:gd name="T6" fmla="*/ 213 w 387"/>
                <a:gd name="T7" fmla="*/ 381 h 474"/>
                <a:gd name="T8" fmla="*/ 212 w 387"/>
                <a:gd name="T9" fmla="*/ 430 h 474"/>
                <a:gd name="T10" fmla="*/ 242 w 387"/>
                <a:gd name="T11" fmla="*/ 466 h 474"/>
                <a:gd name="T12" fmla="*/ 308 w 387"/>
                <a:gd name="T13" fmla="*/ 421 h 474"/>
                <a:gd name="T14" fmla="*/ 356 w 387"/>
                <a:gd name="T15" fmla="*/ 188 h 474"/>
                <a:gd name="T16" fmla="*/ 260 w 387"/>
                <a:gd name="T17" fmla="*/ 83 h 474"/>
                <a:gd name="T18" fmla="*/ 31 w 387"/>
                <a:gd name="T19" fmla="*/ 21 h 474"/>
                <a:gd name="T20" fmla="*/ 10 w 387"/>
                <a:gd name="T21" fmla="*/ 34 h 474"/>
                <a:gd name="T22" fmla="*/ 27 w 387"/>
                <a:gd name="T23" fmla="*/ 79 h 474"/>
                <a:gd name="T24" fmla="*/ 166 w 387"/>
                <a:gd name="T25" fmla="*/ 196 h 474"/>
                <a:gd name="T26" fmla="*/ 212 w 387"/>
                <a:gd name="T27" fmla="*/ 272 h 474"/>
                <a:gd name="T28" fmla="*/ 216 w 387"/>
                <a:gd name="T29" fmla="*/ 298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7" h="473">
                  <a:moveTo>
                    <a:pt x="216" y="298"/>
                  </a:moveTo>
                  <a:cubicBezTo>
                    <a:pt x="216" y="303"/>
                    <a:pt x="215" y="309"/>
                    <a:pt x="215" y="314"/>
                  </a:cubicBezTo>
                  <a:cubicBezTo>
                    <a:pt x="213" y="335"/>
                    <a:pt x="216" y="357"/>
                    <a:pt x="213" y="378"/>
                  </a:cubicBezTo>
                  <a:cubicBezTo>
                    <a:pt x="213" y="379"/>
                    <a:pt x="213" y="380"/>
                    <a:pt x="213" y="381"/>
                  </a:cubicBezTo>
                  <a:cubicBezTo>
                    <a:pt x="210" y="398"/>
                    <a:pt x="208" y="414"/>
                    <a:pt x="212" y="430"/>
                  </a:cubicBezTo>
                  <a:cubicBezTo>
                    <a:pt x="215" y="446"/>
                    <a:pt x="226" y="462"/>
                    <a:pt x="242" y="466"/>
                  </a:cubicBezTo>
                  <a:cubicBezTo>
                    <a:pt x="269" y="474"/>
                    <a:pt x="294" y="446"/>
                    <a:pt x="308" y="421"/>
                  </a:cubicBezTo>
                  <a:cubicBezTo>
                    <a:pt x="351" y="351"/>
                    <a:pt x="387" y="265"/>
                    <a:pt x="356" y="188"/>
                  </a:cubicBezTo>
                  <a:cubicBezTo>
                    <a:pt x="338" y="144"/>
                    <a:pt x="299" y="110"/>
                    <a:pt x="260" y="83"/>
                  </a:cubicBezTo>
                  <a:cubicBezTo>
                    <a:pt x="193" y="37"/>
                    <a:pt x="110" y="0"/>
                    <a:pt x="31" y="21"/>
                  </a:cubicBezTo>
                  <a:cubicBezTo>
                    <a:pt x="23" y="24"/>
                    <a:pt x="14" y="27"/>
                    <a:pt x="10" y="34"/>
                  </a:cubicBezTo>
                  <a:cubicBezTo>
                    <a:pt x="0" y="49"/>
                    <a:pt x="14" y="68"/>
                    <a:pt x="27" y="79"/>
                  </a:cubicBezTo>
                  <a:cubicBezTo>
                    <a:pt x="72" y="119"/>
                    <a:pt x="125" y="151"/>
                    <a:pt x="166" y="196"/>
                  </a:cubicBezTo>
                  <a:cubicBezTo>
                    <a:pt x="186" y="217"/>
                    <a:pt x="205" y="242"/>
                    <a:pt x="212" y="272"/>
                  </a:cubicBezTo>
                  <a:cubicBezTo>
                    <a:pt x="215" y="280"/>
                    <a:pt x="215" y="289"/>
                    <a:pt x="216" y="29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4"/>
            <p:cNvSpPr/>
            <p:nvPr/>
          </p:nvSpPr>
          <p:spPr bwMode="auto">
            <a:xfrm>
              <a:off x="9774238" y="-211138"/>
              <a:ext cx="568325" cy="239713"/>
            </a:xfrm>
            <a:custGeom>
              <a:avLst/>
              <a:gdLst>
                <a:gd name="T0" fmla="*/ 286 w 613"/>
                <a:gd name="T1" fmla="*/ 217 h 258"/>
                <a:gd name="T2" fmla="*/ 131 w 613"/>
                <a:gd name="T3" fmla="*/ 186 h 258"/>
                <a:gd name="T4" fmla="*/ 0 w 613"/>
                <a:gd name="T5" fmla="*/ 171 h 258"/>
                <a:gd name="T6" fmla="*/ 95 w 613"/>
                <a:gd name="T7" fmla="*/ 67 h 258"/>
                <a:gd name="T8" fmla="*/ 561 w 613"/>
                <a:gd name="T9" fmla="*/ 135 h 258"/>
                <a:gd name="T10" fmla="*/ 597 w 613"/>
                <a:gd name="T11" fmla="*/ 225 h 258"/>
                <a:gd name="T12" fmla="*/ 494 w 613"/>
                <a:gd name="T13" fmla="*/ 241 h 258"/>
                <a:gd name="T14" fmla="*/ 301 w 613"/>
                <a:gd name="T15" fmla="*/ 222 h 258"/>
                <a:gd name="T16" fmla="*/ 286 w 613"/>
                <a:gd name="T17" fmla="*/ 21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3" h="258">
                  <a:moveTo>
                    <a:pt x="286" y="217"/>
                  </a:moveTo>
                  <a:cubicBezTo>
                    <a:pt x="237" y="196"/>
                    <a:pt x="184" y="186"/>
                    <a:pt x="131" y="186"/>
                  </a:cubicBezTo>
                  <a:cubicBezTo>
                    <a:pt x="86" y="187"/>
                    <a:pt x="38" y="195"/>
                    <a:pt x="0" y="171"/>
                  </a:cubicBezTo>
                  <a:cubicBezTo>
                    <a:pt x="4" y="122"/>
                    <a:pt x="50" y="87"/>
                    <a:pt x="95" y="67"/>
                  </a:cubicBezTo>
                  <a:cubicBezTo>
                    <a:pt x="246" y="0"/>
                    <a:pt x="435" y="27"/>
                    <a:pt x="561" y="135"/>
                  </a:cubicBezTo>
                  <a:cubicBezTo>
                    <a:pt x="588" y="158"/>
                    <a:pt x="613" y="194"/>
                    <a:pt x="597" y="225"/>
                  </a:cubicBezTo>
                  <a:cubicBezTo>
                    <a:pt x="579" y="258"/>
                    <a:pt x="530" y="253"/>
                    <a:pt x="494" y="241"/>
                  </a:cubicBezTo>
                  <a:cubicBezTo>
                    <a:pt x="431" y="220"/>
                    <a:pt x="361" y="191"/>
                    <a:pt x="301" y="222"/>
                  </a:cubicBezTo>
                  <a:lnTo>
                    <a:pt x="286" y="217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5"/>
            <p:cNvSpPr/>
            <p:nvPr/>
          </p:nvSpPr>
          <p:spPr bwMode="auto">
            <a:xfrm>
              <a:off x="10212388" y="319087"/>
              <a:ext cx="346075" cy="460375"/>
            </a:xfrm>
            <a:custGeom>
              <a:avLst/>
              <a:gdLst>
                <a:gd name="T0" fmla="*/ 30 w 373"/>
                <a:gd name="T1" fmla="*/ 490 h 496"/>
                <a:gd name="T2" fmla="*/ 3 w 373"/>
                <a:gd name="T3" fmla="*/ 475 h 496"/>
                <a:gd name="T4" fmla="*/ 11 w 373"/>
                <a:gd name="T5" fmla="*/ 441 h 496"/>
                <a:gd name="T6" fmla="*/ 135 w 373"/>
                <a:gd name="T7" fmla="*/ 266 h 496"/>
                <a:gd name="T8" fmla="*/ 147 w 373"/>
                <a:gd name="T9" fmla="*/ 232 h 496"/>
                <a:gd name="T10" fmla="*/ 200 w 373"/>
                <a:gd name="T11" fmla="*/ 194 h 496"/>
                <a:gd name="T12" fmla="*/ 298 w 373"/>
                <a:gd name="T13" fmla="*/ 30 h 496"/>
                <a:gd name="T14" fmla="*/ 341 w 373"/>
                <a:gd name="T15" fmla="*/ 9 h 496"/>
                <a:gd name="T16" fmla="*/ 353 w 373"/>
                <a:gd name="T17" fmla="*/ 25 h 496"/>
                <a:gd name="T18" fmla="*/ 363 w 373"/>
                <a:gd name="T19" fmla="*/ 164 h 496"/>
                <a:gd name="T20" fmla="*/ 59 w 373"/>
                <a:gd name="T21" fmla="*/ 484 h 496"/>
                <a:gd name="T22" fmla="*/ 30 w 373"/>
                <a:gd name="T23" fmla="*/ 49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3" h="496">
                  <a:moveTo>
                    <a:pt x="30" y="490"/>
                  </a:moveTo>
                  <a:cubicBezTo>
                    <a:pt x="20" y="496"/>
                    <a:pt x="5" y="487"/>
                    <a:pt x="3" y="475"/>
                  </a:cubicBezTo>
                  <a:cubicBezTo>
                    <a:pt x="0" y="464"/>
                    <a:pt x="5" y="451"/>
                    <a:pt x="11" y="441"/>
                  </a:cubicBezTo>
                  <a:cubicBezTo>
                    <a:pt x="45" y="378"/>
                    <a:pt x="114" y="335"/>
                    <a:pt x="135" y="266"/>
                  </a:cubicBezTo>
                  <a:cubicBezTo>
                    <a:pt x="138" y="255"/>
                    <a:pt x="140" y="242"/>
                    <a:pt x="147" y="232"/>
                  </a:cubicBezTo>
                  <a:cubicBezTo>
                    <a:pt x="159" y="213"/>
                    <a:pt x="182" y="206"/>
                    <a:pt x="200" y="194"/>
                  </a:cubicBezTo>
                  <a:cubicBezTo>
                    <a:pt x="253" y="158"/>
                    <a:pt x="263" y="85"/>
                    <a:pt x="298" y="30"/>
                  </a:cubicBezTo>
                  <a:cubicBezTo>
                    <a:pt x="307" y="15"/>
                    <a:pt x="325" y="0"/>
                    <a:pt x="341" y="9"/>
                  </a:cubicBezTo>
                  <a:cubicBezTo>
                    <a:pt x="347" y="13"/>
                    <a:pt x="350" y="19"/>
                    <a:pt x="353" y="25"/>
                  </a:cubicBezTo>
                  <a:cubicBezTo>
                    <a:pt x="373" y="68"/>
                    <a:pt x="372" y="118"/>
                    <a:pt x="363" y="164"/>
                  </a:cubicBezTo>
                  <a:cubicBezTo>
                    <a:pt x="333" y="313"/>
                    <a:pt x="207" y="452"/>
                    <a:pt x="59" y="484"/>
                  </a:cubicBezTo>
                  <a:lnTo>
                    <a:pt x="30" y="49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6"/>
            <p:cNvSpPr/>
            <p:nvPr/>
          </p:nvSpPr>
          <p:spPr bwMode="auto">
            <a:xfrm>
              <a:off x="9586913" y="277812"/>
              <a:ext cx="273050" cy="525463"/>
            </a:xfrm>
            <a:custGeom>
              <a:avLst/>
              <a:gdLst>
                <a:gd name="T0" fmla="*/ 163 w 294"/>
                <a:gd name="T1" fmla="*/ 229 h 566"/>
                <a:gd name="T2" fmla="*/ 112 w 294"/>
                <a:gd name="T3" fmla="*/ 137 h 566"/>
                <a:gd name="T4" fmla="*/ 42 w 294"/>
                <a:gd name="T5" fmla="*/ 0 h 566"/>
                <a:gd name="T6" fmla="*/ 4 w 294"/>
                <a:gd name="T7" fmla="*/ 168 h 566"/>
                <a:gd name="T8" fmla="*/ 41 w 294"/>
                <a:gd name="T9" fmla="*/ 339 h 566"/>
                <a:gd name="T10" fmla="*/ 117 w 294"/>
                <a:gd name="T11" fmla="*/ 491 h 566"/>
                <a:gd name="T12" fmla="*/ 267 w 294"/>
                <a:gd name="T13" fmla="*/ 559 h 566"/>
                <a:gd name="T14" fmla="*/ 283 w 294"/>
                <a:gd name="T15" fmla="*/ 554 h 566"/>
                <a:gd name="T16" fmla="*/ 292 w 294"/>
                <a:gd name="T17" fmla="*/ 519 h 566"/>
                <a:gd name="T18" fmla="*/ 206 w 294"/>
                <a:gd name="T19" fmla="*/ 383 h 566"/>
                <a:gd name="T20" fmla="*/ 176 w 294"/>
                <a:gd name="T21" fmla="*/ 247 h 566"/>
                <a:gd name="T22" fmla="*/ 175 w 294"/>
                <a:gd name="T23" fmla="*/ 237 h 566"/>
                <a:gd name="T24" fmla="*/ 169 w 294"/>
                <a:gd name="T25" fmla="*/ 232 h 566"/>
                <a:gd name="T26" fmla="*/ 163 w 294"/>
                <a:gd name="T27" fmla="*/ 229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566">
                  <a:moveTo>
                    <a:pt x="163" y="229"/>
                  </a:moveTo>
                  <a:cubicBezTo>
                    <a:pt x="135" y="210"/>
                    <a:pt x="127" y="165"/>
                    <a:pt x="112" y="137"/>
                  </a:cubicBezTo>
                  <a:cubicBezTo>
                    <a:pt x="104" y="121"/>
                    <a:pt x="35" y="11"/>
                    <a:pt x="42" y="0"/>
                  </a:cubicBezTo>
                  <a:cubicBezTo>
                    <a:pt x="11" y="50"/>
                    <a:pt x="0" y="110"/>
                    <a:pt x="4" y="168"/>
                  </a:cubicBezTo>
                  <a:cubicBezTo>
                    <a:pt x="7" y="227"/>
                    <a:pt x="23" y="284"/>
                    <a:pt x="41" y="339"/>
                  </a:cubicBezTo>
                  <a:cubicBezTo>
                    <a:pt x="59" y="393"/>
                    <a:pt x="80" y="448"/>
                    <a:pt x="117" y="491"/>
                  </a:cubicBezTo>
                  <a:cubicBezTo>
                    <a:pt x="154" y="535"/>
                    <a:pt x="210" y="566"/>
                    <a:pt x="267" y="559"/>
                  </a:cubicBezTo>
                  <a:cubicBezTo>
                    <a:pt x="272" y="558"/>
                    <a:pt x="279" y="557"/>
                    <a:pt x="283" y="554"/>
                  </a:cubicBezTo>
                  <a:cubicBezTo>
                    <a:pt x="294" y="546"/>
                    <a:pt x="294" y="531"/>
                    <a:pt x="292" y="519"/>
                  </a:cubicBezTo>
                  <a:cubicBezTo>
                    <a:pt x="281" y="466"/>
                    <a:pt x="234" y="429"/>
                    <a:pt x="206" y="383"/>
                  </a:cubicBezTo>
                  <a:cubicBezTo>
                    <a:pt x="181" y="343"/>
                    <a:pt x="170" y="294"/>
                    <a:pt x="176" y="247"/>
                  </a:cubicBezTo>
                  <a:cubicBezTo>
                    <a:pt x="177" y="244"/>
                    <a:pt x="177" y="240"/>
                    <a:pt x="175" y="237"/>
                  </a:cubicBezTo>
                  <a:cubicBezTo>
                    <a:pt x="174" y="235"/>
                    <a:pt x="171" y="234"/>
                    <a:pt x="169" y="232"/>
                  </a:cubicBezTo>
                  <a:cubicBezTo>
                    <a:pt x="167" y="231"/>
                    <a:pt x="165" y="230"/>
                    <a:pt x="163" y="22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7"/>
            <p:cNvSpPr/>
            <p:nvPr/>
          </p:nvSpPr>
          <p:spPr bwMode="auto">
            <a:xfrm>
              <a:off x="9904413" y="790575"/>
              <a:ext cx="268288" cy="130175"/>
            </a:xfrm>
            <a:custGeom>
              <a:avLst/>
              <a:gdLst>
                <a:gd name="T0" fmla="*/ 34 w 290"/>
                <a:gd name="T1" fmla="*/ 2 h 139"/>
                <a:gd name="T2" fmla="*/ 213 w 290"/>
                <a:gd name="T3" fmla="*/ 10 h 139"/>
                <a:gd name="T4" fmla="*/ 279 w 290"/>
                <a:gd name="T5" fmla="*/ 21 h 139"/>
                <a:gd name="T6" fmla="*/ 260 w 290"/>
                <a:gd name="T7" fmla="*/ 78 h 139"/>
                <a:gd name="T8" fmla="*/ 173 w 290"/>
                <a:gd name="T9" fmla="*/ 131 h 139"/>
                <a:gd name="T10" fmla="*/ 137 w 290"/>
                <a:gd name="T11" fmla="*/ 136 h 139"/>
                <a:gd name="T12" fmla="*/ 109 w 290"/>
                <a:gd name="T13" fmla="*/ 120 h 139"/>
                <a:gd name="T14" fmla="*/ 1 w 290"/>
                <a:gd name="T15" fmla="*/ 26 h 139"/>
                <a:gd name="T16" fmla="*/ 21 w 290"/>
                <a:gd name="T17" fmla="*/ 2 h 139"/>
                <a:gd name="T18" fmla="*/ 34 w 290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139">
                  <a:moveTo>
                    <a:pt x="34" y="2"/>
                  </a:moveTo>
                  <a:cubicBezTo>
                    <a:pt x="97" y="19"/>
                    <a:pt x="150" y="24"/>
                    <a:pt x="213" y="10"/>
                  </a:cubicBezTo>
                  <a:cubicBezTo>
                    <a:pt x="237" y="5"/>
                    <a:pt x="267" y="0"/>
                    <a:pt x="279" y="21"/>
                  </a:cubicBezTo>
                  <a:cubicBezTo>
                    <a:pt x="290" y="40"/>
                    <a:pt x="276" y="63"/>
                    <a:pt x="260" y="78"/>
                  </a:cubicBezTo>
                  <a:cubicBezTo>
                    <a:pt x="235" y="101"/>
                    <a:pt x="206" y="120"/>
                    <a:pt x="173" y="131"/>
                  </a:cubicBezTo>
                  <a:cubicBezTo>
                    <a:pt x="161" y="135"/>
                    <a:pt x="149" y="139"/>
                    <a:pt x="137" y="136"/>
                  </a:cubicBezTo>
                  <a:cubicBezTo>
                    <a:pt x="126" y="133"/>
                    <a:pt x="117" y="127"/>
                    <a:pt x="109" y="120"/>
                  </a:cubicBezTo>
                  <a:cubicBezTo>
                    <a:pt x="71" y="91"/>
                    <a:pt x="35" y="60"/>
                    <a:pt x="1" y="26"/>
                  </a:cubicBezTo>
                  <a:cubicBezTo>
                    <a:pt x="0" y="14"/>
                    <a:pt x="10" y="3"/>
                    <a:pt x="21" y="2"/>
                  </a:cubicBezTo>
                  <a:lnTo>
                    <a:pt x="34" y="2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8"/>
            <p:cNvSpPr/>
            <p:nvPr/>
          </p:nvSpPr>
          <p:spPr bwMode="auto">
            <a:xfrm>
              <a:off x="10353675" y="23812"/>
              <a:ext cx="239713" cy="265113"/>
            </a:xfrm>
            <a:custGeom>
              <a:avLst/>
              <a:gdLst>
                <a:gd name="T0" fmla="*/ 132 w 258"/>
                <a:gd name="T1" fmla="*/ 145 h 285"/>
                <a:gd name="T2" fmla="*/ 28 w 258"/>
                <a:gd name="T3" fmla="*/ 59 h 285"/>
                <a:gd name="T4" fmla="*/ 1 w 258"/>
                <a:gd name="T5" fmla="*/ 25 h 285"/>
                <a:gd name="T6" fmla="*/ 49 w 258"/>
                <a:gd name="T7" fmla="*/ 2 h 285"/>
                <a:gd name="T8" fmla="*/ 134 w 258"/>
                <a:gd name="T9" fmla="*/ 13 h 285"/>
                <a:gd name="T10" fmla="*/ 204 w 258"/>
                <a:gd name="T11" fmla="*/ 40 h 285"/>
                <a:gd name="T12" fmla="*/ 253 w 258"/>
                <a:gd name="T13" fmla="*/ 127 h 285"/>
                <a:gd name="T14" fmla="*/ 249 w 258"/>
                <a:gd name="T15" fmla="*/ 229 h 285"/>
                <a:gd name="T16" fmla="*/ 225 w 258"/>
                <a:gd name="T17" fmla="*/ 277 h 285"/>
                <a:gd name="T18" fmla="*/ 178 w 258"/>
                <a:gd name="T19" fmla="*/ 259 h 285"/>
                <a:gd name="T20" fmla="*/ 161 w 258"/>
                <a:gd name="T21" fmla="*/ 206 h 285"/>
                <a:gd name="T22" fmla="*/ 134 w 258"/>
                <a:gd name="T23" fmla="*/ 150 h 285"/>
                <a:gd name="T24" fmla="*/ 132 w 258"/>
                <a:gd name="T25" fmla="*/ 14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85">
                  <a:moveTo>
                    <a:pt x="132" y="145"/>
                  </a:moveTo>
                  <a:cubicBezTo>
                    <a:pt x="107" y="104"/>
                    <a:pt x="68" y="84"/>
                    <a:pt x="28" y="59"/>
                  </a:cubicBezTo>
                  <a:cubicBezTo>
                    <a:pt x="15" y="51"/>
                    <a:pt x="0" y="40"/>
                    <a:pt x="1" y="25"/>
                  </a:cubicBezTo>
                  <a:cubicBezTo>
                    <a:pt x="3" y="5"/>
                    <a:pt x="29" y="0"/>
                    <a:pt x="49" y="2"/>
                  </a:cubicBezTo>
                  <a:cubicBezTo>
                    <a:pt x="77" y="4"/>
                    <a:pt x="106" y="7"/>
                    <a:pt x="134" y="13"/>
                  </a:cubicBezTo>
                  <a:cubicBezTo>
                    <a:pt x="159" y="18"/>
                    <a:pt x="184" y="25"/>
                    <a:pt x="204" y="40"/>
                  </a:cubicBezTo>
                  <a:cubicBezTo>
                    <a:pt x="232" y="60"/>
                    <a:pt x="247" y="93"/>
                    <a:pt x="253" y="127"/>
                  </a:cubicBezTo>
                  <a:cubicBezTo>
                    <a:pt x="258" y="161"/>
                    <a:pt x="254" y="195"/>
                    <a:pt x="249" y="229"/>
                  </a:cubicBezTo>
                  <a:cubicBezTo>
                    <a:pt x="247" y="248"/>
                    <a:pt x="242" y="269"/>
                    <a:pt x="225" y="277"/>
                  </a:cubicBezTo>
                  <a:cubicBezTo>
                    <a:pt x="208" y="285"/>
                    <a:pt x="188" y="274"/>
                    <a:pt x="178" y="259"/>
                  </a:cubicBezTo>
                  <a:cubicBezTo>
                    <a:pt x="167" y="243"/>
                    <a:pt x="165" y="224"/>
                    <a:pt x="161" y="206"/>
                  </a:cubicBezTo>
                  <a:cubicBezTo>
                    <a:pt x="156" y="183"/>
                    <a:pt x="145" y="170"/>
                    <a:pt x="134" y="150"/>
                  </a:cubicBezTo>
                  <a:cubicBezTo>
                    <a:pt x="134" y="149"/>
                    <a:pt x="133" y="147"/>
                    <a:pt x="132" y="14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9"/>
            <p:cNvSpPr/>
            <p:nvPr/>
          </p:nvSpPr>
          <p:spPr bwMode="auto">
            <a:xfrm>
              <a:off x="9547225" y="-15875"/>
              <a:ext cx="201613" cy="261938"/>
            </a:xfrm>
            <a:custGeom>
              <a:avLst/>
              <a:gdLst>
                <a:gd name="T0" fmla="*/ 92 w 217"/>
                <a:gd name="T1" fmla="*/ 243 h 283"/>
                <a:gd name="T2" fmla="*/ 128 w 217"/>
                <a:gd name="T3" fmla="*/ 155 h 283"/>
                <a:gd name="T4" fmla="*/ 198 w 217"/>
                <a:gd name="T5" fmla="*/ 60 h 283"/>
                <a:gd name="T6" fmla="*/ 216 w 217"/>
                <a:gd name="T7" fmla="*/ 27 h 283"/>
                <a:gd name="T8" fmla="*/ 164 w 217"/>
                <a:gd name="T9" fmla="*/ 2 h 283"/>
                <a:gd name="T10" fmla="*/ 75 w 217"/>
                <a:gd name="T11" fmla="*/ 19 h 283"/>
                <a:gd name="T12" fmla="*/ 9 w 217"/>
                <a:gd name="T13" fmla="*/ 61 h 283"/>
                <a:gd name="T14" fmla="*/ 1 w 217"/>
                <a:gd name="T15" fmla="*/ 120 h 283"/>
                <a:gd name="T16" fmla="*/ 91 w 217"/>
                <a:gd name="T17" fmla="*/ 244 h 283"/>
                <a:gd name="T18" fmla="*/ 92 w 217"/>
                <a:gd name="T19" fmla="*/ 24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83">
                  <a:moveTo>
                    <a:pt x="92" y="243"/>
                  </a:moveTo>
                  <a:cubicBezTo>
                    <a:pt x="105" y="234"/>
                    <a:pt x="120" y="170"/>
                    <a:pt x="128" y="155"/>
                  </a:cubicBezTo>
                  <a:cubicBezTo>
                    <a:pt x="146" y="120"/>
                    <a:pt x="170" y="88"/>
                    <a:pt x="198" y="60"/>
                  </a:cubicBezTo>
                  <a:cubicBezTo>
                    <a:pt x="207" y="50"/>
                    <a:pt x="217" y="40"/>
                    <a:pt x="216" y="27"/>
                  </a:cubicBezTo>
                  <a:cubicBezTo>
                    <a:pt x="214" y="5"/>
                    <a:pt x="185" y="0"/>
                    <a:pt x="164" y="2"/>
                  </a:cubicBezTo>
                  <a:cubicBezTo>
                    <a:pt x="134" y="5"/>
                    <a:pt x="104" y="10"/>
                    <a:pt x="75" y="19"/>
                  </a:cubicBezTo>
                  <a:cubicBezTo>
                    <a:pt x="49" y="26"/>
                    <a:pt x="22" y="38"/>
                    <a:pt x="9" y="61"/>
                  </a:cubicBezTo>
                  <a:cubicBezTo>
                    <a:pt x="0" y="79"/>
                    <a:pt x="0" y="100"/>
                    <a:pt x="1" y="120"/>
                  </a:cubicBezTo>
                  <a:cubicBezTo>
                    <a:pt x="3" y="157"/>
                    <a:pt x="26" y="283"/>
                    <a:pt x="91" y="244"/>
                  </a:cubicBezTo>
                  <a:cubicBezTo>
                    <a:pt x="91" y="244"/>
                    <a:pt x="92" y="244"/>
                    <a:pt x="92" y="24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0"/>
            <p:cNvSpPr/>
            <p:nvPr/>
          </p:nvSpPr>
          <p:spPr bwMode="auto">
            <a:xfrm>
              <a:off x="8982075" y="257175"/>
              <a:ext cx="550863" cy="492125"/>
            </a:xfrm>
            <a:custGeom>
              <a:avLst/>
              <a:gdLst>
                <a:gd name="T0" fmla="*/ 594 w 594"/>
                <a:gd name="T1" fmla="*/ 76 h 530"/>
                <a:gd name="T2" fmla="*/ 487 w 594"/>
                <a:gd name="T3" fmla="*/ 417 h 530"/>
                <a:gd name="T4" fmla="*/ 466 w 594"/>
                <a:gd name="T5" fmla="*/ 352 h 530"/>
                <a:gd name="T6" fmla="*/ 289 w 594"/>
                <a:gd name="T7" fmla="*/ 530 h 530"/>
                <a:gd name="T8" fmla="*/ 280 w 594"/>
                <a:gd name="T9" fmla="*/ 462 h 530"/>
                <a:gd name="T10" fmla="*/ 0 w 594"/>
                <a:gd name="T11" fmla="*/ 520 h 530"/>
                <a:gd name="T12" fmla="*/ 189 w 594"/>
                <a:gd name="T13" fmla="*/ 307 h 530"/>
                <a:gd name="T14" fmla="*/ 54 w 594"/>
                <a:gd name="T15" fmla="*/ 270 h 530"/>
                <a:gd name="T16" fmla="*/ 304 w 594"/>
                <a:gd name="T17" fmla="*/ 166 h 530"/>
                <a:gd name="T18" fmla="*/ 165 w 594"/>
                <a:gd name="T19" fmla="*/ 100 h 530"/>
                <a:gd name="T20" fmla="*/ 539 w 594"/>
                <a:gd name="T21" fmla="*/ 59 h 530"/>
                <a:gd name="T22" fmla="*/ 594 w 594"/>
                <a:gd name="T23" fmla="*/ 76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530">
                  <a:moveTo>
                    <a:pt x="594" y="76"/>
                  </a:moveTo>
                  <a:cubicBezTo>
                    <a:pt x="589" y="196"/>
                    <a:pt x="552" y="315"/>
                    <a:pt x="487" y="417"/>
                  </a:cubicBezTo>
                  <a:cubicBezTo>
                    <a:pt x="478" y="396"/>
                    <a:pt x="471" y="375"/>
                    <a:pt x="466" y="352"/>
                  </a:cubicBezTo>
                  <a:cubicBezTo>
                    <a:pt x="431" y="431"/>
                    <a:pt x="367" y="495"/>
                    <a:pt x="289" y="530"/>
                  </a:cubicBezTo>
                  <a:cubicBezTo>
                    <a:pt x="286" y="507"/>
                    <a:pt x="283" y="485"/>
                    <a:pt x="280" y="462"/>
                  </a:cubicBezTo>
                  <a:cubicBezTo>
                    <a:pt x="192" y="500"/>
                    <a:pt x="96" y="519"/>
                    <a:pt x="0" y="520"/>
                  </a:cubicBezTo>
                  <a:cubicBezTo>
                    <a:pt x="25" y="425"/>
                    <a:pt x="97" y="343"/>
                    <a:pt x="189" y="307"/>
                  </a:cubicBezTo>
                  <a:cubicBezTo>
                    <a:pt x="144" y="295"/>
                    <a:pt x="99" y="283"/>
                    <a:pt x="54" y="270"/>
                  </a:cubicBezTo>
                  <a:cubicBezTo>
                    <a:pt x="103" y="187"/>
                    <a:pt x="210" y="142"/>
                    <a:pt x="304" y="166"/>
                  </a:cubicBezTo>
                  <a:cubicBezTo>
                    <a:pt x="261" y="138"/>
                    <a:pt x="214" y="115"/>
                    <a:pt x="165" y="100"/>
                  </a:cubicBezTo>
                  <a:cubicBezTo>
                    <a:pt x="268" y="16"/>
                    <a:pt x="421" y="0"/>
                    <a:pt x="539" y="59"/>
                  </a:cubicBezTo>
                  <a:lnTo>
                    <a:pt x="594" y="76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1"/>
            <p:cNvSpPr/>
            <p:nvPr/>
          </p:nvSpPr>
          <p:spPr bwMode="auto">
            <a:xfrm>
              <a:off x="10572750" y="320675"/>
              <a:ext cx="558800" cy="503238"/>
            </a:xfrm>
            <a:custGeom>
              <a:avLst/>
              <a:gdLst>
                <a:gd name="T0" fmla="*/ 65 w 603"/>
                <a:gd name="T1" fmla="*/ 87 h 542"/>
                <a:gd name="T2" fmla="*/ 95 w 603"/>
                <a:gd name="T3" fmla="*/ 416 h 542"/>
                <a:gd name="T4" fmla="*/ 119 w 603"/>
                <a:gd name="T5" fmla="*/ 366 h 542"/>
                <a:gd name="T6" fmla="*/ 291 w 603"/>
                <a:gd name="T7" fmla="*/ 542 h 542"/>
                <a:gd name="T8" fmla="*/ 303 w 603"/>
                <a:gd name="T9" fmla="*/ 465 h 542"/>
                <a:gd name="T10" fmla="*/ 571 w 603"/>
                <a:gd name="T11" fmla="*/ 542 h 542"/>
                <a:gd name="T12" fmla="*/ 469 w 603"/>
                <a:gd name="T13" fmla="*/ 331 h 542"/>
                <a:gd name="T14" fmla="*/ 600 w 603"/>
                <a:gd name="T15" fmla="*/ 358 h 542"/>
                <a:gd name="T16" fmla="*/ 541 w 603"/>
                <a:gd name="T17" fmla="*/ 255 h 542"/>
                <a:gd name="T18" fmla="*/ 426 w 603"/>
                <a:gd name="T19" fmla="*/ 212 h 542"/>
                <a:gd name="T20" fmla="*/ 550 w 603"/>
                <a:gd name="T21" fmla="*/ 199 h 542"/>
                <a:gd name="T22" fmla="*/ 80 w 603"/>
                <a:gd name="T23" fmla="*/ 56 h 542"/>
                <a:gd name="T24" fmla="*/ 65 w 603"/>
                <a:gd name="T25" fmla="*/ 8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3" h="542">
                  <a:moveTo>
                    <a:pt x="65" y="87"/>
                  </a:moveTo>
                  <a:cubicBezTo>
                    <a:pt x="0" y="186"/>
                    <a:pt x="13" y="330"/>
                    <a:pt x="95" y="416"/>
                  </a:cubicBezTo>
                  <a:cubicBezTo>
                    <a:pt x="103" y="399"/>
                    <a:pt x="111" y="382"/>
                    <a:pt x="119" y="366"/>
                  </a:cubicBezTo>
                  <a:cubicBezTo>
                    <a:pt x="151" y="443"/>
                    <a:pt x="214" y="508"/>
                    <a:pt x="291" y="542"/>
                  </a:cubicBezTo>
                  <a:cubicBezTo>
                    <a:pt x="301" y="517"/>
                    <a:pt x="305" y="491"/>
                    <a:pt x="303" y="465"/>
                  </a:cubicBezTo>
                  <a:cubicBezTo>
                    <a:pt x="387" y="506"/>
                    <a:pt x="478" y="532"/>
                    <a:pt x="571" y="542"/>
                  </a:cubicBezTo>
                  <a:cubicBezTo>
                    <a:pt x="564" y="462"/>
                    <a:pt x="527" y="386"/>
                    <a:pt x="469" y="331"/>
                  </a:cubicBezTo>
                  <a:cubicBezTo>
                    <a:pt x="513" y="340"/>
                    <a:pt x="557" y="349"/>
                    <a:pt x="600" y="358"/>
                  </a:cubicBezTo>
                  <a:cubicBezTo>
                    <a:pt x="603" y="316"/>
                    <a:pt x="576" y="278"/>
                    <a:pt x="541" y="255"/>
                  </a:cubicBezTo>
                  <a:cubicBezTo>
                    <a:pt x="507" y="232"/>
                    <a:pt x="466" y="222"/>
                    <a:pt x="426" y="212"/>
                  </a:cubicBezTo>
                  <a:cubicBezTo>
                    <a:pt x="465" y="197"/>
                    <a:pt x="508" y="193"/>
                    <a:pt x="550" y="199"/>
                  </a:cubicBezTo>
                  <a:cubicBezTo>
                    <a:pt x="444" y="60"/>
                    <a:pt x="246" y="0"/>
                    <a:pt x="80" y="56"/>
                  </a:cubicBezTo>
                  <a:lnTo>
                    <a:pt x="65" y="87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2"/>
            <p:cNvSpPr/>
            <p:nvPr/>
          </p:nvSpPr>
          <p:spPr bwMode="auto">
            <a:xfrm>
              <a:off x="7759700" y="98425"/>
              <a:ext cx="738188" cy="473075"/>
            </a:xfrm>
            <a:custGeom>
              <a:avLst/>
              <a:gdLst>
                <a:gd name="T0" fmla="*/ 428 w 795"/>
                <a:gd name="T1" fmla="*/ 132 h 509"/>
                <a:gd name="T2" fmla="*/ 195 w 795"/>
                <a:gd name="T3" fmla="*/ 27 h 509"/>
                <a:gd name="T4" fmla="*/ 301 w 795"/>
                <a:gd name="T5" fmla="*/ 54 h 509"/>
                <a:gd name="T6" fmla="*/ 210 w 795"/>
                <a:gd name="T7" fmla="*/ 99 h 509"/>
                <a:gd name="T8" fmla="*/ 211 w 795"/>
                <a:gd name="T9" fmla="*/ 131 h 509"/>
                <a:gd name="T10" fmla="*/ 328 w 795"/>
                <a:gd name="T11" fmla="*/ 70 h 509"/>
                <a:gd name="T12" fmla="*/ 398 w 795"/>
                <a:gd name="T13" fmla="*/ 142 h 509"/>
                <a:gd name="T14" fmla="*/ 176 w 795"/>
                <a:gd name="T15" fmla="*/ 252 h 509"/>
                <a:gd name="T16" fmla="*/ 9 w 795"/>
                <a:gd name="T17" fmla="*/ 252 h 509"/>
                <a:gd name="T18" fmla="*/ 27 w 795"/>
                <a:gd name="T19" fmla="*/ 279 h 509"/>
                <a:gd name="T20" fmla="*/ 150 w 795"/>
                <a:gd name="T21" fmla="*/ 272 h 509"/>
                <a:gd name="T22" fmla="*/ 68 w 795"/>
                <a:gd name="T23" fmla="*/ 376 h 509"/>
                <a:gd name="T24" fmla="*/ 162 w 795"/>
                <a:gd name="T25" fmla="*/ 303 h 509"/>
                <a:gd name="T26" fmla="*/ 110 w 795"/>
                <a:gd name="T27" fmla="*/ 445 h 509"/>
                <a:gd name="T28" fmla="*/ 167 w 795"/>
                <a:gd name="T29" fmla="*/ 414 h 509"/>
                <a:gd name="T30" fmla="*/ 199 w 795"/>
                <a:gd name="T31" fmla="*/ 336 h 509"/>
                <a:gd name="T32" fmla="*/ 188 w 795"/>
                <a:gd name="T33" fmla="*/ 482 h 509"/>
                <a:gd name="T34" fmla="*/ 214 w 795"/>
                <a:gd name="T35" fmla="*/ 500 h 509"/>
                <a:gd name="T36" fmla="*/ 228 w 795"/>
                <a:gd name="T37" fmla="*/ 324 h 509"/>
                <a:gd name="T38" fmla="*/ 285 w 795"/>
                <a:gd name="T39" fmla="*/ 223 h 509"/>
                <a:gd name="T40" fmla="*/ 575 w 795"/>
                <a:gd name="T41" fmla="*/ 247 h 509"/>
                <a:gd name="T42" fmla="*/ 512 w 795"/>
                <a:gd name="T43" fmla="*/ 251 h 509"/>
                <a:gd name="T44" fmla="*/ 415 w 795"/>
                <a:gd name="T45" fmla="*/ 314 h 509"/>
                <a:gd name="T46" fmla="*/ 524 w 795"/>
                <a:gd name="T47" fmla="*/ 281 h 509"/>
                <a:gd name="T48" fmla="*/ 562 w 795"/>
                <a:gd name="T49" fmla="*/ 276 h 509"/>
                <a:gd name="T50" fmla="*/ 491 w 795"/>
                <a:gd name="T51" fmla="*/ 365 h 509"/>
                <a:gd name="T52" fmla="*/ 504 w 795"/>
                <a:gd name="T53" fmla="*/ 394 h 509"/>
                <a:gd name="T54" fmla="*/ 566 w 795"/>
                <a:gd name="T55" fmla="*/ 331 h 509"/>
                <a:gd name="T56" fmla="*/ 589 w 795"/>
                <a:gd name="T57" fmla="*/ 348 h 509"/>
                <a:gd name="T58" fmla="*/ 552 w 795"/>
                <a:gd name="T59" fmla="*/ 454 h 509"/>
                <a:gd name="T60" fmla="*/ 592 w 795"/>
                <a:gd name="T61" fmla="*/ 435 h 509"/>
                <a:gd name="T62" fmla="*/ 613 w 795"/>
                <a:gd name="T63" fmla="*/ 287 h 509"/>
                <a:gd name="T64" fmla="*/ 614 w 795"/>
                <a:gd name="T65" fmla="*/ 132 h 509"/>
                <a:gd name="T66" fmla="*/ 767 w 795"/>
                <a:gd name="T67" fmla="*/ 173 h 509"/>
                <a:gd name="T68" fmla="*/ 791 w 795"/>
                <a:gd name="T69" fmla="*/ 171 h 509"/>
                <a:gd name="T70" fmla="*/ 675 w 795"/>
                <a:gd name="T71" fmla="*/ 103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5" h="509">
                  <a:moveTo>
                    <a:pt x="675" y="103"/>
                  </a:moveTo>
                  <a:cubicBezTo>
                    <a:pt x="599" y="95"/>
                    <a:pt x="518" y="104"/>
                    <a:pt x="428" y="132"/>
                  </a:cubicBezTo>
                  <a:cubicBezTo>
                    <a:pt x="390" y="52"/>
                    <a:pt x="298" y="0"/>
                    <a:pt x="209" y="10"/>
                  </a:cubicBezTo>
                  <a:cubicBezTo>
                    <a:pt x="201" y="11"/>
                    <a:pt x="194" y="19"/>
                    <a:pt x="195" y="27"/>
                  </a:cubicBezTo>
                  <a:cubicBezTo>
                    <a:pt x="196" y="36"/>
                    <a:pt x="204" y="42"/>
                    <a:pt x="213" y="41"/>
                  </a:cubicBezTo>
                  <a:cubicBezTo>
                    <a:pt x="243" y="38"/>
                    <a:pt x="273" y="43"/>
                    <a:pt x="301" y="54"/>
                  </a:cubicBezTo>
                  <a:cubicBezTo>
                    <a:pt x="301" y="54"/>
                    <a:pt x="300" y="55"/>
                    <a:pt x="300" y="55"/>
                  </a:cubicBezTo>
                  <a:cubicBezTo>
                    <a:pt x="283" y="87"/>
                    <a:pt x="260" y="98"/>
                    <a:pt x="210" y="99"/>
                  </a:cubicBezTo>
                  <a:cubicBezTo>
                    <a:pt x="202" y="99"/>
                    <a:pt x="195" y="106"/>
                    <a:pt x="195" y="115"/>
                  </a:cubicBezTo>
                  <a:cubicBezTo>
                    <a:pt x="195" y="124"/>
                    <a:pt x="202" y="131"/>
                    <a:pt x="211" y="131"/>
                  </a:cubicBezTo>
                  <a:cubicBezTo>
                    <a:pt x="251" y="130"/>
                    <a:pt x="291" y="124"/>
                    <a:pt x="319" y="84"/>
                  </a:cubicBezTo>
                  <a:cubicBezTo>
                    <a:pt x="322" y="80"/>
                    <a:pt x="325" y="75"/>
                    <a:pt x="328" y="70"/>
                  </a:cubicBezTo>
                  <a:cubicBezTo>
                    <a:pt x="328" y="69"/>
                    <a:pt x="328" y="68"/>
                    <a:pt x="328" y="68"/>
                  </a:cubicBezTo>
                  <a:cubicBezTo>
                    <a:pt x="358" y="86"/>
                    <a:pt x="383" y="111"/>
                    <a:pt x="398" y="142"/>
                  </a:cubicBezTo>
                  <a:cubicBezTo>
                    <a:pt x="358" y="156"/>
                    <a:pt x="316" y="174"/>
                    <a:pt x="271" y="195"/>
                  </a:cubicBezTo>
                  <a:cubicBezTo>
                    <a:pt x="235" y="212"/>
                    <a:pt x="204" y="232"/>
                    <a:pt x="176" y="252"/>
                  </a:cubicBezTo>
                  <a:cubicBezTo>
                    <a:pt x="154" y="234"/>
                    <a:pt x="127" y="221"/>
                    <a:pt x="97" y="221"/>
                  </a:cubicBezTo>
                  <a:cubicBezTo>
                    <a:pt x="69" y="221"/>
                    <a:pt x="40" y="231"/>
                    <a:pt x="9" y="252"/>
                  </a:cubicBezTo>
                  <a:cubicBezTo>
                    <a:pt x="2" y="257"/>
                    <a:pt x="0" y="267"/>
                    <a:pt x="5" y="274"/>
                  </a:cubicBezTo>
                  <a:cubicBezTo>
                    <a:pt x="10" y="281"/>
                    <a:pt x="19" y="283"/>
                    <a:pt x="27" y="279"/>
                  </a:cubicBezTo>
                  <a:cubicBezTo>
                    <a:pt x="53" y="261"/>
                    <a:pt x="76" y="253"/>
                    <a:pt x="97" y="253"/>
                  </a:cubicBezTo>
                  <a:cubicBezTo>
                    <a:pt x="117" y="253"/>
                    <a:pt x="135" y="261"/>
                    <a:pt x="150" y="272"/>
                  </a:cubicBezTo>
                  <a:cubicBezTo>
                    <a:pt x="98" y="314"/>
                    <a:pt x="67" y="351"/>
                    <a:pt x="65" y="353"/>
                  </a:cubicBezTo>
                  <a:cubicBezTo>
                    <a:pt x="60" y="360"/>
                    <a:pt x="61" y="370"/>
                    <a:pt x="68" y="376"/>
                  </a:cubicBezTo>
                  <a:cubicBezTo>
                    <a:pt x="74" y="381"/>
                    <a:pt x="84" y="380"/>
                    <a:pt x="90" y="373"/>
                  </a:cubicBezTo>
                  <a:cubicBezTo>
                    <a:pt x="90" y="373"/>
                    <a:pt x="117" y="341"/>
                    <a:pt x="162" y="303"/>
                  </a:cubicBezTo>
                  <a:cubicBezTo>
                    <a:pt x="170" y="348"/>
                    <a:pt x="151" y="397"/>
                    <a:pt x="114" y="423"/>
                  </a:cubicBezTo>
                  <a:cubicBezTo>
                    <a:pt x="107" y="428"/>
                    <a:pt x="105" y="438"/>
                    <a:pt x="110" y="445"/>
                  </a:cubicBezTo>
                  <a:cubicBezTo>
                    <a:pt x="115" y="452"/>
                    <a:pt x="125" y="454"/>
                    <a:pt x="132" y="449"/>
                  </a:cubicBezTo>
                  <a:cubicBezTo>
                    <a:pt x="145" y="439"/>
                    <a:pt x="157" y="427"/>
                    <a:pt x="167" y="414"/>
                  </a:cubicBezTo>
                  <a:cubicBezTo>
                    <a:pt x="184" y="389"/>
                    <a:pt x="194" y="359"/>
                    <a:pt x="195" y="329"/>
                  </a:cubicBezTo>
                  <a:cubicBezTo>
                    <a:pt x="196" y="331"/>
                    <a:pt x="198" y="334"/>
                    <a:pt x="199" y="336"/>
                  </a:cubicBezTo>
                  <a:cubicBezTo>
                    <a:pt x="219" y="388"/>
                    <a:pt x="216" y="443"/>
                    <a:pt x="189" y="481"/>
                  </a:cubicBezTo>
                  <a:cubicBezTo>
                    <a:pt x="189" y="481"/>
                    <a:pt x="188" y="482"/>
                    <a:pt x="188" y="482"/>
                  </a:cubicBezTo>
                  <a:cubicBezTo>
                    <a:pt x="183" y="489"/>
                    <a:pt x="185" y="499"/>
                    <a:pt x="192" y="504"/>
                  </a:cubicBezTo>
                  <a:cubicBezTo>
                    <a:pt x="199" y="509"/>
                    <a:pt x="209" y="508"/>
                    <a:pt x="214" y="500"/>
                  </a:cubicBezTo>
                  <a:cubicBezTo>
                    <a:pt x="214" y="500"/>
                    <a:pt x="214" y="500"/>
                    <a:pt x="215" y="499"/>
                  </a:cubicBezTo>
                  <a:cubicBezTo>
                    <a:pt x="247" y="452"/>
                    <a:pt x="252" y="386"/>
                    <a:pt x="228" y="324"/>
                  </a:cubicBezTo>
                  <a:cubicBezTo>
                    <a:pt x="221" y="307"/>
                    <a:pt x="211" y="290"/>
                    <a:pt x="198" y="275"/>
                  </a:cubicBezTo>
                  <a:cubicBezTo>
                    <a:pt x="224" y="257"/>
                    <a:pt x="253" y="239"/>
                    <a:pt x="285" y="223"/>
                  </a:cubicBezTo>
                  <a:cubicBezTo>
                    <a:pt x="397" y="169"/>
                    <a:pt x="494" y="140"/>
                    <a:pt x="583" y="133"/>
                  </a:cubicBezTo>
                  <a:cubicBezTo>
                    <a:pt x="590" y="174"/>
                    <a:pt x="588" y="211"/>
                    <a:pt x="575" y="247"/>
                  </a:cubicBezTo>
                  <a:cubicBezTo>
                    <a:pt x="569" y="245"/>
                    <a:pt x="563" y="243"/>
                    <a:pt x="558" y="243"/>
                  </a:cubicBezTo>
                  <a:cubicBezTo>
                    <a:pt x="541" y="241"/>
                    <a:pt x="526" y="246"/>
                    <a:pt x="512" y="251"/>
                  </a:cubicBezTo>
                  <a:cubicBezTo>
                    <a:pt x="481" y="263"/>
                    <a:pt x="451" y="277"/>
                    <a:pt x="421" y="293"/>
                  </a:cubicBezTo>
                  <a:cubicBezTo>
                    <a:pt x="414" y="297"/>
                    <a:pt x="411" y="306"/>
                    <a:pt x="415" y="314"/>
                  </a:cubicBezTo>
                  <a:cubicBezTo>
                    <a:pt x="419" y="322"/>
                    <a:pt x="428" y="325"/>
                    <a:pt x="436" y="321"/>
                  </a:cubicBezTo>
                  <a:cubicBezTo>
                    <a:pt x="464" y="306"/>
                    <a:pt x="494" y="292"/>
                    <a:pt x="524" y="281"/>
                  </a:cubicBezTo>
                  <a:cubicBezTo>
                    <a:pt x="534" y="277"/>
                    <a:pt x="545" y="273"/>
                    <a:pt x="554" y="274"/>
                  </a:cubicBezTo>
                  <a:cubicBezTo>
                    <a:pt x="557" y="274"/>
                    <a:pt x="560" y="275"/>
                    <a:pt x="562" y="276"/>
                  </a:cubicBezTo>
                  <a:cubicBezTo>
                    <a:pt x="551" y="299"/>
                    <a:pt x="535" y="322"/>
                    <a:pt x="515" y="345"/>
                  </a:cubicBezTo>
                  <a:cubicBezTo>
                    <a:pt x="508" y="353"/>
                    <a:pt x="500" y="361"/>
                    <a:pt x="491" y="365"/>
                  </a:cubicBezTo>
                  <a:cubicBezTo>
                    <a:pt x="483" y="369"/>
                    <a:pt x="480" y="378"/>
                    <a:pt x="483" y="386"/>
                  </a:cubicBezTo>
                  <a:cubicBezTo>
                    <a:pt x="487" y="394"/>
                    <a:pt x="496" y="398"/>
                    <a:pt x="504" y="394"/>
                  </a:cubicBezTo>
                  <a:cubicBezTo>
                    <a:pt x="519" y="387"/>
                    <a:pt x="530" y="376"/>
                    <a:pt x="539" y="366"/>
                  </a:cubicBezTo>
                  <a:cubicBezTo>
                    <a:pt x="549" y="354"/>
                    <a:pt x="558" y="342"/>
                    <a:pt x="566" y="331"/>
                  </a:cubicBezTo>
                  <a:cubicBezTo>
                    <a:pt x="573" y="321"/>
                    <a:pt x="579" y="311"/>
                    <a:pt x="585" y="302"/>
                  </a:cubicBezTo>
                  <a:cubicBezTo>
                    <a:pt x="589" y="314"/>
                    <a:pt x="590" y="328"/>
                    <a:pt x="589" y="348"/>
                  </a:cubicBezTo>
                  <a:cubicBezTo>
                    <a:pt x="586" y="374"/>
                    <a:pt x="578" y="409"/>
                    <a:pt x="553" y="431"/>
                  </a:cubicBezTo>
                  <a:cubicBezTo>
                    <a:pt x="547" y="437"/>
                    <a:pt x="546" y="447"/>
                    <a:pt x="552" y="454"/>
                  </a:cubicBezTo>
                  <a:cubicBezTo>
                    <a:pt x="558" y="460"/>
                    <a:pt x="568" y="461"/>
                    <a:pt x="574" y="455"/>
                  </a:cubicBezTo>
                  <a:cubicBezTo>
                    <a:pt x="581" y="449"/>
                    <a:pt x="587" y="442"/>
                    <a:pt x="592" y="435"/>
                  </a:cubicBezTo>
                  <a:cubicBezTo>
                    <a:pt x="607" y="413"/>
                    <a:pt x="617" y="384"/>
                    <a:pt x="620" y="351"/>
                  </a:cubicBezTo>
                  <a:cubicBezTo>
                    <a:pt x="622" y="334"/>
                    <a:pt x="622" y="309"/>
                    <a:pt x="613" y="287"/>
                  </a:cubicBezTo>
                  <a:cubicBezTo>
                    <a:pt x="610" y="279"/>
                    <a:pt x="605" y="273"/>
                    <a:pt x="601" y="267"/>
                  </a:cubicBezTo>
                  <a:cubicBezTo>
                    <a:pt x="618" y="224"/>
                    <a:pt x="622" y="179"/>
                    <a:pt x="614" y="132"/>
                  </a:cubicBezTo>
                  <a:cubicBezTo>
                    <a:pt x="634" y="132"/>
                    <a:pt x="653" y="133"/>
                    <a:pt x="672" y="135"/>
                  </a:cubicBezTo>
                  <a:cubicBezTo>
                    <a:pt x="717" y="139"/>
                    <a:pt x="748" y="152"/>
                    <a:pt x="767" y="173"/>
                  </a:cubicBezTo>
                  <a:cubicBezTo>
                    <a:pt x="772" y="179"/>
                    <a:pt x="782" y="180"/>
                    <a:pt x="789" y="174"/>
                  </a:cubicBezTo>
                  <a:cubicBezTo>
                    <a:pt x="790" y="173"/>
                    <a:pt x="791" y="172"/>
                    <a:pt x="791" y="171"/>
                  </a:cubicBezTo>
                  <a:cubicBezTo>
                    <a:pt x="795" y="165"/>
                    <a:pt x="795" y="157"/>
                    <a:pt x="790" y="152"/>
                  </a:cubicBezTo>
                  <a:cubicBezTo>
                    <a:pt x="766" y="125"/>
                    <a:pt x="728" y="109"/>
                    <a:pt x="675" y="10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3"/>
            <p:cNvSpPr/>
            <p:nvPr/>
          </p:nvSpPr>
          <p:spPr bwMode="auto">
            <a:xfrm>
              <a:off x="8250238" y="493712"/>
              <a:ext cx="66675" cy="55563"/>
            </a:xfrm>
            <a:custGeom>
              <a:avLst/>
              <a:gdLst>
                <a:gd name="T0" fmla="*/ 58 w 71"/>
                <a:gd name="T1" fmla="*/ 6 h 60"/>
                <a:gd name="T2" fmla="*/ 22 w 71"/>
                <a:gd name="T3" fmla="*/ 8 h 60"/>
                <a:gd name="T4" fmla="*/ 3 w 71"/>
                <a:gd name="T5" fmla="*/ 26 h 60"/>
                <a:gd name="T6" fmla="*/ 14 w 71"/>
                <a:gd name="T7" fmla="*/ 54 h 60"/>
                <a:gd name="T8" fmla="*/ 45 w 71"/>
                <a:gd name="T9" fmla="*/ 56 h 60"/>
                <a:gd name="T10" fmla="*/ 67 w 71"/>
                <a:gd name="T11" fmla="*/ 34 h 60"/>
                <a:gd name="T12" fmla="*/ 71 w 71"/>
                <a:gd name="T13" fmla="*/ 23 h 60"/>
                <a:gd name="T14" fmla="*/ 58 w 71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0">
                  <a:moveTo>
                    <a:pt x="58" y="6"/>
                  </a:moveTo>
                  <a:cubicBezTo>
                    <a:pt x="48" y="0"/>
                    <a:pt x="31" y="4"/>
                    <a:pt x="22" y="8"/>
                  </a:cubicBezTo>
                  <a:cubicBezTo>
                    <a:pt x="14" y="12"/>
                    <a:pt x="6" y="18"/>
                    <a:pt x="3" y="26"/>
                  </a:cubicBezTo>
                  <a:cubicBezTo>
                    <a:pt x="0" y="36"/>
                    <a:pt x="5" y="48"/>
                    <a:pt x="14" y="54"/>
                  </a:cubicBezTo>
                  <a:cubicBezTo>
                    <a:pt x="23" y="60"/>
                    <a:pt x="35" y="60"/>
                    <a:pt x="45" y="56"/>
                  </a:cubicBezTo>
                  <a:cubicBezTo>
                    <a:pt x="54" y="52"/>
                    <a:pt x="62" y="44"/>
                    <a:pt x="67" y="34"/>
                  </a:cubicBezTo>
                  <a:cubicBezTo>
                    <a:pt x="69" y="31"/>
                    <a:pt x="71" y="27"/>
                    <a:pt x="71" y="23"/>
                  </a:cubicBezTo>
                  <a:cubicBezTo>
                    <a:pt x="70" y="18"/>
                    <a:pt x="62" y="9"/>
                    <a:pt x="58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4"/>
            <p:cNvSpPr/>
            <p:nvPr/>
          </p:nvSpPr>
          <p:spPr bwMode="auto">
            <a:xfrm>
              <a:off x="8112125" y="344487"/>
              <a:ext cx="68263" cy="73025"/>
            </a:xfrm>
            <a:custGeom>
              <a:avLst/>
              <a:gdLst>
                <a:gd name="T0" fmla="*/ 66 w 74"/>
                <a:gd name="T1" fmla="*/ 25 h 79"/>
                <a:gd name="T2" fmla="*/ 47 w 74"/>
                <a:gd name="T3" fmla="*/ 5 h 79"/>
                <a:gd name="T4" fmla="*/ 18 w 74"/>
                <a:gd name="T5" fmla="*/ 3 h 79"/>
                <a:gd name="T6" fmla="*/ 10 w 74"/>
                <a:gd name="T7" fmla="*/ 8 h 79"/>
                <a:gd name="T8" fmla="*/ 5 w 74"/>
                <a:gd name="T9" fmla="*/ 17 h 79"/>
                <a:gd name="T10" fmla="*/ 6 w 74"/>
                <a:gd name="T11" fmla="*/ 57 h 79"/>
                <a:gd name="T12" fmla="*/ 50 w 74"/>
                <a:gd name="T13" fmla="*/ 73 h 79"/>
                <a:gd name="T14" fmla="*/ 67 w 74"/>
                <a:gd name="T15" fmla="*/ 27 h 79"/>
                <a:gd name="T16" fmla="*/ 66 w 74"/>
                <a:gd name="T17" fmla="*/ 2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66" y="25"/>
                  </a:moveTo>
                  <a:cubicBezTo>
                    <a:pt x="61" y="16"/>
                    <a:pt x="56" y="8"/>
                    <a:pt x="47" y="5"/>
                  </a:cubicBezTo>
                  <a:cubicBezTo>
                    <a:pt x="38" y="1"/>
                    <a:pt x="27" y="0"/>
                    <a:pt x="18" y="3"/>
                  </a:cubicBezTo>
                  <a:cubicBezTo>
                    <a:pt x="15" y="4"/>
                    <a:pt x="12" y="6"/>
                    <a:pt x="10" y="8"/>
                  </a:cubicBezTo>
                  <a:cubicBezTo>
                    <a:pt x="7" y="11"/>
                    <a:pt x="6" y="14"/>
                    <a:pt x="5" y="17"/>
                  </a:cubicBezTo>
                  <a:cubicBezTo>
                    <a:pt x="2" y="30"/>
                    <a:pt x="0" y="45"/>
                    <a:pt x="6" y="57"/>
                  </a:cubicBezTo>
                  <a:cubicBezTo>
                    <a:pt x="14" y="72"/>
                    <a:pt x="34" y="79"/>
                    <a:pt x="50" y="73"/>
                  </a:cubicBezTo>
                  <a:cubicBezTo>
                    <a:pt x="67" y="65"/>
                    <a:pt x="74" y="44"/>
                    <a:pt x="67" y="27"/>
                  </a:cubicBezTo>
                  <a:cubicBezTo>
                    <a:pt x="66" y="26"/>
                    <a:pt x="66" y="25"/>
                    <a:pt x="66" y="2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5"/>
            <p:cNvSpPr/>
            <p:nvPr/>
          </p:nvSpPr>
          <p:spPr bwMode="auto">
            <a:xfrm>
              <a:off x="8169275" y="431800"/>
              <a:ext cx="69850" cy="61913"/>
            </a:xfrm>
            <a:custGeom>
              <a:avLst/>
              <a:gdLst>
                <a:gd name="T0" fmla="*/ 50 w 75"/>
                <a:gd name="T1" fmla="*/ 6 h 68"/>
                <a:gd name="T2" fmla="*/ 28 w 75"/>
                <a:gd name="T3" fmla="*/ 1 h 68"/>
                <a:gd name="T4" fmla="*/ 5 w 75"/>
                <a:gd name="T5" fmla="*/ 14 h 68"/>
                <a:gd name="T6" fmla="*/ 3 w 75"/>
                <a:gd name="T7" fmla="*/ 42 h 68"/>
                <a:gd name="T8" fmla="*/ 37 w 75"/>
                <a:gd name="T9" fmla="*/ 68 h 68"/>
                <a:gd name="T10" fmla="*/ 71 w 75"/>
                <a:gd name="T11" fmla="*/ 44 h 68"/>
                <a:gd name="T12" fmla="*/ 55 w 75"/>
                <a:gd name="T13" fmla="*/ 9 h 68"/>
                <a:gd name="T14" fmla="*/ 50 w 75"/>
                <a:gd name="T15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6"/>
                  </a:moveTo>
                  <a:cubicBezTo>
                    <a:pt x="43" y="3"/>
                    <a:pt x="35" y="0"/>
                    <a:pt x="28" y="1"/>
                  </a:cubicBezTo>
                  <a:cubicBezTo>
                    <a:pt x="19" y="2"/>
                    <a:pt x="11" y="6"/>
                    <a:pt x="5" y="14"/>
                  </a:cubicBezTo>
                  <a:cubicBezTo>
                    <a:pt x="0" y="22"/>
                    <a:pt x="0" y="33"/>
                    <a:pt x="3" y="42"/>
                  </a:cubicBezTo>
                  <a:cubicBezTo>
                    <a:pt x="8" y="56"/>
                    <a:pt x="22" y="67"/>
                    <a:pt x="37" y="68"/>
                  </a:cubicBezTo>
                  <a:cubicBezTo>
                    <a:pt x="51" y="68"/>
                    <a:pt x="66" y="58"/>
                    <a:pt x="71" y="44"/>
                  </a:cubicBezTo>
                  <a:cubicBezTo>
                    <a:pt x="75" y="30"/>
                    <a:pt x="67" y="16"/>
                    <a:pt x="55" y="9"/>
                  </a:cubicBezTo>
                  <a:cubicBezTo>
                    <a:pt x="54" y="8"/>
                    <a:pt x="52" y="7"/>
                    <a:pt x="50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6"/>
            <p:cNvSpPr/>
            <p:nvPr/>
          </p:nvSpPr>
          <p:spPr bwMode="auto">
            <a:xfrm>
              <a:off x="7907338" y="534987"/>
              <a:ext cx="68263" cy="61913"/>
            </a:xfrm>
            <a:custGeom>
              <a:avLst/>
              <a:gdLst>
                <a:gd name="T0" fmla="*/ 50 w 75"/>
                <a:gd name="T1" fmla="*/ 6 h 68"/>
                <a:gd name="T2" fmla="*/ 29 w 75"/>
                <a:gd name="T3" fmla="*/ 1 h 68"/>
                <a:gd name="T4" fmla="*/ 6 w 75"/>
                <a:gd name="T5" fmla="*/ 13 h 68"/>
                <a:gd name="T6" fmla="*/ 3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9 h 68"/>
                <a:gd name="T14" fmla="*/ 50 w 75"/>
                <a:gd name="T15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6"/>
                  </a:moveTo>
                  <a:cubicBezTo>
                    <a:pt x="43" y="2"/>
                    <a:pt x="36" y="0"/>
                    <a:pt x="29" y="1"/>
                  </a:cubicBezTo>
                  <a:cubicBezTo>
                    <a:pt x="20" y="2"/>
                    <a:pt x="11" y="6"/>
                    <a:pt x="6" y="13"/>
                  </a:cubicBezTo>
                  <a:cubicBezTo>
                    <a:pt x="0" y="22"/>
                    <a:pt x="0" y="33"/>
                    <a:pt x="3" y="42"/>
                  </a:cubicBezTo>
                  <a:cubicBezTo>
                    <a:pt x="9" y="56"/>
                    <a:pt x="22" y="67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6"/>
                    <a:pt x="56" y="9"/>
                  </a:cubicBezTo>
                  <a:cubicBezTo>
                    <a:pt x="54" y="8"/>
                    <a:pt x="52" y="7"/>
                    <a:pt x="50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7"/>
            <p:cNvSpPr/>
            <p:nvPr/>
          </p:nvSpPr>
          <p:spPr bwMode="auto">
            <a:xfrm>
              <a:off x="7724775" y="323850"/>
              <a:ext cx="66675" cy="55563"/>
            </a:xfrm>
            <a:custGeom>
              <a:avLst/>
              <a:gdLst>
                <a:gd name="T0" fmla="*/ 58 w 71"/>
                <a:gd name="T1" fmla="*/ 6 h 60"/>
                <a:gd name="T2" fmla="*/ 22 w 71"/>
                <a:gd name="T3" fmla="*/ 8 h 60"/>
                <a:gd name="T4" fmla="*/ 3 w 71"/>
                <a:gd name="T5" fmla="*/ 26 h 60"/>
                <a:gd name="T6" fmla="*/ 14 w 71"/>
                <a:gd name="T7" fmla="*/ 54 h 60"/>
                <a:gd name="T8" fmla="*/ 44 w 71"/>
                <a:gd name="T9" fmla="*/ 56 h 60"/>
                <a:gd name="T10" fmla="*/ 67 w 71"/>
                <a:gd name="T11" fmla="*/ 34 h 60"/>
                <a:gd name="T12" fmla="*/ 70 w 71"/>
                <a:gd name="T13" fmla="*/ 24 h 60"/>
                <a:gd name="T14" fmla="*/ 58 w 71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0">
                  <a:moveTo>
                    <a:pt x="58" y="6"/>
                  </a:moveTo>
                  <a:cubicBezTo>
                    <a:pt x="48" y="0"/>
                    <a:pt x="31" y="4"/>
                    <a:pt x="22" y="8"/>
                  </a:cubicBezTo>
                  <a:cubicBezTo>
                    <a:pt x="14" y="12"/>
                    <a:pt x="6" y="18"/>
                    <a:pt x="3" y="26"/>
                  </a:cubicBezTo>
                  <a:cubicBezTo>
                    <a:pt x="0" y="36"/>
                    <a:pt x="5" y="48"/>
                    <a:pt x="14" y="54"/>
                  </a:cubicBezTo>
                  <a:cubicBezTo>
                    <a:pt x="23" y="60"/>
                    <a:pt x="35" y="60"/>
                    <a:pt x="44" y="56"/>
                  </a:cubicBezTo>
                  <a:cubicBezTo>
                    <a:pt x="54" y="52"/>
                    <a:pt x="62" y="44"/>
                    <a:pt x="67" y="34"/>
                  </a:cubicBezTo>
                  <a:cubicBezTo>
                    <a:pt x="69" y="31"/>
                    <a:pt x="71" y="27"/>
                    <a:pt x="70" y="24"/>
                  </a:cubicBezTo>
                  <a:cubicBezTo>
                    <a:pt x="70" y="18"/>
                    <a:pt x="62" y="9"/>
                    <a:pt x="58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8"/>
            <p:cNvSpPr/>
            <p:nvPr/>
          </p:nvSpPr>
          <p:spPr bwMode="auto">
            <a:xfrm>
              <a:off x="7897813" y="92075"/>
              <a:ext cx="68263" cy="73025"/>
            </a:xfrm>
            <a:custGeom>
              <a:avLst/>
              <a:gdLst>
                <a:gd name="T0" fmla="*/ 66 w 74"/>
                <a:gd name="T1" fmla="*/ 24 h 79"/>
                <a:gd name="T2" fmla="*/ 47 w 74"/>
                <a:gd name="T3" fmla="*/ 4 h 79"/>
                <a:gd name="T4" fmla="*/ 18 w 74"/>
                <a:gd name="T5" fmla="*/ 3 h 79"/>
                <a:gd name="T6" fmla="*/ 10 w 74"/>
                <a:gd name="T7" fmla="*/ 8 h 79"/>
                <a:gd name="T8" fmla="*/ 6 w 74"/>
                <a:gd name="T9" fmla="*/ 16 h 79"/>
                <a:gd name="T10" fmla="*/ 6 w 74"/>
                <a:gd name="T11" fmla="*/ 57 h 79"/>
                <a:gd name="T12" fmla="*/ 50 w 74"/>
                <a:gd name="T13" fmla="*/ 72 h 79"/>
                <a:gd name="T14" fmla="*/ 67 w 74"/>
                <a:gd name="T15" fmla="*/ 26 h 79"/>
                <a:gd name="T16" fmla="*/ 66 w 74"/>
                <a:gd name="T17" fmla="*/ 2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66" y="24"/>
                  </a:moveTo>
                  <a:cubicBezTo>
                    <a:pt x="62" y="16"/>
                    <a:pt x="56" y="8"/>
                    <a:pt x="47" y="4"/>
                  </a:cubicBezTo>
                  <a:cubicBezTo>
                    <a:pt x="38" y="0"/>
                    <a:pt x="28" y="0"/>
                    <a:pt x="18" y="3"/>
                  </a:cubicBezTo>
                  <a:cubicBezTo>
                    <a:pt x="15" y="4"/>
                    <a:pt x="12" y="5"/>
                    <a:pt x="10" y="8"/>
                  </a:cubicBezTo>
                  <a:cubicBezTo>
                    <a:pt x="8" y="10"/>
                    <a:pt x="6" y="13"/>
                    <a:pt x="6" y="16"/>
                  </a:cubicBezTo>
                  <a:cubicBezTo>
                    <a:pt x="2" y="30"/>
                    <a:pt x="0" y="45"/>
                    <a:pt x="6" y="57"/>
                  </a:cubicBezTo>
                  <a:cubicBezTo>
                    <a:pt x="14" y="72"/>
                    <a:pt x="34" y="79"/>
                    <a:pt x="50" y="72"/>
                  </a:cubicBezTo>
                  <a:cubicBezTo>
                    <a:pt x="67" y="65"/>
                    <a:pt x="74" y="43"/>
                    <a:pt x="67" y="26"/>
                  </a:cubicBezTo>
                  <a:cubicBezTo>
                    <a:pt x="66" y="26"/>
                    <a:pt x="66" y="25"/>
                    <a:pt x="66" y="2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9"/>
            <p:cNvSpPr/>
            <p:nvPr/>
          </p:nvSpPr>
          <p:spPr bwMode="auto">
            <a:xfrm>
              <a:off x="7907338" y="179387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9" y="56"/>
                    <a:pt x="22" y="66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40"/>
            <p:cNvSpPr/>
            <p:nvPr/>
          </p:nvSpPr>
          <p:spPr bwMode="auto">
            <a:xfrm>
              <a:off x="7839075" y="482600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9" y="56"/>
                    <a:pt x="22" y="66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1"/>
            <p:cNvSpPr/>
            <p:nvPr/>
          </p:nvSpPr>
          <p:spPr bwMode="auto">
            <a:xfrm>
              <a:off x="7780338" y="417512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3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0" y="21"/>
                    <a:pt x="0" y="32"/>
                    <a:pt x="4" y="42"/>
                  </a:cubicBezTo>
                  <a:cubicBezTo>
                    <a:pt x="9" y="55"/>
                    <a:pt x="22" y="66"/>
                    <a:pt x="37" y="67"/>
                  </a:cubicBezTo>
                  <a:cubicBezTo>
                    <a:pt x="52" y="68"/>
                    <a:pt x="67" y="58"/>
                    <a:pt x="71" y="43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2"/>
            <p:cNvSpPr/>
            <p:nvPr/>
          </p:nvSpPr>
          <p:spPr bwMode="auto">
            <a:xfrm>
              <a:off x="10277475" y="2230437"/>
              <a:ext cx="123825" cy="547688"/>
            </a:xfrm>
            <a:custGeom>
              <a:avLst/>
              <a:gdLst>
                <a:gd name="T0" fmla="*/ 66 w 133"/>
                <a:gd name="T1" fmla="*/ 6 h 590"/>
                <a:gd name="T2" fmla="*/ 48 w 133"/>
                <a:gd name="T3" fmla="*/ 1 h 590"/>
                <a:gd name="T4" fmla="*/ 31 w 133"/>
                <a:gd name="T5" fmla="*/ 26 h 590"/>
                <a:gd name="T6" fmla="*/ 5 w 133"/>
                <a:gd name="T7" fmla="*/ 557 h 590"/>
                <a:gd name="T8" fmla="*/ 16 w 133"/>
                <a:gd name="T9" fmla="*/ 585 h 590"/>
                <a:gd name="T10" fmla="*/ 44 w 133"/>
                <a:gd name="T11" fmla="*/ 575 h 590"/>
                <a:gd name="T12" fmla="*/ 73 w 133"/>
                <a:gd name="T13" fmla="*/ 19 h 590"/>
                <a:gd name="T14" fmla="*/ 66 w 133"/>
                <a:gd name="T15" fmla="*/ 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590">
                  <a:moveTo>
                    <a:pt x="66" y="6"/>
                  </a:moveTo>
                  <a:cubicBezTo>
                    <a:pt x="61" y="2"/>
                    <a:pt x="55" y="0"/>
                    <a:pt x="48" y="1"/>
                  </a:cubicBezTo>
                  <a:cubicBezTo>
                    <a:pt x="36" y="3"/>
                    <a:pt x="29" y="14"/>
                    <a:pt x="31" y="26"/>
                  </a:cubicBezTo>
                  <a:cubicBezTo>
                    <a:pt x="88" y="370"/>
                    <a:pt x="6" y="555"/>
                    <a:pt x="5" y="557"/>
                  </a:cubicBezTo>
                  <a:cubicBezTo>
                    <a:pt x="0" y="567"/>
                    <a:pt x="5" y="580"/>
                    <a:pt x="16" y="585"/>
                  </a:cubicBezTo>
                  <a:cubicBezTo>
                    <a:pt x="26" y="590"/>
                    <a:pt x="39" y="585"/>
                    <a:pt x="44" y="575"/>
                  </a:cubicBezTo>
                  <a:cubicBezTo>
                    <a:pt x="48" y="567"/>
                    <a:pt x="133" y="378"/>
                    <a:pt x="73" y="19"/>
                  </a:cubicBezTo>
                  <a:cubicBezTo>
                    <a:pt x="72" y="14"/>
                    <a:pt x="69" y="9"/>
                    <a:pt x="66" y="6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43"/>
            <p:cNvSpPr/>
            <p:nvPr/>
          </p:nvSpPr>
          <p:spPr bwMode="auto">
            <a:xfrm>
              <a:off x="9745663" y="2655887"/>
              <a:ext cx="792163" cy="844550"/>
            </a:xfrm>
            <a:custGeom>
              <a:avLst/>
              <a:gdLst>
                <a:gd name="T0" fmla="*/ 717 w 854"/>
                <a:gd name="T1" fmla="*/ 803 h 909"/>
                <a:gd name="T2" fmla="*/ 625 w 854"/>
                <a:gd name="T3" fmla="*/ 119 h 909"/>
                <a:gd name="T4" fmla="*/ 25 w 854"/>
                <a:gd name="T5" fmla="*/ 559 h 909"/>
                <a:gd name="T6" fmla="*/ 138 w 854"/>
                <a:gd name="T7" fmla="*/ 587 h 909"/>
                <a:gd name="T8" fmla="*/ 108 w 854"/>
                <a:gd name="T9" fmla="*/ 759 h 909"/>
                <a:gd name="T10" fmla="*/ 291 w 854"/>
                <a:gd name="T11" fmla="*/ 646 h 909"/>
                <a:gd name="T12" fmla="*/ 319 w 854"/>
                <a:gd name="T13" fmla="*/ 886 h 909"/>
                <a:gd name="T14" fmla="*/ 459 w 854"/>
                <a:gd name="T15" fmla="*/ 692 h 909"/>
                <a:gd name="T16" fmla="*/ 516 w 854"/>
                <a:gd name="T17" fmla="*/ 876 h 909"/>
                <a:gd name="T18" fmla="*/ 605 w 854"/>
                <a:gd name="T19" fmla="*/ 693 h 909"/>
                <a:gd name="T20" fmla="*/ 717 w 854"/>
                <a:gd name="T21" fmla="*/ 803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4" h="909">
                  <a:moveTo>
                    <a:pt x="717" y="803"/>
                  </a:moveTo>
                  <a:cubicBezTo>
                    <a:pt x="813" y="761"/>
                    <a:pt x="854" y="237"/>
                    <a:pt x="625" y="119"/>
                  </a:cubicBezTo>
                  <a:cubicBezTo>
                    <a:pt x="396" y="0"/>
                    <a:pt x="0" y="445"/>
                    <a:pt x="25" y="559"/>
                  </a:cubicBezTo>
                  <a:cubicBezTo>
                    <a:pt x="50" y="674"/>
                    <a:pt x="138" y="587"/>
                    <a:pt x="138" y="587"/>
                  </a:cubicBezTo>
                  <a:cubicBezTo>
                    <a:pt x="138" y="587"/>
                    <a:pt x="27" y="705"/>
                    <a:pt x="108" y="759"/>
                  </a:cubicBezTo>
                  <a:cubicBezTo>
                    <a:pt x="189" y="812"/>
                    <a:pt x="240" y="635"/>
                    <a:pt x="291" y="646"/>
                  </a:cubicBezTo>
                  <a:cubicBezTo>
                    <a:pt x="341" y="656"/>
                    <a:pt x="228" y="864"/>
                    <a:pt x="319" y="886"/>
                  </a:cubicBezTo>
                  <a:cubicBezTo>
                    <a:pt x="410" y="909"/>
                    <a:pt x="412" y="698"/>
                    <a:pt x="459" y="692"/>
                  </a:cubicBezTo>
                  <a:cubicBezTo>
                    <a:pt x="507" y="685"/>
                    <a:pt x="429" y="880"/>
                    <a:pt x="516" y="876"/>
                  </a:cubicBezTo>
                  <a:cubicBezTo>
                    <a:pt x="603" y="871"/>
                    <a:pt x="564" y="684"/>
                    <a:pt x="605" y="693"/>
                  </a:cubicBezTo>
                  <a:cubicBezTo>
                    <a:pt x="646" y="702"/>
                    <a:pt x="629" y="840"/>
                    <a:pt x="717" y="80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4"/>
            <p:cNvSpPr/>
            <p:nvPr/>
          </p:nvSpPr>
          <p:spPr bwMode="auto">
            <a:xfrm>
              <a:off x="9907588" y="2713037"/>
              <a:ext cx="568325" cy="488950"/>
            </a:xfrm>
            <a:custGeom>
              <a:avLst/>
              <a:gdLst>
                <a:gd name="T0" fmla="*/ 424 w 614"/>
                <a:gd name="T1" fmla="*/ 46 h 527"/>
                <a:gd name="T2" fmla="*/ 607 w 614"/>
                <a:gd name="T3" fmla="*/ 323 h 527"/>
                <a:gd name="T4" fmla="*/ 529 w 614"/>
                <a:gd name="T5" fmla="*/ 511 h 527"/>
                <a:gd name="T6" fmla="*/ 482 w 614"/>
                <a:gd name="T7" fmla="*/ 372 h 527"/>
                <a:gd name="T8" fmla="*/ 396 w 614"/>
                <a:gd name="T9" fmla="*/ 515 h 527"/>
                <a:gd name="T10" fmla="*/ 360 w 614"/>
                <a:gd name="T11" fmla="*/ 346 h 527"/>
                <a:gd name="T12" fmla="*/ 200 w 614"/>
                <a:gd name="T13" fmla="*/ 473 h 527"/>
                <a:gd name="T14" fmla="*/ 241 w 614"/>
                <a:gd name="T15" fmla="*/ 284 h 527"/>
                <a:gd name="T16" fmla="*/ 91 w 614"/>
                <a:gd name="T17" fmla="*/ 348 h 527"/>
                <a:gd name="T18" fmla="*/ 160 w 614"/>
                <a:gd name="T19" fmla="*/ 210 h 527"/>
                <a:gd name="T20" fmla="*/ 34 w 614"/>
                <a:gd name="T21" fmla="*/ 243 h 527"/>
                <a:gd name="T22" fmla="*/ 424 w 614"/>
                <a:gd name="T23" fmla="*/ 46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4" h="527">
                  <a:moveTo>
                    <a:pt x="424" y="46"/>
                  </a:moveTo>
                  <a:cubicBezTo>
                    <a:pt x="556" y="89"/>
                    <a:pt x="600" y="276"/>
                    <a:pt x="607" y="323"/>
                  </a:cubicBezTo>
                  <a:cubicBezTo>
                    <a:pt x="614" y="371"/>
                    <a:pt x="594" y="518"/>
                    <a:pt x="529" y="511"/>
                  </a:cubicBezTo>
                  <a:cubicBezTo>
                    <a:pt x="465" y="504"/>
                    <a:pt x="542" y="381"/>
                    <a:pt x="482" y="372"/>
                  </a:cubicBezTo>
                  <a:cubicBezTo>
                    <a:pt x="422" y="362"/>
                    <a:pt x="450" y="527"/>
                    <a:pt x="396" y="515"/>
                  </a:cubicBezTo>
                  <a:cubicBezTo>
                    <a:pt x="342" y="504"/>
                    <a:pt x="394" y="356"/>
                    <a:pt x="360" y="346"/>
                  </a:cubicBezTo>
                  <a:cubicBezTo>
                    <a:pt x="325" y="335"/>
                    <a:pt x="281" y="514"/>
                    <a:pt x="200" y="473"/>
                  </a:cubicBezTo>
                  <a:cubicBezTo>
                    <a:pt x="119" y="433"/>
                    <a:pt x="284" y="313"/>
                    <a:pt x="241" y="284"/>
                  </a:cubicBezTo>
                  <a:cubicBezTo>
                    <a:pt x="197" y="255"/>
                    <a:pt x="139" y="404"/>
                    <a:pt x="91" y="348"/>
                  </a:cubicBezTo>
                  <a:cubicBezTo>
                    <a:pt x="44" y="291"/>
                    <a:pt x="182" y="235"/>
                    <a:pt x="160" y="210"/>
                  </a:cubicBezTo>
                  <a:cubicBezTo>
                    <a:pt x="139" y="186"/>
                    <a:pt x="68" y="300"/>
                    <a:pt x="34" y="243"/>
                  </a:cubicBezTo>
                  <a:cubicBezTo>
                    <a:pt x="0" y="186"/>
                    <a:pt x="285" y="0"/>
                    <a:pt x="424" y="46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45"/>
            <p:cNvSpPr/>
            <p:nvPr/>
          </p:nvSpPr>
          <p:spPr bwMode="auto">
            <a:xfrm>
              <a:off x="10033000" y="2460625"/>
              <a:ext cx="315913" cy="223838"/>
            </a:xfrm>
            <a:custGeom>
              <a:avLst/>
              <a:gdLst>
                <a:gd name="T0" fmla="*/ 335 w 341"/>
                <a:gd name="T1" fmla="*/ 70 h 240"/>
                <a:gd name="T2" fmla="*/ 192 w 341"/>
                <a:gd name="T3" fmla="*/ 210 h 240"/>
                <a:gd name="T4" fmla="*/ 20 w 341"/>
                <a:gd name="T5" fmla="*/ 196 h 240"/>
                <a:gd name="T6" fmla="*/ 149 w 341"/>
                <a:gd name="T7" fmla="*/ 58 h 240"/>
                <a:gd name="T8" fmla="*/ 335 w 341"/>
                <a:gd name="T9" fmla="*/ 7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40">
                  <a:moveTo>
                    <a:pt x="335" y="70"/>
                  </a:moveTo>
                  <a:cubicBezTo>
                    <a:pt x="335" y="70"/>
                    <a:pt x="268" y="183"/>
                    <a:pt x="192" y="210"/>
                  </a:cubicBezTo>
                  <a:cubicBezTo>
                    <a:pt x="117" y="237"/>
                    <a:pt x="41" y="240"/>
                    <a:pt x="20" y="196"/>
                  </a:cubicBezTo>
                  <a:cubicBezTo>
                    <a:pt x="0" y="152"/>
                    <a:pt x="67" y="84"/>
                    <a:pt x="149" y="58"/>
                  </a:cubicBezTo>
                  <a:cubicBezTo>
                    <a:pt x="230" y="33"/>
                    <a:pt x="341" y="0"/>
                    <a:pt x="335" y="70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46"/>
            <p:cNvSpPr/>
            <p:nvPr/>
          </p:nvSpPr>
          <p:spPr bwMode="auto">
            <a:xfrm>
              <a:off x="10348913" y="2486025"/>
              <a:ext cx="293688" cy="203200"/>
            </a:xfrm>
            <a:custGeom>
              <a:avLst/>
              <a:gdLst>
                <a:gd name="T0" fmla="*/ 5 w 316"/>
                <a:gd name="T1" fmla="*/ 53 h 219"/>
                <a:gd name="T2" fmla="*/ 207 w 316"/>
                <a:gd name="T3" fmla="*/ 202 h 219"/>
                <a:gd name="T4" fmla="*/ 184 w 316"/>
                <a:gd name="T5" fmla="*/ 32 h 219"/>
                <a:gd name="T6" fmla="*/ 0 w 316"/>
                <a:gd name="T7" fmla="*/ 12 h 219"/>
                <a:gd name="T8" fmla="*/ 5 w 316"/>
                <a:gd name="T9" fmla="*/ 5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219">
                  <a:moveTo>
                    <a:pt x="5" y="53"/>
                  </a:moveTo>
                  <a:cubicBezTo>
                    <a:pt x="5" y="53"/>
                    <a:pt x="98" y="219"/>
                    <a:pt x="207" y="202"/>
                  </a:cubicBezTo>
                  <a:cubicBezTo>
                    <a:pt x="316" y="186"/>
                    <a:pt x="289" y="65"/>
                    <a:pt x="184" y="32"/>
                  </a:cubicBezTo>
                  <a:cubicBezTo>
                    <a:pt x="78" y="0"/>
                    <a:pt x="0" y="12"/>
                    <a:pt x="0" y="12"/>
                  </a:cubicBezTo>
                  <a:lnTo>
                    <a:pt x="5" y="53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47"/>
            <p:cNvSpPr/>
            <p:nvPr/>
          </p:nvSpPr>
          <p:spPr bwMode="auto">
            <a:xfrm>
              <a:off x="10612438" y="2714625"/>
              <a:ext cx="195263" cy="1120775"/>
            </a:xfrm>
            <a:custGeom>
              <a:avLst/>
              <a:gdLst>
                <a:gd name="T0" fmla="*/ 107 w 211"/>
                <a:gd name="T1" fmla="*/ 0 h 1207"/>
                <a:gd name="T2" fmla="*/ 117 w 211"/>
                <a:gd name="T3" fmla="*/ 9 h 1207"/>
                <a:gd name="T4" fmla="*/ 24 w 211"/>
                <a:gd name="T5" fmla="*/ 1198 h 1207"/>
                <a:gd name="T6" fmla="*/ 9 w 211"/>
                <a:gd name="T7" fmla="*/ 1205 h 1207"/>
                <a:gd name="T8" fmla="*/ 2 w 211"/>
                <a:gd name="T9" fmla="*/ 1190 h 1207"/>
                <a:gd name="T10" fmla="*/ 95 w 211"/>
                <a:gd name="T11" fmla="*/ 15 h 1207"/>
                <a:gd name="T12" fmla="*/ 103 w 211"/>
                <a:gd name="T13" fmla="*/ 0 h 1207"/>
                <a:gd name="T14" fmla="*/ 107 w 211"/>
                <a:gd name="T15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" h="1207">
                  <a:moveTo>
                    <a:pt x="107" y="0"/>
                  </a:moveTo>
                  <a:cubicBezTo>
                    <a:pt x="112" y="1"/>
                    <a:pt x="116" y="4"/>
                    <a:pt x="117" y="9"/>
                  </a:cubicBezTo>
                  <a:cubicBezTo>
                    <a:pt x="211" y="358"/>
                    <a:pt x="178" y="770"/>
                    <a:pt x="24" y="1198"/>
                  </a:cubicBezTo>
                  <a:cubicBezTo>
                    <a:pt x="22" y="1204"/>
                    <a:pt x="15" y="1207"/>
                    <a:pt x="9" y="1205"/>
                  </a:cubicBezTo>
                  <a:cubicBezTo>
                    <a:pt x="3" y="1203"/>
                    <a:pt x="0" y="1196"/>
                    <a:pt x="2" y="1190"/>
                  </a:cubicBezTo>
                  <a:cubicBezTo>
                    <a:pt x="155" y="766"/>
                    <a:pt x="187" y="360"/>
                    <a:pt x="95" y="15"/>
                  </a:cubicBezTo>
                  <a:cubicBezTo>
                    <a:pt x="93" y="8"/>
                    <a:pt x="97" y="2"/>
                    <a:pt x="103" y="0"/>
                  </a:cubicBezTo>
                  <a:cubicBezTo>
                    <a:pt x="104" y="0"/>
                    <a:pt x="106" y="0"/>
                    <a:pt x="107" y="0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48"/>
            <p:cNvSpPr/>
            <p:nvPr/>
          </p:nvSpPr>
          <p:spPr bwMode="auto">
            <a:xfrm>
              <a:off x="10514013" y="3246437"/>
              <a:ext cx="236538" cy="157163"/>
            </a:xfrm>
            <a:custGeom>
              <a:avLst/>
              <a:gdLst>
                <a:gd name="T0" fmla="*/ 253 w 255"/>
                <a:gd name="T1" fmla="*/ 47 h 169"/>
                <a:gd name="T2" fmla="*/ 178 w 255"/>
                <a:gd name="T3" fmla="*/ 135 h 169"/>
                <a:gd name="T4" fmla="*/ 51 w 255"/>
                <a:gd name="T5" fmla="*/ 161 h 169"/>
                <a:gd name="T6" fmla="*/ 21 w 255"/>
                <a:gd name="T7" fmla="*/ 150 h 169"/>
                <a:gd name="T8" fmla="*/ 15 w 255"/>
                <a:gd name="T9" fmla="*/ 76 h 169"/>
                <a:gd name="T10" fmla="*/ 83 w 255"/>
                <a:gd name="T11" fmla="*/ 34 h 169"/>
                <a:gd name="T12" fmla="*/ 253 w 255"/>
                <a:gd name="T13" fmla="*/ 45 h 169"/>
                <a:gd name="T14" fmla="*/ 253 w 255"/>
                <a:gd name="T15" fmla="*/ 4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69">
                  <a:moveTo>
                    <a:pt x="253" y="47"/>
                  </a:moveTo>
                  <a:cubicBezTo>
                    <a:pt x="255" y="79"/>
                    <a:pt x="202" y="121"/>
                    <a:pt x="178" y="135"/>
                  </a:cubicBezTo>
                  <a:cubicBezTo>
                    <a:pt x="140" y="158"/>
                    <a:pt x="95" y="169"/>
                    <a:pt x="51" y="161"/>
                  </a:cubicBezTo>
                  <a:cubicBezTo>
                    <a:pt x="40" y="159"/>
                    <a:pt x="30" y="156"/>
                    <a:pt x="21" y="150"/>
                  </a:cubicBezTo>
                  <a:cubicBezTo>
                    <a:pt x="0" y="133"/>
                    <a:pt x="0" y="98"/>
                    <a:pt x="15" y="76"/>
                  </a:cubicBezTo>
                  <a:cubicBezTo>
                    <a:pt x="31" y="54"/>
                    <a:pt x="57" y="42"/>
                    <a:pt x="83" y="34"/>
                  </a:cubicBezTo>
                  <a:cubicBezTo>
                    <a:pt x="110" y="26"/>
                    <a:pt x="248" y="0"/>
                    <a:pt x="253" y="45"/>
                  </a:cubicBezTo>
                  <a:cubicBezTo>
                    <a:pt x="253" y="46"/>
                    <a:pt x="253" y="46"/>
                    <a:pt x="253" y="47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49"/>
            <p:cNvSpPr/>
            <p:nvPr/>
          </p:nvSpPr>
          <p:spPr bwMode="auto">
            <a:xfrm>
              <a:off x="10763250" y="3113087"/>
              <a:ext cx="231775" cy="147638"/>
            </a:xfrm>
            <a:custGeom>
              <a:avLst/>
              <a:gdLst>
                <a:gd name="T0" fmla="*/ 0 w 250"/>
                <a:gd name="T1" fmla="*/ 58 h 159"/>
                <a:gd name="T2" fmla="*/ 32 w 250"/>
                <a:gd name="T3" fmla="*/ 102 h 159"/>
                <a:gd name="T4" fmla="*/ 216 w 250"/>
                <a:gd name="T5" fmla="*/ 126 h 159"/>
                <a:gd name="T6" fmla="*/ 244 w 250"/>
                <a:gd name="T7" fmla="*/ 94 h 159"/>
                <a:gd name="T8" fmla="*/ 200 w 250"/>
                <a:gd name="T9" fmla="*/ 29 h 159"/>
                <a:gd name="T10" fmla="*/ 97 w 250"/>
                <a:gd name="T11" fmla="*/ 0 h 159"/>
                <a:gd name="T12" fmla="*/ 4 w 250"/>
                <a:gd name="T13" fmla="*/ 38 h 159"/>
                <a:gd name="T14" fmla="*/ 0 w 250"/>
                <a:gd name="T15" fmla="*/ 5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59">
                  <a:moveTo>
                    <a:pt x="0" y="58"/>
                  </a:moveTo>
                  <a:cubicBezTo>
                    <a:pt x="2" y="77"/>
                    <a:pt x="16" y="93"/>
                    <a:pt x="32" y="102"/>
                  </a:cubicBezTo>
                  <a:cubicBezTo>
                    <a:pt x="89" y="133"/>
                    <a:pt x="160" y="159"/>
                    <a:pt x="216" y="126"/>
                  </a:cubicBezTo>
                  <a:cubicBezTo>
                    <a:pt x="229" y="119"/>
                    <a:pt x="240" y="108"/>
                    <a:pt x="244" y="94"/>
                  </a:cubicBezTo>
                  <a:cubicBezTo>
                    <a:pt x="250" y="66"/>
                    <a:pt x="225" y="42"/>
                    <a:pt x="200" y="29"/>
                  </a:cubicBezTo>
                  <a:cubicBezTo>
                    <a:pt x="169" y="11"/>
                    <a:pt x="133" y="0"/>
                    <a:pt x="97" y="0"/>
                  </a:cubicBezTo>
                  <a:cubicBezTo>
                    <a:pt x="71" y="0"/>
                    <a:pt x="17" y="11"/>
                    <a:pt x="4" y="38"/>
                  </a:cubicBezTo>
                  <a:cubicBezTo>
                    <a:pt x="1" y="45"/>
                    <a:pt x="0" y="52"/>
                    <a:pt x="0" y="5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50"/>
            <p:cNvSpPr/>
            <p:nvPr/>
          </p:nvSpPr>
          <p:spPr bwMode="auto">
            <a:xfrm>
              <a:off x="10742613" y="3298825"/>
              <a:ext cx="231775" cy="147638"/>
            </a:xfrm>
            <a:custGeom>
              <a:avLst/>
              <a:gdLst>
                <a:gd name="T0" fmla="*/ 0 w 250"/>
                <a:gd name="T1" fmla="*/ 59 h 159"/>
                <a:gd name="T2" fmla="*/ 32 w 250"/>
                <a:gd name="T3" fmla="*/ 103 h 159"/>
                <a:gd name="T4" fmla="*/ 216 w 250"/>
                <a:gd name="T5" fmla="*/ 127 h 159"/>
                <a:gd name="T6" fmla="*/ 244 w 250"/>
                <a:gd name="T7" fmla="*/ 94 h 159"/>
                <a:gd name="T8" fmla="*/ 200 w 250"/>
                <a:gd name="T9" fmla="*/ 29 h 159"/>
                <a:gd name="T10" fmla="*/ 97 w 250"/>
                <a:gd name="T11" fmla="*/ 0 h 159"/>
                <a:gd name="T12" fmla="*/ 4 w 250"/>
                <a:gd name="T13" fmla="*/ 38 h 159"/>
                <a:gd name="T14" fmla="*/ 0 w 250"/>
                <a:gd name="T15" fmla="*/ 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59">
                  <a:moveTo>
                    <a:pt x="0" y="59"/>
                  </a:moveTo>
                  <a:cubicBezTo>
                    <a:pt x="2" y="77"/>
                    <a:pt x="16" y="94"/>
                    <a:pt x="32" y="103"/>
                  </a:cubicBezTo>
                  <a:cubicBezTo>
                    <a:pt x="89" y="134"/>
                    <a:pt x="160" y="159"/>
                    <a:pt x="216" y="127"/>
                  </a:cubicBezTo>
                  <a:cubicBezTo>
                    <a:pt x="229" y="119"/>
                    <a:pt x="240" y="108"/>
                    <a:pt x="244" y="94"/>
                  </a:cubicBezTo>
                  <a:cubicBezTo>
                    <a:pt x="250" y="67"/>
                    <a:pt x="225" y="43"/>
                    <a:pt x="200" y="29"/>
                  </a:cubicBezTo>
                  <a:cubicBezTo>
                    <a:pt x="169" y="12"/>
                    <a:pt x="133" y="0"/>
                    <a:pt x="97" y="0"/>
                  </a:cubicBezTo>
                  <a:cubicBezTo>
                    <a:pt x="71" y="1"/>
                    <a:pt x="17" y="11"/>
                    <a:pt x="4" y="38"/>
                  </a:cubicBezTo>
                  <a:cubicBezTo>
                    <a:pt x="1" y="45"/>
                    <a:pt x="0" y="52"/>
                    <a:pt x="0" y="5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51"/>
            <p:cNvSpPr/>
            <p:nvPr/>
          </p:nvSpPr>
          <p:spPr bwMode="auto">
            <a:xfrm>
              <a:off x="10523538" y="3109912"/>
              <a:ext cx="231775" cy="115888"/>
            </a:xfrm>
            <a:custGeom>
              <a:avLst/>
              <a:gdLst>
                <a:gd name="T0" fmla="*/ 249 w 250"/>
                <a:gd name="T1" fmla="*/ 45 h 124"/>
                <a:gd name="T2" fmla="*/ 81 w 250"/>
                <a:gd name="T3" fmla="*/ 121 h 124"/>
                <a:gd name="T4" fmla="*/ 23 w 250"/>
                <a:gd name="T5" fmla="*/ 99 h 124"/>
                <a:gd name="T6" fmla="*/ 10 w 250"/>
                <a:gd name="T7" fmla="*/ 42 h 124"/>
                <a:gd name="T8" fmla="*/ 64 w 250"/>
                <a:gd name="T9" fmla="*/ 12 h 124"/>
                <a:gd name="T10" fmla="*/ 197 w 250"/>
                <a:gd name="T11" fmla="*/ 1 h 124"/>
                <a:gd name="T12" fmla="*/ 247 w 250"/>
                <a:gd name="T13" fmla="*/ 30 h 124"/>
                <a:gd name="T14" fmla="*/ 249 w 250"/>
                <a:gd name="T15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24">
                  <a:moveTo>
                    <a:pt x="249" y="45"/>
                  </a:moveTo>
                  <a:cubicBezTo>
                    <a:pt x="246" y="100"/>
                    <a:pt x="119" y="124"/>
                    <a:pt x="81" y="121"/>
                  </a:cubicBezTo>
                  <a:cubicBezTo>
                    <a:pt x="60" y="119"/>
                    <a:pt x="39" y="113"/>
                    <a:pt x="23" y="99"/>
                  </a:cubicBezTo>
                  <a:cubicBezTo>
                    <a:pt x="8" y="85"/>
                    <a:pt x="0" y="60"/>
                    <a:pt x="10" y="42"/>
                  </a:cubicBezTo>
                  <a:cubicBezTo>
                    <a:pt x="20" y="23"/>
                    <a:pt x="43" y="16"/>
                    <a:pt x="64" y="12"/>
                  </a:cubicBezTo>
                  <a:cubicBezTo>
                    <a:pt x="108" y="3"/>
                    <a:pt x="153" y="0"/>
                    <a:pt x="197" y="1"/>
                  </a:cubicBezTo>
                  <a:cubicBezTo>
                    <a:pt x="219" y="2"/>
                    <a:pt x="240" y="7"/>
                    <a:pt x="247" y="30"/>
                  </a:cubicBezTo>
                  <a:cubicBezTo>
                    <a:pt x="249" y="35"/>
                    <a:pt x="250" y="40"/>
                    <a:pt x="249" y="45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52"/>
            <p:cNvSpPr/>
            <p:nvPr/>
          </p:nvSpPr>
          <p:spPr bwMode="auto">
            <a:xfrm>
              <a:off x="10483850" y="3467100"/>
              <a:ext cx="231775" cy="115888"/>
            </a:xfrm>
            <a:custGeom>
              <a:avLst/>
              <a:gdLst>
                <a:gd name="T0" fmla="*/ 249 w 250"/>
                <a:gd name="T1" fmla="*/ 45 h 124"/>
                <a:gd name="T2" fmla="*/ 81 w 250"/>
                <a:gd name="T3" fmla="*/ 121 h 124"/>
                <a:gd name="T4" fmla="*/ 23 w 250"/>
                <a:gd name="T5" fmla="*/ 99 h 124"/>
                <a:gd name="T6" fmla="*/ 10 w 250"/>
                <a:gd name="T7" fmla="*/ 42 h 124"/>
                <a:gd name="T8" fmla="*/ 65 w 250"/>
                <a:gd name="T9" fmla="*/ 12 h 124"/>
                <a:gd name="T10" fmla="*/ 197 w 250"/>
                <a:gd name="T11" fmla="*/ 2 h 124"/>
                <a:gd name="T12" fmla="*/ 247 w 250"/>
                <a:gd name="T13" fmla="*/ 30 h 124"/>
                <a:gd name="T14" fmla="*/ 249 w 250"/>
                <a:gd name="T15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24">
                  <a:moveTo>
                    <a:pt x="249" y="45"/>
                  </a:moveTo>
                  <a:cubicBezTo>
                    <a:pt x="247" y="100"/>
                    <a:pt x="119" y="124"/>
                    <a:pt x="81" y="121"/>
                  </a:cubicBezTo>
                  <a:cubicBezTo>
                    <a:pt x="60" y="119"/>
                    <a:pt x="39" y="113"/>
                    <a:pt x="23" y="99"/>
                  </a:cubicBezTo>
                  <a:cubicBezTo>
                    <a:pt x="8" y="85"/>
                    <a:pt x="0" y="60"/>
                    <a:pt x="10" y="42"/>
                  </a:cubicBezTo>
                  <a:cubicBezTo>
                    <a:pt x="20" y="23"/>
                    <a:pt x="43" y="16"/>
                    <a:pt x="65" y="12"/>
                  </a:cubicBezTo>
                  <a:cubicBezTo>
                    <a:pt x="108" y="3"/>
                    <a:pt x="153" y="0"/>
                    <a:pt x="197" y="2"/>
                  </a:cubicBezTo>
                  <a:cubicBezTo>
                    <a:pt x="219" y="2"/>
                    <a:pt x="240" y="7"/>
                    <a:pt x="247" y="30"/>
                  </a:cubicBezTo>
                  <a:cubicBezTo>
                    <a:pt x="249" y="35"/>
                    <a:pt x="250" y="40"/>
                    <a:pt x="249" y="45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53"/>
            <p:cNvSpPr/>
            <p:nvPr/>
          </p:nvSpPr>
          <p:spPr bwMode="auto">
            <a:xfrm>
              <a:off x="10764838" y="2917825"/>
              <a:ext cx="212725" cy="123825"/>
            </a:xfrm>
            <a:custGeom>
              <a:avLst/>
              <a:gdLst>
                <a:gd name="T0" fmla="*/ 1 w 230"/>
                <a:gd name="T1" fmla="*/ 68 h 134"/>
                <a:gd name="T2" fmla="*/ 72 w 230"/>
                <a:gd name="T3" fmla="*/ 122 h 134"/>
                <a:gd name="T4" fmla="*/ 185 w 230"/>
                <a:gd name="T5" fmla="*/ 113 h 134"/>
                <a:gd name="T6" fmla="*/ 226 w 230"/>
                <a:gd name="T7" fmla="*/ 49 h 134"/>
                <a:gd name="T8" fmla="*/ 189 w 230"/>
                <a:gd name="T9" fmla="*/ 7 h 134"/>
                <a:gd name="T10" fmla="*/ 131 w 230"/>
                <a:gd name="T11" fmla="*/ 2 h 134"/>
                <a:gd name="T12" fmla="*/ 17 w 230"/>
                <a:gd name="T13" fmla="*/ 35 h 134"/>
                <a:gd name="T14" fmla="*/ 1 w 230"/>
                <a:gd name="T15" fmla="*/ 57 h 134"/>
                <a:gd name="T16" fmla="*/ 1 w 230"/>
                <a:gd name="T17" fmla="*/ 6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34">
                  <a:moveTo>
                    <a:pt x="1" y="68"/>
                  </a:moveTo>
                  <a:cubicBezTo>
                    <a:pt x="8" y="95"/>
                    <a:pt x="50" y="114"/>
                    <a:pt x="72" y="122"/>
                  </a:cubicBezTo>
                  <a:cubicBezTo>
                    <a:pt x="109" y="134"/>
                    <a:pt x="151" y="133"/>
                    <a:pt x="185" y="113"/>
                  </a:cubicBezTo>
                  <a:cubicBezTo>
                    <a:pt x="209" y="100"/>
                    <a:pt x="230" y="76"/>
                    <a:pt x="226" y="49"/>
                  </a:cubicBezTo>
                  <a:cubicBezTo>
                    <a:pt x="223" y="30"/>
                    <a:pt x="207" y="14"/>
                    <a:pt x="189" y="7"/>
                  </a:cubicBezTo>
                  <a:cubicBezTo>
                    <a:pt x="171" y="0"/>
                    <a:pt x="150" y="0"/>
                    <a:pt x="131" y="2"/>
                  </a:cubicBezTo>
                  <a:cubicBezTo>
                    <a:pt x="94" y="6"/>
                    <a:pt x="49" y="16"/>
                    <a:pt x="17" y="35"/>
                  </a:cubicBezTo>
                  <a:cubicBezTo>
                    <a:pt x="8" y="40"/>
                    <a:pt x="2" y="48"/>
                    <a:pt x="1" y="57"/>
                  </a:cubicBezTo>
                  <a:cubicBezTo>
                    <a:pt x="0" y="61"/>
                    <a:pt x="1" y="64"/>
                    <a:pt x="1" y="6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54"/>
            <p:cNvSpPr/>
            <p:nvPr/>
          </p:nvSpPr>
          <p:spPr bwMode="auto">
            <a:xfrm>
              <a:off x="10701338" y="3506787"/>
              <a:ext cx="209550" cy="128588"/>
            </a:xfrm>
            <a:custGeom>
              <a:avLst/>
              <a:gdLst>
                <a:gd name="T0" fmla="*/ 1 w 225"/>
                <a:gd name="T1" fmla="*/ 38 h 139"/>
                <a:gd name="T2" fmla="*/ 55 w 225"/>
                <a:gd name="T3" fmla="*/ 108 h 139"/>
                <a:gd name="T4" fmla="*/ 167 w 225"/>
                <a:gd name="T5" fmla="*/ 130 h 139"/>
                <a:gd name="T6" fmla="*/ 222 w 225"/>
                <a:gd name="T7" fmla="*/ 79 h 139"/>
                <a:gd name="T8" fmla="*/ 198 w 225"/>
                <a:gd name="T9" fmla="*/ 28 h 139"/>
                <a:gd name="T10" fmla="*/ 143 w 225"/>
                <a:gd name="T11" fmla="*/ 8 h 139"/>
                <a:gd name="T12" fmla="*/ 24 w 225"/>
                <a:gd name="T13" fmla="*/ 10 h 139"/>
                <a:gd name="T14" fmla="*/ 3 w 225"/>
                <a:gd name="T15" fmla="*/ 27 h 139"/>
                <a:gd name="T16" fmla="*/ 1 w 225"/>
                <a:gd name="T17" fmla="*/ 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139">
                  <a:moveTo>
                    <a:pt x="1" y="38"/>
                  </a:moveTo>
                  <a:cubicBezTo>
                    <a:pt x="0" y="66"/>
                    <a:pt x="35" y="95"/>
                    <a:pt x="55" y="108"/>
                  </a:cubicBezTo>
                  <a:cubicBezTo>
                    <a:pt x="87" y="130"/>
                    <a:pt x="128" y="139"/>
                    <a:pt x="167" y="130"/>
                  </a:cubicBezTo>
                  <a:cubicBezTo>
                    <a:pt x="193" y="123"/>
                    <a:pt x="219" y="105"/>
                    <a:pt x="222" y="79"/>
                  </a:cubicBezTo>
                  <a:cubicBezTo>
                    <a:pt x="225" y="59"/>
                    <a:pt x="213" y="40"/>
                    <a:pt x="198" y="28"/>
                  </a:cubicBezTo>
                  <a:cubicBezTo>
                    <a:pt x="182" y="16"/>
                    <a:pt x="162" y="11"/>
                    <a:pt x="143" y="8"/>
                  </a:cubicBezTo>
                  <a:cubicBezTo>
                    <a:pt x="106" y="2"/>
                    <a:pt x="60" y="0"/>
                    <a:pt x="24" y="10"/>
                  </a:cubicBezTo>
                  <a:cubicBezTo>
                    <a:pt x="15" y="12"/>
                    <a:pt x="6" y="18"/>
                    <a:pt x="3" y="27"/>
                  </a:cubicBezTo>
                  <a:cubicBezTo>
                    <a:pt x="2" y="31"/>
                    <a:pt x="1" y="34"/>
                    <a:pt x="1" y="3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55"/>
            <p:cNvSpPr/>
            <p:nvPr/>
          </p:nvSpPr>
          <p:spPr bwMode="auto">
            <a:xfrm>
              <a:off x="10529888" y="3779837"/>
              <a:ext cx="136525" cy="207963"/>
            </a:xfrm>
            <a:custGeom>
              <a:avLst/>
              <a:gdLst>
                <a:gd name="T0" fmla="*/ 116 w 147"/>
                <a:gd name="T1" fmla="*/ 4 h 223"/>
                <a:gd name="T2" fmla="*/ 40 w 147"/>
                <a:gd name="T3" fmla="*/ 49 h 223"/>
                <a:gd name="T4" fmla="*/ 5 w 147"/>
                <a:gd name="T5" fmla="*/ 157 h 223"/>
                <a:gd name="T6" fmla="*/ 49 w 147"/>
                <a:gd name="T7" fmla="*/ 219 h 223"/>
                <a:gd name="T8" fmla="*/ 102 w 147"/>
                <a:gd name="T9" fmla="*/ 200 h 223"/>
                <a:gd name="T10" fmla="*/ 129 w 147"/>
                <a:gd name="T11" fmla="*/ 148 h 223"/>
                <a:gd name="T12" fmla="*/ 141 w 147"/>
                <a:gd name="T13" fmla="*/ 30 h 223"/>
                <a:gd name="T14" fmla="*/ 127 w 147"/>
                <a:gd name="T15" fmla="*/ 7 h 223"/>
                <a:gd name="T16" fmla="*/ 116 w 147"/>
                <a:gd name="T17" fmla="*/ 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223">
                  <a:moveTo>
                    <a:pt x="116" y="4"/>
                  </a:moveTo>
                  <a:cubicBezTo>
                    <a:pt x="89" y="0"/>
                    <a:pt x="55" y="31"/>
                    <a:pt x="40" y="49"/>
                  </a:cubicBezTo>
                  <a:cubicBezTo>
                    <a:pt x="14" y="78"/>
                    <a:pt x="0" y="118"/>
                    <a:pt x="5" y="157"/>
                  </a:cubicBezTo>
                  <a:cubicBezTo>
                    <a:pt x="8" y="184"/>
                    <a:pt x="23" y="212"/>
                    <a:pt x="49" y="219"/>
                  </a:cubicBezTo>
                  <a:cubicBezTo>
                    <a:pt x="68" y="223"/>
                    <a:pt x="89" y="214"/>
                    <a:pt x="102" y="200"/>
                  </a:cubicBezTo>
                  <a:cubicBezTo>
                    <a:pt x="116" y="186"/>
                    <a:pt x="123" y="167"/>
                    <a:pt x="129" y="148"/>
                  </a:cubicBezTo>
                  <a:cubicBezTo>
                    <a:pt x="139" y="113"/>
                    <a:pt x="147" y="67"/>
                    <a:pt x="141" y="30"/>
                  </a:cubicBezTo>
                  <a:cubicBezTo>
                    <a:pt x="140" y="21"/>
                    <a:pt x="135" y="12"/>
                    <a:pt x="127" y="7"/>
                  </a:cubicBezTo>
                  <a:cubicBezTo>
                    <a:pt x="123" y="5"/>
                    <a:pt x="120" y="4"/>
                    <a:pt x="116" y="4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56"/>
            <p:cNvSpPr/>
            <p:nvPr/>
          </p:nvSpPr>
          <p:spPr bwMode="auto">
            <a:xfrm>
              <a:off x="10541000" y="2886075"/>
              <a:ext cx="211138" cy="149225"/>
            </a:xfrm>
            <a:custGeom>
              <a:avLst/>
              <a:gdLst>
                <a:gd name="T0" fmla="*/ 226 w 227"/>
                <a:gd name="T1" fmla="*/ 90 h 162"/>
                <a:gd name="T2" fmla="*/ 112 w 227"/>
                <a:gd name="T3" fmla="*/ 152 h 162"/>
                <a:gd name="T4" fmla="*/ 52 w 227"/>
                <a:gd name="T5" fmla="*/ 159 h 162"/>
                <a:gd name="T6" fmla="*/ 7 w 227"/>
                <a:gd name="T7" fmla="*/ 123 h 162"/>
                <a:gd name="T8" fmla="*/ 54 w 227"/>
                <a:gd name="T9" fmla="*/ 54 h 162"/>
                <a:gd name="T10" fmla="*/ 227 w 227"/>
                <a:gd name="T11" fmla="*/ 80 h 162"/>
                <a:gd name="T12" fmla="*/ 226 w 227"/>
                <a:gd name="T13" fmla="*/ 9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62">
                  <a:moveTo>
                    <a:pt x="226" y="90"/>
                  </a:moveTo>
                  <a:cubicBezTo>
                    <a:pt x="217" y="128"/>
                    <a:pt x="142" y="145"/>
                    <a:pt x="112" y="152"/>
                  </a:cubicBezTo>
                  <a:cubicBezTo>
                    <a:pt x="93" y="157"/>
                    <a:pt x="72" y="162"/>
                    <a:pt x="52" y="159"/>
                  </a:cubicBezTo>
                  <a:cubicBezTo>
                    <a:pt x="32" y="156"/>
                    <a:pt x="12" y="143"/>
                    <a:pt x="7" y="123"/>
                  </a:cubicBezTo>
                  <a:cubicBezTo>
                    <a:pt x="0" y="94"/>
                    <a:pt x="27" y="68"/>
                    <a:pt x="54" y="54"/>
                  </a:cubicBezTo>
                  <a:cubicBezTo>
                    <a:pt x="97" y="30"/>
                    <a:pt x="222" y="0"/>
                    <a:pt x="227" y="80"/>
                  </a:cubicBezTo>
                  <a:cubicBezTo>
                    <a:pt x="227" y="83"/>
                    <a:pt x="227" y="87"/>
                    <a:pt x="226" y="90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57"/>
            <p:cNvSpPr/>
            <p:nvPr/>
          </p:nvSpPr>
          <p:spPr bwMode="auto">
            <a:xfrm>
              <a:off x="10653713" y="3697287"/>
              <a:ext cx="207963" cy="134938"/>
            </a:xfrm>
            <a:custGeom>
              <a:avLst/>
              <a:gdLst>
                <a:gd name="T0" fmla="*/ 3 w 224"/>
                <a:gd name="T1" fmla="*/ 32 h 145"/>
                <a:gd name="T2" fmla="*/ 50 w 224"/>
                <a:gd name="T3" fmla="*/ 107 h 145"/>
                <a:gd name="T4" fmla="*/ 159 w 224"/>
                <a:gd name="T5" fmla="*/ 140 h 145"/>
                <a:gd name="T6" fmla="*/ 220 w 224"/>
                <a:gd name="T7" fmla="*/ 94 h 145"/>
                <a:gd name="T8" fmla="*/ 200 w 224"/>
                <a:gd name="T9" fmla="*/ 41 h 145"/>
                <a:gd name="T10" fmla="*/ 148 w 224"/>
                <a:gd name="T11" fmla="*/ 16 h 145"/>
                <a:gd name="T12" fmla="*/ 29 w 224"/>
                <a:gd name="T13" fmla="*/ 6 h 145"/>
                <a:gd name="T14" fmla="*/ 6 w 224"/>
                <a:gd name="T15" fmla="*/ 21 h 145"/>
                <a:gd name="T16" fmla="*/ 3 w 224"/>
                <a:gd name="T17" fmla="*/ 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45">
                  <a:moveTo>
                    <a:pt x="3" y="32"/>
                  </a:moveTo>
                  <a:cubicBezTo>
                    <a:pt x="0" y="60"/>
                    <a:pt x="32" y="92"/>
                    <a:pt x="50" y="107"/>
                  </a:cubicBezTo>
                  <a:cubicBezTo>
                    <a:pt x="80" y="132"/>
                    <a:pt x="120" y="145"/>
                    <a:pt x="159" y="140"/>
                  </a:cubicBezTo>
                  <a:cubicBezTo>
                    <a:pt x="186" y="135"/>
                    <a:pt x="214" y="120"/>
                    <a:pt x="220" y="94"/>
                  </a:cubicBezTo>
                  <a:cubicBezTo>
                    <a:pt x="224" y="75"/>
                    <a:pt x="215" y="55"/>
                    <a:pt x="200" y="41"/>
                  </a:cubicBezTo>
                  <a:cubicBezTo>
                    <a:pt x="186" y="28"/>
                    <a:pt x="167" y="21"/>
                    <a:pt x="148" y="16"/>
                  </a:cubicBezTo>
                  <a:cubicBezTo>
                    <a:pt x="112" y="6"/>
                    <a:pt x="66" y="0"/>
                    <a:pt x="29" y="6"/>
                  </a:cubicBezTo>
                  <a:cubicBezTo>
                    <a:pt x="20" y="8"/>
                    <a:pt x="11" y="13"/>
                    <a:pt x="6" y="21"/>
                  </a:cubicBezTo>
                  <a:cubicBezTo>
                    <a:pt x="5" y="25"/>
                    <a:pt x="4" y="28"/>
                    <a:pt x="3" y="32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58"/>
            <p:cNvSpPr/>
            <p:nvPr/>
          </p:nvSpPr>
          <p:spPr bwMode="auto">
            <a:xfrm>
              <a:off x="10450513" y="3632200"/>
              <a:ext cx="220663" cy="117475"/>
            </a:xfrm>
            <a:custGeom>
              <a:avLst/>
              <a:gdLst>
                <a:gd name="T0" fmla="*/ 222 w 237"/>
                <a:gd name="T1" fmla="*/ 89 h 126"/>
                <a:gd name="T2" fmla="*/ 97 w 237"/>
                <a:gd name="T3" fmla="*/ 125 h 126"/>
                <a:gd name="T4" fmla="*/ 37 w 237"/>
                <a:gd name="T5" fmla="*/ 119 h 126"/>
                <a:gd name="T6" fmla="*/ 1 w 237"/>
                <a:gd name="T7" fmla="*/ 74 h 126"/>
                <a:gd name="T8" fmla="*/ 62 w 237"/>
                <a:gd name="T9" fmla="*/ 16 h 126"/>
                <a:gd name="T10" fmla="*/ 225 w 237"/>
                <a:gd name="T11" fmla="*/ 79 h 126"/>
                <a:gd name="T12" fmla="*/ 222 w 237"/>
                <a:gd name="T13" fmla="*/ 8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25">
                  <a:moveTo>
                    <a:pt x="222" y="89"/>
                  </a:moveTo>
                  <a:cubicBezTo>
                    <a:pt x="204" y="124"/>
                    <a:pt x="128" y="124"/>
                    <a:pt x="97" y="125"/>
                  </a:cubicBezTo>
                  <a:cubicBezTo>
                    <a:pt x="77" y="126"/>
                    <a:pt x="56" y="126"/>
                    <a:pt x="37" y="119"/>
                  </a:cubicBezTo>
                  <a:cubicBezTo>
                    <a:pt x="18" y="111"/>
                    <a:pt x="1" y="94"/>
                    <a:pt x="1" y="74"/>
                  </a:cubicBezTo>
                  <a:cubicBezTo>
                    <a:pt x="0" y="43"/>
                    <a:pt x="33" y="24"/>
                    <a:pt x="62" y="16"/>
                  </a:cubicBezTo>
                  <a:cubicBezTo>
                    <a:pt x="109" y="2"/>
                    <a:pt x="237" y="0"/>
                    <a:pt x="225" y="79"/>
                  </a:cubicBezTo>
                  <a:cubicBezTo>
                    <a:pt x="224" y="83"/>
                    <a:pt x="223" y="86"/>
                    <a:pt x="222" y="8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59"/>
            <p:cNvSpPr/>
            <p:nvPr/>
          </p:nvSpPr>
          <p:spPr bwMode="auto">
            <a:xfrm>
              <a:off x="9891713" y="1349375"/>
              <a:ext cx="509588" cy="1031875"/>
            </a:xfrm>
            <a:custGeom>
              <a:avLst/>
              <a:gdLst>
                <a:gd name="T0" fmla="*/ 384 w 548"/>
                <a:gd name="T1" fmla="*/ 23 h 1112"/>
                <a:gd name="T2" fmla="*/ 366 w 548"/>
                <a:gd name="T3" fmla="*/ 332 h 1112"/>
                <a:gd name="T4" fmla="*/ 367 w 548"/>
                <a:gd name="T5" fmla="*/ 333 h 1112"/>
                <a:gd name="T6" fmla="*/ 497 w 548"/>
                <a:gd name="T7" fmla="*/ 468 h 1112"/>
                <a:gd name="T8" fmla="*/ 527 w 548"/>
                <a:gd name="T9" fmla="*/ 661 h 1112"/>
                <a:gd name="T10" fmla="*/ 498 w 548"/>
                <a:gd name="T11" fmla="*/ 674 h 1112"/>
                <a:gd name="T12" fmla="*/ 484 w 548"/>
                <a:gd name="T13" fmla="*/ 645 h 1112"/>
                <a:gd name="T14" fmla="*/ 458 w 548"/>
                <a:gd name="T15" fmla="*/ 493 h 1112"/>
                <a:gd name="T16" fmla="*/ 357 w 548"/>
                <a:gd name="T17" fmla="*/ 385 h 1112"/>
                <a:gd name="T18" fmla="*/ 302 w 548"/>
                <a:gd name="T19" fmla="*/ 617 h 1112"/>
                <a:gd name="T20" fmla="*/ 302 w 548"/>
                <a:gd name="T21" fmla="*/ 627 h 1112"/>
                <a:gd name="T22" fmla="*/ 295 w 548"/>
                <a:gd name="T23" fmla="*/ 638 h 1112"/>
                <a:gd name="T24" fmla="*/ 229 w 548"/>
                <a:gd name="T25" fmla="*/ 811 h 1112"/>
                <a:gd name="T26" fmla="*/ 282 w 548"/>
                <a:gd name="T27" fmla="*/ 1093 h 1112"/>
                <a:gd name="T28" fmla="*/ 253 w 548"/>
                <a:gd name="T29" fmla="*/ 1108 h 1112"/>
                <a:gd name="T30" fmla="*/ 238 w 548"/>
                <a:gd name="T31" fmla="*/ 1078 h 1112"/>
                <a:gd name="T32" fmla="*/ 208 w 548"/>
                <a:gd name="T33" fmla="*/ 858 h 1112"/>
                <a:gd name="T34" fmla="*/ 81 w 548"/>
                <a:gd name="T35" fmla="*/ 1084 h 1112"/>
                <a:gd name="T36" fmla="*/ 49 w 548"/>
                <a:gd name="T37" fmla="*/ 1090 h 1112"/>
                <a:gd name="T38" fmla="*/ 43 w 548"/>
                <a:gd name="T39" fmla="*/ 1058 h 1112"/>
                <a:gd name="T40" fmla="*/ 179 w 548"/>
                <a:gd name="T41" fmla="*/ 811 h 1112"/>
                <a:gd name="T42" fmla="*/ 184 w 548"/>
                <a:gd name="T43" fmla="*/ 799 h 1112"/>
                <a:gd name="T44" fmla="*/ 245 w 548"/>
                <a:gd name="T45" fmla="*/ 642 h 1112"/>
                <a:gd name="T46" fmla="*/ 149 w 548"/>
                <a:gd name="T47" fmla="*/ 673 h 1112"/>
                <a:gd name="T48" fmla="*/ 42 w 548"/>
                <a:gd name="T49" fmla="*/ 768 h 1112"/>
                <a:gd name="T50" fmla="*/ 9 w 548"/>
                <a:gd name="T51" fmla="*/ 769 h 1112"/>
                <a:gd name="T52" fmla="*/ 8 w 548"/>
                <a:gd name="T53" fmla="*/ 736 h 1112"/>
                <a:gd name="T54" fmla="*/ 125 w 548"/>
                <a:gd name="T55" fmla="*/ 634 h 1112"/>
                <a:gd name="T56" fmla="*/ 130 w 548"/>
                <a:gd name="T57" fmla="*/ 631 h 1112"/>
                <a:gd name="T58" fmla="*/ 259 w 548"/>
                <a:gd name="T59" fmla="*/ 596 h 1112"/>
                <a:gd name="T60" fmla="*/ 325 w 548"/>
                <a:gd name="T61" fmla="*/ 289 h 1112"/>
                <a:gd name="T62" fmla="*/ 160 w 548"/>
                <a:gd name="T63" fmla="*/ 374 h 1112"/>
                <a:gd name="T64" fmla="*/ 128 w 548"/>
                <a:gd name="T65" fmla="*/ 378 h 1112"/>
                <a:gd name="T66" fmla="*/ 123 w 548"/>
                <a:gd name="T67" fmla="*/ 346 h 1112"/>
                <a:gd name="T68" fmla="*/ 198 w 548"/>
                <a:gd name="T69" fmla="*/ 280 h 1112"/>
                <a:gd name="T70" fmla="*/ 330 w 548"/>
                <a:gd name="T71" fmla="*/ 243 h 1112"/>
                <a:gd name="T72" fmla="*/ 338 w 548"/>
                <a:gd name="T73" fmla="*/ 25 h 1112"/>
                <a:gd name="T74" fmla="*/ 349 w 548"/>
                <a:gd name="T75" fmla="*/ 4 h 1112"/>
                <a:gd name="T76" fmla="*/ 360 w 548"/>
                <a:gd name="T77" fmla="*/ 1 h 1112"/>
                <a:gd name="T78" fmla="*/ 384 w 548"/>
                <a:gd name="T79" fmla="*/ 23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8" h="1112">
                  <a:moveTo>
                    <a:pt x="384" y="23"/>
                  </a:moveTo>
                  <a:cubicBezTo>
                    <a:pt x="387" y="127"/>
                    <a:pt x="380" y="230"/>
                    <a:pt x="366" y="332"/>
                  </a:cubicBezTo>
                  <a:cubicBezTo>
                    <a:pt x="366" y="333"/>
                    <a:pt x="367" y="333"/>
                    <a:pt x="367" y="333"/>
                  </a:cubicBezTo>
                  <a:cubicBezTo>
                    <a:pt x="412" y="371"/>
                    <a:pt x="463" y="414"/>
                    <a:pt x="497" y="468"/>
                  </a:cubicBezTo>
                  <a:cubicBezTo>
                    <a:pt x="537" y="531"/>
                    <a:pt x="548" y="603"/>
                    <a:pt x="527" y="661"/>
                  </a:cubicBezTo>
                  <a:cubicBezTo>
                    <a:pt x="523" y="673"/>
                    <a:pt x="510" y="679"/>
                    <a:pt x="498" y="674"/>
                  </a:cubicBezTo>
                  <a:cubicBezTo>
                    <a:pt x="486" y="670"/>
                    <a:pt x="479" y="657"/>
                    <a:pt x="484" y="645"/>
                  </a:cubicBezTo>
                  <a:cubicBezTo>
                    <a:pt x="500" y="600"/>
                    <a:pt x="491" y="543"/>
                    <a:pt x="458" y="493"/>
                  </a:cubicBezTo>
                  <a:cubicBezTo>
                    <a:pt x="432" y="452"/>
                    <a:pt x="395" y="418"/>
                    <a:pt x="357" y="385"/>
                  </a:cubicBezTo>
                  <a:cubicBezTo>
                    <a:pt x="344" y="464"/>
                    <a:pt x="325" y="541"/>
                    <a:pt x="302" y="617"/>
                  </a:cubicBezTo>
                  <a:cubicBezTo>
                    <a:pt x="302" y="620"/>
                    <a:pt x="303" y="623"/>
                    <a:pt x="302" y="627"/>
                  </a:cubicBezTo>
                  <a:cubicBezTo>
                    <a:pt x="301" y="631"/>
                    <a:pt x="298" y="635"/>
                    <a:pt x="295" y="638"/>
                  </a:cubicBezTo>
                  <a:cubicBezTo>
                    <a:pt x="276" y="697"/>
                    <a:pt x="254" y="755"/>
                    <a:pt x="229" y="811"/>
                  </a:cubicBezTo>
                  <a:cubicBezTo>
                    <a:pt x="292" y="888"/>
                    <a:pt x="314" y="999"/>
                    <a:pt x="282" y="1093"/>
                  </a:cubicBezTo>
                  <a:cubicBezTo>
                    <a:pt x="278" y="1105"/>
                    <a:pt x="265" y="1112"/>
                    <a:pt x="253" y="1108"/>
                  </a:cubicBezTo>
                  <a:cubicBezTo>
                    <a:pt x="241" y="1104"/>
                    <a:pt x="234" y="1090"/>
                    <a:pt x="238" y="1078"/>
                  </a:cubicBezTo>
                  <a:cubicBezTo>
                    <a:pt x="263" y="1006"/>
                    <a:pt x="250" y="922"/>
                    <a:pt x="208" y="858"/>
                  </a:cubicBezTo>
                  <a:cubicBezTo>
                    <a:pt x="171" y="936"/>
                    <a:pt x="129" y="1012"/>
                    <a:pt x="81" y="1084"/>
                  </a:cubicBezTo>
                  <a:cubicBezTo>
                    <a:pt x="74" y="1095"/>
                    <a:pt x="60" y="1097"/>
                    <a:pt x="49" y="1090"/>
                  </a:cubicBezTo>
                  <a:cubicBezTo>
                    <a:pt x="39" y="1083"/>
                    <a:pt x="36" y="1069"/>
                    <a:pt x="43" y="1058"/>
                  </a:cubicBezTo>
                  <a:cubicBezTo>
                    <a:pt x="95" y="980"/>
                    <a:pt x="140" y="897"/>
                    <a:pt x="179" y="811"/>
                  </a:cubicBezTo>
                  <a:cubicBezTo>
                    <a:pt x="179" y="807"/>
                    <a:pt x="181" y="802"/>
                    <a:pt x="184" y="799"/>
                  </a:cubicBezTo>
                  <a:cubicBezTo>
                    <a:pt x="207" y="747"/>
                    <a:pt x="227" y="695"/>
                    <a:pt x="245" y="642"/>
                  </a:cubicBezTo>
                  <a:cubicBezTo>
                    <a:pt x="214" y="643"/>
                    <a:pt x="180" y="654"/>
                    <a:pt x="149" y="673"/>
                  </a:cubicBezTo>
                  <a:cubicBezTo>
                    <a:pt x="109" y="698"/>
                    <a:pt x="75" y="734"/>
                    <a:pt x="42" y="768"/>
                  </a:cubicBezTo>
                  <a:cubicBezTo>
                    <a:pt x="33" y="778"/>
                    <a:pt x="18" y="778"/>
                    <a:pt x="9" y="769"/>
                  </a:cubicBezTo>
                  <a:cubicBezTo>
                    <a:pt x="0" y="760"/>
                    <a:pt x="0" y="746"/>
                    <a:pt x="8" y="736"/>
                  </a:cubicBezTo>
                  <a:cubicBezTo>
                    <a:pt x="43" y="700"/>
                    <a:pt x="80" y="662"/>
                    <a:pt x="125" y="634"/>
                  </a:cubicBezTo>
                  <a:cubicBezTo>
                    <a:pt x="126" y="633"/>
                    <a:pt x="128" y="632"/>
                    <a:pt x="130" y="631"/>
                  </a:cubicBezTo>
                  <a:cubicBezTo>
                    <a:pt x="173" y="606"/>
                    <a:pt x="218" y="594"/>
                    <a:pt x="259" y="596"/>
                  </a:cubicBezTo>
                  <a:cubicBezTo>
                    <a:pt x="290" y="496"/>
                    <a:pt x="312" y="393"/>
                    <a:pt x="325" y="289"/>
                  </a:cubicBezTo>
                  <a:cubicBezTo>
                    <a:pt x="262" y="292"/>
                    <a:pt x="198" y="323"/>
                    <a:pt x="160" y="374"/>
                  </a:cubicBezTo>
                  <a:cubicBezTo>
                    <a:pt x="153" y="384"/>
                    <a:pt x="138" y="386"/>
                    <a:pt x="128" y="378"/>
                  </a:cubicBezTo>
                  <a:cubicBezTo>
                    <a:pt x="118" y="371"/>
                    <a:pt x="116" y="356"/>
                    <a:pt x="123" y="346"/>
                  </a:cubicBezTo>
                  <a:cubicBezTo>
                    <a:pt x="144" y="319"/>
                    <a:pt x="169" y="297"/>
                    <a:pt x="198" y="280"/>
                  </a:cubicBezTo>
                  <a:cubicBezTo>
                    <a:pt x="238" y="256"/>
                    <a:pt x="284" y="244"/>
                    <a:pt x="330" y="243"/>
                  </a:cubicBezTo>
                  <a:cubicBezTo>
                    <a:pt x="337" y="171"/>
                    <a:pt x="340" y="98"/>
                    <a:pt x="338" y="25"/>
                  </a:cubicBezTo>
                  <a:cubicBezTo>
                    <a:pt x="337" y="16"/>
                    <a:pt x="342" y="8"/>
                    <a:pt x="349" y="4"/>
                  </a:cubicBezTo>
                  <a:cubicBezTo>
                    <a:pt x="352" y="2"/>
                    <a:pt x="356" y="1"/>
                    <a:pt x="360" y="1"/>
                  </a:cubicBezTo>
                  <a:cubicBezTo>
                    <a:pt x="373" y="0"/>
                    <a:pt x="384" y="10"/>
                    <a:pt x="384" y="2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60"/>
            <p:cNvSpPr/>
            <p:nvPr/>
          </p:nvSpPr>
          <p:spPr bwMode="auto">
            <a:xfrm>
              <a:off x="10296525" y="1908175"/>
              <a:ext cx="147638" cy="149225"/>
            </a:xfrm>
            <a:custGeom>
              <a:avLst/>
              <a:gdLst>
                <a:gd name="T0" fmla="*/ 80 w 160"/>
                <a:gd name="T1" fmla="*/ 2 h 160"/>
                <a:gd name="T2" fmla="*/ 113 w 160"/>
                <a:gd name="T3" fmla="*/ 10 h 160"/>
                <a:gd name="T4" fmla="*/ 145 w 160"/>
                <a:gd name="T5" fmla="*/ 47 h 160"/>
                <a:gd name="T6" fmla="*/ 157 w 160"/>
                <a:gd name="T7" fmla="*/ 91 h 160"/>
                <a:gd name="T8" fmla="*/ 144 w 160"/>
                <a:gd name="T9" fmla="*/ 119 h 160"/>
                <a:gd name="T10" fmla="*/ 70 w 160"/>
                <a:gd name="T11" fmla="*/ 159 h 160"/>
                <a:gd name="T12" fmla="*/ 4 w 160"/>
                <a:gd name="T13" fmla="*/ 113 h 160"/>
                <a:gd name="T14" fmla="*/ 1 w 160"/>
                <a:gd name="T15" fmla="*/ 75 h 160"/>
                <a:gd name="T16" fmla="*/ 18 w 160"/>
                <a:gd name="T17" fmla="*/ 25 h 160"/>
                <a:gd name="T18" fmla="*/ 43 w 160"/>
                <a:gd name="T19" fmla="*/ 8 h 160"/>
                <a:gd name="T20" fmla="*/ 68 w 160"/>
                <a:gd name="T21" fmla="*/ 5 h 160"/>
                <a:gd name="T22" fmla="*/ 80 w 160"/>
                <a:gd name="T23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60">
                  <a:moveTo>
                    <a:pt x="80" y="2"/>
                  </a:moveTo>
                  <a:cubicBezTo>
                    <a:pt x="92" y="0"/>
                    <a:pt x="101" y="1"/>
                    <a:pt x="113" y="10"/>
                  </a:cubicBezTo>
                  <a:cubicBezTo>
                    <a:pt x="126" y="20"/>
                    <a:pt x="136" y="33"/>
                    <a:pt x="145" y="47"/>
                  </a:cubicBezTo>
                  <a:cubicBezTo>
                    <a:pt x="154" y="60"/>
                    <a:pt x="160" y="76"/>
                    <a:pt x="157" y="91"/>
                  </a:cubicBezTo>
                  <a:cubicBezTo>
                    <a:pt x="156" y="102"/>
                    <a:pt x="151" y="111"/>
                    <a:pt x="144" y="119"/>
                  </a:cubicBezTo>
                  <a:cubicBezTo>
                    <a:pt x="127" y="143"/>
                    <a:pt x="99" y="159"/>
                    <a:pt x="70" y="159"/>
                  </a:cubicBezTo>
                  <a:cubicBezTo>
                    <a:pt x="41" y="160"/>
                    <a:pt x="12" y="141"/>
                    <a:pt x="4" y="113"/>
                  </a:cubicBezTo>
                  <a:cubicBezTo>
                    <a:pt x="0" y="101"/>
                    <a:pt x="0" y="88"/>
                    <a:pt x="1" y="75"/>
                  </a:cubicBezTo>
                  <a:cubicBezTo>
                    <a:pt x="3" y="57"/>
                    <a:pt x="7" y="39"/>
                    <a:pt x="18" y="25"/>
                  </a:cubicBezTo>
                  <a:cubicBezTo>
                    <a:pt x="25" y="16"/>
                    <a:pt x="32" y="10"/>
                    <a:pt x="43" y="8"/>
                  </a:cubicBezTo>
                  <a:cubicBezTo>
                    <a:pt x="51" y="7"/>
                    <a:pt x="60" y="7"/>
                    <a:pt x="68" y="5"/>
                  </a:cubicBezTo>
                  <a:cubicBezTo>
                    <a:pt x="72" y="4"/>
                    <a:pt x="76" y="3"/>
                    <a:pt x="80" y="2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61"/>
            <p:cNvSpPr/>
            <p:nvPr/>
          </p:nvSpPr>
          <p:spPr bwMode="auto">
            <a:xfrm>
              <a:off x="9829800" y="2016125"/>
              <a:ext cx="120650" cy="158750"/>
            </a:xfrm>
            <a:custGeom>
              <a:avLst/>
              <a:gdLst>
                <a:gd name="T0" fmla="*/ 93 w 130"/>
                <a:gd name="T1" fmla="*/ 14 h 171"/>
                <a:gd name="T2" fmla="*/ 128 w 130"/>
                <a:gd name="T3" fmla="*/ 93 h 171"/>
                <a:gd name="T4" fmla="*/ 111 w 130"/>
                <a:gd name="T5" fmla="*/ 151 h 171"/>
                <a:gd name="T6" fmla="*/ 40 w 130"/>
                <a:gd name="T7" fmla="*/ 159 h 171"/>
                <a:gd name="T8" fmla="*/ 2 w 130"/>
                <a:gd name="T9" fmla="*/ 97 h 171"/>
                <a:gd name="T10" fmla="*/ 23 w 130"/>
                <a:gd name="T11" fmla="*/ 25 h 171"/>
                <a:gd name="T12" fmla="*/ 42 w 130"/>
                <a:gd name="T13" fmla="*/ 6 h 171"/>
                <a:gd name="T14" fmla="*/ 93 w 130"/>
                <a:gd name="T15" fmla="*/ 1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71">
                  <a:moveTo>
                    <a:pt x="93" y="14"/>
                  </a:moveTo>
                  <a:cubicBezTo>
                    <a:pt x="116" y="27"/>
                    <a:pt x="127" y="68"/>
                    <a:pt x="128" y="93"/>
                  </a:cubicBezTo>
                  <a:cubicBezTo>
                    <a:pt x="130" y="113"/>
                    <a:pt x="125" y="136"/>
                    <a:pt x="111" y="151"/>
                  </a:cubicBezTo>
                  <a:cubicBezTo>
                    <a:pt x="93" y="169"/>
                    <a:pt x="62" y="171"/>
                    <a:pt x="40" y="159"/>
                  </a:cubicBezTo>
                  <a:cubicBezTo>
                    <a:pt x="18" y="147"/>
                    <a:pt x="4" y="122"/>
                    <a:pt x="2" y="97"/>
                  </a:cubicBezTo>
                  <a:cubicBezTo>
                    <a:pt x="0" y="71"/>
                    <a:pt x="9" y="46"/>
                    <a:pt x="23" y="25"/>
                  </a:cubicBezTo>
                  <a:cubicBezTo>
                    <a:pt x="28" y="18"/>
                    <a:pt x="34" y="10"/>
                    <a:pt x="42" y="6"/>
                  </a:cubicBezTo>
                  <a:cubicBezTo>
                    <a:pt x="55" y="0"/>
                    <a:pt x="81" y="8"/>
                    <a:pt x="93" y="1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62"/>
            <p:cNvSpPr/>
            <p:nvPr/>
          </p:nvSpPr>
          <p:spPr bwMode="auto">
            <a:xfrm>
              <a:off x="9920288" y="1609725"/>
              <a:ext cx="152400" cy="168275"/>
            </a:xfrm>
            <a:custGeom>
              <a:avLst/>
              <a:gdLst>
                <a:gd name="T0" fmla="*/ 121 w 165"/>
                <a:gd name="T1" fmla="*/ 27 h 181"/>
                <a:gd name="T2" fmla="*/ 135 w 165"/>
                <a:gd name="T3" fmla="*/ 32 h 181"/>
                <a:gd name="T4" fmla="*/ 160 w 165"/>
                <a:gd name="T5" fmla="*/ 70 h 181"/>
                <a:gd name="T6" fmla="*/ 152 w 165"/>
                <a:gd name="T7" fmla="*/ 138 h 181"/>
                <a:gd name="T8" fmla="*/ 98 w 165"/>
                <a:gd name="T9" fmla="*/ 177 h 181"/>
                <a:gd name="T10" fmla="*/ 29 w 165"/>
                <a:gd name="T11" fmla="*/ 150 h 181"/>
                <a:gd name="T12" fmla="*/ 2 w 165"/>
                <a:gd name="T13" fmla="*/ 80 h 181"/>
                <a:gd name="T14" fmla="*/ 29 w 165"/>
                <a:gd name="T15" fmla="*/ 17 h 181"/>
                <a:gd name="T16" fmla="*/ 113 w 165"/>
                <a:gd name="T17" fmla="*/ 25 h 181"/>
                <a:gd name="T18" fmla="*/ 121 w 165"/>
                <a:gd name="T19" fmla="*/ 2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81">
                  <a:moveTo>
                    <a:pt x="121" y="27"/>
                  </a:moveTo>
                  <a:cubicBezTo>
                    <a:pt x="126" y="28"/>
                    <a:pt x="131" y="30"/>
                    <a:pt x="135" y="32"/>
                  </a:cubicBezTo>
                  <a:cubicBezTo>
                    <a:pt x="149" y="39"/>
                    <a:pt x="156" y="55"/>
                    <a:pt x="160" y="70"/>
                  </a:cubicBezTo>
                  <a:cubicBezTo>
                    <a:pt x="165" y="93"/>
                    <a:pt x="163" y="117"/>
                    <a:pt x="152" y="138"/>
                  </a:cubicBezTo>
                  <a:cubicBezTo>
                    <a:pt x="141" y="158"/>
                    <a:pt x="121" y="174"/>
                    <a:pt x="98" y="177"/>
                  </a:cubicBezTo>
                  <a:cubicBezTo>
                    <a:pt x="73" y="181"/>
                    <a:pt x="47" y="169"/>
                    <a:pt x="29" y="150"/>
                  </a:cubicBezTo>
                  <a:cubicBezTo>
                    <a:pt x="12" y="131"/>
                    <a:pt x="4" y="106"/>
                    <a:pt x="2" y="80"/>
                  </a:cubicBezTo>
                  <a:cubicBezTo>
                    <a:pt x="0" y="57"/>
                    <a:pt x="8" y="30"/>
                    <a:pt x="29" y="17"/>
                  </a:cubicBezTo>
                  <a:cubicBezTo>
                    <a:pt x="56" y="0"/>
                    <a:pt x="86" y="17"/>
                    <a:pt x="113" y="25"/>
                  </a:cubicBezTo>
                  <a:cubicBezTo>
                    <a:pt x="115" y="26"/>
                    <a:pt x="118" y="26"/>
                    <a:pt x="121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63"/>
            <p:cNvSpPr/>
            <p:nvPr/>
          </p:nvSpPr>
          <p:spPr bwMode="auto">
            <a:xfrm>
              <a:off x="10052050" y="2333625"/>
              <a:ext cx="174625" cy="150813"/>
            </a:xfrm>
            <a:custGeom>
              <a:avLst/>
              <a:gdLst>
                <a:gd name="T0" fmla="*/ 88 w 187"/>
                <a:gd name="T1" fmla="*/ 1 h 162"/>
                <a:gd name="T2" fmla="*/ 150 w 187"/>
                <a:gd name="T3" fmla="*/ 18 h 162"/>
                <a:gd name="T4" fmla="*/ 185 w 187"/>
                <a:gd name="T5" fmla="*/ 78 h 162"/>
                <a:gd name="T6" fmla="*/ 184 w 187"/>
                <a:gd name="T7" fmla="*/ 101 h 162"/>
                <a:gd name="T8" fmla="*/ 170 w 187"/>
                <a:gd name="T9" fmla="*/ 119 h 162"/>
                <a:gd name="T10" fmla="*/ 84 w 187"/>
                <a:gd name="T11" fmla="*/ 162 h 162"/>
                <a:gd name="T12" fmla="*/ 3 w 187"/>
                <a:gd name="T13" fmla="*/ 88 h 162"/>
                <a:gd name="T14" fmla="*/ 81 w 187"/>
                <a:gd name="T15" fmla="*/ 1 h 162"/>
                <a:gd name="T16" fmla="*/ 88 w 187"/>
                <a:gd name="T17" fmla="*/ 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62">
                  <a:moveTo>
                    <a:pt x="88" y="1"/>
                  </a:moveTo>
                  <a:cubicBezTo>
                    <a:pt x="110" y="0"/>
                    <a:pt x="133" y="4"/>
                    <a:pt x="150" y="18"/>
                  </a:cubicBezTo>
                  <a:cubicBezTo>
                    <a:pt x="168" y="33"/>
                    <a:pt x="181" y="55"/>
                    <a:pt x="185" y="78"/>
                  </a:cubicBezTo>
                  <a:cubicBezTo>
                    <a:pt x="186" y="85"/>
                    <a:pt x="187" y="94"/>
                    <a:pt x="184" y="101"/>
                  </a:cubicBezTo>
                  <a:cubicBezTo>
                    <a:pt x="181" y="108"/>
                    <a:pt x="176" y="114"/>
                    <a:pt x="170" y="119"/>
                  </a:cubicBezTo>
                  <a:cubicBezTo>
                    <a:pt x="147" y="142"/>
                    <a:pt x="117" y="162"/>
                    <a:pt x="84" y="162"/>
                  </a:cubicBezTo>
                  <a:cubicBezTo>
                    <a:pt x="43" y="162"/>
                    <a:pt x="6" y="128"/>
                    <a:pt x="3" y="88"/>
                  </a:cubicBezTo>
                  <a:cubicBezTo>
                    <a:pt x="0" y="42"/>
                    <a:pt x="37" y="4"/>
                    <a:pt x="81" y="1"/>
                  </a:cubicBezTo>
                  <a:cubicBezTo>
                    <a:pt x="83" y="1"/>
                    <a:pt x="86" y="1"/>
                    <a:pt x="88" y="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64"/>
            <p:cNvSpPr/>
            <p:nvPr/>
          </p:nvSpPr>
          <p:spPr bwMode="auto">
            <a:xfrm>
              <a:off x="9817100" y="2319337"/>
              <a:ext cx="165100" cy="157163"/>
            </a:xfrm>
            <a:custGeom>
              <a:avLst/>
              <a:gdLst>
                <a:gd name="T0" fmla="*/ 134 w 177"/>
                <a:gd name="T1" fmla="*/ 27 h 170"/>
                <a:gd name="T2" fmla="*/ 168 w 177"/>
                <a:gd name="T3" fmla="*/ 67 h 170"/>
                <a:gd name="T4" fmla="*/ 166 w 177"/>
                <a:gd name="T5" fmla="*/ 129 h 170"/>
                <a:gd name="T6" fmla="*/ 109 w 177"/>
                <a:gd name="T7" fmla="*/ 165 h 170"/>
                <a:gd name="T8" fmla="*/ 18 w 177"/>
                <a:gd name="T9" fmla="*/ 123 h 170"/>
                <a:gd name="T10" fmla="*/ 30 w 177"/>
                <a:gd name="T11" fmla="*/ 25 h 170"/>
                <a:gd name="T12" fmla="*/ 122 w 177"/>
                <a:gd name="T13" fmla="*/ 18 h 170"/>
                <a:gd name="T14" fmla="*/ 134 w 177"/>
                <a:gd name="T15" fmla="*/ 2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170">
                  <a:moveTo>
                    <a:pt x="134" y="27"/>
                  </a:moveTo>
                  <a:cubicBezTo>
                    <a:pt x="148" y="37"/>
                    <a:pt x="162" y="51"/>
                    <a:pt x="168" y="67"/>
                  </a:cubicBezTo>
                  <a:cubicBezTo>
                    <a:pt x="176" y="87"/>
                    <a:pt x="177" y="110"/>
                    <a:pt x="166" y="129"/>
                  </a:cubicBezTo>
                  <a:cubicBezTo>
                    <a:pt x="155" y="150"/>
                    <a:pt x="132" y="162"/>
                    <a:pt x="109" y="165"/>
                  </a:cubicBezTo>
                  <a:cubicBezTo>
                    <a:pt x="74" y="170"/>
                    <a:pt x="36" y="153"/>
                    <a:pt x="18" y="123"/>
                  </a:cubicBezTo>
                  <a:cubicBezTo>
                    <a:pt x="0" y="92"/>
                    <a:pt x="5" y="49"/>
                    <a:pt x="30" y="25"/>
                  </a:cubicBezTo>
                  <a:cubicBezTo>
                    <a:pt x="55" y="1"/>
                    <a:pt x="93" y="0"/>
                    <a:pt x="122" y="18"/>
                  </a:cubicBezTo>
                  <a:cubicBezTo>
                    <a:pt x="126" y="21"/>
                    <a:pt x="130" y="24"/>
                    <a:pt x="134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65"/>
            <p:cNvSpPr/>
            <p:nvPr/>
          </p:nvSpPr>
          <p:spPr bwMode="auto">
            <a:xfrm>
              <a:off x="9664700" y="2522537"/>
              <a:ext cx="311150" cy="336550"/>
            </a:xfrm>
            <a:custGeom>
              <a:avLst/>
              <a:gdLst>
                <a:gd name="T0" fmla="*/ 149 w 336"/>
                <a:gd name="T1" fmla="*/ 117 h 363"/>
                <a:gd name="T2" fmla="*/ 39 w 336"/>
                <a:gd name="T3" fmla="*/ 112 h 363"/>
                <a:gd name="T4" fmla="*/ 9 w 336"/>
                <a:gd name="T5" fmla="*/ 133 h 363"/>
                <a:gd name="T6" fmla="*/ 6 w 336"/>
                <a:gd name="T7" fmla="*/ 168 h 363"/>
                <a:gd name="T8" fmla="*/ 32 w 336"/>
                <a:gd name="T9" fmla="*/ 184 h 363"/>
                <a:gd name="T10" fmla="*/ 135 w 336"/>
                <a:gd name="T11" fmla="*/ 187 h 363"/>
                <a:gd name="T12" fmla="*/ 68 w 336"/>
                <a:gd name="T13" fmla="*/ 243 h 363"/>
                <a:gd name="T14" fmla="*/ 57 w 336"/>
                <a:gd name="T15" fmla="*/ 293 h 363"/>
                <a:gd name="T16" fmla="*/ 120 w 336"/>
                <a:gd name="T17" fmla="*/ 301 h 363"/>
                <a:gd name="T18" fmla="*/ 154 w 336"/>
                <a:gd name="T19" fmla="*/ 237 h 363"/>
                <a:gd name="T20" fmla="*/ 173 w 336"/>
                <a:gd name="T21" fmla="*/ 315 h 363"/>
                <a:gd name="T22" fmla="*/ 237 w 336"/>
                <a:gd name="T23" fmla="*/ 355 h 363"/>
                <a:gd name="T24" fmla="*/ 264 w 336"/>
                <a:gd name="T25" fmla="*/ 291 h 363"/>
                <a:gd name="T26" fmla="*/ 218 w 336"/>
                <a:gd name="T27" fmla="*/ 231 h 363"/>
                <a:gd name="T28" fmla="*/ 282 w 336"/>
                <a:gd name="T29" fmla="*/ 253 h 363"/>
                <a:gd name="T30" fmla="*/ 332 w 336"/>
                <a:gd name="T31" fmla="*/ 212 h 363"/>
                <a:gd name="T32" fmla="*/ 296 w 336"/>
                <a:gd name="T33" fmla="*/ 153 h 363"/>
                <a:gd name="T34" fmla="*/ 222 w 336"/>
                <a:gd name="T35" fmla="*/ 147 h 363"/>
                <a:gd name="T36" fmla="*/ 256 w 336"/>
                <a:gd name="T37" fmla="*/ 77 h 363"/>
                <a:gd name="T38" fmla="*/ 216 w 336"/>
                <a:gd name="T39" fmla="*/ 8 h 363"/>
                <a:gd name="T40" fmla="*/ 203 w 336"/>
                <a:gd name="T41" fmla="*/ 1 h 363"/>
                <a:gd name="T42" fmla="*/ 188 w 336"/>
                <a:gd name="T43" fmla="*/ 4 h 363"/>
                <a:gd name="T44" fmla="*/ 149 w 336"/>
                <a:gd name="T45" fmla="*/ 1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63">
                  <a:moveTo>
                    <a:pt x="149" y="117"/>
                  </a:moveTo>
                  <a:cubicBezTo>
                    <a:pt x="123" y="94"/>
                    <a:pt x="73" y="102"/>
                    <a:pt x="39" y="112"/>
                  </a:cubicBezTo>
                  <a:cubicBezTo>
                    <a:pt x="28" y="116"/>
                    <a:pt x="16" y="122"/>
                    <a:pt x="9" y="133"/>
                  </a:cubicBezTo>
                  <a:cubicBezTo>
                    <a:pt x="2" y="143"/>
                    <a:pt x="0" y="157"/>
                    <a:pt x="6" y="168"/>
                  </a:cubicBezTo>
                  <a:cubicBezTo>
                    <a:pt x="12" y="176"/>
                    <a:pt x="22" y="181"/>
                    <a:pt x="32" y="184"/>
                  </a:cubicBezTo>
                  <a:cubicBezTo>
                    <a:pt x="66" y="194"/>
                    <a:pt x="101" y="195"/>
                    <a:pt x="135" y="187"/>
                  </a:cubicBezTo>
                  <a:cubicBezTo>
                    <a:pt x="108" y="199"/>
                    <a:pt x="85" y="219"/>
                    <a:pt x="68" y="243"/>
                  </a:cubicBezTo>
                  <a:cubicBezTo>
                    <a:pt x="57" y="258"/>
                    <a:pt x="49" y="277"/>
                    <a:pt x="57" y="293"/>
                  </a:cubicBezTo>
                  <a:cubicBezTo>
                    <a:pt x="67" y="315"/>
                    <a:pt x="101" y="316"/>
                    <a:pt x="120" y="301"/>
                  </a:cubicBezTo>
                  <a:cubicBezTo>
                    <a:pt x="139" y="285"/>
                    <a:pt x="147" y="260"/>
                    <a:pt x="154" y="237"/>
                  </a:cubicBezTo>
                  <a:cubicBezTo>
                    <a:pt x="153" y="264"/>
                    <a:pt x="160" y="291"/>
                    <a:pt x="173" y="315"/>
                  </a:cubicBezTo>
                  <a:cubicBezTo>
                    <a:pt x="185" y="340"/>
                    <a:pt x="211" y="363"/>
                    <a:pt x="237" y="355"/>
                  </a:cubicBezTo>
                  <a:cubicBezTo>
                    <a:pt x="262" y="348"/>
                    <a:pt x="272" y="316"/>
                    <a:pt x="264" y="291"/>
                  </a:cubicBezTo>
                  <a:cubicBezTo>
                    <a:pt x="257" y="267"/>
                    <a:pt x="237" y="248"/>
                    <a:pt x="218" y="231"/>
                  </a:cubicBezTo>
                  <a:cubicBezTo>
                    <a:pt x="236" y="245"/>
                    <a:pt x="259" y="255"/>
                    <a:pt x="282" y="253"/>
                  </a:cubicBezTo>
                  <a:cubicBezTo>
                    <a:pt x="305" y="251"/>
                    <a:pt x="328" y="235"/>
                    <a:pt x="332" y="212"/>
                  </a:cubicBezTo>
                  <a:cubicBezTo>
                    <a:pt x="336" y="187"/>
                    <a:pt x="319" y="163"/>
                    <a:pt x="296" y="153"/>
                  </a:cubicBezTo>
                  <a:cubicBezTo>
                    <a:pt x="273" y="142"/>
                    <a:pt x="247" y="143"/>
                    <a:pt x="222" y="147"/>
                  </a:cubicBezTo>
                  <a:cubicBezTo>
                    <a:pt x="246" y="133"/>
                    <a:pt x="259" y="104"/>
                    <a:pt x="256" y="77"/>
                  </a:cubicBezTo>
                  <a:cubicBezTo>
                    <a:pt x="254" y="50"/>
                    <a:pt x="238" y="25"/>
                    <a:pt x="216" y="8"/>
                  </a:cubicBezTo>
                  <a:cubicBezTo>
                    <a:pt x="212" y="5"/>
                    <a:pt x="208" y="2"/>
                    <a:pt x="203" y="1"/>
                  </a:cubicBezTo>
                  <a:cubicBezTo>
                    <a:pt x="198" y="0"/>
                    <a:pt x="193" y="2"/>
                    <a:pt x="188" y="4"/>
                  </a:cubicBezTo>
                  <a:cubicBezTo>
                    <a:pt x="150" y="21"/>
                    <a:pt x="128" y="82"/>
                    <a:pt x="149" y="11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66"/>
            <p:cNvSpPr/>
            <p:nvPr/>
          </p:nvSpPr>
          <p:spPr bwMode="auto">
            <a:xfrm>
              <a:off x="9809163" y="2665412"/>
              <a:ext cx="26988" cy="28575"/>
            </a:xfrm>
            <a:custGeom>
              <a:avLst/>
              <a:gdLst>
                <a:gd name="T0" fmla="*/ 27 w 28"/>
                <a:gd name="T1" fmla="*/ 13 h 31"/>
                <a:gd name="T2" fmla="*/ 22 w 28"/>
                <a:gd name="T3" fmla="*/ 4 h 31"/>
                <a:gd name="T4" fmla="*/ 11 w 28"/>
                <a:gd name="T5" fmla="*/ 0 h 31"/>
                <a:gd name="T6" fmla="*/ 7 w 28"/>
                <a:gd name="T7" fmla="*/ 1 h 31"/>
                <a:gd name="T8" fmla="*/ 5 w 28"/>
                <a:gd name="T9" fmla="*/ 4 h 31"/>
                <a:gd name="T10" fmla="*/ 1 w 28"/>
                <a:gd name="T11" fmla="*/ 20 h 31"/>
                <a:gd name="T12" fmla="*/ 16 w 28"/>
                <a:gd name="T13" fmla="*/ 30 h 31"/>
                <a:gd name="T14" fmla="*/ 27 w 28"/>
                <a:gd name="T15" fmla="*/ 14 h 31"/>
                <a:gd name="T16" fmla="*/ 27 w 2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1">
                  <a:moveTo>
                    <a:pt x="27" y="13"/>
                  </a:moveTo>
                  <a:cubicBezTo>
                    <a:pt x="26" y="9"/>
                    <a:pt x="25" y="6"/>
                    <a:pt x="22" y="4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2" y="9"/>
                    <a:pt x="0" y="14"/>
                    <a:pt x="1" y="20"/>
                  </a:cubicBezTo>
                  <a:cubicBezTo>
                    <a:pt x="3" y="26"/>
                    <a:pt x="10" y="31"/>
                    <a:pt x="16" y="30"/>
                  </a:cubicBezTo>
                  <a:cubicBezTo>
                    <a:pt x="24" y="29"/>
                    <a:pt x="28" y="21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67"/>
            <p:cNvSpPr/>
            <p:nvPr/>
          </p:nvSpPr>
          <p:spPr bwMode="auto">
            <a:xfrm>
              <a:off x="9845675" y="2686050"/>
              <a:ext cx="25400" cy="30163"/>
            </a:xfrm>
            <a:custGeom>
              <a:avLst/>
              <a:gdLst>
                <a:gd name="T0" fmla="*/ 27 w 28"/>
                <a:gd name="T1" fmla="*/ 13 h 31"/>
                <a:gd name="T2" fmla="*/ 22 w 28"/>
                <a:gd name="T3" fmla="*/ 3 h 31"/>
                <a:gd name="T4" fmla="*/ 11 w 28"/>
                <a:gd name="T5" fmla="*/ 0 h 31"/>
                <a:gd name="T6" fmla="*/ 7 w 28"/>
                <a:gd name="T7" fmla="*/ 1 h 31"/>
                <a:gd name="T8" fmla="*/ 5 w 28"/>
                <a:gd name="T9" fmla="*/ 4 h 31"/>
                <a:gd name="T10" fmla="*/ 1 w 28"/>
                <a:gd name="T11" fmla="*/ 20 h 31"/>
                <a:gd name="T12" fmla="*/ 16 w 28"/>
                <a:gd name="T13" fmla="*/ 30 h 31"/>
                <a:gd name="T14" fmla="*/ 27 w 28"/>
                <a:gd name="T15" fmla="*/ 14 h 31"/>
                <a:gd name="T16" fmla="*/ 27 w 2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1">
                  <a:moveTo>
                    <a:pt x="27" y="13"/>
                  </a:moveTo>
                  <a:cubicBezTo>
                    <a:pt x="26" y="9"/>
                    <a:pt x="25" y="6"/>
                    <a:pt x="22" y="3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2" y="9"/>
                    <a:pt x="0" y="14"/>
                    <a:pt x="1" y="20"/>
                  </a:cubicBezTo>
                  <a:cubicBezTo>
                    <a:pt x="3" y="26"/>
                    <a:pt x="9" y="31"/>
                    <a:pt x="16" y="30"/>
                  </a:cubicBezTo>
                  <a:cubicBezTo>
                    <a:pt x="23" y="28"/>
                    <a:pt x="28" y="21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68"/>
            <p:cNvSpPr/>
            <p:nvPr/>
          </p:nvSpPr>
          <p:spPr bwMode="auto">
            <a:xfrm>
              <a:off x="9812338" y="2709862"/>
              <a:ext cx="33338" cy="33338"/>
            </a:xfrm>
            <a:custGeom>
              <a:avLst/>
              <a:gdLst>
                <a:gd name="T0" fmla="*/ 28 w 37"/>
                <a:gd name="T1" fmla="*/ 5 h 36"/>
                <a:gd name="T2" fmla="*/ 18 w 37"/>
                <a:gd name="T3" fmla="*/ 0 h 36"/>
                <a:gd name="T4" fmla="*/ 5 w 37"/>
                <a:gd name="T5" fmla="*/ 4 h 36"/>
                <a:gd name="T6" fmla="*/ 0 w 37"/>
                <a:gd name="T7" fmla="*/ 17 h 36"/>
                <a:gd name="T8" fmla="*/ 14 w 37"/>
                <a:gd name="T9" fmla="*/ 34 h 36"/>
                <a:gd name="T10" fmla="*/ 33 w 37"/>
                <a:gd name="T11" fmla="*/ 27 h 36"/>
                <a:gd name="T12" fmla="*/ 30 w 37"/>
                <a:gd name="T13" fmla="*/ 8 h 36"/>
                <a:gd name="T14" fmla="*/ 28 w 37"/>
                <a:gd name="T15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6">
                  <a:moveTo>
                    <a:pt x="28" y="5"/>
                  </a:moveTo>
                  <a:cubicBezTo>
                    <a:pt x="25" y="3"/>
                    <a:pt x="21" y="1"/>
                    <a:pt x="18" y="0"/>
                  </a:cubicBezTo>
                  <a:cubicBezTo>
                    <a:pt x="13" y="0"/>
                    <a:pt x="8" y="1"/>
                    <a:pt x="5" y="4"/>
                  </a:cubicBezTo>
                  <a:cubicBezTo>
                    <a:pt x="1" y="7"/>
                    <a:pt x="0" y="12"/>
                    <a:pt x="0" y="17"/>
                  </a:cubicBezTo>
                  <a:cubicBezTo>
                    <a:pt x="1" y="25"/>
                    <a:pt x="6" y="32"/>
                    <a:pt x="14" y="34"/>
                  </a:cubicBezTo>
                  <a:cubicBezTo>
                    <a:pt x="21" y="36"/>
                    <a:pt x="29" y="33"/>
                    <a:pt x="33" y="27"/>
                  </a:cubicBezTo>
                  <a:cubicBezTo>
                    <a:pt x="37" y="21"/>
                    <a:pt x="35" y="13"/>
                    <a:pt x="30" y="8"/>
                  </a:cubicBezTo>
                  <a:cubicBezTo>
                    <a:pt x="29" y="7"/>
                    <a:pt x="29" y="6"/>
                    <a:pt x="28" y="5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69"/>
            <p:cNvSpPr/>
            <p:nvPr/>
          </p:nvSpPr>
          <p:spPr bwMode="auto">
            <a:xfrm>
              <a:off x="10474325" y="2046287"/>
              <a:ext cx="804863" cy="655638"/>
            </a:xfrm>
            <a:custGeom>
              <a:avLst/>
              <a:gdLst>
                <a:gd name="T0" fmla="*/ 40 w 868"/>
                <a:gd name="T1" fmla="*/ 138 h 706"/>
                <a:gd name="T2" fmla="*/ 291 w 868"/>
                <a:gd name="T3" fmla="*/ 603 h 706"/>
                <a:gd name="T4" fmla="*/ 267 w 868"/>
                <a:gd name="T5" fmla="*/ 488 h 706"/>
                <a:gd name="T6" fmla="*/ 505 w 868"/>
                <a:gd name="T7" fmla="*/ 700 h 706"/>
                <a:gd name="T8" fmla="*/ 436 w 868"/>
                <a:gd name="T9" fmla="*/ 560 h 706"/>
                <a:gd name="T10" fmla="*/ 819 w 868"/>
                <a:gd name="T11" fmla="*/ 695 h 706"/>
                <a:gd name="T12" fmla="*/ 659 w 868"/>
                <a:gd name="T13" fmla="*/ 490 h 706"/>
                <a:gd name="T14" fmla="*/ 868 w 868"/>
                <a:gd name="T15" fmla="*/ 516 h 706"/>
                <a:gd name="T16" fmla="*/ 651 w 868"/>
                <a:gd name="T17" fmla="*/ 327 h 706"/>
                <a:gd name="T18" fmla="*/ 800 w 868"/>
                <a:gd name="T19" fmla="*/ 321 h 706"/>
                <a:gd name="T20" fmla="*/ 673 w 868"/>
                <a:gd name="T21" fmla="*/ 207 h 706"/>
                <a:gd name="T22" fmla="*/ 485 w 868"/>
                <a:gd name="T23" fmla="*/ 176 h 706"/>
                <a:gd name="T24" fmla="*/ 660 w 868"/>
                <a:gd name="T25" fmla="*/ 125 h 706"/>
                <a:gd name="T26" fmla="*/ 191 w 868"/>
                <a:gd name="T27" fmla="*/ 25 h 706"/>
                <a:gd name="T28" fmla="*/ 40 w 868"/>
                <a:gd name="T29" fmla="*/ 13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7" h="706">
                  <a:moveTo>
                    <a:pt x="40" y="138"/>
                  </a:moveTo>
                  <a:cubicBezTo>
                    <a:pt x="0" y="289"/>
                    <a:pt x="172" y="536"/>
                    <a:pt x="291" y="603"/>
                  </a:cubicBezTo>
                  <a:cubicBezTo>
                    <a:pt x="283" y="565"/>
                    <a:pt x="275" y="527"/>
                    <a:pt x="267" y="488"/>
                  </a:cubicBezTo>
                  <a:cubicBezTo>
                    <a:pt x="330" y="575"/>
                    <a:pt x="412" y="648"/>
                    <a:pt x="505" y="700"/>
                  </a:cubicBezTo>
                  <a:cubicBezTo>
                    <a:pt x="502" y="647"/>
                    <a:pt x="476" y="595"/>
                    <a:pt x="436" y="560"/>
                  </a:cubicBezTo>
                  <a:cubicBezTo>
                    <a:pt x="537" y="656"/>
                    <a:pt x="680" y="706"/>
                    <a:pt x="819" y="695"/>
                  </a:cubicBezTo>
                  <a:cubicBezTo>
                    <a:pt x="775" y="620"/>
                    <a:pt x="721" y="551"/>
                    <a:pt x="659" y="490"/>
                  </a:cubicBezTo>
                  <a:cubicBezTo>
                    <a:pt x="728" y="505"/>
                    <a:pt x="798" y="513"/>
                    <a:pt x="868" y="516"/>
                  </a:cubicBezTo>
                  <a:cubicBezTo>
                    <a:pt x="856" y="411"/>
                    <a:pt x="756" y="324"/>
                    <a:pt x="651" y="327"/>
                  </a:cubicBezTo>
                  <a:cubicBezTo>
                    <a:pt x="700" y="325"/>
                    <a:pt x="750" y="323"/>
                    <a:pt x="800" y="321"/>
                  </a:cubicBezTo>
                  <a:cubicBezTo>
                    <a:pt x="800" y="259"/>
                    <a:pt x="732" y="223"/>
                    <a:pt x="673" y="207"/>
                  </a:cubicBezTo>
                  <a:cubicBezTo>
                    <a:pt x="612" y="189"/>
                    <a:pt x="548" y="179"/>
                    <a:pt x="485" y="176"/>
                  </a:cubicBezTo>
                  <a:cubicBezTo>
                    <a:pt x="546" y="172"/>
                    <a:pt x="606" y="155"/>
                    <a:pt x="660" y="125"/>
                  </a:cubicBezTo>
                  <a:cubicBezTo>
                    <a:pt x="523" y="37"/>
                    <a:pt x="353" y="0"/>
                    <a:pt x="191" y="25"/>
                  </a:cubicBezTo>
                  <a:cubicBezTo>
                    <a:pt x="100" y="38"/>
                    <a:pt x="55" y="81"/>
                    <a:pt x="40" y="13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70"/>
            <p:cNvSpPr/>
            <p:nvPr/>
          </p:nvSpPr>
          <p:spPr bwMode="auto">
            <a:xfrm>
              <a:off x="10021888" y="1176337"/>
              <a:ext cx="520700" cy="479425"/>
            </a:xfrm>
            <a:custGeom>
              <a:avLst/>
              <a:gdLst>
                <a:gd name="T0" fmla="*/ 529 w 562"/>
                <a:gd name="T1" fmla="*/ 188 h 516"/>
                <a:gd name="T2" fmla="*/ 169 w 562"/>
                <a:gd name="T3" fmla="*/ 17 h 516"/>
                <a:gd name="T4" fmla="*/ 9 w 562"/>
                <a:gd name="T5" fmla="*/ 156 h 516"/>
                <a:gd name="T6" fmla="*/ 133 w 562"/>
                <a:gd name="T7" fmla="*/ 240 h 516"/>
                <a:gd name="T8" fmla="*/ 49 w 562"/>
                <a:gd name="T9" fmla="*/ 398 h 516"/>
                <a:gd name="T10" fmla="*/ 365 w 562"/>
                <a:gd name="T11" fmla="*/ 325 h 516"/>
                <a:gd name="T12" fmla="*/ 529 w 562"/>
                <a:gd name="T13" fmla="*/ 188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516">
                  <a:moveTo>
                    <a:pt x="529" y="188"/>
                  </a:moveTo>
                  <a:cubicBezTo>
                    <a:pt x="562" y="91"/>
                    <a:pt x="309" y="0"/>
                    <a:pt x="169" y="17"/>
                  </a:cubicBezTo>
                  <a:cubicBezTo>
                    <a:pt x="30" y="34"/>
                    <a:pt x="0" y="101"/>
                    <a:pt x="9" y="156"/>
                  </a:cubicBezTo>
                  <a:cubicBezTo>
                    <a:pt x="19" y="211"/>
                    <a:pt x="118" y="189"/>
                    <a:pt x="133" y="240"/>
                  </a:cubicBezTo>
                  <a:cubicBezTo>
                    <a:pt x="147" y="290"/>
                    <a:pt x="10" y="305"/>
                    <a:pt x="49" y="398"/>
                  </a:cubicBezTo>
                  <a:cubicBezTo>
                    <a:pt x="99" y="516"/>
                    <a:pt x="287" y="379"/>
                    <a:pt x="365" y="325"/>
                  </a:cubicBezTo>
                  <a:cubicBezTo>
                    <a:pt x="443" y="270"/>
                    <a:pt x="506" y="256"/>
                    <a:pt x="529" y="188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71"/>
            <p:cNvSpPr/>
            <p:nvPr/>
          </p:nvSpPr>
          <p:spPr bwMode="auto">
            <a:xfrm>
              <a:off x="10191750" y="1406525"/>
              <a:ext cx="438150" cy="512763"/>
            </a:xfrm>
            <a:custGeom>
              <a:avLst/>
              <a:gdLst>
                <a:gd name="T0" fmla="*/ 405 w 473"/>
                <a:gd name="T1" fmla="*/ 36 h 553"/>
                <a:gd name="T2" fmla="*/ 73 w 473"/>
                <a:gd name="T3" fmla="*/ 307 h 553"/>
                <a:gd name="T4" fmla="*/ 104 w 473"/>
                <a:gd name="T5" fmla="*/ 517 h 553"/>
                <a:gd name="T6" fmla="*/ 239 w 473"/>
                <a:gd name="T7" fmla="*/ 417 h 553"/>
                <a:gd name="T8" fmla="*/ 367 w 473"/>
                <a:gd name="T9" fmla="*/ 532 h 553"/>
                <a:gd name="T10" fmla="*/ 395 w 473"/>
                <a:gd name="T11" fmla="*/ 242 h 553"/>
                <a:gd name="T12" fmla="*/ 405 w 473"/>
                <a:gd name="T13" fmla="*/ 3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553">
                  <a:moveTo>
                    <a:pt x="405" y="36"/>
                  </a:moveTo>
                  <a:cubicBezTo>
                    <a:pt x="332" y="0"/>
                    <a:pt x="147" y="135"/>
                    <a:pt x="73" y="307"/>
                  </a:cubicBezTo>
                  <a:cubicBezTo>
                    <a:pt x="0" y="479"/>
                    <a:pt x="59" y="517"/>
                    <a:pt x="104" y="517"/>
                  </a:cubicBezTo>
                  <a:cubicBezTo>
                    <a:pt x="149" y="517"/>
                    <a:pt x="203" y="415"/>
                    <a:pt x="239" y="417"/>
                  </a:cubicBezTo>
                  <a:cubicBezTo>
                    <a:pt x="275" y="420"/>
                    <a:pt x="285" y="553"/>
                    <a:pt x="367" y="532"/>
                  </a:cubicBezTo>
                  <a:cubicBezTo>
                    <a:pt x="473" y="505"/>
                    <a:pt x="390" y="407"/>
                    <a:pt x="395" y="242"/>
                  </a:cubicBezTo>
                  <a:cubicBezTo>
                    <a:pt x="399" y="77"/>
                    <a:pt x="458" y="63"/>
                    <a:pt x="405" y="36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72"/>
            <p:cNvSpPr/>
            <p:nvPr/>
          </p:nvSpPr>
          <p:spPr bwMode="auto">
            <a:xfrm>
              <a:off x="10604500" y="1423987"/>
              <a:ext cx="450850" cy="460375"/>
            </a:xfrm>
            <a:custGeom>
              <a:avLst/>
              <a:gdLst>
                <a:gd name="T0" fmla="*/ 57 w 487"/>
                <a:gd name="T1" fmla="*/ 22 h 496"/>
                <a:gd name="T2" fmla="*/ 107 w 487"/>
                <a:gd name="T3" fmla="*/ 290 h 496"/>
                <a:gd name="T4" fmla="*/ 342 w 487"/>
                <a:gd name="T5" fmla="*/ 419 h 496"/>
                <a:gd name="T6" fmla="*/ 346 w 487"/>
                <a:gd name="T7" fmla="*/ 238 h 496"/>
                <a:gd name="T8" fmla="*/ 463 w 487"/>
                <a:gd name="T9" fmla="*/ 176 h 496"/>
                <a:gd name="T10" fmla="*/ 248 w 487"/>
                <a:gd name="T11" fmla="*/ 86 h 496"/>
                <a:gd name="T12" fmla="*/ 57 w 487"/>
                <a:gd name="T13" fmla="*/ 2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496">
                  <a:moveTo>
                    <a:pt x="57" y="22"/>
                  </a:moveTo>
                  <a:cubicBezTo>
                    <a:pt x="0" y="38"/>
                    <a:pt x="42" y="183"/>
                    <a:pt x="107" y="290"/>
                  </a:cubicBezTo>
                  <a:cubicBezTo>
                    <a:pt x="173" y="396"/>
                    <a:pt x="295" y="496"/>
                    <a:pt x="342" y="419"/>
                  </a:cubicBezTo>
                  <a:cubicBezTo>
                    <a:pt x="388" y="341"/>
                    <a:pt x="311" y="273"/>
                    <a:pt x="346" y="238"/>
                  </a:cubicBezTo>
                  <a:cubicBezTo>
                    <a:pt x="381" y="202"/>
                    <a:pt x="446" y="250"/>
                    <a:pt x="463" y="176"/>
                  </a:cubicBezTo>
                  <a:cubicBezTo>
                    <a:pt x="487" y="76"/>
                    <a:pt x="341" y="101"/>
                    <a:pt x="248" y="86"/>
                  </a:cubicBezTo>
                  <a:cubicBezTo>
                    <a:pt x="154" y="71"/>
                    <a:pt x="141" y="0"/>
                    <a:pt x="57" y="22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73"/>
            <p:cNvSpPr/>
            <p:nvPr/>
          </p:nvSpPr>
          <p:spPr bwMode="auto">
            <a:xfrm>
              <a:off x="10621963" y="909637"/>
              <a:ext cx="515938" cy="528638"/>
            </a:xfrm>
            <a:custGeom>
              <a:avLst/>
              <a:gdLst>
                <a:gd name="T0" fmla="*/ 11 w 557"/>
                <a:gd name="T1" fmla="*/ 451 h 570"/>
                <a:gd name="T2" fmla="*/ 328 w 557"/>
                <a:gd name="T3" fmla="*/ 508 h 570"/>
                <a:gd name="T4" fmla="*/ 523 w 557"/>
                <a:gd name="T5" fmla="*/ 319 h 570"/>
                <a:gd name="T6" fmla="*/ 383 w 557"/>
                <a:gd name="T7" fmla="*/ 253 h 570"/>
                <a:gd name="T8" fmla="*/ 328 w 557"/>
                <a:gd name="T9" fmla="*/ 59 h 570"/>
                <a:gd name="T10" fmla="*/ 184 w 557"/>
                <a:gd name="T11" fmla="*/ 243 h 570"/>
                <a:gd name="T12" fmla="*/ 11 w 557"/>
                <a:gd name="T13" fmla="*/ 45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570">
                  <a:moveTo>
                    <a:pt x="11" y="451"/>
                  </a:moveTo>
                  <a:cubicBezTo>
                    <a:pt x="0" y="523"/>
                    <a:pt x="179" y="570"/>
                    <a:pt x="328" y="508"/>
                  </a:cubicBezTo>
                  <a:cubicBezTo>
                    <a:pt x="477" y="445"/>
                    <a:pt x="557" y="396"/>
                    <a:pt x="523" y="319"/>
                  </a:cubicBezTo>
                  <a:cubicBezTo>
                    <a:pt x="489" y="241"/>
                    <a:pt x="418" y="303"/>
                    <a:pt x="383" y="253"/>
                  </a:cubicBezTo>
                  <a:cubicBezTo>
                    <a:pt x="348" y="204"/>
                    <a:pt x="418" y="113"/>
                    <a:pt x="328" y="59"/>
                  </a:cubicBezTo>
                  <a:cubicBezTo>
                    <a:pt x="227" y="0"/>
                    <a:pt x="210" y="106"/>
                    <a:pt x="184" y="243"/>
                  </a:cubicBezTo>
                  <a:cubicBezTo>
                    <a:pt x="158" y="379"/>
                    <a:pt x="24" y="366"/>
                    <a:pt x="11" y="451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74"/>
            <p:cNvSpPr/>
            <p:nvPr/>
          </p:nvSpPr>
          <p:spPr bwMode="auto">
            <a:xfrm>
              <a:off x="10179050" y="692150"/>
              <a:ext cx="544513" cy="581025"/>
            </a:xfrm>
            <a:custGeom>
              <a:avLst/>
              <a:gdLst>
                <a:gd name="T0" fmla="*/ 435 w 587"/>
                <a:gd name="T1" fmla="*/ 610 h 626"/>
                <a:gd name="T2" fmla="*/ 567 w 587"/>
                <a:gd name="T3" fmla="*/ 339 h 626"/>
                <a:gd name="T4" fmla="*/ 386 w 587"/>
                <a:gd name="T5" fmla="*/ 34 h 626"/>
                <a:gd name="T6" fmla="*/ 311 w 587"/>
                <a:gd name="T7" fmla="*/ 253 h 626"/>
                <a:gd name="T8" fmla="*/ 95 w 587"/>
                <a:gd name="T9" fmla="*/ 229 h 626"/>
                <a:gd name="T10" fmla="*/ 286 w 587"/>
                <a:gd name="T11" fmla="*/ 458 h 626"/>
                <a:gd name="T12" fmla="*/ 435 w 587"/>
                <a:gd name="T13" fmla="*/ 61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7" h="626">
                  <a:moveTo>
                    <a:pt x="435" y="610"/>
                  </a:moveTo>
                  <a:cubicBezTo>
                    <a:pt x="490" y="600"/>
                    <a:pt x="587" y="516"/>
                    <a:pt x="567" y="339"/>
                  </a:cubicBezTo>
                  <a:cubicBezTo>
                    <a:pt x="547" y="163"/>
                    <a:pt x="471" y="0"/>
                    <a:pt x="386" y="34"/>
                  </a:cubicBezTo>
                  <a:cubicBezTo>
                    <a:pt x="300" y="68"/>
                    <a:pt x="366" y="231"/>
                    <a:pt x="311" y="253"/>
                  </a:cubicBezTo>
                  <a:cubicBezTo>
                    <a:pt x="256" y="275"/>
                    <a:pt x="163" y="166"/>
                    <a:pt x="95" y="229"/>
                  </a:cubicBezTo>
                  <a:cubicBezTo>
                    <a:pt x="0" y="316"/>
                    <a:pt x="189" y="373"/>
                    <a:pt x="286" y="458"/>
                  </a:cubicBezTo>
                  <a:cubicBezTo>
                    <a:pt x="382" y="544"/>
                    <a:pt x="348" y="626"/>
                    <a:pt x="435" y="610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75"/>
            <p:cNvSpPr/>
            <p:nvPr/>
          </p:nvSpPr>
          <p:spPr bwMode="auto">
            <a:xfrm>
              <a:off x="10318750" y="1154112"/>
              <a:ext cx="450850" cy="468313"/>
            </a:xfrm>
            <a:custGeom>
              <a:avLst/>
              <a:gdLst>
                <a:gd name="T0" fmla="*/ 240 w 485"/>
                <a:gd name="T1" fmla="*/ 59 h 505"/>
                <a:gd name="T2" fmla="*/ 205 w 485"/>
                <a:gd name="T3" fmla="*/ 18 h 505"/>
                <a:gd name="T4" fmla="*/ 146 w 485"/>
                <a:gd name="T5" fmla="*/ 4 h 505"/>
                <a:gd name="T6" fmla="*/ 92 w 485"/>
                <a:gd name="T7" fmla="*/ 91 h 505"/>
                <a:gd name="T8" fmla="*/ 108 w 485"/>
                <a:gd name="T9" fmla="*/ 131 h 505"/>
                <a:gd name="T10" fmla="*/ 64 w 485"/>
                <a:gd name="T11" fmla="*/ 171 h 505"/>
                <a:gd name="T12" fmla="*/ 10 w 485"/>
                <a:gd name="T13" fmla="*/ 200 h 505"/>
                <a:gd name="T14" fmla="*/ 24 w 485"/>
                <a:gd name="T15" fmla="*/ 255 h 505"/>
                <a:gd name="T16" fmla="*/ 82 w 485"/>
                <a:gd name="T17" fmla="*/ 271 h 505"/>
                <a:gd name="T18" fmla="*/ 107 w 485"/>
                <a:gd name="T19" fmla="*/ 279 h 505"/>
                <a:gd name="T20" fmla="*/ 105 w 485"/>
                <a:gd name="T21" fmla="*/ 296 h 505"/>
                <a:gd name="T22" fmla="*/ 61 w 485"/>
                <a:gd name="T23" fmla="*/ 363 h 505"/>
                <a:gd name="T24" fmla="*/ 73 w 485"/>
                <a:gd name="T25" fmla="*/ 435 h 505"/>
                <a:gd name="T26" fmla="*/ 163 w 485"/>
                <a:gd name="T27" fmla="*/ 412 h 505"/>
                <a:gd name="T28" fmla="*/ 184 w 485"/>
                <a:gd name="T29" fmla="*/ 413 h 505"/>
                <a:gd name="T30" fmla="*/ 196 w 485"/>
                <a:gd name="T31" fmla="*/ 430 h 505"/>
                <a:gd name="T32" fmla="*/ 226 w 485"/>
                <a:gd name="T33" fmla="*/ 490 h 505"/>
                <a:gd name="T34" fmla="*/ 283 w 485"/>
                <a:gd name="T35" fmla="*/ 484 h 505"/>
                <a:gd name="T36" fmla="*/ 289 w 485"/>
                <a:gd name="T37" fmla="*/ 460 h 505"/>
                <a:gd name="T38" fmla="*/ 348 w 485"/>
                <a:gd name="T39" fmla="*/ 457 h 505"/>
                <a:gd name="T40" fmla="*/ 409 w 485"/>
                <a:gd name="T41" fmla="*/ 463 h 505"/>
                <a:gd name="T42" fmla="*/ 412 w 485"/>
                <a:gd name="T43" fmla="*/ 421 h 505"/>
                <a:gd name="T44" fmla="*/ 396 w 485"/>
                <a:gd name="T45" fmla="*/ 381 h 505"/>
                <a:gd name="T46" fmla="*/ 417 w 485"/>
                <a:gd name="T47" fmla="*/ 348 h 505"/>
                <a:gd name="T48" fmla="*/ 432 w 485"/>
                <a:gd name="T49" fmla="*/ 351 h 505"/>
                <a:gd name="T50" fmla="*/ 479 w 485"/>
                <a:gd name="T51" fmla="*/ 318 h 505"/>
                <a:gd name="T52" fmla="*/ 480 w 485"/>
                <a:gd name="T53" fmla="*/ 256 h 505"/>
                <a:gd name="T54" fmla="*/ 466 w 485"/>
                <a:gd name="T55" fmla="*/ 217 h 505"/>
                <a:gd name="T56" fmla="*/ 410 w 485"/>
                <a:gd name="T57" fmla="*/ 187 h 505"/>
                <a:gd name="T58" fmla="*/ 413 w 485"/>
                <a:gd name="T59" fmla="*/ 114 h 505"/>
                <a:gd name="T60" fmla="*/ 422 w 485"/>
                <a:gd name="T61" fmla="*/ 40 h 505"/>
                <a:gd name="T62" fmla="*/ 336 w 485"/>
                <a:gd name="T63" fmla="*/ 35 h 505"/>
                <a:gd name="T64" fmla="*/ 248 w 485"/>
                <a:gd name="T65" fmla="*/ 64 h 505"/>
                <a:gd name="T66" fmla="*/ 240 w 485"/>
                <a:gd name="T67" fmla="*/ 5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5" h="505">
                  <a:moveTo>
                    <a:pt x="240" y="59"/>
                  </a:moveTo>
                  <a:cubicBezTo>
                    <a:pt x="226" y="48"/>
                    <a:pt x="220" y="29"/>
                    <a:pt x="205" y="18"/>
                  </a:cubicBezTo>
                  <a:cubicBezTo>
                    <a:pt x="188" y="6"/>
                    <a:pt x="166" y="0"/>
                    <a:pt x="146" y="4"/>
                  </a:cubicBezTo>
                  <a:cubicBezTo>
                    <a:pt x="107" y="10"/>
                    <a:pt x="78" y="55"/>
                    <a:pt x="92" y="91"/>
                  </a:cubicBezTo>
                  <a:cubicBezTo>
                    <a:pt x="98" y="105"/>
                    <a:pt x="108" y="117"/>
                    <a:pt x="108" y="131"/>
                  </a:cubicBezTo>
                  <a:cubicBezTo>
                    <a:pt x="107" y="152"/>
                    <a:pt x="85" y="165"/>
                    <a:pt x="64" y="171"/>
                  </a:cubicBezTo>
                  <a:cubicBezTo>
                    <a:pt x="44" y="176"/>
                    <a:pt x="20" y="182"/>
                    <a:pt x="10" y="200"/>
                  </a:cubicBezTo>
                  <a:cubicBezTo>
                    <a:pt x="0" y="218"/>
                    <a:pt x="8" y="242"/>
                    <a:pt x="24" y="255"/>
                  </a:cubicBezTo>
                  <a:cubicBezTo>
                    <a:pt x="40" y="268"/>
                    <a:pt x="62" y="271"/>
                    <a:pt x="82" y="271"/>
                  </a:cubicBezTo>
                  <a:cubicBezTo>
                    <a:pt x="91" y="270"/>
                    <a:pt x="103" y="271"/>
                    <a:pt x="107" y="279"/>
                  </a:cubicBezTo>
                  <a:cubicBezTo>
                    <a:pt x="109" y="284"/>
                    <a:pt x="107" y="291"/>
                    <a:pt x="105" y="296"/>
                  </a:cubicBezTo>
                  <a:cubicBezTo>
                    <a:pt x="94" y="321"/>
                    <a:pt x="73" y="340"/>
                    <a:pt x="61" y="363"/>
                  </a:cubicBezTo>
                  <a:cubicBezTo>
                    <a:pt x="48" y="387"/>
                    <a:pt x="49" y="423"/>
                    <a:pt x="73" y="435"/>
                  </a:cubicBezTo>
                  <a:cubicBezTo>
                    <a:pt x="101" y="451"/>
                    <a:pt x="132" y="422"/>
                    <a:pt x="163" y="412"/>
                  </a:cubicBezTo>
                  <a:cubicBezTo>
                    <a:pt x="170" y="410"/>
                    <a:pt x="178" y="409"/>
                    <a:pt x="184" y="413"/>
                  </a:cubicBezTo>
                  <a:cubicBezTo>
                    <a:pt x="190" y="416"/>
                    <a:pt x="193" y="423"/>
                    <a:pt x="196" y="430"/>
                  </a:cubicBezTo>
                  <a:cubicBezTo>
                    <a:pt x="203" y="451"/>
                    <a:pt x="209" y="475"/>
                    <a:pt x="226" y="490"/>
                  </a:cubicBezTo>
                  <a:cubicBezTo>
                    <a:pt x="243" y="505"/>
                    <a:pt x="275" y="505"/>
                    <a:pt x="283" y="484"/>
                  </a:cubicBezTo>
                  <a:cubicBezTo>
                    <a:pt x="286" y="476"/>
                    <a:pt x="285" y="467"/>
                    <a:pt x="289" y="460"/>
                  </a:cubicBezTo>
                  <a:cubicBezTo>
                    <a:pt x="298" y="439"/>
                    <a:pt x="328" y="446"/>
                    <a:pt x="348" y="457"/>
                  </a:cubicBezTo>
                  <a:cubicBezTo>
                    <a:pt x="367" y="467"/>
                    <a:pt x="394" y="479"/>
                    <a:pt x="409" y="463"/>
                  </a:cubicBezTo>
                  <a:cubicBezTo>
                    <a:pt x="419" y="452"/>
                    <a:pt x="417" y="435"/>
                    <a:pt x="412" y="421"/>
                  </a:cubicBezTo>
                  <a:cubicBezTo>
                    <a:pt x="406" y="408"/>
                    <a:pt x="398" y="395"/>
                    <a:pt x="396" y="381"/>
                  </a:cubicBezTo>
                  <a:cubicBezTo>
                    <a:pt x="394" y="366"/>
                    <a:pt x="403" y="349"/>
                    <a:pt x="417" y="348"/>
                  </a:cubicBezTo>
                  <a:cubicBezTo>
                    <a:pt x="422" y="348"/>
                    <a:pt x="427" y="350"/>
                    <a:pt x="432" y="351"/>
                  </a:cubicBezTo>
                  <a:cubicBezTo>
                    <a:pt x="453" y="354"/>
                    <a:pt x="472" y="337"/>
                    <a:pt x="479" y="318"/>
                  </a:cubicBezTo>
                  <a:cubicBezTo>
                    <a:pt x="485" y="298"/>
                    <a:pt x="482" y="276"/>
                    <a:pt x="480" y="256"/>
                  </a:cubicBezTo>
                  <a:cubicBezTo>
                    <a:pt x="478" y="242"/>
                    <a:pt x="475" y="227"/>
                    <a:pt x="466" y="217"/>
                  </a:cubicBezTo>
                  <a:cubicBezTo>
                    <a:pt x="451" y="202"/>
                    <a:pt x="425" y="203"/>
                    <a:pt x="410" y="187"/>
                  </a:cubicBezTo>
                  <a:cubicBezTo>
                    <a:pt x="392" y="168"/>
                    <a:pt x="401" y="137"/>
                    <a:pt x="413" y="114"/>
                  </a:cubicBezTo>
                  <a:cubicBezTo>
                    <a:pt x="424" y="90"/>
                    <a:pt x="436" y="62"/>
                    <a:pt x="422" y="40"/>
                  </a:cubicBezTo>
                  <a:cubicBezTo>
                    <a:pt x="405" y="13"/>
                    <a:pt x="364" y="20"/>
                    <a:pt x="336" y="35"/>
                  </a:cubicBezTo>
                  <a:cubicBezTo>
                    <a:pt x="313" y="48"/>
                    <a:pt x="276" y="78"/>
                    <a:pt x="248" y="64"/>
                  </a:cubicBezTo>
                  <a:cubicBezTo>
                    <a:pt x="245" y="62"/>
                    <a:pt x="242" y="61"/>
                    <a:pt x="240" y="59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63" name="直接连接符 162"/>
          <p:cNvCxnSpPr/>
          <p:nvPr/>
        </p:nvCxnSpPr>
        <p:spPr>
          <a:xfrm>
            <a:off x="759661" y="1889739"/>
            <a:ext cx="602213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113610" y="0"/>
            <a:ext cx="751360" cy="1024582"/>
          </a:xfrm>
          <a:custGeom>
            <a:avLst/>
            <a:gdLst>
              <a:gd name="T0" fmla="*/ 1320 w 1320"/>
              <a:gd name="T1" fmla="*/ 1800 h 1800"/>
              <a:gd name="T2" fmla="*/ 660 w 1320"/>
              <a:gd name="T3" fmla="*/ 1323 h 1800"/>
              <a:gd name="T4" fmla="*/ 0 w 1320"/>
              <a:gd name="T5" fmla="*/ 1800 h 1800"/>
              <a:gd name="T6" fmla="*/ 0 w 1320"/>
              <a:gd name="T7" fmla="*/ 0 h 1800"/>
              <a:gd name="T8" fmla="*/ 1320 w 1320"/>
              <a:gd name="T9" fmla="*/ 0 h 1800"/>
              <a:gd name="T10" fmla="*/ 1320 w 1320"/>
              <a:gd name="T11" fmla="*/ 180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0" h="1800">
                <a:moveTo>
                  <a:pt x="1320" y="1800"/>
                </a:moveTo>
                <a:lnTo>
                  <a:pt x="660" y="1323"/>
                </a:lnTo>
                <a:lnTo>
                  <a:pt x="0" y="1800"/>
                </a:lnTo>
                <a:lnTo>
                  <a:pt x="0" y="0"/>
                </a:lnTo>
                <a:lnTo>
                  <a:pt x="1320" y="0"/>
                </a:lnTo>
                <a:lnTo>
                  <a:pt x="1320" y="1800"/>
                </a:lnTo>
                <a:close/>
              </a:path>
            </a:pathLst>
          </a:custGeom>
          <a:solidFill>
            <a:srgbClr val="BCD9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64970" y="143734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81023" y="113683"/>
            <a:ext cx="616535" cy="61653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75534" y="679056"/>
            <a:ext cx="3566935" cy="0"/>
          </a:xfrm>
          <a:prstGeom prst="line">
            <a:avLst/>
          </a:prstGeom>
          <a:ln>
            <a:solidFill>
              <a:srgbClr val="BCD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29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fld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179279" y="5640247"/>
            <a:ext cx="3820147" cy="105656"/>
          </a:xfrm>
          <a:prstGeom prst="ellipse">
            <a:avLst/>
          </a:prstGeom>
          <a:gradFill flip="none" rotWithShape="1">
            <a:gsLst>
              <a:gs pos="13000">
                <a:schemeClr val="bg1">
                  <a:lumMod val="8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5367144" y="1916832"/>
            <a:ext cx="2668157" cy="3767124"/>
            <a:chOff x="107261" y="1841401"/>
            <a:chExt cx="2378075" cy="3357563"/>
          </a:xfr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3" name="组合 12"/>
            <p:cNvGrpSpPr/>
            <p:nvPr/>
          </p:nvGrpSpPr>
          <p:grpSpPr>
            <a:xfrm>
              <a:off x="107261" y="1841401"/>
              <a:ext cx="2378075" cy="3357563"/>
              <a:chOff x="4503738" y="1839913"/>
              <a:chExt cx="2378075" cy="3357563"/>
            </a:xfrm>
            <a:grpFill/>
          </p:grpSpPr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6418263" y="2303463"/>
                <a:ext cx="85725" cy="7524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>
                <a:off x="6026150" y="1839913"/>
                <a:ext cx="855663" cy="587375"/>
              </a:xfrm>
              <a:custGeom>
                <a:avLst/>
                <a:gdLst>
                  <a:gd name="T0" fmla="*/ 201 w 201"/>
                  <a:gd name="T1" fmla="*/ 117 h 138"/>
                  <a:gd name="T2" fmla="*/ 179 w 201"/>
                  <a:gd name="T3" fmla="*/ 138 h 138"/>
                  <a:gd name="T4" fmla="*/ 22 w 201"/>
                  <a:gd name="T5" fmla="*/ 138 h 138"/>
                  <a:gd name="T6" fmla="*/ 0 w 201"/>
                  <a:gd name="T7" fmla="*/ 117 h 138"/>
                  <a:gd name="T8" fmla="*/ 0 w 201"/>
                  <a:gd name="T9" fmla="*/ 22 h 138"/>
                  <a:gd name="T10" fmla="*/ 22 w 201"/>
                  <a:gd name="T11" fmla="*/ 0 h 138"/>
                  <a:gd name="T12" fmla="*/ 179 w 201"/>
                  <a:gd name="T13" fmla="*/ 0 h 138"/>
                  <a:gd name="T14" fmla="*/ 201 w 201"/>
                  <a:gd name="T15" fmla="*/ 22 h 138"/>
                  <a:gd name="T16" fmla="*/ 201 w 201"/>
                  <a:gd name="T17" fmla="*/ 11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" h="138">
                    <a:moveTo>
                      <a:pt x="201" y="117"/>
                    </a:moveTo>
                    <a:cubicBezTo>
                      <a:pt x="201" y="129"/>
                      <a:pt x="191" y="138"/>
                      <a:pt x="179" y="138"/>
                    </a:cubicBezTo>
                    <a:cubicBezTo>
                      <a:pt x="22" y="138"/>
                      <a:pt x="22" y="138"/>
                      <a:pt x="22" y="138"/>
                    </a:cubicBezTo>
                    <a:cubicBezTo>
                      <a:pt x="10" y="138"/>
                      <a:pt x="0" y="129"/>
                      <a:pt x="0" y="11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91" y="0"/>
                      <a:pt x="201" y="10"/>
                      <a:pt x="201" y="22"/>
                    </a:cubicBezTo>
                    <a:lnTo>
                      <a:pt x="201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4503738" y="2640013"/>
                <a:ext cx="2122488" cy="2557463"/>
              </a:xfrm>
              <a:custGeom>
                <a:avLst/>
                <a:gdLst>
                  <a:gd name="T0" fmla="*/ 486 w 499"/>
                  <a:gd name="T1" fmla="*/ 59 h 602"/>
                  <a:gd name="T2" fmla="*/ 454 w 499"/>
                  <a:gd name="T3" fmla="*/ 55 h 602"/>
                  <a:gd name="T4" fmla="*/ 395 w 499"/>
                  <a:gd name="T5" fmla="*/ 97 h 602"/>
                  <a:gd name="T6" fmla="*/ 390 w 499"/>
                  <a:gd name="T7" fmla="*/ 98 h 602"/>
                  <a:gd name="T8" fmla="*/ 385 w 499"/>
                  <a:gd name="T9" fmla="*/ 95 h 602"/>
                  <a:gd name="T10" fmla="*/ 332 w 499"/>
                  <a:gd name="T11" fmla="*/ 15 h 602"/>
                  <a:gd name="T12" fmla="*/ 305 w 499"/>
                  <a:gd name="T13" fmla="*/ 0 h 602"/>
                  <a:gd name="T14" fmla="*/ 102 w 499"/>
                  <a:gd name="T15" fmla="*/ 0 h 602"/>
                  <a:gd name="T16" fmla="*/ 72 w 499"/>
                  <a:gd name="T17" fmla="*/ 19 h 602"/>
                  <a:gd name="T18" fmla="*/ 6 w 499"/>
                  <a:gd name="T19" fmla="*/ 157 h 602"/>
                  <a:gd name="T20" fmla="*/ 16 w 499"/>
                  <a:gd name="T21" fmla="*/ 197 h 602"/>
                  <a:gd name="T22" fmla="*/ 118 w 499"/>
                  <a:gd name="T23" fmla="*/ 280 h 602"/>
                  <a:gd name="T24" fmla="*/ 118 w 499"/>
                  <a:gd name="T25" fmla="*/ 569 h 602"/>
                  <a:gd name="T26" fmla="*/ 151 w 499"/>
                  <a:gd name="T27" fmla="*/ 602 h 602"/>
                  <a:gd name="T28" fmla="*/ 161 w 499"/>
                  <a:gd name="T29" fmla="*/ 602 h 602"/>
                  <a:gd name="T30" fmla="*/ 194 w 499"/>
                  <a:gd name="T31" fmla="*/ 569 h 602"/>
                  <a:gd name="T32" fmla="*/ 194 w 499"/>
                  <a:gd name="T33" fmla="*/ 296 h 602"/>
                  <a:gd name="T34" fmla="*/ 216 w 499"/>
                  <a:gd name="T35" fmla="*/ 296 h 602"/>
                  <a:gd name="T36" fmla="*/ 216 w 499"/>
                  <a:gd name="T37" fmla="*/ 569 h 602"/>
                  <a:gd name="T38" fmla="*/ 249 w 499"/>
                  <a:gd name="T39" fmla="*/ 602 h 602"/>
                  <a:gd name="T40" fmla="*/ 259 w 499"/>
                  <a:gd name="T41" fmla="*/ 602 h 602"/>
                  <a:gd name="T42" fmla="*/ 292 w 499"/>
                  <a:gd name="T43" fmla="*/ 569 h 602"/>
                  <a:gd name="T44" fmla="*/ 292 w 499"/>
                  <a:gd name="T45" fmla="*/ 77 h 602"/>
                  <a:gd name="T46" fmla="*/ 358 w 499"/>
                  <a:gd name="T47" fmla="*/ 160 h 602"/>
                  <a:gd name="T48" fmla="*/ 380 w 499"/>
                  <a:gd name="T49" fmla="*/ 173 h 602"/>
                  <a:gd name="T50" fmla="*/ 405 w 499"/>
                  <a:gd name="T51" fmla="*/ 165 h 602"/>
                  <a:gd name="T52" fmla="*/ 489 w 499"/>
                  <a:gd name="T53" fmla="*/ 102 h 602"/>
                  <a:gd name="T54" fmla="*/ 498 w 499"/>
                  <a:gd name="T55" fmla="*/ 86 h 602"/>
                  <a:gd name="T56" fmla="*/ 493 w 499"/>
                  <a:gd name="T57" fmla="*/ 68 h 602"/>
                  <a:gd name="T58" fmla="*/ 486 w 499"/>
                  <a:gd name="T59" fmla="*/ 59 h 602"/>
                  <a:gd name="T60" fmla="*/ 72 w 499"/>
                  <a:gd name="T61" fmla="*/ 170 h 602"/>
                  <a:gd name="T62" fmla="*/ 71 w 499"/>
                  <a:gd name="T63" fmla="*/ 161 h 602"/>
                  <a:gd name="T64" fmla="*/ 118 w 499"/>
                  <a:gd name="T65" fmla="*/ 77 h 602"/>
                  <a:gd name="T66" fmla="*/ 118 w 499"/>
                  <a:gd name="T67" fmla="*/ 208 h 602"/>
                  <a:gd name="T68" fmla="*/ 72 w 499"/>
                  <a:gd name="T69" fmla="*/ 17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9" h="602">
                    <a:moveTo>
                      <a:pt x="486" y="59"/>
                    </a:moveTo>
                    <a:cubicBezTo>
                      <a:pt x="478" y="50"/>
                      <a:pt x="464" y="48"/>
                      <a:pt x="454" y="55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8"/>
                      <a:pt x="392" y="98"/>
                      <a:pt x="390" y="98"/>
                    </a:cubicBezTo>
                    <a:cubicBezTo>
                      <a:pt x="388" y="98"/>
                      <a:pt x="386" y="97"/>
                      <a:pt x="385" y="95"/>
                    </a:cubicBezTo>
                    <a:cubicBezTo>
                      <a:pt x="332" y="15"/>
                      <a:pt x="332" y="15"/>
                      <a:pt x="332" y="15"/>
                    </a:cubicBezTo>
                    <a:cubicBezTo>
                      <a:pt x="326" y="6"/>
                      <a:pt x="316" y="0"/>
                      <a:pt x="305" y="0"/>
                    </a:cubicBezTo>
                    <a:cubicBezTo>
                      <a:pt x="260" y="0"/>
                      <a:pt x="153" y="0"/>
                      <a:pt x="102" y="0"/>
                    </a:cubicBezTo>
                    <a:cubicBezTo>
                      <a:pt x="89" y="0"/>
                      <a:pt x="77" y="8"/>
                      <a:pt x="72" y="19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0" y="171"/>
                      <a:pt x="4" y="188"/>
                      <a:pt x="16" y="197"/>
                    </a:cubicBezTo>
                    <a:cubicBezTo>
                      <a:pt x="118" y="280"/>
                      <a:pt x="118" y="280"/>
                      <a:pt x="118" y="280"/>
                    </a:cubicBezTo>
                    <a:cubicBezTo>
                      <a:pt x="118" y="288"/>
                      <a:pt x="118" y="554"/>
                      <a:pt x="118" y="569"/>
                    </a:cubicBezTo>
                    <a:cubicBezTo>
                      <a:pt x="118" y="587"/>
                      <a:pt x="133" y="602"/>
                      <a:pt x="151" y="602"/>
                    </a:cubicBezTo>
                    <a:cubicBezTo>
                      <a:pt x="161" y="602"/>
                      <a:pt x="161" y="602"/>
                      <a:pt x="161" y="602"/>
                    </a:cubicBezTo>
                    <a:cubicBezTo>
                      <a:pt x="179" y="602"/>
                      <a:pt x="194" y="587"/>
                      <a:pt x="194" y="569"/>
                    </a:cubicBezTo>
                    <a:cubicBezTo>
                      <a:pt x="194" y="296"/>
                      <a:pt x="194" y="296"/>
                      <a:pt x="194" y="296"/>
                    </a:cubicBezTo>
                    <a:cubicBezTo>
                      <a:pt x="216" y="296"/>
                      <a:pt x="216" y="296"/>
                      <a:pt x="216" y="296"/>
                    </a:cubicBezTo>
                    <a:cubicBezTo>
                      <a:pt x="216" y="569"/>
                      <a:pt x="216" y="569"/>
                      <a:pt x="216" y="569"/>
                    </a:cubicBezTo>
                    <a:cubicBezTo>
                      <a:pt x="216" y="587"/>
                      <a:pt x="230" y="602"/>
                      <a:pt x="249" y="602"/>
                    </a:cubicBezTo>
                    <a:cubicBezTo>
                      <a:pt x="259" y="602"/>
                      <a:pt x="259" y="602"/>
                      <a:pt x="259" y="602"/>
                    </a:cubicBezTo>
                    <a:cubicBezTo>
                      <a:pt x="277" y="602"/>
                      <a:pt x="292" y="587"/>
                      <a:pt x="292" y="569"/>
                    </a:cubicBezTo>
                    <a:cubicBezTo>
                      <a:pt x="292" y="552"/>
                      <a:pt x="292" y="92"/>
                      <a:pt x="292" y="77"/>
                    </a:cubicBezTo>
                    <a:cubicBezTo>
                      <a:pt x="358" y="160"/>
                      <a:pt x="358" y="160"/>
                      <a:pt x="358" y="160"/>
                    </a:cubicBezTo>
                    <a:cubicBezTo>
                      <a:pt x="363" y="167"/>
                      <a:pt x="372" y="172"/>
                      <a:pt x="380" y="173"/>
                    </a:cubicBezTo>
                    <a:cubicBezTo>
                      <a:pt x="389" y="174"/>
                      <a:pt x="398" y="171"/>
                      <a:pt x="405" y="165"/>
                    </a:cubicBezTo>
                    <a:cubicBezTo>
                      <a:pt x="489" y="102"/>
                      <a:pt x="489" y="102"/>
                      <a:pt x="489" y="102"/>
                    </a:cubicBezTo>
                    <a:cubicBezTo>
                      <a:pt x="494" y="98"/>
                      <a:pt x="497" y="93"/>
                      <a:pt x="498" y="86"/>
                    </a:cubicBezTo>
                    <a:cubicBezTo>
                      <a:pt x="499" y="80"/>
                      <a:pt x="497" y="73"/>
                      <a:pt x="493" y="68"/>
                    </a:cubicBezTo>
                    <a:lnTo>
                      <a:pt x="486" y="59"/>
                    </a:lnTo>
                    <a:close/>
                    <a:moveTo>
                      <a:pt x="72" y="170"/>
                    </a:moveTo>
                    <a:cubicBezTo>
                      <a:pt x="70" y="168"/>
                      <a:pt x="69" y="164"/>
                      <a:pt x="71" y="161"/>
                    </a:cubicBezTo>
                    <a:cubicBezTo>
                      <a:pt x="118" y="77"/>
                      <a:pt x="118" y="77"/>
                      <a:pt x="118" y="77"/>
                    </a:cubicBezTo>
                    <a:cubicBezTo>
                      <a:pt x="118" y="208"/>
                      <a:pt x="118" y="208"/>
                      <a:pt x="118" y="208"/>
                    </a:cubicBezTo>
                    <a:lnTo>
                      <a:pt x="72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Oval 16"/>
              <p:cNvSpPr>
                <a:spLocks noChangeArrowheads="1"/>
              </p:cNvSpPr>
              <p:nvPr/>
            </p:nvSpPr>
            <p:spPr bwMode="auto">
              <a:xfrm>
                <a:off x="5056188" y="1958975"/>
                <a:ext cx="638175" cy="638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" name="Freeform 17"/>
            <p:cNvSpPr/>
            <p:nvPr/>
          </p:nvSpPr>
          <p:spPr bwMode="auto">
            <a:xfrm>
              <a:off x="867673" y="2679601"/>
              <a:ext cx="201613" cy="755650"/>
            </a:xfrm>
            <a:custGeom>
              <a:avLst/>
              <a:gdLst>
                <a:gd name="T0" fmla="*/ 44 w 47"/>
                <a:gd name="T1" fmla="*/ 27 h 178"/>
                <a:gd name="T2" fmla="*/ 44 w 47"/>
                <a:gd name="T3" fmla="*/ 18 h 178"/>
                <a:gd name="T4" fmla="*/ 28 w 47"/>
                <a:gd name="T5" fmla="*/ 2 h 178"/>
                <a:gd name="T6" fmla="*/ 23 w 47"/>
                <a:gd name="T7" fmla="*/ 0 h 178"/>
                <a:gd name="T8" fmla="*/ 19 w 47"/>
                <a:gd name="T9" fmla="*/ 2 h 178"/>
                <a:gd name="T10" fmla="*/ 3 w 47"/>
                <a:gd name="T11" fmla="*/ 18 h 178"/>
                <a:gd name="T12" fmla="*/ 3 w 47"/>
                <a:gd name="T13" fmla="*/ 27 h 178"/>
                <a:gd name="T14" fmla="*/ 15 w 47"/>
                <a:gd name="T15" fmla="*/ 39 h 178"/>
                <a:gd name="T16" fmla="*/ 1 w 47"/>
                <a:gd name="T17" fmla="*/ 142 h 178"/>
                <a:gd name="T18" fmla="*/ 3 w 47"/>
                <a:gd name="T19" fmla="*/ 152 h 178"/>
                <a:gd name="T20" fmla="*/ 19 w 47"/>
                <a:gd name="T21" fmla="*/ 176 h 178"/>
                <a:gd name="T22" fmla="*/ 23 w 47"/>
                <a:gd name="T23" fmla="*/ 178 h 178"/>
                <a:gd name="T24" fmla="*/ 28 w 47"/>
                <a:gd name="T25" fmla="*/ 176 h 178"/>
                <a:gd name="T26" fmla="*/ 44 w 47"/>
                <a:gd name="T27" fmla="*/ 152 h 178"/>
                <a:gd name="T28" fmla="*/ 46 w 47"/>
                <a:gd name="T29" fmla="*/ 142 h 178"/>
                <a:gd name="T30" fmla="*/ 32 w 47"/>
                <a:gd name="T31" fmla="*/ 39 h 178"/>
                <a:gd name="T32" fmla="*/ 44 w 47"/>
                <a:gd name="T33" fmla="*/ 2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78">
                  <a:moveTo>
                    <a:pt x="44" y="27"/>
                  </a:moveTo>
                  <a:cubicBezTo>
                    <a:pt x="46" y="25"/>
                    <a:pt x="46" y="20"/>
                    <a:pt x="44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2" y="0"/>
                    <a:pt x="20" y="1"/>
                    <a:pt x="19" y="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0"/>
                    <a:pt x="1" y="25"/>
                    <a:pt x="3" y="2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0" y="145"/>
                    <a:pt x="1" y="149"/>
                    <a:pt x="3" y="152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7"/>
                    <a:pt x="22" y="178"/>
                    <a:pt x="23" y="178"/>
                  </a:cubicBezTo>
                  <a:cubicBezTo>
                    <a:pt x="25" y="178"/>
                    <a:pt x="27" y="177"/>
                    <a:pt x="28" y="176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49"/>
                    <a:pt x="47" y="145"/>
                    <a:pt x="46" y="14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4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 flipH="1">
            <a:off x="4200220" y="2413756"/>
            <a:ext cx="2318292" cy="3273156"/>
            <a:chOff x="6838574" y="1412139"/>
            <a:chExt cx="2684535" cy="3790248"/>
          </a:xfrm>
          <a:solidFill>
            <a:schemeClr val="accent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6838574" y="1412139"/>
              <a:ext cx="2684535" cy="3790248"/>
              <a:chOff x="4503738" y="1839913"/>
              <a:chExt cx="2378075" cy="3357563"/>
            </a:xfrm>
            <a:grpFill/>
          </p:grpSpPr>
          <p:sp>
            <p:nvSpPr>
              <p:cNvPr id="22" name="Rectangle 13"/>
              <p:cNvSpPr>
                <a:spLocks noChangeArrowheads="1"/>
              </p:cNvSpPr>
              <p:nvPr/>
            </p:nvSpPr>
            <p:spPr bwMode="auto">
              <a:xfrm>
                <a:off x="6418263" y="2303463"/>
                <a:ext cx="85725" cy="7524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4"/>
              <p:cNvSpPr/>
              <p:nvPr/>
            </p:nvSpPr>
            <p:spPr bwMode="auto">
              <a:xfrm>
                <a:off x="6026150" y="1839913"/>
                <a:ext cx="855663" cy="587375"/>
              </a:xfrm>
              <a:custGeom>
                <a:avLst/>
                <a:gdLst>
                  <a:gd name="T0" fmla="*/ 201 w 201"/>
                  <a:gd name="T1" fmla="*/ 117 h 138"/>
                  <a:gd name="T2" fmla="*/ 179 w 201"/>
                  <a:gd name="T3" fmla="*/ 138 h 138"/>
                  <a:gd name="T4" fmla="*/ 22 w 201"/>
                  <a:gd name="T5" fmla="*/ 138 h 138"/>
                  <a:gd name="T6" fmla="*/ 0 w 201"/>
                  <a:gd name="T7" fmla="*/ 117 h 138"/>
                  <a:gd name="T8" fmla="*/ 0 w 201"/>
                  <a:gd name="T9" fmla="*/ 22 h 138"/>
                  <a:gd name="T10" fmla="*/ 22 w 201"/>
                  <a:gd name="T11" fmla="*/ 0 h 138"/>
                  <a:gd name="T12" fmla="*/ 179 w 201"/>
                  <a:gd name="T13" fmla="*/ 0 h 138"/>
                  <a:gd name="T14" fmla="*/ 201 w 201"/>
                  <a:gd name="T15" fmla="*/ 22 h 138"/>
                  <a:gd name="T16" fmla="*/ 201 w 201"/>
                  <a:gd name="T17" fmla="*/ 11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" h="138">
                    <a:moveTo>
                      <a:pt x="201" y="117"/>
                    </a:moveTo>
                    <a:cubicBezTo>
                      <a:pt x="201" y="129"/>
                      <a:pt x="191" y="138"/>
                      <a:pt x="179" y="138"/>
                    </a:cubicBezTo>
                    <a:cubicBezTo>
                      <a:pt x="22" y="138"/>
                      <a:pt x="22" y="138"/>
                      <a:pt x="22" y="138"/>
                    </a:cubicBezTo>
                    <a:cubicBezTo>
                      <a:pt x="10" y="138"/>
                      <a:pt x="0" y="129"/>
                      <a:pt x="0" y="11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91" y="0"/>
                      <a:pt x="201" y="10"/>
                      <a:pt x="201" y="22"/>
                    </a:cubicBezTo>
                    <a:lnTo>
                      <a:pt x="201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4503738" y="2640013"/>
                <a:ext cx="2122488" cy="2557463"/>
              </a:xfrm>
              <a:custGeom>
                <a:avLst/>
                <a:gdLst>
                  <a:gd name="T0" fmla="*/ 486 w 499"/>
                  <a:gd name="T1" fmla="*/ 59 h 602"/>
                  <a:gd name="T2" fmla="*/ 454 w 499"/>
                  <a:gd name="T3" fmla="*/ 55 h 602"/>
                  <a:gd name="T4" fmla="*/ 395 w 499"/>
                  <a:gd name="T5" fmla="*/ 97 h 602"/>
                  <a:gd name="T6" fmla="*/ 390 w 499"/>
                  <a:gd name="T7" fmla="*/ 98 h 602"/>
                  <a:gd name="T8" fmla="*/ 385 w 499"/>
                  <a:gd name="T9" fmla="*/ 95 h 602"/>
                  <a:gd name="T10" fmla="*/ 332 w 499"/>
                  <a:gd name="T11" fmla="*/ 15 h 602"/>
                  <a:gd name="T12" fmla="*/ 305 w 499"/>
                  <a:gd name="T13" fmla="*/ 0 h 602"/>
                  <a:gd name="T14" fmla="*/ 102 w 499"/>
                  <a:gd name="T15" fmla="*/ 0 h 602"/>
                  <a:gd name="T16" fmla="*/ 72 w 499"/>
                  <a:gd name="T17" fmla="*/ 19 h 602"/>
                  <a:gd name="T18" fmla="*/ 6 w 499"/>
                  <a:gd name="T19" fmla="*/ 157 h 602"/>
                  <a:gd name="T20" fmla="*/ 16 w 499"/>
                  <a:gd name="T21" fmla="*/ 197 h 602"/>
                  <a:gd name="T22" fmla="*/ 118 w 499"/>
                  <a:gd name="T23" fmla="*/ 280 h 602"/>
                  <a:gd name="T24" fmla="*/ 118 w 499"/>
                  <a:gd name="T25" fmla="*/ 569 h 602"/>
                  <a:gd name="T26" fmla="*/ 151 w 499"/>
                  <a:gd name="T27" fmla="*/ 602 h 602"/>
                  <a:gd name="T28" fmla="*/ 161 w 499"/>
                  <a:gd name="T29" fmla="*/ 602 h 602"/>
                  <a:gd name="T30" fmla="*/ 194 w 499"/>
                  <a:gd name="T31" fmla="*/ 569 h 602"/>
                  <a:gd name="T32" fmla="*/ 194 w 499"/>
                  <a:gd name="T33" fmla="*/ 296 h 602"/>
                  <a:gd name="T34" fmla="*/ 216 w 499"/>
                  <a:gd name="T35" fmla="*/ 296 h 602"/>
                  <a:gd name="T36" fmla="*/ 216 w 499"/>
                  <a:gd name="T37" fmla="*/ 569 h 602"/>
                  <a:gd name="T38" fmla="*/ 249 w 499"/>
                  <a:gd name="T39" fmla="*/ 602 h 602"/>
                  <a:gd name="T40" fmla="*/ 259 w 499"/>
                  <a:gd name="T41" fmla="*/ 602 h 602"/>
                  <a:gd name="T42" fmla="*/ 292 w 499"/>
                  <a:gd name="T43" fmla="*/ 569 h 602"/>
                  <a:gd name="T44" fmla="*/ 292 w 499"/>
                  <a:gd name="T45" fmla="*/ 77 h 602"/>
                  <a:gd name="T46" fmla="*/ 358 w 499"/>
                  <a:gd name="T47" fmla="*/ 160 h 602"/>
                  <a:gd name="T48" fmla="*/ 380 w 499"/>
                  <a:gd name="T49" fmla="*/ 173 h 602"/>
                  <a:gd name="T50" fmla="*/ 405 w 499"/>
                  <a:gd name="T51" fmla="*/ 165 h 602"/>
                  <a:gd name="T52" fmla="*/ 489 w 499"/>
                  <a:gd name="T53" fmla="*/ 102 h 602"/>
                  <a:gd name="T54" fmla="*/ 498 w 499"/>
                  <a:gd name="T55" fmla="*/ 86 h 602"/>
                  <a:gd name="T56" fmla="*/ 493 w 499"/>
                  <a:gd name="T57" fmla="*/ 68 h 602"/>
                  <a:gd name="T58" fmla="*/ 486 w 499"/>
                  <a:gd name="T59" fmla="*/ 59 h 602"/>
                  <a:gd name="T60" fmla="*/ 72 w 499"/>
                  <a:gd name="T61" fmla="*/ 170 h 602"/>
                  <a:gd name="T62" fmla="*/ 71 w 499"/>
                  <a:gd name="T63" fmla="*/ 161 h 602"/>
                  <a:gd name="T64" fmla="*/ 118 w 499"/>
                  <a:gd name="T65" fmla="*/ 77 h 602"/>
                  <a:gd name="T66" fmla="*/ 118 w 499"/>
                  <a:gd name="T67" fmla="*/ 208 h 602"/>
                  <a:gd name="T68" fmla="*/ 72 w 499"/>
                  <a:gd name="T69" fmla="*/ 17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9" h="602">
                    <a:moveTo>
                      <a:pt x="486" y="59"/>
                    </a:moveTo>
                    <a:cubicBezTo>
                      <a:pt x="478" y="50"/>
                      <a:pt x="464" y="48"/>
                      <a:pt x="454" y="55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8"/>
                      <a:pt x="392" y="98"/>
                      <a:pt x="390" y="98"/>
                    </a:cubicBezTo>
                    <a:cubicBezTo>
                      <a:pt x="388" y="98"/>
                      <a:pt x="386" y="97"/>
                      <a:pt x="385" y="95"/>
                    </a:cubicBezTo>
                    <a:cubicBezTo>
                      <a:pt x="332" y="15"/>
                      <a:pt x="332" y="15"/>
                      <a:pt x="332" y="15"/>
                    </a:cubicBezTo>
                    <a:cubicBezTo>
                      <a:pt x="326" y="6"/>
                      <a:pt x="316" y="0"/>
                      <a:pt x="305" y="0"/>
                    </a:cubicBezTo>
                    <a:cubicBezTo>
                      <a:pt x="260" y="0"/>
                      <a:pt x="153" y="0"/>
                      <a:pt x="102" y="0"/>
                    </a:cubicBezTo>
                    <a:cubicBezTo>
                      <a:pt x="89" y="0"/>
                      <a:pt x="77" y="8"/>
                      <a:pt x="72" y="19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0" y="171"/>
                      <a:pt x="4" y="188"/>
                      <a:pt x="16" y="197"/>
                    </a:cubicBezTo>
                    <a:cubicBezTo>
                      <a:pt x="118" y="280"/>
                      <a:pt x="118" y="280"/>
                      <a:pt x="118" y="280"/>
                    </a:cubicBezTo>
                    <a:cubicBezTo>
                      <a:pt x="118" y="288"/>
                      <a:pt x="118" y="554"/>
                      <a:pt x="118" y="569"/>
                    </a:cubicBezTo>
                    <a:cubicBezTo>
                      <a:pt x="118" y="587"/>
                      <a:pt x="133" y="602"/>
                      <a:pt x="151" y="602"/>
                    </a:cubicBezTo>
                    <a:cubicBezTo>
                      <a:pt x="161" y="602"/>
                      <a:pt x="161" y="602"/>
                      <a:pt x="161" y="602"/>
                    </a:cubicBezTo>
                    <a:cubicBezTo>
                      <a:pt x="179" y="602"/>
                      <a:pt x="194" y="587"/>
                      <a:pt x="194" y="569"/>
                    </a:cubicBezTo>
                    <a:cubicBezTo>
                      <a:pt x="194" y="296"/>
                      <a:pt x="194" y="296"/>
                      <a:pt x="194" y="296"/>
                    </a:cubicBezTo>
                    <a:cubicBezTo>
                      <a:pt x="216" y="296"/>
                      <a:pt x="216" y="296"/>
                      <a:pt x="216" y="296"/>
                    </a:cubicBezTo>
                    <a:cubicBezTo>
                      <a:pt x="216" y="569"/>
                      <a:pt x="216" y="569"/>
                      <a:pt x="216" y="569"/>
                    </a:cubicBezTo>
                    <a:cubicBezTo>
                      <a:pt x="216" y="587"/>
                      <a:pt x="230" y="602"/>
                      <a:pt x="249" y="602"/>
                    </a:cubicBezTo>
                    <a:cubicBezTo>
                      <a:pt x="259" y="602"/>
                      <a:pt x="259" y="602"/>
                      <a:pt x="259" y="602"/>
                    </a:cubicBezTo>
                    <a:cubicBezTo>
                      <a:pt x="277" y="602"/>
                      <a:pt x="292" y="587"/>
                      <a:pt x="292" y="569"/>
                    </a:cubicBezTo>
                    <a:cubicBezTo>
                      <a:pt x="292" y="552"/>
                      <a:pt x="292" y="92"/>
                      <a:pt x="292" y="77"/>
                    </a:cubicBezTo>
                    <a:cubicBezTo>
                      <a:pt x="358" y="160"/>
                      <a:pt x="358" y="160"/>
                      <a:pt x="358" y="160"/>
                    </a:cubicBezTo>
                    <a:cubicBezTo>
                      <a:pt x="363" y="167"/>
                      <a:pt x="372" y="172"/>
                      <a:pt x="380" y="173"/>
                    </a:cubicBezTo>
                    <a:cubicBezTo>
                      <a:pt x="389" y="174"/>
                      <a:pt x="398" y="171"/>
                      <a:pt x="405" y="165"/>
                    </a:cubicBezTo>
                    <a:cubicBezTo>
                      <a:pt x="489" y="102"/>
                      <a:pt x="489" y="102"/>
                      <a:pt x="489" y="102"/>
                    </a:cubicBezTo>
                    <a:cubicBezTo>
                      <a:pt x="494" y="98"/>
                      <a:pt x="497" y="93"/>
                      <a:pt x="498" y="86"/>
                    </a:cubicBezTo>
                    <a:cubicBezTo>
                      <a:pt x="499" y="80"/>
                      <a:pt x="497" y="73"/>
                      <a:pt x="493" y="68"/>
                    </a:cubicBezTo>
                    <a:lnTo>
                      <a:pt x="486" y="59"/>
                    </a:lnTo>
                    <a:close/>
                    <a:moveTo>
                      <a:pt x="72" y="170"/>
                    </a:moveTo>
                    <a:cubicBezTo>
                      <a:pt x="70" y="168"/>
                      <a:pt x="69" y="164"/>
                      <a:pt x="71" y="161"/>
                    </a:cubicBezTo>
                    <a:cubicBezTo>
                      <a:pt x="118" y="77"/>
                      <a:pt x="118" y="77"/>
                      <a:pt x="118" y="77"/>
                    </a:cubicBezTo>
                    <a:cubicBezTo>
                      <a:pt x="118" y="208"/>
                      <a:pt x="118" y="208"/>
                      <a:pt x="118" y="208"/>
                    </a:cubicBezTo>
                    <a:lnTo>
                      <a:pt x="72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Oval 16"/>
              <p:cNvSpPr>
                <a:spLocks noChangeArrowheads="1"/>
              </p:cNvSpPr>
              <p:nvPr/>
            </p:nvSpPr>
            <p:spPr bwMode="auto">
              <a:xfrm>
                <a:off x="5056188" y="1958975"/>
                <a:ext cx="638175" cy="638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1" name="Freeform 17"/>
            <p:cNvSpPr/>
            <p:nvPr/>
          </p:nvSpPr>
          <p:spPr bwMode="auto">
            <a:xfrm>
              <a:off x="7696979" y="2358357"/>
              <a:ext cx="227594" cy="853030"/>
            </a:xfrm>
            <a:custGeom>
              <a:avLst/>
              <a:gdLst>
                <a:gd name="T0" fmla="*/ 44 w 47"/>
                <a:gd name="T1" fmla="*/ 27 h 178"/>
                <a:gd name="T2" fmla="*/ 44 w 47"/>
                <a:gd name="T3" fmla="*/ 18 h 178"/>
                <a:gd name="T4" fmla="*/ 28 w 47"/>
                <a:gd name="T5" fmla="*/ 2 h 178"/>
                <a:gd name="T6" fmla="*/ 23 w 47"/>
                <a:gd name="T7" fmla="*/ 0 h 178"/>
                <a:gd name="T8" fmla="*/ 19 w 47"/>
                <a:gd name="T9" fmla="*/ 2 h 178"/>
                <a:gd name="T10" fmla="*/ 3 w 47"/>
                <a:gd name="T11" fmla="*/ 18 h 178"/>
                <a:gd name="T12" fmla="*/ 3 w 47"/>
                <a:gd name="T13" fmla="*/ 27 h 178"/>
                <a:gd name="T14" fmla="*/ 15 w 47"/>
                <a:gd name="T15" fmla="*/ 39 h 178"/>
                <a:gd name="T16" fmla="*/ 1 w 47"/>
                <a:gd name="T17" fmla="*/ 142 h 178"/>
                <a:gd name="T18" fmla="*/ 3 w 47"/>
                <a:gd name="T19" fmla="*/ 152 h 178"/>
                <a:gd name="T20" fmla="*/ 19 w 47"/>
                <a:gd name="T21" fmla="*/ 176 h 178"/>
                <a:gd name="T22" fmla="*/ 23 w 47"/>
                <a:gd name="T23" fmla="*/ 178 h 178"/>
                <a:gd name="T24" fmla="*/ 28 w 47"/>
                <a:gd name="T25" fmla="*/ 176 h 178"/>
                <a:gd name="T26" fmla="*/ 44 w 47"/>
                <a:gd name="T27" fmla="*/ 152 h 178"/>
                <a:gd name="T28" fmla="*/ 46 w 47"/>
                <a:gd name="T29" fmla="*/ 142 h 178"/>
                <a:gd name="T30" fmla="*/ 32 w 47"/>
                <a:gd name="T31" fmla="*/ 39 h 178"/>
                <a:gd name="T32" fmla="*/ 44 w 47"/>
                <a:gd name="T33" fmla="*/ 2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78">
                  <a:moveTo>
                    <a:pt x="44" y="27"/>
                  </a:moveTo>
                  <a:cubicBezTo>
                    <a:pt x="46" y="25"/>
                    <a:pt x="46" y="20"/>
                    <a:pt x="44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2" y="0"/>
                    <a:pt x="20" y="1"/>
                    <a:pt x="19" y="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0"/>
                    <a:pt x="1" y="25"/>
                    <a:pt x="3" y="2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0" y="145"/>
                    <a:pt x="1" y="149"/>
                    <a:pt x="3" y="152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7"/>
                    <a:pt x="22" y="178"/>
                    <a:pt x="23" y="178"/>
                  </a:cubicBezTo>
                  <a:cubicBezTo>
                    <a:pt x="25" y="178"/>
                    <a:pt x="27" y="177"/>
                    <a:pt x="28" y="176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49"/>
                    <a:pt x="47" y="145"/>
                    <a:pt x="46" y="14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4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506949" y="2784455"/>
            <a:ext cx="2053642" cy="2899501"/>
            <a:chOff x="107261" y="1841401"/>
            <a:chExt cx="2378075" cy="3357563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7" name="组合 26"/>
            <p:cNvGrpSpPr/>
            <p:nvPr/>
          </p:nvGrpSpPr>
          <p:grpSpPr>
            <a:xfrm>
              <a:off x="107261" y="1841401"/>
              <a:ext cx="2378075" cy="3357563"/>
              <a:chOff x="4503738" y="1839913"/>
              <a:chExt cx="2378075" cy="3357563"/>
            </a:xfrm>
            <a:grpFill/>
          </p:grpSpPr>
          <p:sp>
            <p:nvSpPr>
              <p:cNvPr id="29" name="Rectangle 13"/>
              <p:cNvSpPr>
                <a:spLocks noChangeArrowheads="1"/>
              </p:cNvSpPr>
              <p:nvPr/>
            </p:nvSpPr>
            <p:spPr bwMode="auto">
              <a:xfrm>
                <a:off x="6418263" y="2303463"/>
                <a:ext cx="85725" cy="7524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026150" y="1839913"/>
                <a:ext cx="855663" cy="587375"/>
              </a:xfrm>
              <a:custGeom>
                <a:avLst/>
                <a:gdLst>
                  <a:gd name="T0" fmla="*/ 201 w 201"/>
                  <a:gd name="T1" fmla="*/ 117 h 138"/>
                  <a:gd name="T2" fmla="*/ 179 w 201"/>
                  <a:gd name="T3" fmla="*/ 138 h 138"/>
                  <a:gd name="T4" fmla="*/ 22 w 201"/>
                  <a:gd name="T5" fmla="*/ 138 h 138"/>
                  <a:gd name="T6" fmla="*/ 0 w 201"/>
                  <a:gd name="T7" fmla="*/ 117 h 138"/>
                  <a:gd name="T8" fmla="*/ 0 w 201"/>
                  <a:gd name="T9" fmla="*/ 22 h 138"/>
                  <a:gd name="T10" fmla="*/ 22 w 201"/>
                  <a:gd name="T11" fmla="*/ 0 h 138"/>
                  <a:gd name="T12" fmla="*/ 179 w 201"/>
                  <a:gd name="T13" fmla="*/ 0 h 138"/>
                  <a:gd name="T14" fmla="*/ 201 w 201"/>
                  <a:gd name="T15" fmla="*/ 22 h 138"/>
                  <a:gd name="T16" fmla="*/ 201 w 201"/>
                  <a:gd name="T17" fmla="*/ 11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" h="138">
                    <a:moveTo>
                      <a:pt x="201" y="117"/>
                    </a:moveTo>
                    <a:cubicBezTo>
                      <a:pt x="201" y="129"/>
                      <a:pt x="191" y="138"/>
                      <a:pt x="179" y="138"/>
                    </a:cubicBezTo>
                    <a:cubicBezTo>
                      <a:pt x="22" y="138"/>
                      <a:pt x="22" y="138"/>
                      <a:pt x="22" y="138"/>
                    </a:cubicBezTo>
                    <a:cubicBezTo>
                      <a:pt x="10" y="138"/>
                      <a:pt x="0" y="129"/>
                      <a:pt x="0" y="11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91" y="0"/>
                      <a:pt x="201" y="10"/>
                      <a:pt x="201" y="22"/>
                    </a:cubicBezTo>
                    <a:lnTo>
                      <a:pt x="201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4503738" y="2640013"/>
                <a:ext cx="2122488" cy="2557463"/>
              </a:xfrm>
              <a:custGeom>
                <a:avLst/>
                <a:gdLst>
                  <a:gd name="T0" fmla="*/ 486 w 499"/>
                  <a:gd name="T1" fmla="*/ 59 h 602"/>
                  <a:gd name="T2" fmla="*/ 454 w 499"/>
                  <a:gd name="T3" fmla="*/ 55 h 602"/>
                  <a:gd name="T4" fmla="*/ 395 w 499"/>
                  <a:gd name="T5" fmla="*/ 97 h 602"/>
                  <a:gd name="T6" fmla="*/ 390 w 499"/>
                  <a:gd name="T7" fmla="*/ 98 h 602"/>
                  <a:gd name="T8" fmla="*/ 385 w 499"/>
                  <a:gd name="T9" fmla="*/ 95 h 602"/>
                  <a:gd name="T10" fmla="*/ 332 w 499"/>
                  <a:gd name="T11" fmla="*/ 15 h 602"/>
                  <a:gd name="T12" fmla="*/ 305 w 499"/>
                  <a:gd name="T13" fmla="*/ 0 h 602"/>
                  <a:gd name="T14" fmla="*/ 102 w 499"/>
                  <a:gd name="T15" fmla="*/ 0 h 602"/>
                  <a:gd name="T16" fmla="*/ 72 w 499"/>
                  <a:gd name="T17" fmla="*/ 19 h 602"/>
                  <a:gd name="T18" fmla="*/ 6 w 499"/>
                  <a:gd name="T19" fmla="*/ 157 h 602"/>
                  <a:gd name="T20" fmla="*/ 16 w 499"/>
                  <a:gd name="T21" fmla="*/ 197 h 602"/>
                  <a:gd name="T22" fmla="*/ 118 w 499"/>
                  <a:gd name="T23" fmla="*/ 280 h 602"/>
                  <a:gd name="T24" fmla="*/ 118 w 499"/>
                  <a:gd name="T25" fmla="*/ 569 h 602"/>
                  <a:gd name="T26" fmla="*/ 151 w 499"/>
                  <a:gd name="T27" fmla="*/ 602 h 602"/>
                  <a:gd name="T28" fmla="*/ 161 w 499"/>
                  <a:gd name="T29" fmla="*/ 602 h 602"/>
                  <a:gd name="T30" fmla="*/ 194 w 499"/>
                  <a:gd name="T31" fmla="*/ 569 h 602"/>
                  <a:gd name="T32" fmla="*/ 194 w 499"/>
                  <a:gd name="T33" fmla="*/ 296 h 602"/>
                  <a:gd name="T34" fmla="*/ 216 w 499"/>
                  <a:gd name="T35" fmla="*/ 296 h 602"/>
                  <a:gd name="T36" fmla="*/ 216 w 499"/>
                  <a:gd name="T37" fmla="*/ 569 h 602"/>
                  <a:gd name="T38" fmla="*/ 249 w 499"/>
                  <a:gd name="T39" fmla="*/ 602 h 602"/>
                  <a:gd name="T40" fmla="*/ 259 w 499"/>
                  <a:gd name="T41" fmla="*/ 602 h 602"/>
                  <a:gd name="T42" fmla="*/ 292 w 499"/>
                  <a:gd name="T43" fmla="*/ 569 h 602"/>
                  <a:gd name="T44" fmla="*/ 292 w 499"/>
                  <a:gd name="T45" fmla="*/ 77 h 602"/>
                  <a:gd name="T46" fmla="*/ 358 w 499"/>
                  <a:gd name="T47" fmla="*/ 160 h 602"/>
                  <a:gd name="T48" fmla="*/ 380 w 499"/>
                  <a:gd name="T49" fmla="*/ 173 h 602"/>
                  <a:gd name="T50" fmla="*/ 405 w 499"/>
                  <a:gd name="T51" fmla="*/ 165 h 602"/>
                  <a:gd name="T52" fmla="*/ 489 w 499"/>
                  <a:gd name="T53" fmla="*/ 102 h 602"/>
                  <a:gd name="T54" fmla="*/ 498 w 499"/>
                  <a:gd name="T55" fmla="*/ 86 h 602"/>
                  <a:gd name="T56" fmla="*/ 493 w 499"/>
                  <a:gd name="T57" fmla="*/ 68 h 602"/>
                  <a:gd name="T58" fmla="*/ 486 w 499"/>
                  <a:gd name="T59" fmla="*/ 59 h 602"/>
                  <a:gd name="T60" fmla="*/ 72 w 499"/>
                  <a:gd name="T61" fmla="*/ 170 h 602"/>
                  <a:gd name="T62" fmla="*/ 71 w 499"/>
                  <a:gd name="T63" fmla="*/ 161 h 602"/>
                  <a:gd name="T64" fmla="*/ 118 w 499"/>
                  <a:gd name="T65" fmla="*/ 77 h 602"/>
                  <a:gd name="T66" fmla="*/ 118 w 499"/>
                  <a:gd name="T67" fmla="*/ 208 h 602"/>
                  <a:gd name="T68" fmla="*/ 72 w 499"/>
                  <a:gd name="T69" fmla="*/ 17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9" h="602">
                    <a:moveTo>
                      <a:pt x="486" y="59"/>
                    </a:moveTo>
                    <a:cubicBezTo>
                      <a:pt x="478" y="50"/>
                      <a:pt x="464" y="48"/>
                      <a:pt x="454" y="55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8"/>
                      <a:pt x="392" y="98"/>
                      <a:pt x="390" y="98"/>
                    </a:cubicBezTo>
                    <a:cubicBezTo>
                      <a:pt x="388" y="98"/>
                      <a:pt x="386" y="97"/>
                      <a:pt x="385" y="95"/>
                    </a:cubicBezTo>
                    <a:cubicBezTo>
                      <a:pt x="332" y="15"/>
                      <a:pt x="332" y="15"/>
                      <a:pt x="332" y="15"/>
                    </a:cubicBezTo>
                    <a:cubicBezTo>
                      <a:pt x="326" y="6"/>
                      <a:pt x="316" y="0"/>
                      <a:pt x="305" y="0"/>
                    </a:cubicBezTo>
                    <a:cubicBezTo>
                      <a:pt x="260" y="0"/>
                      <a:pt x="153" y="0"/>
                      <a:pt x="102" y="0"/>
                    </a:cubicBezTo>
                    <a:cubicBezTo>
                      <a:pt x="89" y="0"/>
                      <a:pt x="77" y="8"/>
                      <a:pt x="72" y="19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0" y="171"/>
                      <a:pt x="4" y="188"/>
                      <a:pt x="16" y="197"/>
                    </a:cubicBezTo>
                    <a:cubicBezTo>
                      <a:pt x="118" y="280"/>
                      <a:pt x="118" y="280"/>
                      <a:pt x="118" y="280"/>
                    </a:cubicBezTo>
                    <a:cubicBezTo>
                      <a:pt x="118" y="288"/>
                      <a:pt x="118" y="554"/>
                      <a:pt x="118" y="569"/>
                    </a:cubicBezTo>
                    <a:cubicBezTo>
                      <a:pt x="118" y="587"/>
                      <a:pt x="133" y="602"/>
                      <a:pt x="151" y="602"/>
                    </a:cubicBezTo>
                    <a:cubicBezTo>
                      <a:pt x="161" y="602"/>
                      <a:pt x="161" y="602"/>
                      <a:pt x="161" y="602"/>
                    </a:cubicBezTo>
                    <a:cubicBezTo>
                      <a:pt x="179" y="602"/>
                      <a:pt x="194" y="587"/>
                      <a:pt x="194" y="569"/>
                    </a:cubicBezTo>
                    <a:cubicBezTo>
                      <a:pt x="194" y="296"/>
                      <a:pt x="194" y="296"/>
                      <a:pt x="194" y="296"/>
                    </a:cubicBezTo>
                    <a:cubicBezTo>
                      <a:pt x="216" y="296"/>
                      <a:pt x="216" y="296"/>
                      <a:pt x="216" y="296"/>
                    </a:cubicBezTo>
                    <a:cubicBezTo>
                      <a:pt x="216" y="569"/>
                      <a:pt x="216" y="569"/>
                      <a:pt x="216" y="569"/>
                    </a:cubicBezTo>
                    <a:cubicBezTo>
                      <a:pt x="216" y="587"/>
                      <a:pt x="230" y="602"/>
                      <a:pt x="249" y="602"/>
                    </a:cubicBezTo>
                    <a:cubicBezTo>
                      <a:pt x="259" y="602"/>
                      <a:pt x="259" y="602"/>
                      <a:pt x="259" y="602"/>
                    </a:cubicBezTo>
                    <a:cubicBezTo>
                      <a:pt x="277" y="602"/>
                      <a:pt x="292" y="587"/>
                      <a:pt x="292" y="569"/>
                    </a:cubicBezTo>
                    <a:cubicBezTo>
                      <a:pt x="292" y="552"/>
                      <a:pt x="292" y="92"/>
                      <a:pt x="292" y="77"/>
                    </a:cubicBezTo>
                    <a:cubicBezTo>
                      <a:pt x="358" y="160"/>
                      <a:pt x="358" y="160"/>
                      <a:pt x="358" y="160"/>
                    </a:cubicBezTo>
                    <a:cubicBezTo>
                      <a:pt x="363" y="167"/>
                      <a:pt x="372" y="172"/>
                      <a:pt x="380" y="173"/>
                    </a:cubicBezTo>
                    <a:cubicBezTo>
                      <a:pt x="389" y="174"/>
                      <a:pt x="398" y="171"/>
                      <a:pt x="405" y="165"/>
                    </a:cubicBezTo>
                    <a:cubicBezTo>
                      <a:pt x="489" y="102"/>
                      <a:pt x="489" y="102"/>
                      <a:pt x="489" y="102"/>
                    </a:cubicBezTo>
                    <a:cubicBezTo>
                      <a:pt x="494" y="98"/>
                      <a:pt x="497" y="93"/>
                      <a:pt x="498" y="86"/>
                    </a:cubicBezTo>
                    <a:cubicBezTo>
                      <a:pt x="499" y="80"/>
                      <a:pt x="497" y="73"/>
                      <a:pt x="493" y="68"/>
                    </a:cubicBezTo>
                    <a:lnTo>
                      <a:pt x="486" y="59"/>
                    </a:lnTo>
                    <a:close/>
                    <a:moveTo>
                      <a:pt x="72" y="170"/>
                    </a:moveTo>
                    <a:cubicBezTo>
                      <a:pt x="70" y="168"/>
                      <a:pt x="69" y="164"/>
                      <a:pt x="71" y="161"/>
                    </a:cubicBezTo>
                    <a:cubicBezTo>
                      <a:pt x="118" y="77"/>
                      <a:pt x="118" y="77"/>
                      <a:pt x="118" y="77"/>
                    </a:cubicBezTo>
                    <a:cubicBezTo>
                      <a:pt x="118" y="208"/>
                      <a:pt x="118" y="208"/>
                      <a:pt x="118" y="208"/>
                    </a:cubicBezTo>
                    <a:lnTo>
                      <a:pt x="72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Oval 16"/>
              <p:cNvSpPr>
                <a:spLocks noChangeArrowheads="1"/>
              </p:cNvSpPr>
              <p:nvPr/>
            </p:nvSpPr>
            <p:spPr bwMode="auto">
              <a:xfrm>
                <a:off x="5056188" y="1958975"/>
                <a:ext cx="638175" cy="638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8" name="Freeform 17"/>
            <p:cNvSpPr/>
            <p:nvPr/>
          </p:nvSpPr>
          <p:spPr bwMode="auto">
            <a:xfrm>
              <a:off x="867673" y="2679601"/>
              <a:ext cx="201613" cy="755650"/>
            </a:xfrm>
            <a:custGeom>
              <a:avLst/>
              <a:gdLst>
                <a:gd name="T0" fmla="*/ 44 w 47"/>
                <a:gd name="T1" fmla="*/ 27 h 178"/>
                <a:gd name="T2" fmla="*/ 44 w 47"/>
                <a:gd name="T3" fmla="*/ 18 h 178"/>
                <a:gd name="T4" fmla="*/ 28 w 47"/>
                <a:gd name="T5" fmla="*/ 2 h 178"/>
                <a:gd name="T6" fmla="*/ 23 w 47"/>
                <a:gd name="T7" fmla="*/ 0 h 178"/>
                <a:gd name="T8" fmla="*/ 19 w 47"/>
                <a:gd name="T9" fmla="*/ 2 h 178"/>
                <a:gd name="T10" fmla="*/ 3 w 47"/>
                <a:gd name="T11" fmla="*/ 18 h 178"/>
                <a:gd name="T12" fmla="*/ 3 w 47"/>
                <a:gd name="T13" fmla="*/ 27 h 178"/>
                <a:gd name="T14" fmla="*/ 15 w 47"/>
                <a:gd name="T15" fmla="*/ 39 h 178"/>
                <a:gd name="T16" fmla="*/ 1 w 47"/>
                <a:gd name="T17" fmla="*/ 142 h 178"/>
                <a:gd name="T18" fmla="*/ 3 w 47"/>
                <a:gd name="T19" fmla="*/ 152 h 178"/>
                <a:gd name="T20" fmla="*/ 19 w 47"/>
                <a:gd name="T21" fmla="*/ 176 h 178"/>
                <a:gd name="T22" fmla="*/ 23 w 47"/>
                <a:gd name="T23" fmla="*/ 178 h 178"/>
                <a:gd name="T24" fmla="*/ 28 w 47"/>
                <a:gd name="T25" fmla="*/ 176 h 178"/>
                <a:gd name="T26" fmla="*/ 44 w 47"/>
                <a:gd name="T27" fmla="*/ 152 h 178"/>
                <a:gd name="T28" fmla="*/ 46 w 47"/>
                <a:gd name="T29" fmla="*/ 142 h 178"/>
                <a:gd name="T30" fmla="*/ 32 w 47"/>
                <a:gd name="T31" fmla="*/ 39 h 178"/>
                <a:gd name="T32" fmla="*/ 44 w 47"/>
                <a:gd name="T33" fmla="*/ 2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78">
                  <a:moveTo>
                    <a:pt x="44" y="27"/>
                  </a:moveTo>
                  <a:cubicBezTo>
                    <a:pt x="46" y="25"/>
                    <a:pt x="46" y="20"/>
                    <a:pt x="44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2" y="0"/>
                    <a:pt x="20" y="1"/>
                    <a:pt x="19" y="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0"/>
                    <a:pt x="1" y="25"/>
                    <a:pt x="3" y="2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0" y="145"/>
                    <a:pt x="1" y="149"/>
                    <a:pt x="3" y="152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7"/>
                    <a:pt x="22" y="178"/>
                    <a:pt x="23" y="178"/>
                  </a:cubicBezTo>
                  <a:cubicBezTo>
                    <a:pt x="25" y="178"/>
                    <a:pt x="27" y="177"/>
                    <a:pt x="28" y="176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49"/>
                    <a:pt x="47" y="145"/>
                    <a:pt x="46" y="14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4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 flipH="1">
            <a:off x="4755900" y="3142519"/>
            <a:ext cx="1801940" cy="2544128"/>
            <a:chOff x="2839615" y="1841401"/>
            <a:chExt cx="2378075" cy="33575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4" name="组合 33"/>
            <p:cNvGrpSpPr/>
            <p:nvPr/>
          </p:nvGrpSpPr>
          <p:grpSpPr>
            <a:xfrm>
              <a:off x="2839615" y="1841401"/>
              <a:ext cx="2378075" cy="3357563"/>
              <a:chOff x="4503738" y="1839913"/>
              <a:chExt cx="2378075" cy="3357563"/>
            </a:xfrm>
            <a:solidFill>
              <a:schemeClr val="accent1"/>
            </a:solidFill>
          </p:grpSpPr>
          <p:sp>
            <p:nvSpPr>
              <p:cNvPr id="36" name="Rectangle 13"/>
              <p:cNvSpPr>
                <a:spLocks noChangeArrowheads="1"/>
              </p:cNvSpPr>
              <p:nvPr/>
            </p:nvSpPr>
            <p:spPr bwMode="auto">
              <a:xfrm>
                <a:off x="6418263" y="2303463"/>
                <a:ext cx="85725" cy="7524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4"/>
              <p:cNvSpPr/>
              <p:nvPr/>
            </p:nvSpPr>
            <p:spPr bwMode="auto">
              <a:xfrm>
                <a:off x="6026150" y="1839913"/>
                <a:ext cx="855663" cy="587375"/>
              </a:xfrm>
              <a:custGeom>
                <a:avLst/>
                <a:gdLst>
                  <a:gd name="T0" fmla="*/ 201 w 201"/>
                  <a:gd name="T1" fmla="*/ 117 h 138"/>
                  <a:gd name="T2" fmla="*/ 179 w 201"/>
                  <a:gd name="T3" fmla="*/ 138 h 138"/>
                  <a:gd name="T4" fmla="*/ 22 w 201"/>
                  <a:gd name="T5" fmla="*/ 138 h 138"/>
                  <a:gd name="T6" fmla="*/ 0 w 201"/>
                  <a:gd name="T7" fmla="*/ 117 h 138"/>
                  <a:gd name="T8" fmla="*/ 0 w 201"/>
                  <a:gd name="T9" fmla="*/ 22 h 138"/>
                  <a:gd name="T10" fmla="*/ 22 w 201"/>
                  <a:gd name="T11" fmla="*/ 0 h 138"/>
                  <a:gd name="T12" fmla="*/ 179 w 201"/>
                  <a:gd name="T13" fmla="*/ 0 h 138"/>
                  <a:gd name="T14" fmla="*/ 201 w 201"/>
                  <a:gd name="T15" fmla="*/ 22 h 138"/>
                  <a:gd name="T16" fmla="*/ 201 w 201"/>
                  <a:gd name="T17" fmla="*/ 11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" h="138">
                    <a:moveTo>
                      <a:pt x="201" y="117"/>
                    </a:moveTo>
                    <a:cubicBezTo>
                      <a:pt x="201" y="129"/>
                      <a:pt x="191" y="138"/>
                      <a:pt x="179" y="138"/>
                    </a:cubicBezTo>
                    <a:cubicBezTo>
                      <a:pt x="22" y="138"/>
                      <a:pt x="22" y="138"/>
                      <a:pt x="22" y="138"/>
                    </a:cubicBezTo>
                    <a:cubicBezTo>
                      <a:pt x="10" y="138"/>
                      <a:pt x="0" y="129"/>
                      <a:pt x="0" y="11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91" y="0"/>
                      <a:pt x="201" y="10"/>
                      <a:pt x="201" y="22"/>
                    </a:cubicBezTo>
                    <a:lnTo>
                      <a:pt x="201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4503738" y="2640013"/>
                <a:ext cx="2122488" cy="2557463"/>
              </a:xfrm>
              <a:custGeom>
                <a:avLst/>
                <a:gdLst>
                  <a:gd name="T0" fmla="*/ 486 w 499"/>
                  <a:gd name="T1" fmla="*/ 59 h 602"/>
                  <a:gd name="T2" fmla="*/ 454 w 499"/>
                  <a:gd name="T3" fmla="*/ 55 h 602"/>
                  <a:gd name="T4" fmla="*/ 395 w 499"/>
                  <a:gd name="T5" fmla="*/ 97 h 602"/>
                  <a:gd name="T6" fmla="*/ 390 w 499"/>
                  <a:gd name="T7" fmla="*/ 98 h 602"/>
                  <a:gd name="T8" fmla="*/ 385 w 499"/>
                  <a:gd name="T9" fmla="*/ 95 h 602"/>
                  <a:gd name="T10" fmla="*/ 332 w 499"/>
                  <a:gd name="T11" fmla="*/ 15 h 602"/>
                  <a:gd name="T12" fmla="*/ 305 w 499"/>
                  <a:gd name="T13" fmla="*/ 0 h 602"/>
                  <a:gd name="T14" fmla="*/ 102 w 499"/>
                  <a:gd name="T15" fmla="*/ 0 h 602"/>
                  <a:gd name="T16" fmla="*/ 72 w 499"/>
                  <a:gd name="T17" fmla="*/ 19 h 602"/>
                  <a:gd name="T18" fmla="*/ 6 w 499"/>
                  <a:gd name="T19" fmla="*/ 157 h 602"/>
                  <a:gd name="T20" fmla="*/ 16 w 499"/>
                  <a:gd name="T21" fmla="*/ 197 h 602"/>
                  <a:gd name="T22" fmla="*/ 118 w 499"/>
                  <a:gd name="T23" fmla="*/ 280 h 602"/>
                  <a:gd name="T24" fmla="*/ 118 w 499"/>
                  <a:gd name="T25" fmla="*/ 569 h 602"/>
                  <a:gd name="T26" fmla="*/ 151 w 499"/>
                  <a:gd name="T27" fmla="*/ 602 h 602"/>
                  <a:gd name="T28" fmla="*/ 161 w 499"/>
                  <a:gd name="T29" fmla="*/ 602 h 602"/>
                  <a:gd name="T30" fmla="*/ 194 w 499"/>
                  <a:gd name="T31" fmla="*/ 569 h 602"/>
                  <a:gd name="T32" fmla="*/ 194 w 499"/>
                  <a:gd name="T33" fmla="*/ 296 h 602"/>
                  <a:gd name="T34" fmla="*/ 216 w 499"/>
                  <a:gd name="T35" fmla="*/ 296 h 602"/>
                  <a:gd name="T36" fmla="*/ 216 w 499"/>
                  <a:gd name="T37" fmla="*/ 569 h 602"/>
                  <a:gd name="T38" fmla="*/ 249 w 499"/>
                  <a:gd name="T39" fmla="*/ 602 h 602"/>
                  <a:gd name="T40" fmla="*/ 259 w 499"/>
                  <a:gd name="T41" fmla="*/ 602 h 602"/>
                  <a:gd name="T42" fmla="*/ 292 w 499"/>
                  <a:gd name="T43" fmla="*/ 569 h 602"/>
                  <a:gd name="T44" fmla="*/ 292 w 499"/>
                  <a:gd name="T45" fmla="*/ 77 h 602"/>
                  <a:gd name="T46" fmla="*/ 358 w 499"/>
                  <a:gd name="T47" fmla="*/ 160 h 602"/>
                  <a:gd name="T48" fmla="*/ 380 w 499"/>
                  <a:gd name="T49" fmla="*/ 173 h 602"/>
                  <a:gd name="T50" fmla="*/ 405 w 499"/>
                  <a:gd name="T51" fmla="*/ 165 h 602"/>
                  <a:gd name="T52" fmla="*/ 489 w 499"/>
                  <a:gd name="T53" fmla="*/ 102 h 602"/>
                  <a:gd name="T54" fmla="*/ 498 w 499"/>
                  <a:gd name="T55" fmla="*/ 86 h 602"/>
                  <a:gd name="T56" fmla="*/ 493 w 499"/>
                  <a:gd name="T57" fmla="*/ 68 h 602"/>
                  <a:gd name="T58" fmla="*/ 486 w 499"/>
                  <a:gd name="T59" fmla="*/ 59 h 602"/>
                  <a:gd name="T60" fmla="*/ 72 w 499"/>
                  <a:gd name="T61" fmla="*/ 170 h 602"/>
                  <a:gd name="T62" fmla="*/ 71 w 499"/>
                  <a:gd name="T63" fmla="*/ 161 h 602"/>
                  <a:gd name="T64" fmla="*/ 118 w 499"/>
                  <a:gd name="T65" fmla="*/ 77 h 602"/>
                  <a:gd name="T66" fmla="*/ 118 w 499"/>
                  <a:gd name="T67" fmla="*/ 208 h 602"/>
                  <a:gd name="T68" fmla="*/ 72 w 499"/>
                  <a:gd name="T69" fmla="*/ 17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9" h="602">
                    <a:moveTo>
                      <a:pt x="486" y="59"/>
                    </a:moveTo>
                    <a:cubicBezTo>
                      <a:pt x="478" y="50"/>
                      <a:pt x="464" y="48"/>
                      <a:pt x="454" y="55"/>
                    </a:cubicBezTo>
                    <a:cubicBezTo>
                      <a:pt x="395" y="97"/>
                      <a:pt x="395" y="97"/>
                      <a:pt x="395" y="97"/>
                    </a:cubicBezTo>
                    <a:cubicBezTo>
                      <a:pt x="394" y="98"/>
                      <a:pt x="392" y="98"/>
                      <a:pt x="390" y="98"/>
                    </a:cubicBezTo>
                    <a:cubicBezTo>
                      <a:pt x="388" y="98"/>
                      <a:pt x="386" y="97"/>
                      <a:pt x="385" y="95"/>
                    </a:cubicBezTo>
                    <a:cubicBezTo>
                      <a:pt x="332" y="15"/>
                      <a:pt x="332" y="15"/>
                      <a:pt x="332" y="15"/>
                    </a:cubicBezTo>
                    <a:cubicBezTo>
                      <a:pt x="326" y="6"/>
                      <a:pt x="316" y="0"/>
                      <a:pt x="305" y="0"/>
                    </a:cubicBezTo>
                    <a:cubicBezTo>
                      <a:pt x="260" y="0"/>
                      <a:pt x="153" y="0"/>
                      <a:pt x="102" y="0"/>
                    </a:cubicBezTo>
                    <a:cubicBezTo>
                      <a:pt x="89" y="0"/>
                      <a:pt x="77" y="8"/>
                      <a:pt x="72" y="19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0" y="171"/>
                      <a:pt x="4" y="188"/>
                      <a:pt x="16" y="197"/>
                    </a:cubicBezTo>
                    <a:cubicBezTo>
                      <a:pt x="118" y="280"/>
                      <a:pt x="118" y="280"/>
                      <a:pt x="118" y="280"/>
                    </a:cubicBezTo>
                    <a:cubicBezTo>
                      <a:pt x="118" y="288"/>
                      <a:pt x="118" y="554"/>
                      <a:pt x="118" y="569"/>
                    </a:cubicBezTo>
                    <a:cubicBezTo>
                      <a:pt x="118" y="587"/>
                      <a:pt x="133" y="602"/>
                      <a:pt x="151" y="602"/>
                    </a:cubicBezTo>
                    <a:cubicBezTo>
                      <a:pt x="161" y="602"/>
                      <a:pt x="161" y="602"/>
                      <a:pt x="161" y="602"/>
                    </a:cubicBezTo>
                    <a:cubicBezTo>
                      <a:pt x="179" y="602"/>
                      <a:pt x="194" y="587"/>
                      <a:pt x="194" y="569"/>
                    </a:cubicBezTo>
                    <a:cubicBezTo>
                      <a:pt x="194" y="296"/>
                      <a:pt x="194" y="296"/>
                      <a:pt x="194" y="296"/>
                    </a:cubicBezTo>
                    <a:cubicBezTo>
                      <a:pt x="216" y="296"/>
                      <a:pt x="216" y="296"/>
                      <a:pt x="216" y="296"/>
                    </a:cubicBezTo>
                    <a:cubicBezTo>
                      <a:pt x="216" y="569"/>
                      <a:pt x="216" y="569"/>
                      <a:pt x="216" y="569"/>
                    </a:cubicBezTo>
                    <a:cubicBezTo>
                      <a:pt x="216" y="587"/>
                      <a:pt x="230" y="602"/>
                      <a:pt x="249" y="602"/>
                    </a:cubicBezTo>
                    <a:cubicBezTo>
                      <a:pt x="259" y="602"/>
                      <a:pt x="259" y="602"/>
                      <a:pt x="259" y="602"/>
                    </a:cubicBezTo>
                    <a:cubicBezTo>
                      <a:pt x="277" y="602"/>
                      <a:pt x="292" y="587"/>
                      <a:pt x="292" y="569"/>
                    </a:cubicBezTo>
                    <a:cubicBezTo>
                      <a:pt x="292" y="552"/>
                      <a:pt x="292" y="92"/>
                      <a:pt x="292" y="77"/>
                    </a:cubicBezTo>
                    <a:cubicBezTo>
                      <a:pt x="358" y="160"/>
                      <a:pt x="358" y="160"/>
                      <a:pt x="358" y="160"/>
                    </a:cubicBezTo>
                    <a:cubicBezTo>
                      <a:pt x="363" y="167"/>
                      <a:pt x="372" y="172"/>
                      <a:pt x="380" y="173"/>
                    </a:cubicBezTo>
                    <a:cubicBezTo>
                      <a:pt x="389" y="174"/>
                      <a:pt x="398" y="171"/>
                      <a:pt x="405" y="165"/>
                    </a:cubicBezTo>
                    <a:cubicBezTo>
                      <a:pt x="489" y="102"/>
                      <a:pt x="489" y="102"/>
                      <a:pt x="489" y="102"/>
                    </a:cubicBezTo>
                    <a:cubicBezTo>
                      <a:pt x="494" y="98"/>
                      <a:pt x="497" y="93"/>
                      <a:pt x="498" y="86"/>
                    </a:cubicBezTo>
                    <a:cubicBezTo>
                      <a:pt x="499" y="80"/>
                      <a:pt x="497" y="73"/>
                      <a:pt x="493" y="68"/>
                    </a:cubicBezTo>
                    <a:lnTo>
                      <a:pt x="486" y="59"/>
                    </a:lnTo>
                    <a:close/>
                    <a:moveTo>
                      <a:pt x="72" y="170"/>
                    </a:moveTo>
                    <a:cubicBezTo>
                      <a:pt x="70" y="168"/>
                      <a:pt x="69" y="164"/>
                      <a:pt x="71" y="161"/>
                    </a:cubicBezTo>
                    <a:cubicBezTo>
                      <a:pt x="118" y="77"/>
                      <a:pt x="118" y="77"/>
                      <a:pt x="118" y="77"/>
                    </a:cubicBezTo>
                    <a:cubicBezTo>
                      <a:pt x="118" y="208"/>
                      <a:pt x="118" y="208"/>
                      <a:pt x="118" y="208"/>
                    </a:cubicBezTo>
                    <a:lnTo>
                      <a:pt x="72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Oval 16"/>
              <p:cNvSpPr>
                <a:spLocks noChangeArrowheads="1"/>
              </p:cNvSpPr>
              <p:nvPr/>
            </p:nvSpPr>
            <p:spPr bwMode="auto">
              <a:xfrm>
                <a:off x="5056188" y="1958975"/>
                <a:ext cx="638175" cy="638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5" name="Freeform 17"/>
            <p:cNvSpPr/>
            <p:nvPr/>
          </p:nvSpPr>
          <p:spPr bwMode="auto">
            <a:xfrm>
              <a:off x="3600027" y="2679601"/>
              <a:ext cx="201613" cy="755650"/>
            </a:xfrm>
            <a:custGeom>
              <a:avLst/>
              <a:gdLst>
                <a:gd name="T0" fmla="*/ 44 w 47"/>
                <a:gd name="T1" fmla="*/ 27 h 178"/>
                <a:gd name="T2" fmla="*/ 44 w 47"/>
                <a:gd name="T3" fmla="*/ 18 h 178"/>
                <a:gd name="T4" fmla="*/ 28 w 47"/>
                <a:gd name="T5" fmla="*/ 2 h 178"/>
                <a:gd name="T6" fmla="*/ 23 w 47"/>
                <a:gd name="T7" fmla="*/ 0 h 178"/>
                <a:gd name="T8" fmla="*/ 19 w 47"/>
                <a:gd name="T9" fmla="*/ 2 h 178"/>
                <a:gd name="T10" fmla="*/ 3 w 47"/>
                <a:gd name="T11" fmla="*/ 18 h 178"/>
                <a:gd name="T12" fmla="*/ 3 w 47"/>
                <a:gd name="T13" fmla="*/ 27 h 178"/>
                <a:gd name="T14" fmla="*/ 15 w 47"/>
                <a:gd name="T15" fmla="*/ 39 h 178"/>
                <a:gd name="T16" fmla="*/ 1 w 47"/>
                <a:gd name="T17" fmla="*/ 142 h 178"/>
                <a:gd name="T18" fmla="*/ 3 w 47"/>
                <a:gd name="T19" fmla="*/ 152 h 178"/>
                <a:gd name="T20" fmla="*/ 19 w 47"/>
                <a:gd name="T21" fmla="*/ 176 h 178"/>
                <a:gd name="T22" fmla="*/ 23 w 47"/>
                <a:gd name="T23" fmla="*/ 178 h 178"/>
                <a:gd name="T24" fmla="*/ 28 w 47"/>
                <a:gd name="T25" fmla="*/ 176 h 178"/>
                <a:gd name="T26" fmla="*/ 44 w 47"/>
                <a:gd name="T27" fmla="*/ 152 h 178"/>
                <a:gd name="T28" fmla="*/ 46 w 47"/>
                <a:gd name="T29" fmla="*/ 142 h 178"/>
                <a:gd name="T30" fmla="*/ 32 w 47"/>
                <a:gd name="T31" fmla="*/ 39 h 178"/>
                <a:gd name="T32" fmla="*/ 44 w 47"/>
                <a:gd name="T33" fmla="*/ 2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78">
                  <a:moveTo>
                    <a:pt x="44" y="27"/>
                  </a:moveTo>
                  <a:cubicBezTo>
                    <a:pt x="46" y="25"/>
                    <a:pt x="46" y="20"/>
                    <a:pt x="44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2" y="0"/>
                    <a:pt x="20" y="1"/>
                    <a:pt x="19" y="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0"/>
                    <a:pt x="1" y="25"/>
                    <a:pt x="3" y="27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0" y="145"/>
                    <a:pt x="1" y="149"/>
                    <a:pt x="3" y="152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7"/>
                    <a:pt x="22" y="178"/>
                    <a:pt x="23" y="178"/>
                  </a:cubicBezTo>
                  <a:cubicBezTo>
                    <a:pt x="25" y="178"/>
                    <a:pt x="27" y="177"/>
                    <a:pt x="28" y="176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49"/>
                    <a:pt x="47" y="145"/>
                    <a:pt x="46" y="14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4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612876" y="1690302"/>
            <a:ext cx="2178618" cy="216024"/>
            <a:chOff x="7640493" y="2160933"/>
            <a:chExt cx="2178618" cy="216024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8150620" y="2161937"/>
              <a:ext cx="1668491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7640493" y="2160933"/>
              <a:ext cx="525992" cy="21602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椭圆 42"/>
          <p:cNvSpPr/>
          <p:nvPr/>
        </p:nvSpPr>
        <p:spPr>
          <a:xfrm>
            <a:off x="9791494" y="1651806"/>
            <a:ext cx="93313" cy="933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 flipH="1">
            <a:off x="2200344" y="2152239"/>
            <a:ext cx="2178618" cy="216024"/>
            <a:chOff x="7640493" y="2160933"/>
            <a:chExt cx="2178618" cy="216024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8150620" y="2161937"/>
              <a:ext cx="1668491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7640493" y="2160933"/>
              <a:ext cx="525992" cy="21602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椭圆 46"/>
          <p:cNvSpPr/>
          <p:nvPr/>
        </p:nvSpPr>
        <p:spPr>
          <a:xfrm>
            <a:off x="2115530" y="2113743"/>
            <a:ext cx="93313" cy="933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 flipH="1" flipV="1">
            <a:off x="2896027" y="4112638"/>
            <a:ext cx="2178618" cy="216024"/>
            <a:chOff x="7640493" y="2160933"/>
            <a:chExt cx="2178618" cy="216024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8150620" y="2161937"/>
              <a:ext cx="166849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7640493" y="2160933"/>
              <a:ext cx="525992" cy="2160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椭圆 50"/>
          <p:cNvSpPr/>
          <p:nvPr/>
        </p:nvSpPr>
        <p:spPr>
          <a:xfrm>
            <a:off x="2811213" y="4279839"/>
            <a:ext cx="93313" cy="933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 flipV="1">
            <a:off x="7284369" y="3801285"/>
            <a:ext cx="2178618" cy="216024"/>
            <a:chOff x="7640493" y="2160933"/>
            <a:chExt cx="2178618" cy="216024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8150620" y="2161937"/>
              <a:ext cx="166849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V="1">
              <a:off x="7640493" y="2160933"/>
              <a:ext cx="525992" cy="21602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椭圆 54"/>
          <p:cNvSpPr/>
          <p:nvPr/>
        </p:nvSpPr>
        <p:spPr>
          <a:xfrm>
            <a:off x="9458999" y="3968486"/>
            <a:ext cx="93313" cy="933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/>
        </p:nvSpPr>
        <p:spPr>
          <a:xfrm>
            <a:off x="2115530" y="2152239"/>
            <a:ext cx="1831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2204921" y="1718147"/>
            <a:ext cx="1415764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添加标题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2899949" y="4322659"/>
            <a:ext cx="1831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2989340" y="3888567"/>
            <a:ext cx="1415764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添加标题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8184232" y="1720090"/>
            <a:ext cx="1831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8273623" y="1285998"/>
            <a:ext cx="1415764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添加标题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844175" y="4007495"/>
            <a:ext cx="18319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933566" y="3573403"/>
            <a:ext cx="1415764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添加标题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4797865" y="3133123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882213" y="2787404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310091" y="2436927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284369" y="2014523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113610" y="0"/>
            <a:ext cx="751360" cy="1024582"/>
          </a:xfrm>
          <a:custGeom>
            <a:avLst/>
            <a:gdLst>
              <a:gd name="T0" fmla="*/ 1320 w 1320"/>
              <a:gd name="T1" fmla="*/ 1800 h 1800"/>
              <a:gd name="T2" fmla="*/ 660 w 1320"/>
              <a:gd name="T3" fmla="*/ 1323 h 1800"/>
              <a:gd name="T4" fmla="*/ 0 w 1320"/>
              <a:gd name="T5" fmla="*/ 1800 h 1800"/>
              <a:gd name="T6" fmla="*/ 0 w 1320"/>
              <a:gd name="T7" fmla="*/ 0 h 1800"/>
              <a:gd name="T8" fmla="*/ 1320 w 1320"/>
              <a:gd name="T9" fmla="*/ 0 h 1800"/>
              <a:gd name="T10" fmla="*/ 1320 w 1320"/>
              <a:gd name="T11" fmla="*/ 180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0" h="1800">
                <a:moveTo>
                  <a:pt x="1320" y="1800"/>
                </a:moveTo>
                <a:lnTo>
                  <a:pt x="660" y="1323"/>
                </a:lnTo>
                <a:lnTo>
                  <a:pt x="0" y="1800"/>
                </a:lnTo>
                <a:lnTo>
                  <a:pt x="0" y="0"/>
                </a:lnTo>
                <a:lnTo>
                  <a:pt x="1320" y="0"/>
                </a:lnTo>
                <a:lnTo>
                  <a:pt x="1320" y="1800"/>
                </a:lnTo>
                <a:close/>
              </a:path>
            </a:pathLst>
          </a:custGeom>
          <a:solidFill>
            <a:srgbClr val="BCD9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64970" y="143734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81023" y="113683"/>
            <a:ext cx="616535" cy="61653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75534" y="679056"/>
            <a:ext cx="3566935" cy="0"/>
          </a:xfrm>
          <a:prstGeom prst="line">
            <a:avLst/>
          </a:prstGeom>
          <a:ln>
            <a:solidFill>
              <a:srgbClr val="BCD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29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fld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形状 30"/>
          <p:cNvSpPr/>
          <p:nvPr/>
        </p:nvSpPr>
        <p:spPr>
          <a:xfrm>
            <a:off x="638630" y="1457848"/>
            <a:ext cx="3008085" cy="2743200"/>
          </a:xfrm>
          <a:custGeom>
            <a:avLst/>
            <a:gdLst>
              <a:gd name="connsiteX0" fmla="*/ 1371600 w 3008085"/>
              <a:gd name="connsiteY0" fmla="*/ 0 h 2743200"/>
              <a:gd name="connsiteX1" fmla="*/ 2635413 w 3008085"/>
              <a:gd name="connsiteY1" fmla="*/ 837711 h 2743200"/>
              <a:gd name="connsiteX2" fmla="*/ 2659780 w 3008085"/>
              <a:gd name="connsiteY2" fmla="*/ 904286 h 2743200"/>
              <a:gd name="connsiteX3" fmla="*/ 2659920 w 3008085"/>
              <a:gd name="connsiteY3" fmla="*/ 904531 h 2743200"/>
              <a:gd name="connsiteX4" fmla="*/ 2984716 w 3008085"/>
              <a:gd name="connsiteY4" fmla="*/ 1130166 h 2743200"/>
              <a:gd name="connsiteX5" fmla="*/ 3008085 w 3008085"/>
              <a:gd name="connsiteY5" fmla="*/ 1442219 h 2743200"/>
              <a:gd name="connsiteX6" fmla="*/ 2718079 w 3008085"/>
              <a:gd name="connsiteY6" fmla="*/ 1677083 h 2743200"/>
              <a:gd name="connsiteX7" fmla="*/ 2690194 w 3008085"/>
              <a:gd name="connsiteY7" fmla="*/ 1745798 h 2743200"/>
              <a:gd name="connsiteX8" fmla="*/ 2681536 w 3008085"/>
              <a:gd name="connsiteY8" fmla="*/ 1779472 h 2743200"/>
              <a:gd name="connsiteX9" fmla="*/ 2138475 w 3008085"/>
              <a:gd name="connsiteY9" fmla="*/ 2508953 h 2743200"/>
              <a:gd name="connsiteX10" fmla="*/ 2123517 w 3008085"/>
              <a:gd name="connsiteY10" fmla="*/ 2518039 h 2743200"/>
              <a:gd name="connsiteX11" fmla="*/ 2081739 w 3008085"/>
              <a:gd name="connsiteY11" fmla="*/ 2549409 h 2743200"/>
              <a:gd name="connsiteX12" fmla="*/ 1909922 w 3008085"/>
              <a:gd name="connsiteY12" fmla="*/ 2635977 h 2743200"/>
              <a:gd name="connsiteX13" fmla="*/ 1827940 w 3008085"/>
              <a:gd name="connsiteY13" fmla="*/ 2663796 h 2743200"/>
              <a:gd name="connsiteX14" fmla="*/ 1779472 w 3008085"/>
              <a:gd name="connsiteY14" fmla="*/ 2681536 h 2743200"/>
              <a:gd name="connsiteX15" fmla="*/ 1371600 w 3008085"/>
              <a:gd name="connsiteY15" fmla="*/ 2743200 h 2743200"/>
              <a:gd name="connsiteX16" fmla="*/ 0 w 3008085"/>
              <a:gd name="connsiteY16" fmla="*/ 1371600 h 2743200"/>
              <a:gd name="connsiteX17" fmla="*/ 1371600 w 3008085"/>
              <a:gd name="connsiteY17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08085" h="2743200">
                <a:moveTo>
                  <a:pt x="1371600" y="0"/>
                </a:moveTo>
                <a:cubicBezTo>
                  <a:pt x="1939736" y="0"/>
                  <a:pt x="2427193" y="345424"/>
                  <a:pt x="2635413" y="837711"/>
                </a:cubicBezTo>
                <a:lnTo>
                  <a:pt x="2659780" y="904286"/>
                </a:lnTo>
                <a:lnTo>
                  <a:pt x="2659920" y="904531"/>
                </a:lnTo>
                <a:cubicBezTo>
                  <a:pt x="2739818" y="1042726"/>
                  <a:pt x="2786675" y="1097517"/>
                  <a:pt x="2984716" y="1130166"/>
                </a:cubicBezTo>
                <a:lnTo>
                  <a:pt x="3008085" y="1442219"/>
                </a:lnTo>
                <a:cubicBezTo>
                  <a:pt x="2826226" y="1468710"/>
                  <a:pt x="2774586" y="1543083"/>
                  <a:pt x="2718079" y="1677083"/>
                </a:cubicBezTo>
                <a:lnTo>
                  <a:pt x="2690194" y="1745798"/>
                </a:lnTo>
                <a:lnTo>
                  <a:pt x="2681536" y="1779472"/>
                </a:lnTo>
                <a:cubicBezTo>
                  <a:pt x="2588026" y="2080114"/>
                  <a:pt x="2393868" y="2336412"/>
                  <a:pt x="2138475" y="2508953"/>
                </a:cubicBezTo>
                <a:lnTo>
                  <a:pt x="2123517" y="2518039"/>
                </a:lnTo>
                <a:lnTo>
                  <a:pt x="2081739" y="2549409"/>
                </a:lnTo>
                <a:cubicBezTo>
                  <a:pt x="2028340" y="2582798"/>
                  <a:pt x="1971256" y="2611880"/>
                  <a:pt x="1909922" y="2635977"/>
                </a:cubicBezTo>
                <a:lnTo>
                  <a:pt x="1827940" y="2663796"/>
                </a:lnTo>
                <a:lnTo>
                  <a:pt x="1779472" y="2681536"/>
                </a:lnTo>
                <a:cubicBezTo>
                  <a:pt x="1650626" y="2721611"/>
                  <a:pt x="151363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任意形状 31"/>
          <p:cNvSpPr/>
          <p:nvPr/>
        </p:nvSpPr>
        <p:spPr>
          <a:xfrm flipH="1">
            <a:off x="3447144" y="1457848"/>
            <a:ext cx="3008085" cy="2743200"/>
          </a:xfrm>
          <a:custGeom>
            <a:avLst/>
            <a:gdLst>
              <a:gd name="connsiteX0" fmla="*/ 1371600 w 3008085"/>
              <a:gd name="connsiteY0" fmla="*/ 0 h 2743200"/>
              <a:gd name="connsiteX1" fmla="*/ 2635413 w 3008085"/>
              <a:gd name="connsiteY1" fmla="*/ 837711 h 2743200"/>
              <a:gd name="connsiteX2" fmla="*/ 2659780 w 3008085"/>
              <a:gd name="connsiteY2" fmla="*/ 904286 h 2743200"/>
              <a:gd name="connsiteX3" fmla="*/ 2659920 w 3008085"/>
              <a:gd name="connsiteY3" fmla="*/ 904531 h 2743200"/>
              <a:gd name="connsiteX4" fmla="*/ 2984716 w 3008085"/>
              <a:gd name="connsiteY4" fmla="*/ 1130166 h 2743200"/>
              <a:gd name="connsiteX5" fmla="*/ 3008085 w 3008085"/>
              <a:gd name="connsiteY5" fmla="*/ 1442219 h 2743200"/>
              <a:gd name="connsiteX6" fmla="*/ 2718079 w 3008085"/>
              <a:gd name="connsiteY6" fmla="*/ 1677083 h 2743200"/>
              <a:gd name="connsiteX7" fmla="*/ 2690194 w 3008085"/>
              <a:gd name="connsiteY7" fmla="*/ 1745798 h 2743200"/>
              <a:gd name="connsiteX8" fmla="*/ 2681536 w 3008085"/>
              <a:gd name="connsiteY8" fmla="*/ 1779472 h 2743200"/>
              <a:gd name="connsiteX9" fmla="*/ 2138475 w 3008085"/>
              <a:gd name="connsiteY9" fmla="*/ 2508953 h 2743200"/>
              <a:gd name="connsiteX10" fmla="*/ 2123517 w 3008085"/>
              <a:gd name="connsiteY10" fmla="*/ 2518039 h 2743200"/>
              <a:gd name="connsiteX11" fmla="*/ 2081739 w 3008085"/>
              <a:gd name="connsiteY11" fmla="*/ 2549409 h 2743200"/>
              <a:gd name="connsiteX12" fmla="*/ 1909922 w 3008085"/>
              <a:gd name="connsiteY12" fmla="*/ 2635977 h 2743200"/>
              <a:gd name="connsiteX13" fmla="*/ 1827940 w 3008085"/>
              <a:gd name="connsiteY13" fmla="*/ 2663796 h 2743200"/>
              <a:gd name="connsiteX14" fmla="*/ 1779472 w 3008085"/>
              <a:gd name="connsiteY14" fmla="*/ 2681536 h 2743200"/>
              <a:gd name="connsiteX15" fmla="*/ 1371600 w 3008085"/>
              <a:gd name="connsiteY15" fmla="*/ 2743200 h 2743200"/>
              <a:gd name="connsiteX16" fmla="*/ 0 w 3008085"/>
              <a:gd name="connsiteY16" fmla="*/ 1371600 h 2743200"/>
              <a:gd name="connsiteX17" fmla="*/ 1371600 w 3008085"/>
              <a:gd name="connsiteY17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08085" h="2743200">
                <a:moveTo>
                  <a:pt x="1371600" y="0"/>
                </a:moveTo>
                <a:cubicBezTo>
                  <a:pt x="1939736" y="0"/>
                  <a:pt x="2427193" y="345424"/>
                  <a:pt x="2635413" y="837711"/>
                </a:cubicBezTo>
                <a:lnTo>
                  <a:pt x="2659780" y="904286"/>
                </a:lnTo>
                <a:lnTo>
                  <a:pt x="2659920" y="904531"/>
                </a:lnTo>
                <a:cubicBezTo>
                  <a:pt x="2739818" y="1042726"/>
                  <a:pt x="2786675" y="1097517"/>
                  <a:pt x="2984716" y="1130166"/>
                </a:cubicBezTo>
                <a:lnTo>
                  <a:pt x="3008085" y="1442219"/>
                </a:lnTo>
                <a:cubicBezTo>
                  <a:pt x="2826226" y="1468710"/>
                  <a:pt x="2774586" y="1543083"/>
                  <a:pt x="2718079" y="1677083"/>
                </a:cubicBezTo>
                <a:lnTo>
                  <a:pt x="2690194" y="1745798"/>
                </a:lnTo>
                <a:lnTo>
                  <a:pt x="2681536" y="1779472"/>
                </a:lnTo>
                <a:cubicBezTo>
                  <a:pt x="2588026" y="2080114"/>
                  <a:pt x="2393868" y="2336412"/>
                  <a:pt x="2138475" y="2508953"/>
                </a:cubicBezTo>
                <a:lnTo>
                  <a:pt x="2123517" y="2518039"/>
                </a:lnTo>
                <a:lnTo>
                  <a:pt x="2081739" y="2549409"/>
                </a:lnTo>
                <a:cubicBezTo>
                  <a:pt x="2028340" y="2582798"/>
                  <a:pt x="1971256" y="2611880"/>
                  <a:pt x="1909922" y="2635977"/>
                </a:cubicBezTo>
                <a:lnTo>
                  <a:pt x="1827940" y="2663796"/>
                </a:lnTo>
                <a:lnTo>
                  <a:pt x="1779472" y="2681536"/>
                </a:lnTo>
                <a:cubicBezTo>
                  <a:pt x="1650626" y="2721611"/>
                  <a:pt x="151363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任意形状 32"/>
          <p:cNvSpPr/>
          <p:nvPr/>
        </p:nvSpPr>
        <p:spPr>
          <a:xfrm rot="10800000" flipH="1">
            <a:off x="3882250" y="1619695"/>
            <a:ext cx="2653134" cy="2419506"/>
          </a:xfrm>
          <a:custGeom>
            <a:avLst/>
            <a:gdLst>
              <a:gd name="connsiteX0" fmla="*/ 1371600 w 3008085"/>
              <a:gd name="connsiteY0" fmla="*/ 0 h 2743200"/>
              <a:gd name="connsiteX1" fmla="*/ 2635413 w 3008085"/>
              <a:gd name="connsiteY1" fmla="*/ 837711 h 2743200"/>
              <a:gd name="connsiteX2" fmla="*/ 2659780 w 3008085"/>
              <a:gd name="connsiteY2" fmla="*/ 904286 h 2743200"/>
              <a:gd name="connsiteX3" fmla="*/ 2659920 w 3008085"/>
              <a:gd name="connsiteY3" fmla="*/ 904531 h 2743200"/>
              <a:gd name="connsiteX4" fmla="*/ 2984716 w 3008085"/>
              <a:gd name="connsiteY4" fmla="*/ 1130166 h 2743200"/>
              <a:gd name="connsiteX5" fmla="*/ 3008085 w 3008085"/>
              <a:gd name="connsiteY5" fmla="*/ 1442219 h 2743200"/>
              <a:gd name="connsiteX6" fmla="*/ 2718079 w 3008085"/>
              <a:gd name="connsiteY6" fmla="*/ 1677083 h 2743200"/>
              <a:gd name="connsiteX7" fmla="*/ 2690194 w 3008085"/>
              <a:gd name="connsiteY7" fmla="*/ 1745798 h 2743200"/>
              <a:gd name="connsiteX8" fmla="*/ 2681536 w 3008085"/>
              <a:gd name="connsiteY8" fmla="*/ 1779472 h 2743200"/>
              <a:gd name="connsiteX9" fmla="*/ 2138475 w 3008085"/>
              <a:gd name="connsiteY9" fmla="*/ 2508953 h 2743200"/>
              <a:gd name="connsiteX10" fmla="*/ 2123517 w 3008085"/>
              <a:gd name="connsiteY10" fmla="*/ 2518039 h 2743200"/>
              <a:gd name="connsiteX11" fmla="*/ 2081739 w 3008085"/>
              <a:gd name="connsiteY11" fmla="*/ 2549409 h 2743200"/>
              <a:gd name="connsiteX12" fmla="*/ 1909922 w 3008085"/>
              <a:gd name="connsiteY12" fmla="*/ 2635977 h 2743200"/>
              <a:gd name="connsiteX13" fmla="*/ 1827940 w 3008085"/>
              <a:gd name="connsiteY13" fmla="*/ 2663796 h 2743200"/>
              <a:gd name="connsiteX14" fmla="*/ 1779472 w 3008085"/>
              <a:gd name="connsiteY14" fmla="*/ 2681536 h 2743200"/>
              <a:gd name="connsiteX15" fmla="*/ 1371600 w 3008085"/>
              <a:gd name="connsiteY15" fmla="*/ 2743200 h 2743200"/>
              <a:gd name="connsiteX16" fmla="*/ 0 w 3008085"/>
              <a:gd name="connsiteY16" fmla="*/ 1371600 h 2743200"/>
              <a:gd name="connsiteX17" fmla="*/ 1371600 w 3008085"/>
              <a:gd name="connsiteY17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08085" h="2743200">
                <a:moveTo>
                  <a:pt x="1371600" y="0"/>
                </a:moveTo>
                <a:cubicBezTo>
                  <a:pt x="1939736" y="0"/>
                  <a:pt x="2427193" y="345424"/>
                  <a:pt x="2635413" y="837711"/>
                </a:cubicBezTo>
                <a:lnTo>
                  <a:pt x="2659780" y="904286"/>
                </a:lnTo>
                <a:lnTo>
                  <a:pt x="2659920" y="904531"/>
                </a:lnTo>
                <a:cubicBezTo>
                  <a:pt x="2739818" y="1042726"/>
                  <a:pt x="2786675" y="1097517"/>
                  <a:pt x="2984716" y="1130166"/>
                </a:cubicBezTo>
                <a:lnTo>
                  <a:pt x="3008085" y="1442219"/>
                </a:lnTo>
                <a:cubicBezTo>
                  <a:pt x="2826226" y="1468710"/>
                  <a:pt x="2774586" y="1543083"/>
                  <a:pt x="2718079" y="1677083"/>
                </a:cubicBezTo>
                <a:lnTo>
                  <a:pt x="2690194" y="1745798"/>
                </a:lnTo>
                <a:lnTo>
                  <a:pt x="2681536" y="1779472"/>
                </a:lnTo>
                <a:cubicBezTo>
                  <a:pt x="2588026" y="2080114"/>
                  <a:pt x="2393868" y="2336412"/>
                  <a:pt x="2138475" y="2508953"/>
                </a:cubicBezTo>
                <a:lnTo>
                  <a:pt x="2123517" y="2518039"/>
                </a:lnTo>
                <a:lnTo>
                  <a:pt x="2081739" y="2549409"/>
                </a:lnTo>
                <a:cubicBezTo>
                  <a:pt x="2028340" y="2582798"/>
                  <a:pt x="1971256" y="2611880"/>
                  <a:pt x="1909922" y="2635977"/>
                </a:cubicBezTo>
                <a:lnTo>
                  <a:pt x="1827940" y="2663796"/>
                </a:lnTo>
                <a:lnTo>
                  <a:pt x="1779472" y="2681536"/>
                </a:lnTo>
                <a:cubicBezTo>
                  <a:pt x="1650626" y="2721611"/>
                  <a:pt x="151363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任意形状 33"/>
          <p:cNvSpPr/>
          <p:nvPr/>
        </p:nvSpPr>
        <p:spPr>
          <a:xfrm rot="10800000">
            <a:off x="6336651" y="1619695"/>
            <a:ext cx="2653134" cy="2419506"/>
          </a:xfrm>
          <a:custGeom>
            <a:avLst/>
            <a:gdLst>
              <a:gd name="connsiteX0" fmla="*/ 1371600 w 3008085"/>
              <a:gd name="connsiteY0" fmla="*/ 0 h 2743200"/>
              <a:gd name="connsiteX1" fmla="*/ 2635413 w 3008085"/>
              <a:gd name="connsiteY1" fmla="*/ 837711 h 2743200"/>
              <a:gd name="connsiteX2" fmla="*/ 2659780 w 3008085"/>
              <a:gd name="connsiteY2" fmla="*/ 904286 h 2743200"/>
              <a:gd name="connsiteX3" fmla="*/ 2659920 w 3008085"/>
              <a:gd name="connsiteY3" fmla="*/ 904531 h 2743200"/>
              <a:gd name="connsiteX4" fmla="*/ 2984716 w 3008085"/>
              <a:gd name="connsiteY4" fmla="*/ 1130166 h 2743200"/>
              <a:gd name="connsiteX5" fmla="*/ 3008085 w 3008085"/>
              <a:gd name="connsiteY5" fmla="*/ 1442219 h 2743200"/>
              <a:gd name="connsiteX6" fmla="*/ 2718079 w 3008085"/>
              <a:gd name="connsiteY6" fmla="*/ 1677083 h 2743200"/>
              <a:gd name="connsiteX7" fmla="*/ 2690194 w 3008085"/>
              <a:gd name="connsiteY7" fmla="*/ 1745798 h 2743200"/>
              <a:gd name="connsiteX8" fmla="*/ 2681536 w 3008085"/>
              <a:gd name="connsiteY8" fmla="*/ 1779472 h 2743200"/>
              <a:gd name="connsiteX9" fmla="*/ 2138475 w 3008085"/>
              <a:gd name="connsiteY9" fmla="*/ 2508953 h 2743200"/>
              <a:gd name="connsiteX10" fmla="*/ 2123517 w 3008085"/>
              <a:gd name="connsiteY10" fmla="*/ 2518039 h 2743200"/>
              <a:gd name="connsiteX11" fmla="*/ 2081739 w 3008085"/>
              <a:gd name="connsiteY11" fmla="*/ 2549409 h 2743200"/>
              <a:gd name="connsiteX12" fmla="*/ 1909922 w 3008085"/>
              <a:gd name="connsiteY12" fmla="*/ 2635977 h 2743200"/>
              <a:gd name="connsiteX13" fmla="*/ 1827940 w 3008085"/>
              <a:gd name="connsiteY13" fmla="*/ 2663796 h 2743200"/>
              <a:gd name="connsiteX14" fmla="*/ 1779472 w 3008085"/>
              <a:gd name="connsiteY14" fmla="*/ 2681536 h 2743200"/>
              <a:gd name="connsiteX15" fmla="*/ 1371600 w 3008085"/>
              <a:gd name="connsiteY15" fmla="*/ 2743200 h 2743200"/>
              <a:gd name="connsiteX16" fmla="*/ 0 w 3008085"/>
              <a:gd name="connsiteY16" fmla="*/ 1371600 h 2743200"/>
              <a:gd name="connsiteX17" fmla="*/ 1371600 w 3008085"/>
              <a:gd name="connsiteY17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08085" h="2743200">
                <a:moveTo>
                  <a:pt x="1371600" y="0"/>
                </a:moveTo>
                <a:cubicBezTo>
                  <a:pt x="1939736" y="0"/>
                  <a:pt x="2427193" y="345424"/>
                  <a:pt x="2635413" y="837711"/>
                </a:cubicBezTo>
                <a:lnTo>
                  <a:pt x="2659780" y="904286"/>
                </a:lnTo>
                <a:lnTo>
                  <a:pt x="2659920" y="904531"/>
                </a:lnTo>
                <a:cubicBezTo>
                  <a:pt x="2739818" y="1042726"/>
                  <a:pt x="2786675" y="1097517"/>
                  <a:pt x="2984716" y="1130166"/>
                </a:cubicBezTo>
                <a:lnTo>
                  <a:pt x="3008085" y="1442219"/>
                </a:lnTo>
                <a:cubicBezTo>
                  <a:pt x="2826226" y="1468710"/>
                  <a:pt x="2774586" y="1543083"/>
                  <a:pt x="2718079" y="1677083"/>
                </a:cubicBezTo>
                <a:lnTo>
                  <a:pt x="2690194" y="1745798"/>
                </a:lnTo>
                <a:lnTo>
                  <a:pt x="2681536" y="1779472"/>
                </a:lnTo>
                <a:cubicBezTo>
                  <a:pt x="2588026" y="2080114"/>
                  <a:pt x="2393868" y="2336412"/>
                  <a:pt x="2138475" y="2508953"/>
                </a:cubicBezTo>
                <a:lnTo>
                  <a:pt x="2123517" y="2518039"/>
                </a:lnTo>
                <a:lnTo>
                  <a:pt x="2081739" y="2549409"/>
                </a:lnTo>
                <a:cubicBezTo>
                  <a:pt x="2028340" y="2582798"/>
                  <a:pt x="1971256" y="2611880"/>
                  <a:pt x="1909922" y="2635977"/>
                </a:cubicBezTo>
                <a:lnTo>
                  <a:pt x="1827940" y="2663796"/>
                </a:lnTo>
                <a:lnTo>
                  <a:pt x="1779472" y="2681536"/>
                </a:lnTo>
                <a:cubicBezTo>
                  <a:pt x="1650626" y="2721611"/>
                  <a:pt x="151363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任意形状 36"/>
          <p:cNvSpPr/>
          <p:nvPr/>
        </p:nvSpPr>
        <p:spPr>
          <a:xfrm rot="10800000">
            <a:off x="8901397" y="1779353"/>
            <a:ext cx="2302985" cy="2100190"/>
          </a:xfrm>
          <a:custGeom>
            <a:avLst/>
            <a:gdLst>
              <a:gd name="connsiteX0" fmla="*/ 1371600 w 3008085"/>
              <a:gd name="connsiteY0" fmla="*/ 0 h 2743200"/>
              <a:gd name="connsiteX1" fmla="*/ 2635413 w 3008085"/>
              <a:gd name="connsiteY1" fmla="*/ 837711 h 2743200"/>
              <a:gd name="connsiteX2" fmla="*/ 2659780 w 3008085"/>
              <a:gd name="connsiteY2" fmla="*/ 904286 h 2743200"/>
              <a:gd name="connsiteX3" fmla="*/ 2659920 w 3008085"/>
              <a:gd name="connsiteY3" fmla="*/ 904531 h 2743200"/>
              <a:gd name="connsiteX4" fmla="*/ 2984716 w 3008085"/>
              <a:gd name="connsiteY4" fmla="*/ 1130166 h 2743200"/>
              <a:gd name="connsiteX5" fmla="*/ 3008085 w 3008085"/>
              <a:gd name="connsiteY5" fmla="*/ 1442219 h 2743200"/>
              <a:gd name="connsiteX6" fmla="*/ 2718079 w 3008085"/>
              <a:gd name="connsiteY6" fmla="*/ 1677083 h 2743200"/>
              <a:gd name="connsiteX7" fmla="*/ 2690194 w 3008085"/>
              <a:gd name="connsiteY7" fmla="*/ 1745798 h 2743200"/>
              <a:gd name="connsiteX8" fmla="*/ 2681536 w 3008085"/>
              <a:gd name="connsiteY8" fmla="*/ 1779472 h 2743200"/>
              <a:gd name="connsiteX9" fmla="*/ 2138475 w 3008085"/>
              <a:gd name="connsiteY9" fmla="*/ 2508953 h 2743200"/>
              <a:gd name="connsiteX10" fmla="*/ 2123517 w 3008085"/>
              <a:gd name="connsiteY10" fmla="*/ 2518039 h 2743200"/>
              <a:gd name="connsiteX11" fmla="*/ 2081739 w 3008085"/>
              <a:gd name="connsiteY11" fmla="*/ 2549409 h 2743200"/>
              <a:gd name="connsiteX12" fmla="*/ 1909922 w 3008085"/>
              <a:gd name="connsiteY12" fmla="*/ 2635977 h 2743200"/>
              <a:gd name="connsiteX13" fmla="*/ 1827940 w 3008085"/>
              <a:gd name="connsiteY13" fmla="*/ 2663796 h 2743200"/>
              <a:gd name="connsiteX14" fmla="*/ 1779472 w 3008085"/>
              <a:gd name="connsiteY14" fmla="*/ 2681536 h 2743200"/>
              <a:gd name="connsiteX15" fmla="*/ 1371600 w 3008085"/>
              <a:gd name="connsiteY15" fmla="*/ 2743200 h 2743200"/>
              <a:gd name="connsiteX16" fmla="*/ 0 w 3008085"/>
              <a:gd name="connsiteY16" fmla="*/ 1371600 h 2743200"/>
              <a:gd name="connsiteX17" fmla="*/ 1371600 w 3008085"/>
              <a:gd name="connsiteY17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08085" h="2743200">
                <a:moveTo>
                  <a:pt x="1371600" y="0"/>
                </a:moveTo>
                <a:cubicBezTo>
                  <a:pt x="1939736" y="0"/>
                  <a:pt x="2427193" y="345424"/>
                  <a:pt x="2635413" y="837711"/>
                </a:cubicBezTo>
                <a:lnTo>
                  <a:pt x="2659780" y="904286"/>
                </a:lnTo>
                <a:lnTo>
                  <a:pt x="2659920" y="904531"/>
                </a:lnTo>
                <a:cubicBezTo>
                  <a:pt x="2739818" y="1042726"/>
                  <a:pt x="2786675" y="1097517"/>
                  <a:pt x="2984716" y="1130166"/>
                </a:cubicBezTo>
                <a:lnTo>
                  <a:pt x="3008085" y="1442219"/>
                </a:lnTo>
                <a:cubicBezTo>
                  <a:pt x="2826226" y="1468710"/>
                  <a:pt x="2774586" y="1543083"/>
                  <a:pt x="2718079" y="1677083"/>
                </a:cubicBezTo>
                <a:lnTo>
                  <a:pt x="2690194" y="1745798"/>
                </a:lnTo>
                <a:lnTo>
                  <a:pt x="2681536" y="1779472"/>
                </a:lnTo>
                <a:cubicBezTo>
                  <a:pt x="2588026" y="2080114"/>
                  <a:pt x="2393868" y="2336412"/>
                  <a:pt x="2138475" y="2508953"/>
                </a:cubicBezTo>
                <a:lnTo>
                  <a:pt x="2123517" y="2518039"/>
                </a:lnTo>
                <a:lnTo>
                  <a:pt x="2081739" y="2549409"/>
                </a:lnTo>
                <a:cubicBezTo>
                  <a:pt x="2028340" y="2582798"/>
                  <a:pt x="1971256" y="2611880"/>
                  <a:pt x="1909922" y="2635977"/>
                </a:cubicBezTo>
                <a:lnTo>
                  <a:pt x="1827940" y="2663796"/>
                </a:lnTo>
                <a:lnTo>
                  <a:pt x="1779472" y="2681536"/>
                </a:lnTo>
                <a:cubicBezTo>
                  <a:pt x="1650626" y="2721611"/>
                  <a:pt x="151363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任意形状 37"/>
          <p:cNvSpPr/>
          <p:nvPr/>
        </p:nvSpPr>
        <p:spPr>
          <a:xfrm rot="10800000" flipH="1">
            <a:off x="6770918" y="1779353"/>
            <a:ext cx="2302985" cy="2100190"/>
          </a:xfrm>
          <a:custGeom>
            <a:avLst/>
            <a:gdLst>
              <a:gd name="connsiteX0" fmla="*/ 1371600 w 3008085"/>
              <a:gd name="connsiteY0" fmla="*/ 0 h 2743200"/>
              <a:gd name="connsiteX1" fmla="*/ 2635413 w 3008085"/>
              <a:gd name="connsiteY1" fmla="*/ 837711 h 2743200"/>
              <a:gd name="connsiteX2" fmla="*/ 2659780 w 3008085"/>
              <a:gd name="connsiteY2" fmla="*/ 904286 h 2743200"/>
              <a:gd name="connsiteX3" fmla="*/ 2659920 w 3008085"/>
              <a:gd name="connsiteY3" fmla="*/ 904531 h 2743200"/>
              <a:gd name="connsiteX4" fmla="*/ 2984716 w 3008085"/>
              <a:gd name="connsiteY4" fmla="*/ 1130166 h 2743200"/>
              <a:gd name="connsiteX5" fmla="*/ 3008085 w 3008085"/>
              <a:gd name="connsiteY5" fmla="*/ 1442219 h 2743200"/>
              <a:gd name="connsiteX6" fmla="*/ 2718079 w 3008085"/>
              <a:gd name="connsiteY6" fmla="*/ 1677083 h 2743200"/>
              <a:gd name="connsiteX7" fmla="*/ 2690194 w 3008085"/>
              <a:gd name="connsiteY7" fmla="*/ 1745798 h 2743200"/>
              <a:gd name="connsiteX8" fmla="*/ 2681536 w 3008085"/>
              <a:gd name="connsiteY8" fmla="*/ 1779472 h 2743200"/>
              <a:gd name="connsiteX9" fmla="*/ 2138475 w 3008085"/>
              <a:gd name="connsiteY9" fmla="*/ 2508953 h 2743200"/>
              <a:gd name="connsiteX10" fmla="*/ 2123517 w 3008085"/>
              <a:gd name="connsiteY10" fmla="*/ 2518039 h 2743200"/>
              <a:gd name="connsiteX11" fmla="*/ 2081739 w 3008085"/>
              <a:gd name="connsiteY11" fmla="*/ 2549409 h 2743200"/>
              <a:gd name="connsiteX12" fmla="*/ 1909922 w 3008085"/>
              <a:gd name="connsiteY12" fmla="*/ 2635977 h 2743200"/>
              <a:gd name="connsiteX13" fmla="*/ 1827940 w 3008085"/>
              <a:gd name="connsiteY13" fmla="*/ 2663796 h 2743200"/>
              <a:gd name="connsiteX14" fmla="*/ 1779472 w 3008085"/>
              <a:gd name="connsiteY14" fmla="*/ 2681536 h 2743200"/>
              <a:gd name="connsiteX15" fmla="*/ 1371600 w 3008085"/>
              <a:gd name="connsiteY15" fmla="*/ 2743200 h 2743200"/>
              <a:gd name="connsiteX16" fmla="*/ 0 w 3008085"/>
              <a:gd name="connsiteY16" fmla="*/ 1371600 h 2743200"/>
              <a:gd name="connsiteX17" fmla="*/ 1371600 w 3008085"/>
              <a:gd name="connsiteY17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08085" h="2743200">
                <a:moveTo>
                  <a:pt x="1371600" y="0"/>
                </a:moveTo>
                <a:cubicBezTo>
                  <a:pt x="1939736" y="0"/>
                  <a:pt x="2427193" y="345424"/>
                  <a:pt x="2635413" y="837711"/>
                </a:cubicBezTo>
                <a:lnTo>
                  <a:pt x="2659780" y="904286"/>
                </a:lnTo>
                <a:lnTo>
                  <a:pt x="2659920" y="904531"/>
                </a:lnTo>
                <a:cubicBezTo>
                  <a:pt x="2739818" y="1042726"/>
                  <a:pt x="2786675" y="1097517"/>
                  <a:pt x="2984716" y="1130166"/>
                </a:cubicBezTo>
                <a:lnTo>
                  <a:pt x="3008085" y="1442219"/>
                </a:lnTo>
                <a:cubicBezTo>
                  <a:pt x="2826226" y="1468710"/>
                  <a:pt x="2774586" y="1543083"/>
                  <a:pt x="2718079" y="1677083"/>
                </a:cubicBezTo>
                <a:lnTo>
                  <a:pt x="2690194" y="1745798"/>
                </a:lnTo>
                <a:lnTo>
                  <a:pt x="2681536" y="1779472"/>
                </a:lnTo>
                <a:cubicBezTo>
                  <a:pt x="2588026" y="2080114"/>
                  <a:pt x="2393868" y="2336412"/>
                  <a:pt x="2138475" y="2508953"/>
                </a:cubicBezTo>
                <a:lnTo>
                  <a:pt x="2123517" y="2518039"/>
                </a:lnTo>
                <a:lnTo>
                  <a:pt x="2081739" y="2549409"/>
                </a:lnTo>
                <a:cubicBezTo>
                  <a:pt x="2028340" y="2582798"/>
                  <a:pt x="1971256" y="2611880"/>
                  <a:pt x="1909922" y="2635977"/>
                </a:cubicBezTo>
                <a:lnTo>
                  <a:pt x="1827940" y="2663796"/>
                </a:lnTo>
                <a:lnTo>
                  <a:pt x="1779472" y="2681536"/>
                </a:lnTo>
                <a:cubicBezTo>
                  <a:pt x="1650626" y="2721611"/>
                  <a:pt x="151363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263743" y="1953523"/>
            <a:ext cx="1780669" cy="17806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614473" y="1252092"/>
            <a:ext cx="80169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99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1" lang="zh-CN" altLang="en-US" sz="199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08605" y="1457848"/>
            <a:ext cx="80169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1"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35312" y="1673291"/>
            <a:ext cx="8016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3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1" lang="zh-CN" altLang="en-US" sz="13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696238" y="1898423"/>
            <a:ext cx="8016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1" lang="zh-CN" altLang="en-US" sz="11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27269" y="4751312"/>
            <a:ext cx="2670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69800" y="4320119"/>
            <a:ext cx="2236502" cy="400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000" b="1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832027" y="4320119"/>
            <a:ext cx="2236502" cy="400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000" b="1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455229" y="4320119"/>
            <a:ext cx="2236502" cy="400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000" b="1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073903" y="4320119"/>
            <a:ext cx="2236502" cy="400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000" b="1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661519" y="4751312"/>
            <a:ext cx="2670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211124" y="4751312"/>
            <a:ext cx="2670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947254" y="4751312"/>
            <a:ext cx="2670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113610" y="0"/>
            <a:ext cx="751360" cy="1024582"/>
          </a:xfrm>
          <a:custGeom>
            <a:avLst/>
            <a:gdLst>
              <a:gd name="T0" fmla="*/ 1320 w 1320"/>
              <a:gd name="T1" fmla="*/ 1800 h 1800"/>
              <a:gd name="T2" fmla="*/ 660 w 1320"/>
              <a:gd name="T3" fmla="*/ 1323 h 1800"/>
              <a:gd name="T4" fmla="*/ 0 w 1320"/>
              <a:gd name="T5" fmla="*/ 1800 h 1800"/>
              <a:gd name="T6" fmla="*/ 0 w 1320"/>
              <a:gd name="T7" fmla="*/ 0 h 1800"/>
              <a:gd name="T8" fmla="*/ 1320 w 1320"/>
              <a:gd name="T9" fmla="*/ 0 h 1800"/>
              <a:gd name="T10" fmla="*/ 1320 w 1320"/>
              <a:gd name="T11" fmla="*/ 180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0" h="1800">
                <a:moveTo>
                  <a:pt x="1320" y="1800"/>
                </a:moveTo>
                <a:lnTo>
                  <a:pt x="660" y="1323"/>
                </a:lnTo>
                <a:lnTo>
                  <a:pt x="0" y="1800"/>
                </a:lnTo>
                <a:lnTo>
                  <a:pt x="0" y="0"/>
                </a:lnTo>
                <a:lnTo>
                  <a:pt x="1320" y="0"/>
                </a:lnTo>
                <a:lnTo>
                  <a:pt x="1320" y="1800"/>
                </a:lnTo>
                <a:close/>
              </a:path>
            </a:pathLst>
          </a:custGeom>
          <a:solidFill>
            <a:srgbClr val="BCD9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64970" y="143734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81023" y="113683"/>
            <a:ext cx="616535" cy="61653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75534" y="679056"/>
            <a:ext cx="3566935" cy="0"/>
          </a:xfrm>
          <a:prstGeom prst="line">
            <a:avLst/>
          </a:prstGeom>
          <a:ln>
            <a:solidFill>
              <a:srgbClr val="BCD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29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fld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271963" y="4000500"/>
            <a:ext cx="3625850" cy="1920875"/>
            <a:chOff x="4271751" y="4000546"/>
            <a:chExt cx="3625362" cy="1921598"/>
          </a:xfrm>
        </p:grpSpPr>
        <p:grpSp>
          <p:nvGrpSpPr>
            <p:cNvPr id="12" name="组合 48"/>
            <p:cNvGrpSpPr/>
            <p:nvPr/>
          </p:nvGrpSpPr>
          <p:grpSpPr>
            <a:xfrm>
              <a:off x="4346273" y="4089924"/>
              <a:ext cx="3499454" cy="1832220"/>
              <a:chOff x="4346273" y="4089924"/>
              <a:chExt cx="3499454" cy="1832220"/>
            </a:xfrm>
          </p:grpSpPr>
          <p:sp>
            <p:nvSpPr>
              <p:cNvPr id="17" name="Freeform 5"/>
              <p:cNvSpPr/>
              <p:nvPr/>
            </p:nvSpPr>
            <p:spPr bwMode="auto">
              <a:xfrm>
                <a:off x="4348444" y="4089924"/>
                <a:ext cx="3497283" cy="1432779"/>
              </a:xfrm>
              <a:custGeom>
                <a:avLst/>
                <a:gdLst>
                  <a:gd name="T0" fmla="*/ 0 w 3222"/>
                  <a:gd name="T1" fmla="*/ 2147483646 h 1320"/>
                  <a:gd name="T2" fmla="*/ 2147483646 w 3222"/>
                  <a:gd name="T3" fmla="*/ 0 h 1320"/>
                  <a:gd name="T4" fmla="*/ 2147483646 w 3222"/>
                  <a:gd name="T5" fmla="*/ 2147483646 h 1320"/>
                  <a:gd name="T6" fmla="*/ 2147483646 w 3222"/>
                  <a:gd name="T7" fmla="*/ 2147483646 h 1320"/>
                  <a:gd name="T8" fmla="*/ 0 w 3222"/>
                  <a:gd name="T9" fmla="*/ 2147483646 h 1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22" h="1320">
                    <a:moveTo>
                      <a:pt x="0" y="588"/>
                    </a:moveTo>
                    <a:lnTo>
                      <a:pt x="1608" y="0"/>
                    </a:lnTo>
                    <a:lnTo>
                      <a:pt x="3222" y="588"/>
                    </a:lnTo>
                    <a:lnTo>
                      <a:pt x="1610" y="1320"/>
                    </a:lnTo>
                    <a:lnTo>
                      <a:pt x="0" y="588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Freeform 6"/>
              <p:cNvSpPr/>
              <p:nvPr/>
            </p:nvSpPr>
            <p:spPr bwMode="auto">
              <a:xfrm>
                <a:off x="4346273" y="4728161"/>
                <a:ext cx="1751898" cy="1193983"/>
              </a:xfrm>
              <a:custGeom>
                <a:avLst/>
                <a:gdLst>
                  <a:gd name="T0" fmla="*/ 2147483646 w 1614"/>
                  <a:gd name="T1" fmla="*/ 2147483646 h 1100"/>
                  <a:gd name="T2" fmla="*/ 2147483646 w 1614"/>
                  <a:gd name="T3" fmla="*/ 2147483646 h 1100"/>
                  <a:gd name="T4" fmla="*/ 0 w 1614"/>
                  <a:gd name="T5" fmla="*/ 2147483646 h 1100"/>
                  <a:gd name="T6" fmla="*/ 2147483646 w 1614"/>
                  <a:gd name="T7" fmla="*/ 0 h 1100"/>
                  <a:gd name="T8" fmla="*/ 2147483646 w 1614"/>
                  <a:gd name="T9" fmla="*/ 2147483646 h 1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13" h="1100">
                    <a:moveTo>
                      <a:pt x="1612" y="732"/>
                    </a:moveTo>
                    <a:lnTo>
                      <a:pt x="1614" y="1100"/>
                    </a:lnTo>
                    <a:lnTo>
                      <a:pt x="0" y="318"/>
                    </a:lnTo>
                    <a:lnTo>
                      <a:pt x="2" y="0"/>
                    </a:lnTo>
                    <a:lnTo>
                      <a:pt x="1612" y="73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7"/>
              <p:cNvSpPr/>
              <p:nvPr/>
            </p:nvSpPr>
            <p:spPr bwMode="auto">
              <a:xfrm>
                <a:off x="6096000" y="4728161"/>
                <a:ext cx="1749727" cy="1193983"/>
              </a:xfrm>
              <a:custGeom>
                <a:avLst/>
                <a:gdLst>
                  <a:gd name="T0" fmla="*/ 0 w 1612"/>
                  <a:gd name="T1" fmla="*/ 2147483646 h 1100"/>
                  <a:gd name="T2" fmla="*/ 0 w 1612"/>
                  <a:gd name="T3" fmla="*/ 2147483646 h 1100"/>
                  <a:gd name="T4" fmla="*/ 2147483646 w 1612"/>
                  <a:gd name="T5" fmla="*/ 2147483646 h 1100"/>
                  <a:gd name="T6" fmla="*/ 2147483646 w 1612"/>
                  <a:gd name="T7" fmla="*/ 0 h 1100"/>
                  <a:gd name="T8" fmla="*/ 0 w 1612"/>
                  <a:gd name="T9" fmla="*/ 2147483646 h 1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11" h="1100">
                    <a:moveTo>
                      <a:pt x="0" y="732"/>
                    </a:moveTo>
                    <a:lnTo>
                      <a:pt x="0" y="1100"/>
                    </a:lnTo>
                    <a:lnTo>
                      <a:pt x="1612" y="318"/>
                    </a:lnTo>
                    <a:lnTo>
                      <a:pt x="1612" y="0"/>
                    </a:lnTo>
                    <a:lnTo>
                      <a:pt x="0" y="73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13" name="直接连接符 12"/>
            <p:cNvCxnSpPr/>
            <p:nvPr/>
          </p:nvCxnSpPr>
          <p:spPr>
            <a:xfrm flipH="1">
              <a:off x="4349528" y="4121241"/>
              <a:ext cx="0" cy="6003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4271751" y="4008487"/>
              <a:ext cx="144443" cy="14451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7830447" y="4111713"/>
              <a:ext cx="0" cy="6003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7752669" y="4000546"/>
              <a:ext cx="144444" cy="1445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0" name="MH_SubTitle_4"/>
          <p:cNvSpPr>
            <a:spLocks noChangeArrowheads="1"/>
          </p:cNvSpPr>
          <p:nvPr/>
        </p:nvSpPr>
        <p:spPr bwMode="auto">
          <a:xfrm>
            <a:off x="1960563" y="1720850"/>
            <a:ext cx="3052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/>
          </a:p>
        </p:txBody>
      </p:sp>
      <p:sp>
        <p:nvSpPr>
          <p:cNvPr id="21" name="MH_SubTitle_4"/>
          <p:cNvSpPr>
            <a:spLocks noChangeArrowheads="1"/>
          </p:cNvSpPr>
          <p:nvPr/>
        </p:nvSpPr>
        <p:spPr bwMode="auto">
          <a:xfrm>
            <a:off x="7319963" y="2360613"/>
            <a:ext cx="3052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/>
          </a:p>
        </p:txBody>
      </p:sp>
      <p:sp>
        <p:nvSpPr>
          <p:cNvPr id="22" name="MH_SubTitle_4"/>
          <p:cNvSpPr>
            <a:spLocks noChangeArrowheads="1"/>
          </p:cNvSpPr>
          <p:nvPr/>
        </p:nvSpPr>
        <p:spPr bwMode="auto">
          <a:xfrm>
            <a:off x="1778000" y="2360613"/>
            <a:ext cx="3052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/>
          </a:p>
        </p:txBody>
      </p:sp>
      <p:sp>
        <p:nvSpPr>
          <p:cNvPr id="23" name="MH_SubTitle_4"/>
          <p:cNvSpPr>
            <a:spLocks noChangeArrowheads="1"/>
          </p:cNvSpPr>
          <p:nvPr/>
        </p:nvSpPr>
        <p:spPr bwMode="auto">
          <a:xfrm>
            <a:off x="7626350" y="3092450"/>
            <a:ext cx="3052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/>
          </a:p>
        </p:txBody>
      </p:sp>
      <p:grpSp>
        <p:nvGrpSpPr>
          <p:cNvPr id="24" name="组合 23"/>
          <p:cNvGrpSpPr/>
          <p:nvPr/>
        </p:nvGrpSpPr>
        <p:grpSpPr>
          <a:xfrm>
            <a:off x="4540250" y="3325813"/>
            <a:ext cx="3086100" cy="1774825"/>
            <a:chOff x="4540674" y="3326122"/>
            <a:chExt cx="3086466" cy="1774345"/>
          </a:xfrm>
        </p:grpSpPr>
        <p:grpSp>
          <p:nvGrpSpPr>
            <p:cNvPr id="25" name="组合 61"/>
            <p:cNvGrpSpPr/>
            <p:nvPr/>
          </p:nvGrpSpPr>
          <p:grpSpPr>
            <a:xfrm>
              <a:off x="4611120" y="3480993"/>
              <a:ext cx="2959991" cy="1619474"/>
              <a:chOff x="4611120" y="3480993"/>
              <a:chExt cx="2959991" cy="1619474"/>
            </a:xfrm>
          </p:grpSpPr>
          <p:sp>
            <p:nvSpPr>
              <p:cNvPr id="30" name="Freeform 8"/>
              <p:cNvSpPr/>
              <p:nvPr/>
            </p:nvSpPr>
            <p:spPr bwMode="auto">
              <a:xfrm>
                <a:off x="4611120" y="3480993"/>
                <a:ext cx="2959991" cy="1220033"/>
              </a:xfrm>
              <a:custGeom>
                <a:avLst/>
                <a:gdLst>
                  <a:gd name="T0" fmla="*/ 0 w 2727"/>
                  <a:gd name="T1" fmla="*/ 2147483646 h 1124"/>
                  <a:gd name="T2" fmla="*/ 2147483646 w 2727"/>
                  <a:gd name="T3" fmla="*/ 0 h 1124"/>
                  <a:gd name="T4" fmla="*/ 2147483646 w 2727"/>
                  <a:gd name="T5" fmla="*/ 2147483646 h 1124"/>
                  <a:gd name="T6" fmla="*/ 2147483646 w 2727"/>
                  <a:gd name="T7" fmla="*/ 2147483646 h 1124"/>
                  <a:gd name="T8" fmla="*/ 0 w 2727"/>
                  <a:gd name="T9" fmla="*/ 2147483646 h 1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7" h="1124">
                    <a:moveTo>
                      <a:pt x="0" y="502"/>
                    </a:moveTo>
                    <a:lnTo>
                      <a:pt x="1361" y="0"/>
                    </a:lnTo>
                    <a:lnTo>
                      <a:pt x="2727" y="506"/>
                    </a:lnTo>
                    <a:lnTo>
                      <a:pt x="1368" y="1124"/>
                    </a:lnTo>
                    <a:lnTo>
                      <a:pt x="0" y="502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Freeform 11"/>
              <p:cNvSpPr/>
              <p:nvPr/>
            </p:nvSpPr>
            <p:spPr bwMode="auto">
              <a:xfrm>
                <a:off x="4611120" y="4025883"/>
                <a:ext cx="1487051" cy="1074584"/>
              </a:xfrm>
              <a:custGeom>
                <a:avLst/>
                <a:gdLst>
                  <a:gd name="T0" fmla="*/ 0 w 1370"/>
                  <a:gd name="T1" fmla="*/ 2147483646 h 990"/>
                  <a:gd name="T2" fmla="*/ 2147483646 w 1370"/>
                  <a:gd name="T3" fmla="*/ 2147483646 h 990"/>
                  <a:gd name="T4" fmla="*/ 2147483646 w 1370"/>
                  <a:gd name="T5" fmla="*/ 2147483646 h 990"/>
                  <a:gd name="T6" fmla="*/ 0 w 1370"/>
                  <a:gd name="T7" fmla="*/ 0 h 990"/>
                  <a:gd name="T8" fmla="*/ 0 w 1370"/>
                  <a:gd name="T9" fmla="*/ 2147483646 h 9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0" h="990">
                    <a:moveTo>
                      <a:pt x="0" y="326"/>
                    </a:moveTo>
                    <a:lnTo>
                      <a:pt x="1370" y="990"/>
                    </a:lnTo>
                    <a:lnTo>
                      <a:pt x="1368" y="622"/>
                    </a:lnTo>
                    <a:lnTo>
                      <a:pt x="0" y="0"/>
                    </a:lnTo>
                    <a:lnTo>
                      <a:pt x="0" y="32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14"/>
              <p:cNvSpPr/>
              <p:nvPr/>
            </p:nvSpPr>
            <p:spPr bwMode="auto">
              <a:xfrm>
                <a:off x="6096000" y="4030225"/>
                <a:ext cx="1475111" cy="1070242"/>
              </a:xfrm>
              <a:custGeom>
                <a:avLst/>
                <a:gdLst>
                  <a:gd name="T0" fmla="*/ 2147483646 w 1359"/>
                  <a:gd name="T1" fmla="*/ 0 h 986"/>
                  <a:gd name="T2" fmla="*/ 0 w 1359"/>
                  <a:gd name="T3" fmla="*/ 2147483646 h 986"/>
                  <a:gd name="T4" fmla="*/ 0 w 1359"/>
                  <a:gd name="T5" fmla="*/ 2147483646 h 986"/>
                  <a:gd name="T6" fmla="*/ 2147483646 w 1359"/>
                  <a:gd name="T7" fmla="*/ 2147483646 h 986"/>
                  <a:gd name="T8" fmla="*/ 2147483646 w 1359"/>
                  <a:gd name="T9" fmla="*/ 0 h 9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59" h="985">
                    <a:moveTo>
                      <a:pt x="1359" y="0"/>
                    </a:moveTo>
                    <a:lnTo>
                      <a:pt x="0" y="618"/>
                    </a:lnTo>
                    <a:lnTo>
                      <a:pt x="0" y="986"/>
                    </a:lnTo>
                    <a:lnTo>
                      <a:pt x="1359" y="327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 flipH="1">
              <a:off x="4618471" y="3446739"/>
              <a:ext cx="0" cy="59991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椭圆 26"/>
            <p:cNvSpPr/>
            <p:nvPr/>
          </p:nvSpPr>
          <p:spPr>
            <a:xfrm>
              <a:off x="4540674" y="3334057"/>
              <a:ext cx="144480" cy="14442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8" name="直接连接符 27"/>
            <p:cNvCxnSpPr/>
            <p:nvPr/>
          </p:nvCxnSpPr>
          <p:spPr>
            <a:xfrm flipH="1">
              <a:off x="7560457" y="3437217"/>
              <a:ext cx="0" cy="60149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/>
            <p:cNvSpPr/>
            <p:nvPr/>
          </p:nvSpPr>
          <p:spPr>
            <a:xfrm>
              <a:off x="7482661" y="3326122"/>
              <a:ext cx="144479" cy="14442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827588" y="2628900"/>
            <a:ext cx="2486025" cy="1647825"/>
            <a:chOff x="4828061" y="2629586"/>
            <a:chExt cx="2485563" cy="1647033"/>
          </a:xfrm>
        </p:grpSpPr>
        <p:grpSp>
          <p:nvGrpSpPr>
            <p:cNvPr id="34" name="组合 70"/>
            <p:cNvGrpSpPr/>
            <p:nvPr/>
          </p:nvGrpSpPr>
          <p:grpSpPr>
            <a:xfrm>
              <a:off x="4904188" y="2910052"/>
              <a:ext cx="2358659" cy="1366567"/>
              <a:chOff x="4904188" y="2910052"/>
              <a:chExt cx="2358659" cy="1366567"/>
            </a:xfrm>
          </p:grpSpPr>
          <p:sp>
            <p:nvSpPr>
              <p:cNvPr id="39" name="Freeform 9"/>
              <p:cNvSpPr/>
              <p:nvPr/>
            </p:nvSpPr>
            <p:spPr bwMode="auto">
              <a:xfrm>
                <a:off x="4904188" y="2910052"/>
                <a:ext cx="2358658" cy="969297"/>
              </a:xfrm>
              <a:custGeom>
                <a:avLst/>
                <a:gdLst>
                  <a:gd name="T0" fmla="*/ 0 w 2173"/>
                  <a:gd name="T1" fmla="*/ 2147483646 h 893"/>
                  <a:gd name="T2" fmla="*/ 2147483646 w 2173"/>
                  <a:gd name="T3" fmla="*/ 0 h 893"/>
                  <a:gd name="T4" fmla="*/ 2147483646 w 2173"/>
                  <a:gd name="T5" fmla="*/ 2147483646 h 893"/>
                  <a:gd name="T6" fmla="*/ 2147483646 w 2173"/>
                  <a:gd name="T7" fmla="*/ 2147483646 h 893"/>
                  <a:gd name="T8" fmla="*/ 0 w 2173"/>
                  <a:gd name="T9" fmla="*/ 2147483646 h 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73" h="893">
                    <a:moveTo>
                      <a:pt x="0" y="393"/>
                    </a:moveTo>
                    <a:lnTo>
                      <a:pt x="1091" y="0"/>
                    </a:lnTo>
                    <a:lnTo>
                      <a:pt x="2173" y="405"/>
                    </a:lnTo>
                    <a:lnTo>
                      <a:pt x="1098" y="893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Freeform 12"/>
              <p:cNvSpPr/>
              <p:nvPr/>
            </p:nvSpPr>
            <p:spPr bwMode="auto">
              <a:xfrm>
                <a:off x="4904247" y="3337271"/>
                <a:ext cx="1193578" cy="939348"/>
              </a:xfrm>
              <a:custGeom>
                <a:avLst/>
                <a:gdLst>
                  <a:gd name="T0" fmla="*/ 0 w 1100"/>
                  <a:gd name="T1" fmla="*/ 334 h 866"/>
                  <a:gd name="T2" fmla="*/ 1100 w 1100"/>
                  <a:gd name="T3" fmla="*/ 866 h 866"/>
                  <a:gd name="T4" fmla="*/ 1098 w 1100"/>
                  <a:gd name="T5" fmla="*/ 500 h 866"/>
                  <a:gd name="T6" fmla="*/ 0 w 1100"/>
                  <a:gd name="T7" fmla="*/ 0 h 866"/>
                  <a:gd name="T8" fmla="*/ 0 w 1100"/>
                  <a:gd name="T9" fmla="*/ 334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0" h="865">
                    <a:moveTo>
                      <a:pt x="0" y="334"/>
                    </a:moveTo>
                    <a:lnTo>
                      <a:pt x="1100" y="866"/>
                    </a:lnTo>
                    <a:lnTo>
                      <a:pt x="1098" y="500"/>
                    </a:lnTo>
                    <a:lnTo>
                      <a:pt x="0" y="0"/>
                    </a:lnTo>
                    <a:lnTo>
                      <a:pt x="0" y="3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1" name="Freeform 15"/>
              <p:cNvSpPr/>
              <p:nvPr/>
            </p:nvSpPr>
            <p:spPr bwMode="auto">
              <a:xfrm>
                <a:off x="6096238" y="3348378"/>
                <a:ext cx="1166596" cy="928241"/>
              </a:xfrm>
              <a:custGeom>
                <a:avLst/>
                <a:gdLst>
                  <a:gd name="T0" fmla="*/ 1075 w 1075"/>
                  <a:gd name="T1" fmla="*/ 0 h 856"/>
                  <a:gd name="T2" fmla="*/ 0 w 1075"/>
                  <a:gd name="T3" fmla="*/ 490 h 856"/>
                  <a:gd name="T4" fmla="*/ 0 w 1075"/>
                  <a:gd name="T5" fmla="*/ 856 h 856"/>
                  <a:gd name="T6" fmla="*/ 1075 w 1075"/>
                  <a:gd name="T7" fmla="*/ 336 h 856"/>
                  <a:gd name="T8" fmla="*/ 1075 w 1075"/>
                  <a:gd name="T9" fmla="*/ 0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5" h="856">
                    <a:moveTo>
                      <a:pt x="1075" y="0"/>
                    </a:moveTo>
                    <a:lnTo>
                      <a:pt x="0" y="490"/>
                    </a:lnTo>
                    <a:lnTo>
                      <a:pt x="0" y="856"/>
                    </a:lnTo>
                    <a:lnTo>
                      <a:pt x="1075" y="336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cxnSp>
          <p:nvCxnSpPr>
            <p:cNvPr id="35" name="直接连接符 34"/>
            <p:cNvCxnSpPr/>
            <p:nvPr/>
          </p:nvCxnSpPr>
          <p:spPr>
            <a:xfrm flipH="1">
              <a:off x="4905834" y="2750178"/>
              <a:ext cx="0" cy="59978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/>
            <p:cNvSpPr/>
            <p:nvPr/>
          </p:nvSpPr>
          <p:spPr>
            <a:xfrm>
              <a:off x="4828061" y="2637520"/>
              <a:ext cx="144435" cy="14439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37" name="直接连接符 36"/>
            <p:cNvCxnSpPr/>
            <p:nvPr/>
          </p:nvCxnSpPr>
          <p:spPr>
            <a:xfrm flipH="1">
              <a:off x="7246961" y="2740658"/>
              <a:ext cx="0" cy="60137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椭圆 37"/>
            <p:cNvSpPr/>
            <p:nvPr/>
          </p:nvSpPr>
          <p:spPr>
            <a:xfrm>
              <a:off x="7169188" y="2629586"/>
              <a:ext cx="144436" cy="14439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42" name="MH_SubTitle_4"/>
          <p:cNvSpPr>
            <a:spLocks noChangeArrowheads="1"/>
          </p:cNvSpPr>
          <p:nvPr/>
        </p:nvSpPr>
        <p:spPr bwMode="auto">
          <a:xfrm>
            <a:off x="1487488" y="3092450"/>
            <a:ext cx="3052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/>
          </a:p>
        </p:txBody>
      </p:sp>
      <p:sp>
        <p:nvSpPr>
          <p:cNvPr id="43" name="MH_SubTitle_4"/>
          <p:cNvSpPr>
            <a:spLocks noChangeArrowheads="1"/>
          </p:cNvSpPr>
          <p:nvPr/>
        </p:nvSpPr>
        <p:spPr bwMode="auto">
          <a:xfrm>
            <a:off x="7878763" y="3781425"/>
            <a:ext cx="3052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/>
          </a:p>
        </p:txBody>
      </p:sp>
      <p:sp>
        <p:nvSpPr>
          <p:cNvPr id="44" name="MH_SubTitle_4"/>
          <p:cNvSpPr>
            <a:spLocks noChangeArrowheads="1"/>
          </p:cNvSpPr>
          <p:nvPr/>
        </p:nvSpPr>
        <p:spPr bwMode="auto">
          <a:xfrm>
            <a:off x="1192213" y="3781425"/>
            <a:ext cx="3052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/>
          </a:p>
        </p:txBody>
      </p:sp>
      <p:sp>
        <p:nvSpPr>
          <p:cNvPr id="45" name="MH_SubTitle_4"/>
          <p:cNvSpPr>
            <a:spLocks noChangeArrowheads="1"/>
          </p:cNvSpPr>
          <p:nvPr/>
        </p:nvSpPr>
        <p:spPr bwMode="auto">
          <a:xfrm>
            <a:off x="7026275" y="1720850"/>
            <a:ext cx="3052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宋体" panose="02010600030101010101" pitchFamily="2" charset="-122"/>
              </a:rPr>
              <a:t>zero</a:t>
            </a:r>
            <a:r>
              <a:rPr lang="zh-CN" altLang="en-US" sz="1600">
                <a:latin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/>
          </a:p>
        </p:txBody>
      </p:sp>
      <p:grpSp>
        <p:nvGrpSpPr>
          <p:cNvPr id="46" name="组合 45"/>
          <p:cNvGrpSpPr/>
          <p:nvPr/>
        </p:nvGrpSpPr>
        <p:grpSpPr>
          <a:xfrm>
            <a:off x="5149850" y="1949450"/>
            <a:ext cx="1876425" cy="1506538"/>
            <a:chOff x="5150214" y="1949439"/>
            <a:chExt cx="1876022" cy="1506588"/>
          </a:xfrm>
        </p:grpSpPr>
        <p:grpSp>
          <p:nvGrpSpPr>
            <p:cNvPr id="47" name="组合 83"/>
            <p:cNvGrpSpPr/>
            <p:nvPr/>
          </p:nvGrpSpPr>
          <p:grpSpPr>
            <a:xfrm>
              <a:off x="5227649" y="2348880"/>
              <a:ext cx="1739959" cy="1107147"/>
              <a:chOff x="5227649" y="2348880"/>
              <a:chExt cx="1739959" cy="1107147"/>
            </a:xfrm>
          </p:grpSpPr>
          <p:sp>
            <p:nvSpPr>
              <p:cNvPr id="52" name="Freeform 10"/>
              <p:cNvSpPr/>
              <p:nvPr/>
            </p:nvSpPr>
            <p:spPr bwMode="auto">
              <a:xfrm>
                <a:off x="5227649" y="2348880"/>
                <a:ext cx="1739958" cy="707706"/>
              </a:xfrm>
              <a:custGeom>
                <a:avLst/>
                <a:gdLst>
                  <a:gd name="T0" fmla="*/ 0 w 1603"/>
                  <a:gd name="T1" fmla="*/ 2147483646 h 652"/>
                  <a:gd name="T2" fmla="*/ 2147483646 w 1603"/>
                  <a:gd name="T3" fmla="*/ 0 h 652"/>
                  <a:gd name="T4" fmla="*/ 2147483646 w 1603"/>
                  <a:gd name="T5" fmla="*/ 2147483646 h 652"/>
                  <a:gd name="T6" fmla="*/ 2147483646 w 1603"/>
                  <a:gd name="T7" fmla="*/ 2147483646 h 652"/>
                  <a:gd name="T8" fmla="*/ 0 w 1603"/>
                  <a:gd name="T9" fmla="*/ 2147483646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03" h="652">
                    <a:moveTo>
                      <a:pt x="0" y="288"/>
                    </a:moveTo>
                    <a:lnTo>
                      <a:pt x="809" y="0"/>
                    </a:lnTo>
                    <a:lnTo>
                      <a:pt x="1603" y="288"/>
                    </a:lnTo>
                    <a:lnTo>
                      <a:pt x="800" y="652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Freeform 13"/>
              <p:cNvSpPr/>
              <p:nvPr/>
            </p:nvSpPr>
            <p:spPr bwMode="auto">
              <a:xfrm>
                <a:off x="5227649" y="2661486"/>
                <a:ext cx="870522" cy="794541"/>
              </a:xfrm>
              <a:custGeom>
                <a:avLst/>
                <a:gdLst>
                  <a:gd name="T0" fmla="*/ 0 w 802"/>
                  <a:gd name="T1" fmla="*/ 2147483646 h 732"/>
                  <a:gd name="T2" fmla="*/ 2147483646 w 802"/>
                  <a:gd name="T3" fmla="*/ 2147483646 h 732"/>
                  <a:gd name="T4" fmla="*/ 2147483646 w 802"/>
                  <a:gd name="T5" fmla="*/ 2147483646 h 732"/>
                  <a:gd name="T6" fmla="*/ 0 w 802"/>
                  <a:gd name="T7" fmla="*/ 0 h 732"/>
                  <a:gd name="T8" fmla="*/ 0 w 802"/>
                  <a:gd name="T9" fmla="*/ 2147483646 h 7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2" h="732">
                    <a:moveTo>
                      <a:pt x="0" y="343"/>
                    </a:moveTo>
                    <a:lnTo>
                      <a:pt x="802" y="732"/>
                    </a:lnTo>
                    <a:lnTo>
                      <a:pt x="800" y="364"/>
                    </a:lnTo>
                    <a:lnTo>
                      <a:pt x="0" y="0"/>
                    </a:lnTo>
                    <a:lnTo>
                      <a:pt x="0" y="34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Freeform 16"/>
              <p:cNvSpPr/>
              <p:nvPr/>
            </p:nvSpPr>
            <p:spPr bwMode="auto">
              <a:xfrm>
                <a:off x="6096000" y="2661486"/>
                <a:ext cx="871608" cy="794541"/>
              </a:xfrm>
              <a:custGeom>
                <a:avLst/>
                <a:gdLst>
                  <a:gd name="T0" fmla="*/ 2147483646 w 803"/>
                  <a:gd name="T1" fmla="*/ 0 h 732"/>
                  <a:gd name="T2" fmla="*/ 0 w 803"/>
                  <a:gd name="T3" fmla="*/ 2147483646 h 732"/>
                  <a:gd name="T4" fmla="*/ 0 w 803"/>
                  <a:gd name="T5" fmla="*/ 2147483646 h 732"/>
                  <a:gd name="T6" fmla="*/ 2147483646 w 803"/>
                  <a:gd name="T7" fmla="*/ 2147483646 h 732"/>
                  <a:gd name="T8" fmla="*/ 2147483646 w 803"/>
                  <a:gd name="T9" fmla="*/ 0 h 7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3" h="732">
                    <a:moveTo>
                      <a:pt x="803" y="0"/>
                    </a:moveTo>
                    <a:lnTo>
                      <a:pt x="0" y="364"/>
                    </a:lnTo>
                    <a:lnTo>
                      <a:pt x="0" y="732"/>
                    </a:lnTo>
                    <a:lnTo>
                      <a:pt x="803" y="343"/>
                    </a:lnTo>
                    <a:lnTo>
                      <a:pt x="8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48" name="直接连接符 47"/>
            <p:cNvCxnSpPr>
              <a:endCxn id="53" idx="3"/>
            </p:cNvCxnSpPr>
            <p:nvPr/>
          </p:nvCxnSpPr>
          <p:spPr>
            <a:xfrm flipH="1">
              <a:off x="5227985" y="2060568"/>
              <a:ext cx="0" cy="60168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椭圆 48"/>
            <p:cNvSpPr/>
            <p:nvPr/>
          </p:nvSpPr>
          <p:spPr>
            <a:xfrm>
              <a:off x="5150214" y="1949439"/>
              <a:ext cx="144432" cy="1444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50" name="直接连接符 49"/>
            <p:cNvCxnSpPr/>
            <p:nvPr/>
          </p:nvCxnSpPr>
          <p:spPr>
            <a:xfrm flipH="1">
              <a:off x="6959575" y="2060568"/>
              <a:ext cx="0" cy="60168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/>
            <p:cNvSpPr/>
            <p:nvPr/>
          </p:nvSpPr>
          <p:spPr>
            <a:xfrm>
              <a:off x="6881805" y="1949439"/>
              <a:ext cx="144431" cy="1444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0" grpId="0"/>
      <p:bldP spid="21" grpId="0"/>
      <p:bldP spid="22" grpId="0"/>
      <p:bldP spid="23" grpId="0"/>
      <p:bldP spid="42" grpId="0"/>
      <p:bldP spid="43" grpId="0"/>
      <p:bldP spid="44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6"/>
          <p:cNvSpPr txBox="1">
            <a:spLocks noChangeArrowheads="1"/>
          </p:cNvSpPr>
          <p:nvPr/>
        </p:nvSpPr>
        <p:spPr bwMode="auto">
          <a:xfrm>
            <a:off x="4586123" y="4429253"/>
            <a:ext cx="30457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it-IT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WATCHING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574091" y="4420892"/>
            <a:ext cx="3045706" cy="0"/>
          </a:xfrm>
          <a:prstGeom prst="line">
            <a:avLst/>
          </a:prstGeom>
          <a:ln>
            <a:solidFill>
              <a:srgbClr val="BCD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476816" y="3452812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sp>
        <p:nvSpPr>
          <p:cNvPr id="7" name="Freeform 722"/>
          <p:cNvSpPr/>
          <p:nvPr/>
        </p:nvSpPr>
        <p:spPr bwMode="auto">
          <a:xfrm>
            <a:off x="4791679" y="1066546"/>
            <a:ext cx="2608641" cy="1527509"/>
          </a:xfrm>
          <a:custGeom>
            <a:avLst/>
            <a:gdLst>
              <a:gd name="T0" fmla="*/ 487 w 6286"/>
              <a:gd name="T1" fmla="*/ 1445 h 3681"/>
              <a:gd name="T2" fmla="*/ 1000 w 6286"/>
              <a:gd name="T3" fmla="*/ 2451 h 3681"/>
              <a:gd name="T4" fmla="*/ 1605 w 6286"/>
              <a:gd name="T5" fmla="*/ 3633 h 3681"/>
              <a:gd name="T6" fmla="*/ 1947 w 6286"/>
              <a:gd name="T7" fmla="*/ 3289 h 3681"/>
              <a:gd name="T8" fmla="*/ 1981 w 6286"/>
              <a:gd name="T9" fmla="*/ 3291 h 3681"/>
              <a:gd name="T10" fmla="*/ 2169 w 6286"/>
              <a:gd name="T11" fmla="*/ 3099 h 3681"/>
              <a:gd name="T12" fmla="*/ 2281 w 6286"/>
              <a:gd name="T13" fmla="*/ 3055 h 3681"/>
              <a:gd name="T14" fmla="*/ 2510 w 6286"/>
              <a:gd name="T15" fmla="*/ 3166 h 3681"/>
              <a:gd name="T16" fmla="*/ 2575 w 6286"/>
              <a:gd name="T17" fmla="*/ 3272 h 3681"/>
              <a:gd name="T18" fmla="*/ 2646 w 6286"/>
              <a:gd name="T19" fmla="*/ 3286 h 3681"/>
              <a:gd name="T20" fmla="*/ 2663 w 6286"/>
              <a:gd name="T21" fmla="*/ 3262 h 3681"/>
              <a:gd name="T22" fmla="*/ 2687 w 6286"/>
              <a:gd name="T23" fmla="*/ 3090 h 3681"/>
              <a:gd name="T24" fmla="*/ 2852 w 6286"/>
              <a:gd name="T25" fmla="*/ 2974 h 3681"/>
              <a:gd name="T26" fmla="*/ 3004 w 6286"/>
              <a:gd name="T27" fmla="*/ 2867 h 3681"/>
              <a:gd name="T28" fmla="*/ 3118 w 6286"/>
              <a:gd name="T29" fmla="*/ 2919 h 3681"/>
              <a:gd name="T30" fmla="*/ 3272 w 6286"/>
              <a:gd name="T31" fmla="*/ 3088 h 3681"/>
              <a:gd name="T32" fmla="*/ 3221 w 6286"/>
              <a:gd name="T33" fmla="*/ 3322 h 3681"/>
              <a:gd name="T34" fmla="*/ 3223 w 6286"/>
              <a:gd name="T35" fmla="*/ 3377 h 3681"/>
              <a:gd name="T36" fmla="*/ 3243 w 6286"/>
              <a:gd name="T37" fmla="*/ 3378 h 3681"/>
              <a:gd name="T38" fmla="*/ 3500 w 6286"/>
              <a:gd name="T39" fmla="*/ 3199 h 3681"/>
              <a:gd name="T40" fmla="*/ 3590 w 6286"/>
              <a:gd name="T41" fmla="*/ 3260 h 3681"/>
              <a:gd name="T42" fmla="*/ 3885 w 6286"/>
              <a:gd name="T43" fmla="*/ 3200 h 3681"/>
              <a:gd name="T44" fmla="*/ 3963 w 6286"/>
              <a:gd name="T45" fmla="*/ 3227 h 3681"/>
              <a:gd name="T46" fmla="*/ 3956 w 6286"/>
              <a:gd name="T47" fmla="*/ 3460 h 3681"/>
              <a:gd name="T48" fmla="*/ 4034 w 6286"/>
              <a:gd name="T49" fmla="*/ 3551 h 3681"/>
              <a:gd name="T50" fmla="*/ 4252 w 6286"/>
              <a:gd name="T51" fmla="*/ 3681 h 3681"/>
              <a:gd name="T52" fmla="*/ 4290 w 6286"/>
              <a:gd name="T53" fmla="*/ 3519 h 3681"/>
              <a:gd name="T54" fmla="*/ 4474 w 6286"/>
              <a:gd name="T55" fmla="*/ 3351 h 3681"/>
              <a:gd name="T56" fmla="*/ 4661 w 6286"/>
              <a:gd name="T57" fmla="*/ 3405 h 3681"/>
              <a:gd name="T58" fmla="*/ 4744 w 6286"/>
              <a:gd name="T59" fmla="*/ 3484 h 3681"/>
              <a:gd name="T60" fmla="*/ 4895 w 6286"/>
              <a:gd name="T61" fmla="*/ 3221 h 3681"/>
              <a:gd name="T62" fmla="*/ 5287 w 6286"/>
              <a:gd name="T63" fmla="*/ 2450 h 3681"/>
              <a:gd name="T64" fmla="*/ 5954 w 6286"/>
              <a:gd name="T65" fmla="*/ 1477 h 3681"/>
              <a:gd name="T66" fmla="*/ 5934 w 6286"/>
              <a:gd name="T67" fmla="*/ 804 h 3681"/>
              <a:gd name="T68" fmla="*/ 5705 w 6286"/>
              <a:gd name="T69" fmla="*/ 1377 h 3681"/>
              <a:gd name="T70" fmla="*/ 4332 w 6286"/>
              <a:gd name="T71" fmla="*/ 2087 h 3681"/>
              <a:gd name="T72" fmla="*/ 3525 w 6286"/>
              <a:gd name="T73" fmla="*/ 376 h 3681"/>
              <a:gd name="T74" fmla="*/ 2762 w 6286"/>
              <a:gd name="T75" fmla="*/ 400 h 3681"/>
              <a:gd name="T76" fmla="*/ 1954 w 6286"/>
              <a:gd name="T77" fmla="*/ 2087 h 3681"/>
              <a:gd name="T78" fmla="*/ 581 w 6286"/>
              <a:gd name="T79" fmla="*/ 1377 h 3681"/>
              <a:gd name="T80" fmla="*/ 332 w 6286"/>
              <a:gd name="T81" fmla="*/ 804 h 3681"/>
              <a:gd name="T82" fmla="*/ 353 w 6286"/>
              <a:gd name="T83" fmla="*/ 1477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286" h="3681">
                <a:moveTo>
                  <a:pt x="353" y="1477"/>
                </a:moveTo>
                <a:cubicBezTo>
                  <a:pt x="401" y="1476"/>
                  <a:pt x="446" y="1464"/>
                  <a:pt x="487" y="1445"/>
                </a:cubicBezTo>
                <a:cubicBezTo>
                  <a:pt x="657" y="1780"/>
                  <a:pt x="828" y="2115"/>
                  <a:pt x="999" y="2450"/>
                </a:cubicBezTo>
                <a:cubicBezTo>
                  <a:pt x="999" y="2450"/>
                  <a:pt x="999" y="2451"/>
                  <a:pt x="1000" y="2451"/>
                </a:cubicBezTo>
                <a:cubicBezTo>
                  <a:pt x="1201" y="2847"/>
                  <a:pt x="1402" y="3242"/>
                  <a:pt x="1604" y="3637"/>
                </a:cubicBezTo>
                <a:cubicBezTo>
                  <a:pt x="1604" y="3636"/>
                  <a:pt x="1605" y="3635"/>
                  <a:pt x="1605" y="3633"/>
                </a:cubicBezTo>
                <a:cubicBezTo>
                  <a:pt x="1630" y="3559"/>
                  <a:pt x="1661" y="3473"/>
                  <a:pt x="1721" y="3403"/>
                </a:cubicBezTo>
                <a:cubicBezTo>
                  <a:pt x="1782" y="3331"/>
                  <a:pt x="1866" y="3289"/>
                  <a:pt x="1947" y="3289"/>
                </a:cubicBezTo>
                <a:cubicBezTo>
                  <a:pt x="1956" y="3289"/>
                  <a:pt x="1966" y="3289"/>
                  <a:pt x="1975" y="3290"/>
                </a:cubicBezTo>
                <a:cubicBezTo>
                  <a:pt x="1977" y="3290"/>
                  <a:pt x="1979" y="3291"/>
                  <a:pt x="1981" y="3291"/>
                </a:cubicBezTo>
                <a:cubicBezTo>
                  <a:pt x="1984" y="3272"/>
                  <a:pt x="1994" y="3254"/>
                  <a:pt x="2008" y="3240"/>
                </a:cubicBezTo>
                <a:cubicBezTo>
                  <a:pt x="2058" y="3190"/>
                  <a:pt x="2113" y="3142"/>
                  <a:pt x="2169" y="3099"/>
                </a:cubicBezTo>
                <a:cubicBezTo>
                  <a:pt x="2183" y="3088"/>
                  <a:pt x="2210" y="3067"/>
                  <a:pt x="2246" y="3059"/>
                </a:cubicBezTo>
                <a:cubicBezTo>
                  <a:pt x="2258" y="3057"/>
                  <a:pt x="2269" y="3055"/>
                  <a:pt x="2281" y="3055"/>
                </a:cubicBezTo>
                <a:cubicBezTo>
                  <a:pt x="2310" y="3055"/>
                  <a:pt x="2336" y="3063"/>
                  <a:pt x="2352" y="3069"/>
                </a:cubicBezTo>
                <a:cubicBezTo>
                  <a:pt x="2410" y="3090"/>
                  <a:pt x="2465" y="3123"/>
                  <a:pt x="2510" y="3166"/>
                </a:cubicBezTo>
                <a:cubicBezTo>
                  <a:pt x="2543" y="3197"/>
                  <a:pt x="2563" y="3235"/>
                  <a:pt x="2570" y="3272"/>
                </a:cubicBezTo>
                <a:cubicBezTo>
                  <a:pt x="2572" y="3272"/>
                  <a:pt x="2573" y="3272"/>
                  <a:pt x="2575" y="3272"/>
                </a:cubicBezTo>
                <a:cubicBezTo>
                  <a:pt x="2589" y="3272"/>
                  <a:pt x="2603" y="3274"/>
                  <a:pt x="2616" y="3279"/>
                </a:cubicBezTo>
                <a:cubicBezTo>
                  <a:pt x="2646" y="3286"/>
                  <a:pt x="2646" y="3286"/>
                  <a:pt x="2646" y="3286"/>
                </a:cubicBezTo>
                <a:cubicBezTo>
                  <a:pt x="2650" y="3287"/>
                  <a:pt x="2654" y="3288"/>
                  <a:pt x="2657" y="3289"/>
                </a:cubicBezTo>
                <a:cubicBezTo>
                  <a:pt x="2659" y="3280"/>
                  <a:pt x="2660" y="3271"/>
                  <a:pt x="2663" y="3262"/>
                </a:cubicBezTo>
                <a:cubicBezTo>
                  <a:pt x="2674" y="3233"/>
                  <a:pt x="2692" y="3212"/>
                  <a:pt x="2709" y="3199"/>
                </a:cubicBezTo>
                <a:cubicBezTo>
                  <a:pt x="2688" y="3165"/>
                  <a:pt x="2680" y="3127"/>
                  <a:pt x="2687" y="3090"/>
                </a:cubicBezTo>
                <a:cubicBezTo>
                  <a:pt x="2700" y="3021"/>
                  <a:pt x="2762" y="2973"/>
                  <a:pt x="2838" y="2973"/>
                </a:cubicBezTo>
                <a:cubicBezTo>
                  <a:pt x="2843" y="2973"/>
                  <a:pt x="2848" y="2973"/>
                  <a:pt x="2852" y="2974"/>
                </a:cubicBezTo>
                <a:cubicBezTo>
                  <a:pt x="2883" y="2908"/>
                  <a:pt x="2940" y="2867"/>
                  <a:pt x="3004" y="2867"/>
                </a:cubicBezTo>
                <a:cubicBezTo>
                  <a:pt x="3004" y="2867"/>
                  <a:pt x="3004" y="2867"/>
                  <a:pt x="3004" y="2867"/>
                </a:cubicBezTo>
                <a:cubicBezTo>
                  <a:pt x="3007" y="2867"/>
                  <a:pt x="3010" y="2867"/>
                  <a:pt x="3013" y="2867"/>
                </a:cubicBezTo>
                <a:cubicBezTo>
                  <a:pt x="3053" y="2870"/>
                  <a:pt x="3090" y="2888"/>
                  <a:pt x="3118" y="2919"/>
                </a:cubicBezTo>
                <a:cubicBezTo>
                  <a:pt x="3137" y="2940"/>
                  <a:pt x="3150" y="2967"/>
                  <a:pt x="3157" y="2995"/>
                </a:cubicBezTo>
                <a:cubicBezTo>
                  <a:pt x="3208" y="3007"/>
                  <a:pt x="3251" y="3041"/>
                  <a:pt x="3272" y="3088"/>
                </a:cubicBezTo>
                <a:cubicBezTo>
                  <a:pt x="3303" y="3157"/>
                  <a:pt x="3279" y="3244"/>
                  <a:pt x="3215" y="3296"/>
                </a:cubicBezTo>
                <a:cubicBezTo>
                  <a:pt x="3218" y="3304"/>
                  <a:pt x="3220" y="3313"/>
                  <a:pt x="3221" y="3322"/>
                </a:cubicBezTo>
                <a:cubicBezTo>
                  <a:pt x="3224" y="3340"/>
                  <a:pt x="3224" y="3358"/>
                  <a:pt x="3222" y="3377"/>
                </a:cubicBezTo>
                <a:cubicBezTo>
                  <a:pt x="3222" y="3377"/>
                  <a:pt x="3223" y="3377"/>
                  <a:pt x="3223" y="3377"/>
                </a:cubicBezTo>
                <a:cubicBezTo>
                  <a:pt x="3228" y="3377"/>
                  <a:pt x="3233" y="3377"/>
                  <a:pt x="3238" y="3378"/>
                </a:cubicBezTo>
                <a:cubicBezTo>
                  <a:pt x="3240" y="3378"/>
                  <a:pt x="3241" y="3378"/>
                  <a:pt x="3243" y="3378"/>
                </a:cubicBezTo>
                <a:cubicBezTo>
                  <a:pt x="3300" y="3305"/>
                  <a:pt x="3375" y="3246"/>
                  <a:pt x="3460" y="3208"/>
                </a:cubicBezTo>
                <a:cubicBezTo>
                  <a:pt x="3473" y="3202"/>
                  <a:pt x="3486" y="3199"/>
                  <a:pt x="3500" y="3199"/>
                </a:cubicBezTo>
                <a:cubicBezTo>
                  <a:pt x="3512" y="3199"/>
                  <a:pt x="3524" y="3202"/>
                  <a:pt x="3536" y="3206"/>
                </a:cubicBezTo>
                <a:cubicBezTo>
                  <a:pt x="3561" y="3216"/>
                  <a:pt x="3580" y="3235"/>
                  <a:pt x="3590" y="3260"/>
                </a:cubicBezTo>
                <a:cubicBezTo>
                  <a:pt x="3591" y="3262"/>
                  <a:pt x="3592" y="3264"/>
                  <a:pt x="3593" y="3266"/>
                </a:cubicBezTo>
                <a:cubicBezTo>
                  <a:pt x="3687" y="3232"/>
                  <a:pt x="3785" y="3210"/>
                  <a:pt x="3885" y="3200"/>
                </a:cubicBezTo>
                <a:cubicBezTo>
                  <a:pt x="3888" y="3199"/>
                  <a:pt x="3891" y="3199"/>
                  <a:pt x="3895" y="3199"/>
                </a:cubicBezTo>
                <a:cubicBezTo>
                  <a:pt x="3920" y="3199"/>
                  <a:pt x="3945" y="3209"/>
                  <a:pt x="3963" y="3227"/>
                </a:cubicBezTo>
                <a:cubicBezTo>
                  <a:pt x="3984" y="3248"/>
                  <a:pt x="3995" y="3277"/>
                  <a:pt x="3992" y="3306"/>
                </a:cubicBezTo>
                <a:cubicBezTo>
                  <a:pt x="3988" y="3359"/>
                  <a:pt x="3975" y="3411"/>
                  <a:pt x="3956" y="3460"/>
                </a:cubicBezTo>
                <a:cubicBezTo>
                  <a:pt x="3970" y="3463"/>
                  <a:pt x="3984" y="3470"/>
                  <a:pt x="3996" y="3479"/>
                </a:cubicBezTo>
                <a:cubicBezTo>
                  <a:pt x="4018" y="3496"/>
                  <a:pt x="4032" y="3523"/>
                  <a:pt x="4034" y="3551"/>
                </a:cubicBezTo>
                <a:cubicBezTo>
                  <a:pt x="4035" y="3571"/>
                  <a:pt x="4033" y="3591"/>
                  <a:pt x="4028" y="3611"/>
                </a:cubicBezTo>
                <a:cubicBezTo>
                  <a:pt x="4103" y="3632"/>
                  <a:pt x="4177" y="3655"/>
                  <a:pt x="4252" y="3681"/>
                </a:cubicBezTo>
                <a:cubicBezTo>
                  <a:pt x="4265" y="3649"/>
                  <a:pt x="4280" y="3618"/>
                  <a:pt x="4297" y="3588"/>
                </a:cubicBezTo>
                <a:cubicBezTo>
                  <a:pt x="4289" y="3567"/>
                  <a:pt x="4285" y="3543"/>
                  <a:pt x="4290" y="3519"/>
                </a:cubicBezTo>
                <a:cubicBezTo>
                  <a:pt x="4297" y="3478"/>
                  <a:pt x="4322" y="3449"/>
                  <a:pt x="4330" y="3439"/>
                </a:cubicBezTo>
                <a:cubicBezTo>
                  <a:pt x="4369" y="3393"/>
                  <a:pt x="4420" y="3361"/>
                  <a:pt x="4474" y="3351"/>
                </a:cubicBezTo>
                <a:cubicBezTo>
                  <a:pt x="4488" y="3348"/>
                  <a:pt x="4502" y="3347"/>
                  <a:pt x="4516" y="3347"/>
                </a:cubicBezTo>
                <a:cubicBezTo>
                  <a:pt x="4571" y="3347"/>
                  <a:pt x="4624" y="3368"/>
                  <a:pt x="4661" y="3405"/>
                </a:cubicBezTo>
                <a:cubicBezTo>
                  <a:pt x="4691" y="3436"/>
                  <a:pt x="4709" y="3477"/>
                  <a:pt x="4713" y="3518"/>
                </a:cubicBezTo>
                <a:cubicBezTo>
                  <a:pt x="4724" y="3507"/>
                  <a:pt x="4734" y="3496"/>
                  <a:pt x="4744" y="3484"/>
                </a:cubicBezTo>
                <a:cubicBezTo>
                  <a:pt x="4725" y="3432"/>
                  <a:pt x="4727" y="3374"/>
                  <a:pt x="4754" y="3324"/>
                </a:cubicBezTo>
                <a:cubicBezTo>
                  <a:pt x="4783" y="3271"/>
                  <a:pt x="4835" y="3234"/>
                  <a:pt x="4895" y="3221"/>
                </a:cubicBezTo>
                <a:cubicBezTo>
                  <a:pt x="5025" y="2964"/>
                  <a:pt x="5156" y="2708"/>
                  <a:pt x="5287" y="2451"/>
                </a:cubicBezTo>
                <a:cubicBezTo>
                  <a:pt x="5287" y="2451"/>
                  <a:pt x="5287" y="2450"/>
                  <a:pt x="5287" y="2450"/>
                </a:cubicBezTo>
                <a:cubicBezTo>
                  <a:pt x="5458" y="2115"/>
                  <a:pt x="5629" y="1780"/>
                  <a:pt x="5800" y="1445"/>
                </a:cubicBezTo>
                <a:cubicBezTo>
                  <a:pt x="5846" y="1467"/>
                  <a:pt x="5899" y="1479"/>
                  <a:pt x="5954" y="1477"/>
                </a:cubicBezTo>
                <a:cubicBezTo>
                  <a:pt x="6140" y="1471"/>
                  <a:pt x="6286" y="1316"/>
                  <a:pt x="6281" y="1130"/>
                </a:cubicBezTo>
                <a:cubicBezTo>
                  <a:pt x="6275" y="944"/>
                  <a:pt x="6120" y="798"/>
                  <a:pt x="5934" y="804"/>
                </a:cubicBezTo>
                <a:cubicBezTo>
                  <a:pt x="5748" y="809"/>
                  <a:pt x="5601" y="965"/>
                  <a:pt x="5607" y="1151"/>
                </a:cubicBezTo>
                <a:cubicBezTo>
                  <a:pt x="5610" y="1240"/>
                  <a:pt x="5647" y="1319"/>
                  <a:pt x="5705" y="1377"/>
                </a:cubicBezTo>
                <a:cubicBezTo>
                  <a:pt x="5333" y="1718"/>
                  <a:pt x="4836" y="2152"/>
                  <a:pt x="4400" y="2105"/>
                </a:cubicBezTo>
                <a:cubicBezTo>
                  <a:pt x="4373" y="2098"/>
                  <a:pt x="4359" y="2094"/>
                  <a:pt x="4332" y="2087"/>
                </a:cubicBezTo>
                <a:cubicBezTo>
                  <a:pt x="3841" y="1903"/>
                  <a:pt x="3515" y="1256"/>
                  <a:pt x="3269" y="748"/>
                </a:cubicBezTo>
                <a:cubicBezTo>
                  <a:pt x="3422" y="695"/>
                  <a:pt x="3530" y="547"/>
                  <a:pt x="3525" y="376"/>
                </a:cubicBezTo>
                <a:cubicBezTo>
                  <a:pt x="3518" y="166"/>
                  <a:pt x="3342" y="0"/>
                  <a:pt x="3131" y="7"/>
                </a:cubicBezTo>
                <a:cubicBezTo>
                  <a:pt x="2921" y="13"/>
                  <a:pt x="2755" y="189"/>
                  <a:pt x="2762" y="400"/>
                </a:cubicBezTo>
                <a:cubicBezTo>
                  <a:pt x="2767" y="562"/>
                  <a:pt x="2872" y="697"/>
                  <a:pt x="3017" y="748"/>
                </a:cubicBezTo>
                <a:cubicBezTo>
                  <a:pt x="2771" y="1258"/>
                  <a:pt x="2449" y="1899"/>
                  <a:pt x="1954" y="2087"/>
                </a:cubicBezTo>
                <a:cubicBezTo>
                  <a:pt x="1927" y="2094"/>
                  <a:pt x="1914" y="2098"/>
                  <a:pt x="1887" y="2105"/>
                </a:cubicBezTo>
                <a:cubicBezTo>
                  <a:pt x="1450" y="2152"/>
                  <a:pt x="954" y="1718"/>
                  <a:pt x="581" y="1377"/>
                </a:cubicBezTo>
                <a:cubicBezTo>
                  <a:pt x="644" y="1314"/>
                  <a:pt x="682" y="1226"/>
                  <a:pt x="679" y="1130"/>
                </a:cubicBezTo>
                <a:cubicBezTo>
                  <a:pt x="673" y="944"/>
                  <a:pt x="518" y="798"/>
                  <a:pt x="332" y="804"/>
                </a:cubicBezTo>
                <a:cubicBezTo>
                  <a:pt x="146" y="809"/>
                  <a:pt x="0" y="965"/>
                  <a:pt x="6" y="1151"/>
                </a:cubicBezTo>
                <a:cubicBezTo>
                  <a:pt x="11" y="1337"/>
                  <a:pt x="167" y="1483"/>
                  <a:pt x="353" y="1477"/>
                </a:cubicBezTo>
                <a:close/>
              </a:path>
            </a:pathLst>
          </a:custGeom>
          <a:solidFill>
            <a:srgbClr val="FFB2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723"/>
          <p:cNvSpPr>
            <a:spLocks noEditPoints="1"/>
          </p:cNvSpPr>
          <p:nvPr/>
        </p:nvSpPr>
        <p:spPr bwMode="auto">
          <a:xfrm>
            <a:off x="4951391" y="2494405"/>
            <a:ext cx="2126773" cy="289394"/>
          </a:xfrm>
          <a:custGeom>
            <a:avLst/>
            <a:gdLst>
              <a:gd name="T0" fmla="*/ 5125 w 5125"/>
              <a:gd name="T1" fmla="*/ 29 h 698"/>
              <a:gd name="T2" fmla="*/ 5112 w 5125"/>
              <a:gd name="T3" fmla="*/ 90 h 698"/>
              <a:gd name="T4" fmla="*/ 5111 w 5125"/>
              <a:gd name="T5" fmla="*/ 93 h 698"/>
              <a:gd name="T6" fmla="*/ 5081 w 5125"/>
              <a:gd name="T7" fmla="*/ 55 h 698"/>
              <a:gd name="T8" fmla="*/ 5096 w 5125"/>
              <a:gd name="T9" fmla="*/ 48 h 698"/>
              <a:gd name="T10" fmla="*/ 5125 w 5125"/>
              <a:gd name="T11" fmla="*/ 29 h 698"/>
              <a:gd name="T12" fmla="*/ 4821 w 5125"/>
              <a:gd name="T13" fmla="*/ 10 h 698"/>
              <a:gd name="T14" fmla="*/ 4860 w 5125"/>
              <a:gd name="T15" fmla="*/ 7 h 698"/>
              <a:gd name="T16" fmla="*/ 4886 w 5125"/>
              <a:gd name="T17" fmla="*/ 0 h 698"/>
              <a:gd name="T18" fmla="*/ 4906 w 5125"/>
              <a:gd name="T19" fmla="*/ 19 h 698"/>
              <a:gd name="T20" fmla="*/ 4787 w 5125"/>
              <a:gd name="T21" fmla="*/ 143 h 698"/>
              <a:gd name="T22" fmla="*/ 4738 w 5125"/>
              <a:gd name="T23" fmla="*/ 118 h 698"/>
              <a:gd name="T24" fmla="*/ 4773 w 5125"/>
              <a:gd name="T25" fmla="*/ 4 h 698"/>
              <a:gd name="T26" fmla="*/ 4821 w 5125"/>
              <a:gd name="T27" fmla="*/ 10 h 698"/>
              <a:gd name="T28" fmla="*/ 2666 w 5125"/>
              <a:gd name="T29" fmla="*/ 136 h 698"/>
              <a:gd name="T30" fmla="*/ 2651 w 5125"/>
              <a:gd name="T31" fmla="*/ 114 h 698"/>
              <a:gd name="T32" fmla="*/ 2653 w 5125"/>
              <a:gd name="T33" fmla="*/ 115 h 698"/>
              <a:gd name="T34" fmla="*/ 2674 w 5125"/>
              <a:gd name="T35" fmla="*/ 117 h 698"/>
              <a:gd name="T36" fmla="*/ 2666 w 5125"/>
              <a:gd name="T37" fmla="*/ 136 h 698"/>
              <a:gd name="T38" fmla="*/ 1313 w 5125"/>
              <a:gd name="T39" fmla="*/ 698 h 698"/>
              <a:gd name="T40" fmla="*/ 1273 w 5125"/>
              <a:gd name="T41" fmla="*/ 684 h 698"/>
              <a:gd name="T42" fmla="*/ 1309 w 5125"/>
              <a:gd name="T43" fmla="*/ 661 h 698"/>
              <a:gd name="T44" fmla="*/ 1315 w 5125"/>
              <a:gd name="T45" fmla="*/ 677 h 698"/>
              <a:gd name="T46" fmla="*/ 1313 w 5125"/>
              <a:gd name="T47" fmla="*/ 698 h 698"/>
              <a:gd name="T48" fmla="*/ 322 w 5125"/>
              <a:gd name="T49" fmla="*/ 240 h 698"/>
              <a:gd name="T50" fmla="*/ 329 w 5125"/>
              <a:gd name="T51" fmla="*/ 247 h 698"/>
              <a:gd name="T52" fmla="*/ 318 w 5125"/>
              <a:gd name="T53" fmla="*/ 253 h 698"/>
              <a:gd name="T54" fmla="*/ 322 w 5125"/>
              <a:gd name="T55" fmla="*/ 240 h 698"/>
              <a:gd name="T56" fmla="*/ 167 w 5125"/>
              <a:gd name="T57" fmla="*/ 508 h 698"/>
              <a:gd name="T58" fmla="*/ 199 w 5125"/>
              <a:gd name="T59" fmla="*/ 484 h 698"/>
              <a:gd name="T60" fmla="*/ 273 w 5125"/>
              <a:gd name="T61" fmla="*/ 369 h 698"/>
              <a:gd name="T62" fmla="*/ 282 w 5125"/>
              <a:gd name="T63" fmla="*/ 387 h 698"/>
              <a:gd name="T64" fmla="*/ 335 w 5125"/>
              <a:gd name="T65" fmla="*/ 458 h 698"/>
              <a:gd name="T66" fmla="*/ 198 w 5125"/>
              <a:gd name="T67" fmla="*/ 546 h 698"/>
              <a:gd name="T68" fmla="*/ 183 w 5125"/>
              <a:gd name="T69" fmla="*/ 640 h 698"/>
              <a:gd name="T70" fmla="*/ 171 w 5125"/>
              <a:gd name="T71" fmla="*/ 633 h 698"/>
              <a:gd name="T72" fmla="*/ 0 w 5125"/>
              <a:gd name="T73" fmla="*/ 561 h 698"/>
              <a:gd name="T74" fmla="*/ 167 w 5125"/>
              <a:gd name="T75" fmla="*/ 50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125" h="698">
                <a:moveTo>
                  <a:pt x="5125" y="29"/>
                </a:moveTo>
                <a:cubicBezTo>
                  <a:pt x="5120" y="49"/>
                  <a:pt x="5116" y="70"/>
                  <a:pt x="5112" y="90"/>
                </a:cubicBezTo>
                <a:cubicBezTo>
                  <a:pt x="5112" y="91"/>
                  <a:pt x="5111" y="92"/>
                  <a:pt x="5111" y="93"/>
                </a:cubicBezTo>
                <a:cubicBezTo>
                  <a:pt x="5102" y="78"/>
                  <a:pt x="5092" y="66"/>
                  <a:pt x="5081" y="55"/>
                </a:cubicBezTo>
                <a:cubicBezTo>
                  <a:pt x="5086" y="53"/>
                  <a:pt x="5091" y="50"/>
                  <a:pt x="5096" y="48"/>
                </a:cubicBezTo>
                <a:cubicBezTo>
                  <a:pt x="5106" y="43"/>
                  <a:pt x="5116" y="36"/>
                  <a:pt x="5125" y="29"/>
                </a:cubicBezTo>
                <a:close/>
                <a:moveTo>
                  <a:pt x="4821" y="10"/>
                </a:moveTo>
                <a:cubicBezTo>
                  <a:pt x="4834" y="10"/>
                  <a:pt x="4847" y="9"/>
                  <a:pt x="4860" y="7"/>
                </a:cubicBezTo>
                <a:cubicBezTo>
                  <a:pt x="4869" y="5"/>
                  <a:pt x="4878" y="3"/>
                  <a:pt x="4886" y="0"/>
                </a:cubicBezTo>
                <a:cubicBezTo>
                  <a:pt x="4892" y="7"/>
                  <a:pt x="4899" y="13"/>
                  <a:pt x="4906" y="19"/>
                </a:cubicBezTo>
                <a:cubicBezTo>
                  <a:pt x="4856" y="40"/>
                  <a:pt x="4815" y="86"/>
                  <a:pt x="4787" y="143"/>
                </a:cubicBezTo>
                <a:cubicBezTo>
                  <a:pt x="4772" y="133"/>
                  <a:pt x="4755" y="124"/>
                  <a:pt x="4738" y="118"/>
                </a:cubicBezTo>
                <a:cubicBezTo>
                  <a:pt x="4761" y="86"/>
                  <a:pt x="4773" y="46"/>
                  <a:pt x="4773" y="4"/>
                </a:cubicBezTo>
                <a:cubicBezTo>
                  <a:pt x="4789" y="8"/>
                  <a:pt x="4805" y="10"/>
                  <a:pt x="4821" y="10"/>
                </a:cubicBezTo>
                <a:close/>
                <a:moveTo>
                  <a:pt x="2666" y="136"/>
                </a:moveTo>
                <a:cubicBezTo>
                  <a:pt x="2661" y="129"/>
                  <a:pt x="2656" y="121"/>
                  <a:pt x="2651" y="114"/>
                </a:cubicBezTo>
                <a:cubicBezTo>
                  <a:pt x="2652" y="114"/>
                  <a:pt x="2652" y="114"/>
                  <a:pt x="2653" y="115"/>
                </a:cubicBezTo>
                <a:cubicBezTo>
                  <a:pt x="2660" y="116"/>
                  <a:pt x="2667" y="116"/>
                  <a:pt x="2674" y="117"/>
                </a:cubicBezTo>
                <a:cubicBezTo>
                  <a:pt x="2671" y="123"/>
                  <a:pt x="2669" y="130"/>
                  <a:pt x="2666" y="136"/>
                </a:cubicBezTo>
                <a:close/>
                <a:moveTo>
                  <a:pt x="1313" y="698"/>
                </a:moveTo>
                <a:cubicBezTo>
                  <a:pt x="1300" y="691"/>
                  <a:pt x="1286" y="687"/>
                  <a:pt x="1273" y="684"/>
                </a:cubicBezTo>
                <a:cubicBezTo>
                  <a:pt x="1309" y="661"/>
                  <a:pt x="1309" y="661"/>
                  <a:pt x="1309" y="661"/>
                </a:cubicBezTo>
                <a:cubicBezTo>
                  <a:pt x="1313" y="666"/>
                  <a:pt x="1315" y="672"/>
                  <a:pt x="1315" y="677"/>
                </a:cubicBezTo>
                <a:cubicBezTo>
                  <a:pt x="1314" y="684"/>
                  <a:pt x="1314" y="691"/>
                  <a:pt x="1313" y="698"/>
                </a:cubicBezTo>
                <a:close/>
                <a:moveTo>
                  <a:pt x="322" y="240"/>
                </a:moveTo>
                <a:cubicBezTo>
                  <a:pt x="324" y="242"/>
                  <a:pt x="326" y="245"/>
                  <a:pt x="329" y="247"/>
                </a:cubicBezTo>
                <a:cubicBezTo>
                  <a:pt x="325" y="249"/>
                  <a:pt x="322" y="251"/>
                  <a:pt x="318" y="253"/>
                </a:cubicBezTo>
                <a:cubicBezTo>
                  <a:pt x="319" y="249"/>
                  <a:pt x="320" y="244"/>
                  <a:pt x="322" y="240"/>
                </a:cubicBezTo>
                <a:close/>
                <a:moveTo>
                  <a:pt x="167" y="508"/>
                </a:moveTo>
                <a:cubicBezTo>
                  <a:pt x="179" y="502"/>
                  <a:pt x="190" y="494"/>
                  <a:pt x="199" y="484"/>
                </a:cubicBezTo>
                <a:cubicBezTo>
                  <a:pt x="202" y="481"/>
                  <a:pt x="238" y="440"/>
                  <a:pt x="273" y="369"/>
                </a:cubicBezTo>
                <a:cubicBezTo>
                  <a:pt x="276" y="375"/>
                  <a:pt x="278" y="381"/>
                  <a:pt x="282" y="387"/>
                </a:cubicBezTo>
                <a:cubicBezTo>
                  <a:pt x="297" y="413"/>
                  <a:pt x="315" y="436"/>
                  <a:pt x="335" y="458"/>
                </a:cubicBezTo>
                <a:cubicBezTo>
                  <a:pt x="273" y="462"/>
                  <a:pt x="224" y="493"/>
                  <a:pt x="198" y="546"/>
                </a:cubicBezTo>
                <a:cubicBezTo>
                  <a:pt x="181" y="580"/>
                  <a:pt x="178" y="611"/>
                  <a:pt x="183" y="640"/>
                </a:cubicBezTo>
                <a:cubicBezTo>
                  <a:pt x="179" y="638"/>
                  <a:pt x="175" y="635"/>
                  <a:pt x="171" y="633"/>
                </a:cubicBezTo>
                <a:cubicBezTo>
                  <a:pt x="109" y="596"/>
                  <a:pt x="53" y="572"/>
                  <a:pt x="0" y="561"/>
                </a:cubicBezTo>
                <a:cubicBezTo>
                  <a:pt x="56" y="550"/>
                  <a:pt x="112" y="532"/>
                  <a:pt x="167" y="5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813341" y="2255519"/>
            <a:ext cx="737136" cy="638851"/>
            <a:chOff x="6932613" y="1747838"/>
            <a:chExt cx="857251" cy="742950"/>
          </a:xfrm>
        </p:grpSpPr>
        <p:sp>
          <p:nvSpPr>
            <p:cNvPr id="10" name="Freeform 724"/>
            <p:cNvSpPr/>
            <p:nvPr/>
          </p:nvSpPr>
          <p:spPr bwMode="auto">
            <a:xfrm>
              <a:off x="6932613" y="2211388"/>
              <a:ext cx="377825" cy="147638"/>
            </a:xfrm>
            <a:custGeom>
              <a:avLst/>
              <a:gdLst>
                <a:gd name="T0" fmla="*/ 15 w 783"/>
                <a:gd name="T1" fmla="*/ 302 h 307"/>
                <a:gd name="T2" fmla="*/ 2 w 783"/>
                <a:gd name="T3" fmla="*/ 280 h 307"/>
                <a:gd name="T4" fmla="*/ 28 w 783"/>
                <a:gd name="T5" fmla="*/ 247 h 307"/>
                <a:gd name="T6" fmla="*/ 730 w 783"/>
                <a:gd name="T7" fmla="*/ 11 h 307"/>
                <a:gd name="T8" fmla="*/ 772 w 783"/>
                <a:gd name="T9" fmla="*/ 14 h 307"/>
                <a:gd name="T10" fmla="*/ 769 w 783"/>
                <a:gd name="T11" fmla="*/ 56 h 307"/>
                <a:gd name="T12" fmla="*/ 35 w 783"/>
                <a:gd name="T13" fmla="*/ 306 h 307"/>
                <a:gd name="T14" fmla="*/ 15 w 783"/>
                <a:gd name="T15" fmla="*/ 302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3" h="307">
                  <a:moveTo>
                    <a:pt x="15" y="302"/>
                  </a:moveTo>
                  <a:cubicBezTo>
                    <a:pt x="8" y="297"/>
                    <a:pt x="3" y="289"/>
                    <a:pt x="2" y="280"/>
                  </a:cubicBezTo>
                  <a:cubicBezTo>
                    <a:pt x="0" y="264"/>
                    <a:pt x="12" y="249"/>
                    <a:pt x="28" y="247"/>
                  </a:cubicBezTo>
                  <a:cubicBezTo>
                    <a:pt x="512" y="193"/>
                    <a:pt x="728" y="13"/>
                    <a:pt x="730" y="11"/>
                  </a:cubicBezTo>
                  <a:cubicBezTo>
                    <a:pt x="743" y="0"/>
                    <a:pt x="762" y="2"/>
                    <a:pt x="772" y="14"/>
                  </a:cubicBezTo>
                  <a:cubicBezTo>
                    <a:pt x="783" y="27"/>
                    <a:pt x="782" y="46"/>
                    <a:pt x="769" y="56"/>
                  </a:cubicBezTo>
                  <a:cubicBezTo>
                    <a:pt x="760" y="64"/>
                    <a:pt x="539" y="250"/>
                    <a:pt x="35" y="306"/>
                  </a:cubicBezTo>
                  <a:cubicBezTo>
                    <a:pt x="27" y="307"/>
                    <a:pt x="21" y="305"/>
                    <a:pt x="15" y="302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25"/>
            <p:cNvSpPr/>
            <p:nvPr/>
          </p:nvSpPr>
          <p:spPr bwMode="auto">
            <a:xfrm>
              <a:off x="7188201" y="1747838"/>
              <a:ext cx="601663" cy="622300"/>
            </a:xfrm>
            <a:custGeom>
              <a:avLst/>
              <a:gdLst>
                <a:gd name="T0" fmla="*/ 1198 w 1247"/>
                <a:gd name="T1" fmla="*/ 888 h 1287"/>
                <a:gd name="T2" fmla="*/ 246 w 1247"/>
                <a:gd name="T3" fmla="*/ 1025 h 1287"/>
                <a:gd name="T4" fmla="*/ 609 w 1247"/>
                <a:gd name="T5" fmla="*/ 53 h 1287"/>
                <a:gd name="T6" fmla="*/ 689 w 1247"/>
                <a:gd name="T7" fmla="*/ 194 h 1287"/>
                <a:gd name="T8" fmla="*/ 908 w 1247"/>
                <a:gd name="T9" fmla="*/ 88 h 1287"/>
                <a:gd name="T10" fmla="*/ 826 w 1247"/>
                <a:gd name="T11" fmla="*/ 376 h 1287"/>
                <a:gd name="T12" fmla="*/ 1159 w 1247"/>
                <a:gd name="T13" fmla="*/ 322 h 1287"/>
                <a:gd name="T14" fmla="*/ 952 w 1247"/>
                <a:gd name="T15" fmla="*/ 585 h 1287"/>
                <a:gd name="T16" fmla="*/ 1220 w 1247"/>
                <a:gd name="T17" fmla="*/ 591 h 1287"/>
                <a:gd name="T18" fmla="*/ 1008 w 1247"/>
                <a:gd name="T19" fmla="*/ 779 h 1287"/>
                <a:gd name="T20" fmla="*/ 1198 w 1247"/>
                <a:gd name="T21" fmla="*/ 888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7" h="1287">
                  <a:moveTo>
                    <a:pt x="1198" y="888"/>
                  </a:moveTo>
                  <a:cubicBezTo>
                    <a:pt x="1180" y="1032"/>
                    <a:pt x="492" y="1287"/>
                    <a:pt x="246" y="1025"/>
                  </a:cubicBezTo>
                  <a:cubicBezTo>
                    <a:pt x="0" y="762"/>
                    <a:pt x="446" y="63"/>
                    <a:pt x="609" y="53"/>
                  </a:cubicBezTo>
                  <a:cubicBezTo>
                    <a:pt x="772" y="43"/>
                    <a:pt x="689" y="194"/>
                    <a:pt x="689" y="194"/>
                  </a:cubicBezTo>
                  <a:cubicBezTo>
                    <a:pt x="689" y="194"/>
                    <a:pt x="805" y="0"/>
                    <a:pt x="908" y="88"/>
                  </a:cubicBezTo>
                  <a:cubicBezTo>
                    <a:pt x="1011" y="177"/>
                    <a:pt x="792" y="313"/>
                    <a:pt x="826" y="376"/>
                  </a:cubicBezTo>
                  <a:cubicBezTo>
                    <a:pt x="860" y="440"/>
                    <a:pt x="1094" y="209"/>
                    <a:pt x="1159" y="322"/>
                  </a:cubicBezTo>
                  <a:cubicBezTo>
                    <a:pt x="1224" y="436"/>
                    <a:pt x="942" y="519"/>
                    <a:pt x="952" y="585"/>
                  </a:cubicBezTo>
                  <a:cubicBezTo>
                    <a:pt x="961" y="651"/>
                    <a:pt x="1193" y="473"/>
                    <a:pt x="1220" y="591"/>
                  </a:cubicBezTo>
                  <a:cubicBezTo>
                    <a:pt x="1247" y="709"/>
                    <a:pt x="981" y="727"/>
                    <a:pt x="1008" y="779"/>
                  </a:cubicBezTo>
                  <a:cubicBezTo>
                    <a:pt x="1036" y="831"/>
                    <a:pt x="1216" y="756"/>
                    <a:pt x="1198" y="88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26"/>
            <p:cNvSpPr/>
            <p:nvPr/>
          </p:nvSpPr>
          <p:spPr bwMode="auto">
            <a:xfrm>
              <a:off x="7239001" y="1927225"/>
              <a:ext cx="392113" cy="377825"/>
            </a:xfrm>
            <a:custGeom>
              <a:avLst/>
              <a:gdLst>
                <a:gd name="T0" fmla="*/ 115 w 813"/>
                <a:gd name="T1" fmla="*/ 621 h 782"/>
                <a:gd name="T2" fmla="*/ 557 w 813"/>
                <a:gd name="T3" fmla="*/ 762 h 782"/>
                <a:gd name="T4" fmla="*/ 779 w 813"/>
                <a:gd name="T5" fmla="*/ 586 h 782"/>
                <a:gd name="T6" fmla="*/ 574 w 813"/>
                <a:gd name="T7" fmla="*/ 575 h 782"/>
                <a:gd name="T8" fmla="*/ 734 w 813"/>
                <a:gd name="T9" fmla="*/ 405 h 782"/>
                <a:gd name="T10" fmla="*/ 493 w 813"/>
                <a:gd name="T11" fmla="*/ 421 h 782"/>
                <a:gd name="T12" fmla="*/ 603 w 813"/>
                <a:gd name="T13" fmla="*/ 158 h 782"/>
                <a:gd name="T14" fmla="*/ 364 w 813"/>
                <a:gd name="T15" fmla="*/ 285 h 782"/>
                <a:gd name="T16" fmla="*/ 394 w 813"/>
                <a:gd name="T17" fmla="*/ 60 h 782"/>
                <a:gd name="T18" fmla="*/ 236 w 813"/>
                <a:gd name="T19" fmla="*/ 205 h 782"/>
                <a:gd name="T20" fmla="*/ 231 w 813"/>
                <a:gd name="T21" fmla="*/ 24 h 782"/>
                <a:gd name="T22" fmla="*/ 115 w 813"/>
                <a:gd name="T23" fmla="*/ 621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782">
                  <a:moveTo>
                    <a:pt x="115" y="621"/>
                  </a:moveTo>
                  <a:cubicBezTo>
                    <a:pt x="224" y="782"/>
                    <a:pt x="490" y="770"/>
                    <a:pt x="557" y="762"/>
                  </a:cubicBezTo>
                  <a:cubicBezTo>
                    <a:pt x="623" y="753"/>
                    <a:pt x="813" y="669"/>
                    <a:pt x="779" y="586"/>
                  </a:cubicBezTo>
                  <a:cubicBezTo>
                    <a:pt x="744" y="502"/>
                    <a:pt x="610" y="652"/>
                    <a:pt x="574" y="575"/>
                  </a:cubicBezTo>
                  <a:cubicBezTo>
                    <a:pt x="539" y="498"/>
                    <a:pt x="770" y="473"/>
                    <a:pt x="734" y="405"/>
                  </a:cubicBezTo>
                  <a:cubicBezTo>
                    <a:pt x="698" y="337"/>
                    <a:pt x="520" y="463"/>
                    <a:pt x="493" y="421"/>
                  </a:cubicBezTo>
                  <a:cubicBezTo>
                    <a:pt x="465" y="379"/>
                    <a:pt x="688" y="251"/>
                    <a:pt x="603" y="158"/>
                  </a:cubicBezTo>
                  <a:cubicBezTo>
                    <a:pt x="519" y="65"/>
                    <a:pt x="420" y="332"/>
                    <a:pt x="364" y="285"/>
                  </a:cubicBezTo>
                  <a:cubicBezTo>
                    <a:pt x="309" y="238"/>
                    <a:pt x="487" y="102"/>
                    <a:pt x="394" y="60"/>
                  </a:cubicBezTo>
                  <a:cubicBezTo>
                    <a:pt x="300" y="18"/>
                    <a:pt x="276" y="224"/>
                    <a:pt x="236" y="205"/>
                  </a:cubicBezTo>
                  <a:cubicBezTo>
                    <a:pt x="195" y="186"/>
                    <a:pt x="321" y="48"/>
                    <a:pt x="231" y="24"/>
                  </a:cubicBezTo>
                  <a:cubicBezTo>
                    <a:pt x="142" y="0"/>
                    <a:pt x="0" y="452"/>
                    <a:pt x="115" y="621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27"/>
            <p:cNvSpPr/>
            <p:nvPr/>
          </p:nvSpPr>
          <p:spPr bwMode="auto">
            <a:xfrm>
              <a:off x="7100888" y="2070100"/>
              <a:ext cx="111125" cy="249238"/>
            </a:xfrm>
            <a:custGeom>
              <a:avLst/>
              <a:gdLst>
                <a:gd name="T0" fmla="*/ 91 w 231"/>
                <a:gd name="T1" fmla="*/ 481 h 515"/>
                <a:gd name="T2" fmla="*/ 224 w 231"/>
                <a:gd name="T3" fmla="*/ 236 h 515"/>
                <a:gd name="T4" fmla="*/ 140 w 231"/>
                <a:gd name="T5" fmla="*/ 11 h 515"/>
                <a:gd name="T6" fmla="*/ 4 w 231"/>
                <a:gd name="T7" fmla="*/ 236 h 515"/>
                <a:gd name="T8" fmla="*/ 91 w 231"/>
                <a:gd name="T9" fmla="*/ 481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515">
                  <a:moveTo>
                    <a:pt x="91" y="481"/>
                  </a:moveTo>
                  <a:cubicBezTo>
                    <a:pt x="91" y="481"/>
                    <a:pt x="216" y="348"/>
                    <a:pt x="224" y="236"/>
                  </a:cubicBezTo>
                  <a:cubicBezTo>
                    <a:pt x="231" y="125"/>
                    <a:pt x="207" y="21"/>
                    <a:pt x="140" y="11"/>
                  </a:cubicBezTo>
                  <a:cubicBezTo>
                    <a:pt x="73" y="0"/>
                    <a:pt x="7" y="117"/>
                    <a:pt x="4" y="236"/>
                  </a:cubicBezTo>
                  <a:cubicBezTo>
                    <a:pt x="1" y="355"/>
                    <a:pt x="0" y="515"/>
                    <a:pt x="91" y="481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28"/>
            <p:cNvSpPr/>
            <p:nvPr/>
          </p:nvSpPr>
          <p:spPr bwMode="auto">
            <a:xfrm>
              <a:off x="7124701" y="2308225"/>
              <a:ext cx="169863" cy="182563"/>
            </a:xfrm>
            <a:custGeom>
              <a:avLst/>
              <a:gdLst>
                <a:gd name="T0" fmla="*/ 58 w 354"/>
                <a:gd name="T1" fmla="*/ 0 h 377"/>
                <a:gd name="T2" fmla="*/ 334 w 354"/>
                <a:gd name="T3" fmla="*/ 214 h 377"/>
                <a:gd name="T4" fmla="*/ 97 w 354"/>
                <a:gd name="T5" fmla="*/ 248 h 377"/>
                <a:gd name="T6" fmla="*/ 0 w 354"/>
                <a:gd name="T7" fmla="*/ 10 h 377"/>
                <a:gd name="T8" fmla="*/ 58 w 354"/>
                <a:gd name="T9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377">
                  <a:moveTo>
                    <a:pt x="58" y="0"/>
                  </a:moveTo>
                  <a:cubicBezTo>
                    <a:pt x="58" y="0"/>
                    <a:pt x="315" y="62"/>
                    <a:pt x="334" y="214"/>
                  </a:cubicBezTo>
                  <a:cubicBezTo>
                    <a:pt x="354" y="367"/>
                    <a:pt x="181" y="377"/>
                    <a:pt x="97" y="248"/>
                  </a:cubicBezTo>
                  <a:cubicBezTo>
                    <a:pt x="14" y="119"/>
                    <a:pt x="0" y="10"/>
                    <a:pt x="0" y="1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560982" y="2203646"/>
            <a:ext cx="601995" cy="570598"/>
            <a:chOff x="4313238" y="1687513"/>
            <a:chExt cx="700088" cy="663575"/>
          </a:xfrm>
        </p:grpSpPr>
        <p:sp>
          <p:nvSpPr>
            <p:cNvPr id="16" name="Freeform 729"/>
            <p:cNvSpPr/>
            <p:nvPr/>
          </p:nvSpPr>
          <p:spPr bwMode="auto">
            <a:xfrm>
              <a:off x="4337051" y="1730375"/>
              <a:ext cx="676275" cy="620713"/>
            </a:xfrm>
            <a:custGeom>
              <a:avLst/>
              <a:gdLst>
                <a:gd name="T0" fmla="*/ 0 w 1400"/>
                <a:gd name="T1" fmla="*/ 604 h 1285"/>
                <a:gd name="T2" fmla="*/ 1017 w 1400"/>
                <a:gd name="T3" fmla="*/ 1029 h 1285"/>
                <a:gd name="T4" fmla="*/ 797 w 1400"/>
                <a:gd name="T5" fmla="*/ 0 h 1285"/>
                <a:gd name="T6" fmla="*/ 707 w 1400"/>
                <a:gd name="T7" fmla="*/ 367 h 1285"/>
                <a:gd name="T8" fmla="*/ 327 w 1400"/>
                <a:gd name="T9" fmla="*/ 228 h 1285"/>
                <a:gd name="T10" fmla="*/ 434 w 1400"/>
                <a:gd name="T11" fmla="*/ 632 h 1285"/>
                <a:gd name="T12" fmla="*/ 0 w 1400"/>
                <a:gd name="T13" fmla="*/ 604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0" h="1285">
                  <a:moveTo>
                    <a:pt x="0" y="604"/>
                  </a:moveTo>
                  <a:cubicBezTo>
                    <a:pt x="0" y="604"/>
                    <a:pt x="448" y="1285"/>
                    <a:pt x="1017" y="1029"/>
                  </a:cubicBezTo>
                  <a:cubicBezTo>
                    <a:pt x="1017" y="1029"/>
                    <a:pt x="1400" y="603"/>
                    <a:pt x="797" y="0"/>
                  </a:cubicBezTo>
                  <a:cubicBezTo>
                    <a:pt x="797" y="0"/>
                    <a:pt x="562" y="159"/>
                    <a:pt x="707" y="367"/>
                  </a:cubicBezTo>
                  <a:cubicBezTo>
                    <a:pt x="707" y="367"/>
                    <a:pt x="485" y="177"/>
                    <a:pt x="327" y="228"/>
                  </a:cubicBezTo>
                  <a:cubicBezTo>
                    <a:pt x="327" y="228"/>
                    <a:pt x="289" y="436"/>
                    <a:pt x="434" y="632"/>
                  </a:cubicBezTo>
                  <a:cubicBezTo>
                    <a:pt x="434" y="632"/>
                    <a:pt x="270" y="473"/>
                    <a:pt x="0" y="60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30"/>
            <p:cNvSpPr/>
            <p:nvPr/>
          </p:nvSpPr>
          <p:spPr bwMode="auto">
            <a:xfrm>
              <a:off x="4395788" y="1858963"/>
              <a:ext cx="152400" cy="93663"/>
            </a:xfrm>
            <a:custGeom>
              <a:avLst/>
              <a:gdLst>
                <a:gd name="T0" fmla="*/ 316 w 316"/>
                <a:gd name="T1" fmla="*/ 171 h 194"/>
                <a:gd name="T2" fmla="*/ 288 w 316"/>
                <a:gd name="T3" fmla="*/ 194 h 194"/>
                <a:gd name="T4" fmla="*/ 0 w 316"/>
                <a:gd name="T5" fmla="*/ 36 h 194"/>
                <a:gd name="T6" fmla="*/ 8 w 316"/>
                <a:gd name="T7" fmla="*/ 0 h 194"/>
                <a:gd name="T8" fmla="*/ 316 w 316"/>
                <a:gd name="T9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194">
                  <a:moveTo>
                    <a:pt x="316" y="171"/>
                  </a:moveTo>
                  <a:cubicBezTo>
                    <a:pt x="288" y="194"/>
                    <a:pt x="288" y="194"/>
                    <a:pt x="288" y="194"/>
                  </a:cubicBezTo>
                  <a:cubicBezTo>
                    <a:pt x="287" y="193"/>
                    <a:pt x="197" y="82"/>
                    <a:pt x="0" y="3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18" y="50"/>
                    <a:pt x="313" y="166"/>
                    <a:pt x="316" y="17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31"/>
            <p:cNvSpPr/>
            <p:nvPr/>
          </p:nvSpPr>
          <p:spPr bwMode="auto">
            <a:xfrm>
              <a:off x="4351338" y="1736725"/>
              <a:ext cx="190500" cy="163513"/>
            </a:xfrm>
            <a:custGeom>
              <a:avLst/>
              <a:gdLst>
                <a:gd name="T0" fmla="*/ 394 w 397"/>
                <a:gd name="T1" fmla="*/ 339 h 339"/>
                <a:gd name="T2" fmla="*/ 0 w 397"/>
                <a:gd name="T3" fmla="*/ 23 h 339"/>
                <a:gd name="T4" fmla="*/ 29 w 397"/>
                <a:gd name="T5" fmla="*/ 0 h 339"/>
                <a:gd name="T6" fmla="*/ 397 w 397"/>
                <a:gd name="T7" fmla="*/ 302 h 339"/>
                <a:gd name="T8" fmla="*/ 394 w 397"/>
                <a:gd name="T9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339">
                  <a:moveTo>
                    <a:pt x="394" y="339"/>
                  </a:moveTo>
                  <a:cubicBezTo>
                    <a:pt x="388" y="338"/>
                    <a:pt x="239" y="322"/>
                    <a:pt x="0" y="2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5" y="284"/>
                    <a:pt x="396" y="302"/>
                    <a:pt x="397" y="302"/>
                  </a:cubicBezTo>
                  <a:lnTo>
                    <a:pt x="394" y="339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32"/>
            <p:cNvSpPr/>
            <p:nvPr/>
          </p:nvSpPr>
          <p:spPr bwMode="auto">
            <a:xfrm>
              <a:off x="4543426" y="1727200"/>
              <a:ext cx="101600" cy="193675"/>
            </a:xfrm>
            <a:custGeom>
              <a:avLst/>
              <a:gdLst>
                <a:gd name="T0" fmla="*/ 195 w 210"/>
                <a:gd name="T1" fmla="*/ 403 h 403"/>
                <a:gd name="T2" fmla="*/ 0 w 210"/>
                <a:gd name="T3" fmla="*/ 6 h 403"/>
                <a:gd name="T4" fmla="*/ 36 w 210"/>
                <a:gd name="T5" fmla="*/ 0 h 403"/>
                <a:gd name="T6" fmla="*/ 210 w 210"/>
                <a:gd name="T7" fmla="*/ 370 h 403"/>
                <a:gd name="T8" fmla="*/ 195 w 210"/>
                <a:gd name="T9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02">
                  <a:moveTo>
                    <a:pt x="195" y="403"/>
                  </a:moveTo>
                  <a:cubicBezTo>
                    <a:pt x="190" y="401"/>
                    <a:pt x="55" y="340"/>
                    <a:pt x="0" y="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87" y="311"/>
                    <a:pt x="209" y="369"/>
                    <a:pt x="210" y="370"/>
                  </a:cubicBezTo>
                  <a:lnTo>
                    <a:pt x="195" y="403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33"/>
            <p:cNvSpPr/>
            <p:nvPr/>
          </p:nvSpPr>
          <p:spPr bwMode="auto">
            <a:xfrm>
              <a:off x="4440238" y="1757363"/>
              <a:ext cx="95250" cy="130175"/>
            </a:xfrm>
            <a:custGeom>
              <a:avLst/>
              <a:gdLst>
                <a:gd name="T0" fmla="*/ 182 w 197"/>
                <a:gd name="T1" fmla="*/ 270 h 270"/>
                <a:gd name="T2" fmla="*/ 0 w 197"/>
                <a:gd name="T3" fmla="*/ 11 h 270"/>
                <a:gd name="T4" fmla="*/ 35 w 197"/>
                <a:gd name="T5" fmla="*/ 0 h 270"/>
                <a:gd name="T6" fmla="*/ 197 w 197"/>
                <a:gd name="T7" fmla="*/ 237 h 270"/>
                <a:gd name="T8" fmla="*/ 182 w 197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270">
                  <a:moveTo>
                    <a:pt x="182" y="270"/>
                  </a:moveTo>
                  <a:cubicBezTo>
                    <a:pt x="177" y="268"/>
                    <a:pt x="66" y="217"/>
                    <a:pt x="0" y="1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6" y="189"/>
                    <a:pt x="196" y="236"/>
                    <a:pt x="197" y="237"/>
                  </a:cubicBezTo>
                  <a:lnTo>
                    <a:pt x="182" y="27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34"/>
            <p:cNvSpPr/>
            <p:nvPr/>
          </p:nvSpPr>
          <p:spPr bwMode="auto">
            <a:xfrm>
              <a:off x="4352926" y="1838325"/>
              <a:ext cx="65088" cy="65088"/>
            </a:xfrm>
            <a:custGeom>
              <a:avLst/>
              <a:gdLst>
                <a:gd name="T0" fmla="*/ 112 w 134"/>
                <a:gd name="T1" fmla="*/ 26 h 134"/>
                <a:gd name="T2" fmla="*/ 107 w 134"/>
                <a:gd name="T3" fmla="*/ 112 h 134"/>
                <a:gd name="T4" fmla="*/ 22 w 134"/>
                <a:gd name="T5" fmla="*/ 107 h 134"/>
                <a:gd name="T6" fmla="*/ 27 w 134"/>
                <a:gd name="T7" fmla="*/ 22 h 134"/>
                <a:gd name="T8" fmla="*/ 112 w 134"/>
                <a:gd name="T9" fmla="*/ 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34">
                  <a:moveTo>
                    <a:pt x="112" y="26"/>
                  </a:moveTo>
                  <a:cubicBezTo>
                    <a:pt x="134" y="51"/>
                    <a:pt x="132" y="89"/>
                    <a:pt x="107" y="112"/>
                  </a:cubicBezTo>
                  <a:cubicBezTo>
                    <a:pt x="83" y="134"/>
                    <a:pt x="44" y="132"/>
                    <a:pt x="22" y="107"/>
                  </a:cubicBezTo>
                  <a:cubicBezTo>
                    <a:pt x="0" y="82"/>
                    <a:pt x="2" y="44"/>
                    <a:pt x="27" y="22"/>
                  </a:cubicBezTo>
                  <a:cubicBezTo>
                    <a:pt x="52" y="0"/>
                    <a:pt x="90" y="2"/>
                    <a:pt x="112" y="2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735"/>
            <p:cNvSpPr/>
            <p:nvPr/>
          </p:nvSpPr>
          <p:spPr bwMode="auto">
            <a:xfrm>
              <a:off x="4313238" y="1698625"/>
              <a:ext cx="65088" cy="65088"/>
            </a:xfrm>
            <a:custGeom>
              <a:avLst/>
              <a:gdLst>
                <a:gd name="T0" fmla="*/ 112 w 134"/>
                <a:gd name="T1" fmla="*/ 27 h 134"/>
                <a:gd name="T2" fmla="*/ 108 w 134"/>
                <a:gd name="T3" fmla="*/ 112 h 134"/>
                <a:gd name="T4" fmla="*/ 22 w 134"/>
                <a:gd name="T5" fmla="*/ 108 h 134"/>
                <a:gd name="T6" fmla="*/ 27 w 134"/>
                <a:gd name="T7" fmla="*/ 22 h 134"/>
                <a:gd name="T8" fmla="*/ 112 w 134"/>
                <a:gd name="T9" fmla="*/ 2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34">
                  <a:moveTo>
                    <a:pt x="112" y="27"/>
                  </a:moveTo>
                  <a:cubicBezTo>
                    <a:pt x="134" y="52"/>
                    <a:pt x="132" y="90"/>
                    <a:pt x="108" y="112"/>
                  </a:cubicBezTo>
                  <a:cubicBezTo>
                    <a:pt x="83" y="134"/>
                    <a:pt x="45" y="132"/>
                    <a:pt x="22" y="108"/>
                  </a:cubicBezTo>
                  <a:cubicBezTo>
                    <a:pt x="0" y="83"/>
                    <a:pt x="2" y="45"/>
                    <a:pt x="27" y="22"/>
                  </a:cubicBezTo>
                  <a:cubicBezTo>
                    <a:pt x="52" y="0"/>
                    <a:pt x="90" y="2"/>
                    <a:pt x="112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36"/>
            <p:cNvSpPr/>
            <p:nvPr/>
          </p:nvSpPr>
          <p:spPr bwMode="auto">
            <a:xfrm>
              <a:off x="4406901" y="1711325"/>
              <a:ext cx="65088" cy="65088"/>
            </a:xfrm>
            <a:custGeom>
              <a:avLst/>
              <a:gdLst>
                <a:gd name="T0" fmla="*/ 112 w 134"/>
                <a:gd name="T1" fmla="*/ 27 h 135"/>
                <a:gd name="T2" fmla="*/ 107 w 134"/>
                <a:gd name="T3" fmla="*/ 113 h 135"/>
                <a:gd name="T4" fmla="*/ 22 w 134"/>
                <a:gd name="T5" fmla="*/ 108 h 135"/>
                <a:gd name="T6" fmla="*/ 27 w 134"/>
                <a:gd name="T7" fmla="*/ 23 h 135"/>
                <a:gd name="T8" fmla="*/ 112 w 134"/>
                <a:gd name="T9" fmla="*/ 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35">
                  <a:moveTo>
                    <a:pt x="112" y="27"/>
                  </a:moveTo>
                  <a:cubicBezTo>
                    <a:pt x="134" y="52"/>
                    <a:pt x="132" y="90"/>
                    <a:pt x="107" y="113"/>
                  </a:cubicBezTo>
                  <a:cubicBezTo>
                    <a:pt x="83" y="135"/>
                    <a:pt x="44" y="133"/>
                    <a:pt x="22" y="108"/>
                  </a:cubicBezTo>
                  <a:cubicBezTo>
                    <a:pt x="0" y="83"/>
                    <a:pt x="2" y="45"/>
                    <a:pt x="27" y="23"/>
                  </a:cubicBezTo>
                  <a:cubicBezTo>
                    <a:pt x="51" y="0"/>
                    <a:pt x="90" y="3"/>
                    <a:pt x="112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737"/>
            <p:cNvSpPr/>
            <p:nvPr/>
          </p:nvSpPr>
          <p:spPr bwMode="auto">
            <a:xfrm>
              <a:off x="4521201" y="1687513"/>
              <a:ext cx="65088" cy="65088"/>
            </a:xfrm>
            <a:custGeom>
              <a:avLst/>
              <a:gdLst>
                <a:gd name="T0" fmla="*/ 112 w 134"/>
                <a:gd name="T1" fmla="*/ 27 h 135"/>
                <a:gd name="T2" fmla="*/ 107 w 134"/>
                <a:gd name="T3" fmla="*/ 112 h 135"/>
                <a:gd name="T4" fmla="*/ 22 w 134"/>
                <a:gd name="T5" fmla="*/ 108 h 135"/>
                <a:gd name="T6" fmla="*/ 26 w 134"/>
                <a:gd name="T7" fmla="*/ 22 h 135"/>
                <a:gd name="T8" fmla="*/ 112 w 134"/>
                <a:gd name="T9" fmla="*/ 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35">
                  <a:moveTo>
                    <a:pt x="112" y="27"/>
                  </a:moveTo>
                  <a:cubicBezTo>
                    <a:pt x="134" y="52"/>
                    <a:pt x="132" y="90"/>
                    <a:pt x="107" y="112"/>
                  </a:cubicBezTo>
                  <a:cubicBezTo>
                    <a:pt x="82" y="135"/>
                    <a:pt x="44" y="133"/>
                    <a:pt x="22" y="108"/>
                  </a:cubicBezTo>
                  <a:cubicBezTo>
                    <a:pt x="0" y="83"/>
                    <a:pt x="2" y="45"/>
                    <a:pt x="26" y="22"/>
                  </a:cubicBezTo>
                  <a:cubicBezTo>
                    <a:pt x="51" y="0"/>
                    <a:pt x="89" y="2"/>
                    <a:pt x="112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169624" y="2595420"/>
            <a:ext cx="743961" cy="443647"/>
            <a:chOff x="7346951" y="2143125"/>
            <a:chExt cx="865188" cy="515938"/>
          </a:xfrm>
        </p:grpSpPr>
        <p:sp>
          <p:nvSpPr>
            <p:cNvPr id="26" name="Freeform 738"/>
            <p:cNvSpPr/>
            <p:nvPr/>
          </p:nvSpPr>
          <p:spPr bwMode="auto">
            <a:xfrm>
              <a:off x="7346951" y="2233613"/>
              <a:ext cx="765175" cy="293688"/>
            </a:xfrm>
            <a:custGeom>
              <a:avLst/>
              <a:gdLst>
                <a:gd name="T0" fmla="*/ 1 w 1585"/>
                <a:gd name="T1" fmla="*/ 599 h 609"/>
                <a:gd name="T2" fmla="*/ 16 w 1585"/>
                <a:gd name="T3" fmla="*/ 609 h 609"/>
                <a:gd name="T4" fmla="*/ 1576 w 1585"/>
                <a:gd name="T5" fmla="*/ 32 h 609"/>
                <a:gd name="T6" fmla="*/ 1580 w 1585"/>
                <a:gd name="T7" fmla="*/ 9 h 609"/>
                <a:gd name="T8" fmla="*/ 1557 w 1585"/>
                <a:gd name="T9" fmla="*/ 5 h 609"/>
                <a:gd name="T10" fmla="*/ 16 w 1585"/>
                <a:gd name="T11" fmla="*/ 577 h 609"/>
                <a:gd name="T12" fmla="*/ 0 w 1585"/>
                <a:gd name="T13" fmla="*/ 593 h 609"/>
                <a:gd name="T14" fmla="*/ 1 w 1585"/>
                <a:gd name="T15" fmla="*/ 59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5" h="609">
                  <a:moveTo>
                    <a:pt x="1" y="599"/>
                  </a:moveTo>
                  <a:cubicBezTo>
                    <a:pt x="3" y="605"/>
                    <a:pt x="9" y="609"/>
                    <a:pt x="16" y="609"/>
                  </a:cubicBezTo>
                  <a:cubicBezTo>
                    <a:pt x="521" y="602"/>
                    <a:pt x="1060" y="402"/>
                    <a:pt x="1576" y="32"/>
                  </a:cubicBezTo>
                  <a:cubicBezTo>
                    <a:pt x="1583" y="27"/>
                    <a:pt x="1585" y="16"/>
                    <a:pt x="1580" y="9"/>
                  </a:cubicBezTo>
                  <a:cubicBezTo>
                    <a:pt x="1574" y="2"/>
                    <a:pt x="1564" y="0"/>
                    <a:pt x="1557" y="5"/>
                  </a:cubicBezTo>
                  <a:cubicBezTo>
                    <a:pt x="1046" y="371"/>
                    <a:pt x="514" y="569"/>
                    <a:pt x="16" y="577"/>
                  </a:cubicBezTo>
                  <a:cubicBezTo>
                    <a:pt x="7" y="577"/>
                    <a:pt x="0" y="584"/>
                    <a:pt x="0" y="593"/>
                  </a:cubicBezTo>
                  <a:cubicBezTo>
                    <a:pt x="0" y="595"/>
                    <a:pt x="0" y="597"/>
                    <a:pt x="1" y="599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739"/>
            <p:cNvSpPr/>
            <p:nvPr/>
          </p:nvSpPr>
          <p:spPr bwMode="auto">
            <a:xfrm>
              <a:off x="7716838" y="2254250"/>
              <a:ext cx="90488" cy="185738"/>
            </a:xfrm>
            <a:custGeom>
              <a:avLst/>
              <a:gdLst>
                <a:gd name="T0" fmla="*/ 82 w 189"/>
                <a:gd name="T1" fmla="*/ 373 h 384"/>
                <a:gd name="T2" fmla="*/ 173 w 189"/>
                <a:gd name="T3" fmla="*/ 239 h 384"/>
                <a:gd name="T4" fmla="*/ 158 w 189"/>
                <a:gd name="T5" fmla="*/ 59 h 384"/>
                <a:gd name="T6" fmla="*/ 132 w 189"/>
                <a:gd name="T7" fmla="*/ 23 h 384"/>
                <a:gd name="T8" fmla="*/ 31 w 189"/>
                <a:gd name="T9" fmla="*/ 43 h 384"/>
                <a:gd name="T10" fmla="*/ 1 w 189"/>
                <a:gd name="T11" fmla="*/ 149 h 384"/>
                <a:gd name="T12" fmla="*/ 80 w 189"/>
                <a:gd name="T13" fmla="*/ 373 h 384"/>
                <a:gd name="T14" fmla="*/ 82 w 189"/>
                <a:gd name="T15" fmla="*/ 373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384">
                  <a:moveTo>
                    <a:pt x="82" y="373"/>
                  </a:moveTo>
                  <a:cubicBezTo>
                    <a:pt x="126" y="364"/>
                    <a:pt x="162" y="276"/>
                    <a:pt x="173" y="239"/>
                  </a:cubicBezTo>
                  <a:cubicBezTo>
                    <a:pt x="189" y="179"/>
                    <a:pt x="186" y="114"/>
                    <a:pt x="158" y="59"/>
                  </a:cubicBezTo>
                  <a:cubicBezTo>
                    <a:pt x="152" y="45"/>
                    <a:pt x="144" y="32"/>
                    <a:pt x="132" y="23"/>
                  </a:cubicBezTo>
                  <a:cubicBezTo>
                    <a:pt x="101" y="0"/>
                    <a:pt x="55" y="14"/>
                    <a:pt x="31" y="43"/>
                  </a:cubicBezTo>
                  <a:cubicBezTo>
                    <a:pt x="7" y="72"/>
                    <a:pt x="1" y="112"/>
                    <a:pt x="1" y="149"/>
                  </a:cubicBezTo>
                  <a:cubicBezTo>
                    <a:pt x="0" y="190"/>
                    <a:pt x="17" y="384"/>
                    <a:pt x="80" y="373"/>
                  </a:cubicBezTo>
                  <a:cubicBezTo>
                    <a:pt x="81" y="373"/>
                    <a:pt x="81" y="373"/>
                    <a:pt x="82" y="37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740"/>
            <p:cNvSpPr/>
            <p:nvPr/>
          </p:nvSpPr>
          <p:spPr bwMode="auto">
            <a:xfrm>
              <a:off x="7645401" y="2466975"/>
              <a:ext cx="122238" cy="163513"/>
            </a:xfrm>
            <a:custGeom>
              <a:avLst/>
              <a:gdLst>
                <a:gd name="T0" fmla="*/ 58 w 253"/>
                <a:gd name="T1" fmla="*/ 5 h 337"/>
                <a:gd name="T2" fmla="*/ 129 w 253"/>
                <a:gd name="T3" fmla="*/ 31 h 337"/>
                <a:gd name="T4" fmla="*/ 231 w 253"/>
                <a:gd name="T5" fmla="*/ 269 h 337"/>
                <a:gd name="T6" fmla="*/ 198 w 253"/>
                <a:gd name="T7" fmla="*/ 318 h 337"/>
                <a:gd name="T8" fmla="*/ 94 w 253"/>
                <a:gd name="T9" fmla="*/ 284 h 337"/>
                <a:gd name="T10" fmla="*/ 16 w 253"/>
                <a:gd name="T11" fmla="*/ 157 h 337"/>
                <a:gd name="T12" fmla="*/ 32 w 253"/>
                <a:gd name="T13" fmla="*/ 18 h 337"/>
                <a:gd name="T14" fmla="*/ 58 w 253"/>
                <a:gd name="T15" fmla="*/ 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337">
                  <a:moveTo>
                    <a:pt x="58" y="5"/>
                  </a:moveTo>
                  <a:cubicBezTo>
                    <a:pt x="83" y="0"/>
                    <a:pt x="111" y="13"/>
                    <a:pt x="129" y="31"/>
                  </a:cubicBezTo>
                  <a:cubicBezTo>
                    <a:pt x="192" y="96"/>
                    <a:pt x="253" y="181"/>
                    <a:pt x="231" y="269"/>
                  </a:cubicBezTo>
                  <a:cubicBezTo>
                    <a:pt x="226" y="288"/>
                    <a:pt x="216" y="308"/>
                    <a:pt x="198" y="318"/>
                  </a:cubicBezTo>
                  <a:cubicBezTo>
                    <a:pt x="164" y="337"/>
                    <a:pt x="122" y="312"/>
                    <a:pt x="94" y="284"/>
                  </a:cubicBezTo>
                  <a:cubicBezTo>
                    <a:pt x="59" y="248"/>
                    <a:pt x="29" y="205"/>
                    <a:pt x="16" y="157"/>
                  </a:cubicBezTo>
                  <a:cubicBezTo>
                    <a:pt x="7" y="122"/>
                    <a:pt x="0" y="46"/>
                    <a:pt x="32" y="18"/>
                  </a:cubicBezTo>
                  <a:cubicBezTo>
                    <a:pt x="40" y="11"/>
                    <a:pt x="49" y="7"/>
                    <a:pt x="58" y="5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741"/>
            <p:cNvSpPr/>
            <p:nvPr/>
          </p:nvSpPr>
          <p:spPr bwMode="auto">
            <a:xfrm>
              <a:off x="7772401" y="2416175"/>
              <a:ext cx="122238" cy="161925"/>
            </a:xfrm>
            <a:custGeom>
              <a:avLst/>
              <a:gdLst>
                <a:gd name="T0" fmla="*/ 58 w 253"/>
                <a:gd name="T1" fmla="*/ 5 h 337"/>
                <a:gd name="T2" fmla="*/ 128 w 253"/>
                <a:gd name="T3" fmla="*/ 31 h 337"/>
                <a:gd name="T4" fmla="*/ 231 w 253"/>
                <a:gd name="T5" fmla="*/ 269 h 337"/>
                <a:gd name="T6" fmla="*/ 198 w 253"/>
                <a:gd name="T7" fmla="*/ 318 h 337"/>
                <a:gd name="T8" fmla="*/ 94 w 253"/>
                <a:gd name="T9" fmla="*/ 284 h 337"/>
                <a:gd name="T10" fmla="*/ 16 w 253"/>
                <a:gd name="T11" fmla="*/ 157 h 337"/>
                <a:gd name="T12" fmla="*/ 31 w 253"/>
                <a:gd name="T13" fmla="*/ 18 h 337"/>
                <a:gd name="T14" fmla="*/ 58 w 253"/>
                <a:gd name="T15" fmla="*/ 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337">
                  <a:moveTo>
                    <a:pt x="58" y="5"/>
                  </a:moveTo>
                  <a:cubicBezTo>
                    <a:pt x="83" y="0"/>
                    <a:pt x="110" y="13"/>
                    <a:pt x="128" y="31"/>
                  </a:cubicBezTo>
                  <a:cubicBezTo>
                    <a:pt x="192" y="96"/>
                    <a:pt x="253" y="181"/>
                    <a:pt x="231" y="269"/>
                  </a:cubicBezTo>
                  <a:cubicBezTo>
                    <a:pt x="226" y="288"/>
                    <a:pt x="215" y="308"/>
                    <a:pt x="198" y="318"/>
                  </a:cubicBezTo>
                  <a:cubicBezTo>
                    <a:pt x="163" y="337"/>
                    <a:pt x="121" y="312"/>
                    <a:pt x="94" y="284"/>
                  </a:cubicBezTo>
                  <a:cubicBezTo>
                    <a:pt x="58" y="248"/>
                    <a:pt x="29" y="205"/>
                    <a:pt x="16" y="157"/>
                  </a:cubicBezTo>
                  <a:cubicBezTo>
                    <a:pt x="6" y="122"/>
                    <a:pt x="0" y="46"/>
                    <a:pt x="31" y="18"/>
                  </a:cubicBezTo>
                  <a:cubicBezTo>
                    <a:pt x="39" y="11"/>
                    <a:pt x="48" y="7"/>
                    <a:pt x="58" y="5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42"/>
            <p:cNvSpPr/>
            <p:nvPr/>
          </p:nvSpPr>
          <p:spPr bwMode="auto">
            <a:xfrm>
              <a:off x="7604126" y="2301875"/>
              <a:ext cx="92075" cy="165100"/>
            </a:xfrm>
            <a:custGeom>
              <a:avLst/>
              <a:gdLst>
                <a:gd name="T0" fmla="*/ 117 w 190"/>
                <a:gd name="T1" fmla="*/ 340 h 343"/>
                <a:gd name="T2" fmla="*/ 156 w 190"/>
                <a:gd name="T3" fmla="*/ 86 h 343"/>
                <a:gd name="T4" fmla="*/ 104 w 190"/>
                <a:gd name="T5" fmla="*/ 16 h 343"/>
                <a:gd name="T6" fmla="*/ 23 w 190"/>
                <a:gd name="T7" fmla="*/ 20 h 343"/>
                <a:gd name="T8" fmla="*/ 3 w 190"/>
                <a:gd name="T9" fmla="*/ 105 h 343"/>
                <a:gd name="T10" fmla="*/ 40 w 190"/>
                <a:gd name="T11" fmla="*/ 287 h 343"/>
                <a:gd name="T12" fmla="*/ 97 w 190"/>
                <a:gd name="T13" fmla="*/ 343 h 343"/>
                <a:gd name="T14" fmla="*/ 117 w 190"/>
                <a:gd name="T15" fmla="*/ 34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343">
                  <a:moveTo>
                    <a:pt x="117" y="340"/>
                  </a:moveTo>
                  <a:cubicBezTo>
                    <a:pt x="190" y="315"/>
                    <a:pt x="174" y="135"/>
                    <a:pt x="156" y="86"/>
                  </a:cubicBezTo>
                  <a:cubicBezTo>
                    <a:pt x="145" y="58"/>
                    <a:pt x="129" y="32"/>
                    <a:pt x="104" y="16"/>
                  </a:cubicBezTo>
                  <a:cubicBezTo>
                    <a:pt x="79" y="1"/>
                    <a:pt x="44" y="0"/>
                    <a:pt x="23" y="20"/>
                  </a:cubicBezTo>
                  <a:cubicBezTo>
                    <a:pt x="1" y="41"/>
                    <a:pt x="0" y="75"/>
                    <a:pt x="3" y="105"/>
                  </a:cubicBezTo>
                  <a:cubicBezTo>
                    <a:pt x="8" y="166"/>
                    <a:pt x="21" y="228"/>
                    <a:pt x="40" y="287"/>
                  </a:cubicBezTo>
                  <a:cubicBezTo>
                    <a:pt x="49" y="316"/>
                    <a:pt x="63" y="341"/>
                    <a:pt x="97" y="343"/>
                  </a:cubicBezTo>
                  <a:cubicBezTo>
                    <a:pt x="104" y="343"/>
                    <a:pt x="111" y="342"/>
                    <a:pt x="117" y="340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743"/>
            <p:cNvSpPr/>
            <p:nvPr/>
          </p:nvSpPr>
          <p:spPr bwMode="auto">
            <a:xfrm>
              <a:off x="7845426" y="2203450"/>
              <a:ext cx="92075" cy="166688"/>
            </a:xfrm>
            <a:custGeom>
              <a:avLst/>
              <a:gdLst>
                <a:gd name="T0" fmla="*/ 117 w 190"/>
                <a:gd name="T1" fmla="*/ 340 h 344"/>
                <a:gd name="T2" fmla="*/ 155 w 190"/>
                <a:gd name="T3" fmla="*/ 86 h 344"/>
                <a:gd name="T4" fmla="*/ 104 w 190"/>
                <a:gd name="T5" fmla="*/ 16 h 344"/>
                <a:gd name="T6" fmla="*/ 22 w 190"/>
                <a:gd name="T7" fmla="*/ 20 h 344"/>
                <a:gd name="T8" fmla="*/ 2 w 190"/>
                <a:gd name="T9" fmla="*/ 105 h 344"/>
                <a:gd name="T10" fmla="*/ 39 w 190"/>
                <a:gd name="T11" fmla="*/ 287 h 344"/>
                <a:gd name="T12" fmla="*/ 97 w 190"/>
                <a:gd name="T13" fmla="*/ 343 h 344"/>
                <a:gd name="T14" fmla="*/ 117 w 190"/>
                <a:gd name="T15" fmla="*/ 34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344">
                  <a:moveTo>
                    <a:pt x="117" y="340"/>
                  </a:moveTo>
                  <a:cubicBezTo>
                    <a:pt x="190" y="316"/>
                    <a:pt x="174" y="135"/>
                    <a:pt x="155" y="86"/>
                  </a:cubicBezTo>
                  <a:cubicBezTo>
                    <a:pt x="145" y="59"/>
                    <a:pt x="129" y="32"/>
                    <a:pt x="104" y="16"/>
                  </a:cubicBezTo>
                  <a:cubicBezTo>
                    <a:pt x="79" y="1"/>
                    <a:pt x="43" y="0"/>
                    <a:pt x="22" y="20"/>
                  </a:cubicBezTo>
                  <a:cubicBezTo>
                    <a:pt x="0" y="41"/>
                    <a:pt x="0" y="75"/>
                    <a:pt x="2" y="105"/>
                  </a:cubicBezTo>
                  <a:cubicBezTo>
                    <a:pt x="8" y="167"/>
                    <a:pt x="20" y="228"/>
                    <a:pt x="39" y="287"/>
                  </a:cubicBezTo>
                  <a:cubicBezTo>
                    <a:pt x="49" y="316"/>
                    <a:pt x="63" y="342"/>
                    <a:pt x="97" y="343"/>
                  </a:cubicBezTo>
                  <a:cubicBezTo>
                    <a:pt x="104" y="344"/>
                    <a:pt x="111" y="343"/>
                    <a:pt x="117" y="340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744"/>
            <p:cNvSpPr/>
            <p:nvPr/>
          </p:nvSpPr>
          <p:spPr bwMode="auto">
            <a:xfrm>
              <a:off x="7519988" y="2506663"/>
              <a:ext cx="93663" cy="152400"/>
            </a:xfrm>
            <a:custGeom>
              <a:avLst/>
              <a:gdLst>
                <a:gd name="T0" fmla="*/ 52 w 195"/>
                <a:gd name="T1" fmla="*/ 1 h 313"/>
                <a:gd name="T2" fmla="*/ 151 w 195"/>
                <a:gd name="T3" fmla="*/ 75 h 313"/>
                <a:gd name="T4" fmla="*/ 183 w 195"/>
                <a:gd name="T5" fmla="*/ 230 h 313"/>
                <a:gd name="T6" fmla="*/ 112 w 195"/>
                <a:gd name="T7" fmla="*/ 309 h 313"/>
                <a:gd name="T8" fmla="*/ 42 w 195"/>
                <a:gd name="T9" fmla="*/ 275 h 313"/>
                <a:gd name="T10" fmla="*/ 13 w 195"/>
                <a:gd name="T11" fmla="*/ 200 h 313"/>
                <a:gd name="T12" fmla="*/ 13 w 195"/>
                <a:gd name="T13" fmla="*/ 34 h 313"/>
                <a:gd name="T14" fmla="*/ 37 w 195"/>
                <a:gd name="T15" fmla="*/ 4 h 313"/>
                <a:gd name="T16" fmla="*/ 52 w 195"/>
                <a:gd name="T17" fmla="*/ 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313">
                  <a:moveTo>
                    <a:pt x="52" y="1"/>
                  </a:moveTo>
                  <a:cubicBezTo>
                    <a:pt x="91" y="0"/>
                    <a:pt x="133" y="48"/>
                    <a:pt x="151" y="75"/>
                  </a:cubicBezTo>
                  <a:cubicBezTo>
                    <a:pt x="182" y="120"/>
                    <a:pt x="195" y="177"/>
                    <a:pt x="183" y="230"/>
                  </a:cubicBezTo>
                  <a:cubicBezTo>
                    <a:pt x="174" y="267"/>
                    <a:pt x="149" y="304"/>
                    <a:pt x="112" y="309"/>
                  </a:cubicBezTo>
                  <a:cubicBezTo>
                    <a:pt x="85" y="313"/>
                    <a:pt x="58" y="297"/>
                    <a:pt x="42" y="275"/>
                  </a:cubicBezTo>
                  <a:cubicBezTo>
                    <a:pt x="25" y="254"/>
                    <a:pt x="17" y="226"/>
                    <a:pt x="13" y="200"/>
                  </a:cubicBezTo>
                  <a:cubicBezTo>
                    <a:pt x="4" y="149"/>
                    <a:pt x="0" y="84"/>
                    <a:pt x="13" y="34"/>
                  </a:cubicBezTo>
                  <a:cubicBezTo>
                    <a:pt x="17" y="21"/>
                    <a:pt x="25" y="9"/>
                    <a:pt x="37" y="4"/>
                  </a:cubicBezTo>
                  <a:cubicBezTo>
                    <a:pt x="42" y="2"/>
                    <a:pt x="47" y="1"/>
                    <a:pt x="52" y="1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745"/>
            <p:cNvSpPr/>
            <p:nvPr/>
          </p:nvSpPr>
          <p:spPr bwMode="auto">
            <a:xfrm>
              <a:off x="7908926" y="2347913"/>
              <a:ext cx="104775" cy="146050"/>
            </a:xfrm>
            <a:custGeom>
              <a:avLst/>
              <a:gdLst>
                <a:gd name="T0" fmla="*/ 29 w 216"/>
                <a:gd name="T1" fmla="*/ 12 h 304"/>
                <a:gd name="T2" fmla="*/ 144 w 216"/>
                <a:gd name="T3" fmla="*/ 57 h 304"/>
                <a:gd name="T4" fmla="*/ 215 w 216"/>
                <a:gd name="T5" fmla="*/ 199 h 304"/>
                <a:gd name="T6" fmla="*/ 168 w 216"/>
                <a:gd name="T7" fmla="*/ 293 h 304"/>
                <a:gd name="T8" fmla="*/ 91 w 216"/>
                <a:gd name="T9" fmla="*/ 279 h 304"/>
                <a:gd name="T10" fmla="*/ 43 w 216"/>
                <a:gd name="T11" fmla="*/ 214 h 304"/>
                <a:gd name="T12" fmla="*/ 0 w 216"/>
                <a:gd name="T13" fmla="*/ 54 h 304"/>
                <a:gd name="T14" fmla="*/ 16 w 216"/>
                <a:gd name="T15" fmla="*/ 19 h 304"/>
                <a:gd name="T16" fmla="*/ 29 w 216"/>
                <a:gd name="T17" fmla="*/ 1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304">
                  <a:moveTo>
                    <a:pt x="29" y="12"/>
                  </a:moveTo>
                  <a:cubicBezTo>
                    <a:pt x="66" y="0"/>
                    <a:pt x="119" y="36"/>
                    <a:pt x="144" y="57"/>
                  </a:cubicBezTo>
                  <a:cubicBezTo>
                    <a:pt x="185" y="92"/>
                    <a:pt x="214" y="144"/>
                    <a:pt x="215" y="199"/>
                  </a:cubicBezTo>
                  <a:cubicBezTo>
                    <a:pt x="216" y="236"/>
                    <a:pt x="202" y="279"/>
                    <a:pt x="168" y="293"/>
                  </a:cubicBezTo>
                  <a:cubicBezTo>
                    <a:pt x="143" y="304"/>
                    <a:pt x="112" y="296"/>
                    <a:pt x="91" y="279"/>
                  </a:cubicBezTo>
                  <a:cubicBezTo>
                    <a:pt x="69" y="263"/>
                    <a:pt x="55" y="238"/>
                    <a:pt x="43" y="214"/>
                  </a:cubicBezTo>
                  <a:cubicBezTo>
                    <a:pt x="21" y="167"/>
                    <a:pt x="1" y="106"/>
                    <a:pt x="0" y="54"/>
                  </a:cubicBezTo>
                  <a:cubicBezTo>
                    <a:pt x="0" y="40"/>
                    <a:pt x="5" y="27"/>
                    <a:pt x="16" y="19"/>
                  </a:cubicBezTo>
                  <a:cubicBezTo>
                    <a:pt x="20" y="16"/>
                    <a:pt x="24" y="13"/>
                    <a:pt x="29" y="12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46"/>
            <p:cNvSpPr/>
            <p:nvPr/>
          </p:nvSpPr>
          <p:spPr bwMode="auto">
            <a:xfrm>
              <a:off x="8070851" y="2157413"/>
              <a:ext cx="141288" cy="114300"/>
            </a:xfrm>
            <a:custGeom>
              <a:avLst/>
              <a:gdLst>
                <a:gd name="T0" fmla="*/ 16 w 292"/>
                <a:gd name="T1" fmla="*/ 213 h 238"/>
                <a:gd name="T2" fmla="*/ 47 w 292"/>
                <a:gd name="T3" fmla="*/ 93 h 238"/>
                <a:gd name="T4" fmla="*/ 179 w 292"/>
                <a:gd name="T5" fmla="*/ 5 h 238"/>
                <a:gd name="T6" fmla="*/ 278 w 292"/>
                <a:gd name="T7" fmla="*/ 41 h 238"/>
                <a:gd name="T8" fmla="*/ 274 w 292"/>
                <a:gd name="T9" fmla="*/ 119 h 238"/>
                <a:gd name="T10" fmla="*/ 214 w 292"/>
                <a:gd name="T11" fmla="*/ 175 h 238"/>
                <a:gd name="T12" fmla="*/ 61 w 292"/>
                <a:gd name="T13" fmla="*/ 236 h 238"/>
                <a:gd name="T14" fmla="*/ 24 w 292"/>
                <a:gd name="T15" fmla="*/ 226 h 238"/>
                <a:gd name="T16" fmla="*/ 16 w 292"/>
                <a:gd name="T17" fmla="*/ 21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238">
                  <a:moveTo>
                    <a:pt x="16" y="213"/>
                  </a:moveTo>
                  <a:cubicBezTo>
                    <a:pt x="0" y="177"/>
                    <a:pt x="29" y="120"/>
                    <a:pt x="47" y="93"/>
                  </a:cubicBezTo>
                  <a:cubicBezTo>
                    <a:pt x="77" y="48"/>
                    <a:pt x="125" y="14"/>
                    <a:pt x="179" y="5"/>
                  </a:cubicBezTo>
                  <a:cubicBezTo>
                    <a:pt x="216" y="0"/>
                    <a:pt x="260" y="9"/>
                    <a:pt x="278" y="41"/>
                  </a:cubicBezTo>
                  <a:cubicBezTo>
                    <a:pt x="292" y="65"/>
                    <a:pt x="288" y="96"/>
                    <a:pt x="274" y="119"/>
                  </a:cubicBezTo>
                  <a:cubicBezTo>
                    <a:pt x="260" y="143"/>
                    <a:pt x="238" y="160"/>
                    <a:pt x="214" y="175"/>
                  </a:cubicBezTo>
                  <a:cubicBezTo>
                    <a:pt x="171" y="202"/>
                    <a:pt x="112" y="230"/>
                    <a:pt x="61" y="236"/>
                  </a:cubicBezTo>
                  <a:cubicBezTo>
                    <a:pt x="48" y="238"/>
                    <a:pt x="33" y="235"/>
                    <a:pt x="24" y="226"/>
                  </a:cubicBezTo>
                  <a:cubicBezTo>
                    <a:pt x="21" y="222"/>
                    <a:pt x="18" y="218"/>
                    <a:pt x="16" y="21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47"/>
            <p:cNvSpPr/>
            <p:nvPr/>
          </p:nvSpPr>
          <p:spPr bwMode="auto">
            <a:xfrm>
              <a:off x="7470776" y="2351088"/>
              <a:ext cx="85725" cy="163513"/>
            </a:xfrm>
            <a:custGeom>
              <a:avLst/>
              <a:gdLst>
                <a:gd name="T0" fmla="*/ 129 w 177"/>
                <a:gd name="T1" fmla="*/ 307 h 336"/>
                <a:gd name="T2" fmla="*/ 170 w 177"/>
                <a:gd name="T3" fmla="*/ 131 h 336"/>
                <a:gd name="T4" fmla="*/ 156 w 177"/>
                <a:gd name="T5" fmla="*/ 48 h 336"/>
                <a:gd name="T6" fmla="*/ 91 w 177"/>
                <a:gd name="T7" fmla="*/ 1 h 336"/>
                <a:gd name="T8" fmla="*/ 15 w 177"/>
                <a:gd name="T9" fmla="*/ 90 h 336"/>
                <a:gd name="T10" fmla="*/ 116 w 177"/>
                <a:gd name="T11" fmla="*/ 312 h 336"/>
                <a:gd name="T12" fmla="*/ 129 w 177"/>
                <a:gd name="T13" fmla="*/ 30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336">
                  <a:moveTo>
                    <a:pt x="129" y="307"/>
                  </a:moveTo>
                  <a:cubicBezTo>
                    <a:pt x="177" y="280"/>
                    <a:pt x="171" y="175"/>
                    <a:pt x="170" y="131"/>
                  </a:cubicBezTo>
                  <a:cubicBezTo>
                    <a:pt x="169" y="103"/>
                    <a:pt x="168" y="73"/>
                    <a:pt x="156" y="48"/>
                  </a:cubicBezTo>
                  <a:cubicBezTo>
                    <a:pt x="144" y="22"/>
                    <a:pt x="119" y="0"/>
                    <a:pt x="91" y="1"/>
                  </a:cubicBezTo>
                  <a:cubicBezTo>
                    <a:pt x="49" y="3"/>
                    <a:pt x="25" y="49"/>
                    <a:pt x="15" y="90"/>
                  </a:cubicBezTo>
                  <a:cubicBezTo>
                    <a:pt x="0" y="158"/>
                    <a:pt x="7" y="336"/>
                    <a:pt x="116" y="312"/>
                  </a:cubicBezTo>
                  <a:cubicBezTo>
                    <a:pt x="121" y="311"/>
                    <a:pt x="125" y="309"/>
                    <a:pt x="129" y="307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48"/>
            <p:cNvSpPr/>
            <p:nvPr/>
          </p:nvSpPr>
          <p:spPr bwMode="auto">
            <a:xfrm>
              <a:off x="8031163" y="2276475"/>
              <a:ext cx="112713" cy="142875"/>
            </a:xfrm>
            <a:custGeom>
              <a:avLst/>
              <a:gdLst>
                <a:gd name="T0" fmla="*/ 25 w 234"/>
                <a:gd name="T1" fmla="*/ 15 h 295"/>
                <a:gd name="T2" fmla="*/ 144 w 234"/>
                <a:gd name="T3" fmla="*/ 49 h 295"/>
                <a:gd name="T4" fmla="*/ 229 w 234"/>
                <a:gd name="T5" fmla="*/ 183 h 295"/>
                <a:gd name="T6" fmla="*/ 191 w 234"/>
                <a:gd name="T7" fmla="*/ 282 h 295"/>
                <a:gd name="T8" fmla="*/ 113 w 234"/>
                <a:gd name="T9" fmla="*/ 275 h 295"/>
                <a:gd name="T10" fmla="*/ 59 w 234"/>
                <a:gd name="T11" fmla="*/ 215 h 295"/>
                <a:gd name="T12" fmla="*/ 1 w 234"/>
                <a:gd name="T13" fmla="*/ 60 h 295"/>
                <a:gd name="T14" fmla="*/ 13 w 234"/>
                <a:gd name="T15" fmla="*/ 23 h 295"/>
                <a:gd name="T16" fmla="*/ 25 w 234"/>
                <a:gd name="T17" fmla="*/ 1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4" h="295">
                  <a:moveTo>
                    <a:pt x="25" y="15"/>
                  </a:moveTo>
                  <a:cubicBezTo>
                    <a:pt x="61" y="0"/>
                    <a:pt x="118" y="31"/>
                    <a:pt x="144" y="49"/>
                  </a:cubicBezTo>
                  <a:cubicBezTo>
                    <a:pt x="189" y="80"/>
                    <a:pt x="222" y="129"/>
                    <a:pt x="229" y="183"/>
                  </a:cubicBezTo>
                  <a:cubicBezTo>
                    <a:pt x="234" y="221"/>
                    <a:pt x="224" y="264"/>
                    <a:pt x="191" y="282"/>
                  </a:cubicBezTo>
                  <a:cubicBezTo>
                    <a:pt x="167" y="295"/>
                    <a:pt x="136" y="290"/>
                    <a:pt x="113" y="275"/>
                  </a:cubicBezTo>
                  <a:cubicBezTo>
                    <a:pt x="90" y="261"/>
                    <a:pt x="73" y="238"/>
                    <a:pt x="59" y="215"/>
                  </a:cubicBezTo>
                  <a:cubicBezTo>
                    <a:pt x="32" y="171"/>
                    <a:pt x="6" y="111"/>
                    <a:pt x="1" y="60"/>
                  </a:cubicBezTo>
                  <a:cubicBezTo>
                    <a:pt x="0" y="47"/>
                    <a:pt x="3" y="32"/>
                    <a:pt x="13" y="23"/>
                  </a:cubicBezTo>
                  <a:cubicBezTo>
                    <a:pt x="16" y="20"/>
                    <a:pt x="21" y="17"/>
                    <a:pt x="25" y="15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49"/>
            <p:cNvSpPr/>
            <p:nvPr/>
          </p:nvSpPr>
          <p:spPr bwMode="auto">
            <a:xfrm>
              <a:off x="7958138" y="2143125"/>
              <a:ext cx="95250" cy="169863"/>
            </a:xfrm>
            <a:custGeom>
              <a:avLst/>
              <a:gdLst>
                <a:gd name="T0" fmla="*/ 158 w 199"/>
                <a:gd name="T1" fmla="*/ 297 h 352"/>
                <a:gd name="T2" fmla="*/ 160 w 199"/>
                <a:gd name="T3" fmla="*/ 117 h 352"/>
                <a:gd name="T4" fmla="*/ 128 w 199"/>
                <a:gd name="T5" fmla="*/ 38 h 352"/>
                <a:gd name="T6" fmla="*/ 54 w 199"/>
                <a:gd name="T7" fmla="*/ 7 h 352"/>
                <a:gd name="T8" fmla="*/ 0 w 199"/>
                <a:gd name="T9" fmla="*/ 111 h 352"/>
                <a:gd name="T10" fmla="*/ 147 w 199"/>
                <a:gd name="T11" fmla="*/ 305 h 352"/>
                <a:gd name="T12" fmla="*/ 158 w 199"/>
                <a:gd name="T13" fmla="*/ 29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352">
                  <a:moveTo>
                    <a:pt x="158" y="297"/>
                  </a:moveTo>
                  <a:cubicBezTo>
                    <a:pt x="199" y="261"/>
                    <a:pt x="170" y="159"/>
                    <a:pt x="160" y="117"/>
                  </a:cubicBezTo>
                  <a:cubicBezTo>
                    <a:pt x="153" y="89"/>
                    <a:pt x="145" y="61"/>
                    <a:pt x="128" y="38"/>
                  </a:cubicBezTo>
                  <a:cubicBezTo>
                    <a:pt x="111" y="16"/>
                    <a:pt x="82" y="0"/>
                    <a:pt x="54" y="7"/>
                  </a:cubicBezTo>
                  <a:cubicBezTo>
                    <a:pt x="14" y="18"/>
                    <a:pt x="0" y="69"/>
                    <a:pt x="0" y="111"/>
                  </a:cubicBezTo>
                  <a:cubicBezTo>
                    <a:pt x="0" y="180"/>
                    <a:pt x="46" y="352"/>
                    <a:pt x="147" y="305"/>
                  </a:cubicBezTo>
                  <a:cubicBezTo>
                    <a:pt x="151" y="303"/>
                    <a:pt x="155" y="300"/>
                    <a:pt x="158" y="297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270045" y="2438438"/>
            <a:ext cx="668882" cy="447742"/>
            <a:chOff x="6300788" y="1960563"/>
            <a:chExt cx="777875" cy="520700"/>
          </a:xfrm>
        </p:grpSpPr>
        <p:sp>
          <p:nvSpPr>
            <p:cNvPr id="39" name="Freeform 750"/>
            <p:cNvSpPr/>
            <p:nvPr/>
          </p:nvSpPr>
          <p:spPr bwMode="auto">
            <a:xfrm>
              <a:off x="6300788" y="2047875"/>
              <a:ext cx="701675" cy="423863"/>
            </a:xfrm>
            <a:custGeom>
              <a:avLst/>
              <a:gdLst>
                <a:gd name="T0" fmla="*/ 41 w 1455"/>
                <a:gd name="T1" fmla="*/ 866 h 879"/>
                <a:gd name="T2" fmla="*/ 448 w 1455"/>
                <a:gd name="T3" fmla="*/ 724 h 879"/>
                <a:gd name="T4" fmla="*/ 450 w 1455"/>
                <a:gd name="T5" fmla="*/ 726 h 879"/>
                <a:gd name="T6" fmla="*/ 680 w 1455"/>
                <a:gd name="T7" fmla="*/ 849 h 879"/>
                <a:gd name="T8" fmla="*/ 950 w 1455"/>
                <a:gd name="T9" fmla="*/ 816 h 879"/>
                <a:gd name="T10" fmla="*/ 957 w 1455"/>
                <a:gd name="T11" fmla="*/ 771 h 879"/>
                <a:gd name="T12" fmla="*/ 912 w 1455"/>
                <a:gd name="T13" fmla="*/ 764 h 879"/>
                <a:gd name="T14" fmla="*/ 699 w 1455"/>
                <a:gd name="T15" fmla="*/ 788 h 879"/>
                <a:gd name="T16" fmla="*/ 516 w 1455"/>
                <a:gd name="T17" fmla="*/ 693 h 879"/>
                <a:gd name="T18" fmla="*/ 805 w 1455"/>
                <a:gd name="T19" fmla="*/ 530 h 879"/>
                <a:gd name="T20" fmla="*/ 819 w 1455"/>
                <a:gd name="T21" fmla="*/ 527 h 879"/>
                <a:gd name="T22" fmla="*/ 832 w 1455"/>
                <a:gd name="T23" fmla="*/ 513 h 879"/>
                <a:gd name="T24" fmla="*/ 1038 w 1455"/>
                <a:gd name="T25" fmla="*/ 359 h 879"/>
                <a:gd name="T26" fmla="*/ 1437 w 1455"/>
                <a:gd name="T27" fmla="*/ 323 h 879"/>
                <a:gd name="T28" fmla="*/ 1445 w 1455"/>
                <a:gd name="T29" fmla="*/ 278 h 879"/>
                <a:gd name="T30" fmla="*/ 1400 w 1455"/>
                <a:gd name="T31" fmla="*/ 270 h 879"/>
                <a:gd name="T32" fmla="*/ 1094 w 1455"/>
                <a:gd name="T33" fmla="*/ 312 h 879"/>
                <a:gd name="T34" fmla="*/ 1348 w 1455"/>
                <a:gd name="T35" fmla="*/ 57 h 879"/>
                <a:gd name="T36" fmla="*/ 1344 w 1455"/>
                <a:gd name="T37" fmla="*/ 12 h 879"/>
                <a:gd name="T38" fmla="*/ 1299 w 1455"/>
                <a:gd name="T39" fmla="*/ 15 h 879"/>
                <a:gd name="T40" fmla="*/ 1019 w 1455"/>
                <a:gd name="T41" fmla="*/ 292 h 879"/>
                <a:gd name="T42" fmla="*/ 1005 w 1455"/>
                <a:gd name="T43" fmla="*/ 304 h 879"/>
                <a:gd name="T44" fmla="*/ 818 w 1455"/>
                <a:gd name="T45" fmla="*/ 444 h 879"/>
                <a:gd name="T46" fmla="*/ 823 w 1455"/>
                <a:gd name="T47" fmla="*/ 304 h 879"/>
                <a:gd name="T48" fmla="*/ 910 w 1455"/>
                <a:gd name="T49" fmla="*/ 124 h 879"/>
                <a:gd name="T50" fmla="*/ 898 w 1455"/>
                <a:gd name="T51" fmla="*/ 80 h 879"/>
                <a:gd name="T52" fmla="*/ 854 w 1455"/>
                <a:gd name="T53" fmla="*/ 91 h 879"/>
                <a:gd name="T54" fmla="*/ 761 w 1455"/>
                <a:gd name="T55" fmla="*/ 286 h 879"/>
                <a:gd name="T56" fmla="*/ 759 w 1455"/>
                <a:gd name="T57" fmla="*/ 295 h 879"/>
                <a:gd name="T58" fmla="*/ 762 w 1455"/>
                <a:gd name="T59" fmla="*/ 481 h 879"/>
                <a:gd name="T60" fmla="*/ 375 w 1455"/>
                <a:gd name="T61" fmla="*/ 686 h 879"/>
                <a:gd name="T62" fmla="*/ 426 w 1455"/>
                <a:gd name="T63" fmla="*/ 433 h 879"/>
                <a:gd name="T64" fmla="*/ 420 w 1455"/>
                <a:gd name="T65" fmla="*/ 388 h 879"/>
                <a:gd name="T66" fmla="*/ 375 w 1455"/>
                <a:gd name="T67" fmla="*/ 394 h 879"/>
                <a:gd name="T68" fmla="*/ 314 w 1455"/>
                <a:gd name="T69" fmla="*/ 520 h 879"/>
                <a:gd name="T70" fmla="*/ 315 w 1455"/>
                <a:gd name="T71" fmla="*/ 710 h 879"/>
                <a:gd name="T72" fmla="*/ 25 w 1455"/>
                <a:gd name="T73" fmla="*/ 804 h 879"/>
                <a:gd name="T74" fmla="*/ 2 w 1455"/>
                <a:gd name="T75" fmla="*/ 827 h 879"/>
                <a:gd name="T76" fmla="*/ 2 w 1455"/>
                <a:gd name="T77" fmla="*/ 843 h 879"/>
                <a:gd name="T78" fmla="*/ 41 w 1455"/>
                <a:gd name="T79" fmla="*/ 866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5" h="879">
                  <a:moveTo>
                    <a:pt x="41" y="866"/>
                  </a:moveTo>
                  <a:cubicBezTo>
                    <a:pt x="180" y="831"/>
                    <a:pt x="317" y="783"/>
                    <a:pt x="448" y="724"/>
                  </a:cubicBezTo>
                  <a:cubicBezTo>
                    <a:pt x="449" y="725"/>
                    <a:pt x="450" y="725"/>
                    <a:pt x="450" y="726"/>
                  </a:cubicBezTo>
                  <a:cubicBezTo>
                    <a:pt x="518" y="772"/>
                    <a:pt x="594" y="824"/>
                    <a:pt x="680" y="849"/>
                  </a:cubicBezTo>
                  <a:cubicBezTo>
                    <a:pt x="780" y="879"/>
                    <a:pt x="881" y="867"/>
                    <a:pt x="950" y="816"/>
                  </a:cubicBezTo>
                  <a:cubicBezTo>
                    <a:pt x="964" y="806"/>
                    <a:pt x="968" y="785"/>
                    <a:pt x="957" y="771"/>
                  </a:cubicBezTo>
                  <a:cubicBezTo>
                    <a:pt x="947" y="757"/>
                    <a:pt x="927" y="753"/>
                    <a:pt x="912" y="764"/>
                  </a:cubicBezTo>
                  <a:cubicBezTo>
                    <a:pt x="859" y="803"/>
                    <a:pt x="779" y="812"/>
                    <a:pt x="699" y="788"/>
                  </a:cubicBezTo>
                  <a:cubicBezTo>
                    <a:pt x="633" y="768"/>
                    <a:pt x="574" y="731"/>
                    <a:pt x="516" y="693"/>
                  </a:cubicBezTo>
                  <a:cubicBezTo>
                    <a:pt x="616" y="645"/>
                    <a:pt x="712" y="590"/>
                    <a:pt x="805" y="530"/>
                  </a:cubicBezTo>
                  <a:cubicBezTo>
                    <a:pt x="810" y="530"/>
                    <a:pt x="814" y="529"/>
                    <a:pt x="819" y="527"/>
                  </a:cubicBezTo>
                  <a:cubicBezTo>
                    <a:pt x="825" y="524"/>
                    <a:pt x="829" y="518"/>
                    <a:pt x="832" y="513"/>
                  </a:cubicBezTo>
                  <a:cubicBezTo>
                    <a:pt x="903" y="465"/>
                    <a:pt x="972" y="414"/>
                    <a:pt x="1038" y="359"/>
                  </a:cubicBezTo>
                  <a:cubicBezTo>
                    <a:pt x="1165" y="415"/>
                    <a:pt x="1322" y="402"/>
                    <a:pt x="1437" y="323"/>
                  </a:cubicBezTo>
                  <a:cubicBezTo>
                    <a:pt x="1451" y="313"/>
                    <a:pt x="1455" y="293"/>
                    <a:pt x="1445" y="278"/>
                  </a:cubicBezTo>
                  <a:cubicBezTo>
                    <a:pt x="1435" y="263"/>
                    <a:pt x="1415" y="260"/>
                    <a:pt x="1400" y="270"/>
                  </a:cubicBezTo>
                  <a:cubicBezTo>
                    <a:pt x="1313" y="330"/>
                    <a:pt x="1195" y="345"/>
                    <a:pt x="1094" y="312"/>
                  </a:cubicBezTo>
                  <a:cubicBezTo>
                    <a:pt x="1184" y="233"/>
                    <a:pt x="1270" y="148"/>
                    <a:pt x="1348" y="57"/>
                  </a:cubicBezTo>
                  <a:cubicBezTo>
                    <a:pt x="1360" y="44"/>
                    <a:pt x="1358" y="23"/>
                    <a:pt x="1344" y="12"/>
                  </a:cubicBezTo>
                  <a:cubicBezTo>
                    <a:pt x="1331" y="0"/>
                    <a:pt x="1311" y="2"/>
                    <a:pt x="1299" y="15"/>
                  </a:cubicBezTo>
                  <a:cubicBezTo>
                    <a:pt x="1214" y="115"/>
                    <a:pt x="1120" y="207"/>
                    <a:pt x="1019" y="292"/>
                  </a:cubicBezTo>
                  <a:cubicBezTo>
                    <a:pt x="1013" y="294"/>
                    <a:pt x="1008" y="298"/>
                    <a:pt x="1005" y="304"/>
                  </a:cubicBezTo>
                  <a:cubicBezTo>
                    <a:pt x="945" y="353"/>
                    <a:pt x="882" y="400"/>
                    <a:pt x="818" y="444"/>
                  </a:cubicBezTo>
                  <a:cubicBezTo>
                    <a:pt x="807" y="403"/>
                    <a:pt x="809" y="354"/>
                    <a:pt x="823" y="304"/>
                  </a:cubicBezTo>
                  <a:cubicBezTo>
                    <a:pt x="841" y="241"/>
                    <a:pt x="876" y="181"/>
                    <a:pt x="910" y="124"/>
                  </a:cubicBezTo>
                  <a:cubicBezTo>
                    <a:pt x="919" y="109"/>
                    <a:pt x="914" y="89"/>
                    <a:pt x="898" y="80"/>
                  </a:cubicBezTo>
                  <a:cubicBezTo>
                    <a:pt x="883" y="71"/>
                    <a:pt x="863" y="76"/>
                    <a:pt x="854" y="91"/>
                  </a:cubicBezTo>
                  <a:cubicBezTo>
                    <a:pt x="819" y="152"/>
                    <a:pt x="782" y="215"/>
                    <a:pt x="761" y="286"/>
                  </a:cubicBezTo>
                  <a:cubicBezTo>
                    <a:pt x="761" y="289"/>
                    <a:pt x="760" y="292"/>
                    <a:pt x="759" y="295"/>
                  </a:cubicBezTo>
                  <a:cubicBezTo>
                    <a:pt x="741" y="361"/>
                    <a:pt x="743" y="426"/>
                    <a:pt x="762" y="481"/>
                  </a:cubicBezTo>
                  <a:cubicBezTo>
                    <a:pt x="639" y="560"/>
                    <a:pt x="510" y="629"/>
                    <a:pt x="375" y="686"/>
                  </a:cubicBezTo>
                  <a:cubicBezTo>
                    <a:pt x="354" y="600"/>
                    <a:pt x="373" y="503"/>
                    <a:pt x="426" y="433"/>
                  </a:cubicBezTo>
                  <a:cubicBezTo>
                    <a:pt x="437" y="419"/>
                    <a:pt x="434" y="399"/>
                    <a:pt x="420" y="388"/>
                  </a:cubicBezTo>
                  <a:cubicBezTo>
                    <a:pt x="406" y="377"/>
                    <a:pt x="385" y="380"/>
                    <a:pt x="375" y="394"/>
                  </a:cubicBezTo>
                  <a:cubicBezTo>
                    <a:pt x="346" y="432"/>
                    <a:pt x="326" y="474"/>
                    <a:pt x="314" y="520"/>
                  </a:cubicBezTo>
                  <a:cubicBezTo>
                    <a:pt x="298" y="582"/>
                    <a:pt x="298" y="648"/>
                    <a:pt x="315" y="710"/>
                  </a:cubicBezTo>
                  <a:cubicBezTo>
                    <a:pt x="221" y="747"/>
                    <a:pt x="124" y="779"/>
                    <a:pt x="25" y="804"/>
                  </a:cubicBezTo>
                  <a:cubicBezTo>
                    <a:pt x="13" y="807"/>
                    <a:pt x="5" y="816"/>
                    <a:pt x="2" y="827"/>
                  </a:cubicBezTo>
                  <a:cubicBezTo>
                    <a:pt x="0" y="832"/>
                    <a:pt x="0" y="837"/>
                    <a:pt x="2" y="843"/>
                  </a:cubicBezTo>
                  <a:cubicBezTo>
                    <a:pt x="6" y="860"/>
                    <a:pt x="24" y="871"/>
                    <a:pt x="41" y="866"/>
                  </a:cubicBezTo>
                  <a:close/>
                </a:path>
              </a:pathLst>
            </a:custGeom>
            <a:solidFill>
              <a:srgbClr val="79D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51"/>
            <p:cNvSpPr/>
            <p:nvPr/>
          </p:nvSpPr>
          <p:spPr bwMode="auto">
            <a:xfrm>
              <a:off x="6716713" y="2373313"/>
              <a:ext cx="109538" cy="107950"/>
            </a:xfrm>
            <a:custGeom>
              <a:avLst/>
              <a:gdLst>
                <a:gd name="T0" fmla="*/ 7 w 225"/>
                <a:gd name="T1" fmla="*/ 145 h 224"/>
                <a:gd name="T2" fmla="*/ 30 w 225"/>
                <a:gd name="T3" fmla="*/ 186 h 224"/>
                <a:gd name="T4" fmla="*/ 92 w 225"/>
                <a:gd name="T5" fmla="*/ 215 h 224"/>
                <a:gd name="T6" fmla="*/ 156 w 225"/>
                <a:gd name="T7" fmla="*/ 215 h 224"/>
                <a:gd name="T8" fmla="*/ 189 w 225"/>
                <a:gd name="T9" fmla="*/ 186 h 224"/>
                <a:gd name="T10" fmla="*/ 214 w 225"/>
                <a:gd name="T11" fmla="*/ 72 h 224"/>
                <a:gd name="T12" fmla="*/ 127 w 225"/>
                <a:gd name="T13" fmla="*/ 0 h 224"/>
                <a:gd name="T14" fmla="*/ 74 w 225"/>
                <a:gd name="T15" fmla="*/ 12 h 224"/>
                <a:gd name="T16" fmla="*/ 13 w 225"/>
                <a:gd name="T17" fmla="*/ 53 h 224"/>
                <a:gd name="T18" fmla="*/ 1 w 225"/>
                <a:gd name="T19" fmla="*/ 93 h 224"/>
                <a:gd name="T20" fmla="*/ 6 w 225"/>
                <a:gd name="T21" fmla="*/ 127 h 224"/>
                <a:gd name="T22" fmla="*/ 7 w 225"/>
                <a:gd name="T23" fmla="*/ 14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224">
                  <a:moveTo>
                    <a:pt x="7" y="145"/>
                  </a:moveTo>
                  <a:cubicBezTo>
                    <a:pt x="9" y="161"/>
                    <a:pt x="13" y="173"/>
                    <a:pt x="30" y="186"/>
                  </a:cubicBezTo>
                  <a:cubicBezTo>
                    <a:pt x="48" y="200"/>
                    <a:pt x="70" y="208"/>
                    <a:pt x="92" y="215"/>
                  </a:cubicBezTo>
                  <a:cubicBezTo>
                    <a:pt x="112" y="221"/>
                    <a:pt x="136" y="224"/>
                    <a:pt x="156" y="215"/>
                  </a:cubicBezTo>
                  <a:cubicBezTo>
                    <a:pt x="169" y="208"/>
                    <a:pt x="180" y="198"/>
                    <a:pt x="189" y="186"/>
                  </a:cubicBezTo>
                  <a:cubicBezTo>
                    <a:pt x="213" y="154"/>
                    <a:pt x="225" y="111"/>
                    <a:pt x="214" y="72"/>
                  </a:cubicBezTo>
                  <a:cubicBezTo>
                    <a:pt x="203" y="33"/>
                    <a:pt x="167" y="1"/>
                    <a:pt x="127" y="0"/>
                  </a:cubicBezTo>
                  <a:cubicBezTo>
                    <a:pt x="109" y="0"/>
                    <a:pt x="91" y="5"/>
                    <a:pt x="74" y="12"/>
                  </a:cubicBezTo>
                  <a:cubicBezTo>
                    <a:pt x="51" y="21"/>
                    <a:pt x="28" y="33"/>
                    <a:pt x="13" y="53"/>
                  </a:cubicBezTo>
                  <a:cubicBezTo>
                    <a:pt x="5" y="65"/>
                    <a:pt x="0" y="78"/>
                    <a:pt x="1" y="93"/>
                  </a:cubicBezTo>
                  <a:cubicBezTo>
                    <a:pt x="2" y="104"/>
                    <a:pt x="6" y="116"/>
                    <a:pt x="6" y="127"/>
                  </a:cubicBezTo>
                  <a:cubicBezTo>
                    <a:pt x="7" y="134"/>
                    <a:pt x="7" y="140"/>
                    <a:pt x="7" y="14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52"/>
            <p:cNvSpPr/>
            <p:nvPr/>
          </p:nvSpPr>
          <p:spPr bwMode="auto">
            <a:xfrm>
              <a:off x="6696076" y="2025650"/>
              <a:ext cx="115888" cy="88900"/>
            </a:xfrm>
            <a:custGeom>
              <a:avLst/>
              <a:gdLst>
                <a:gd name="T0" fmla="*/ 34 w 241"/>
                <a:gd name="T1" fmla="*/ 160 h 186"/>
                <a:gd name="T2" fmla="*/ 152 w 241"/>
                <a:gd name="T3" fmla="*/ 178 h 186"/>
                <a:gd name="T4" fmla="*/ 224 w 241"/>
                <a:gd name="T5" fmla="*/ 132 h 186"/>
                <a:gd name="T6" fmla="*/ 208 w 241"/>
                <a:gd name="T7" fmla="*/ 34 h 186"/>
                <a:gd name="T8" fmla="*/ 110 w 241"/>
                <a:gd name="T9" fmla="*/ 7 h 186"/>
                <a:gd name="T10" fmla="*/ 22 w 241"/>
                <a:gd name="T11" fmla="*/ 62 h 186"/>
                <a:gd name="T12" fmla="*/ 3 w 241"/>
                <a:gd name="T13" fmla="*/ 96 h 186"/>
                <a:gd name="T14" fmla="*/ 34 w 241"/>
                <a:gd name="T15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86">
                  <a:moveTo>
                    <a:pt x="34" y="160"/>
                  </a:moveTo>
                  <a:cubicBezTo>
                    <a:pt x="60" y="186"/>
                    <a:pt x="119" y="185"/>
                    <a:pt x="152" y="178"/>
                  </a:cubicBezTo>
                  <a:cubicBezTo>
                    <a:pt x="181" y="172"/>
                    <a:pt x="209" y="157"/>
                    <a:pt x="224" y="132"/>
                  </a:cubicBezTo>
                  <a:cubicBezTo>
                    <a:pt x="241" y="101"/>
                    <a:pt x="233" y="59"/>
                    <a:pt x="208" y="34"/>
                  </a:cubicBezTo>
                  <a:cubicBezTo>
                    <a:pt x="183" y="9"/>
                    <a:pt x="145" y="0"/>
                    <a:pt x="110" y="7"/>
                  </a:cubicBezTo>
                  <a:cubicBezTo>
                    <a:pt x="75" y="14"/>
                    <a:pt x="44" y="35"/>
                    <a:pt x="22" y="62"/>
                  </a:cubicBezTo>
                  <a:cubicBezTo>
                    <a:pt x="14" y="72"/>
                    <a:pt x="6" y="83"/>
                    <a:pt x="3" y="96"/>
                  </a:cubicBezTo>
                  <a:cubicBezTo>
                    <a:pt x="0" y="114"/>
                    <a:pt x="20" y="147"/>
                    <a:pt x="34" y="160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53"/>
            <p:cNvSpPr/>
            <p:nvPr/>
          </p:nvSpPr>
          <p:spPr bwMode="auto">
            <a:xfrm>
              <a:off x="6432551" y="2171700"/>
              <a:ext cx="123825" cy="107950"/>
            </a:xfrm>
            <a:custGeom>
              <a:avLst/>
              <a:gdLst>
                <a:gd name="T0" fmla="*/ 61 w 258"/>
                <a:gd name="T1" fmla="*/ 188 h 224"/>
                <a:gd name="T2" fmla="*/ 73 w 258"/>
                <a:gd name="T3" fmla="*/ 204 h 224"/>
                <a:gd name="T4" fmla="*/ 134 w 258"/>
                <a:gd name="T5" fmla="*/ 223 h 224"/>
                <a:gd name="T6" fmla="*/ 222 w 258"/>
                <a:gd name="T7" fmla="*/ 188 h 224"/>
                <a:gd name="T8" fmla="*/ 254 w 258"/>
                <a:gd name="T9" fmla="*/ 100 h 224"/>
                <a:gd name="T10" fmla="*/ 192 w 258"/>
                <a:gd name="T11" fmla="*/ 18 h 224"/>
                <a:gd name="T12" fmla="*/ 87 w 258"/>
                <a:gd name="T13" fmla="*/ 8 h 224"/>
                <a:gd name="T14" fmla="*/ 12 w 258"/>
                <a:gd name="T15" fmla="*/ 68 h 224"/>
                <a:gd name="T16" fmla="*/ 55 w 258"/>
                <a:gd name="T17" fmla="*/ 177 h 224"/>
                <a:gd name="T18" fmla="*/ 61 w 258"/>
                <a:gd name="T19" fmla="*/ 18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224">
                  <a:moveTo>
                    <a:pt x="61" y="188"/>
                  </a:moveTo>
                  <a:cubicBezTo>
                    <a:pt x="65" y="194"/>
                    <a:pt x="69" y="199"/>
                    <a:pt x="73" y="204"/>
                  </a:cubicBezTo>
                  <a:cubicBezTo>
                    <a:pt x="88" y="221"/>
                    <a:pt x="112" y="224"/>
                    <a:pt x="134" y="223"/>
                  </a:cubicBezTo>
                  <a:cubicBezTo>
                    <a:pt x="166" y="222"/>
                    <a:pt x="198" y="210"/>
                    <a:pt x="222" y="188"/>
                  </a:cubicBezTo>
                  <a:cubicBezTo>
                    <a:pt x="245" y="165"/>
                    <a:pt x="258" y="132"/>
                    <a:pt x="254" y="100"/>
                  </a:cubicBezTo>
                  <a:cubicBezTo>
                    <a:pt x="249" y="65"/>
                    <a:pt x="224" y="34"/>
                    <a:pt x="192" y="18"/>
                  </a:cubicBezTo>
                  <a:cubicBezTo>
                    <a:pt x="160" y="2"/>
                    <a:pt x="122" y="0"/>
                    <a:pt x="87" y="8"/>
                  </a:cubicBezTo>
                  <a:cubicBezTo>
                    <a:pt x="55" y="14"/>
                    <a:pt x="22" y="34"/>
                    <a:pt x="12" y="68"/>
                  </a:cubicBezTo>
                  <a:cubicBezTo>
                    <a:pt x="0" y="110"/>
                    <a:pt x="34" y="144"/>
                    <a:pt x="55" y="177"/>
                  </a:cubicBezTo>
                  <a:cubicBezTo>
                    <a:pt x="57" y="181"/>
                    <a:pt x="59" y="185"/>
                    <a:pt x="61" y="18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54"/>
            <p:cNvSpPr/>
            <p:nvPr/>
          </p:nvSpPr>
          <p:spPr bwMode="auto">
            <a:xfrm>
              <a:off x="6961188" y="2119313"/>
              <a:ext cx="117475" cy="125413"/>
            </a:xfrm>
            <a:custGeom>
              <a:avLst/>
              <a:gdLst>
                <a:gd name="T0" fmla="*/ 16 w 243"/>
                <a:gd name="T1" fmla="*/ 157 h 261"/>
                <a:gd name="T2" fmla="*/ 63 w 243"/>
                <a:gd name="T3" fmla="*/ 235 h 261"/>
                <a:gd name="T4" fmla="*/ 156 w 243"/>
                <a:gd name="T5" fmla="*/ 258 h 261"/>
                <a:gd name="T6" fmla="*/ 187 w 243"/>
                <a:gd name="T7" fmla="*/ 248 h 261"/>
                <a:gd name="T8" fmla="*/ 206 w 243"/>
                <a:gd name="T9" fmla="*/ 223 h 261"/>
                <a:gd name="T10" fmla="*/ 230 w 243"/>
                <a:gd name="T11" fmla="*/ 90 h 261"/>
                <a:gd name="T12" fmla="*/ 100 w 243"/>
                <a:gd name="T13" fmla="*/ 11 h 261"/>
                <a:gd name="T14" fmla="*/ 14 w 243"/>
                <a:gd name="T15" fmla="*/ 148 h 261"/>
                <a:gd name="T16" fmla="*/ 16 w 243"/>
                <a:gd name="T17" fmla="*/ 15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261">
                  <a:moveTo>
                    <a:pt x="16" y="157"/>
                  </a:moveTo>
                  <a:cubicBezTo>
                    <a:pt x="23" y="187"/>
                    <a:pt x="36" y="217"/>
                    <a:pt x="63" y="235"/>
                  </a:cubicBezTo>
                  <a:cubicBezTo>
                    <a:pt x="89" y="253"/>
                    <a:pt x="123" y="261"/>
                    <a:pt x="156" y="258"/>
                  </a:cubicBezTo>
                  <a:cubicBezTo>
                    <a:pt x="167" y="257"/>
                    <a:pt x="178" y="255"/>
                    <a:pt x="187" y="248"/>
                  </a:cubicBezTo>
                  <a:cubicBezTo>
                    <a:pt x="195" y="242"/>
                    <a:pt x="201" y="232"/>
                    <a:pt x="206" y="223"/>
                  </a:cubicBezTo>
                  <a:cubicBezTo>
                    <a:pt x="228" y="182"/>
                    <a:pt x="243" y="134"/>
                    <a:pt x="230" y="90"/>
                  </a:cubicBezTo>
                  <a:cubicBezTo>
                    <a:pt x="215" y="36"/>
                    <a:pt x="155" y="0"/>
                    <a:pt x="100" y="11"/>
                  </a:cubicBezTo>
                  <a:cubicBezTo>
                    <a:pt x="37" y="23"/>
                    <a:pt x="0" y="88"/>
                    <a:pt x="14" y="148"/>
                  </a:cubicBezTo>
                  <a:cubicBezTo>
                    <a:pt x="14" y="151"/>
                    <a:pt x="15" y="154"/>
                    <a:pt x="16" y="15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55"/>
            <p:cNvSpPr/>
            <p:nvPr/>
          </p:nvSpPr>
          <p:spPr bwMode="auto">
            <a:xfrm>
              <a:off x="6905626" y="1960563"/>
              <a:ext cx="119063" cy="114300"/>
            </a:xfrm>
            <a:custGeom>
              <a:avLst/>
              <a:gdLst>
                <a:gd name="T0" fmla="*/ 65 w 246"/>
                <a:gd name="T1" fmla="*/ 204 h 237"/>
                <a:gd name="T2" fmla="*/ 132 w 246"/>
                <a:gd name="T3" fmla="*/ 234 h 237"/>
                <a:gd name="T4" fmla="*/ 214 w 246"/>
                <a:gd name="T5" fmla="*/ 208 h 237"/>
                <a:gd name="T6" fmla="*/ 241 w 246"/>
                <a:gd name="T7" fmla="*/ 117 h 237"/>
                <a:gd name="T8" fmla="*/ 149 w 246"/>
                <a:gd name="T9" fmla="*/ 12 h 237"/>
                <a:gd name="T10" fmla="*/ 23 w 246"/>
                <a:gd name="T11" fmla="*/ 65 h 237"/>
                <a:gd name="T12" fmla="*/ 49 w 246"/>
                <a:gd name="T13" fmla="*/ 191 h 237"/>
                <a:gd name="T14" fmla="*/ 65 w 246"/>
                <a:gd name="T15" fmla="*/ 20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6" h="236">
                  <a:moveTo>
                    <a:pt x="65" y="204"/>
                  </a:moveTo>
                  <a:cubicBezTo>
                    <a:pt x="85" y="219"/>
                    <a:pt x="108" y="232"/>
                    <a:pt x="132" y="234"/>
                  </a:cubicBezTo>
                  <a:cubicBezTo>
                    <a:pt x="161" y="237"/>
                    <a:pt x="193" y="229"/>
                    <a:pt x="214" y="208"/>
                  </a:cubicBezTo>
                  <a:cubicBezTo>
                    <a:pt x="238" y="185"/>
                    <a:pt x="246" y="150"/>
                    <a:pt x="241" y="117"/>
                  </a:cubicBezTo>
                  <a:cubicBezTo>
                    <a:pt x="234" y="68"/>
                    <a:pt x="197" y="24"/>
                    <a:pt x="149" y="12"/>
                  </a:cubicBezTo>
                  <a:cubicBezTo>
                    <a:pt x="102" y="0"/>
                    <a:pt x="46" y="22"/>
                    <a:pt x="23" y="65"/>
                  </a:cubicBezTo>
                  <a:cubicBezTo>
                    <a:pt x="0" y="108"/>
                    <a:pt x="14" y="159"/>
                    <a:pt x="49" y="191"/>
                  </a:cubicBezTo>
                  <a:cubicBezTo>
                    <a:pt x="54" y="195"/>
                    <a:pt x="59" y="200"/>
                    <a:pt x="65" y="20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287197" y="3032241"/>
            <a:ext cx="203395" cy="182919"/>
            <a:chOff x="5157788" y="2651125"/>
            <a:chExt cx="236538" cy="212725"/>
          </a:xfrm>
        </p:grpSpPr>
        <p:sp>
          <p:nvSpPr>
            <p:cNvPr id="46" name="Freeform 756"/>
            <p:cNvSpPr/>
            <p:nvPr/>
          </p:nvSpPr>
          <p:spPr bwMode="auto">
            <a:xfrm>
              <a:off x="5157788" y="2651125"/>
              <a:ext cx="236538" cy="212725"/>
            </a:xfrm>
            <a:custGeom>
              <a:avLst/>
              <a:gdLst>
                <a:gd name="T0" fmla="*/ 139 w 492"/>
                <a:gd name="T1" fmla="*/ 216 h 440"/>
                <a:gd name="T2" fmla="*/ 91 w 492"/>
                <a:gd name="T3" fmla="*/ 71 h 440"/>
                <a:gd name="T4" fmla="*/ 106 w 492"/>
                <a:gd name="T5" fmla="*/ 22 h 440"/>
                <a:gd name="T6" fmla="*/ 152 w 492"/>
                <a:gd name="T7" fmla="*/ 5 h 440"/>
                <a:gd name="T8" fmla="*/ 184 w 492"/>
                <a:gd name="T9" fmla="*/ 34 h 440"/>
                <a:gd name="T10" fmla="*/ 227 w 492"/>
                <a:gd name="T11" fmla="*/ 170 h 440"/>
                <a:gd name="T12" fmla="*/ 277 w 492"/>
                <a:gd name="T13" fmla="*/ 59 h 440"/>
                <a:gd name="T14" fmla="*/ 339 w 492"/>
                <a:gd name="T15" fmla="*/ 25 h 440"/>
                <a:gd name="T16" fmla="*/ 374 w 492"/>
                <a:gd name="T17" fmla="*/ 107 h 440"/>
                <a:gd name="T18" fmla="*/ 301 w 492"/>
                <a:gd name="T19" fmla="*/ 177 h 440"/>
                <a:gd name="T20" fmla="*/ 414 w 492"/>
                <a:gd name="T21" fmla="*/ 172 h 440"/>
                <a:gd name="T22" fmla="*/ 491 w 492"/>
                <a:gd name="T23" fmla="*/ 244 h 440"/>
                <a:gd name="T24" fmla="*/ 416 w 492"/>
                <a:gd name="T25" fmla="*/ 304 h 440"/>
                <a:gd name="T26" fmla="*/ 317 w 492"/>
                <a:gd name="T27" fmla="*/ 265 h 440"/>
                <a:gd name="T28" fmla="*/ 372 w 492"/>
                <a:gd name="T29" fmla="*/ 343 h 440"/>
                <a:gd name="T30" fmla="*/ 336 w 492"/>
                <a:gd name="T31" fmla="*/ 425 h 440"/>
                <a:gd name="T32" fmla="*/ 242 w 492"/>
                <a:gd name="T33" fmla="*/ 399 h 440"/>
                <a:gd name="T34" fmla="*/ 206 w 492"/>
                <a:gd name="T35" fmla="*/ 303 h 440"/>
                <a:gd name="T36" fmla="*/ 126 w 492"/>
                <a:gd name="T37" fmla="*/ 375 h 440"/>
                <a:gd name="T38" fmla="*/ 18 w 492"/>
                <a:gd name="T39" fmla="*/ 348 h 440"/>
                <a:gd name="T40" fmla="*/ 3 w 492"/>
                <a:gd name="T41" fmla="*/ 332 h 440"/>
                <a:gd name="T42" fmla="*/ 2 w 492"/>
                <a:gd name="T43" fmla="*/ 311 h 440"/>
                <a:gd name="T44" fmla="*/ 139 w 492"/>
                <a:gd name="T45" fmla="*/ 21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2" h="440">
                  <a:moveTo>
                    <a:pt x="139" y="216"/>
                  </a:moveTo>
                  <a:cubicBezTo>
                    <a:pt x="97" y="190"/>
                    <a:pt x="89" y="120"/>
                    <a:pt x="91" y="71"/>
                  </a:cubicBezTo>
                  <a:cubicBezTo>
                    <a:pt x="91" y="53"/>
                    <a:pt x="95" y="36"/>
                    <a:pt x="106" y="22"/>
                  </a:cubicBezTo>
                  <a:cubicBezTo>
                    <a:pt x="117" y="8"/>
                    <a:pt x="136" y="0"/>
                    <a:pt x="152" y="5"/>
                  </a:cubicBezTo>
                  <a:cubicBezTo>
                    <a:pt x="166" y="10"/>
                    <a:pt x="176" y="22"/>
                    <a:pt x="184" y="34"/>
                  </a:cubicBezTo>
                  <a:cubicBezTo>
                    <a:pt x="210" y="75"/>
                    <a:pt x="225" y="122"/>
                    <a:pt x="227" y="170"/>
                  </a:cubicBezTo>
                  <a:cubicBezTo>
                    <a:pt x="234" y="130"/>
                    <a:pt x="251" y="91"/>
                    <a:pt x="277" y="59"/>
                  </a:cubicBezTo>
                  <a:cubicBezTo>
                    <a:pt x="292" y="40"/>
                    <a:pt x="315" y="22"/>
                    <a:pt x="339" y="25"/>
                  </a:cubicBezTo>
                  <a:cubicBezTo>
                    <a:pt x="373" y="31"/>
                    <a:pt x="387" y="76"/>
                    <a:pt x="374" y="107"/>
                  </a:cubicBezTo>
                  <a:cubicBezTo>
                    <a:pt x="361" y="139"/>
                    <a:pt x="330" y="159"/>
                    <a:pt x="301" y="177"/>
                  </a:cubicBezTo>
                  <a:cubicBezTo>
                    <a:pt x="337" y="166"/>
                    <a:pt x="377" y="164"/>
                    <a:pt x="414" y="172"/>
                  </a:cubicBezTo>
                  <a:cubicBezTo>
                    <a:pt x="451" y="180"/>
                    <a:pt x="492" y="206"/>
                    <a:pt x="491" y="244"/>
                  </a:cubicBezTo>
                  <a:cubicBezTo>
                    <a:pt x="491" y="280"/>
                    <a:pt x="452" y="305"/>
                    <a:pt x="416" y="304"/>
                  </a:cubicBezTo>
                  <a:cubicBezTo>
                    <a:pt x="380" y="303"/>
                    <a:pt x="348" y="284"/>
                    <a:pt x="317" y="265"/>
                  </a:cubicBezTo>
                  <a:cubicBezTo>
                    <a:pt x="343" y="285"/>
                    <a:pt x="365" y="311"/>
                    <a:pt x="372" y="343"/>
                  </a:cubicBezTo>
                  <a:cubicBezTo>
                    <a:pt x="378" y="374"/>
                    <a:pt x="364" y="411"/>
                    <a:pt x="336" y="425"/>
                  </a:cubicBezTo>
                  <a:cubicBezTo>
                    <a:pt x="304" y="440"/>
                    <a:pt x="265" y="426"/>
                    <a:pt x="242" y="399"/>
                  </a:cubicBezTo>
                  <a:cubicBezTo>
                    <a:pt x="220" y="373"/>
                    <a:pt x="211" y="337"/>
                    <a:pt x="206" y="303"/>
                  </a:cubicBezTo>
                  <a:cubicBezTo>
                    <a:pt x="197" y="340"/>
                    <a:pt x="163" y="368"/>
                    <a:pt x="126" y="375"/>
                  </a:cubicBezTo>
                  <a:cubicBezTo>
                    <a:pt x="88" y="382"/>
                    <a:pt x="49" y="370"/>
                    <a:pt x="18" y="348"/>
                  </a:cubicBezTo>
                  <a:cubicBezTo>
                    <a:pt x="12" y="343"/>
                    <a:pt x="6" y="339"/>
                    <a:pt x="3" y="332"/>
                  </a:cubicBezTo>
                  <a:cubicBezTo>
                    <a:pt x="0" y="326"/>
                    <a:pt x="1" y="318"/>
                    <a:pt x="2" y="311"/>
                  </a:cubicBezTo>
                  <a:cubicBezTo>
                    <a:pt x="10" y="254"/>
                    <a:pt x="83" y="201"/>
                    <a:pt x="139" y="21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57"/>
            <p:cNvSpPr/>
            <p:nvPr/>
          </p:nvSpPr>
          <p:spPr bwMode="auto">
            <a:xfrm>
              <a:off x="5251451" y="2751138"/>
              <a:ext cx="20638" cy="17463"/>
            </a:xfrm>
            <a:custGeom>
              <a:avLst/>
              <a:gdLst>
                <a:gd name="T0" fmla="*/ 24 w 44"/>
                <a:gd name="T1" fmla="*/ 38 h 38"/>
                <a:gd name="T2" fmla="*/ 9 w 44"/>
                <a:gd name="T3" fmla="*/ 34 h 38"/>
                <a:gd name="T4" fmla="*/ 1 w 44"/>
                <a:gd name="T5" fmla="*/ 21 h 38"/>
                <a:gd name="T6" fmla="*/ 1 w 44"/>
                <a:gd name="T7" fmla="*/ 16 h 38"/>
                <a:gd name="T8" fmla="*/ 4 w 44"/>
                <a:gd name="T9" fmla="*/ 11 h 38"/>
                <a:gd name="T10" fmla="*/ 23 w 44"/>
                <a:gd name="T11" fmla="*/ 1 h 38"/>
                <a:gd name="T12" fmla="*/ 42 w 44"/>
                <a:gd name="T13" fmla="*/ 17 h 38"/>
                <a:gd name="T14" fmla="*/ 25 w 44"/>
                <a:gd name="T15" fmla="*/ 37 h 38"/>
                <a:gd name="T16" fmla="*/ 24 w 44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24" y="38"/>
                  </a:moveTo>
                  <a:cubicBezTo>
                    <a:pt x="19" y="38"/>
                    <a:pt x="13" y="37"/>
                    <a:pt x="9" y="34"/>
                  </a:cubicBezTo>
                  <a:cubicBezTo>
                    <a:pt x="5" y="31"/>
                    <a:pt x="2" y="26"/>
                    <a:pt x="1" y="21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1" y="14"/>
                    <a:pt x="3" y="13"/>
                    <a:pt x="4" y="11"/>
                  </a:cubicBezTo>
                  <a:cubicBezTo>
                    <a:pt x="9" y="6"/>
                    <a:pt x="16" y="1"/>
                    <a:pt x="23" y="1"/>
                  </a:cubicBezTo>
                  <a:cubicBezTo>
                    <a:pt x="32" y="0"/>
                    <a:pt x="41" y="8"/>
                    <a:pt x="42" y="17"/>
                  </a:cubicBezTo>
                  <a:cubicBezTo>
                    <a:pt x="44" y="27"/>
                    <a:pt x="35" y="36"/>
                    <a:pt x="25" y="37"/>
                  </a:cubicBezTo>
                  <a:cubicBezTo>
                    <a:pt x="25" y="37"/>
                    <a:pt x="24" y="38"/>
                    <a:pt x="24" y="38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58"/>
            <p:cNvSpPr/>
            <p:nvPr/>
          </p:nvSpPr>
          <p:spPr bwMode="auto">
            <a:xfrm>
              <a:off x="5272088" y="2770188"/>
              <a:ext cx="22225" cy="19050"/>
            </a:xfrm>
            <a:custGeom>
              <a:avLst/>
              <a:gdLst>
                <a:gd name="T0" fmla="*/ 24 w 44"/>
                <a:gd name="T1" fmla="*/ 38 h 38"/>
                <a:gd name="T2" fmla="*/ 9 w 44"/>
                <a:gd name="T3" fmla="*/ 34 h 38"/>
                <a:gd name="T4" fmla="*/ 1 w 44"/>
                <a:gd name="T5" fmla="*/ 21 h 38"/>
                <a:gd name="T6" fmla="*/ 1 w 44"/>
                <a:gd name="T7" fmla="*/ 16 h 38"/>
                <a:gd name="T8" fmla="*/ 4 w 44"/>
                <a:gd name="T9" fmla="*/ 11 h 38"/>
                <a:gd name="T10" fmla="*/ 23 w 44"/>
                <a:gd name="T11" fmla="*/ 1 h 38"/>
                <a:gd name="T12" fmla="*/ 42 w 44"/>
                <a:gd name="T13" fmla="*/ 17 h 38"/>
                <a:gd name="T14" fmla="*/ 25 w 44"/>
                <a:gd name="T15" fmla="*/ 37 h 38"/>
                <a:gd name="T16" fmla="*/ 24 w 44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8">
                  <a:moveTo>
                    <a:pt x="24" y="38"/>
                  </a:moveTo>
                  <a:cubicBezTo>
                    <a:pt x="19" y="38"/>
                    <a:pt x="14" y="37"/>
                    <a:pt x="9" y="34"/>
                  </a:cubicBezTo>
                  <a:cubicBezTo>
                    <a:pt x="5" y="31"/>
                    <a:pt x="2" y="26"/>
                    <a:pt x="1" y="21"/>
                  </a:cubicBezTo>
                  <a:cubicBezTo>
                    <a:pt x="1" y="19"/>
                    <a:pt x="0" y="17"/>
                    <a:pt x="1" y="16"/>
                  </a:cubicBezTo>
                  <a:cubicBezTo>
                    <a:pt x="1" y="14"/>
                    <a:pt x="3" y="13"/>
                    <a:pt x="4" y="11"/>
                  </a:cubicBezTo>
                  <a:cubicBezTo>
                    <a:pt x="9" y="6"/>
                    <a:pt x="16" y="1"/>
                    <a:pt x="23" y="1"/>
                  </a:cubicBezTo>
                  <a:cubicBezTo>
                    <a:pt x="32" y="0"/>
                    <a:pt x="41" y="8"/>
                    <a:pt x="42" y="17"/>
                  </a:cubicBezTo>
                  <a:cubicBezTo>
                    <a:pt x="44" y="27"/>
                    <a:pt x="36" y="36"/>
                    <a:pt x="25" y="37"/>
                  </a:cubicBezTo>
                  <a:cubicBezTo>
                    <a:pt x="25" y="38"/>
                    <a:pt x="24" y="38"/>
                    <a:pt x="24" y="38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59"/>
            <p:cNvSpPr/>
            <p:nvPr/>
          </p:nvSpPr>
          <p:spPr bwMode="auto">
            <a:xfrm>
              <a:off x="5283201" y="2741613"/>
              <a:ext cx="25400" cy="25400"/>
            </a:xfrm>
            <a:custGeom>
              <a:avLst/>
              <a:gdLst>
                <a:gd name="T0" fmla="*/ 13 w 52"/>
                <a:gd name="T1" fmla="*/ 43 h 50"/>
                <a:gd name="T2" fmla="*/ 3 w 52"/>
                <a:gd name="T3" fmla="*/ 32 h 50"/>
                <a:gd name="T4" fmla="*/ 2 w 52"/>
                <a:gd name="T5" fmla="*/ 13 h 50"/>
                <a:gd name="T6" fmla="*/ 19 w 52"/>
                <a:gd name="T7" fmla="*/ 2 h 50"/>
                <a:gd name="T8" fmla="*/ 46 w 52"/>
                <a:gd name="T9" fmla="*/ 13 h 50"/>
                <a:gd name="T10" fmla="*/ 44 w 52"/>
                <a:gd name="T11" fmla="*/ 42 h 50"/>
                <a:gd name="T12" fmla="*/ 17 w 52"/>
                <a:gd name="T13" fmla="*/ 45 h 50"/>
                <a:gd name="T14" fmla="*/ 13 w 52"/>
                <a:gd name="T15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0">
                  <a:moveTo>
                    <a:pt x="13" y="43"/>
                  </a:moveTo>
                  <a:cubicBezTo>
                    <a:pt x="9" y="40"/>
                    <a:pt x="5" y="36"/>
                    <a:pt x="3" y="32"/>
                  </a:cubicBezTo>
                  <a:cubicBezTo>
                    <a:pt x="0" y="26"/>
                    <a:pt x="0" y="19"/>
                    <a:pt x="2" y="13"/>
                  </a:cubicBezTo>
                  <a:cubicBezTo>
                    <a:pt x="5" y="7"/>
                    <a:pt x="12" y="3"/>
                    <a:pt x="19" y="2"/>
                  </a:cubicBezTo>
                  <a:cubicBezTo>
                    <a:pt x="29" y="0"/>
                    <a:pt x="40" y="4"/>
                    <a:pt x="46" y="13"/>
                  </a:cubicBezTo>
                  <a:cubicBezTo>
                    <a:pt x="52" y="22"/>
                    <a:pt x="51" y="35"/>
                    <a:pt x="44" y="42"/>
                  </a:cubicBezTo>
                  <a:cubicBezTo>
                    <a:pt x="37" y="50"/>
                    <a:pt x="26" y="50"/>
                    <a:pt x="17" y="45"/>
                  </a:cubicBezTo>
                  <a:cubicBezTo>
                    <a:pt x="16" y="45"/>
                    <a:pt x="15" y="44"/>
                    <a:pt x="13" y="4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908896" y="2300566"/>
            <a:ext cx="203395" cy="182919"/>
            <a:chOff x="7043738" y="1800225"/>
            <a:chExt cx="236538" cy="212725"/>
          </a:xfrm>
        </p:grpSpPr>
        <p:sp>
          <p:nvSpPr>
            <p:cNvPr id="51" name="Freeform 760"/>
            <p:cNvSpPr/>
            <p:nvPr/>
          </p:nvSpPr>
          <p:spPr bwMode="auto">
            <a:xfrm>
              <a:off x="7043738" y="1800225"/>
              <a:ext cx="236538" cy="212725"/>
            </a:xfrm>
            <a:custGeom>
              <a:avLst/>
              <a:gdLst>
                <a:gd name="T0" fmla="*/ 139 w 492"/>
                <a:gd name="T1" fmla="*/ 216 h 441"/>
                <a:gd name="T2" fmla="*/ 91 w 492"/>
                <a:gd name="T3" fmla="*/ 71 h 441"/>
                <a:gd name="T4" fmla="*/ 106 w 492"/>
                <a:gd name="T5" fmla="*/ 22 h 441"/>
                <a:gd name="T6" fmla="*/ 152 w 492"/>
                <a:gd name="T7" fmla="*/ 6 h 441"/>
                <a:gd name="T8" fmla="*/ 183 w 492"/>
                <a:gd name="T9" fmla="*/ 34 h 441"/>
                <a:gd name="T10" fmla="*/ 227 w 492"/>
                <a:gd name="T11" fmla="*/ 170 h 441"/>
                <a:gd name="T12" fmla="*/ 277 w 492"/>
                <a:gd name="T13" fmla="*/ 59 h 441"/>
                <a:gd name="T14" fmla="*/ 339 w 492"/>
                <a:gd name="T15" fmla="*/ 26 h 441"/>
                <a:gd name="T16" fmla="*/ 374 w 492"/>
                <a:gd name="T17" fmla="*/ 107 h 441"/>
                <a:gd name="T18" fmla="*/ 301 w 492"/>
                <a:gd name="T19" fmla="*/ 177 h 441"/>
                <a:gd name="T20" fmla="*/ 414 w 492"/>
                <a:gd name="T21" fmla="*/ 172 h 441"/>
                <a:gd name="T22" fmla="*/ 491 w 492"/>
                <a:gd name="T23" fmla="*/ 244 h 441"/>
                <a:gd name="T24" fmla="*/ 416 w 492"/>
                <a:gd name="T25" fmla="*/ 304 h 441"/>
                <a:gd name="T26" fmla="*/ 317 w 492"/>
                <a:gd name="T27" fmla="*/ 266 h 441"/>
                <a:gd name="T28" fmla="*/ 371 w 492"/>
                <a:gd name="T29" fmla="*/ 343 h 441"/>
                <a:gd name="T30" fmla="*/ 335 w 492"/>
                <a:gd name="T31" fmla="*/ 425 h 441"/>
                <a:gd name="T32" fmla="*/ 242 w 492"/>
                <a:gd name="T33" fmla="*/ 399 h 441"/>
                <a:gd name="T34" fmla="*/ 206 w 492"/>
                <a:gd name="T35" fmla="*/ 303 h 441"/>
                <a:gd name="T36" fmla="*/ 125 w 492"/>
                <a:gd name="T37" fmla="*/ 375 h 441"/>
                <a:gd name="T38" fmla="*/ 18 w 492"/>
                <a:gd name="T39" fmla="*/ 348 h 441"/>
                <a:gd name="T40" fmla="*/ 3 w 492"/>
                <a:gd name="T41" fmla="*/ 332 h 441"/>
                <a:gd name="T42" fmla="*/ 2 w 492"/>
                <a:gd name="T43" fmla="*/ 311 h 441"/>
                <a:gd name="T44" fmla="*/ 139 w 492"/>
                <a:gd name="T45" fmla="*/ 21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2" h="441">
                  <a:moveTo>
                    <a:pt x="139" y="216"/>
                  </a:moveTo>
                  <a:cubicBezTo>
                    <a:pt x="97" y="190"/>
                    <a:pt x="89" y="120"/>
                    <a:pt x="91" y="71"/>
                  </a:cubicBezTo>
                  <a:cubicBezTo>
                    <a:pt x="91" y="54"/>
                    <a:pt x="95" y="36"/>
                    <a:pt x="106" y="22"/>
                  </a:cubicBezTo>
                  <a:cubicBezTo>
                    <a:pt x="117" y="9"/>
                    <a:pt x="135" y="0"/>
                    <a:pt x="152" y="6"/>
                  </a:cubicBezTo>
                  <a:cubicBezTo>
                    <a:pt x="166" y="10"/>
                    <a:pt x="176" y="22"/>
                    <a:pt x="183" y="34"/>
                  </a:cubicBezTo>
                  <a:cubicBezTo>
                    <a:pt x="209" y="75"/>
                    <a:pt x="225" y="122"/>
                    <a:pt x="227" y="170"/>
                  </a:cubicBezTo>
                  <a:cubicBezTo>
                    <a:pt x="233" y="130"/>
                    <a:pt x="251" y="91"/>
                    <a:pt x="277" y="59"/>
                  </a:cubicBezTo>
                  <a:cubicBezTo>
                    <a:pt x="292" y="40"/>
                    <a:pt x="315" y="22"/>
                    <a:pt x="339" y="26"/>
                  </a:cubicBezTo>
                  <a:cubicBezTo>
                    <a:pt x="373" y="31"/>
                    <a:pt x="387" y="76"/>
                    <a:pt x="374" y="107"/>
                  </a:cubicBezTo>
                  <a:cubicBezTo>
                    <a:pt x="360" y="139"/>
                    <a:pt x="330" y="159"/>
                    <a:pt x="301" y="177"/>
                  </a:cubicBezTo>
                  <a:cubicBezTo>
                    <a:pt x="337" y="166"/>
                    <a:pt x="376" y="164"/>
                    <a:pt x="414" y="172"/>
                  </a:cubicBezTo>
                  <a:cubicBezTo>
                    <a:pt x="451" y="180"/>
                    <a:pt x="492" y="206"/>
                    <a:pt x="491" y="244"/>
                  </a:cubicBezTo>
                  <a:cubicBezTo>
                    <a:pt x="491" y="280"/>
                    <a:pt x="452" y="305"/>
                    <a:pt x="416" y="304"/>
                  </a:cubicBezTo>
                  <a:cubicBezTo>
                    <a:pt x="380" y="303"/>
                    <a:pt x="348" y="284"/>
                    <a:pt x="317" y="266"/>
                  </a:cubicBezTo>
                  <a:cubicBezTo>
                    <a:pt x="343" y="285"/>
                    <a:pt x="365" y="311"/>
                    <a:pt x="371" y="343"/>
                  </a:cubicBezTo>
                  <a:cubicBezTo>
                    <a:pt x="377" y="374"/>
                    <a:pt x="364" y="411"/>
                    <a:pt x="335" y="425"/>
                  </a:cubicBezTo>
                  <a:cubicBezTo>
                    <a:pt x="304" y="441"/>
                    <a:pt x="265" y="426"/>
                    <a:pt x="242" y="399"/>
                  </a:cubicBezTo>
                  <a:cubicBezTo>
                    <a:pt x="220" y="373"/>
                    <a:pt x="211" y="338"/>
                    <a:pt x="206" y="303"/>
                  </a:cubicBezTo>
                  <a:cubicBezTo>
                    <a:pt x="197" y="340"/>
                    <a:pt x="163" y="368"/>
                    <a:pt x="125" y="375"/>
                  </a:cubicBezTo>
                  <a:cubicBezTo>
                    <a:pt x="88" y="382"/>
                    <a:pt x="48" y="370"/>
                    <a:pt x="18" y="348"/>
                  </a:cubicBezTo>
                  <a:cubicBezTo>
                    <a:pt x="12" y="344"/>
                    <a:pt x="6" y="339"/>
                    <a:pt x="3" y="332"/>
                  </a:cubicBezTo>
                  <a:cubicBezTo>
                    <a:pt x="0" y="326"/>
                    <a:pt x="1" y="319"/>
                    <a:pt x="2" y="311"/>
                  </a:cubicBezTo>
                  <a:cubicBezTo>
                    <a:pt x="10" y="255"/>
                    <a:pt x="83" y="202"/>
                    <a:pt x="139" y="21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61"/>
            <p:cNvSpPr/>
            <p:nvPr/>
          </p:nvSpPr>
          <p:spPr bwMode="auto">
            <a:xfrm>
              <a:off x="7137401" y="1900238"/>
              <a:ext cx="20638" cy="17463"/>
            </a:xfrm>
            <a:custGeom>
              <a:avLst/>
              <a:gdLst>
                <a:gd name="T0" fmla="*/ 24 w 43"/>
                <a:gd name="T1" fmla="*/ 38 h 38"/>
                <a:gd name="T2" fmla="*/ 9 w 43"/>
                <a:gd name="T3" fmla="*/ 34 h 38"/>
                <a:gd name="T4" fmla="*/ 1 w 43"/>
                <a:gd name="T5" fmla="*/ 21 h 38"/>
                <a:gd name="T6" fmla="*/ 1 w 43"/>
                <a:gd name="T7" fmla="*/ 16 h 38"/>
                <a:gd name="T8" fmla="*/ 4 w 43"/>
                <a:gd name="T9" fmla="*/ 12 h 38"/>
                <a:gd name="T10" fmla="*/ 23 w 43"/>
                <a:gd name="T11" fmla="*/ 1 h 38"/>
                <a:gd name="T12" fmla="*/ 42 w 43"/>
                <a:gd name="T13" fmla="*/ 17 h 38"/>
                <a:gd name="T14" fmla="*/ 25 w 43"/>
                <a:gd name="T15" fmla="*/ 38 h 38"/>
                <a:gd name="T16" fmla="*/ 24 w 4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38">
                  <a:moveTo>
                    <a:pt x="24" y="38"/>
                  </a:moveTo>
                  <a:cubicBezTo>
                    <a:pt x="19" y="38"/>
                    <a:pt x="13" y="38"/>
                    <a:pt x="9" y="34"/>
                  </a:cubicBezTo>
                  <a:cubicBezTo>
                    <a:pt x="5" y="31"/>
                    <a:pt x="2" y="26"/>
                    <a:pt x="1" y="21"/>
                  </a:cubicBezTo>
                  <a:cubicBezTo>
                    <a:pt x="0" y="19"/>
                    <a:pt x="0" y="18"/>
                    <a:pt x="1" y="16"/>
                  </a:cubicBezTo>
                  <a:cubicBezTo>
                    <a:pt x="1" y="14"/>
                    <a:pt x="2" y="13"/>
                    <a:pt x="4" y="12"/>
                  </a:cubicBezTo>
                  <a:cubicBezTo>
                    <a:pt x="9" y="6"/>
                    <a:pt x="15" y="1"/>
                    <a:pt x="23" y="1"/>
                  </a:cubicBezTo>
                  <a:cubicBezTo>
                    <a:pt x="32" y="0"/>
                    <a:pt x="41" y="8"/>
                    <a:pt x="42" y="17"/>
                  </a:cubicBezTo>
                  <a:cubicBezTo>
                    <a:pt x="43" y="27"/>
                    <a:pt x="35" y="37"/>
                    <a:pt x="25" y="38"/>
                  </a:cubicBezTo>
                  <a:cubicBezTo>
                    <a:pt x="25" y="38"/>
                    <a:pt x="24" y="38"/>
                    <a:pt x="24" y="38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62"/>
            <p:cNvSpPr/>
            <p:nvPr/>
          </p:nvSpPr>
          <p:spPr bwMode="auto">
            <a:xfrm>
              <a:off x="7159626" y="1920875"/>
              <a:ext cx="20638" cy="17463"/>
            </a:xfrm>
            <a:custGeom>
              <a:avLst/>
              <a:gdLst>
                <a:gd name="T0" fmla="*/ 24 w 43"/>
                <a:gd name="T1" fmla="*/ 38 h 38"/>
                <a:gd name="T2" fmla="*/ 9 w 43"/>
                <a:gd name="T3" fmla="*/ 35 h 38"/>
                <a:gd name="T4" fmla="*/ 1 w 43"/>
                <a:gd name="T5" fmla="*/ 21 h 38"/>
                <a:gd name="T6" fmla="*/ 1 w 43"/>
                <a:gd name="T7" fmla="*/ 16 h 38"/>
                <a:gd name="T8" fmla="*/ 4 w 43"/>
                <a:gd name="T9" fmla="*/ 12 h 38"/>
                <a:gd name="T10" fmla="*/ 23 w 43"/>
                <a:gd name="T11" fmla="*/ 1 h 38"/>
                <a:gd name="T12" fmla="*/ 42 w 43"/>
                <a:gd name="T13" fmla="*/ 17 h 38"/>
                <a:gd name="T14" fmla="*/ 25 w 43"/>
                <a:gd name="T15" fmla="*/ 38 h 38"/>
                <a:gd name="T16" fmla="*/ 24 w 43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38">
                  <a:moveTo>
                    <a:pt x="24" y="38"/>
                  </a:moveTo>
                  <a:cubicBezTo>
                    <a:pt x="19" y="38"/>
                    <a:pt x="13" y="38"/>
                    <a:pt x="9" y="35"/>
                  </a:cubicBezTo>
                  <a:cubicBezTo>
                    <a:pt x="5" y="31"/>
                    <a:pt x="2" y="26"/>
                    <a:pt x="1" y="21"/>
                  </a:cubicBezTo>
                  <a:cubicBezTo>
                    <a:pt x="0" y="20"/>
                    <a:pt x="0" y="18"/>
                    <a:pt x="1" y="16"/>
                  </a:cubicBezTo>
                  <a:cubicBezTo>
                    <a:pt x="1" y="14"/>
                    <a:pt x="2" y="13"/>
                    <a:pt x="4" y="12"/>
                  </a:cubicBezTo>
                  <a:cubicBezTo>
                    <a:pt x="9" y="6"/>
                    <a:pt x="15" y="1"/>
                    <a:pt x="23" y="1"/>
                  </a:cubicBezTo>
                  <a:cubicBezTo>
                    <a:pt x="32" y="0"/>
                    <a:pt x="41" y="8"/>
                    <a:pt x="42" y="17"/>
                  </a:cubicBezTo>
                  <a:cubicBezTo>
                    <a:pt x="43" y="28"/>
                    <a:pt x="35" y="37"/>
                    <a:pt x="25" y="38"/>
                  </a:cubicBezTo>
                  <a:cubicBezTo>
                    <a:pt x="25" y="38"/>
                    <a:pt x="24" y="38"/>
                    <a:pt x="24" y="38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63"/>
            <p:cNvSpPr/>
            <p:nvPr/>
          </p:nvSpPr>
          <p:spPr bwMode="auto">
            <a:xfrm>
              <a:off x="7169151" y="1892300"/>
              <a:ext cx="25400" cy="23813"/>
            </a:xfrm>
            <a:custGeom>
              <a:avLst/>
              <a:gdLst>
                <a:gd name="T0" fmla="*/ 14 w 53"/>
                <a:gd name="T1" fmla="*/ 43 h 50"/>
                <a:gd name="T2" fmla="*/ 4 w 53"/>
                <a:gd name="T3" fmla="*/ 32 h 50"/>
                <a:gd name="T4" fmla="*/ 3 w 53"/>
                <a:gd name="T5" fmla="*/ 14 h 50"/>
                <a:gd name="T6" fmla="*/ 20 w 53"/>
                <a:gd name="T7" fmla="*/ 2 h 50"/>
                <a:gd name="T8" fmla="*/ 47 w 53"/>
                <a:gd name="T9" fmla="*/ 13 h 50"/>
                <a:gd name="T10" fmla="*/ 45 w 53"/>
                <a:gd name="T11" fmla="*/ 42 h 50"/>
                <a:gd name="T12" fmla="*/ 18 w 53"/>
                <a:gd name="T13" fmla="*/ 46 h 50"/>
                <a:gd name="T14" fmla="*/ 14 w 53"/>
                <a:gd name="T15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0">
                  <a:moveTo>
                    <a:pt x="14" y="43"/>
                  </a:moveTo>
                  <a:cubicBezTo>
                    <a:pt x="10" y="40"/>
                    <a:pt x="6" y="36"/>
                    <a:pt x="4" y="32"/>
                  </a:cubicBezTo>
                  <a:cubicBezTo>
                    <a:pt x="1" y="26"/>
                    <a:pt x="0" y="19"/>
                    <a:pt x="3" y="14"/>
                  </a:cubicBezTo>
                  <a:cubicBezTo>
                    <a:pt x="6" y="7"/>
                    <a:pt x="13" y="3"/>
                    <a:pt x="20" y="2"/>
                  </a:cubicBezTo>
                  <a:cubicBezTo>
                    <a:pt x="30" y="0"/>
                    <a:pt x="41" y="5"/>
                    <a:pt x="47" y="13"/>
                  </a:cubicBezTo>
                  <a:cubicBezTo>
                    <a:pt x="53" y="22"/>
                    <a:pt x="52" y="35"/>
                    <a:pt x="45" y="42"/>
                  </a:cubicBezTo>
                  <a:cubicBezTo>
                    <a:pt x="38" y="50"/>
                    <a:pt x="27" y="50"/>
                    <a:pt x="18" y="46"/>
                  </a:cubicBezTo>
                  <a:cubicBezTo>
                    <a:pt x="17" y="45"/>
                    <a:pt x="15" y="44"/>
                    <a:pt x="14" y="4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932874" y="2296471"/>
            <a:ext cx="184284" cy="206125"/>
            <a:chOff x="5908676" y="1795463"/>
            <a:chExt cx="214313" cy="239713"/>
          </a:xfrm>
        </p:grpSpPr>
        <p:sp>
          <p:nvSpPr>
            <p:cNvPr id="56" name="Freeform 764"/>
            <p:cNvSpPr/>
            <p:nvPr/>
          </p:nvSpPr>
          <p:spPr bwMode="auto">
            <a:xfrm>
              <a:off x="5908676" y="1795463"/>
              <a:ext cx="214313" cy="239713"/>
            </a:xfrm>
            <a:custGeom>
              <a:avLst/>
              <a:gdLst>
                <a:gd name="T0" fmla="*/ 216 w 446"/>
                <a:gd name="T1" fmla="*/ 353 h 496"/>
                <a:gd name="T2" fmla="*/ 69 w 446"/>
                <a:gd name="T3" fmla="*/ 396 h 496"/>
                <a:gd name="T4" fmla="*/ 21 w 446"/>
                <a:gd name="T5" fmla="*/ 378 h 496"/>
                <a:gd name="T6" fmla="*/ 6 w 446"/>
                <a:gd name="T7" fmla="*/ 332 h 496"/>
                <a:gd name="T8" fmla="*/ 36 w 446"/>
                <a:gd name="T9" fmla="*/ 302 h 496"/>
                <a:gd name="T10" fmla="*/ 173 w 446"/>
                <a:gd name="T11" fmla="*/ 263 h 496"/>
                <a:gd name="T12" fmla="*/ 64 w 446"/>
                <a:gd name="T13" fmla="*/ 210 h 496"/>
                <a:gd name="T14" fmla="*/ 33 w 446"/>
                <a:gd name="T15" fmla="*/ 146 h 496"/>
                <a:gd name="T16" fmla="*/ 116 w 446"/>
                <a:gd name="T17" fmla="*/ 114 h 496"/>
                <a:gd name="T18" fmla="*/ 183 w 446"/>
                <a:gd name="T19" fmla="*/ 190 h 496"/>
                <a:gd name="T20" fmla="*/ 182 w 446"/>
                <a:gd name="T21" fmla="*/ 77 h 496"/>
                <a:gd name="T22" fmla="*/ 257 w 446"/>
                <a:gd name="T23" fmla="*/ 2 h 496"/>
                <a:gd name="T24" fmla="*/ 314 w 446"/>
                <a:gd name="T25" fmla="*/ 80 h 496"/>
                <a:gd name="T26" fmla="*/ 272 w 446"/>
                <a:gd name="T27" fmla="*/ 177 h 496"/>
                <a:gd name="T28" fmla="*/ 351 w 446"/>
                <a:gd name="T29" fmla="*/ 126 h 496"/>
                <a:gd name="T30" fmla="*/ 432 w 446"/>
                <a:gd name="T31" fmla="*/ 165 h 496"/>
                <a:gd name="T32" fmla="*/ 403 w 446"/>
                <a:gd name="T33" fmla="*/ 257 h 496"/>
                <a:gd name="T34" fmla="*/ 305 w 446"/>
                <a:gd name="T35" fmla="*/ 289 h 496"/>
                <a:gd name="T36" fmla="*/ 374 w 446"/>
                <a:gd name="T37" fmla="*/ 373 h 496"/>
                <a:gd name="T38" fmla="*/ 342 w 446"/>
                <a:gd name="T39" fmla="*/ 480 h 496"/>
                <a:gd name="T40" fmla="*/ 327 w 446"/>
                <a:gd name="T41" fmla="*/ 493 h 496"/>
                <a:gd name="T42" fmla="*/ 306 w 446"/>
                <a:gd name="T43" fmla="*/ 494 h 496"/>
                <a:gd name="T44" fmla="*/ 216 w 446"/>
                <a:gd name="T45" fmla="*/ 35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6" h="496">
                  <a:moveTo>
                    <a:pt x="216" y="353"/>
                  </a:moveTo>
                  <a:cubicBezTo>
                    <a:pt x="188" y="394"/>
                    <a:pt x="118" y="399"/>
                    <a:pt x="69" y="396"/>
                  </a:cubicBezTo>
                  <a:cubicBezTo>
                    <a:pt x="51" y="394"/>
                    <a:pt x="34" y="390"/>
                    <a:pt x="21" y="378"/>
                  </a:cubicBezTo>
                  <a:cubicBezTo>
                    <a:pt x="7" y="367"/>
                    <a:pt x="0" y="348"/>
                    <a:pt x="6" y="332"/>
                  </a:cubicBezTo>
                  <a:cubicBezTo>
                    <a:pt x="11" y="318"/>
                    <a:pt x="23" y="309"/>
                    <a:pt x="36" y="302"/>
                  </a:cubicBezTo>
                  <a:cubicBezTo>
                    <a:pt x="77" y="277"/>
                    <a:pt x="125" y="264"/>
                    <a:pt x="173" y="263"/>
                  </a:cubicBezTo>
                  <a:cubicBezTo>
                    <a:pt x="133" y="255"/>
                    <a:pt x="95" y="237"/>
                    <a:pt x="64" y="210"/>
                  </a:cubicBezTo>
                  <a:cubicBezTo>
                    <a:pt x="45" y="193"/>
                    <a:pt x="28" y="170"/>
                    <a:pt x="33" y="146"/>
                  </a:cubicBezTo>
                  <a:cubicBezTo>
                    <a:pt x="39" y="112"/>
                    <a:pt x="85" y="100"/>
                    <a:pt x="116" y="114"/>
                  </a:cubicBezTo>
                  <a:cubicBezTo>
                    <a:pt x="147" y="129"/>
                    <a:pt x="166" y="160"/>
                    <a:pt x="183" y="190"/>
                  </a:cubicBezTo>
                  <a:cubicBezTo>
                    <a:pt x="173" y="153"/>
                    <a:pt x="173" y="114"/>
                    <a:pt x="182" y="77"/>
                  </a:cubicBezTo>
                  <a:cubicBezTo>
                    <a:pt x="192" y="40"/>
                    <a:pt x="219" y="0"/>
                    <a:pt x="257" y="2"/>
                  </a:cubicBezTo>
                  <a:cubicBezTo>
                    <a:pt x="293" y="4"/>
                    <a:pt x="317" y="44"/>
                    <a:pt x="314" y="80"/>
                  </a:cubicBezTo>
                  <a:cubicBezTo>
                    <a:pt x="312" y="115"/>
                    <a:pt x="292" y="147"/>
                    <a:pt x="272" y="177"/>
                  </a:cubicBezTo>
                  <a:cubicBezTo>
                    <a:pt x="292" y="152"/>
                    <a:pt x="320" y="131"/>
                    <a:pt x="351" y="126"/>
                  </a:cubicBezTo>
                  <a:cubicBezTo>
                    <a:pt x="383" y="121"/>
                    <a:pt x="419" y="136"/>
                    <a:pt x="432" y="165"/>
                  </a:cubicBezTo>
                  <a:cubicBezTo>
                    <a:pt x="446" y="197"/>
                    <a:pt x="430" y="236"/>
                    <a:pt x="403" y="257"/>
                  </a:cubicBezTo>
                  <a:cubicBezTo>
                    <a:pt x="376" y="279"/>
                    <a:pt x="340" y="286"/>
                    <a:pt x="305" y="289"/>
                  </a:cubicBezTo>
                  <a:cubicBezTo>
                    <a:pt x="342" y="300"/>
                    <a:pt x="369" y="335"/>
                    <a:pt x="374" y="373"/>
                  </a:cubicBezTo>
                  <a:cubicBezTo>
                    <a:pt x="379" y="411"/>
                    <a:pt x="366" y="449"/>
                    <a:pt x="342" y="480"/>
                  </a:cubicBezTo>
                  <a:cubicBezTo>
                    <a:pt x="338" y="485"/>
                    <a:pt x="333" y="491"/>
                    <a:pt x="327" y="493"/>
                  </a:cubicBezTo>
                  <a:cubicBezTo>
                    <a:pt x="320" y="496"/>
                    <a:pt x="313" y="495"/>
                    <a:pt x="306" y="494"/>
                  </a:cubicBezTo>
                  <a:cubicBezTo>
                    <a:pt x="249" y="484"/>
                    <a:pt x="199" y="408"/>
                    <a:pt x="216" y="353"/>
                  </a:cubicBezTo>
                  <a:close/>
                </a:path>
              </a:pathLst>
            </a:custGeom>
            <a:solidFill>
              <a:srgbClr val="79D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65"/>
            <p:cNvSpPr/>
            <p:nvPr/>
          </p:nvSpPr>
          <p:spPr bwMode="auto">
            <a:xfrm>
              <a:off x="6008688" y="1917700"/>
              <a:ext cx="19050" cy="20638"/>
            </a:xfrm>
            <a:custGeom>
              <a:avLst/>
              <a:gdLst>
                <a:gd name="T0" fmla="*/ 37 w 38"/>
                <a:gd name="T1" fmla="*/ 21 h 43"/>
                <a:gd name="T2" fmla="*/ 34 w 38"/>
                <a:gd name="T3" fmla="*/ 35 h 43"/>
                <a:gd name="T4" fmla="*/ 20 w 38"/>
                <a:gd name="T5" fmla="*/ 43 h 43"/>
                <a:gd name="T6" fmla="*/ 15 w 38"/>
                <a:gd name="T7" fmla="*/ 43 h 43"/>
                <a:gd name="T8" fmla="*/ 10 w 38"/>
                <a:gd name="T9" fmla="*/ 40 h 43"/>
                <a:gd name="T10" fmla="*/ 0 w 38"/>
                <a:gd name="T11" fmla="*/ 20 h 43"/>
                <a:gd name="T12" fmla="*/ 17 w 38"/>
                <a:gd name="T13" fmla="*/ 1 h 43"/>
                <a:gd name="T14" fmla="*/ 37 w 38"/>
                <a:gd name="T15" fmla="*/ 19 h 43"/>
                <a:gd name="T16" fmla="*/ 37 w 38"/>
                <a:gd name="T17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3">
                  <a:moveTo>
                    <a:pt x="37" y="21"/>
                  </a:moveTo>
                  <a:cubicBezTo>
                    <a:pt x="38" y="26"/>
                    <a:pt x="37" y="31"/>
                    <a:pt x="34" y="35"/>
                  </a:cubicBezTo>
                  <a:cubicBezTo>
                    <a:pt x="30" y="39"/>
                    <a:pt x="25" y="42"/>
                    <a:pt x="20" y="43"/>
                  </a:cubicBezTo>
                  <a:cubicBezTo>
                    <a:pt x="18" y="43"/>
                    <a:pt x="16" y="43"/>
                    <a:pt x="15" y="43"/>
                  </a:cubicBezTo>
                  <a:cubicBezTo>
                    <a:pt x="13" y="42"/>
                    <a:pt x="12" y="41"/>
                    <a:pt x="10" y="40"/>
                  </a:cubicBezTo>
                  <a:cubicBezTo>
                    <a:pt x="5" y="34"/>
                    <a:pt x="0" y="27"/>
                    <a:pt x="0" y="20"/>
                  </a:cubicBezTo>
                  <a:cubicBezTo>
                    <a:pt x="0" y="11"/>
                    <a:pt x="8" y="2"/>
                    <a:pt x="17" y="1"/>
                  </a:cubicBezTo>
                  <a:cubicBezTo>
                    <a:pt x="28" y="0"/>
                    <a:pt x="37" y="9"/>
                    <a:pt x="37" y="19"/>
                  </a:cubicBezTo>
                  <a:cubicBezTo>
                    <a:pt x="37" y="20"/>
                    <a:pt x="37" y="20"/>
                    <a:pt x="37" y="2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66"/>
            <p:cNvSpPr/>
            <p:nvPr/>
          </p:nvSpPr>
          <p:spPr bwMode="auto">
            <a:xfrm>
              <a:off x="6030913" y="1897063"/>
              <a:ext cx="17463" cy="20638"/>
            </a:xfrm>
            <a:custGeom>
              <a:avLst/>
              <a:gdLst>
                <a:gd name="T0" fmla="*/ 37 w 37"/>
                <a:gd name="T1" fmla="*/ 20 h 43"/>
                <a:gd name="T2" fmla="*/ 33 w 37"/>
                <a:gd name="T3" fmla="*/ 34 h 43"/>
                <a:gd name="T4" fmla="*/ 20 w 37"/>
                <a:gd name="T5" fmla="*/ 42 h 43"/>
                <a:gd name="T6" fmla="*/ 14 w 37"/>
                <a:gd name="T7" fmla="*/ 42 h 43"/>
                <a:gd name="T8" fmla="*/ 10 w 37"/>
                <a:gd name="T9" fmla="*/ 39 h 43"/>
                <a:gd name="T10" fmla="*/ 0 w 37"/>
                <a:gd name="T11" fmla="*/ 19 h 43"/>
                <a:gd name="T12" fmla="*/ 17 w 37"/>
                <a:gd name="T13" fmla="*/ 1 h 43"/>
                <a:gd name="T14" fmla="*/ 37 w 37"/>
                <a:gd name="T15" fmla="*/ 19 h 43"/>
                <a:gd name="T16" fmla="*/ 37 w 37"/>
                <a:gd name="T17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3">
                  <a:moveTo>
                    <a:pt x="37" y="20"/>
                  </a:moveTo>
                  <a:cubicBezTo>
                    <a:pt x="37" y="25"/>
                    <a:pt x="37" y="30"/>
                    <a:pt x="33" y="34"/>
                  </a:cubicBezTo>
                  <a:cubicBezTo>
                    <a:pt x="30" y="39"/>
                    <a:pt x="25" y="41"/>
                    <a:pt x="20" y="42"/>
                  </a:cubicBezTo>
                  <a:cubicBezTo>
                    <a:pt x="18" y="43"/>
                    <a:pt x="16" y="43"/>
                    <a:pt x="14" y="42"/>
                  </a:cubicBezTo>
                  <a:cubicBezTo>
                    <a:pt x="13" y="42"/>
                    <a:pt x="11" y="40"/>
                    <a:pt x="10" y="39"/>
                  </a:cubicBezTo>
                  <a:cubicBezTo>
                    <a:pt x="5" y="34"/>
                    <a:pt x="0" y="27"/>
                    <a:pt x="0" y="19"/>
                  </a:cubicBezTo>
                  <a:cubicBezTo>
                    <a:pt x="0" y="10"/>
                    <a:pt x="8" y="2"/>
                    <a:pt x="17" y="1"/>
                  </a:cubicBezTo>
                  <a:cubicBezTo>
                    <a:pt x="28" y="0"/>
                    <a:pt x="36" y="8"/>
                    <a:pt x="37" y="19"/>
                  </a:cubicBezTo>
                  <a:cubicBezTo>
                    <a:pt x="37" y="19"/>
                    <a:pt x="37" y="20"/>
                    <a:pt x="37" y="20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67"/>
            <p:cNvSpPr/>
            <p:nvPr/>
          </p:nvSpPr>
          <p:spPr bwMode="auto">
            <a:xfrm>
              <a:off x="6002338" y="1881188"/>
              <a:ext cx="23813" cy="25400"/>
            </a:xfrm>
            <a:custGeom>
              <a:avLst/>
              <a:gdLst>
                <a:gd name="T0" fmla="*/ 42 w 50"/>
                <a:gd name="T1" fmla="*/ 40 h 52"/>
                <a:gd name="T2" fmla="*/ 30 w 50"/>
                <a:gd name="T3" fmla="*/ 50 h 52"/>
                <a:gd name="T4" fmla="*/ 12 w 50"/>
                <a:gd name="T5" fmla="*/ 49 h 52"/>
                <a:gd name="T6" fmla="*/ 1 w 50"/>
                <a:gd name="T7" fmla="*/ 32 h 52"/>
                <a:gd name="T8" fmla="*/ 13 w 50"/>
                <a:gd name="T9" fmla="*/ 6 h 52"/>
                <a:gd name="T10" fmla="*/ 42 w 50"/>
                <a:gd name="T11" fmla="*/ 9 h 52"/>
                <a:gd name="T12" fmla="*/ 44 w 50"/>
                <a:gd name="T13" fmla="*/ 36 h 52"/>
                <a:gd name="T14" fmla="*/ 42 w 50"/>
                <a:gd name="T15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2">
                  <a:moveTo>
                    <a:pt x="42" y="40"/>
                  </a:moveTo>
                  <a:cubicBezTo>
                    <a:pt x="39" y="44"/>
                    <a:pt x="35" y="48"/>
                    <a:pt x="30" y="50"/>
                  </a:cubicBezTo>
                  <a:cubicBezTo>
                    <a:pt x="24" y="52"/>
                    <a:pt x="17" y="52"/>
                    <a:pt x="12" y="49"/>
                  </a:cubicBezTo>
                  <a:cubicBezTo>
                    <a:pt x="6" y="46"/>
                    <a:pt x="2" y="39"/>
                    <a:pt x="1" y="32"/>
                  </a:cubicBezTo>
                  <a:cubicBezTo>
                    <a:pt x="0" y="22"/>
                    <a:pt x="4" y="11"/>
                    <a:pt x="13" y="6"/>
                  </a:cubicBezTo>
                  <a:cubicBezTo>
                    <a:pt x="22" y="0"/>
                    <a:pt x="35" y="2"/>
                    <a:pt x="42" y="9"/>
                  </a:cubicBezTo>
                  <a:cubicBezTo>
                    <a:pt x="49" y="16"/>
                    <a:pt x="50" y="28"/>
                    <a:pt x="44" y="36"/>
                  </a:cubicBezTo>
                  <a:cubicBezTo>
                    <a:pt x="44" y="37"/>
                    <a:pt x="43" y="38"/>
                    <a:pt x="42" y="40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766929" y="2847958"/>
            <a:ext cx="477773" cy="457298"/>
            <a:chOff x="6878638" y="2436813"/>
            <a:chExt cx="555625" cy="531813"/>
          </a:xfrm>
        </p:grpSpPr>
        <p:sp>
          <p:nvSpPr>
            <p:cNvPr id="61" name="Freeform 768"/>
            <p:cNvSpPr/>
            <p:nvPr/>
          </p:nvSpPr>
          <p:spPr bwMode="auto">
            <a:xfrm>
              <a:off x="6878638" y="2436813"/>
              <a:ext cx="555625" cy="531813"/>
            </a:xfrm>
            <a:custGeom>
              <a:avLst/>
              <a:gdLst>
                <a:gd name="T0" fmla="*/ 111 w 1153"/>
                <a:gd name="T1" fmla="*/ 109 h 1101"/>
                <a:gd name="T2" fmla="*/ 830 w 1153"/>
                <a:gd name="T3" fmla="*/ 269 h 1101"/>
                <a:gd name="T4" fmla="*/ 667 w 1153"/>
                <a:gd name="T5" fmla="*/ 281 h 1101"/>
                <a:gd name="T6" fmla="*/ 1041 w 1153"/>
                <a:gd name="T7" fmla="*/ 520 h 1101"/>
                <a:gd name="T8" fmla="*/ 827 w 1153"/>
                <a:gd name="T9" fmla="*/ 480 h 1101"/>
                <a:gd name="T10" fmla="*/ 1153 w 1153"/>
                <a:gd name="T11" fmla="*/ 942 h 1101"/>
                <a:gd name="T12" fmla="*/ 818 w 1153"/>
                <a:gd name="T13" fmla="*/ 806 h 1101"/>
                <a:gd name="T14" fmla="*/ 932 w 1153"/>
                <a:gd name="T15" fmla="*/ 1076 h 1101"/>
                <a:gd name="T16" fmla="*/ 596 w 1153"/>
                <a:gd name="T17" fmla="*/ 857 h 1101"/>
                <a:gd name="T18" fmla="*/ 645 w 1153"/>
                <a:gd name="T19" fmla="*/ 1060 h 1101"/>
                <a:gd name="T20" fmla="*/ 443 w 1153"/>
                <a:gd name="T21" fmla="*/ 933 h 1101"/>
                <a:gd name="T22" fmla="*/ 331 w 1153"/>
                <a:gd name="T23" fmla="*/ 692 h 1101"/>
                <a:gd name="T24" fmla="*/ 329 w 1153"/>
                <a:gd name="T25" fmla="*/ 946 h 1101"/>
                <a:gd name="T26" fmla="*/ 16 w 1153"/>
                <a:gd name="T27" fmla="*/ 355 h 1101"/>
                <a:gd name="T28" fmla="*/ 111 w 1153"/>
                <a:gd name="T29" fmla="*/ 109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3" h="1101">
                  <a:moveTo>
                    <a:pt x="111" y="109"/>
                  </a:moveTo>
                  <a:cubicBezTo>
                    <a:pt x="298" y="0"/>
                    <a:pt x="695" y="135"/>
                    <a:pt x="830" y="269"/>
                  </a:cubicBezTo>
                  <a:cubicBezTo>
                    <a:pt x="775" y="273"/>
                    <a:pt x="721" y="277"/>
                    <a:pt x="667" y="281"/>
                  </a:cubicBezTo>
                  <a:cubicBezTo>
                    <a:pt x="807" y="332"/>
                    <a:pt x="936" y="414"/>
                    <a:pt x="1041" y="520"/>
                  </a:cubicBezTo>
                  <a:cubicBezTo>
                    <a:pt x="969" y="535"/>
                    <a:pt x="890" y="521"/>
                    <a:pt x="827" y="480"/>
                  </a:cubicBezTo>
                  <a:cubicBezTo>
                    <a:pt x="995" y="579"/>
                    <a:pt x="1116" y="752"/>
                    <a:pt x="1153" y="942"/>
                  </a:cubicBezTo>
                  <a:cubicBezTo>
                    <a:pt x="1036" y="912"/>
                    <a:pt x="923" y="866"/>
                    <a:pt x="818" y="806"/>
                  </a:cubicBezTo>
                  <a:cubicBezTo>
                    <a:pt x="864" y="892"/>
                    <a:pt x="902" y="983"/>
                    <a:pt x="932" y="1076"/>
                  </a:cubicBezTo>
                  <a:cubicBezTo>
                    <a:pt x="787" y="1101"/>
                    <a:pt x="632" y="999"/>
                    <a:pt x="596" y="857"/>
                  </a:cubicBezTo>
                  <a:cubicBezTo>
                    <a:pt x="612" y="924"/>
                    <a:pt x="629" y="992"/>
                    <a:pt x="645" y="1060"/>
                  </a:cubicBezTo>
                  <a:cubicBezTo>
                    <a:pt x="562" y="1082"/>
                    <a:pt x="488" y="1006"/>
                    <a:pt x="443" y="933"/>
                  </a:cubicBezTo>
                  <a:cubicBezTo>
                    <a:pt x="397" y="857"/>
                    <a:pt x="359" y="776"/>
                    <a:pt x="331" y="692"/>
                  </a:cubicBezTo>
                  <a:cubicBezTo>
                    <a:pt x="349" y="775"/>
                    <a:pt x="348" y="863"/>
                    <a:pt x="329" y="946"/>
                  </a:cubicBezTo>
                  <a:cubicBezTo>
                    <a:pt x="159" y="795"/>
                    <a:pt x="45" y="581"/>
                    <a:pt x="16" y="355"/>
                  </a:cubicBezTo>
                  <a:cubicBezTo>
                    <a:pt x="0" y="229"/>
                    <a:pt x="40" y="151"/>
                    <a:pt x="111" y="10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69"/>
            <p:cNvSpPr/>
            <p:nvPr/>
          </p:nvSpPr>
          <p:spPr bwMode="auto">
            <a:xfrm>
              <a:off x="6940551" y="2527300"/>
              <a:ext cx="322263" cy="257175"/>
            </a:xfrm>
            <a:custGeom>
              <a:avLst/>
              <a:gdLst>
                <a:gd name="T0" fmla="*/ 640 w 668"/>
                <a:gd name="T1" fmla="*/ 532 h 532"/>
                <a:gd name="T2" fmla="*/ 619 w 668"/>
                <a:gd name="T3" fmla="*/ 519 h 532"/>
                <a:gd name="T4" fmla="*/ 17 w 668"/>
                <a:gd name="T5" fmla="*/ 50 h 532"/>
                <a:gd name="T6" fmla="*/ 6 w 668"/>
                <a:gd name="T7" fmla="*/ 17 h 532"/>
                <a:gd name="T8" fmla="*/ 39 w 668"/>
                <a:gd name="T9" fmla="*/ 6 h 532"/>
                <a:gd name="T10" fmla="*/ 661 w 668"/>
                <a:gd name="T11" fmla="*/ 495 h 532"/>
                <a:gd name="T12" fmla="*/ 652 w 668"/>
                <a:gd name="T13" fmla="*/ 529 h 532"/>
                <a:gd name="T14" fmla="*/ 640 w 668"/>
                <a:gd name="T15" fmla="*/ 53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8" h="532">
                  <a:moveTo>
                    <a:pt x="640" y="532"/>
                  </a:moveTo>
                  <a:cubicBezTo>
                    <a:pt x="632" y="532"/>
                    <a:pt x="623" y="527"/>
                    <a:pt x="619" y="519"/>
                  </a:cubicBezTo>
                  <a:cubicBezTo>
                    <a:pt x="491" y="295"/>
                    <a:pt x="21" y="52"/>
                    <a:pt x="17" y="50"/>
                  </a:cubicBezTo>
                  <a:cubicBezTo>
                    <a:pt x="5" y="43"/>
                    <a:pt x="0" y="29"/>
                    <a:pt x="6" y="17"/>
                  </a:cubicBezTo>
                  <a:cubicBezTo>
                    <a:pt x="12" y="5"/>
                    <a:pt x="27" y="0"/>
                    <a:pt x="39" y="6"/>
                  </a:cubicBezTo>
                  <a:cubicBezTo>
                    <a:pt x="59" y="16"/>
                    <a:pt x="527" y="258"/>
                    <a:pt x="661" y="495"/>
                  </a:cubicBezTo>
                  <a:cubicBezTo>
                    <a:pt x="668" y="507"/>
                    <a:pt x="664" y="522"/>
                    <a:pt x="652" y="529"/>
                  </a:cubicBezTo>
                  <a:cubicBezTo>
                    <a:pt x="648" y="531"/>
                    <a:pt x="644" y="532"/>
                    <a:pt x="640" y="532"/>
                  </a:cubicBezTo>
                  <a:close/>
                </a:path>
              </a:pathLst>
            </a:custGeom>
            <a:solidFill>
              <a:srgbClr val="409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571903" y="2716911"/>
            <a:ext cx="723485" cy="458662"/>
            <a:chOff x="4325938" y="2284413"/>
            <a:chExt cx="841375" cy="533400"/>
          </a:xfrm>
        </p:grpSpPr>
        <p:sp>
          <p:nvSpPr>
            <p:cNvPr id="64" name="Freeform 770"/>
            <p:cNvSpPr/>
            <p:nvPr/>
          </p:nvSpPr>
          <p:spPr bwMode="auto">
            <a:xfrm>
              <a:off x="4325938" y="2284413"/>
              <a:ext cx="841375" cy="533400"/>
            </a:xfrm>
            <a:custGeom>
              <a:avLst/>
              <a:gdLst>
                <a:gd name="T0" fmla="*/ 1561 w 1743"/>
                <a:gd name="T1" fmla="*/ 281 h 1105"/>
                <a:gd name="T2" fmla="*/ 1353 w 1743"/>
                <a:gd name="T3" fmla="*/ 46 h 1105"/>
                <a:gd name="T4" fmla="*/ 1200 w 1743"/>
                <a:gd name="T5" fmla="*/ 52 h 1105"/>
                <a:gd name="T6" fmla="*/ 1296 w 1743"/>
                <a:gd name="T7" fmla="*/ 281 h 1105"/>
                <a:gd name="T8" fmla="*/ 1034 w 1743"/>
                <a:gd name="T9" fmla="*/ 180 h 1105"/>
                <a:gd name="T10" fmla="*/ 765 w 1743"/>
                <a:gd name="T11" fmla="*/ 130 h 1105"/>
                <a:gd name="T12" fmla="*/ 745 w 1743"/>
                <a:gd name="T13" fmla="*/ 150 h 1105"/>
                <a:gd name="T14" fmla="*/ 761 w 1743"/>
                <a:gd name="T15" fmla="*/ 181 h 1105"/>
                <a:gd name="T16" fmla="*/ 871 w 1743"/>
                <a:gd name="T17" fmla="*/ 233 h 1105"/>
                <a:gd name="T18" fmla="*/ 761 w 1743"/>
                <a:gd name="T19" fmla="*/ 243 h 1105"/>
                <a:gd name="T20" fmla="*/ 468 w 1743"/>
                <a:gd name="T21" fmla="*/ 266 h 1105"/>
                <a:gd name="T22" fmla="*/ 559 w 1743"/>
                <a:gd name="T23" fmla="*/ 339 h 1105"/>
                <a:gd name="T24" fmla="*/ 475 w 1743"/>
                <a:gd name="T25" fmla="*/ 390 h 1105"/>
                <a:gd name="T26" fmla="*/ 295 w 1743"/>
                <a:gd name="T27" fmla="*/ 368 h 1105"/>
                <a:gd name="T28" fmla="*/ 210 w 1743"/>
                <a:gd name="T29" fmla="*/ 493 h 1105"/>
                <a:gd name="T30" fmla="*/ 321 w 1743"/>
                <a:gd name="T31" fmla="*/ 582 h 1105"/>
                <a:gd name="T32" fmla="*/ 30 w 1743"/>
                <a:gd name="T33" fmla="*/ 677 h 1105"/>
                <a:gd name="T34" fmla="*/ 6 w 1743"/>
                <a:gd name="T35" fmla="*/ 713 h 1105"/>
                <a:gd name="T36" fmla="*/ 42 w 1743"/>
                <a:gd name="T37" fmla="*/ 773 h 1105"/>
                <a:gd name="T38" fmla="*/ 117 w 1743"/>
                <a:gd name="T39" fmla="*/ 780 h 1105"/>
                <a:gd name="T40" fmla="*/ 328 w 1743"/>
                <a:gd name="T41" fmla="*/ 768 h 1105"/>
                <a:gd name="T42" fmla="*/ 260 w 1743"/>
                <a:gd name="T43" fmla="*/ 916 h 1105"/>
                <a:gd name="T44" fmla="*/ 320 w 1743"/>
                <a:gd name="T45" fmla="*/ 1041 h 1105"/>
                <a:gd name="T46" fmla="*/ 367 w 1743"/>
                <a:gd name="T47" fmla="*/ 1023 h 1105"/>
                <a:gd name="T48" fmla="*/ 550 w 1743"/>
                <a:gd name="T49" fmla="*/ 835 h 1105"/>
                <a:gd name="T50" fmla="*/ 587 w 1743"/>
                <a:gd name="T51" fmla="*/ 1075 h 1105"/>
                <a:gd name="T52" fmla="*/ 630 w 1743"/>
                <a:gd name="T53" fmla="*/ 1104 h 1105"/>
                <a:gd name="T54" fmla="*/ 676 w 1743"/>
                <a:gd name="T55" fmla="*/ 1067 h 1105"/>
                <a:gd name="T56" fmla="*/ 873 w 1743"/>
                <a:gd name="T57" fmla="*/ 754 h 1105"/>
                <a:gd name="T58" fmla="*/ 883 w 1743"/>
                <a:gd name="T59" fmla="*/ 1001 h 1105"/>
                <a:gd name="T60" fmla="*/ 1092 w 1743"/>
                <a:gd name="T61" fmla="*/ 1010 h 1105"/>
                <a:gd name="T62" fmla="*/ 1167 w 1743"/>
                <a:gd name="T63" fmla="*/ 779 h 1105"/>
                <a:gd name="T64" fmla="*/ 1168 w 1743"/>
                <a:gd name="T65" fmla="*/ 930 h 1105"/>
                <a:gd name="T66" fmla="*/ 1276 w 1743"/>
                <a:gd name="T67" fmla="*/ 1022 h 1105"/>
                <a:gd name="T68" fmla="*/ 1377 w 1743"/>
                <a:gd name="T69" fmla="*/ 962 h 1105"/>
                <a:gd name="T70" fmla="*/ 1430 w 1743"/>
                <a:gd name="T71" fmla="*/ 690 h 1105"/>
                <a:gd name="T72" fmla="*/ 1490 w 1743"/>
                <a:gd name="T73" fmla="*/ 810 h 1105"/>
                <a:gd name="T74" fmla="*/ 1596 w 1743"/>
                <a:gd name="T75" fmla="*/ 873 h 1105"/>
                <a:gd name="T76" fmla="*/ 1636 w 1743"/>
                <a:gd name="T77" fmla="*/ 843 h 1105"/>
                <a:gd name="T78" fmla="*/ 1727 w 1743"/>
                <a:gd name="T79" fmla="*/ 543 h 1105"/>
                <a:gd name="T80" fmla="*/ 1570 w 1743"/>
                <a:gd name="T81" fmla="*/ 293 h 1105"/>
                <a:gd name="T82" fmla="*/ 1561 w 1743"/>
                <a:gd name="T83" fmla="*/ 281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3" h="1105">
                  <a:moveTo>
                    <a:pt x="1561" y="281"/>
                  </a:moveTo>
                  <a:cubicBezTo>
                    <a:pt x="1516" y="185"/>
                    <a:pt x="1443" y="102"/>
                    <a:pt x="1353" y="46"/>
                  </a:cubicBezTo>
                  <a:cubicBezTo>
                    <a:pt x="1304" y="15"/>
                    <a:pt x="1225" y="0"/>
                    <a:pt x="1200" y="52"/>
                  </a:cubicBezTo>
                  <a:cubicBezTo>
                    <a:pt x="1161" y="131"/>
                    <a:pt x="1312" y="195"/>
                    <a:pt x="1296" y="281"/>
                  </a:cubicBezTo>
                  <a:cubicBezTo>
                    <a:pt x="1201" y="288"/>
                    <a:pt x="1116" y="229"/>
                    <a:pt x="1034" y="180"/>
                  </a:cubicBezTo>
                  <a:cubicBezTo>
                    <a:pt x="953" y="131"/>
                    <a:pt x="851" y="89"/>
                    <a:pt x="765" y="130"/>
                  </a:cubicBezTo>
                  <a:cubicBezTo>
                    <a:pt x="756" y="134"/>
                    <a:pt x="747" y="140"/>
                    <a:pt x="745" y="150"/>
                  </a:cubicBezTo>
                  <a:cubicBezTo>
                    <a:pt x="742" y="162"/>
                    <a:pt x="752" y="173"/>
                    <a:pt x="761" y="181"/>
                  </a:cubicBezTo>
                  <a:cubicBezTo>
                    <a:pt x="792" y="208"/>
                    <a:pt x="830" y="226"/>
                    <a:pt x="871" y="233"/>
                  </a:cubicBezTo>
                  <a:cubicBezTo>
                    <a:pt x="858" y="272"/>
                    <a:pt x="800" y="258"/>
                    <a:pt x="761" y="243"/>
                  </a:cubicBezTo>
                  <a:cubicBezTo>
                    <a:pt x="667" y="207"/>
                    <a:pt x="556" y="216"/>
                    <a:pt x="468" y="266"/>
                  </a:cubicBezTo>
                  <a:cubicBezTo>
                    <a:pt x="493" y="297"/>
                    <a:pt x="524" y="322"/>
                    <a:pt x="559" y="339"/>
                  </a:cubicBezTo>
                  <a:cubicBezTo>
                    <a:pt x="556" y="375"/>
                    <a:pt x="511" y="391"/>
                    <a:pt x="475" y="390"/>
                  </a:cubicBezTo>
                  <a:cubicBezTo>
                    <a:pt x="414" y="387"/>
                    <a:pt x="355" y="361"/>
                    <a:pt x="295" y="368"/>
                  </a:cubicBezTo>
                  <a:cubicBezTo>
                    <a:pt x="235" y="375"/>
                    <a:pt x="176" y="442"/>
                    <a:pt x="210" y="493"/>
                  </a:cubicBezTo>
                  <a:cubicBezTo>
                    <a:pt x="237" y="533"/>
                    <a:pt x="307" y="535"/>
                    <a:pt x="321" y="582"/>
                  </a:cubicBezTo>
                  <a:cubicBezTo>
                    <a:pt x="217" y="569"/>
                    <a:pt x="107" y="605"/>
                    <a:pt x="30" y="677"/>
                  </a:cubicBezTo>
                  <a:cubicBezTo>
                    <a:pt x="20" y="687"/>
                    <a:pt x="9" y="699"/>
                    <a:pt x="6" y="713"/>
                  </a:cubicBezTo>
                  <a:cubicBezTo>
                    <a:pt x="0" y="738"/>
                    <a:pt x="19" y="763"/>
                    <a:pt x="42" y="773"/>
                  </a:cubicBezTo>
                  <a:cubicBezTo>
                    <a:pt x="65" y="783"/>
                    <a:pt x="92" y="781"/>
                    <a:pt x="117" y="780"/>
                  </a:cubicBezTo>
                  <a:cubicBezTo>
                    <a:pt x="187" y="776"/>
                    <a:pt x="258" y="772"/>
                    <a:pt x="328" y="768"/>
                  </a:cubicBezTo>
                  <a:cubicBezTo>
                    <a:pt x="319" y="822"/>
                    <a:pt x="278" y="864"/>
                    <a:pt x="260" y="916"/>
                  </a:cubicBezTo>
                  <a:cubicBezTo>
                    <a:pt x="242" y="967"/>
                    <a:pt x="265" y="1042"/>
                    <a:pt x="320" y="1041"/>
                  </a:cubicBezTo>
                  <a:cubicBezTo>
                    <a:pt x="337" y="1040"/>
                    <a:pt x="353" y="1032"/>
                    <a:pt x="367" y="1023"/>
                  </a:cubicBezTo>
                  <a:cubicBezTo>
                    <a:pt x="443" y="977"/>
                    <a:pt x="506" y="912"/>
                    <a:pt x="550" y="835"/>
                  </a:cubicBezTo>
                  <a:cubicBezTo>
                    <a:pt x="524" y="915"/>
                    <a:pt x="538" y="1007"/>
                    <a:pt x="587" y="1075"/>
                  </a:cubicBezTo>
                  <a:cubicBezTo>
                    <a:pt x="597" y="1090"/>
                    <a:pt x="612" y="1105"/>
                    <a:pt x="630" y="1104"/>
                  </a:cubicBezTo>
                  <a:cubicBezTo>
                    <a:pt x="650" y="1104"/>
                    <a:pt x="665" y="1085"/>
                    <a:pt x="676" y="1067"/>
                  </a:cubicBezTo>
                  <a:cubicBezTo>
                    <a:pt x="741" y="963"/>
                    <a:pt x="807" y="859"/>
                    <a:pt x="873" y="754"/>
                  </a:cubicBezTo>
                  <a:cubicBezTo>
                    <a:pt x="920" y="824"/>
                    <a:pt x="848" y="924"/>
                    <a:pt x="883" y="1001"/>
                  </a:cubicBezTo>
                  <a:cubicBezTo>
                    <a:pt x="917" y="1076"/>
                    <a:pt x="1036" y="1071"/>
                    <a:pt x="1092" y="1010"/>
                  </a:cubicBezTo>
                  <a:cubicBezTo>
                    <a:pt x="1148" y="950"/>
                    <a:pt x="1159" y="861"/>
                    <a:pt x="1167" y="779"/>
                  </a:cubicBezTo>
                  <a:cubicBezTo>
                    <a:pt x="1160" y="829"/>
                    <a:pt x="1153" y="881"/>
                    <a:pt x="1168" y="930"/>
                  </a:cubicBezTo>
                  <a:cubicBezTo>
                    <a:pt x="1183" y="979"/>
                    <a:pt x="1225" y="1023"/>
                    <a:pt x="1276" y="1022"/>
                  </a:cubicBezTo>
                  <a:cubicBezTo>
                    <a:pt x="1317" y="1022"/>
                    <a:pt x="1352" y="994"/>
                    <a:pt x="1377" y="962"/>
                  </a:cubicBezTo>
                  <a:cubicBezTo>
                    <a:pt x="1437" y="886"/>
                    <a:pt x="1457" y="782"/>
                    <a:pt x="1430" y="690"/>
                  </a:cubicBezTo>
                  <a:cubicBezTo>
                    <a:pt x="1460" y="723"/>
                    <a:pt x="1469" y="770"/>
                    <a:pt x="1490" y="810"/>
                  </a:cubicBezTo>
                  <a:cubicBezTo>
                    <a:pt x="1510" y="851"/>
                    <a:pt x="1553" y="888"/>
                    <a:pt x="1596" y="873"/>
                  </a:cubicBezTo>
                  <a:cubicBezTo>
                    <a:pt x="1612" y="868"/>
                    <a:pt x="1625" y="856"/>
                    <a:pt x="1636" y="843"/>
                  </a:cubicBezTo>
                  <a:cubicBezTo>
                    <a:pt x="1709" y="763"/>
                    <a:pt x="1743" y="650"/>
                    <a:pt x="1727" y="543"/>
                  </a:cubicBezTo>
                  <a:cubicBezTo>
                    <a:pt x="1712" y="436"/>
                    <a:pt x="1663" y="349"/>
                    <a:pt x="1570" y="293"/>
                  </a:cubicBezTo>
                  <a:lnTo>
                    <a:pt x="1561" y="281"/>
                  </a:ln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71"/>
            <p:cNvSpPr/>
            <p:nvPr/>
          </p:nvSpPr>
          <p:spPr bwMode="auto">
            <a:xfrm>
              <a:off x="4402138" y="2389188"/>
              <a:ext cx="673100" cy="303213"/>
            </a:xfrm>
            <a:custGeom>
              <a:avLst/>
              <a:gdLst>
                <a:gd name="T0" fmla="*/ 1208 w 1396"/>
                <a:gd name="T1" fmla="*/ 8 h 626"/>
                <a:gd name="T2" fmla="*/ 1178 w 1396"/>
                <a:gd name="T3" fmla="*/ 10 h 626"/>
                <a:gd name="T4" fmla="*/ 1181 w 1396"/>
                <a:gd name="T5" fmla="*/ 41 h 626"/>
                <a:gd name="T6" fmla="*/ 1282 w 1396"/>
                <a:gd name="T7" fmla="*/ 175 h 626"/>
                <a:gd name="T8" fmla="*/ 893 w 1396"/>
                <a:gd name="T9" fmla="*/ 261 h 626"/>
                <a:gd name="T10" fmla="*/ 887 w 1396"/>
                <a:gd name="T11" fmla="*/ 255 h 626"/>
                <a:gd name="T12" fmla="*/ 603 w 1396"/>
                <a:gd name="T13" fmla="*/ 160 h 626"/>
                <a:gd name="T14" fmla="*/ 579 w 1396"/>
                <a:gd name="T15" fmla="*/ 179 h 626"/>
                <a:gd name="T16" fmla="*/ 599 w 1396"/>
                <a:gd name="T17" fmla="*/ 203 h 626"/>
                <a:gd name="T18" fmla="*/ 839 w 1396"/>
                <a:gd name="T19" fmla="*/ 278 h 626"/>
                <a:gd name="T20" fmla="*/ 749 w 1396"/>
                <a:gd name="T21" fmla="*/ 305 h 626"/>
                <a:gd name="T22" fmla="*/ 511 w 1396"/>
                <a:gd name="T23" fmla="*/ 376 h 626"/>
                <a:gd name="T24" fmla="*/ 502 w 1396"/>
                <a:gd name="T25" fmla="*/ 368 h 626"/>
                <a:gd name="T26" fmla="*/ 255 w 1396"/>
                <a:gd name="T27" fmla="*/ 268 h 626"/>
                <a:gd name="T28" fmla="*/ 227 w 1396"/>
                <a:gd name="T29" fmla="*/ 280 h 626"/>
                <a:gd name="T30" fmla="*/ 239 w 1396"/>
                <a:gd name="T31" fmla="*/ 308 h 626"/>
                <a:gd name="T32" fmla="*/ 446 w 1396"/>
                <a:gd name="T33" fmla="*/ 392 h 626"/>
                <a:gd name="T34" fmla="*/ 24 w 1396"/>
                <a:gd name="T35" fmla="*/ 438 h 626"/>
                <a:gd name="T36" fmla="*/ 1 w 1396"/>
                <a:gd name="T37" fmla="*/ 458 h 626"/>
                <a:gd name="T38" fmla="*/ 21 w 1396"/>
                <a:gd name="T39" fmla="*/ 481 h 626"/>
                <a:gd name="T40" fmla="*/ 678 w 1396"/>
                <a:gd name="T41" fmla="*/ 372 h 626"/>
                <a:gd name="T42" fmla="*/ 598 w 1396"/>
                <a:gd name="T43" fmla="*/ 476 h 626"/>
                <a:gd name="T44" fmla="*/ 567 w 1396"/>
                <a:gd name="T45" fmla="*/ 497 h 626"/>
                <a:gd name="T46" fmla="*/ 462 w 1396"/>
                <a:gd name="T47" fmla="*/ 590 h 626"/>
                <a:gd name="T48" fmla="*/ 468 w 1396"/>
                <a:gd name="T49" fmla="*/ 620 h 626"/>
                <a:gd name="T50" fmla="*/ 497 w 1396"/>
                <a:gd name="T51" fmla="*/ 614 h 626"/>
                <a:gd name="T52" fmla="*/ 591 w 1396"/>
                <a:gd name="T53" fmla="*/ 533 h 626"/>
                <a:gd name="T54" fmla="*/ 623 w 1396"/>
                <a:gd name="T55" fmla="*/ 511 h 626"/>
                <a:gd name="T56" fmla="*/ 713 w 1396"/>
                <a:gd name="T57" fmla="*/ 408 h 626"/>
                <a:gd name="T58" fmla="*/ 723 w 1396"/>
                <a:gd name="T59" fmla="*/ 358 h 626"/>
                <a:gd name="T60" fmla="*/ 762 w 1396"/>
                <a:gd name="T61" fmla="*/ 346 h 626"/>
                <a:gd name="T62" fmla="*/ 1111 w 1396"/>
                <a:gd name="T63" fmla="*/ 249 h 626"/>
                <a:gd name="T64" fmla="*/ 873 w 1396"/>
                <a:gd name="T65" fmla="*/ 517 h 626"/>
                <a:gd name="T66" fmla="*/ 862 w 1396"/>
                <a:gd name="T67" fmla="*/ 545 h 626"/>
                <a:gd name="T68" fmla="*/ 890 w 1396"/>
                <a:gd name="T69" fmla="*/ 557 h 626"/>
                <a:gd name="T70" fmla="*/ 1137 w 1396"/>
                <a:gd name="T71" fmla="*/ 307 h 626"/>
                <a:gd name="T72" fmla="*/ 1158 w 1396"/>
                <a:gd name="T73" fmla="*/ 239 h 626"/>
                <a:gd name="T74" fmla="*/ 1375 w 1396"/>
                <a:gd name="T75" fmla="*/ 211 h 626"/>
                <a:gd name="T76" fmla="*/ 1394 w 1396"/>
                <a:gd name="T77" fmla="*/ 198 h 626"/>
                <a:gd name="T78" fmla="*/ 1396 w 1396"/>
                <a:gd name="T79" fmla="*/ 188 h 626"/>
                <a:gd name="T80" fmla="*/ 1373 w 1396"/>
                <a:gd name="T81" fmla="*/ 168 h 626"/>
                <a:gd name="T82" fmla="*/ 1328 w 1396"/>
                <a:gd name="T83" fmla="*/ 171 h 626"/>
                <a:gd name="T84" fmla="*/ 1327 w 1396"/>
                <a:gd name="T85" fmla="*/ 170 h 626"/>
                <a:gd name="T86" fmla="*/ 1208 w 1396"/>
                <a:gd name="T87" fmla="*/ 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6" h="626">
                  <a:moveTo>
                    <a:pt x="1208" y="8"/>
                  </a:moveTo>
                  <a:cubicBezTo>
                    <a:pt x="1199" y="0"/>
                    <a:pt x="1186" y="1"/>
                    <a:pt x="1178" y="10"/>
                  </a:cubicBezTo>
                  <a:cubicBezTo>
                    <a:pt x="1170" y="20"/>
                    <a:pt x="1172" y="33"/>
                    <a:pt x="1181" y="41"/>
                  </a:cubicBezTo>
                  <a:cubicBezTo>
                    <a:pt x="1224" y="77"/>
                    <a:pt x="1259" y="124"/>
                    <a:pt x="1282" y="175"/>
                  </a:cubicBezTo>
                  <a:cubicBezTo>
                    <a:pt x="1150" y="190"/>
                    <a:pt x="1021" y="223"/>
                    <a:pt x="893" y="261"/>
                  </a:cubicBezTo>
                  <a:cubicBezTo>
                    <a:pt x="892" y="259"/>
                    <a:pt x="890" y="256"/>
                    <a:pt x="887" y="255"/>
                  </a:cubicBezTo>
                  <a:cubicBezTo>
                    <a:pt x="801" y="202"/>
                    <a:pt x="703" y="169"/>
                    <a:pt x="603" y="160"/>
                  </a:cubicBezTo>
                  <a:cubicBezTo>
                    <a:pt x="591" y="159"/>
                    <a:pt x="580" y="167"/>
                    <a:pt x="579" y="179"/>
                  </a:cubicBezTo>
                  <a:cubicBezTo>
                    <a:pt x="578" y="191"/>
                    <a:pt x="587" y="202"/>
                    <a:pt x="599" y="203"/>
                  </a:cubicBezTo>
                  <a:cubicBezTo>
                    <a:pt x="683" y="210"/>
                    <a:pt x="765" y="237"/>
                    <a:pt x="839" y="278"/>
                  </a:cubicBezTo>
                  <a:cubicBezTo>
                    <a:pt x="809" y="287"/>
                    <a:pt x="779" y="296"/>
                    <a:pt x="749" y="305"/>
                  </a:cubicBezTo>
                  <a:cubicBezTo>
                    <a:pt x="671" y="330"/>
                    <a:pt x="591" y="354"/>
                    <a:pt x="511" y="376"/>
                  </a:cubicBezTo>
                  <a:cubicBezTo>
                    <a:pt x="509" y="373"/>
                    <a:pt x="506" y="370"/>
                    <a:pt x="502" y="368"/>
                  </a:cubicBezTo>
                  <a:cubicBezTo>
                    <a:pt x="255" y="268"/>
                    <a:pt x="255" y="268"/>
                    <a:pt x="255" y="268"/>
                  </a:cubicBezTo>
                  <a:cubicBezTo>
                    <a:pt x="244" y="263"/>
                    <a:pt x="232" y="269"/>
                    <a:pt x="227" y="280"/>
                  </a:cubicBezTo>
                  <a:cubicBezTo>
                    <a:pt x="223" y="291"/>
                    <a:pt x="228" y="303"/>
                    <a:pt x="239" y="308"/>
                  </a:cubicBezTo>
                  <a:cubicBezTo>
                    <a:pt x="446" y="392"/>
                    <a:pt x="446" y="392"/>
                    <a:pt x="446" y="392"/>
                  </a:cubicBezTo>
                  <a:cubicBezTo>
                    <a:pt x="307" y="426"/>
                    <a:pt x="166" y="448"/>
                    <a:pt x="24" y="438"/>
                  </a:cubicBezTo>
                  <a:cubicBezTo>
                    <a:pt x="12" y="437"/>
                    <a:pt x="1" y="446"/>
                    <a:pt x="1" y="458"/>
                  </a:cubicBezTo>
                  <a:cubicBezTo>
                    <a:pt x="0" y="470"/>
                    <a:pt x="9" y="480"/>
                    <a:pt x="21" y="481"/>
                  </a:cubicBezTo>
                  <a:cubicBezTo>
                    <a:pt x="246" y="496"/>
                    <a:pt x="465" y="438"/>
                    <a:pt x="678" y="372"/>
                  </a:cubicBezTo>
                  <a:cubicBezTo>
                    <a:pt x="671" y="416"/>
                    <a:pt x="632" y="452"/>
                    <a:pt x="598" y="476"/>
                  </a:cubicBezTo>
                  <a:cubicBezTo>
                    <a:pt x="588" y="483"/>
                    <a:pt x="577" y="490"/>
                    <a:pt x="567" y="497"/>
                  </a:cubicBezTo>
                  <a:cubicBezTo>
                    <a:pt x="528" y="523"/>
                    <a:pt x="489" y="549"/>
                    <a:pt x="462" y="590"/>
                  </a:cubicBezTo>
                  <a:cubicBezTo>
                    <a:pt x="455" y="599"/>
                    <a:pt x="458" y="613"/>
                    <a:pt x="468" y="620"/>
                  </a:cubicBezTo>
                  <a:cubicBezTo>
                    <a:pt x="477" y="626"/>
                    <a:pt x="491" y="624"/>
                    <a:pt x="497" y="614"/>
                  </a:cubicBezTo>
                  <a:cubicBezTo>
                    <a:pt x="520" y="580"/>
                    <a:pt x="554" y="557"/>
                    <a:pt x="591" y="533"/>
                  </a:cubicBezTo>
                  <a:cubicBezTo>
                    <a:pt x="602" y="526"/>
                    <a:pt x="612" y="519"/>
                    <a:pt x="623" y="511"/>
                  </a:cubicBezTo>
                  <a:cubicBezTo>
                    <a:pt x="668" y="480"/>
                    <a:pt x="698" y="445"/>
                    <a:pt x="713" y="408"/>
                  </a:cubicBezTo>
                  <a:cubicBezTo>
                    <a:pt x="720" y="392"/>
                    <a:pt x="723" y="375"/>
                    <a:pt x="723" y="358"/>
                  </a:cubicBezTo>
                  <a:cubicBezTo>
                    <a:pt x="736" y="354"/>
                    <a:pt x="749" y="350"/>
                    <a:pt x="762" y="346"/>
                  </a:cubicBezTo>
                  <a:cubicBezTo>
                    <a:pt x="876" y="311"/>
                    <a:pt x="993" y="275"/>
                    <a:pt x="1111" y="249"/>
                  </a:cubicBezTo>
                  <a:cubicBezTo>
                    <a:pt x="1077" y="368"/>
                    <a:pt x="988" y="469"/>
                    <a:pt x="873" y="517"/>
                  </a:cubicBezTo>
                  <a:cubicBezTo>
                    <a:pt x="862" y="521"/>
                    <a:pt x="857" y="534"/>
                    <a:pt x="862" y="545"/>
                  </a:cubicBezTo>
                  <a:cubicBezTo>
                    <a:pt x="866" y="556"/>
                    <a:pt x="879" y="561"/>
                    <a:pt x="890" y="557"/>
                  </a:cubicBezTo>
                  <a:cubicBezTo>
                    <a:pt x="1002" y="511"/>
                    <a:pt x="1092" y="418"/>
                    <a:pt x="1137" y="307"/>
                  </a:cubicBezTo>
                  <a:cubicBezTo>
                    <a:pt x="1146" y="285"/>
                    <a:pt x="1153" y="262"/>
                    <a:pt x="1158" y="239"/>
                  </a:cubicBezTo>
                  <a:cubicBezTo>
                    <a:pt x="1230" y="224"/>
                    <a:pt x="1303" y="214"/>
                    <a:pt x="1375" y="211"/>
                  </a:cubicBezTo>
                  <a:cubicBezTo>
                    <a:pt x="1384" y="211"/>
                    <a:pt x="1391" y="205"/>
                    <a:pt x="1394" y="198"/>
                  </a:cubicBezTo>
                  <a:cubicBezTo>
                    <a:pt x="1395" y="195"/>
                    <a:pt x="1396" y="192"/>
                    <a:pt x="1396" y="188"/>
                  </a:cubicBezTo>
                  <a:cubicBezTo>
                    <a:pt x="1395" y="177"/>
                    <a:pt x="1385" y="167"/>
                    <a:pt x="1373" y="168"/>
                  </a:cubicBezTo>
                  <a:cubicBezTo>
                    <a:pt x="1358" y="169"/>
                    <a:pt x="1343" y="170"/>
                    <a:pt x="1328" y="171"/>
                  </a:cubicBezTo>
                  <a:cubicBezTo>
                    <a:pt x="1327" y="171"/>
                    <a:pt x="1328" y="170"/>
                    <a:pt x="1327" y="170"/>
                  </a:cubicBezTo>
                  <a:cubicBezTo>
                    <a:pt x="1301" y="107"/>
                    <a:pt x="1260" y="51"/>
                    <a:pt x="1208" y="8"/>
                  </a:cubicBezTo>
                  <a:close/>
                </a:path>
              </a:pathLst>
            </a:custGeom>
            <a:solidFill>
              <a:srgbClr val="409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427800" y="2374279"/>
            <a:ext cx="659327" cy="712565"/>
            <a:chOff x="5321301" y="1885950"/>
            <a:chExt cx="766763" cy="828676"/>
          </a:xfrm>
        </p:grpSpPr>
        <p:sp>
          <p:nvSpPr>
            <p:cNvPr id="67" name="Freeform 772"/>
            <p:cNvSpPr/>
            <p:nvPr/>
          </p:nvSpPr>
          <p:spPr bwMode="auto">
            <a:xfrm>
              <a:off x="5553076" y="2168525"/>
              <a:ext cx="273050" cy="265113"/>
            </a:xfrm>
            <a:custGeom>
              <a:avLst/>
              <a:gdLst>
                <a:gd name="T0" fmla="*/ 351 w 567"/>
                <a:gd name="T1" fmla="*/ 533 h 548"/>
                <a:gd name="T2" fmla="*/ 204 w 567"/>
                <a:gd name="T3" fmla="*/ 536 h 548"/>
                <a:gd name="T4" fmla="*/ 58 w 567"/>
                <a:gd name="T5" fmla="*/ 425 h 548"/>
                <a:gd name="T6" fmla="*/ 46 w 567"/>
                <a:gd name="T7" fmla="*/ 144 h 548"/>
                <a:gd name="T8" fmla="*/ 293 w 567"/>
                <a:gd name="T9" fmla="*/ 10 h 548"/>
                <a:gd name="T10" fmla="*/ 451 w 567"/>
                <a:gd name="T11" fmla="*/ 75 h 548"/>
                <a:gd name="T12" fmla="*/ 545 w 567"/>
                <a:gd name="T13" fmla="*/ 187 h 548"/>
                <a:gd name="T14" fmla="*/ 538 w 567"/>
                <a:gd name="T15" fmla="*/ 341 h 548"/>
                <a:gd name="T16" fmla="*/ 358 w 567"/>
                <a:gd name="T17" fmla="*/ 424 h 548"/>
                <a:gd name="T18" fmla="*/ 144 w 567"/>
                <a:gd name="T19" fmla="*/ 317 h 548"/>
                <a:gd name="T20" fmla="*/ 214 w 567"/>
                <a:gd name="T21" fmla="*/ 135 h 548"/>
                <a:gd name="T22" fmla="*/ 407 w 567"/>
                <a:gd name="T23" fmla="*/ 158 h 548"/>
                <a:gd name="T24" fmla="*/ 438 w 567"/>
                <a:gd name="T25" fmla="*/ 200 h 548"/>
                <a:gd name="T26" fmla="*/ 406 w 567"/>
                <a:gd name="T27" fmla="*/ 289 h 548"/>
                <a:gd name="T28" fmla="*/ 292 w 567"/>
                <a:gd name="T29" fmla="*/ 345 h 548"/>
                <a:gd name="T30" fmla="*/ 259 w 567"/>
                <a:gd name="T31" fmla="*/ 321 h 548"/>
                <a:gd name="T32" fmla="*/ 283 w 567"/>
                <a:gd name="T33" fmla="*/ 289 h 548"/>
                <a:gd name="T34" fmla="*/ 367 w 567"/>
                <a:gd name="T35" fmla="*/ 248 h 548"/>
                <a:gd name="T36" fmla="*/ 384 w 567"/>
                <a:gd name="T37" fmla="*/ 216 h 548"/>
                <a:gd name="T38" fmla="*/ 371 w 567"/>
                <a:gd name="T39" fmla="*/ 201 h 548"/>
                <a:gd name="T40" fmla="*/ 241 w 567"/>
                <a:gd name="T41" fmla="*/ 185 h 548"/>
                <a:gd name="T42" fmla="*/ 196 w 567"/>
                <a:gd name="T43" fmla="*/ 296 h 548"/>
                <a:gd name="T44" fmla="*/ 356 w 567"/>
                <a:gd name="T45" fmla="*/ 367 h 548"/>
                <a:gd name="T46" fmla="*/ 490 w 567"/>
                <a:gd name="T47" fmla="*/ 311 h 548"/>
                <a:gd name="T48" fmla="*/ 493 w 567"/>
                <a:gd name="T49" fmla="*/ 209 h 548"/>
                <a:gd name="T50" fmla="*/ 417 w 567"/>
                <a:gd name="T51" fmla="*/ 121 h 548"/>
                <a:gd name="T52" fmla="*/ 288 w 567"/>
                <a:gd name="T53" fmla="*/ 66 h 548"/>
                <a:gd name="T54" fmla="*/ 96 w 567"/>
                <a:gd name="T55" fmla="*/ 171 h 548"/>
                <a:gd name="T56" fmla="*/ 106 w 567"/>
                <a:gd name="T57" fmla="*/ 395 h 548"/>
                <a:gd name="T58" fmla="*/ 218 w 567"/>
                <a:gd name="T59" fmla="*/ 481 h 548"/>
                <a:gd name="T60" fmla="*/ 381 w 567"/>
                <a:gd name="T61" fmla="*/ 467 h 548"/>
                <a:gd name="T62" fmla="*/ 474 w 567"/>
                <a:gd name="T63" fmla="*/ 415 h 548"/>
                <a:gd name="T64" fmla="*/ 512 w 567"/>
                <a:gd name="T65" fmla="*/ 401 h 548"/>
                <a:gd name="T66" fmla="*/ 525 w 567"/>
                <a:gd name="T67" fmla="*/ 439 h 548"/>
                <a:gd name="T68" fmla="*/ 395 w 567"/>
                <a:gd name="T69" fmla="*/ 522 h 548"/>
                <a:gd name="T70" fmla="*/ 351 w 567"/>
                <a:gd name="T71" fmla="*/ 53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7" h="548">
                  <a:moveTo>
                    <a:pt x="351" y="533"/>
                  </a:moveTo>
                  <a:cubicBezTo>
                    <a:pt x="301" y="543"/>
                    <a:pt x="252" y="548"/>
                    <a:pt x="204" y="536"/>
                  </a:cubicBezTo>
                  <a:cubicBezTo>
                    <a:pt x="146" y="521"/>
                    <a:pt x="93" y="481"/>
                    <a:pt x="58" y="425"/>
                  </a:cubicBezTo>
                  <a:cubicBezTo>
                    <a:pt x="4" y="341"/>
                    <a:pt x="0" y="230"/>
                    <a:pt x="46" y="144"/>
                  </a:cubicBezTo>
                  <a:cubicBezTo>
                    <a:pt x="94" y="56"/>
                    <a:pt x="195" y="0"/>
                    <a:pt x="293" y="10"/>
                  </a:cubicBezTo>
                  <a:cubicBezTo>
                    <a:pt x="346" y="15"/>
                    <a:pt x="399" y="37"/>
                    <a:pt x="451" y="75"/>
                  </a:cubicBezTo>
                  <a:cubicBezTo>
                    <a:pt x="496" y="109"/>
                    <a:pt x="528" y="147"/>
                    <a:pt x="545" y="187"/>
                  </a:cubicBezTo>
                  <a:cubicBezTo>
                    <a:pt x="567" y="239"/>
                    <a:pt x="564" y="298"/>
                    <a:pt x="538" y="341"/>
                  </a:cubicBezTo>
                  <a:cubicBezTo>
                    <a:pt x="506" y="391"/>
                    <a:pt x="442" y="421"/>
                    <a:pt x="358" y="424"/>
                  </a:cubicBezTo>
                  <a:cubicBezTo>
                    <a:pt x="276" y="427"/>
                    <a:pt x="176" y="400"/>
                    <a:pt x="144" y="317"/>
                  </a:cubicBezTo>
                  <a:cubicBezTo>
                    <a:pt x="118" y="251"/>
                    <a:pt x="149" y="170"/>
                    <a:pt x="214" y="135"/>
                  </a:cubicBezTo>
                  <a:cubicBezTo>
                    <a:pt x="273" y="103"/>
                    <a:pt x="353" y="112"/>
                    <a:pt x="407" y="158"/>
                  </a:cubicBezTo>
                  <a:cubicBezTo>
                    <a:pt x="418" y="166"/>
                    <a:pt x="432" y="180"/>
                    <a:pt x="438" y="200"/>
                  </a:cubicBezTo>
                  <a:cubicBezTo>
                    <a:pt x="446" y="229"/>
                    <a:pt x="435" y="261"/>
                    <a:pt x="406" y="289"/>
                  </a:cubicBezTo>
                  <a:cubicBezTo>
                    <a:pt x="375" y="319"/>
                    <a:pt x="335" y="339"/>
                    <a:pt x="292" y="345"/>
                  </a:cubicBezTo>
                  <a:cubicBezTo>
                    <a:pt x="276" y="348"/>
                    <a:pt x="262" y="337"/>
                    <a:pt x="259" y="321"/>
                  </a:cubicBezTo>
                  <a:cubicBezTo>
                    <a:pt x="257" y="306"/>
                    <a:pt x="268" y="291"/>
                    <a:pt x="283" y="289"/>
                  </a:cubicBezTo>
                  <a:cubicBezTo>
                    <a:pt x="314" y="284"/>
                    <a:pt x="344" y="270"/>
                    <a:pt x="367" y="248"/>
                  </a:cubicBezTo>
                  <a:cubicBezTo>
                    <a:pt x="379" y="236"/>
                    <a:pt x="386" y="224"/>
                    <a:pt x="384" y="216"/>
                  </a:cubicBezTo>
                  <a:cubicBezTo>
                    <a:pt x="382" y="212"/>
                    <a:pt x="378" y="207"/>
                    <a:pt x="371" y="201"/>
                  </a:cubicBezTo>
                  <a:cubicBezTo>
                    <a:pt x="334" y="171"/>
                    <a:pt x="280" y="164"/>
                    <a:pt x="241" y="185"/>
                  </a:cubicBezTo>
                  <a:cubicBezTo>
                    <a:pt x="201" y="206"/>
                    <a:pt x="181" y="257"/>
                    <a:pt x="196" y="296"/>
                  </a:cubicBezTo>
                  <a:cubicBezTo>
                    <a:pt x="218" y="352"/>
                    <a:pt x="296" y="369"/>
                    <a:pt x="356" y="367"/>
                  </a:cubicBezTo>
                  <a:cubicBezTo>
                    <a:pt x="393" y="366"/>
                    <a:pt x="461" y="357"/>
                    <a:pt x="490" y="311"/>
                  </a:cubicBezTo>
                  <a:cubicBezTo>
                    <a:pt x="507" y="283"/>
                    <a:pt x="508" y="245"/>
                    <a:pt x="493" y="209"/>
                  </a:cubicBezTo>
                  <a:cubicBezTo>
                    <a:pt x="479" y="178"/>
                    <a:pt x="454" y="148"/>
                    <a:pt x="417" y="121"/>
                  </a:cubicBezTo>
                  <a:cubicBezTo>
                    <a:pt x="374" y="89"/>
                    <a:pt x="330" y="70"/>
                    <a:pt x="288" y="66"/>
                  </a:cubicBezTo>
                  <a:cubicBezTo>
                    <a:pt x="212" y="59"/>
                    <a:pt x="133" y="102"/>
                    <a:pt x="96" y="171"/>
                  </a:cubicBezTo>
                  <a:cubicBezTo>
                    <a:pt x="60" y="238"/>
                    <a:pt x="64" y="328"/>
                    <a:pt x="106" y="395"/>
                  </a:cubicBezTo>
                  <a:cubicBezTo>
                    <a:pt x="133" y="439"/>
                    <a:pt x="174" y="470"/>
                    <a:pt x="218" y="481"/>
                  </a:cubicBezTo>
                  <a:cubicBezTo>
                    <a:pt x="268" y="494"/>
                    <a:pt x="321" y="482"/>
                    <a:pt x="381" y="467"/>
                  </a:cubicBezTo>
                  <a:cubicBezTo>
                    <a:pt x="422" y="457"/>
                    <a:pt x="461" y="444"/>
                    <a:pt x="474" y="415"/>
                  </a:cubicBezTo>
                  <a:cubicBezTo>
                    <a:pt x="481" y="401"/>
                    <a:pt x="497" y="395"/>
                    <a:pt x="512" y="401"/>
                  </a:cubicBezTo>
                  <a:cubicBezTo>
                    <a:pt x="526" y="408"/>
                    <a:pt x="532" y="425"/>
                    <a:pt x="525" y="439"/>
                  </a:cubicBezTo>
                  <a:cubicBezTo>
                    <a:pt x="502" y="489"/>
                    <a:pt x="449" y="509"/>
                    <a:pt x="395" y="522"/>
                  </a:cubicBezTo>
                  <a:cubicBezTo>
                    <a:pt x="380" y="526"/>
                    <a:pt x="365" y="530"/>
                    <a:pt x="351" y="53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73"/>
            <p:cNvSpPr/>
            <p:nvPr/>
          </p:nvSpPr>
          <p:spPr bwMode="auto">
            <a:xfrm>
              <a:off x="5432426" y="2228850"/>
              <a:ext cx="249238" cy="334963"/>
            </a:xfrm>
            <a:custGeom>
              <a:avLst/>
              <a:gdLst>
                <a:gd name="T0" fmla="*/ 186 w 514"/>
                <a:gd name="T1" fmla="*/ 76 h 693"/>
                <a:gd name="T2" fmla="*/ 287 w 514"/>
                <a:gd name="T3" fmla="*/ 400 h 693"/>
                <a:gd name="T4" fmla="*/ 464 w 514"/>
                <a:gd name="T5" fmla="*/ 530 h 693"/>
                <a:gd name="T6" fmla="*/ 494 w 514"/>
                <a:gd name="T7" fmla="*/ 552 h 693"/>
                <a:gd name="T8" fmla="*/ 466 w 514"/>
                <a:gd name="T9" fmla="*/ 641 h 693"/>
                <a:gd name="T10" fmla="*/ 216 w 514"/>
                <a:gd name="T11" fmla="*/ 642 h 693"/>
                <a:gd name="T12" fmla="*/ 104 w 514"/>
                <a:gd name="T13" fmla="*/ 572 h 693"/>
                <a:gd name="T14" fmla="*/ 64 w 514"/>
                <a:gd name="T15" fmla="*/ 509 h 693"/>
                <a:gd name="T16" fmla="*/ 89 w 514"/>
                <a:gd name="T17" fmla="*/ 69 h 693"/>
                <a:gd name="T18" fmla="*/ 135 w 514"/>
                <a:gd name="T19" fmla="*/ 13 h 693"/>
                <a:gd name="T20" fmla="*/ 188 w 514"/>
                <a:gd name="T21" fmla="*/ 71 h 693"/>
                <a:gd name="T22" fmla="*/ 186 w 514"/>
                <a:gd name="T23" fmla="*/ 76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4" h="693">
                  <a:moveTo>
                    <a:pt x="186" y="76"/>
                  </a:moveTo>
                  <a:cubicBezTo>
                    <a:pt x="151" y="191"/>
                    <a:pt x="212" y="317"/>
                    <a:pt x="287" y="400"/>
                  </a:cubicBezTo>
                  <a:cubicBezTo>
                    <a:pt x="337" y="454"/>
                    <a:pt x="400" y="494"/>
                    <a:pt x="464" y="530"/>
                  </a:cubicBezTo>
                  <a:cubicBezTo>
                    <a:pt x="475" y="536"/>
                    <a:pt x="487" y="542"/>
                    <a:pt x="494" y="552"/>
                  </a:cubicBezTo>
                  <a:cubicBezTo>
                    <a:pt x="514" y="580"/>
                    <a:pt x="494" y="621"/>
                    <a:pt x="466" y="641"/>
                  </a:cubicBezTo>
                  <a:cubicBezTo>
                    <a:pt x="396" y="693"/>
                    <a:pt x="297" y="674"/>
                    <a:pt x="216" y="642"/>
                  </a:cubicBezTo>
                  <a:cubicBezTo>
                    <a:pt x="175" y="625"/>
                    <a:pt x="134" y="604"/>
                    <a:pt x="104" y="572"/>
                  </a:cubicBezTo>
                  <a:cubicBezTo>
                    <a:pt x="87" y="553"/>
                    <a:pt x="74" y="531"/>
                    <a:pt x="64" y="509"/>
                  </a:cubicBezTo>
                  <a:cubicBezTo>
                    <a:pt x="0" y="371"/>
                    <a:pt x="30" y="208"/>
                    <a:pt x="89" y="69"/>
                  </a:cubicBezTo>
                  <a:cubicBezTo>
                    <a:pt x="99" y="46"/>
                    <a:pt x="111" y="21"/>
                    <a:pt x="135" y="13"/>
                  </a:cubicBezTo>
                  <a:cubicBezTo>
                    <a:pt x="172" y="0"/>
                    <a:pt x="198" y="41"/>
                    <a:pt x="188" y="71"/>
                  </a:cubicBezTo>
                  <a:cubicBezTo>
                    <a:pt x="187" y="73"/>
                    <a:pt x="186" y="75"/>
                    <a:pt x="186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74"/>
            <p:cNvSpPr/>
            <p:nvPr/>
          </p:nvSpPr>
          <p:spPr bwMode="auto">
            <a:xfrm>
              <a:off x="5508626" y="2005013"/>
              <a:ext cx="358775" cy="185738"/>
            </a:xfrm>
            <a:custGeom>
              <a:avLst/>
              <a:gdLst>
                <a:gd name="T0" fmla="*/ 160 w 745"/>
                <a:gd name="T1" fmla="*/ 294 h 385"/>
                <a:gd name="T2" fmla="*/ 90 w 745"/>
                <a:gd name="T3" fmla="*/ 332 h 385"/>
                <a:gd name="T4" fmla="*/ 19 w 745"/>
                <a:gd name="T5" fmla="*/ 307 h 385"/>
                <a:gd name="T6" fmla="*/ 54 w 745"/>
                <a:gd name="T7" fmla="*/ 203 h 385"/>
                <a:gd name="T8" fmla="*/ 220 w 745"/>
                <a:gd name="T9" fmla="*/ 55 h 385"/>
                <a:gd name="T10" fmla="*/ 433 w 745"/>
                <a:gd name="T11" fmla="*/ 27 h 385"/>
                <a:gd name="T12" fmla="*/ 508 w 745"/>
                <a:gd name="T13" fmla="*/ 73 h 385"/>
                <a:gd name="T14" fmla="*/ 706 w 745"/>
                <a:gd name="T15" fmla="*/ 268 h 385"/>
                <a:gd name="T16" fmla="*/ 731 w 745"/>
                <a:gd name="T17" fmla="*/ 353 h 385"/>
                <a:gd name="T18" fmla="*/ 667 w 745"/>
                <a:gd name="T19" fmla="*/ 382 h 385"/>
                <a:gd name="T20" fmla="*/ 599 w 745"/>
                <a:gd name="T21" fmla="*/ 352 h 385"/>
                <a:gd name="T22" fmla="*/ 376 w 745"/>
                <a:gd name="T23" fmla="*/ 258 h 385"/>
                <a:gd name="T24" fmla="*/ 228 w 745"/>
                <a:gd name="T25" fmla="*/ 255 h 385"/>
                <a:gd name="T26" fmla="*/ 160 w 745"/>
                <a:gd name="T27" fmla="*/ 29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5" h="385">
                  <a:moveTo>
                    <a:pt x="160" y="294"/>
                  </a:moveTo>
                  <a:cubicBezTo>
                    <a:pt x="138" y="310"/>
                    <a:pt x="117" y="326"/>
                    <a:pt x="90" y="332"/>
                  </a:cubicBezTo>
                  <a:cubicBezTo>
                    <a:pt x="63" y="338"/>
                    <a:pt x="32" y="330"/>
                    <a:pt x="19" y="307"/>
                  </a:cubicBezTo>
                  <a:cubicBezTo>
                    <a:pt x="0" y="272"/>
                    <a:pt x="28" y="232"/>
                    <a:pt x="54" y="203"/>
                  </a:cubicBezTo>
                  <a:cubicBezTo>
                    <a:pt x="104" y="148"/>
                    <a:pt x="156" y="92"/>
                    <a:pt x="220" y="55"/>
                  </a:cubicBezTo>
                  <a:cubicBezTo>
                    <a:pt x="284" y="17"/>
                    <a:pt x="364" y="0"/>
                    <a:pt x="433" y="27"/>
                  </a:cubicBezTo>
                  <a:cubicBezTo>
                    <a:pt x="461" y="38"/>
                    <a:pt x="485" y="55"/>
                    <a:pt x="508" y="73"/>
                  </a:cubicBezTo>
                  <a:cubicBezTo>
                    <a:pt x="582" y="129"/>
                    <a:pt x="649" y="195"/>
                    <a:pt x="706" y="268"/>
                  </a:cubicBezTo>
                  <a:cubicBezTo>
                    <a:pt x="725" y="292"/>
                    <a:pt x="745" y="325"/>
                    <a:pt x="731" y="353"/>
                  </a:cubicBezTo>
                  <a:cubicBezTo>
                    <a:pt x="721" y="376"/>
                    <a:pt x="692" y="385"/>
                    <a:pt x="667" y="382"/>
                  </a:cubicBezTo>
                  <a:cubicBezTo>
                    <a:pt x="642" y="379"/>
                    <a:pt x="620" y="365"/>
                    <a:pt x="599" y="352"/>
                  </a:cubicBezTo>
                  <a:cubicBezTo>
                    <a:pt x="529" y="311"/>
                    <a:pt x="455" y="275"/>
                    <a:pt x="376" y="258"/>
                  </a:cubicBezTo>
                  <a:cubicBezTo>
                    <a:pt x="328" y="248"/>
                    <a:pt x="276" y="242"/>
                    <a:pt x="228" y="255"/>
                  </a:cubicBezTo>
                  <a:cubicBezTo>
                    <a:pt x="202" y="261"/>
                    <a:pt x="181" y="277"/>
                    <a:pt x="160" y="29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75"/>
            <p:cNvSpPr/>
            <p:nvPr/>
          </p:nvSpPr>
          <p:spPr bwMode="auto">
            <a:xfrm>
              <a:off x="5721351" y="2208213"/>
              <a:ext cx="261938" cy="322263"/>
            </a:xfrm>
            <a:custGeom>
              <a:avLst/>
              <a:gdLst>
                <a:gd name="T0" fmla="*/ 303 w 544"/>
                <a:gd name="T1" fmla="*/ 249 h 668"/>
                <a:gd name="T2" fmla="*/ 302 w 544"/>
                <a:gd name="T3" fmla="*/ 226 h 668"/>
                <a:gd name="T4" fmla="*/ 300 w 544"/>
                <a:gd name="T5" fmla="*/ 135 h 668"/>
                <a:gd name="T6" fmla="*/ 299 w 544"/>
                <a:gd name="T7" fmla="*/ 131 h 668"/>
                <a:gd name="T8" fmla="*/ 298 w 544"/>
                <a:gd name="T9" fmla="*/ 62 h 668"/>
                <a:gd name="T10" fmla="*/ 340 w 544"/>
                <a:gd name="T11" fmla="*/ 12 h 668"/>
                <a:gd name="T12" fmla="*/ 434 w 544"/>
                <a:gd name="T13" fmla="*/ 75 h 668"/>
                <a:gd name="T14" fmla="*/ 501 w 544"/>
                <a:gd name="T15" fmla="*/ 403 h 668"/>
                <a:gd name="T16" fmla="*/ 366 w 544"/>
                <a:gd name="T17" fmla="*/ 551 h 668"/>
                <a:gd name="T18" fmla="*/ 44 w 544"/>
                <a:gd name="T19" fmla="*/ 638 h 668"/>
                <a:gd name="T20" fmla="*/ 13 w 544"/>
                <a:gd name="T21" fmla="*/ 620 h 668"/>
                <a:gd name="T22" fmla="*/ 38 w 544"/>
                <a:gd name="T23" fmla="*/ 556 h 668"/>
                <a:gd name="T24" fmla="*/ 233 w 544"/>
                <a:gd name="T25" fmla="*/ 393 h 668"/>
                <a:gd name="T26" fmla="*/ 299 w 544"/>
                <a:gd name="T27" fmla="*/ 286 h 668"/>
                <a:gd name="T28" fmla="*/ 303 w 544"/>
                <a:gd name="T29" fmla="*/ 249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4" h="668">
                  <a:moveTo>
                    <a:pt x="303" y="249"/>
                  </a:moveTo>
                  <a:cubicBezTo>
                    <a:pt x="303" y="241"/>
                    <a:pt x="303" y="234"/>
                    <a:pt x="302" y="226"/>
                  </a:cubicBezTo>
                  <a:cubicBezTo>
                    <a:pt x="300" y="196"/>
                    <a:pt x="303" y="165"/>
                    <a:pt x="300" y="135"/>
                  </a:cubicBezTo>
                  <a:cubicBezTo>
                    <a:pt x="300" y="134"/>
                    <a:pt x="299" y="132"/>
                    <a:pt x="299" y="131"/>
                  </a:cubicBezTo>
                  <a:cubicBezTo>
                    <a:pt x="296" y="108"/>
                    <a:pt x="293" y="85"/>
                    <a:pt x="298" y="62"/>
                  </a:cubicBezTo>
                  <a:cubicBezTo>
                    <a:pt x="303" y="40"/>
                    <a:pt x="318" y="18"/>
                    <a:pt x="340" y="12"/>
                  </a:cubicBezTo>
                  <a:cubicBezTo>
                    <a:pt x="379" y="0"/>
                    <a:pt x="413" y="40"/>
                    <a:pt x="434" y="75"/>
                  </a:cubicBezTo>
                  <a:cubicBezTo>
                    <a:pt x="493" y="174"/>
                    <a:pt x="544" y="296"/>
                    <a:pt x="501" y="403"/>
                  </a:cubicBezTo>
                  <a:cubicBezTo>
                    <a:pt x="475" y="466"/>
                    <a:pt x="421" y="513"/>
                    <a:pt x="366" y="551"/>
                  </a:cubicBezTo>
                  <a:cubicBezTo>
                    <a:pt x="271" y="617"/>
                    <a:pt x="154" y="668"/>
                    <a:pt x="44" y="638"/>
                  </a:cubicBezTo>
                  <a:cubicBezTo>
                    <a:pt x="32" y="635"/>
                    <a:pt x="20" y="630"/>
                    <a:pt x="13" y="620"/>
                  </a:cubicBezTo>
                  <a:cubicBezTo>
                    <a:pt x="0" y="599"/>
                    <a:pt x="19" y="573"/>
                    <a:pt x="38" y="556"/>
                  </a:cubicBezTo>
                  <a:cubicBezTo>
                    <a:pt x="101" y="501"/>
                    <a:pt x="175" y="455"/>
                    <a:pt x="233" y="393"/>
                  </a:cubicBezTo>
                  <a:cubicBezTo>
                    <a:pt x="262" y="362"/>
                    <a:pt x="288" y="327"/>
                    <a:pt x="299" y="286"/>
                  </a:cubicBezTo>
                  <a:cubicBezTo>
                    <a:pt x="302" y="273"/>
                    <a:pt x="303" y="261"/>
                    <a:pt x="303" y="24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76"/>
            <p:cNvSpPr/>
            <p:nvPr/>
          </p:nvSpPr>
          <p:spPr bwMode="auto">
            <a:xfrm>
              <a:off x="5486401" y="2538413"/>
              <a:ext cx="417513" cy="176213"/>
            </a:xfrm>
            <a:custGeom>
              <a:avLst/>
              <a:gdLst>
                <a:gd name="T0" fmla="*/ 403 w 863"/>
                <a:gd name="T1" fmla="*/ 59 h 364"/>
                <a:gd name="T2" fmla="*/ 184 w 863"/>
                <a:gd name="T3" fmla="*/ 101 h 364"/>
                <a:gd name="T4" fmla="*/ 0 w 863"/>
                <a:gd name="T5" fmla="*/ 123 h 364"/>
                <a:gd name="T6" fmla="*/ 133 w 863"/>
                <a:gd name="T7" fmla="*/ 269 h 364"/>
                <a:gd name="T8" fmla="*/ 790 w 863"/>
                <a:gd name="T9" fmla="*/ 173 h 364"/>
                <a:gd name="T10" fmla="*/ 840 w 863"/>
                <a:gd name="T11" fmla="*/ 47 h 364"/>
                <a:gd name="T12" fmla="*/ 696 w 863"/>
                <a:gd name="T13" fmla="*/ 24 h 364"/>
                <a:gd name="T14" fmla="*/ 424 w 863"/>
                <a:gd name="T15" fmla="*/ 51 h 364"/>
                <a:gd name="T16" fmla="*/ 403 w 863"/>
                <a:gd name="T17" fmla="*/ 5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3" h="364">
                  <a:moveTo>
                    <a:pt x="403" y="59"/>
                  </a:moveTo>
                  <a:cubicBezTo>
                    <a:pt x="334" y="88"/>
                    <a:pt x="259" y="102"/>
                    <a:pt x="184" y="101"/>
                  </a:cubicBezTo>
                  <a:cubicBezTo>
                    <a:pt x="121" y="100"/>
                    <a:pt x="53" y="90"/>
                    <a:pt x="0" y="123"/>
                  </a:cubicBezTo>
                  <a:cubicBezTo>
                    <a:pt x="5" y="192"/>
                    <a:pt x="70" y="241"/>
                    <a:pt x="133" y="269"/>
                  </a:cubicBezTo>
                  <a:cubicBezTo>
                    <a:pt x="347" y="364"/>
                    <a:pt x="613" y="325"/>
                    <a:pt x="790" y="173"/>
                  </a:cubicBezTo>
                  <a:cubicBezTo>
                    <a:pt x="828" y="141"/>
                    <a:pt x="863" y="90"/>
                    <a:pt x="840" y="47"/>
                  </a:cubicBezTo>
                  <a:cubicBezTo>
                    <a:pt x="816" y="0"/>
                    <a:pt x="747" y="7"/>
                    <a:pt x="696" y="24"/>
                  </a:cubicBezTo>
                  <a:cubicBezTo>
                    <a:pt x="607" y="54"/>
                    <a:pt x="508" y="94"/>
                    <a:pt x="424" y="51"/>
                  </a:cubicBezTo>
                  <a:lnTo>
                    <a:pt x="403" y="59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77"/>
            <p:cNvSpPr/>
            <p:nvPr/>
          </p:nvSpPr>
          <p:spPr bwMode="auto">
            <a:xfrm>
              <a:off x="5808663" y="1989138"/>
              <a:ext cx="254000" cy="336550"/>
            </a:xfrm>
            <a:custGeom>
              <a:avLst/>
              <a:gdLst>
                <a:gd name="T0" fmla="*/ 43 w 526"/>
                <a:gd name="T1" fmla="*/ 9 h 699"/>
                <a:gd name="T2" fmla="*/ 4 w 526"/>
                <a:gd name="T3" fmla="*/ 29 h 699"/>
                <a:gd name="T4" fmla="*/ 15 w 526"/>
                <a:gd name="T5" fmla="*/ 78 h 699"/>
                <a:gd name="T6" fmla="*/ 190 w 526"/>
                <a:gd name="T7" fmla="*/ 324 h 699"/>
                <a:gd name="T8" fmla="*/ 207 w 526"/>
                <a:gd name="T9" fmla="*/ 372 h 699"/>
                <a:gd name="T10" fmla="*/ 282 w 526"/>
                <a:gd name="T11" fmla="*/ 427 h 699"/>
                <a:gd name="T12" fmla="*/ 419 w 526"/>
                <a:gd name="T13" fmla="*/ 656 h 699"/>
                <a:gd name="T14" fmla="*/ 480 w 526"/>
                <a:gd name="T15" fmla="*/ 686 h 699"/>
                <a:gd name="T16" fmla="*/ 498 w 526"/>
                <a:gd name="T17" fmla="*/ 663 h 699"/>
                <a:gd name="T18" fmla="*/ 512 w 526"/>
                <a:gd name="T19" fmla="*/ 468 h 699"/>
                <a:gd name="T20" fmla="*/ 83 w 526"/>
                <a:gd name="T21" fmla="*/ 18 h 699"/>
                <a:gd name="T22" fmla="*/ 43 w 526"/>
                <a:gd name="T23" fmla="*/ 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6" h="699">
                  <a:moveTo>
                    <a:pt x="43" y="9"/>
                  </a:moveTo>
                  <a:cubicBezTo>
                    <a:pt x="28" y="0"/>
                    <a:pt x="8" y="13"/>
                    <a:pt x="4" y="29"/>
                  </a:cubicBezTo>
                  <a:cubicBezTo>
                    <a:pt x="0" y="46"/>
                    <a:pt x="7" y="63"/>
                    <a:pt x="15" y="78"/>
                  </a:cubicBezTo>
                  <a:cubicBezTo>
                    <a:pt x="64" y="167"/>
                    <a:pt x="161" y="227"/>
                    <a:pt x="190" y="324"/>
                  </a:cubicBezTo>
                  <a:cubicBezTo>
                    <a:pt x="195" y="341"/>
                    <a:pt x="198" y="358"/>
                    <a:pt x="207" y="372"/>
                  </a:cubicBezTo>
                  <a:cubicBezTo>
                    <a:pt x="224" y="399"/>
                    <a:pt x="256" y="409"/>
                    <a:pt x="282" y="427"/>
                  </a:cubicBezTo>
                  <a:cubicBezTo>
                    <a:pt x="357" y="477"/>
                    <a:pt x="371" y="580"/>
                    <a:pt x="419" y="656"/>
                  </a:cubicBezTo>
                  <a:cubicBezTo>
                    <a:pt x="433" y="677"/>
                    <a:pt x="458" y="699"/>
                    <a:pt x="480" y="686"/>
                  </a:cubicBezTo>
                  <a:cubicBezTo>
                    <a:pt x="489" y="681"/>
                    <a:pt x="494" y="672"/>
                    <a:pt x="498" y="663"/>
                  </a:cubicBezTo>
                  <a:cubicBezTo>
                    <a:pt x="526" y="603"/>
                    <a:pt x="525" y="533"/>
                    <a:pt x="512" y="468"/>
                  </a:cubicBezTo>
                  <a:cubicBezTo>
                    <a:pt x="470" y="258"/>
                    <a:pt x="292" y="62"/>
                    <a:pt x="83" y="18"/>
                  </a:cubicBezTo>
                  <a:lnTo>
                    <a:pt x="43" y="9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78"/>
            <p:cNvSpPr/>
            <p:nvPr/>
          </p:nvSpPr>
          <p:spPr bwMode="auto">
            <a:xfrm>
              <a:off x="5349876" y="1971675"/>
              <a:ext cx="200025" cy="384175"/>
            </a:xfrm>
            <a:custGeom>
              <a:avLst/>
              <a:gdLst>
                <a:gd name="T0" fmla="*/ 229 w 414"/>
                <a:gd name="T1" fmla="*/ 474 h 796"/>
                <a:gd name="T2" fmla="*/ 158 w 414"/>
                <a:gd name="T3" fmla="*/ 603 h 796"/>
                <a:gd name="T4" fmla="*/ 59 w 414"/>
                <a:gd name="T5" fmla="*/ 796 h 796"/>
                <a:gd name="T6" fmla="*/ 5 w 414"/>
                <a:gd name="T7" fmla="*/ 559 h 796"/>
                <a:gd name="T8" fmla="*/ 58 w 414"/>
                <a:gd name="T9" fmla="*/ 319 h 796"/>
                <a:gd name="T10" fmla="*/ 164 w 414"/>
                <a:gd name="T11" fmla="*/ 104 h 796"/>
                <a:gd name="T12" fmla="*/ 375 w 414"/>
                <a:gd name="T13" fmla="*/ 9 h 796"/>
                <a:gd name="T14" fmla="*/ 399 w 414"/>
                <a:gd name="T15" fmla="*/ 17 h 796"/>
                <a:gd name="T16" fmla="*/ 411 w 414"/>
                <a:gd name="T17" fmla="*/ 66 h 796"/>
                <a:gd name="T18" fmla="*/ 290 w 414"/>
                <a:gd name="T19" fmla="*/ 257 h 796"/>
                <a:gd name="T20" fmla="*/ 248 w 414"/>
                <a:gd name="T21" fmla="*/ 448 h 796"/>
                <a:gd name="T22" fmla="*/ 246 w 414"/>
                <a:gd name="T23" fmla="*/ 463 h 796"/>
                <a:gd name="T24" fmla="*/ 238 w 414"/>
                <a:gd name="T25" fmla="*/ 469 h 796"/>
                <a:gd name="T26" fmla="*/ 229 w 414"/>
                <a:gd name="T27" fmla="*/ 474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3" h="796">
                  <a:moveTo>
                    <a:pt x="229" y="474"/>
                  </a:moveTo>
                  <a:cubicBezTo>
                    <a:pt x="189" y="501"/>
                    <a:pt x="178" y="564"/>
                    <a:pt x="158" y="603"/>
                  </a:cubicBezTo>
                  <a:cubicBezTo>
                    <a:pt x="146" y="626"/>
                    <a:pt x="49" y="781"/>
                    <a:pt x="59" y="796"/>
                  </a:cubicBezTo>
                  <a:cubicBezTo>
                    <a:pt x="15" y="727"/>
                    <a:pt x="0" y="642"/>
                    <a:pt x="5" y="559"/>
                  </a:cubicBezTo>
                  <a:cubicBezTo>
                    <a:pt x="9" y="477"/>
                    <a:pt x="32" y="397"/>
                    <a:pt x="58" y="319"/>
                  </a:cubicBezTo>
                  <a:cubicBezTo>
                    <a:pt x="83" y="243"/>
                    <a:pt x="112" y="166"/>
                    <a:pt x="164" y="104"/>
                  </a:cubicBezTo>
                  <a:cubicBezTo>
                    <a:pt x="216" y="43"/>
                    <a:pt x="295" y="0"/>
                    <a:pt x="375" y="9"/>
                  </a:cubicBezTo>
                  <a:cubicBezTo>
                    <a:pt x="384" y="10"/>
                    <a:pt x="392" y="12"/>
                    <a:pt x="399" y="17"/>
                  </a:cubicBezTo>
                  <a:cubicBezTo>
                    <a:pt x="413" y="27"/>
                    <a:pt x="414" y="48"/>
                    <a:pt x="411" y="66"/>
                  </a:cubicBezTo>
                  <a:cubicBezTo>
                    <a:pt x="396" y="141"/>
                    <a:pt x="330" y="192"/>
                    <a:pt x="290" y="257"/>
                  </a:cubicBezTo>
                  <a:cubicBezTo>
                    <a:pt x="255" y="314"/>
                    <a:pt x="239" y="382"/>
                    <a:pt x="248" y="448"/>
                  </a:cubicBezTo>
                  <a:cubicBezTo>
                    <a:pt x="249" y="453"/>
                    <a:pt x="249" y="459"/>
                    <a:pt x="246" y="463"/>
                  </a:cubicBezTo>
                  <a:cubicBezTo>
                    <a:pt x="244" y="466"/>
                    <a:pt x="241" y="467"/>
                    <a:pt x="238" y="469"/>
                  </a:cubicBezTo>
                  <a:cubicBezTo>
                    <a:pt x="235" y="471"/>
                    <a:pt x="232" y="472"/>
                    <a:pt x="229" y="47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79"/>
            <p:cNvSpPr/>
            <p:nvPr/>
          </p:nvSpPr>
          <p:spPr bwMode="auto">
            <a:xfrm>
              <a:off x="5583238" y="1885950"/>
              <a:ext cx="196850" cy="93663"/>
            </a:xfrm>
            <a:custGeom>
              <a:avLst/>
              <a:gdLst>
                <a:gd name="T0" fmla="*/ 47 w 408"/>
                <a:gd name="T1" fmla="*/ 192 h 195"/>
                <a:gd name="T2" fmla="*/ 300 w 408"/>
                <a:gd name="T3" fmla="*/ 181 h 195"/>
                <a:gd name="T4" fmla="*/ 393 w 408"/>
                <a:gd name="T5" fmla="*/ 165 h 195"/>
                <a:gd name="T6" fmla="*/ 366 w 408"/>
                <a:gd name="T7" fmla="*/ 86 h 195"/>
                <a:gd name="T8" fmla="*/ 243 w 408"/>
                <a:gd name="T9" fmla="*/ 10 h 195"/>
                <a:gd name="T10" fmla="*/ 192 w 408"/>
                <a:gd name="T11" fmla="*/ 4 h 195"/>
                <a:gd name="T12" fmla="*/ 153 w 408"/>
                <a:gd name="T13" fmla="*/ 25 h 195"/>
                <a:gd name="T14" fmla="*/ 1 w 408"/>
                <a:gd name="T15" fmla="*/ 159 h 195"/>
                <a:gd name="T16" fmla="*/ 29 w 408"/>
                <a:gd name="T17" fmla="*/ 192 h 195"/>
                <a:gd name="T18" fmla="*/ 47 w 408"/>
                <a:gd name="T19" fmla="*/ 19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195">
                  <a:moveTo>
                    <a:pt x="47" y="192"/>
                  </a:moveTo>
                  <a:cubicBezTo>
                    <a:pt x="136" y="169"/>
                    <a:pt x="210" y="161"/>
                    <a:pt x="300" y="181"/>
                  </a:cubicBezTo>
                  <a:cubicBezTo>
                    <a:pt x="333" y="188"/>
                    <a:pt x="376" y="195"/>
                    <a:pt x="393" y="165"/>
                  </a:cubicBezTo>
                  <a:cubicBezTo>
                    <a:pt x="408" y="139"/>
                    <a:pt x="388" y="107"/>
                    <a:pt x="366" y="86"/>
                  </a:cubicBezTo>
                  <a:cubicBezTo>
                    <a:pt x="331" y="52"/>
                    <a:pt x="289" y="27"/>
                    <a:pt x="243" y="10"/>
                  </a:cubicBezTo>
                  <a:cubicBezTo>
                    <a:pt x="227" y="5"/>
                    <a:pt x="209" y="0"/>
                    <a:pt x="192" y="4"/>
                  </a:cubicBezTo>
                  <a:cubicBezTo>
                    <a:pt x="177" y="7"/>
                    <a:pt x="165" y="16"/>
                    <a:pt x="153" y="25"/>
                  </a:cubicBezTo>
                  <a:cubicBezTo>
                    <a:pt x="99" y="67"/>
                    <a:pt x="49" y="111"/>
                    <a:pt x="1" y="159"/>
                  </a:cubicBezTo>
                  <a:cubicBezTo>
                    <a:pt x="0" y="175"/>
                    <a:pt x="13" y="190"/>
                    <a:pt x="29" y="192"/>
                  </a:cubicBezTo>
                  <a:lnTo>
                    <a:pt x="47" y="192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80"/>
            <p:cNvSpPr/>
            <p:nvPr/>
          </p:nvSpPr>
          <p:spPr bwMode="auto">
            <a:xfrm>
              <a:off x="5911851" y="2347913"/>
              <a:ext cx="176213" cy="193675"/>
            </a:xfrm>
            <a:custGeom>
              <a:avLst/>
              <a:gdLst>
                <a:gd name="T0" fmla="*/ 185 w 363"/>
                <a:gd name="T1" fmla="*/ 196 h 400"/>
                <a:gd name="T2" fmla="*/ 39 w 363"/>
                <a:gd name="T3" fmla="*/ 318 h 400"/>
                <a:gd name="T4" fmla="*/ 1 w 363"/>
                <a:gd name="T5" fmla="*/ 366 h 400"/>
                <a:gd name="T6" fmla="*/ 68 w 363"/>
                <a:gd name="T7" fmla="*/ 398 h 400"/>
                <a:gd name="T8" fmla="*/ 189 w 363"/>
                <a:gd name="T9" fmla="*/ 382 h 400"/>
                <a:gd name="T10" fmla="*/ 288 w 363"/>
                <a:gd name="T11" fmla="*/ 345 h 400"/>
                <a:gd name="T12" fmla="*/ 356 w 363"/>
                <a:gd name="T13" fmla="*/ 222 h 400"/>
                <a:gd name="T14" fmla="*/ 351 w 363"/>
                <a:gd name="T15" fmla="*/ 78 h 400"/>
                <a:gd name="T16" fmla="*/ 317 w 363"/>
                <a:gd name="T17" fmla="*/ 10 h 400"/>
                <a:gd name="T18" fmla="*/ 250 w 363"/>
                <a:gd name="T19" fmla="*/ 37 h 400"/>
                <a:gd name="T20" fmla="*/ 227 w 363"/>
                <a:gd name="T21" fmla="*/ 111 h 400"/>
                <a:gd name="T22" fmla="*/ 189 w 363"/>
                <a:gd name="T23" fmla="*/ 189 h 400"/>
                <a:gd name="T24" fmla="*/ 185 w 363"/>
                <a:gd name="T25" fmla="*/ 19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" h="400">
                  <a:moveTo>
                    <a:pt x="185" y="196"/>
                  </a:moveTo>
                  <a:cubicBezTo>
                    <a:pt x="151" y="254"/>
                    <a:pt x="95" y="283"/>
                    <a:pt x="39" y="318"/>
                  </a:cubicBezTo>
                  <a:cubicBezTo>
                    <a:pt x="21" y="330"/>
                    <a:pt x="0" y="345"/>
                    <a:pt x="1" y="366"/>
                  </a:cubicBezTo>
                  <a:cubicBezTo>
                    <a:pt x="4" y="393"/>
                    <a:pt x="41" y="400"/>
                    <a:pt x="68" y="398"/>
                  </a:cubicBezTo>
                  <a:cubicBezTo>
                    <a:pt x="109" y="396"/>
                    <a:pt x="149" y="390"/>
                    <a:pt x="189" y="382"/>
                  </a:cubicBezTo>
                  <a:cubicBezTo>
                    <a:pt x="224" y="375"/>
                    <a:pt x="259" y="366"/>
                    <a:pt x="288" y="345"/>
                  </a:cubicBezTo>
                  <a:cubicBezTo>
                    <a:pt x="326" y="317"/>
                    <a:pt x="348" y="270"/>
                    <a:pt x="356" y="222"/>
                  </a:cubicBezTo>
                  <a:cubicBezTo>
                    <a:pt x="363" y="175"/>
                    <a:pt x="358" y="126"/>
                    <a:pt x="351" y="78"/>
                  </a:cubicBezTo>
                  <a:cubicBezTo>
                    <a:pt x="348" y="52"/>
                    <a:pt x="341" y="21"/>
                    <a:pt x="317" y="10"/>
                  </a:cubicBezTo>
                  <a:cubicBezTo>
                    <a:pt x="293" y="0"/>
                    <a:pt x="264" y="15"/>
                    <a:pt x="250" y="37"/>
                  </a:cubicBezTo>
                  <a:cubicBezTo>
                    <a:pt x="236" y="58"/>
                    <a:pt x="232" y="85"/>
                    <a:pt x="227" y="111"/>
                  </a:cubicBezTo>
                  <a:cubicBezTo>
                    <a:pt x="220" y="142"/>
                    <a:pt x="204" y="162"/>
                    <a:pt x="189" y="189"/>
                  </a:cubicBezTo>
                  <a:cubicBezTo>
                    <a:pt x="188" y="192"/>
                    <a:pt x="187" y="194"/>
                    <a:pt x="185" y="19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81"/>
            <p:cNvSpPr/>
            <p:nvPr/>
          </p:nvSpPr>
          <p:spPr bwMode="auto">
            <a:xfrm>
              <a:off x="5321301" y="2379663"/>
              <a:ext cx="147638" cy="192088"/>
            </a:xfrm>
            <a:custGeom>
              <a:avLst/>
              <a:gdLst>
                <a:gd name="T0" fmla="*/ 129 w 306"/>
                <a:gd name="T1" fmla="*/ 56 h 399"/>
                <a:gd name="T2" fmla="*/ 180 w 306"/>
                <a:gd name="T3" fmla="*/ 180 h 399"/>
                <a:gd name="T4" fmla="*/ 279 w 306"/>
                <a:gd name="T5" fmla="*/ 315 h 399"/>
                <a:gd name="T6" fmla="*/ 304 w 306"/>
                <a:gd name="T7" fmla="*/ 361 h 399"/>
                <a:gd name="T8" fmla="*/ 231 w 306"/>
                <a:gd name="T9" fmla="*/ 396 h 399"/>
                <a:gd name="T10" fmla="*/ 106 w 306"/>
                <a:gd name="T11" fmla="*/ 373 h 399"/>
                <a:gd name="T12" fmla="*/ 13 w 306"/>
                <a:gd name="T13" fmla="*/ 312 h 399"/>
                <a:gd name="T14" fmla="*/ 2 w 306"/>
                <a:gd name="T15" fmla="*/ 230 h 399"/>
                <a:gd name="T16" fmla="*/ 129 w 306"/>
                <a:gd name="T17" fmla="*/ 55 h 399"/>
                <a:gd name="T18" fmla="*/ 129 w 306"/>
                <a:gd name="T19" fmla="*/ 5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399">
                  <a:moveTo>
                    <a:pt x="129" y="56"/>
                  </a:moveTo>
                  <a:cubicBezTo>
                    <a:pt x="148" y="69"/>
                    <a:pt x="168" y="159"/>
                    <a:pt x="180" y="180"/>
                  </a:cubicBezTo>
                  <a:cubicBezTo>
                    <a:pt x="206" y="229"/>
                    <a:pt x="240" y="275"/>
                    <a:pt x="279" y="315"/>
                  </a:cubicBezTo>
                  <a:cubicBezTo>
                    <a:pt x="291" y="328"/>
                    <a:pt x="306" y="343"/>
                    <a:pt x="304" y="361"/>
                  </a:cubicBezTo>
                  <a:cubicBezTo>
                    <a:pt x="301" y="391"/>
                    <a:pt x="261" y="399"/>
                    <a:pt x="231" y="396"/>
                  </a:cubicBezTo>
                  <a:cubicBezTo>
                    <a:pt x="189" y="392"/>
                    <a:pt x="147" y="384"/>
                    <a:pt x="106" y="373"/>
                  </a:cubicBezTo>
                  <a:cubicBezTo>
                    <a:pt x="70" y="362"/>
                    <a:pt x="31" y="346"/>
                    <a:pt x="13" y="312"/>
                  </a:cubicBezTo>
                  <a:cubicBezTo>
                    <a:pt x="0" y="288"/>
                    <a:pt x="0" y="258"/>
                    <a:pt x="2" y="230"/>
                  </a:cubicBezTo>
                  <a:cubicBezTo>
                    <a:pt x="5" y="177"/>
                    <a:pt x="37" y="0"/>
                    <a:pt x="129" y="55"/>
                  </a:cubicBezTo>
                  <a:cubicBezTo>
                    <a:pt x="129" y="56"/>
                    <a:pt x="129" y="56"/>
                    <a:pt x="129" y="5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7" name="Freeform 782"/>
          <p:cNvSpPr/>
          <p:nvPr/>
        </p:nvSpPr>
        <p:spPr bwMode="auto">
          <a:xfrm>
            <a:off x="5071517" y="2482120"/>
            <a:ext cx="346727" cy="309870"/>
          </a:xfrm>
          <a:custGeom>
            <a:avLst/>
            <a:gdLst>
              <a:gd name="T0" fmla="*/ 837 w 837"/>
              <a:gd name="T1" fmla="*/ 640 h 747"/>
              <a:gd name="T2" fmla="*/ 687 w 837"/>
              <a:gd name="T3" fmla="*/ 159 h 747"/>
              <a:gd name="T4" fmla="*/ 656 w 837"/>
              <a:gd name="T5" fmla="*/ 250 h 747"/>
              <a:gd name="T6" fmla="*/ 408 w 837"/>
              <a:gd name="T7" fmla="*/ 0 h 747"/>
              <a:gd name="T8" fmla="*/ 395 w 837"/>
              <a:gd name="T9" fmla="*/ 95 h 747"/>
              <a:gd name="T10" fmla="*/ 0 w 837"/>
              <a:gd name="T11" fmla="*/ 13 h 747"/>
              <a:gd name="T12" fmla="*/ 266 w 837"/>
              <a:gd name="T13" fmla="*/ 314 h 747"/>
              <a:gd name="T14" fmla="*/ 76 w 837"/>
              <a:gd name="T15" fmla="*/ 366 h 747"/>
              <a:gd name="T16" fmla="*/ 428 w 837"/>
              <a:gd name="T17" fmla="*/ 513 h 747"/>
              <a:gd name="T18" fmla="*/ 233 w 837"/>
              <a:gd name="T19" fmla="*/ 606 h 747"/>
              <a:gd name="T20" fmla="*/ 759 w 837"/>
              <a:gd name="T21" fmla="*/ 663 h 747"/>
              <a:gd name="T22" fmla="*/ 837 w 837"/>
              <a:gd name="T23" fmla="*/ 640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37" h="747">
                <a:moveTo>
                  <a:pt x="837" y="640"/>
                </a:moveTo>
                <a:cubicBezTo>
                  <a:pt x="830" y="470"/>
                  <a:pt x="777" y="303"/>
                  <a:pt x="687" y="159"/>
                </a:cubicBezTo>
                <a:cubicBezTo>
                  <a:pt x="673" y="188"/>
                  <a:pt x="663" y="219"/>
                  <a:pt x="656" y="250"/>
                </a:cubicBezTo>
                <a:cubicBezTo>
                  <a:pt x="608" y="140"/>
                  <a:pt x="517" y="49"/>
                  <a:pt x="408" y="0"/>
                </a:cubicBezTo>
                <a:cubicBezTo>
                  <a:pt x="403" y="32"/>
                  <a:pt x="399" y="63"/>
                  <a:pt x="395" y="95"/>
                </a:cubicBezTo>
                <a:cubicBezTo>
                  <a:pt x="270" y="43"/>
                  <a:pt x="135" y="15"/>
                  <a:pt x="0" y="13"/>
                </a:cubicBezTo>
                <a:cubicBezTo>
                  <a:pt x="35" y="148"/>
                  <a:pt x="137" y="263"/>
                  <a:pt x="266" y="314"/>
                </a:cubicBezTo>
                <a:cubicBezTo>
                  <a:pt x="203" y="331"/>
                  <a:pt x="140" y="349"/>
                  <a:pt x="76" y="366"/>
                </a:cubicBezTo>
                <a:cubicBezTo>
                  <a:pt x="145" y="484"/>
                  <a:pt x="296" y="547"/>
                  <a:pt x="428" y="513"/>
                </a:cubicBezTo>
                <a:cubicBezTo>
                  <a:pt x="367" y="553"/>
                  <a:pt x="301" y="584"/>
                  <a:pt x="233" y="606"/>
                </a:cubicBezTo>
                <a:cubicBezTo>
                  <a:pt x="377" y="724"/>
                  <a:pt x="593" y="747"/>
                  <a:pt x="759" y="663"/>
                </a:cubicBezTo>
                <a:lnTo>
                  <a:pt x="837" y="640"/>
                </a:lnTo>
                <a:close/>
              </a:path>
            </a:pathLst>
          </a:custGeom>
          <a:solidFill>
            <a:srgbClr val="BCD9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83"/>
          <p:cNvSpPr/>
          <p:nvPr/>
        </p:nvSpPr>
        <p:spPr bwMode="auto">
          <a:xfrm>
            <a:off x="6073475" y="2434342"/>
            <a:ext cx="352187" cy="318061"/>
          </a:xfrm>
          <a:custGeom>
            <a:avLst/>
            <a:gdLst>
              <a:gd name="T0" fmla="*/ 92 w 849"/>
              <a:gd name="T1" fmla="*/ 641 h 764"/>
              <a:gd name="T2" fmla="*/ 133 w 849"/>
              <a:gd name="T3" fmla="*/ 178 h 764"/>
              <a:gd name="T4" fmla="*/ 168 w 849"/>
              <a:gd name="T5" fmla="*/ 248 h 764"/>
              <a:gd name="T6" fmla="*/ 410 w 849"/>
              <a:gd name="T7" fmla="*/ 0 h 764"/>
              <a:gd name="T8" fmla="*/ 427 w 849"/>
              <a:gd name="T9" fmla="*/ 109 h 764"/>
              <a:gd name="T10" fmla="*/ 804 w 849"/>
              <a:gd name="T11" fmla="*/ 0 h 764"/>
              <a:gd name="T12" fmla="*/ 661 w 849"/>
              <a:gd name="T13" fmla="*/ 298 h 764"/>
              <a:gd name="T14" fmla="*/ 846 w 849"/>
              <a:gd name="T15" fmla="*/ 259 h 764"/>
              <a:gd name="T16" fmla="*/ 762 w 849"/>
              <a:gd name="T17" fmla="*/ 404 h 764"/>
              <a:gd name="T18" fmla="*/ 600 w 849"/>
              <a:gd name="T19" fmla="*/ 465 h 764"/>
              <a:gd name="T20" fmla="*/ 775 w 849"/>
              <a:gd name="T21" fmla="*/ 483 h 764"/>
              <a:gd name="T22" fmla="*/ 113 w 849"/>
              <a:gd name="T23" fmla="*/ 684 h 764"/>
              <a:gd name="T24" fmla="*/ 92 w 849"/>
              <a:gd name="T25" fmla="*/ 641 h 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9" h="764">
                <a:moveTo>
                  <a:pt x="92" y="641"/>
                </a:moveTo>
                <a:cubicBezTo>
                  <a:pt x="0" y="501"/>
                  <a:pt x="18" y="299"/>
                  <a:pt x="133" y="178"/>
                </a:cubicBezTo>
                <a:cubicBezTo>
                  <a:pt x="145" y="201"/>
                  <a:pt x="157" y="225"/>
                  <a:pt x="168" y="248"/>
                </a:cubicBezTo>
                <a:cubicBezTo>
                  <a:pt x="213" y="139"/>
                  <a:pt x="302" y="48"/>
                  <a:pt x="410" y="0"/>
                </a:cubicBezTo>
                <a:cubicBezTo>
                  <a:pt x="424" y="34"/>
                  <a:pt x="430" y="72"/>
                  <a:pt x="427" y="109"/>
                </a:cubicBezTo>
                <a:cubicBezTo>
                  <a:pt x="545" y="50"/>
                  <a:pt x="673" y="13"/>
                  <a:pt x="804" y="0"/>
                </a:cubicBezTo>
                <a:cubicBezTo>
                  <a:pt x="795" y="112"/>
                  <a:pt x="743" y="220"/>
                  <a:pt x="661" y="298"/>
                </a:cubicBezTo>
                <a:cubicBezTo>
                  <a:pt x="723" y="285"/>
                  <a:pt x="784" y="272"/>
                  <a:pt x="846" y="259"/>
                </a:cubicBezTo>
                <a:cubicBezTo>
                  <a:pt x="849" y="318"/>
                  <a:pt x="811" y="372"/>
                  <a:pt x="762" y="404"/>
                </a:cubicBezTo>
                <a:cubicBezTo>
                  <a:pt x="714" y="437"/>
                  <a:pt x="656" y="451"/>
                  <a:pt x="600" y="465"/>
                </a:cubicBezTo>
                <a:cubicBezTo>
                  <a:pt x="655" y="485"/>
                  <a:pt x="716" y="492"/>
                  <a:pt x="775" y="483"/>
                </a:cubicBezTo>
                <a:cubicBezTo>
                  <a:pt x="626" y="679"/>
                  <a:pt x="346" y="764"/>
                  <a:pt x="113" y="684"/>
                </a:cubicBezTo>
                <a:lnTo>
                  <a:pt x="92" y="641"/>
                </a:lnTo>
                <a:close/>
              </a:path>
            </a:pathLst>
          </a:custGeom>
          <a:solidFill>
            <a:srgbClr val="BCD9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9" name="组合 78"/>
          <p:cNvGrpSpPr/>
          <p:nvPr/>
        </p:nvGrpSpPr>
        <p:grpSpPr>
          <a:xfrm>
            <a:off x="4278414" y="2577675"/>
            <a:ext cx="487328" cy="319425"/>
            <a:chOff x="3984626" y="2122488"/>
            <a:chExt cx="566737" cy="371475"/>
          </a:xfrm>
        </p:grpSpPr>
        <p:sp>
          <p:nvSpPr>
            <p:cNvPr id="80" name="Freeform 784"/>
            <p:cNvSpPr/>
            <p:nvPr/>
          </p:nvSpPr>
          <p:spPr bwMode="auto">
            <a:xfrm>
              <a:off x="4011613" y="2141538"/>
              <a:ext cx="539750" cy="346075"/>
            </a:xfrm>
            <a:custGeom>
              <a:avLst/>
              <a:gdLst>
                <a:gd name="T0" fmla="*/ 604 w 1120"/>
                <a:gd name="T1" fmla="*/ 531 h 718"/>
                <a:gd name="T2" fmla="*/ 275 w 1120"/>
                <a:gd name="T3" fmla="*/ 679 h 718"/>
                <a:gd name="T4" fmla="*/ 424 w 1120"/>
                <a:gd name="T5" fmla="*/ 641 h 718"/>
                <a:gd name="T6" fmla="*/ 296 w 1120"/>
                <a:gd name="T7" fmla="*/ 578 h 718"/>
                <a:gd name="T8" fmla="*/ 297 w 1120"/>
                <a:gd name="T9" fmla="*/ 533 h 718"/>
                <a:gd name="T10" fmla="*/ 462 w 1120"/>
                <a:gd name="T11" fmla="*/ 619 h 718"/>
                <a:gd name="T12" fmla="*/ 561 w 1120"/>
                <a:gd name="T13" fmla="*/ 517 h 718"/>
                <a:gd name="T14" fmla="*/ 248 w 1120"/>
                <a:gd name="T15" fmla="*/ 362 h 718"/>
                <a:gd name="T16" fmla="*/ 13 w 1120"/>
                <a:gd name="T17" fmla="*/ 362 h 718"/>
                <a:gd name="T18" fmla="*/ 37 w 1120"/>
                <a:gd name="T19" fmla="*/ 325 h 718"/>
                <a:gd name="T20" fmla="*/ 211 w 1120"/>
                <a:gd name="T21" fmla="*/ 334 h 718"/>
                <a:gd name="T22" fmla="*/ 95 w 1120"/>
                <a:gd name="T23" fmla="*/ 188 h 718"/>
                <a:gd name="T24" fmla="*/ 228 w 1120"/>
                <a:gd name="T25" fmla="*/ 290 h 718"/>
                <a:gd name="T26" fmla="*/ 155 w 1120"/>
                <a:gd name="T27" fmla="*/ 90 h 718"/>
                <a:gd name="T28" fmla="*/ 235 w 1120"/>
                <a:gd name="T29" fmla="*/ 134 h 718"/>
                <a:gd name="T30" fmla="*/ 280 w 1120"/>
                <a:gd name="T31" fmla="*/ 243 h 718"/>
                <a:gd name="T32" fmla="*/ 265 w 1120"/>
                <a:gd name="T33" fmla="*/ 38 h 718"/>
                <a:gd name="T34" fmla="*/ 301 w 1120"/>
                <a:gd name="T35" fmla="*/ 12 h 718"/>
                <a:gd name="T36" fmla="*/ 321 w 1120"/>
                <a:gd name="T37" fmla="*/ 260 h 718"/>
                <a:gd name="T38" fmla="*/ 402 w 1120"/>
                <a:gd name="T39" fmla="*/ 402 h 718"/>
                <a:gd name="T40" fmla="*/ 810 w 1120"/>
                <a:gd name="T41" fmla="*/ 369 h 718"/>
                <a:gd name="T42" fmla="*/ 722 w 1120"/>
                <a:gd name="T43" fmla="*/ 363 h 718"/>
                <a:gd name="T44" fmla="*/ 584 w 1120"/>
                <a:gd name="T45" fmla="*/ 275 h 718"/>
                <a:gd name="T46" fmla="*/ 738 w 1120"/>
                <a:gd name="T47" fmla="*/ 322 h 718"/>
                <a:gd name="T48" fmla="*/ 792 w 1120"/>
                <a:gd name="T49" fmla="*/ 328 h 718"/>
                <a:gd name="T50" fmla="*/ 692 w 1120"/>
                <a:gd name="T51" fmla="*/ 202 h 718"/>
                <a:gd name="T52" fmla="*/ 710 w 1120"/>
                <a:gd name="T53" fmla="*/ 162 h 718"/>
                <a:gd name="T54" fmla="*/ 798 w 1120"/>
                <a:gd name="T55" fmla="*/ 251 h 718"/>
                <a:gd name="T56" fmla="*/ 829 w 1120"/>
                <a:gd name="T57" fmla="*/ 227 h 718"/>
                <a:gd name="T58" fmla="*/ 778 w 1120"/>
                <a:gd name="T59" fmla="*/ 78 h 718"/>
                <a:gd name="T60" fmla="*/ 834 w 1120"/>
                <a:gd name="T61" fmla="*/ 104 h 718"/>
                <a:gd name="T62" fmla="*/ 863 w 1120"/>
                <a:gd name="T63" fmla="*/ 313 h 718"/>
                <a:gd name="T64" fmla="*/ 866 w 1120"/>
                <a:gd name="T65" fmla="*/ 531 h 718"/>
                <a:gd name="T66" fmla="*/ 1080 w 1120"/>
                <a:gd name="T67" fmla="*/ 474 h 718"/>
                <a:gd name="T68" fmla="*/ 1115 w 1120"/>
                <a:gd name="T69" fmla="*/ 476 h 718"/>
                <a:gd name="T70" fmla="*/ 952 w 1120"/>
                <a:gd name="T71" fmla="*/ 57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20" h="718">
                  <a:moveTo>
                    <a:pt x="952" y="572"/>
                  </a:moveTo>
                  <a:cubicBezTo>
                    <a:pt x="843" y="583"/>
                    <a:pt x="730" y="570"/>
                    <a:pt x="604" y="531"/>
                  </a:cubicBezTo>
                  <a:cubicBezTo>
                    <a:pt x="549" y="644"/>
                    <a:pt x="420" y="718"/>
                    <a:pt x="295" y="703"/>
                  </a:cubicBezTo>
                  <a:cubicBezTo>
                    <a:pt x="283" y="702"/>
                    <a:pt x="274" y="691"/>
                    <a:pt x="275" y="679"/>
                  </a:cubicBezTo>
                  <a:cubicBezTo>
                    <a:pt x="277" y="667"/>
                    <a:pt x="288" y="658"/>
                    <a:pt x="300" y="659"/>
                  </a:cubicBezTo>
                  <a:cubicBezTo>
                    <a:pt x="342" y="664"/>
                    <a:pt x="385" y="657"/>
                    <a:pt x="424" y="641"/>
                  </a:cubicBezTo>
                  <a:cubicBezTo>
                    <a:pt x="423" y="641"/>
                    <a:pt x="423" y="640"/>
                    <a:pt x="422" y="639"/>
                  </a:cubicBezTo>
                  <a:cubicBezTo>
                    <a:pt x="399" y="595"/>
                    <a:pt x="366" y="578"/>
                    <a:pt x="296" y="578"/>
                  </a:cubicBezTo>
                  <a:cubicBezTo>
                    <a:pt x="284" y="578"/>
                    <a:pt x="274" y="567"/>
                    <a:pt x="274" y="555"/>
                  </a:cubicBezTo>
                  <a:cubicBezTo>
                    <a:pt x="274" y="543"/>
                    <a:pt x="284" y="533"/>
                    <a:pt x="297" y="533"/>
                  </a:cubicBezTo>
                  <a:cubicBezTo>
                    <a:pt x="353" y="534"/>
                    <a:pt x="410" y="543"/>
                    <a:pt x="449" y="599"/>
                  </a:cubicBezTo>
                  <a:cubicBezTo>
                    <a:pt x="454" y="605"/>
                    <a:pt x="458" y="611"/>
                    <a:pt x="462" y="619"/>
                  </a:cubicBezTo>
                  <a:cubicBezTo>
                    <a:pt x="462" y="620"/>
                    <a:pt x="462" y="621"/>
                    <a:pt x="463" y="622"/>
                  </a:cubicBezTo>
                  <a:cubicBezTo>
                    <a:pt x="504" y="597"/>
                    <a:pt x="539" y="560"/>
                    <a:pt x="561" y="517"/>
                  </a:cubicBezTo>
                  <a:cubicBezTo>
                    <a:pt x="504" y="497"/>
                    <a:pt x="445" y="473"/>
                    <a:pt x="382" y="442"/>
                  </a:cubicBezTo>
                  <a:cubicBezTo>
                    <a:pt x="332" y="418"/>
                    <a:pt x="287" y="390"/>
                    <a:pt x="248" y="362"/>
                  </a:cubicBezTo>
                  <a:cubicBezTo>
                    <a:pt x="217" y="388"/>
                    <a:pt x="179" y="405"/>
                    <a:pt x="137" y="405"/>
                  </a:cubicBezTo>
                  <a:cubicBezTo>
                    <a:pt x="97" y="405"/>
                    <a:pt x="57" y="391"/>
                    <a:pt x="13" y="362"/>
                  </a:cubicBezTo>
                  <a:cubicBezTo>
                    <a:pt x="2" y="355"/>
                    <a:pt x="0" y="341"/>
                    <a:pt x="7" y="331"/>
                  </a:cubicBezTo>
                  <a:cubicBezTo>
                    <a:pt x="13" y="321"/>
                    <a:pt x="27" y="318"/>
                    <a:pt x="37" y="325"/>
                  </a:cubicBezTo>
                  <a:cubicBezTo>
                    <a:pt x="74" y="349"/>
                    <a:pt x="106" y="361"/>
                    <a:pt x="137" y="361"/>
                  </a:cubicBezTo>
                  <a:cubicBezTo>
                    <a:pt x="164" y="361"/>
                    <a:pt x="190" y="350"/>
                    <a:pt x="211" y="334"/>
                  </a:cubicBezTo>
                  <a:cubicBezTo>
                    <a:pt x="138" y="275"/>
                    <a:pt x="95" y="223"/>
                    <a:pt x="92" y="219"/>
                  </a:cubicBezTo>
                  <a:cubicBezTo>
                    <a:pt x="84" y="210"/>
                    <a:pt x="86" y="196"/>
                    <a:pt x="95" y="188"/>
                  </a:cubicBezTo>
                  <a:cubicBezTo>
                    <a:pt x="105" y="180"/>
                    <a:pt x="119" y="182"/>
                    <a:pt x="126" y="191"/>
                  </a:cubicBezTo>
                  <a:cubicBezTo>
                    <a:pt x="127" y="192"/>
                    <a:pt x="164" y="237"/>
                    <a:pt x="228" y="290"/>
                  </a:cubicBezTo>
                  <a:cubicBezTo>
                    <a:pt x="239" y="227"/>
                    <a:pt x="213" y="158"/>
                    <a:pt x="160" y="121"/>
                  </a:cubicBezTo>
                  <a:cubicBezTo>
                    <a:pt x="150" y="114"/>
                    <a:pt x="148" y="100"/>
                    <a:pt x="155" y="90"/>
                  </a:cubicBezTo>
                  <a:cubicBezTo>
                    <a:pt x="162" y="80"/>
                    <a:pt x="176" y="78"/>
                    <a:pt x="186" y="85"/>
                  </a:cubicBezTo>
                  <a:cubicBezTo>
                    <a:pt x="205" y="98"/>
                    <a:pt x="221" y="115"/>
                    <a:pt x="235" y="134"/>
                  </a:cubicBezTo>
                  <a:cubicBezTo>
                    <a:pt x="259" y="169"/>
                    <a:pt x="273" y="211"/>
                    <a:pt x="275" y="254"/>
                  </a:cubicBezTo>
                  <a:cubicBezTo>
                    <a:pt x="276" y="251"/>
                    <a:pt x="278" y="247"/>
                    <a:pt x="280" y="243"/>
                  </a:cubicBezTo>
                  <a:cubicBezTo>
                    <a:pt x="309" y="171"/>
                    <a:pt x="304" y="93"/>
                    <a:pt x="266" y="39"/>
                  </a:cubicBezTo>
                  <a:cubicBezTo>
                    <a:pt x="266" y="39"/>
                    <a:pt x="265" y="38"/>
                    <a:pt x="265" y="38"/>
                  </a:cubicBezTo>
                  <a:cubicBezTo>
                    <a:pt x="257" y="28"/>
                    <a:pt x="260" y="14"/>
                    <a:pt x="270" y="7"/>
                  </a:cubicBezTo>
                  <a:cubicBezTo>
                    <a:pt x="280" y="0"/>
                    <a:pt x="294" y="2"/>
                    <a:pt x="301" y="12"/>
                  </a:cubicBezTo>
                  <a:cubicBezTo>
                    <a:pt x="301" y="13"/>
                    <a:pt x="302" y="13"/>
                    <a:pt x="302" y="14"/>
                  </a:cubicBezTo>
                  <a:cubicBezTo>
                    <a:pt x="348" y="80"/>
                    <a:pt x="356" y="174"/>
                    <a:pt x="321" y="260"/>
                  </a:cubicBezTo>
                  <a:cubicBezTo>
                    <a:pt x="311" y="284"/>
                    <a:pt x="297" y="308"/>
                    <a:pt x="280" y="329"/>
                  </a:cubicBezTo>
                  <a:cubicBezTo>
                    <a:pt x="315" y="355"/>
                    <a:pt x="356" y="381"/>
                    <a:pt x="402" y="402"/>
                  </a:cubicBezTo>
                  <a:cubicBezTo>
                    <a:pt x="560" y="479"/>
                    <a:pt x="696" y="520"/>
                    <a:pt x="821" y="529"/>
                  </a:cubicBezTo>
                  <a:cubicBezTo>
                    <a:pt x="831" y="473"/>
                    <a:pt x="828" y="420"/>
                    <a:pt x="810" y="369"/>
                  </a:cubicBezTo>
                  <a:cubicBezTo>
                    <a:pt x="802" y="372"/>
                    <a:pt x="794" y="374"/>
                    <a:pt x="785" y="375"/>
                  </a:cubicBezTo>
                  <a:cubicBezTo>
                    <a:pt x="763" y="378"/>
                    <a:pt x="741" y="371"/>
                    <a:pt x="722" y="363"/>
                  </a:cubicBezTo>
                  <a:cubicBezTo>
                    <a:pt x="678" y="346"/>
                    <a:pt x="635" y="327"/>
                    <a:pt x="594" y="305"/>
                  </a:cubicBezTo>
                  <a:cubicBezTo>
                    <a:pt x="583" y="299"/>
                    <a:pt x="579" y="286"/>
                    <a:pt x="584" y="275"/>
                  </a:cubicBezTo>
                  <a:cubicBezTo>
                    <a:pt x="590" y="264"/>
                    <a:pt x="603" y="260"/>
                    <a:pt x="614" y="266"/>
                  </a:cubicBezTo>
                  <a:cubicBezTo>
                    <a:pt x="654" y="286"/>
                    <a:pt x="696" y="305"/>
                    <a:pt x="738" y="322"/>
                  </a:cubicBezTo>
                  <a:cubicBezTo>
                    <a:pt x="753" y="328"/>
                    <a:pt x="768" y="333"/>
                    <a:pt x="781" y="331"/>
                  </a:cubicBezTo>
                  <a:cubicBezTo>
                    <a:pt x="785" y="331"/>
                    <a:pt x="788" y="330"/>
                    <a:pt x="792" y="328"/>
                  </a:cubicBezTo>
                  <a:cubicBezTo>
                    <a:pt x="776" y="296"/>
                    <a:pt x="754" y="264"/>
                    <a:pt x="726" y="231"/>
                  </a:cubicBezTo>
                  <a:cubicBezTo>
                    <a:pt x="716" y="220"/>
                    <a:pt x="705" y="208"/>
                    <a:pt x="692" y="202"/>
                  </a:cubicBezTo>
                  <a:cubicBezTo>
                    <a:pt x="681" y="197"/>
                    <a:pt x="676" y="184"/>
                    <a:pt x="681" y="173"/>
                  </a:cubicBezTo>
                  <a:cubicBezTo>
                    <a:pt x="686" y="162"/>
                    <a:pt x="699" y="157"/>
                    <a:pt x="710" y="162"/>
                  </a:cubicBezTo>
                  <a:cubicBezTo>
                    <a:pt x="731" y="172"/>
                    <a:pt x="747" y="188"/>
                    <a:pt x="759" y="202"/>
                  </a:cubicBezTo>
                  <a:cubicBezTo>
                    <a:pt x="774" y="218"/>
                    <a:pt x="786" y="235"/>
                    <a:pt x="798" y="251"/>
                  </a:cubicBezTo>
                  <a:cubicBezTo>
                    <a:pt x="808" y="265"/>
                    <a:pt x="816" y="279"/>
                    <a:pt x="824" y="292"/>
                  </a:cubicBezTo>
                  <a:cubicBezTo>
                    <a:pt x="830" y="275"/>
                    <a:pt x="832" y="255"/>
                    <a:pt x="829" y="227"/>
                  </a:cubicBezTo>
                  <a:cubicBezTo>
                    <a:pt x="826" y="191"/>
                    <a:pt x="815" y="141"/>
                    <a:pt x="780" y="109"/>
                  </a:cubicBezTo>
                  <a:cubicBezTo>
                    <a:pt x="771" y="101"/>
                    <a:pt x="770" y="87"/>
                    <a:pt x="778" y="78"/>
                  </a:cubicBezTo>
                  <a:cubicBezTo>
                    <a:pt x="786" y="69"/>
                    <a:pt x="800" y="68"/>
                    <a:pt x="809" y="76"/>
                  </a:cubicBezTo>
                  <a:cubicBezTo>
                    <a:pt x="818" y="85"/>
                    <a:pt x="827" y="94"/>
                    <a:pt x="834" y="104"/>
                  </a:cubicBezTo>
                  <a:cubicBezTo>
                    <a:pt x="856" y="135"/>
                    <a:pt x="869" y="176"/>
                    <a:pt x="874" y="223"/>
                  </a:cubicBezTo>
                  <a:cubicBezTo>
                    <a:pt x="876" y="246"/>
                    <a:pt x="877" y="281"/>
                    <a:pt x="863" y="313"/>
                  </a:cubicBezTo>
                  <a:cubicBezTo>
                    <a:pt x="859" y="323"/>
                    <a:pt x="853" y="332"/>
                    <a:pt x="846" y="340"/>
                  </a:cubicBezTo>
                  <a:cubicBezTo>
                    <a:pt x="871" y="402"/>
                    <a:pt x="877" y="464"/>
                    <a:pt x="866" y="531"/>
                  </a:cubicBezTo>
                  <a:cubicBezTo>
                    <a:pt x="893" y="532"/>
                    <a:pt x="920" y="530"/>
                    <a:pt x="947" y="528"/>
                  </a:cubicBezTo>
                  <a:cubicBezTo>
                    <a:pt x="1010" y="521"/>
                    <a:pt x="1053" y="503"/>
                    <a:pt x="1080" y="474"/>
                  </a:cubicBezTo>
                  <a:cubicBezTo>
                    <a:pt x="1088" y="465"/>
                    <a:pt x="1102" y="464"/>
                    <a:pt x="1111" y="472"/>
                  </a:cubicBezTo>
                  <a:cubicBezTo>
                    <a:pt x="1113" y="473"/>
                    <a:pt x="1114" y="474"/>
                    <a:pt x="1115" y="476"/>
                  </a:cubicBezTo>
                  <a:cubicBezTo>
                    <a:pt x="1120" y="484"/>
                    <a:pt x="1120" y="496"/>
                    <a:pt x="1113" y="503"/>
                  </a:cubicBezTo>
                  <a:cubicBezTo>
                    <a:pt x="1079" y="541"/>
                    <a:pt x="1026" y="564"/>
                    <a:pt x="952" y="572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85"/>
            <p:cNvSpPr/>
            <p:nvPr/>
          </p:nvSpPr>
          <p:spPr bwMode="auto">
            <a:xfrm>
              <a:off x="4370388" y="2157413"/>
              <a:ext cx="47625" cy="39688"/>
            </a:xfrm>
            <a:custGeom>
              <a:avLst/>
              <a:gdLst>
                <a:gd name="T0" fmla="*/ 82 w 100"/>
                <a:gd name="T1" fmla="*/ 76 h 85"/>
                <a:gd name="T2" fmla="*/ 31 w 100"/>
                <a:gd name="T3" fmla="*/ 73 h 85"/>
                <a:gd name="T4" fmla="*/ 5 w 100"/>
                <a:gd name="T5" fmla="*/ 48 h 85"/>
                <a:gd name="T6" fmla="*/ 20 w 100"/>
                <a:gd name="T7" fmla="*/ 9 h 85"/>
                <a:gd name="T8" fmla="*/ 63 w 100"/>
                <a:gd name="T9" fmla="*/ 6 h 85"/>
                <a:gd name="T10" fmla="*/ 95 w 100"/>
                <a:gd name="T11" fmla="*/ 37 h 85"/>
                <a:gd name="T12" fmla="*/ 100 w 100"/>
                <a:gd name="T13" fmla="*/ 52 h 85"/>
                <a:gd name="T14" fmla="*/ 82 w 100"/>
                <a:gd name="T15" fmla="*/ 7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85">
                  <a:moveTo>
                    <a:pt x="82" y="76"/>
                  </a:moveTo>
                  <a:cubicBezTo>
                    <a:pt x="68" y="85"/>
                    <a:pt x="44" y="79"/>
                    <a:pt x="31" y="73"/>
                  </a:cubicBezTo>
                  <a:cubicBezTo>
                    <a:pt x="19" y="68"/>
                    <a:pt x="9" y="60"/>
                    <a:pt x="5" y="48"/>
                  </a:cubicBezTo>
                  <a:cubicBezTo>
                    <a:pt x="0" y="34"/>
                    <a:pt x="7" y="17"/>
                    <a:pt x="20" y="9"/>
                  </a:cubicBezTo>
                  <a:cubicBezTo>
                    <a:pt x="32" y="1"/>
                    <a:pt x="49" y="0"/>
                    <a:pt x="63" y="6"/>
                  </a:cubicBezTo>
                  <a:cubicBezTo>
                    <a:pt x="77" y="12"/>
                    <a:pt x="88" y="23"/>
                    <a:pt x="95" y="37"/>
                  </a:cubicBezTo>
                  <a:cubicBezTo>
                    <a:pt x="97" y="41"/>
                    <a:pt x="100" y="47"/>
                    <a:pt x="100" y="52"/>
                  </a:cubicBezTo>
                  <a:cubicBezTo>
                    <a:pt x="99" y="60"/>
                    <a:pt x="88" y="72"/>
                    <a:pt x="82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86"/>
            <p:cNvSpPr/>
            <p:nvPr/>
          </p:nvSpPr>
          <p:spPr bwMode="auto">
            <a:xfrm>
              <a:off x="4268788" y="2252663"/>
              <a:ext cx="50800" cy="53975"/>
            </a:xfrm>
            <a:custGeom>
              <a:avLst/>
              <a:gdLst>
                <a:gd name="T0" fmla="*/ 93 w 105"/>
                <a:gd name="T1" fmla="*/ 77 h 111"/>
                <a:gd name="T2" fmla="*/ 66 w 105"/>
                <a:gd name="T3" fmla="*/ 105 h 111"/>
                <a:gd name="T4" fmla="*/ 26 w 105"/>
                <a:gd name="T5" fmla="*/ 107 h 111"/>
                <a:gd name="T6" fmla="*/ 14 w 105"/>
                <a:gd name="T7" fmla="*/ 100 h 111"/>
                <a:gd name="T8" fmla="*/ 8 w 105"/>
                <a:gd name="T9" fmla="*/ 88 h 111"/>
                <a:gd name="T10" fmla="*/ 9 w 105"/>
                <a:gd name="T11" fmla="*/ 31 h 111"/>
                <a:gd name="T12" fmla="*/ 70 w 105"/>
                <a:gd name="T13" fmla="*/ 9 h 111"/>
                <a:gd name="T14" fmla="*/ 94 w 105"/>
                <a:gd name="T15" fmla="*/ 74 h 111"/>
                <a:gd name="T16" fmla="*/ 93 w 105"/>
                <a:gd name="T17" fmla="*/ 7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10">
                  <a:moveTo>
                    <a:pt x="93" y="77"/>
                  </a:moveTo>
                  <a:cubicBezTo>
                    <a:pt x="87" y="89"/>
                    <a:pt x="79" y="100"/>
                    <a:pt x="66" y="105"/>
                  </a:cubicBezTo>
                  <a:cubicBezTo>
                    <a:pt x="54" y="111"/>
                    <a:pt x="39" y="111"/>
                    <a:pt x="26" y="107"/>
                  </a:cubicBezTo>
                  <a:cubicBezTo>
                    <a:pt x="21" y="106"/>
                    <a:pt x="17" y="104"/>
                    <a:pt x="14" y="100"/>
                  </a:cubicBezTo>
                  <a:cubicBezTo>
                    <a:pt x="11" y="97"/>
                    <a:pt x="9" y="92"/>
                    <a:pt x="8" y="88"/>
                  </a:cubicBezTo>
                  <a:cubicBezTo>
                    <a:pt x="2" y="69"/>
                    <a:pt x="0" y="48"/>
                    <a:pt x="9" y="31"/>
                  </a:cubicBezTo>
                  <a:cubicBezTo>
                    <a:pt x="20" y="10"/>
                    <a:pt x="48" y="0"/>
                    <a:pt x="70" y="9"/>
                  </a:cubicBezTo>
                  <a:cubicBezTo>
                    <a:pt x="95" y="20"/>
                    <a:pt x="105" y="50"/>
                    <a:pt x="94" y="74"/>
                  </a:cubicBezTo>
                  <a:cubicBezTo>
                    <a:pt x="94" y="75"/>
                    <a:pt x="93" y="76"/>
                    <a:pt x="93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87"/>
            <p:cNvSpPr/>
            <p:nvPr/>
          </p:nvSpPr>
          <p:spPr bwMode="auto">
            <a:xfrm>
              <a:off x="4311651" y="2197100"/>
              <a:ext cx="50800" cy="46038"/>
            </a:xfrm>
            <a:custGeom>
              <a:avLst/>
              <a:gdLst>
                <a:gd name="T0" fmla="*/ 71 w 106"/>
                <a:gd name="T1" fmla="*/ 88 h 95"/>
                <a:gd name="T2" fmla="*/ 40 w 106"/>
                <a:gd name="T3" fmla="*/ 94 h 95"/>
                <a:gd name="T4" fmla="*/ 8 w 106"/>
                <a:gd name="T5" fmla="*/ 77 h 95"/>
                <a:gd name="T6" fmla="*/ 5 w 106"/>
                <a:gd name="T7" fmla="*/ 36 h 95"/>
                <a:gd name="T8" fmla="*/ 52 w 106"/>
                <a:gd name="T9" fmla="*/ 1 h 95"/>
                <a:gd name="T10" fmla="*/ 100 w 106"/>
                <a:gd name="T11" fmla="*/ 34 h 95"/>
                <a:gd name="T12" fmla="*/ 79 w 106"/>
                <a:gd name="T13" fmla="*/ 83 h 95"/>
                <a:gd name="T14" fmla="*/ 71 w 106"/>
                <a:gd name="T15" fmla="*/ 8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95">
                  <a:moveTo>
                    <a:pt x="71" y="88"/>
                  </a:moveTo>
                  <a:cubicBezTo>
                    <a:pt x="61" y="92"/>
                    <a:pt x="50" y="95"/>
                    <a:pt x="40" y="94"/>
                  </a:cubicBezTo>
                  <a:cubicBezTo>
                    <a:pt x="28" y="93"/>
                    <a:pt x="15" y="87"/>
                    <a:pt x="8" y="77"/>
                  </a:cubicBezTo>
                  <a:cubicBezTo>
                    <a:pt x="1" y="65"/>
                    <a:pt x="0" y="49"/>
                    <a:pt x="5" y="36"/>
                  </a:cubicBezTo>
                  <a:cubicBezTo>
                    <a:pt x="12" y="17"/>
                    <a:pt x="31" y="2"/>
                    <a:pt x="52" y="1"/>
                  </a:cubicBezTo>
                  <a:cubicBezTo>
                    <a:pt x="73" y="0"/>
                    <a:pt x="94" y="14"/>
                    <a:pt x="100" y="34"/>
                  </a:cubicBezTo>
                  <a:cubicBezTo>
                    <a:pt x="106" y="53"/>
                    <a:pt x="96" y="73"/>
                    <a:pt x="79" y="83"/>
                  </a:cubicBezTo>
                  <a:cubicBezTo>
                    <a:pt x="76" y="85"/>
                    <a:pt x="74" y="86"/>
                    <a:pt x="71" y="8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88"/>
            <p:cNvSpPr/>
            <p:nvPr/>
          </p:nvSpPr>
          <p:spPr bwMode="auto">
            <a:xfrm>
              <a:off x="4117976" y="2122488"/>
              <a:ext cx="50800" cy="46038"/>
            </a:xfrm>
            <a:custGeom>
              <a:avLst/>
              <a:gdLst>
                <a:gd name="T0" fmla="*/ 71 w 106"/>
                <a:gd name="T1" fmla="*/ 88 h 96"/>
                <a:gd name="T2" fmla="*/ 41 w 106"/>
                <a:gd name="T3" fmla="*/ 95 h 96"/>
                <a:gd name="T4" fmla="*/ 9 w 106"/>
                <a:gd name="T5" fmla="*/ 77 h 96"/>
                <a:gd name="T6" fmla="*/ 5 w 106"/>
                <a:gd name="T7" fmla="*/ 37 h 96"/>
                <a:gd name="T8" fmla="*/ 53 w 106"/>
                <a:gd name="T9" fmla="*/ 1 h 96"/>
                <a:gd name="T10" fmla="*/ 100 w 106"/>
                <a:gd name="T11" fmla="*/ 34 h 96"/>
                <a:gd name="T12" fmla="*/ 79 w 106"/>
                <a:gd name="T13" fmla="*/ 84 h 96"/>
                <a:gd name="T14" fmla="*/ 71 w 106"/>
                <a:gd name="T15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96">
                  <a:moveTo>
                    <a:pt x="71" y="88"/>
                  </a:moveTo>
                  <a:cubicBezTo>
                    <a:pt x="62" y="93"/>
                    <a:pt x="51" y="96"/>
                    <a:pt x="41" y="95"/>
                  </a:cubicBezTo>
                  <a:cubicBezTo>
                    <a:pt x="28" y="94"/>
                    <a:pt x="16" y="88"/>
                    <a:pt x="9" y="77"/>
                  </a:cubicBezTo>
                  <a:cubicBezTo>
                    <a:pt x="1" y="66"/>
                    <a:pt x="0" y="50"/>
                    <a:pt x="5" y="37"/>
                  </a:cubicBezTo>
                  <a:cubicBezTo>
                    <a:pt x="13" y="18"/>
                    <a:pt x="32" y="2"/>
                    <a:pt x="53" y="1"/>
                  </a:cubicBezTo>
                  <a:cubicBezTo>
                    <a:pt x="73" y="0"/>
                    <a:pt x="95" y="14"/>
                    <a:pt x="100" y="34"/>
                  </a:cubicBezTo>
                  <a:cubicBezTo>
                    <a:pt x="106" y="54"/>
                    <a:pt x="96" y="74"/>
                    <a:pt x="79" y="84"/>
                  </a:cubicBezTo>
                  <a:cubicBezTo>
                    <a:pt x="76" y="86"/>
                    <a:pt x="74" y="87"/>
                    <a:pt x="71" y="8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89"/>
            <p:cNvSpPr/>
            <p:nvPr/>
          </p:nvSpPr>
          <p:spPr bwMode="auto">
            <a:xfrm>
              <a:off x="3984626" y="2281238"/>
              <a:ext cx="49213" cy="41275"/>
            </a:xfrm>
            <a:custGeom>
              <a:avLst/>
              <a:gdLst>
                <a:gd name="T0" fmla="*/ 82 w 100"/>
                <a:gd name="T1" fmla="*/ 76 h 85"/>
                <a:gd name="T2" fmla="*/ 31 w 100"/>
                <a:gd name="T3" fmla="*/ 73 h 85"/>
                <a:gd name="T4" fmla="*/ 5 w 100"/>
                <a:gd name="T5" fmla="*/ 48 h 85"/>
                <a:gd name="T6" fmla="*/ 20 w 100"/>
                <a:gd name="T7" fmla="*/ 9 h 85"/>
                <a:gd name="T8" fmla="*/ 63 w 100"/>
                <a:gd name="T9" fmla="*/ 6 h 85"/>
                <a:gd name="T10" fmla="*/ 95 w 100"/>
                <a:gd name="T11" fmla="*/ 37 h 85"/>
                <a:gd name="T12" fmla="*/ 100 w 100"/>
                <a:gd name="T13" fmla="*/ 52 h 85"/>
                <a:gd name="T14" fmla="*/ 82 w 100"/>
                <a:gd name="T15" fmla="*/ 7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85">
                  <a:moveTo>
                    <a:pt x="82" y="76"/>
                  </a:moveTo>
                  <a:cubicBezTo>
                    <a:pt x="68" y="85"/>
                    <a:pt x="44" y="79"/>
                    <a:pt x="31" y="73"/>
                  </a:cubicBezTo>
                  <a:cubicBezTo>
                    <a:pt x="19" y="68"/>
                    <a:pt x="9" y="60"/>
                    <a:pt x="5" y="48"/>
                  </a:cubicBezTo>
                  <a:cubicBezTo>
                    <a:pt x="0" y="34"/>
                    <a:pt x="7" y="17"/>
                    <a:pt x="20" y="9"/>
                  </a:cubicBezTo>
                  <a:cubicBezTo>
                    <a:pt x="32" y="1"/>
                    <a:pt x="49" y="0"/>
                    <a:pt x="63" y="6"/>
                  </a:cubicBezTo>
                  <a:cubicBezTo>
                    <a:pt x="77" y="12"/>
                    <a:pt x="88" y="23"/>
                    <a:pt x="95" y="37"/>
                  </a:cubicBezTo>
                  <a:cubicBezTo>
                    <a:pt x="97" y="41"/>
                    <a:pt x="100" y="47"/>
                    <a:pt x="100" y="52"/>
                  </a:cubicBezTo>
                  <a:cubicBezTo>
                    <a:pt x="99" y="60"/>
                    <a:pt x="88" y="72"/>
                    <a:pt x="82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90"/>
            <p:cNvSpPr/>
            <p:nvPr/>
          </p:nvSpPr>
          <p:spPr bwMode="auto">
            <a:xfrm>
              <a:off x="4111626" y="2438400"/>
              <a:ext cx="50800" cy="55563"/>
            </a:xfrm>
            <a:custGeom>
              <a:avLst/>
              <a:gdLst>
                <a:gd name="T0" fmla="*/ 93 w 105"/>
                <a:gd name="T1" fmla="*/ 78 h 112"/>
                <a:gd name="T2" fmla="*/ 67 w 105"/>
                <a:gd name="T3" fmla="*/ 106 h 112"/>
                <a:gd name="T4" fmla="*/ 26 w 105"/>
                <a:gd name="T5" fmla="*/ 108 h 112"/>
                <a:gd name="T6" fmla="*/ 14 w 105"/>
                <a:gd name="T7" fmla="*/ 101 h 112"/>
                <a:gd name="T8" fmla="*/ 8 w 105"/>
                <a:gd name="T9" fmla="*/ 89 h 112"/>
                <a:gd name="T10" fmla="*/ 9 w 105"/>
                <a:gd name="T11" fmla="*/ 31 h 112"/>
                <a:gd name="T12" fmla="*/ 71 w 105"/>
                <a:gd name="T13" fmla="*/ 10 h 112"/>
                <a:gd name="T14" fmla="*/ 95 w 105"/>
                <a:gd name="T15" fmla="*/ 74 h 112"/>
                <a:gd name="T16" fmla="*/ 93 w 105"/>
                <a:gd name="T17" fmla="*/ 7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12">
                  <a:moveTo>
                    <a:pt x="93" y="78"/>
                  </a:moveTo>
                  <a:cubicBezTo>
                    <a:pt x="87" y="90"/>
                    <a:pt x="79" y="101"/>
                    <a:pt x="67" y="106"/>
                  </a:cubicBezTo>
                  <a:cubicBezTo>
                    <a:pt x="54" y="111"/>
                    <a:pt x="39" y="112"/>
                    <a:pt x="26" y="108"/>
                  </a:cubicBezTo>
                  <a:cubicBezTo>
                    <a:pt x="22" y="106"/>
                    <a:pt x="17" y="104"/>
                    <a:pt x="14" y="101"/>
                  </a:cubicBezTo>
                  <a:cubicBezTo>
                    <a:pt x="11" y="97"/>
                    <a:pt x="10" y="93"/>
                    <a:pt x="8" y="89"/>
                  </a:cubicBezTo>
                  <a:cubicBezTo>
                    <a:pt x="3" y="70"/>
                    <a:pt x="0" y="49"/>
                    <a:pt x="9" y="31"/>
                  </a:cubicBezTo>
                  <a:cubicBezTo>
                    <a:pt x="21" y="10"/>
                    <a:pt x="49" y="0"/>
                    <a:pt x="71" y="10"/>
                  </a:cubicBezTo>
                  <a:cubicBezTo>
                    <a:pt x="96" y="20"/>
                    <a:pt x="105" y="50"/>
                    <a:pt x="95" y="74"/>
                  </a:cubicBezTo>
                  <a:cubicBezTo>
                    <a:pt x="94" y="75"/>
                    <a:pt x="93" y="77"/>
                    <a:pt x="93" y="7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91"/>
            <p:cNvSpPr/>
            <p:nvPr/>
          </p:nvSpPr>
          <p:spPr bwMode="auto">
            <a:xfrm>
              <a:off x="4119563" y="2382838"/>
              <a:ext cx="50800" cy="46038"/>
            </a:xfrm>
            <a:custGeom>
              <a:avLst/>
              <a:gdLst>
                <a:gd name="T0" fmla="*/ 71 w 106"/>
                <a:gd name="T1" fmla="*/ 88 h 96"/>
                <a:gd name="T2" fmla="*/ 41 w 106"/>
                <a:gd name="T3" fmla="*/ 95 h 96"/>
                <a:gd name="T4" fmla="*/ 9 w 106"/>
                <a:gd name="T5" fmla="*/ 77 h 96"/>
                <a:gd name="T6" fmla="*/ 5 w 106"/>
                <a:gd name="T7" fmla="*/ 37 h 96"/>
                <a:gd name="T8" fmla="*/ 53 w 106"/>
                <a:gd name="T9" fmla="*/ 1 h 96"/>
                <a:gd name="T10" fmla="*/ 100 w 106"/>
                <a:gd name="T11" fmla="*/ 34 h 96"/>
                <a:gd name="T12" fmla="*/ 79 w 106"/>
                <a:gd name="T13" fmla="*/ 84 h 96"/>
                <a:gd name="T14" fmla="*/ 71 w 106"/>
                <a:gd name="T15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96">
                  <a:moveTo>
                    <a:pt x="71" y="88"/>
                  </a:moveTo>
                  <a:cubicBezTo>
                    <a:pt x="62" y="93"/>
                    <a:pt x="51" y="96"/>
                    <a:pt x="41" y="95"/>
                  </a:cubicBezTo>
                  <a:cubicBezTo>
                    <a:pt x="28" y="94"/>
                    <a:pt x="16" y="88"/>
                    <a:pt x="9" y="77"/>
                  </a:cubicBezTo>
                  <a:cubicBezTo>
                    <a:pt x="1" y="66"/>
                    <a:pt x="0" y="50"/>
                    <a:pt x="5" y="37"/>
                  </a:cubicBezTo>
                  <a:cubicBezTo>
                    <a:pt x="13" y="17"/>
                    <a:pt x="32" y="2"/>
                    <a:pt x="53" y="1"/>
                  </a:cubicBezTo>
                  <a:cubicBezTo>
                    <a:pt x="73" y="0"/>
                    <a:pt x="95" y="14"/>
                    <a:pt x="100" y="34"/>
                  </a:cubicBezTo>
                  <a:cubicBezTo>
                    <a:pt x="106" y="54"/>
                    <a:pt x="96" y="74"/>
                    <a:pt x="79" y="84"/>
                  </a:cubicBezTo>
                  <a:cubicBezTo>
                    <a:pt x="76" y="85"/>
                    <a:pt x="74" y="87"/>
                    <a:pt x="71" y="8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92"/>
            <p:cNvSpPr/>
            <p:nvPr/>
          </p:nvSpPr>
          <p:spPr bwMode="auto">
            <a:xfrm>
              <a:off x="4070351" y="2160588"/>
              <a:ext cx="50800" cy="46038"/>
            </a:xfrm>
            <a:custGeom>
              <a:avLst/>
              <a:gdLst>
                <a:gd name="T0" fmla="*/ 70 w 105"/>
                <a:gd name="T1" fmla="*/ 88 h 96"/>
                <a:gd name="T2" fmla="*/ 40 w 105"/>
                <a:gd name="T3" fmla="*/ 95 h 96"/>
                <a:gd name="T4" fmla="*/ 8 w 105"/>
                <a:gd name="T5" fmla="*/ 77 h 96"/>
                <a:gd name="T6" fmla="*/ 4 w 105"/>
                <a:gd name="T7" fmla="*/ 37 h 96"/>
                <a:gd name="T8" fmla="*/ 52 w 105"/>
                <a:gd name="T9" fmla="*/ 1 h 96"/>
                <a:gd name="T10" fmla="*/ 100 w 105"/>
                <a:gd name="T11" fmla="*/ 34 h 96"/>
                <a:gd name="T12" fmla="*/ 78 w 105"/>
                <a:gd name="T13" fmla="*/ 84 h 96"/>
                <a:gd name="T14" fmla="*/ 70 w 105"/>
                <a:gd name="T15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96">
                  <a:moveTo>
                    <a:pt x="70" y="88"/>
                  </a:moveTo>
                  <a:cubicBezTo>
                    <a:pt x="61" y="92"/>
                    <a:pt x="50" y="96"/>
                    <a:pt x="40" y="95"/>
                  </a:cubicBezTo>
                  <a:cubicBezTo>
                    <a:pt x="27" y="93"/>
                    <a:pt x="15" y="87"/>
                    <a:pt x="8" y="77"/>
                  </a:cubicBezTo>
                  <a:cubicBezTo>
                    <a:pt x="0" y="65"/>
                    <a:pt x="0" y="50"/>
                    <a:pt x="4" y="37"/>
                  </a:cubicBezTo>
                  <a:cubicBezTo>
                    <a:pt x="12" y="17"/>
                    <a:pt x="31" y="2"/>
                    <a:pt x="52" y="1"/>
                  </a:cubicBezTo>
                  <a:cubicBezTo>
                    <a:pt x="73" y="0"/>
                    <a:pt x="94" y="14"/>
                    <a:pt x="100" y="34"/>
                  </a:cubicBezTo>
                  <a:cubicBezTo>
                    <a:pt x="105" y="54"/>
                    <a:pt x="95" y="74"/>
                    <a:pt x="78" y="84"/>
                  </a:cubicBezTo>
                  <a:cubicBezTo>
                    <a:pt x="76" y="85"/>
                    <a:pt x="73" y="87"/>
                    <a:pt x="70" y="8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793"/>
            <p:cNvSpPr/>
            <p:nvPr/>
          </p:nvSpPr>
          <p:spPr bwMode="auto">
            <a:xfrm>
              <a:off x="4025901" y="2208213"/>
              <a:ext cx="50800" cy="46038"/>
            </a:xfrm>
            <a:custGeom>
              <a:avLst/>
              <a:gdLst>
                <a:gd name="T0" fmla="*/ 71 w 106"/>
                <a:gd name="T1" fmla="*/ 88 h 95"/>
                <a:gd name="T2" fmla="*/ 40 w 106"/>
                <a:gd name="T3" fmla="*/ 94 h 95"/>
                <a:gd name="T4" fmla="*/ 8 w 106"/>
                <a:gd name="T5" fmla="*/ 77 h 95"/>
                <a:gd name="T6" fmla="*/ 5 w 106"/>
                <a:gd name="T7" fmla="*/ 36 h 95"/>
                <a:gd name="T8" fmla="*/ 52 w 106"/>
                <a:gd name="T9" fmla="*/ 1 h 95"/>
                <a:gd name="T10" fmla="*/ 100 w 106"/>
                <a:gd name="T11" fmla="*/ 34 h 95"/>
                <a:gd name="T12" fmla="*/ 79 w 106"/>
                <a:gd name="T13" fmla="*/ 84 h 95"/>
                <a:gd name="T14" fmla="*/ 71 w 106"/>
                <a:gd name="T15" fmla="*/ 8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95">
                  <a:moveTo>
                    <a:pt x="71" y="88"/>
                  </a:moveTo>
                  <a:cubicBezTo>
                    <a:pt x="61" y="92"/>
                    <a:pt x="50" y="95"/>
                    <a:pt x="40" y="94"/>
                  </a:cubicBezTo>
                  <a:cubicBezTo>
                    <a:pt x="28" y="93"/>
                    <a:pt x="15" y="87"/>
                    <a:pt x="8" y="77"/>
                  </a:cubicBezTo>
                  <a:cubicBezTo>
                    <a:pt x="0" y="65"/>
                    <a:pt x="0" y="50"/>
                    <a:pt x="5" y="36"/>
                  </a:cubicBezTo>
                  <a:cubicBezTo>
                    <a:pt x="12" y="17"/>
                    <a:pt x="31" y="2"/>
                    <a:pt x="52" y="1"/>
                  </a:cubicBezTo>
                  <a:cubicBezTo>
                    <a:pt x="73" y="0"/>
                    <a:pt x="94" y="14"/>
                    <a:pt x="100" y="34"/>
                  </a:cubicBezTo>
                  <a:cubicBezTo>
                    <a:pt x="106" y="53"/>
                    <a:pt x="96" y="73"/>
                    <a:pt x="79" y="84"/>
                  </a:cubicBezTo>
                  <a:cubicBezTo>
                    <a:pt x="76" y="85"/>
                    <a:pt x="73" y="86"/>
                    <a:pt x="71" y="8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5942429" y="2726466"/>
            <a:ext cx="758978" cy="696184"/>
            <a:chOff x="5919788" y="2295525"/>
            <a:chExt cx="882651" cy="809625"/>
          </a:xfrm>
        </p:grpSpPr>
        <p:sp>
          <p:nvSpPr>
            <p:cNvPr id="91" name="Freeform 794"/>
            <p:cNvSpPr/>
            <p:nvPr/>
          </p:nvSpPr>
          <p:spPr bwMode="auto">
            <a:xfrm>
              <a:off x="6167438" y="2295525"/>
              <a:ext cx="323850" cy="396875"/>
            </a:xfrm>
            <a:custGeom>
              <a:avLst/>
              <a:gdLst>
                <a:gd name="T0" fmla="*/ 396 w 671"/>
                <a:gd name="T1" fmla="*/ 740 h 821"/>
                <a:gd name="T2" fmla="*/ 30 w 671"/>
                <a:gd name="T3" fmla="*/ 323 h 821"/>
                <a:gd name="T4" fmla="*/ 155 w 671"/>
                <a:gd name="T5" fmla="*/ 56 h 821"/>
                <a:gd name="T6" fmla="*/ 314 w 671"/>
                <a:gd name="T7" fmla="*/ 189 h 821"/>
                <a:gd name="T8" fmla="*/ 495 w 671"/>
                <a:gd name="T9" fmla="*/ 17 h 821"/>
                <a:gd name="T10" fmla="*/ 516 w 671"/>
                <a:gd name="T11" fmla="*/ 468 h 821"/>
                <a:gd name="T12" fmla="*/ 396 w 671"/>
                <a:gd name="T13" fmla="*/ 74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1" h="821">
                  <a:moveTo>
                    <a:pt x="396" y="740"/>
                  </a:moveTo>
                  <a:cubicBezTo>
                    <a:pt x="277" y="821"/>
                    <a:pt x="60" y="516"/>
                    <a:pt x="30" y="323"/>
                  </a:cubicBezTo>
                  <a:cubicBezTo>
                    <a:pt x="0" y="129"/>
                    <a:pt x="77" y="64"/>
                    <a:pt x="155" y="56"/>
                  </a:cubicBezTo>
                  <a:cubicBezTo>
                    <a:pt x="232" y="47"/>
                    <a:pt x="241" y="189"/>
                    <a:pt x="314" y="189"/>
                  </a:cubicBezTo>
                  <a:cubicBezTo>
                    <a:pt x="387" y="189"/>
                    <a:pt x="355" y="0"/>
                    <a:pt x="495" y="17"/>
                  </a:cubicBezTo>
                  <a:cubicBezTo>
                    <a:pt x="671" y="39"/>
                    <a:pt x="559" y="343"/>
                    <a:pt x="516" y="468"/>
                  </a:cubicBezTo>
                  <a:cubicBezTo>
                    <a:pt x="473" y="594"/>
                    <a:pt x="477" y="684"/>
                    <a:pt x="396" y="740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795"/>
            <p:cNvSpPr/>
            <p:nvPr/>
          </p:nvSpPr>
          <p:spPr bwMode="auto">
            <a:xfrm>
              <a:off x="6394451" y="2330450"/>
              <a:ext cx="352425" cy="373063"/>
            </a:xfrm>
            <a:custGeom>
              <a:avLst/>
              <a:gdLst>
                <a:gd name="T0" fmla="*/ 76 w 730"/>
                <a:gd name="T1" fmla="*/ 711 h 773"/>
                <a:gd name="T2" fmla="*/ 313 w 730"/>
                <a:gd name="T3" fmla="*/ 164 h 773"/>
                <a:gd name="T4" fmla="*/ 606 w 730"/>
                <a:gd name="T5" fmla="*/ 125 h 773"/>
                <a:gd name="T6" fmla="*/ 524 w 730"/>
                <a:gd name="T7" fmla="*/ 344 h 773"/>
                <a:gd name="T8" fmla="*/ 726 w 730"/>
                <a:gd name="T9" fmla="*/ 472 h 773"/>
                <a:gd name="T10" fmla="*/ 347 w 730"/>
                <a:gd name="T11" fmla="*/ 620 h 773"/>
                <a:gd name="T12" fmla="*/ 76 w 730"/>
                <a:gd name="T13" fmla="*/ 711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0" h="773">
                  <a:moveTo>
                    <a:pt x="76" y="711"/>
                  </a:moveTo>
                  <a:cubicBezTo>
                    <a:pt x="0" y="628"/>
                    <a:pt x="111" y="327"/>
                    <a:pt x="313" y="164"/>
                  </a:cubicBezTo>
                  <a:cubicBezTo>
                    <a:pt x="515" y="0"/>
                    <a:pt x="588" y="65"/>
                    <a:pt x="606" y="125"/>
                  </a:cubicBezTo>
                  <a:cubicBezTo>
                    <a:pt x="623" y="185"/>
                    <a:pt x="507" y="297"/>
                    <a:pt x="524" y="344"/>
                  </a:cubicBezTo>
                  <a:cubicBezTo>
                    <a:pt x="541" y="392"/>
                    <a:pt x="723" y="354"/>
                    <a:pt x="726" y="472"/>
                  </a:cubicBezTo>
                  <a:cubicBezTo>
                    <a:pt x="730" y="624"/>
                    <a:pt x="567" y="551"/>
                    <a:pt x="347" y="620"/>
                  </a:cubicBezTo>
                  <a:cubicBezTo>
                    <a:pt x="128" y="689"/>
                    <a:pt x="132" y="773"/>
                    <a:pt x="76" y="711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796"/>
            <p:cNvSpPr/>
            <p:nvPr/>
          </p:nvSpPr>
          <p:spPr bwMode="auto">
            <a:xfrm>
              <a:off x="6451601" y="2695575"/>
              <a:ext cx="350838" cy="307975"/>
            </a:xfrm>
            <a:custGeom>
              <a:avLst/>
              <a:gdLst>
                <a:gd name="T0" fmla="*/ 1 w 727"/>
                <a:gd name="T1" fmla="*/ 82 h 637"/>
                <a:gd name="T2" fmla="*/ 378 w 727"/>
                <a:gd name="T3" fmla="*/ 48 h 637"/>
                <a:gd name="T4" fmla="*/ 641 w 727"/>
                <a:gd name="T5" fmla="*/ 313 h 637"/>
                <a:gd name="T6" fmla="*/ 400 w 727"/>
                <a:gd name="T7" fmla="*/ 388 h 637"/>
                <a:gd name="T8" fmla="*/ 361 w 727"/>
                <a:gd name="T9" fmla="*/ 568 h 637"/>
                <a:gd name="T10" fmla="*/ 158 w 727"/>
                <a:gd name="T11" fmla="*/ 314 h 637"/>
                <a:gd name="T12" fmla="*/ 1 w 727"/>
                <a:gd name="T13" fmla="*/ 82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7" h="637">
                  <a:moveTo>
                    <a:pt x="1" y="82"/>
                  </a:moveTo>
                  <a:cubicBezTo>
                    <a:pt x="0" y="0"/>
                    <a:pt x="210" y="0"/>
                    <a:pt x="378" y="48"/>
                  </a:cubicBezTo>
                  <a:cubicBezTo>
                    <a:pt x="546" y="95"/>
                    <a:pt x="727" y="220"/>
                    <a:pt x="641" y="313"/>
                  </a:cubicBezTo>
                  <a:cubicBezTo>
                    <a:pt x="554" y="405"/>
                    <a:pt x="434" y="327"/>
                    <a:pt x="400" y="388"/>
                  </a:cubicBezTo>
                  <a:cubicBezTo>
                    <a:pt x="365" y="448"/>
                    <a:pt x="454" y="517"/>
                    <a:pt x="361" y="568"/>
                  </a:cubicBezTo>
                  <a:cubicBezTo>
                    <a:pt x="236" y="637"/>
                    <a:pt x="214" y="433"/>
                    <a:pt x="158" y="314"/>
                  </a:cubicBezTo>
                  <a:cubicBezTo>
                    <a:pt x="103" y="194"/>
                    <a:pt x="2" y="203"/>
                    <a:pt x="1" y="82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797"/>
            <p:cNvSpPr/>
            <p:nvPr/>
          </p:nvSpPr>
          <p:spPr bwMode="auto">
            <a:xfrm>
              <a:off x="6113463" y="2720975"/>
              <a:ext cx="360363" cy="384175"/>
            </a:xfrm>
            <a:custGeom>
              <a:avLst/>
              <a:gdLst>
                <a:gd name="T0" fmla="*/ 522 w 746"/>
                <a:gd name="T1" fmla="*/ 43 h 796"/>
                <a:gd name="T2" fmla="*/ 720 w 746"/>
                <a:gd name="T3" fmla="*/ 446 h 796"/>
                <a:gd name="T4" fmla="*/ 540 w 746"/>
                <a:gd name="T5" fmla="*/ 780 h 796"/>
                <a:gd name="T6" fmla="*/ 399 w 746"/>
                <a:gd name="T7" fmla="*/ 617 h 796"/>
                <a:gd name="T8" fmla="*/ 118 w 746"/>
                <a:gd name="T9" fmla="*/ 617 h 796"/>
                <a:gd name="T10" fmla="*/ 309 w 746"/>
                <a:gd name="T11" fmla="*/ 354 h 796"/>
                <a:gd name="T12" fmla="*/ 522 w 746"/>
                <a:gd name="T13" fmla="*/ 43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796">
                  <a:moveTo>
                    <a:pt x="522" y="43"/>
                  </a:moveTo>
                  <a:cubicBezTo>
                    <a:pt x="615" y="0"/>
                    <a:pt x="746" y="222"/>
                    <a:pt x="720" y="446"/>
                  </a:cubicBezTo>
                  <a:cubicBezTo>
                    <a:pt x="693" y="670"/>
                    <a:pt x="657" y="796"/>
                    <a:pt x="540" y="780"/>
                  </a:cubicBezTo>
                  <a:cubicBezTo>
                    <a:pt x="424" y="764"/>
                    <a:pt x="479" y="645"/>
                    <a:pt x="399" y="617"/>
                  </a:cubicBezTo>
                  <a:cubicBezTo>
                    <a:pt x="320" y="589"/>
                    <a:pt x="225" y="718"/>
                    <a:pt x="118" y="617"/>
                  </a:cubicBezTo>
                  <a:cubicBezTo>
                    <a:pt x="0" y="505"/>
                    <a:pt x="136" y="440"/>
                    <a:pt x="309" y="354"/>
                  </a:cubicBezTo>
                  <a:cubicBezTo>
                    <a:pt x="482" y="268"/>
                    <a:pt x="413" y="92"/>
                    <a:pt x="522" y="43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798"/>
            <p:cNvSpPr/>
            <p:nvPr/>
          </p:nvSpPr>
          <p:spPr bwMode="auto">
            <a:xfrm>
              <a:off x="5919788" y="2492375"/>
              <a:ext cx="392113" cy="382588"/>
            </a:xfrm>
            <a:custGeom>
              <a:avLst/>
              <a:gdLst>
                <a:gd name="T0" fmla="*/ 804 w 811"/>
                <a:gd name="T1" fmla="*/ 472 h 792"/>
                <a:gd name="T2" fmla="*/ 490 w 811"/>
                <a:gd name="T3" fmla="*/ 752 h 792"/>
                <a:gd name="T4" fmla="*/ 12 w 811"/>
                <a:gd name="T5" fmla="*/ 625 h 792"/>
                <a:gd name="T6" fmla="*/ 277 w 811"/>
                <a:gd name="T7" fmla="*/ 441 h 792"/>
                <a:gd name="T8" fmla="*/ 163 w 811"/>
                <a:gd name="T9" fmla="*/ 161 h 792"/>
                <a:gd name="T10" fmla="*/ 543 w 811"/>
                <a:gd name="T11" fmla="*/ 330 h 792"/>
                <a:gd name="T12" fmla="*/ 804 w 811"/>
                <a:gd name="T13" fmla="*/ 47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792">
                  <a:moveTo>
                    <a:pt x="804" y="472"/>
                  </a:moveTo>
                  <a:cubicBezTo>
                    <a:pt x="811" y="550"/>
                    <a:pt x="734" y="712"/>
                    <a:pt x="490" y="752"/>
                  </a:cubicBezTo>
                  <a:cubicBezTo>
                    <a:pt x="246" y="792"/>
                    <a:pt x="0" y="752"/>
                    <a:pt x="12" y="625"/>
                  </a:cubicBezTo>
                  <a:cubicBezTo>
                    <a:pt x="25" y="497"/>
                    <a:pt x="269" y="523"/>
                    <a:pt x="277" y="441"/>
                  </a:cubicBezTo>
                  <a:cubicBezTo>
                    <a:pt x="286" y="359"/>
                    <a:pt x="105" y="276"/>
                    <a:pt x="163" y="161"/>
                  </a:cubicBezTo>
                  <a:cubicBezTo>
                    <a:pt x="244" y="0"/>
                    <a:pt x="392" y="232"/>
                    <a:pt x="543" y="330"/>
                  </a:cubicBezTo>
                  <a:cubicBezTo>
                    <a:pt x="694" y="427"/>
                    <a:pt x="792" y="350"/>
                    <a:pt x="804" y="472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799"/>
            <p:cNvSpPr/>
            <p:nvPr/>
          </p:nvSpPr>
          <p:spPr bwMode="auto">
            <a:xfrm>
              <a:off x="6208713" y="2511425"/>
              <a:ext cx="355600" cy="317500"/>
            </a:xfrm>
            <a:custGeom>
              <a:avLst/>
              <a:gdLst>
                <a:gd name="T0" fmla="*/ 116 w 738"/>
                <a:gd name="T1" fmla="*/ 396 h 657"/>
                <a:gd name="T2" fmla="*/ 48 w 738"/>
                <a:gd name="T3" fmla="*/ 364 h 657"/>
                <a:gd name="T4" fmla="*/ 6 w 738"/>
                <a:gd name="T5" fmla="*/ 290 h 657"/>
                <a:gd name="T6" fmla="*/ 104 w 738"/>
                <a:gd name="T7" fmla="*/ 185 h 657"/>
                <a:gd name="T8" fmla="*/ 163 w 738"/>
                <a:gd name="T9" fmla="*/ 191 h 657"/>
                <a:gd name="T10" fmla="*/ 199 w 738"/>
                <a:gd name="T11" fmla="*/ 117 h 657"/>
                <a:gd name="T12" fmla="*/ 218 w 738"/>
                <a:gd name="T13" fmla="*/ 33 h 657"/>
                <a:gd name="T14" fmla="*/ 297 w 738"/>
                <a:gd name="T15" fmla="*/ 31 h 657"/>
                <a:gd name="T16" fmla="*/ 340 w 738"/>
                <a:gd name="T17" fmla="*/ 103 h 657"/>
                <a:gd name="T18" fmla="*/ 361 w 738"/>
                <a:gd name="T19" fmla="*/ 133 h 657"/>
                <a:gd name="T20" fmla="*/ 383 w 738"/>
                <a:gd name="T21" fmla="*/ 124 h 657"/>
                <a:gd name="T22" fmla="*/ 456 w 738"/>
                <a:gd name="T23" fmla="*/ 39 h 657"/>
                <a:gd name="T24" fmla="*/ 557 w 738"/>
                <a:gd name="T25" fmla="*/ 28 h 657"/>
                <a:gd name="T26" fmla="*/ 561 w 738"/>
                <a:gd name="T27" fmla="*/ 158 h 657"/>
                <a:gd name="T28" fmla="*/ 570 w 738"/>
                <a:gd name="T29" fmla="*/ 186 h 657"/>
                <a:gd name="T30" fmla="*/ 597 w 738"/>
                <a:gd name="T31" fmla="*/ 195 h 657"/>
                <a:gd name="T32" fmla="*/ 689 w 738"/>
                <a:gd name="T33" fmla="*/ 213 h 657"/>
                <a:gd name="T34" fmla="*/ 702 w 738"/>
                <a:gd name="T35" fmla="*/ 292 h 657"/>
                <a:gd name="T36" fmla="*/ 672 w 738"/>
                <a:gd name="T37" fmla="*/ 308 h 657"/>
                <a:gd name="T38" fmla="*/ 690 w 738"/>
                <a:gd name="T39" fmla="*/ 389 h 657"/>
                <a:gd name="T40" fmla="*/ 722 w 738"/>
                <a:gd name="T41" fmla="*/ 469 h 657"/>
                <a:gd name="T42" fmla="*/ 668 w 738"/>
                <a:gd name="T43" fmla="*/ 488 h 657"/>
                <a:gd name="T44" fmla="*/ 607 w 738"/>
                <a:gd name="T45" fmla="*/ 482 h 657"/>
                <a:gd name="T46" fmla="*/ 572 w 738"/>
                <a:gd name="T47" fmla="*/ 523 h 657"/>
                <a:gd name="T48" fmla="*/ 581 w 738"/>
                <a:gd name="T49" fmla="*/ 542 h 657"/>
                <a:gd name="T50" fmla="*/ 554 w 738"/>
                <a:gd name="T51" fmla="*/ 617 h 657"/>
                <a:gd name="T52" fmla="*/ 471 w 738"/>
                <a:gd name="T53" fmla="*/ 642 h 657"/>
                <a:gd name="T54" fmla="*/ 414 w 738"/>
                <a:gd name="T55" fmla="*/ 638 h 657"/>
                <a:gd name="T56" fmla="*/ 353 w 738"/>
                <a:gd name="T57" fmla="*/ 575 h 657"/>
                <a:gd name="T58" fmla="*/ 256 w 738"/>
                <a:gd name="T59" fmla="*/ 606 h 657"/>
                <a:gd name="T60" fmla="*/ 160 w 738"/>
                <a:gd name="T61" fmla="*/ 647 h 657"/>
                <a:gd name="T62" fmla="*/ 121 w 738"/>
                <a:gd name="T63" fmla="*/ 533 h 657"/>
                <a:gd name="T64" fmla="*/ 126 w 738"/>
                <a:gd name="T65" fmla="*/ 404 h 657"/>
                <a:gd name="T66" fmla="*/ 116 w 738"/>
                <a:gd name="T67" fmla="*/ 396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8" h="657">
                  <a:moveTo>
                    <a:pt x="116" y="396"/>
                  </a:moveTo>
                  <a:cubicBezTo>
                    <a:pt x="96" y="381"/>
                    <a:pt x="69" y="380"/>
                    <a:pt x="48" y="364"/>
                  </a:cubicBezTo>
                  <a:cubicBezTo>
                    <a:pt x="26" y="346"/>
                    <a:pt x="9" y="319"/>
                    <a:pt x="6" y="290"/>
                  </a:cubicBezTo>
                  <a:cubicBezTo>
                    <a:pt x="0" y="236"/>
                    <a:pt x="49" y="179"/>
                    <a:pt x="104" y="185"/>
                  </a:cubicBezTo>
                  <a:cubicBezTo>
                    <a:pt x="124" y="187"/>
                    <a:pt x="144" y="197"/>
                    <a:pt x="163" y="191"/>
                  </a:cubicBezTo>
                  <a:cubicBezTo>
                    <a:pt x="191" y="182"/>
                    <a:pt x="199" y="147"/>
                    <a:pt x="199" y="117"/>
                  </a:cubicBezTo>
                  <a:cubicBezTo>
                    <a:pt x="199" y="88"/>
                    <a:pt x="197" y="54"/>
                    <a:pt x="218" y="33"/>
                  </a:cubicBezTo>
                  <a:cubicBezTo>
                    <a:pt x="238" y="13"/>
                    <a:pt x="273" y="15"/>
                    <a:pt x="297" y="31"/>
                  </a:cubicBezTo>
                  <a:cubicBezTo>
                    <a:pt x="320" y="48"/>
                    <a:pt x="333" y="75"/>
                    <a:pt x="340" y="103"/>
                  </a:cubicBezTo>
                  <a:cubicBezTo>
                    <a:pt x="343" y="115"/>
                    <a:pt x="348" y="131"/>
                    <a:pt x="361" y="133"/>
                  </a:cubicBezTo>
                  <a:cubicBezTo>
                    <a:pt x="369" y="134"/>
                    <a:pt x="376" y="130"/>
                    <a:pt x="383" y="124"/>
                  </a:cubicBezTo>
                  <a:cubicBezTo>
                    <a:pt x="412" y="100"/>
                    <a:pt x="429" y="65"/>
                    <a:pt x="456" y="39"/>
                  </a:cubicBezTo>
                  <a:cubicBezTo>
                    <a:pt x="484" y="14"/>
                    <a:pt x="531" y="0"/>
                    <a:pt x="557" y="28"/>
                  </a:cubicBezTo>
                  <a:cubicBezTo>
                    <a:pt x="589" y="60"/>
                    <a:pt x="562" y="113"/>
                    <a:pt x="561" y="158"/>
                  </a:cubicBezTo>
                  <a:cubicBezTo>
                    <a:pt x="560" y="168"/>
                    <a:pt x="562" y="179"/>
                    <a:pt x="570" y="186"/>
                  </a:cubicBezTo>
                  <a:cubicBezTo>
                    <a:pt x="577" y="193"/>
                    <a:pt x="587" y="194"/>
                    <a:pt x="597" y="195"/>
                  </a:cubicBezTo>
                  <a:cubicBezTo>
                    <a:pt x="628" y="197"/>
                    <a:pt x="662" y="196"/>
                    <a:pt x="689" y="213"/>
                  </a:cubicBezTo>
                  <a:cubicBezTo>
                    <a:pt x="716" y="229"/>
                    <a:pt x="728" y="273"/>
                    <a:pt x="702" y="292"/>
                  </a:cubicBezTo>
                  <a:cubicBezTo>
                    <a:pt x="693" y="299"/>
                    <a:pt x="681" y="301"/>
                    <a:pt x="672" y="308"/>
                  </a:cubicBezTo>
                  <a:cubicBezTo>
                    <a:pt x="648" y="329"/>
                    <a:pt x="668" y="367"/>
                    <a:pt x="690" y="389"/>
                  </a:cubicBezTo>
                  <a:cubicBezTo>
                    <a:pt x="712" y="411"/>
                    <a:pt x="738" y="442"/>
                    <a:pt x="722" y="469"/>
                  </a:cubicBezTo>
                  <a:cubicBezTo>
                    <a:pt x="712" y="486"/>
                    <a:pt x="688" y="490"/>
                    <a:pt x="668" y="488"/>
                  </a:cubicBezTo>
                  <a:cubicBezTo>
                    <a:pt x="647" y="486"/>
                    <a:pt x="627" y="479"/>
                    <a:pt x="607" y="482"/>
                  </a:cubicBezTo>
                  <a:cubicBezTo>
                    <a:pt x="587" y="485"/>
                    <a:pt x="567" y="503"/>
                    <a:pt x="572" y="523"/>
                  </a:cubicBezTo>
                  <a:cubicBezTo>
                    <a:pt x="574" y="530"/>
                    <a:pt x="578" y="536"/>
                    <a:pt x="581" y="542"/>
                  </a:cubicBezTo>
                  <a:cubicBezTo>
                    <a:pt x="593" y="568"/>
                    <a:pt x="578" y="601"/>
                    <a:pt x="554" y="617"/>
                  </a:cubicBezTo>
                  <a:cubicBezTo>
                    <a:pt x="530" y="634"/>
                    <a:pt x="500" y="638"/>
                    <a:pt x="471" y="642"/>
                  </a:cubicBezTo>
                  <a:cubicBezTo>
                    <a:pt x="452" y="644"/>
                    <a:pt x="432" y="647"/>
                    <a:pt x="414" y="638"/>
                  </a:cubicBezTo>
                  <a:cubicBezTo>
                    <a:pt x="388" y="624"/>
                    <a:pt x="379" y="588"/>
                    <a:pt x="353" y="575"/>
                  </a:cubicBezTo>
                  <a:cubicBezTo>
                    <a:pt x="321" y="558"/>
                    <a:pt x="283" y="582"/>
                    <a:pt x="256" y="606"/>
                  </a:cubicBezTo>
                  <a:cubicBezTo>
                    <a:pt x="228" y="630"/>
                    <a:pt x="195" y="657"/>
                    <a:pt x="160" y="647"/>
                  </a:cubicBezTo>
                  <a:cubicBezTo>
                    <a:pt x="118" y="634"/>
                    <a:pt x="111" y="576"/>
                    <a:pt x="121" y="533"/>
                  </a:cubicBezTo>
                  <a:cubicBezTo>
                    <a:pt x="129" y="497"/>
                    <a:pt x="156" y="436"/>
                    <a:pt x="126" y="404"/>
                  </a:cubicBezTo>
                  <a:cubicBezTo>
                    <a:pt x="123" y="401"/>
                    <a:pt x="120" y="398"/>
                    <a:pt x="116" y="396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reeform 9"/>
          <p:cNvSpPr>
            <a:spLocks noEditPoints="1"/>
          </p:cNvSpPr>
          <p:nvPr/>
        </p:nvSpPr>
        <p:spPr bwMode="auto">
          <a:xfrm>
            <a:off x="5123156" y="5651291"/>
            <a:ext cx="852487" cy="712787"/>
          </a:xfrm>
          <a:custGeom>
            <a:avLst/>
            <a:gdLst>
              <a:gd name="T0" fmla="*/ 160468 w 85"/>
              <a:gd name="T1" fmla="*/ 351374 h 71"/>
              <a:gd name="T2" fmla="*/ 200585 w 85"/>
              <a:gd name="T3" fmla="*/ 361413 h 71"/>
              <a:gd name="T4" fmla="*/ 361053 w 85"/>
              <a:gd name="T5" fmla="*/ 0 h 71"/>
              <a:gd name="T6" fmla="*/ 431258 w 85"/>
              <a:gd name="T7" fmla="*/ 20079 h 71"/>
              <a:gd name="T8" fmla="*/ 441287 w 85"/>
              <a:gd name="T9" fmla="*/ 90353 h 71"/>
              <a:gd name="T10" fmla="*/ 651902 w 85"/>
              <a:gd name="T11" fmla="*/ 261021 h 71"/>
              <a:gd name="T12" fmla="*/ 451317 w 85"/>
              <a:gd name="T13" fmla="*/ 130510 h 71"/>
              <a:gd name="T14" fmla="*/ 541580 w 85"/>
              <a:gd name="T15" fmla="*/ 361413 h 71"/>
              <a:gd name="T16" fmla="*/ 571668 w 85"/>
              <a:gd name="T17" fmla="*/ 331295 h 71"/>
              <a:gd name="T18" fmla="*/ 681990 w 85"/>
              <a:gd name="T19" fmla="*/ 602355 h 71"/>
              <a:gd name="T20" fmla="*/ 651902 w 85"/>
              <a:gd name="T21" fmla="*/ 602355 h 71"/>
              <a:gd name="T22" fmla="*/ 641873 w 85"/>
              <a:gd name="T23" fmla="*/ 622434 h 71"/>
              <a:gd name="T24" fmla="*/ 471375 w 85"/>
              <a:gd name="T25" fmla="*/ 381492 h 71"/>
              <a:gd name="T26" fmla="*/ 511492 w 85"/>
              <a:gd name="T27" fmla="*/ 371452 h 71"/>
              <a:gd name="T28" fmla="*/ 361053 w 85"/>
              <a:gd name="T29" fmla="*/ 100393 h 71"/>
              <a:gd name="T30" fmla="*/ 220644 w 85"/>
              <a:gd name="T31" fmla="*/ 371452 h 71"/>
              <a:gd name="T32" fmla="*/ 270790 w 85"/>
              <a:gd name="T33" fmla="*/ 351374 h 71"/>
              <a:gd name="T34" fmla="*/ 240702 w 85"/>
              <a:gd name="T35" fmla="*/ 642512 h 71"/>
              <a:gd name="T36" fmla="*/ 220644 w 85"/>
              <a:gd name="T37" fmla="*/ 642512 h 71"/>
              <a:gd name="T38" fmla="*/ 200585 w 85"/>
              <a:gd name="T39" fmla="*/ 642512 h 71"/>
              <a:gd name="T40" fmla="*/ 160468 w 85"/>
              <a:gd name="T41" fmla="*/ 351374 h 71"/>
              <a:gd name="T42" fmla="*/ 471375 w 85"/>
              <a:gd name="T43" fmla="*/ 451766 h 71"/>
              <a:gd name="T44" fmla="*/ 501463 w 85"/>
              <a:gd name="T45" fmla="*/ 552159 h 71"/>
              <a:gd name="T46" fmla="*/ 541580 w 85"/>
              <a:gd name="T47" fmla="*/ 532080 h 71"/>
              <a:gd name="T48" fmla="*/ 531551 w 85"/>
              <a:gd name="T49" fmla="*/ 441727 h 71"/>
              <a:gd name="T50" fmla="*/ 471375 w 85"/>
              <a:gd name="T51" fmla="*/ 451766 h 71"/>
              <a:gd name="T52" fmla="*/ 541580 w 85"/>
              <a:gd name="T53" fmla="*/ 552159 h 71"/>
              <a:gd name="T54" fmla="*/ 521521 w 85"/>
              <a:gd name="T55" fmla="*/ 562198 h 71"/>
              <a:gd name="T56" fmla="*/ 561638 w 85"/>
              <a:gd name="T57" fmla="*/ 582277 h 71"/>
              <a:gd name="T58" fmla="*/ 541580 w 85"/>
              <a:gd name="T59" fmla="*/ 552159 h 71"/>
              <a:gd name="T60" fmla="*/ 110322 w 85"/>
              <a:gd name="T61" fmla="*/ 411609 h 71"/>
              <a:gd name="T62" fmla="*/ 100293 w 85"/>
              <a:gd name="T63" fmla="*/ 522041 h 71"/>
              <a:gd name="T64" fmla="*/ 140410 w 85"/>
              <a:gd name="T65" fmla="*/ 522041 h 71"/>
              <a:gd name="T66" fmla="*/ 170497 w 85"/>
              <a:gd name="T67" fmla="*/ 441727 h 71"/>
              <a:gd name="T68" fmla="*/ 110322 w 85"/>
              <a:gd name="T69" fmla="*/ 411609 h 71"/>
              <a:gd name="T70" fmla="*/ 130380 w 85"/>
              <a:gd name="T71" fmla="*/ 542120 h 71"/>
              <a:gd name="T72" fmla="*/ 100293 w 85"/>
              <a:gd name="T73" fmla="*/ 542120 h 71"/>
              <a:gd name="T74" fmla="*/ 130380 w 85"/>
              <a:gd name="T75" fmla="*/ 572237 h 71"/>
              <a:gd name="T76" fmla="*/ 130380 w 85"/>
              <a:gd name="T77" fmla="*/ 542120 h 7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5"/>
              <a:gd name="T118" fmla="*/ 0 h 71"/>
              <a:gd name="T119" fmla="*/ 85 w 85"/>
              <a:gd name="T120" fmla="*/ 71 h 7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5" h="71">
                <a:moveTo>
                  <a:pt x="16" y="35"/>
                </a:moveTo>
                <a:cubicBezTo>
                  <a:pt x="17" y="35"/>
                  <a:pt x="18" y="36"/>
                  <a:pt x="20" y="36"/>
                </a:cubicBezTo>
                <a:cubicBezTo>
                  <a:pt x="21" y="22"/>
                  <a:pt x="25" y="10"/>
                  <a:pt x="36" y="0"/>
                </a:cubicBezTo>
                <a:cubicBezTo>
                  <a:pt x="43" y="2"/>
                  <a:pt x="43" y="2"/>
                  <a:pt x="43" y="2"/>
                </a:cubicBezTo>
                <a:cubicBezTo>
                  <a:pt x="44" y="4"/>
                  <a:pt x="44" y="6"/>
                  <a:pt x="44" y="9"/>
                </a:cubicBezTo>
                <a:cubicBezTo>
                  <a:pt x="58" y="1"/>
                  <a:pt x="62" y="14"/>
                  <a:pt x="65" y="26"/>
                </a:cubicBezTo>
                <a:cubicBezTo>
                  <a:pt x="58" y="26"/>
                  <a:pt x="48" y="20"/>
                  <a:pt x="45" y="13"/>
                </a:cubicBezTo>
                <a:cubicBezTo>
                  <a:pt x="46" y="23"/>
                  <a:pt x="49" y="31"/>
                  <a:pt x="54" y="36"/>
                </a:cubicBezTo>
                <a:cubicBezTo>
                  <a:pt x="55" y="35"/>
                  <a:pt x="56" y="34"/>
                  <a:pt x="57" y="33"/>
                </a:cubicBezTo>
                <a:cubicBezTo>
                  <a:pt x="71" y="26"/>
                  <a:pt x="85" y="50"/>
                  <a:pt x="68" y="60"/>
                </a:cubicBezTo>
                <a:cubicBezTo>
                  <a:pt x="67" y="60"/>
                  <a:pt x="66" y="60"/>
                  <a:pt x="65" y="60"/>
                </a:cubicBezTo>
                <a:cubicBezTo>
                  <a:pt x="65" y="61"/>
                  <a:pt x="64" y="61"/>
                  <a:pt x="64" y="62"/>
                </a:cubicBezTo>
                <a:cubicBezTo>
                  <a:pt x="46" y="71"/>
                  <a:pt x="34" y="45"/>
                  <a:pt x="47" y="38"/>
                </a:cubicBezTo>
                <a:cubicBezTo>
                  <a:pt x="49" y="38"/>
                  <a:pt x="50" y="37"/>
                  <a:pt x="51" y="37"/>
                </a:cubicBezTo>
                <a:cubicBezTo>
                  <a:pt x="44" y="30"/>
                  <a:pt x="39" y="22"/>
                  <a:pt x="36" y="10"/>
                </a:cubicBezTo>
                <a:cubicBezTo>
                  <a:pt x="28" y="19"/>
                  <a:pt x="24" y="26"/>
                  <a:pt x="22" y="37"/>
                </a:cubicBezTo>
                <a:cubicBezTo>
                  <a:pt x="24" y="36"/>
                  <a:pt x="26" y="35"/>
                  <a:pt x="27" y="35"/>
                </a:cubicBezTo>
                <a:cubicBezTo>
                  <a:pt x="43" y="35"/>
                  <a:pt x="44" y="64"/>
                  <a:pt x="24" y="64"/>
                </a:cubicBezTo>
                <a:cubicBezTo>
                  <a:pt x="23" y="64"/>
                  <a:pt x="22" y="64"/>
                  <a:pt x="22" y="64"/>
                </a:cubicBezTo>
                <a:cubicBezTo>
                  <a:pt x="21" y="64"/>
                  <a:pt x="20" y="64"/>
                  <a:pt x="20" y="64"/>
                </a:cubicBezTo>
                <a:cubicBezTo>
                  <a:pt x="0" y="64"/>
                  <a:pt x="1" y="35"/>
                  <a:pt x="16" y="35"/>
                </a:cubicBezTo>
                <a:close/>
                <a:moveTo>
                  <a:pt x="47" y="45"/>
                </a:moveTo>
                <a:cubicBezTo>
                  <a:pt x="47" y="48"/>
                  <a:pt x="48" y="52"/>
                  <a:pt x="50" y="55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0"/>
                  <a:pt x="53" y="47"/>
                  <a:pt x="53" y="44"/>
                </a:cubicBezTo>
                <a:cubicBezTo>
                  <a:pt x="47" y="45"/>
                  <a:pt x="47" y="45"/>
                  <a:pt x="47" y="45"/>
                </a:cubicBezTo>
                <a:close/>
                <a:moveTo>
                  <a:pt x="54" y="55"/>
                </a:moveTo>
                <a:cubicBezTo>
                  <a:pt x="52" y="56"/>
                  <a:pt x="52" y="56"/>
                  <a:pt x="52" y="56"/>
                </a:cubicBezTo>
                <a:cubicBezTo>
                  <a:pt x="53" y="57"/>
                  <a:pt x="55" y="58"/>
                  <a:pt x="56" y="58"/>
                </a:cubicBezTo>
                <a:cubicBezTo>
                  <a:pt x="56" y="57"/>
                  <a:pt x="55" y="56"/>
                  <a:pt x="54" y="55"/>
                </a:cubicBezTo>
                <a:close/>
                <a:moveTo>
                  <a:pt x="11" y="41"/>
                </a:moveTo>
                <a:cubicBezTo>
                  <a:pt x="10" y="45"/>
                  <a:pt x="9" y="49"/>
                  <a:pt x="10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49"/>
                  <a:pt x="16" y="46"/>
                  <a:pt x="17" y="44"/>
                </a:cubicBezTo>
                <a:cubicBezTo>
                  <a:pt x="11" y="41"/>
                  <a:pt x="11" y="41"/>
                  <a:pt x="11" y="41"/>
                </a:cubicBezTo>
                <a:close/>
                <a:moveTo>
                  <a:pt x="13" y="54"/>
                </a:moveTo>
                <a:cubicBezTo>
                  <a:pt x="10" y="54"/>
                  <a:pt x="10" y="54"/>
                  <a:pt x="10" y="54"/>
                </a:cubicBezTo>
                <a:cubicBezTo>
                  <a:pt x="11" y="55"/>
                  <a:pt x="12" y="56"/>
                  <a:pt x="13" y="57"/>
                </a:cubicBezTo>
                <a:cubicBezTo>
                  <a:pt x="13" y="56"/>
                  <a:pt x="13" y="55"/>
                  <a:pt x="13" y="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" name="Freeform 16"/>
          <p:cNvSpPr>
            <a:spLocks noEditPoints="1"/>
          </p:cNvSpPr>
          <p:nvPr/>
        </p:nvSpPr>
        <p:spPr bwMode="auto">
          <a:xfrm>
            <a:off x="6226466" y="5646528"/>
            <a:ext cx="712788" cy="722312"/>
          </a:xfrm>
          <a:custGeom>
            <a:avLst/>
            <a:gdLst>
              <a:gd name="T0" fmla="*/ 491924 w 71"/>
              <a:gd name="T1" fmla="*/ 260835 h 72"/>
              <a:gd name="T2" fmla="*/ 471846 w 71"/>
              <a:gd name="T3" fmla="*/ 621991 h 72"/>
              <a:gd name="T4" fmla="*/ 100393 w 71"/>
              <a:gd name="T5" fmla="*/ 621991 h 72"/>
              <a:gd name="T6" fmla="*/ 100393 w 71"/>
              <a:gd name="T7" fmla="*/ 250803 h 72"/>
              <a:gd name="T8" fmla="*/ 451767 w 71"/>
              <a:gd name="T9" fmla="*/ 220706 h 72"/>
              <a:gd name="T10" fmla="*/ 491924 w 71"/>
              <a:gd name="T11" fmla="*/ 180578 h 72"/>
              <a:gd name="T12" fmla="*/ 491924 w 71"/>
              <a:gd name="T13" fmla="*/ 150482 h 72"/>
              <a:gd name="T14" fmla="*/ 632474 w 71"/>
              <a:gd name="T15" fmla="*/ 10032 h 72"/>
              <a:gd name="T16" fmla="*/ 672631 w 71"/>
              <a:gd name="T17" fmla="*/ 10032 h 72"/>
              <a:gd name="T18" fmla="*/ 702749 w 71"/>
              <a:gd name="T19" fmla="*/ 40128 h 72"/>
              <a:gd name="T20" fmla="*/ 702749 w 71"/>
              <a:gd name="T21" fmla="*/ 80257 h 72"/>
              <a:gd name="T22" fmla="*/ 562199 w 71"/>
              <a:gd name="T23" fmla="*/ 220706 h 72"/>
              <a:gd name="T24" fmla="*/ 532081 w 71"/>
              <a:gd name="T25" fmla="*/ 220706 h 72"/>
              <a:gd name="T26" fmla="*/ 491924 w 71"/>
              <a:gd name="T27" fmla="*/ 260835 h 72"/>
              <a:gd name="T28" fmla="*/ 672631 w 71"/>
              <a:gd name="T29" fmla="*/ 40128 h 72"/>
              <a:gd name="T30" fmla="*/ 632474 w 71"/>
              <a:gd name="T31" fmla="*/ 40128 h 72"/>
              <a:gd name="T32" fmla="*/ 632474 w 71"/>
              <a:gd name="T33" fmla="*/ 80257 h 72"/>
              <a:gd name="T34" fmla="*/ 672631 w 71"/>
              <a:gd name="T35" fmla="*/ 80257 h 72"/>
              <a:gd name="T36" fmla="*/ 672631 w 71"/>
              <a:gd name="T37" fmla="*/ 40128 h 72"/>
              <a:gd name="T38" fmla="*/ 351374 w 71"/>
              <a:gd name="T39" fmla="*/ 632023 h 72"/>
              <a:gd name="T40" fmla="*/ 160628 w 71"/>
              <a:gd name="T41" fmla="*/ 551766 h 72"/>
              <a:gd name="T42" fmla="*/ 80314 w 71"/>
              <a:gd name="T43" fmla="*/ 381220 h 72"/>
              <a:gd name="T44" fmla="*/ 140550 w 71"/>
              <a:gd name="T45" fmla="*/ 581862 h 72"/>
              <a:gd name="T46" fmla="*/ 351374 w 71"/>
              <a:gd name="T47" fmla="*/ 632023 h 72"/>
              <a:gd name="T48" fmla="*/ 381492 w 71"/>
              <a:gd name="T49" fmla="*/ 331060 h 72"/>
              <a:gd name="T50" fmla="*/ 180707 w 71"/>
              <a:gd name="T51" fmla="*/ 310995 h 72"/>
              <a:gd name="T52" fmla="*/ 200785 w 71"/>
              <a:gd name="T53" fmla="*/ 511638 h 72"/>
              <a:gd name="T54" fmla="*/ 401571 w 71"/>
              <a:gd name="T55" fmla="*/ 531702 h 72"/>
              <a:gd name="T56" fmla="*/ 381492 w 71"/>
              <a:gd name="T57" fmla="*/ 331060 h 72"/>
              <a:gd name="T58" fmla="*/ 361414 w 71"/>
              <a:gd name="T59" fmla="*/ 411317 h 72"/>
              <a:gd name="T60" fmla="*/ 261021 w 71"/>
              <a:gd name="T61" fmla="*/ 411317 h 72"/>
              <a:gd name="T62" fmla="*/ 261021 w 71"/>
              <a:gd name="T63" fmla="*/ 501606 h 72"/>
              <a:gd name="T64" fmla="*/ 361414 w 71"/>
              <a:gd name="T65" fmla="*/ 501606 h 72"/>
              <a:gd name="T66" fmla="*/ 361414 w 71"/>
              <a:gd name="T67" fmla="*/ 411317 h 72"/>
              <a:gd name="T68" fmla="*/ 250982 w 71"/>
              <a:gd name="T69" fmla="*/ 461477 h 72"/>
              <a:gd name="T70" fmla="*/ 341335 w 71"/>
              <a:gd name="T71" fmla="*/ 411317 h 72"/>
              <a:gd name="T72" fmla="*/ 250982 w 71"/>
              <a:gd name="T73" fmla="*/ 461477 h 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72"/>
              <a:gd name="T113" fmla="*/ 71 w 71"/>
              <a:gd name="T114" fmla="*/ 72 h 7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72">
                <a:moveTo>
                  <a:pt x="49" y="26"/>
                </a:moveTo>
                <a:cubicBezTo>
                  <a:pt x="57" y="37"/>
                  <a:pt x="57" y="52"/>
                  <a:pt x="47" y="62"/>
                </a:cubicBezTo>
                <a:cubicBezTo>
                  <a:pt x="37" y="72"/>
                  <a:pt x="20" y="72"/>
                  <a:pt x="10" y="62"/>
                </a:cubicBezTo>
                <a:cubicBezTo>
                  <a:pt x="0" y="51"/>
                  <a:pt x="0" y="35"/>
                  <a:pt x="10" y="25"/>
                </a:cubicBezTo>
                <a:cubicBezTo>
                  <a:pt x="19" y="15"/>
                  <a:pt x="34" y="14"/>
                  <a:pt x="45" y="22"/>
                </a:cubicBezTo>
                <a:cubicBezTo>
                  <a:pt x="49" y="18"/>
                  <a:pt x="49" y="18"/>
                  <a:pt x="49" y="18"/>
                </a:cubicBezTo>
                <a:cubicBezTo>
                  <a:pt x="48" y="17"/>
                  <a:pt x="48" y="16"/>
                  <a:pt x="49" y="15"/>
                </a:cubicBezTo>
                <a:cubicBezTo>
                  <a:pt x="63" y="1"/>
                  <a:pt x="63" y="1"/>
                  <a:pt x="63" y="1"/>
                </a:cubicBezTo>
                <a:cubicBezTo>
                  <a:pt x="64" y="0"/>
                  <a:pt x="66" y="0"/>
                  <a:pt x="67" y="1"/>
                </a:cubicBezTo>
                <a:cubicBezTo>
                  <a:pt x="70" y="4"/>
                  <a:pt x="70" y="4"/>
                  <a:pt x="70" y="4"/>
                </a:cubicBezTo>
                <a:cubicBezTo>
                  <a:pt x="71" y="5"/>
                  <a:pt x="71" y="7"/>
                  <a:pt x="70" y="8"/>
                </a:cubicBezTo>
                <a:cubicBezTo>
                  <a:pt x="56" y="22"/>
                  <a:pt x="56" y="22"/>
                  <a:pt x="56" y="22"/>
                </a:cubicBezTo>
                <a:cubicBezTo>
                  <a:pt x="55" y="23"/>
                  <a:pt x="54" y="23"/>
                  <a:pt x="53" y="22"/>
                </a:cubicBezTo>
                <a:cubicBezTo>
                  <a:pt x="49" y="26"/>
                  <a:pt x="49" y="26"/>
                  <a:pt x="49" y="26"/>
                </a:cubicBezTo>
                <a:close/>
                <a:moveTo>
                  <a:pt x="67" y="4"/>
                </a:moveTo>
                <a:cubicBezTo>
                  <a:pt x="66" y="3"/>
                  <a:pt x="64" y="3"/>
                  <a:pt x="63" y="4"/>
                </a:cubicBezTo>
                <a:cubicBezTo>
                  <a:pt x="62" y="5"/>
                  <a:pt x="62" y="7"/>
                  <a:pt x="63" y="8"/>
                </a:cubicBezTo>
                <a:cubicBezTo>
                  <a:pt x="64" y="9"/>
                  <a:pt x="66" y="9"/>
                  <a:pt x="67" y="8"/>
                </a:cubicBezTo>
                <a:cubicBezTo>
                  <a:pt x="68" y="7"/>
                  <a:pt x="68" y="5"/>
                  <a:pt x="67" y="4"/>
                </a:cubicBezTo>
                <a:close/>
                <a:moveTo>
                  <a:pt x="35" y="63"/>
                </a:moveTo>
                <a:cubicBezTo>
                  <a:pt x="29" y="64"/>
                  <a:pt x="22" y="61"/>
                  <a:pt x="16" y="55"/>
                </a:cubicBezTo>
                <a:cubicBezTo>
                  <a:pt x="11" y="50"/>
                  <a:pt x="8" y="43"/>
                  <a:pt x="8" y="38"/>
                </a:cubicBezTo>
                <a:cubicBezTo>
                  <a:pt x="7" y="45"/>
                  <a:pt x="8" y="52"/>
                  <a:pt x="14" y="58"/>
                </a:cubicBezTo>
                <a:cubicBezTo>
                  <a:pt x="19" y="63"/>
                  <a:pt x="27" y="65"/>
                  <a:pt x="35" y="63"/>
                </a:cubicBezTo>
                <a:close/>
                <a:moveTo>
                  <a:pt x="38" y="33"/>
                </a:moveTo>
                <a:cubicBezTo>
                  <a:pt x="27" y="27"/>
                  <a:pt x="23" y="26"/>
                  <a:pt x="18" y="31"/>
                </a:cubicBezTo>
                <a:cubicBezTo>
                  <a:pt x="13" y="36"/>
                  <a:pt x="14" y="45"/>
                  <a:pt x="20" y="51"/>
                </a:cubicBezTo>
                <a:cubicBezTo>
                  <a:pt x="26" y="57"/>
                  <a:pt x="29" y="58"/>
                  <a:pt x="40" y="53"/>
                </a:cubicBezTo>
                <a:cubicBezTo>
                  <a:pt x="51" y="48"/>
                  <a:pt x="49" y="39"/>
                  <a:pt x="38" y="33"/>
                </a:cubicBezTo>
                <a:close/>
                <a:moveTo>
                  <a:pt x="36" y="41"/>
                </a:moveTo>
                <a:cubicBezTo>
                  <a:pt x="33" y="38"/>
                  <a:pt x="29" y="38"/>
                  <a:pt x="26" y="41"/>
                </a:cubicBezTo>
                <a:cubicBezTo>
                  <a:pt x="23" y="43"/>
                  <a:pt x="23" y="48"/>
                  <a:pt x="26" y="50"/>
                </a:cubicBezTo>
                <a:cubicBezTo>
                  <a:pt x="29" y="53"/>
                  <a:pt x="33" y="53"/>
                  <a:pt x="36" y="50"/>
                </a:cubicBezTo>
                <a:cubicBezTo>
                  <a:pt x="38" y="48"/>
                  <a:pt x="38" y="43"/>
                  <a:pt x="36" y="41"/>
                </a:cubicBezTo>
                <a:close/>
                <a:moveTo>
                  <a:pt x="25" y="46"/>
                </a:moveTo>
                <a:cubicBezTo>
                  <a:pt x="28" y="43"/>
                  <a:pt x="31" y="42"/>
                  <a:pt x="34" y="41"/>
                </a:cubicBezTo>
                <a:cubicBezTo>
                  <a:pt x="30" y="40"/>
                  <a:pt x="26" y="41"/>
                  <a:pt x="25" y="4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" name="Freeform 22"/>
          <p:cNvSpPr>
            <a:spLocks noEditPoints="1"/>
          </p:cNvSpPr>
          <p:nvPr/>
        </p:nvSpPr>
        <p:spPr bwMode="auto">
          <a:xfrm>
            <a:off x="5223168" y="1630421"/>
            <a:ext cx="652463" cy="450850"/>
          </a:xfrm>
          <a:custGeom>
            <a:avLst/>
            <a:gdLst>
              <a:gd name="T0" fmla="*/ 250947 w 65"/>
              <a:gd name="T1" fmla="*/ 450850 h 45"/>
              <a:gd name="T2" fmla="*/ 0 w 65"/>
              <a:gd name="T3" fmla="*/ 220416 h 45"/>
              <a:gd name="T4" fmla="*/ 250947 w 65"/>
              <a:gd name="T5" fmla="*/ 0 h 45"/>
              <a:gd name="T6" fmla="*/ 250947 w 65"/>
              <a:gd name="T7" fmla="*/ 450850 h 45"/>
              <a:gd name="T8" fmla="*/ 401516 w 65"/>
              <a:gd name="T9" fmla="*/ 350661 h 45"/>
              <a:gd name="T10" fmla="*/ 622349 w 65"/>
              <a:gd name="T11" fmla="*/ 350661 h 45"/>
              <a:gd name="T12" fmla="*/ 622349 w 65"/>
              <a:gd name="T13" fmla="*/ 400756 h 45"/>
              <a:gd name="T14" fmla="*/ 401516 w 65"/>
              <a:gd name="T15" fmla="*/ 400756 h 45"/>
              <a:gd name="T16" fmla="*/ 401516 w 65"/>
              <a:gd name="T17" fmla="*/ 350661 h 45"/>
              <a:gd name="T18" fmla="*/ 431629 w 65"/>
              <a:gd name="T19" fmla="*/ 250472 h 45"/>
              <a:gd name="T20" fmla="*/ 652463 w 65"/>
              <a:gd name="T21" fmla="*/ 250472 h 45"/>
              <a:gd name="T22" fmla="*/ 652463 w 65"/>
              <a:gd name="T23" fmla="*/ 300567 h 45"/>
              <a:gd name="T24" fmla="*/ 431629 w 65"/>
              <a:gd name="T25" fmla="*/ 300567 h 45"/>
              <a:gd name="T26" fmla="*/ 431629 w 65"/>
              <a:gd name="T27" fmla="*/ 250472 h 45"/>
              <a:gd name="T28" fmla="*/ 431629 w 65"/>
              <a:gd name="T29" fmla="*/ 150283 h 45"/>
              <a:gd name="T30" fmla="*/ 642425 w 65"/>
              <a:gd name="T31" fmla="*/ 150283 h 45"/>
              <a:gd name="T32" fmla="*/ 642425 w 65"/>
              <a:gd name="T33" fmla="*/ 200378 h 45"/>
              <a:gd name="T34" fmla="*/ 431629 w 65"/>
              <a:gd name="T35" fmla="*/ 200378 h 45"/>
              <a:gd name="T36" fmla="*/ 431629 w 65"/>
              <a:gd name="T37" fmla="*/ 150283 h 45"/>
              <a:gd name="T38" fmla="*/ 401516 w 65"/>
              <a:gd name="T39" fmla="*/ 50094 h 45"/>
              <a:gd name="T40" fmla="*/ 622349 w 65"/>
              <a:gd name="T41" fmla="*/ 50094 h 45"/>
              <a:gd name="T42" fmla="*/ 622349 w 65"/>
              <a:gd name="T43" fmla="*/ 90170 h 45"/>
              <a:gd name="T44" fmla="*/ 401516 w 65"/>
              <a:gd name="T45" fmla="*/ 90170 h 45"/>
              <a:gd name="T46" fmla="*/ 401516 w 65"/>
              <a:gd name="T47" fmla="*/ 50094 h 45"/>
              <a:gd name="T48" fmla="*/ 331250 w 65"/>
              <a:gd name="T49" fmla="*/ 0 h 45"/>
              <a:gd name="T50" fmla="*/ 331250 w 65"/>
              <a:gd name="T51" fmla="*/ 440831 h 45"/>
              <a:gd name="T52" fmla="*/ 260985 w 65"/>
              <a:gd name="T53" fmla="*/ 450850 h 45"/>
              <a:gd name="T54" fmla="*/ 260985 w 65"/>
              <a:gd name="T55" fmla="*/ 0 h 45"/>
              <a:gd name="T56" fmla="*/ 331250 w 65"/>
              <a:gd name="T57" fmla="*/ 0 h 4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"/>
              <a:gd name="T88" fmla="*/ 0 h 45"/>
              <a:gd name="T89" fmla="*/ 65 w 65"/>
              <a:gd name="T90" fmla="*/ 45 h 4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" h="45">
                <a:moveTo>
                  <a:pt x="25" y="45"/>
                </a:moveTo>
                <a:cubicBezTo>
                  <a:pt x="9" y="44"/>
                  <a:pt x="0" y="34"/>
                  <a:pt x="0" y="22"/>
                </a:cubicBezTo>
                <a:cubicBezTo>
                  <a:pt x="0" y="12"/>
                  <a:pt x="9" y="3"/>
                  <a:pt x="25" y="0"/>
                </a:cubicBezTo>
                <a:cubicBezTo>
                  <a:pt x="25" y="45"/>
                  <a:pt x="25" y="45"/>
                  <a:pt x="25" y="45"/>
                </a:cubicBezTo>
                <a:close/>
                <a:moveTo>
                  <a:pt x="40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40"/>
                  <a:pt x="62" y="40"/>
                  <a:pt x="62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35"/>
                  <a:pt x="40" y="35"/>
                  <a:pt x="40" y="35"/>
                </a:cubicBezTo>
                <a:close/>
                <a:moveTo>
                  <a:pt x="43" y="25"/>
                </a:moveTo>
                <a:cubicBezTo>
                  <a:pt x="65" y="25"/>
                  <a:pt x="65" y="25"/>
                  <a:pt x="65" y="25"/>
                </a:cubicBezTo>
                <a:cubicBezTo>
                  <a:pt x="65" y="30"/>
                  <a:pt x="65" y="30"/>
                  <a:pt x="65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25"/>
                  <a:pt x="43" y="25"/>
                  <a:pt x="43" y="25"/>
                </a:cubicBezTo>
                <a:close/>
                <a:moveTo>
                  <a:pt x="43" y="15"/>
                </a:moveTo>
                <a:cubicBezTo>
                  <a:pt x="64" y="15"/>
                  <a:pt x="64" y="15"/>
                  <a:pt x="64" y="15"/>
                </a:cubicBezTo>
                <a:cubicBezTo>
                  <a:pt x="64" y="20"/>
                  <a:pt x="64" y="20"/>
                  <a:pt x="64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15"/>
                  <a:pt x="43" y="15"/>
                  <a:pt x="43" y="15"/>
                </a:cubicBezTo>
                <a:close/>
                <a:moveTo>
                  <a:pt x="40" y="5"/>
                </a:moveTo>
                <a:cubicBezTo>
                  <a:pt x="62" y="5"/>
                  <a:pt x="62" y="5"/>
                  <a:pt x="62" y="5"/>
                </a:cubicBezTo>
                <a:cubicBezTo>
                  <a:pt x="62" y="9"/>
                  <a:pt x="62" y="9"/>
                  <a:pt x="62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5"/>
                  <a:pt x="40" y="5"/>
                  <a:pt x="40" y="5"/>
                </a:cubicBezTo>
                <a:close/>
                <a:moveTo>
                  <a:pt x="33" y="0"/>
                </a:moveTo>
                <a:cubicBezTo>
                  <a:pt x="37" y="15"/>
                  <a:pt x="37" y="30"/>
                  <a:pt x="33" y="44"/>
                </a:cubicBezTo>
                <a:cubicBezTo>
                  <a:pt x="31" y="45"/>
                  <a:pt x="28" y="45"/>
                  <a:pt x="26" y="45"/>
                </a:cubicBezTo>
                <a:cubicBezTo>
                  <a:pt x="26" y="0"/>
                  <a:pt x="26" y="0"/>
                  <a:pt x="26" y="0"/>
                </a:cubicBezTo>
                <a:cubicBezTo>
                  <a:pt x="28" y="0"/>
                  <a:pt x="31" y="0"/>
                  <a:pt x="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" name="Freeform 24"/>
          <p:cNvSpPr>
            <a:spLocks noEditPoints="1"/>
          </p:cNvSpPr>
          <p:nvPr/>
        </p:nvSpPr>
        <p:spPr bwMode="auto">
          <a:xfrm>
            <a:off x="7410741" y="1554221"/>
            <a:ext cx="520700" cy="603250"/>
          </a:xfrm>
          <a:custGeom>
            <a:avLst/>
            <a:gdLst>
              <a:gd name="T0" fmla="*/ 310417 w 52"/>
              <a:gd name="T1" fmla="*/ 0 h 60"/>
              <a:gd name="T2" fmla="*/ 380512 w 52"/>
              <a:gd name="T3" fmla="*/ 70379 h 60"/>
              <a:gd name="T4" fmla="*/ 400538 w 52"/>
              <a:gd name="T5" fmla="*/ 462492 h 60"/>
              <a:gd name="T6" fmla="*/ 0 w 52"/>
              <a:gd name="T7" fmla="*/ 603250 h 60"/>
              <a:gd name="T8" fmla="*/ 20027 w 52"/>
              <a:gd name="T9" fmla="*/ 462492 h 60"/>
              <a:gd name="T10" fmla="*/ 50067 w 52"/>
              <a:gd name="T11" fmla="*/ 20108 h 60"/>
              <a:gd name="T12" fmla="*/ 100135 w 52"/>
              <a:gd name="T13" fmla="*/ 0 h 60"/>
              <a:gd name="T14" fmla="*/ 490660 w 52"/>
              <a:gd name="T15" fmla="*/ 492654 h 60"/>
              <a:gd name="T16" fmla="*/ 480646 w 52"/>
              <a:gd name="T17" fmla="*/ 532871 h 60"/>
              <a:gd name="T18" fmla="*/ 460619 w 52"/>
              <a:gd name="T19" fmla="*/ 502708 h 60"/>
              <a:gd name="T20" fmla="*/ 430579 w 52"/>
              <a:gd name="T21" fmla="*/ 321733 h 60"/>
              <a:gd name="T22" fmla="*/ 390525 w 52"/>
              <a:gd name="T23" fmla="*/ 351896 h 60"/>
              <a:gd name="T24" fmla="*/ 430579 w 52"/>
              <a:gd name="T25" fmla="*/ 512763 h 60"/>
              <a:gd name="T26" fmla="*/ 480646 w 52"/>
              <a:gd name="T27" fmla="*/ 552979 h 60"/>
              <a:gd name="T28" fmla="*/ 520700 w 52"/>
              <a:gd name="T29" fmla="*/ 492654 h 60"/>
              <a:gd name="T30" fmla="*/ 490660 w 52"/>
              <a:gd name="T31" fmla="*/ 251354 h 60"/>
              <a:gd name="T32" fmla="*/ 480646 w 52"/>
              <a:gd name="T33" fmla="*/ 150813 h 60"/>
              <a:gd name="T34" fmla="*/ 480646 w 52"/>
              <a:gd name="T35" fmla="*/ 140758 h 60"/>
              <a:gd name="T36" fmla="*/ 450606 w 52"/>
              <a:gd name="T37" fmla="*/ 100542 h 60"/>
              <a:gd name="T38" fmla="*/ 460619 w 52"/>
              <a:gd name="T39" fmla="*/ 140758 h 60"/>
              <a:gd name="T40" fmla="*/ 440592 w 52"/>
              <a:gd name="T41" fmla="*/ 170921 h 60"/>
              <a:gd name="T42" fmla="*/ 420565 w 52"/>
              <a:gd name="T43" fmla="*/ 221192 h 60"/>
              <a:gd name="T44" fmla="*/ 420565 w 52"/>
              <a:gd name="T45" fmla="*/ 231246 h 60"/>
              <a:gd name="T46" fmla="*/ 430579 w 52"/>
              <a:gd name="T47" fmla="*/ 251354 h 60"/>
              <a:gd name="T48" fmla="*/ 450606 w 52"/>
              <a:gd name="T49" fmla="*/ 251354 h 60"/>
              <a:gd name="T50" fmla="*/ 440592 w 52"/>
              <a:gd name="T51" fmla="*/ 241300 h 60"/>
              <a:gd name="T52" fmla="*/ 430579 w 52"/>
              <a:gd name="T53" fmla="*/ 221192 h 60"/>
              <a:gd name="T54" fmla="*/ 70094 w 52"/>
              <a:gd name="T55" fmla="*/ 241300 h 60"/>
              <a:gd name="T56" fmla="*/ 330444 w 52"/>
              <a:gd name="T57" fmla="*/ 70379 h 60"/>
              <a:gd name="T58" fmla="*/ 310417 w 52"/>
              <a:gd name="T59" fmla="*/ 50271 h 60"/>
              <a:gd name="T60" fmla="*/ 80108 w 52"/>
              <a:gd name="T61" fmla="*/ 60325 h 60"/>
              <a:gd name="T62" fmla="*/ 70094 w 52"/>
              <a:gd name="T63" fmla="*/ 241300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2"/>
              <a:gd name="T97" fmla="*/ 0 h 60"/>
              <a:gd name="T98" fmla="*/ 52 w 52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2" h="60">
                <a:moveTo>
                  <a:pt x="10" y="0"/>
                </a:moveTo>
                <a:cubicBezTo>
                  <a:pt x="31" y="0"/>
                  <a:pt x="31" y="0"/>
                  <a:pt x="31" y="0"/>
                </a:cubicBezTo>
                <a:cubicBezTo>
                  <a:pt x="33" y="0"/>
                  <a:pt x="35" y="1"/>
                  <a:pt x="36" y="2"/>
                </a:cubicBezTo>
                <a:cubicBezTo>
                  <a:pt x="37" y="3"/>
                  <a:pt x="38" y="5"/>
                  <a:pt x="38" y="7"/>
                </a:cubicBezTo>
                <a:cubicBezTo>
                  <a:pt x="38" y="46"/>
                  <a:pt x="38" y="46"/>
                  <a:pt x="38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60"/>
                  <a:pt x="40" y="60"/>
                  <a:pt x="4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46"/>
                  <a:pt x="0" y="46"/>
                  <a:pt x="0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3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8" y="0"/>
                  <a:pt x="10" y="0"/>
                </a:cubicBezTo>
                <a:close/>
                <a:moveTo>
                  <a:pt x="45" y="25"/>
                </a:moveTo>
                <a:cubicBezTo>
                  <a:pt x="46" y="29"/>
                  <a:pt x="49" y="42"/>
                  <a:pt x="49" y="49"/>
                </a:cubicBezTo>
                <a:cubicBezTo>
                  <a:pt x="49" y="51"/>
                  <a:pt x="49" y="52"/>
                  <a:pt x="48" y="52"/>
                </a:cubicBezTo>
                <a:cubicBezTo>
                  <a:pt x="48" y="52"/>
                  <a:pt x="48" y="53"/>
                  <a:pt x="48" y="53"/>
                </a:cubicBezTo>
                <a:cubicBezTo>
                  <a:pt x="48" y="53"/>
                  <a:pt x="48" y="52"/>
                  <a:pt x="48" y="52"/>
                </a:cubicBezTo>
                <a:cubicBezTo>
                  <a:pt x="47" y="52"/>
                  <a:pt x="46" y="51"/>
                  <a:pt x="46" y="50"/>
                </a:cubicBezTo>
                <a:cubicBezTo>
                  <a:pt x="45" y="45"/>
                  <a:pt x="45" y="33"/>
                  <a:pt x="45" y="33"/>
                </a:cubicBezTo>
                <a:cubicBezTo>
                  <a:pt x="43" y="32"/>
                  <a:pt x="43" y="32"/>
                  <a:pt x="43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5"/>
                  <a:pt x="39" y="35"/>
                  <a:pt x="39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2" y="38"/>
                  <a:pt x="42" y="46"/>
                  <a:pt x="43" y="51"/>
                </a:cubicBezTo>
                <a:cubicBezTo>
                  <a:pt x="44" y="53"/>
                  <a:pt x="45" y="54"/>
                  <a:pt x="46" y="55"/>
                </a:cubicBezTo>
                <a:cubicBezTo>
                  <a:pt x="47" y="55"/>
                  <a:pt x="48" y="55"/>
                  <a:pt x="48" y="55"/>
                </a:cubicBezTo>
                <a:cubicBezTo>
                  <a:pt x="49" y="55"/>
                  <a:pt x="50" y="55"/>
                  <a:pt x="50" y="55"/>
                </a:cubicBezTo>
                <a:cubicBezTo>
                  <a:pt x="51" y="54"/>
                  <a:pt x="52" y="52"/>
                  <a:pt x="52" y="49"/>
                </a:cubicBezTo>
                <a:cubicBezTo>
                  <a:pt x="52" y="42"/>
                  <a:pt x="49" y="30"/>
                  <a:pt x="48" y="25"/>
                </a:cubicBezTo>
                <a:cubicBezTo>
                  <a:pt x="49" y="25"/>
                  <a:pt x="49" y="25"/>
                  <a:pt x="49" y="25"/>
                </a:cubicBezTo>
                <a:cubicBezTo>
                  <a:pt x="49" y="17"/>
                  <a:pt x="49" y="17"/>
                  <a:pt x="49" y="17"/>
                </a:cubicBezTo>
                <a:cubicBezTo>
                  <a:pt x="48" y="15"/>
                  <a:pt x="48" y="15"/>
                  <a:pt x="48" y="15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5" y="10"/>
                  <a:pt x="45" y="10"/>
                  <a:pt x="45" y="10"/>
                </a:cubicBezTo>
                <a:cubicBezTo>
                  <a:pt x="43" y="11"/>
                  <a:pt x="43" y="11"/>
                  <a:pt x="43" y="11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6"/>
                  <a:pt x="46" y="16"/>
                  <a:pt x="46" y="16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9"/>
                  <a:pt x="44" y="19"/>
                  <a:pt x="44" y="19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5" y="25"/>
                  <a:pt x="45" y="25"/>
                  <a:pt x="45" y="25"/>
                </a:cubicBezTo>
                <a:close/>
                <a:moveTo>
                  <a:pt x="44" y="21"/>
                </a:moveTo>
                <a:cubicBezTo>
                  <a:pt x="44" y="24"/>
                  <a:pt x="44" y="24"/>
                  <a:pt x="44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2"/>
                  <a:pt x="43" y="22"/>
                  <a:pt x="43" y="22"/>
                </a:cubicBezTo>
                <a:cubicBezTo>
                  <a:pt x="44" y="21"/>
                  <a:pt x="44" y="21"/>
                  <a:pt x="44" y="21"/>
                </a:cubicBezTo>
                <a:close/>
                <a:moveTo>
                  <a:pt x="7" y="24"/>
                </a:moveTo>
                <a:cubicBezTo>
                  <a:pt x="33" y="24"/>
                  <a:pt x="33" y="24"/>
                  <a:pt x="33" y="24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6"/>
                  <a:pt x="33" y="6"/>
                </a:cubicBezTo>
                <a:cubicBezTo>
                  <a:pt x="32" y="5"/>
                  <a:pt x="31" y="5"/>
                  <a:pt x="3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5"/>
                  <a:pt x="8" y="5"/>
                  <a:pt x="8" y="6"/>
                </a:cubicBezTo>
                <a:cubicBezTo>
                  <a:pt x="8" y="6"/>
                  <a:pt x="7" y="7"/>
                  <a:pt x="7" y="7"/>
                </a:cubicBezTo>
                <a:lnTo>
                  <a:pt x="7" y="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7" name="Freeform 25"/>
          <p:cNvSpPr>
            <a:spLocks noEditPoints="1"/>
          </p:cNvSpPr>
          <p:nvPr/>
        </p:nvSpPr>
        <p:spPr bwMode="auto">
          <a:xfrm>
            <a:off x="5164429" y="3609320"/>
            <a:ext cx="711200" cy="531813"/>
          </a:xfrm>
          <a:custGeom>
            <a:avLst/>
            <a:gdLst>
              <a:gd name="T0" fmla="*/ 360608 w 71"/>
              <a:gd name="T1" fmla="*/ 50171 h 53"/>
              <a:gd name="T2" fmla="*/ 580980 w 71"/>
              <a:gd name="T3" fmla="*/ 270924 h 53"/>
              <a:gd name="T4" fmla="*/ 360608 w 71"/>
              <a:gd name="T5" fmla="*/ 491676 h 53"/>
              <a:gd name="T6" fmla="*/ 130220 w 71"/>
              <a:gd name="T7" fmla="*/ 270924 h 53"/>
              <a:gd name="T8" fmla="*/ 360608 w 71"/>
              <a:gd name="T9" fmla="*/ 50171 h 53"/>
              <a:gd name="T10" fmla="*/ 580980 w 71"/>
              <a:gd name="T11" fmla="*/ 0 h 53"/>
              <a:gd name="T12" fmla="*/ 530896 w 71"/>
              <a:gd name="T13" fmla="*/ 60205 h 53"/>
              <a:gd name="T14" fmla="*/ 550930 w 71"/>
              <a:gd name="T15" fmla="*/ 80274 h 53"/>
              <a:gd name="T16" fmla="*/ 631065 w 71"/>
              <a:gd name="T17" fmla="*/ 270924 h 53"/>
              <a:gd name="T18" fmla="*/ 560946 w 71"/>
              <a:gd name="T19" fmla="*/ 451539 h 53"/>
              <a:gd name="T20" fmla="*/ 611031 w 71"/>
              <a:gd name="T21" fmla="*/ 511745 h 53"/>
              <a:gd name="T22" fmla="*/ 711200 w 71"/>
              <a:gd name="T23" fmla="*/ 270924 h 53"/>
              <a:gd name="T24" fmla="*/ 611031 w 71"/>
              <a:gd name="T25" fmla="*/ 20068 h 53"/>
              <a:gd name="T26" fmla="*/ 580980 w 71"/>
              <a:gd name="T27" fmla="*/ 0 h 53"/>
              <a:gd name="T28" fmla="*/ 120203 w 71"/>
              <a:gd name="T29" fmla="*/ 531813 h 53"/>
              <a:gd name="T30" fmla="*/ 170287 w 71"/>
              <a:gd name="T31" fmla="*/ 471608 h 53"/>
              <a:gd name="T32" fmla="*/ 160270 w 71"/>
              <a:gd name="T33" fmla="*/ 471608 h 53"/>
              <a:gd name="T34" fmla="*/ 80135 w 71"/>
              <a:gd name="T35" fmla="*/ 270924 h 53"/>
              <a:gd name="T36" fmla="*/ 160270 w 71"/>
              <a:gd name="T37" fmla="*/ 80274 h 53"/>
              <a:gd name="T38" fmla="*/ 180304 w 71"/>
              <a:gd name="T39" fmla="*/ 60205 h 53"/>
              <a:gd name="T40" fmla="*/ 130220 w 71"/>
              <a:gd name="T41" fmla="*/ 0 h 53"/>
              <a:gd name="T42" fmla="*/ 110186 w 71"/>
              <a:gd name="T43" fmla="*/ 20068 h 53"/>
              <a:gd name="T44" fmla="*/ 0 w 71"/>
              <a:gd name="T45" fmla="*/ 270924 h 53"/>
              <a:gd name="T46" fmla="*/ 110186 w 71"/>
              <a:gd name="T47" fmla="*/ 521779 h 53"/>
              <a:gd name="T48" fmla="*/ 120203 w 71"/>
              <a:gd name="T49" fmla="*/ 531813 h 53"/>
              <a:gd name="T50" fmla="*/ 340575 w 71"/>
              <a:gd name="T51" fmla="*/ 341163 h 53"/>
              <a:gd name="T52" fmla="*/ 380642 w 71"/>
              <a:gd name="T53" fmla="*/ 341163 h 53"/>
              <a:gd name="T54" fmla="*/ 400676 w 71"/>
              <a:gd name="T55" fmla="*/ 190650 h 53"/>
              <a:gd name="T56" fmla="*/ 400676 w 71"/>
              <a:gd name="T57" fmla="*/ 110376 h 53"/>
              <a:gd name="T58" fmla="*/ 320541 w 71"/>
              <a:gd name="T59" fmla="*/ 110376 h 53"/>
              <a:gd name="T60" fmla="*/ 320541 w 71"/>
              <a:gd name="T61" fmla="*/ 190650 h 53"/>
              <a:gd name="T62" fmla="*/ 340575 w 71"/>
              <a:gd name="T63" fmla="*/ 341163 h 53"/>
              <a:gd name="T64" fmla="*/ 330558 w 71"/>
              <a:gd name="T65" fmla="*/ 441505 h 53"/>
              <a:gd name="T66" fmla="*/ 380642 w 71"/>
              <a:gd name="T67" fmla="*/ 441505 h 53"/>
              <a:gd name="T68" fmla="*/ 380642 w 71"/>
              <a:gd name="T69" fmla="*/ 381300 h 53"/>
              <a:gd name="T70" fmla="*/ 330558 w 71"/>
              <a:gd name="T71" fmla="*/ 381300 h 53"/>
              <a:gd name="T72" fmla="*/ 330558 w 71"/>
              <a:gd name="T73" fmla="*/ 441505 h 5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53"/>
              <a:gd name="T113" fmla="*/ 71 w 71"/>
              <a:gd name="T114" fmla="*/ 53 h 5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52">
                <a:moveTo>
                  <a:pt x="36" y="5"/>
                </a:moveTo>
                <a:cubicBezTo>
                  <a:pt x="48" y="5"/>
                  <a:pt x="58" y="15"/>
                  <a:pt x="58" y="27"/>
                </a:cubicBezTo>
                <a:cubicBezTo>
                  <a:pt x="58" y="39"/>
                  <a:pt x="48" y="49"/>
                  <a:pt x="36" y="49"/>
                </a:cubicBezTo>
                <a:cubicBezTo>
                  <a:pt x="23" y="49"/>
                  <a:pt x="13" y="39"/>
                  <a:pt x="13" y="27"/>
                </a:cubicBezTo>
                <a:cubicBezTo>
                  <a:pt x="13" y="15"/>
                  <a:pt x="23" y="5"/>
                  <a:pt x="36" y="5"/>
                </a:cubicBezTo>
                <a:close/>
                <a:moveTo>
                  <a:pt x="58" y="0"/>
                </a:moveTo>
                <a:cubicBezTo>
                  <a:pt x="53" y="6"/>
                  <a:pt x="53" y="6"/>
                  <a:pt x="53" y="6"/>
                </a:cubicBezTo>
                <a:cubicBezTo>
                  <a:pt x="54" y="7"/>
                  <a:pt x="54" y="7"/>
                  <a:pt x="55" y="8"/>
                </a:cubicBezTo>
                <a:cubicBezTo>
                  <a:pt x="60" y="13"/>
                  <a:pt x="63" y="20"/>
                  <a:pt x="63" y="27"/>
                </a:cubicBezTo>
                <a:cubicBezTo>
                  <a:pt x="63" y="34"/>
                  <a:pt x="60" y="40"/>
                  <a:pt x="56" y="45"/>
                </a:cubicBezTo>
                <a:cubicBezTo>
                  <a:pt x="61" y="51"/>
                  <a:pt x="61" y="51"/>
                  <a:pt x="61" y="51"/>
                </a:cubicBezTo>
                <a:cubicBezTo>
                  <a:pt x="67" y="45"/>
                  <a:pt x="71" y="37"/>
                  <a:pt x="71" y="27"/>
                </a:cubicBezTo>
                <a:cubicBezTo>
                  <a:pt x="71" y="17"/>
                  <a:pt x="67" y="9"/>
                  <a:pt x="61" y="2"/>
                </a:cubicBezTo>
                <a:cubicBezTo>
                  <a:pt x="60" y="2"/>
                  <a:pt x="59" y="1"/>
                  <a:pt x="58" y="0"/>
                </a:cubicBezTo>
                <a:close/>
                <a:moveTo>
                  <a:pt x="12" y="53"/>
                </a:moveTo>
                <a:cubicBezTo>
                  <a:pt x="17" y="47"/>
                  <a:pt x="17" y="47"/>
                  <a:pt x="17" y="47"/>
                </a:cubicBezTo>
                <a:cubicBezTo>
                  <a:pt x="17" y="47"/>
                  <a:pt x="17" y="47"/>
                  <a:pt x="16" y="47"/>
                </a:cubicBezTo>
                <a:cubicBezTo>
                  <a:pt x="11" y="42"/>
                  <a:pt x="8" y="35"/>
                  <a:pt x="8" y="27"/>
                </a:cubicBezTo>
                <a:cubicBezTo>
                  <a:pt x="8" y="20"/>
                  <a:pt x="11" y="13"/>
                  <a:pt x="16" y="8"/>
                </a:cubicBezTo>
                <a:cubicBezTo>
                  <a:pt x="17" y="7"/>
                  <a:pt x="17" y="7"/>
                  <a:pt x="18" y="6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1"/>
                  <a:pt x="11" y="2"/>
                  <a:pt x="11" y="2"/>
                </a:cubicBezTo>
                <a:cubicBezTo>
                  <a:pt x="4" y="9"/>
                  <a:pt x="0" y="17"/>
                  <a:pt x="0" y="27"/>
                </a:cubicBezTo>
                <a:cubicBezTo>
                  <a:pt x="0" y="37"/>
                  <a:pt x="4" y="46"/>
                  <a:pt x="11" y="52"/>
                </a:cubicBezTo>
                <a:cubicBezTo>
                  <a:pt x="11" y="53"/>
                  <a:pt x="12" y="53"/>
                  <a:pt x="12" y="53"/>
                </a:cubicBezTo>
                <a:close/>
                <a:moveTo>
                  <a:pt x="34" y="34"/>
                </a:moveTo>
                <a:cubicBezTo>
                  <a:pt x="38" y="34"/>
                  <a:pt x="38" y="34"/>
                  <a:pt x="38" y="34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1"/>
                  <a:pt x="40" y="11"/>
                  <a:pt x="40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9"/>
                  <a:pt x="32" y="19"/>
                  <a:pt x="32" y="19"/>
                </a:cubicBezTo>
                <a:cubicBezTo>
                  <a:pt x="34" y="34"/>
                  <a:pt x="34" y="34"/>
                  <a:pt x="34" y="34"/>
                </a:cubicBezTo>
                <a:close/>
                <a:moveTo>
                  <a:pt x="33" y="44"/>
                </a:moveTo>
                <a:cubicBezTo>
                  <a:pt x="38" y="44"/>
                  <a:pt x="38" y="44"/>
                  <a:pt x="38" y="44"/>
                </a:cubicBezTo>
                <a:cubicBezTo>
                  <a:pt x="38" y="38"/>
                  <a:pt x="38" y="38"/>
                  <a:pt x="38" y="38"/>
                </a:cubicBezTo>
                <a:cubicBezTo>
                  <a:pt x="33" y="38"/>
                  <a:pt x="33" y="38"/>
                  <a:pt x="33" y="38"/>
                </a:cubicBezTo>
                <a:lnTo>
                  <a:pt x="33" y="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" name="Freeform 26"/>
          <p:cNvSpPr>
            <a:spLocks noEditPoints="1"/>
          </p:cNvSpPr>
          <p:nvPr/>
        </p:nvSpPr>
        <p:spPr bwMode="auto">
          <a:xfrm>
            <a:off x="6207418" y="4624299"/>
            <a:ext cx="669925" cy="703263"/>
          </a:xfrm>
          <a:custGeom>
            <a:avLst/>
            <a:gdLst>
              <a:gd name="T0" fmla="*/ 79991 w 67"/>
              <a:gd name="T1" fmla="*/ 482237 h 70"/>
              <a:gd name="T2" fmla="*/ 99989 w 67"/>
              <a:gd name="T3" fmla="*/ 602797 h 70"/>
              <a:gd name="T4" fmla="*/ 59993 w 67"/>
              <a:gd name="T5" fmla="*/ 683170 h 70"/>
              <a:gd name="T6" fmla="*/ 99989 w 67"/>
              <a:gd name="T7" fmla="*/ 703263 h 70"/>
              <a:gd name="T8" fmla="*/ 149983 w 67"/>
              <a:gd name="T9" fmla="*/ 552564 h 70"/>
              <a:gd name="T10" fmla="*/ 159982 w 67"/>
              <a:gd name="T11" fmla="*/ 452098 h 70"/>
              <a:gd name="T12" fmla="*/ 109988 w 67"/>
              <a:gd name="T13" fmla="*/ 341585 h 70"/>
              <a:gd name="T14" fmla="*/ 59993 w 67"/>
              <a:gd name="T15" fmla="*/ 452098 h 70"/>
              <a:gd name="T16" fmla="*/ 109988 w 67"/>
              <a:gd name="T17" fmla="*/ 562610 h 70"/>
              <a:gd name="T18" fmla="*/ 309965 w 67"/>
              <a:gd name="T19" fmla="*/ 703263 h 70"/>
              <a:gd name="T20" fmla="*/ 309965 w 67"/>
              <a:gd name="T21" fmla="*/ 452098 h 70"/>
              <a:gd name="T22" fmla="*/ 299966 w 67"/>
              <a:gd name="T23" fmla="*/ 401865 h 70"/>
              <a:gd name="T24" fmla="*/ 349961 w 67"/>
              <a:gd name="T25" fmla="*/ 401865 h 70"/>
              <a:gd name="T26" fmla="*/ 349961 w 67"/>
              <a:gd name="T27" fmla="*/ 452098 h 70"/>
              <a:gd name="T28" fmla="*/ 359960 w 67"/>
              <a:gd name="T29" fmla="*/ 703263 h 70"/>
              <a:gd name="T30" fmla="*/ 199978 w 67"/>
              <a:gd name="T31" fmla="*/ 703263 h 70"/>
              <a:gd name="T32" fmla="*/ 199978 w 67"/>
              <a:gd name="T33" fmla="*/ 452098 h 70"/>
              <a:gd name="T34" fmla="*/ 189979 w 67"/>
              <a:gd name="T35" fmla="*/ 401865 h 70"/>
              <a:gd name="T36" fmla="*/ 239973 w 67"/>
              <a:gd name="T37" fmla="*/ 401865 h 70"/>
              <a:gd name="T38" fmla="*/ 239973 w 67"/>
              <a:gd name="T39" fmla="*/ 452098 h 70"/>
              <a:gd name="T40" fmla="*/ 249972 w 67"/>
              <a:gd name="T41" fmla="*/ 703263 h 70"/>
              <a:gd name="T42" fmla="*/ 149983 w 67"/>
              <a:gd name="T43" fmla="*/ 482237 h 70"/>
              <a:gd name="T44" fmla="*/ 199978 w 67"/>
              <a:gd name="T45" fmla="*/ 572657 h 70"/>
              <a:gd name="T46" fmla="*/ 189979 w 67"/>
              <a:gd name="T47" fmla="*/ 683170 h 70"/>
              <a:gd name="T48" fmla="*/ 169981 w 67"/>
              <a:gd name="T49" fmla="*/ 542517 h 70"/>
              <a:gd name="T50" fmla="*/ 259971 w 67"/>
              <a:gd name="T51" fmla="*/ 482237 h 70"/>
              <a:gd name="T52" fmla="*/ 269970 w 67"/>
              <a:gd name="T53" fmla="*/ 683170 h 70"/>
              <a:gd name="T54" fmla="*/ 309965 w 67"/>
              <a:gd name="T55" fmla="*/ 602797 h 70"/>
              <a:gd name="T56" fmla="*/ 289968 w 67"/>
              <a:gd name="T57" fmla="*/ 492284 h 70"/>
              <a:gd name="T58" fmla="*/ 369959 w 67"/>
              <a:gd name="T59" fmla="*/ 502331 h 70"/>
              <a:gd name="T60" fmla="*/ 379957 w 67"/>
              <a:gd name="T61" fmla="*/ 683170 h 70"/>
              <a:gd name="T62" fmla="*/ 589934 w 67"/>
              <a:gd name="T63" fmla="*/ 612843 h 70"/>
              <a:gd name="T64" fmla="*/ 559937 w 67"/>
              <a:gd name="T65" fmla="*/ 170792 h 70"/>
              <a:gd name="T66" fmla="*/ 419953 w 67"/>
              <a:gd name="T67" fmla="*/ 512377 h 70"/>
              <a:gd name="T68" fmla="*/ 559937 w 67"/>
              <a:gd name="T69" fmla="*/ 140653 h 70"/>
              <a:gd name="T70" fmla="*/ 639928 w 67"/>
              <a:gd name="T71" fmla="*/ 0 h 70"/>
              <a:gd name="T72" fmla="*/ 559937 w 67"/>
              <a:gd name="T73" fmla="*/ 140653 h 7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7"/>
              <a:gd name="T112" fmla="*/ 0 h 70"/>
              <a:gd name="T113" fmla="*/ 67 w 67"/>
              <a:gd name="T114" fmla="*/ 70 h 7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7" h="70">
                <a:moveTo>
                  <a:pt x="1" y="48"/>
                </a:moveTo>
                <a:cubicBezTo>
                  <a:pt x="3" y="48"/>
                  <a:pt x="6" y="48"/>
                  <a:pt x="8" y="48"/>
                </a:cubicBezTo>
                <a:cubicBezTo>
                  <a:pt x="8" y="51"/>
                  <a:pt x="9" y="54"/>
                  <a:pt x="9" y="57"/>
                </a:cubicBezTo>
                <a:cubicBezTo>
                  <a:pt x="10" y="58"/>
                  <a:pt x="10" y="59"/>
                  <a:pt x="10" y="60"/>
                </a:cubicBezTo>
                <a:cubicBezTo>
                  <a:pt x="10" y="63"/>
                  <a:pt x="10" y="66"/>
                  <a:pt x="8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3" y="64"/>
                  <a:pt x="0" y="57"/>
                  <a:pt x="1" y="48"/>
                </a:cubicBezTo>
                <a:close/>
                <a:moveTo>
                  <a:pt x="10" y="70"/>
                </a:moveTo>
                <a:cubicBezTo>
                  <a:pt x="14" y="70"/>
                  <a:pt x="14" y="70"/>
                  <a:pt x="14" y="70"/>
                </a:cubicBezTo>
                <a:cubicBezTo>
                  <a:pt x="17" y="63"/>
                  <a:pt x="16" y="60"/>
                  <a:pt x="15" y="55"/>
                </a:cubicBezTo>
                <a:cubicBezTo>
                  <a:pt x="14" y="52"/>
                  <a:pt x="14" y="49"/>
                  <a:pt x="13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4" y="40"/>
                  <a:pt x="14" y="40"/>
                  <a:pt x="14" y="40"/>
                </a:cubicBezTo>
                <a:cubicBezTo>
                  <a:pt x="11" y="34"/>
                  <a:pt x="11" y="34"/>
                  <a:pt x="11" y="34"/>
                </a:cubicBezTo>
                <a:cubicBezTo>
                  <a:pt x="9" y="40"/>
                  <a:pt x="9" y="40"/>
                  <a:pt x="9" y="40"/>
                </a:cubicBezTo>
                <a:cubicBezTo>
                  <a:pt x="6" y="45"/>
                  <a:pt x="6" y="45"/>
                  <a:pt x="6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50"/>
                  <a:pt x="10" y="53"/>
                  <a:pt x="11" y="56"/>
                </a:cubicBezTo>
                <a:cubicBezTo>
                  <a:pt x="12" y="61"/>
                  <a:pt x="13" y="63"/>
                  <a:pt x="10" y="70"/>
                </a:cubicBezTo>
                <a:close/>
                <a:moveTo>
                  <a:pt x="31" y="70"/>
                </a:moveTo>
                <a:cubicBezTo>
                  <a:pt x="34" y="63"/>
                  <a:pt x="33" y="61"/>
                  <a:pt x="32" y="56"/>
                </a:cubicBezTo>
                <a:cubicBezTo>
                  <a:pt x="32" y="53"/>
                  <a:pt x="31" y="50"/>
                  <a:pt x="31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30" y="40"/>
                  <a:pt x="30" y="40"/>
                  <a:pt x="30" y="40"/>
                </a:cubicBezTo>
                <a:cubicBezTo>
                  <a:pt x="33" y="34"/>
                  <a:pt x="33" y="34"/>
                  <a:pt x="33" y="34"/>
                </a:cubicBezTo>
                <a:cubicBezTo>
                  <a:pt x="35" y="40"/>
                  <a:pt x="35" y="40"/>
                  <a:pt x="35" y="40"/>
                </a:cubicBezTo>
                <a:cubicBezTo>
                  <a:pt x="38" y="45"/>
                  <a:pt x="38" y="45"/>
                  <a:pt x="38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9"/>
                  <a:pt x="36" y="52"/>
                  <a:pt x="36" y="55"/>
                </a:cubicBezTo>
                <a:cubicBezTo>
                  <a:pt x="37" y="60"/>
                  <a:pt x="38" y="63"/>
                  <a:pt x="36" y="70"/>
                </a:cubicBezTo>
                <a:cubicBezTo>
                  <a:pt x="31" y="70"/>
                  <a:pt x="31" y="70"/>
                  <a:pt x="31" y="70"/>
                </a:cubicBezTo>
                <a:close/>
                <a:moveTo>
                  <a:pt x="20" y="70"/>
                </a:moveTo>
                <a:cubicBezTo>
                  <a:pt x="23" y="63"/>
                  <a:pt x="23" y="61"/>
                  <a:pt x="22" y="56"/>
                </a:cubicBezTo>
                <a:cubicBezTo>
                  <a:pt x="21" y="53"/>
                  <a:pt x="20" y="50"/>
                  <a:pt x="20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40"/>
                  <a:pt x="19" y="40"/>
                  <a:pt x="19" y="40"/>
                </a:cubicBezTo>
                <a:cubicBezTo>
                  <a:pt x="22" y="34"/>
                  <a:pt x="22" y="34"/>
                  <a:pt x="22" y="34"/>
                </a:cubicBezTo>
                <a:cubicBezTo>
                  <a:pt x="24" y="40"/>
                  <a:pt x="24" y="40"/>
                  <a:pt x="24" y="40"/>
                </a:cubicBezTo>
                <a:cubicBezTo>
                  <a:pt x="27" y="45"/>
                  <a:pt x="27" y="45"/>
                  <a:pt x="27" y="45"/>
                </a:cubicBezTo>
                <a:cubicBezTo>
                  <a:pt x="24" y="45"/>
                  <a:pt x="24" y="45"/>
                  <a:pt x="24" y="45"/>
                </a:cubicBezTo>
                <a:cubicBezTo>
                  <a:pt x="24" y="49"/>
                  <a:pt x="25" y="52"/>
                  <a:pt x="26" y="55"/>
                </a:cubicBezTo>
                <a:cubicBezTo>
                  <a:pt x="27" y="60"/>
                  <a:pt x="28" y="63"/>
                  <a:pt x="25" y="70"/>
                </a:cubicBezTo>
                <a:cubicBezTo>
                  <a:pt x="20" y="70"/>
                  <a:pt x="20" y="70"/>
                  <a:pt x="20" y="70"/>
                </a:cubicBezTo>
                <a:close/>
                <a:moveTo>
                  <a:pt x="15" y="48"/>
                </a:moveTo>
                <a:cubicBezTo>
                  <a:pt x="16" y="48"/>
                  <a:pt x="17" y="48"/>
                  <a:pt x="18" y="48"/>
                </a:cubicBezTo>
                <a:cubicBezTo>
                  <a:pt x="19" y="51"/>
                  <a:pt x="19" y="54"/>
                  <a:pt x="20" y="57"/>
                </a:cubicBezTo>
                <a:cubicBezTo>
                  <a:pt x="20" y="58"/>
                  <a:pt x="21" y="59"/>
                  <a:pt x="21" y="60"/>
                </a:cubicBezTo>
                <a:cubicBezTo>
                  <a:pt x="21" y="63"/>
                  <a:pt x="20" y="66"/>
                  <a:pt x="19" y="68"/>
                </a:cubicBezTo>
                <a:cubicBezTo>
                  <a:pt x="17" y="68"/>
                  <a:pt x="17" y="68"/>
                  <a:pt x="17" y="68"/>
                </a:cubicBezTo>
                <a:cubicBezTo>
                  <a:pt x="18" y="63"/>
                  <a:pt x="18" y="60"/>
                  <a:pt x="17" y="54"/>
                </a:cubicBezTo>
                <a:cubicBezTo>
                  <a:pt x="16" y="52"/>
                  <a:pt x="16" y="50"/>
                  <a:pt x="15" y="48"/>
                </a:cubicBezTo>
                <a:close/>
                <a:moveTo>
                  <a:pt x="26" y="48"/>
                </a:moveTo>
                <a:cubicBezTo>
                  <a:pt x="26" y="50"/>
                  <a:pt x="27" y="52"/>
                  <a:pt x="27" y="54"/>
                </a:cubicBezTo>
                <a:cubicBezTo>
                  <a:pt x="28" y="60"/>
                  <a:pt x="29" y="63"/>
                  <a:pt x="27" y="68"/>
                </a:cubicBezTo>
                <a:cubicBezTo>
                  <a:pt x="30" y="68"/>
                  <a:pt x="30" y="68"/>
                  <a:pt x="30" y="68"/>
                </a:cubicBezTo>
                <a:cubicBezTo>
                  <a:pt x="31" y="66"/>
                  <a:pt x="32" y="63"/>
                  <a:pt x="31" y="60"/>
                </a:cubicBezTo>
                <a:cubicBezTo>
                  <a:pt x="31" y="59"/>
                  <a:pt x="31" y="58"/>
                  <a:pt x="31" y="57"/>
                </a:cubicBezTo>
                <a:cubicBezTo>
                  <a:pt x="30" y="54"/>
                  <a:pt x="30" y="51"/>
                  <a:pt x="29" y="49"/>
                </a:cubicBezTo>
                <a:cubicBezTo>
                  <a:pt x="28" y="49"/>
                  <a:pt x="27" y="49"/>
                  <a:pt x="26" y="48"/>
                </a:cubicBezTo>
                <a:close/>
                <a:moveTo>
                  <a:pt x="37" y="50"/>
                </a:moveTo>
                <a:cubicBezTo>
                  <a:pt x="37" y="51"/>
                  <a:pt x="38" y="53"/>
                  <a:pt x="38" y="54"/>
                </a:cubicBezTo>
                <a:cubicBezTo>
                  <a:pt x="39" y="60"/>
                  <a:pt x="40" y="63"/>
                  <a:pt x="38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61"/>
                  <a:pt x="59" y="61"/>
                  <a:pt x="59" y="61"/>
                </a:cubicBezTo>
                <a:cubicBezTo>
                  <a:pt x="61" y="47"/>
                  <a:pt x="63" y="34"/>
                  <a:pt x="65" y="20"/>
                </a:cubicBezTo>
                <a:cubicBezTo>
                  <a:pt x="63" y="17"/>
                  <a:pt x="60" y="16"/>
                  <a:pt x="56" y="17"/>
                </a:cubicBezTo>
                <a:cubicBezTo>
                  <a:pt x="55" y="18"/>
                  <a:pt x="54" y="20"/>
                  <a:pt x="54" y="22"/>
                </a:cubicBezTo>
                <a:cubicBezTo>
                  <a:pt x="43" y="34"/>
                  <a:pt x="40" y="43"/>
                  <a:pt x="42" y="51"/>
                </a:cubicBezTo>
                <a:cubicBezTo>
                  <a:pt x="41" y="51"/>
                  <a:pt x="39" y="50"/>
                  <a:pt x="37" y="50"/>
                </a:cubicBezTo>
                <a:close/>
                <a:moveTo>
                  <a:pt x="56" y="14"/>
                </a:moveTo>
                <a:cubicBezTo>
                  <a:pt x="59" y="14"/>
                  <a:pt x="63" y="14"/>
                  <a:pt x="67" y="14"/>
                </a:cubicBezTo>
                <a:cubicBezTo>
                  <a:pt x="67" y="9"/>
                  <a:pt x="66" y="4"/>
                  <a:pt x="64" y="0"/>
                </a:cubicBezTo>
                <a:cubicBezTo>
                  <a:pt x="62" y="0"/>
                  <a:pt x="59" y="1"/>
                  <a:pt x="57" y="1"/>
                </a:cubicBezTo>
                <a:cubicBezTo>
                  <a:pt x="55" y="6"/>
                  <a:pt x="55" y="10"/>
                  <a:pt x="56" y="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9" name="Freeform 27"/>
          <p:cNvSpPr>
            <a:spLocks noEditPoints="1"/>
          </p:cNvSpPr>
          <p:nvPr/>
        </p:nvSpPr>
        <p:spPr bwMode="auto">
          <a:xfrm>
            <a:off x="6226468" y="1529615"/>
            <a:ext cx="671513" cy="652463"/>
          </a:xfrm>
          <a:custGeom>
            <a:avLst/>
            <a:gdLst>
              <a:gd name="T0" fmla="*/ 300677 w 67"/>
              <a:gd name="T1" fmla="*/ 441667 h 65"/>
              <a:gd name="T2" fmla="*/ 180406 w 67"/>
              <a:gd name="T3" fmla="*/ 562122 h 65"/>
              <a:gd name="T4" fmla="*/ 140316 w 67"/>
              <a:gd name="T5" fmla="*/ 562122 h 65"/>
              <a:gd name="T6" fmla="*/ 140316 w 67"/>
              <a:gd name="T7" fmla="*/ 562122 h 65"/>
              <a:gd name="T8" fmla="*/ 130294 w 67"/>
              <a:gd name="T9" fmla="*/ 511933 h 65"/>
              <a:gd name="T10" fmla="*/ 260587 w 67"/>
              <a:gd name="T11" fmla="*/ 391478 h 65"/>
              <a:gd name="T12" fmla="*/ 220497 w 67"/>
              <a:gd name="T13" fmla="*/ 341288 h 65"/>
              <a:gd name="T14" fmla="*/ 90203 w 67"/>
              <a:gd name="T15" fmla="*/ 471781 h 65"/>
              <a:gd name="T16" fmla="*/ 60135 w 67"/>
              <a:gd name="T17" fmla="*/ 481819 h 65"/>
              <a:gd name="T18" fmla="*/ 80181 w 67"/>
              <a:gd name="T19" fmla="*/ 612311 h 65"/>
              <a:gd name="T20" fmla="*/ 80181 w 67"/>
              <a:gd name="T21" fmla="*/ 612311 h 65"/>
              <a:gd name="T22" fmla="*/ 210474 w 67"/>
              <a:gd name="T23" fmla="*/ 622349 h 65"/>
              <a:gd name="T24" fmla="*/ 220497 w 67"/>
              <a:gd name="T25" fmla="*/ 602274 h 65"/>
              <a:gd name="T26" fmla="*/ 340768 w 67"/>
              <a:gd name="T27" fmla="*/ 481819 h 65"/>
              <a:gd name="T28" fmla="*/ 300677 w 67"/>
              <a:gd name="T29" fmla="*/ 441667 h 65"/>
              <a:gd name="T30" fmla="*/ 280632 w 67"/>
              <a:gd name="T31" fmla="*/ 220834 h 65"/>
              <a:gd name="T32" fmla="*/ 581310 w 67"/>
              <a:gd name="T33" fmla="*/ 501895 h 65"/>
              <a:gd name="T34" fmla="*/ 581310 w 67"/>
              <a:gd name="T35" fmla="*/ 612311 h 65"/>
              <a:gd name="T36" fmla="*/ 581310 w 67"/>
              <a:gd name="T37" fmla="*/ 612311 h 65"/>
              <a:gd name="T38" fmla="*/ 481084 w 67"/>
              <a:gd name="T39" fmla="*/ 612311 h 65"/>
              <a:gd name="T40" fmla="*/ 210474 w 67"/>
              <a:gd name="T41" fmla="*/ 291099 h 65"/>
              <a:gd name="T42" fmla="*/ 110248 w 67"/>
              <a:gd name="T43" fmla="*/ 311175 h 65"/>
              <a:gd name="T44" fmla="*/ 0 w 67"/>
              <a:gd name="T45" fmla="*/ 160606 h 65"/>
              <a:gd name="T46" fmla="*/ 30068 w 67"/>
              <a:gd name="T47" fmla="*/ 130493 h 65"/>
              <a:gd name="T48" fmla="*/ 110248 w 67"/>
              <a:gd name="T49" fmla="*/ 210796 h 65"/>
              <a:gd name="T50" fmla="*/ 170384 w 67"/>
              <a:gd name="T51" fmla="*/ 180682 h 65"/>
              <a:gd name="T52" fmla="*/ 200452 w 67"/>
              <a:gd name="T53" fmla="*/ 120455 h 65"/>
              <a:gd name="T54" fmla="*/ 130294 w 67"/>
              <a:gd name="T55" fmla="*/ 30114 h 65"/>
              <a:gd name="T56" fmla="*/ 150339 w 67"/>
              <a:gd name="T57" fmla="*/ 0 h 65"/>
              <a:gd name="T58" fmla="*/ 300677 w 67"/>
              <a:gd name="T59" fmla="*/ 120455 h 65"/>
              <a:gd name="T60" fmla="*/ 280632 w 67"/>
              <a:gd name="T61" fmla="*/ 220834 h 65"/>
              <a:gd name="T62" fmla="*/ 601355 w 67"/>
              <a:gd name="T63" fmla="*/ 30114 h 65"/>
              <a:gd name="T64" fmla="*/ 511152 w 67"/>
              <a:gd name="T65" fmla="*/ 80303 h 65"/>
              <a:gd name="T66" fmla="*/ 521174 w 67"/>
              <a:gd name="T67" fmla="*/ 120455 h 65"/>
              <a:gd name="T68" fmla="*/ 380858 w 67"/>
              <a:gd name="T69" fmla="*/ 271023 h 65"/>
              <a:gd name="T70" fmla="*/ 420948 w 67"/>
              <a:gd name="T71" fmla="*/ 311175 h 65"/>
              <a:gd name="T72" fmla="*/ 571287 w 67"/>
              <a:gd name="T73" fmla="*/ 170644 h 65"/>
              <a:gd name="T74" fmla="*/ 611378 w 67"/>
              <a:gd name="T75" fmla="*/ 180682 h 65"/>
              <a:gd name="T76" fmla="*/ 671513 w 67"/>
              <a:gd name="T77" fmla="*/ 90341 h 65"/>
              <a:gd name="T78" fmla="*/ 631423 w 67"/>
              <a:gd name="T79" fmla="*/ 60227 h 65"/>
              <a:gd name="T80" fmla="*/ 601355 w 67"/>
              <a:gd name="T81" fmla="*/ 30114 h 6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7"/>
              <a:gd name="T124" fmla="*/ 0 h 65"/>
              <a:gd name="T125" fmla="*/ 67 w 67"/>
              <a:gd name="T126" fmla="*/ 65 h 6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7" h="65">
                <a:moveTo>
                  <a:pt x="30" y="44"/>
                </a:moveTo>
                <a:cubicBezTo>
                  <a:pt x="18" y="56"/>
                  <a:pt x="18" y="56"/>
                  <a:pt x="18" y="56"/>
                </a:cubicBezTo>
                <a:cubicBezTo>
                  <a:pt x="17" y="57"/>
                  <a:pt x="15" y="57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2" y="54"/>
                  <a:pt x="12" y="52"/>
                  <a:pt x="13" y="51"/>
                </a:cubicBezTo>
                <a:cubicBezTo>
                  <a:pt x="26" y="39"/>
                  <a:pt x="26" y="39"/>
                  <a:pt x="26" y="39"/>
                </a:cubicBezTo>
                <a:cubicBezTo>
                  <a:pt x="22" y="34"/>
                  <a:pt x="22" y="34"/>
                  <a:pt x="22" y="34"/>
                </a:cubicBezTo>
                <a:cubicBezTo>
                  <a:pt x="9" y="47"/>
                  <a:pt x="9" y="47"/>
                  <a:pt x="9" y="47"/>
                </a:cubicBezTo>
                <a:cubicBezTo>
                  <a:pt x="8" y="48"/>
                  <a:pt x="7" y="48"/>
                  <a:pt x="6" y="48"/>
                </a:cubicBezTo>
                <a:cubicBezTo>
                  <a:pt x="3" y="51"/>
                  <a:pt x="4" y="57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12" y="65"/>
                  <a:pt x="18" y="65"/>
                  <a:pt x="21" y="62"/>
                </a:cubicBezTo>
                <a:cubicBezTo>
                  <a:pt x="21" y="61"/>
                  <a:pt x="21" y="60"/>
                  <a:pt x="22" y="60"/>
                </a:cubicBezTo>
                <a:cubicBezTo>
                  <a:pt x="34" y="48"/>
                  <a:pt x="34" y="48"/>
                  <a:pt x="34" y="48"/>
                </a:cubicBezTo>
                <a:cubicBezTo>
                  <a:pt x="30" y="44"/>
                  <a:pt x="30" y="44"/>
                  <a:pt x="30" y="44"/>
                </a:cubicBezTo>
                <a:close/>
                <a:moveTo>
                  <a:pt x="28" y="22"/>
                </a:moveTo>
                <a:cubicBezTo>
                  <a:pt x="58" y="50"/>
                  <a:pt x="58" y="50"/>
                  <a:pt x="58" y="50"/>
                </a:cubicBezTo>
                <a:cubicBezTo>
                  <a:pt x="61" y="53"/>
                  <a:pt x="61" y="58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6" y="63"/>
                  <a:pt x="51" y="64"/>
                  <a:pt x="48" y="61"/>
                </a:cubicBezTo>
                <a:cubicBezTo>
                  <a:pt x="21" y="29"/>
                  <a:pt x="21" y="29"/>
                  <a:pt x="21" y="29"/>
                </a:cubicBezTo>
                <a:cubicBezTo>
                  <a:pt x="18" y="31"/>
                  <a:pt x="15" y="32"/>
                  <a:pt x="11" y="31"/>
                </a:cubicBezTo>
                <a:cubicBezTo>
                  <a:pt x="0" y="16"/>
                  <a:pt x="0" y="16"/>
                  <a:pt x="0" y="16"/>
                </a:cubicBezTo>
                <a:cubicBezTo>
                  <a:pt x="3" y="13"/>
                  <a:pt x="3" y="13"/>
                  <a:pt x="3" y="13"/>
                </a:cubicBezTo>
                <a:cubicBezTo>
                  <a:pt x="11" y="21"/>
                  <a:pt x="11" y="21"/>
                  <a:pt x="11" y="21"/>
                </a:cubicBezTo>
                <a:cubicBezTo>
                  <a:pt x="17" y="18"/>
                  <a:pt x="17" y="18"/>
                  <a:pt x="17" y="18"/>
                </a:cubicBezTo>
                <a:cubicBezTo>
                  <a:pt x="20" y="12"/>
                  <a:pt x="20" y="12"/>
                  <a:pt x="20" y="12"/>
                </a:cubicBezTo>
                <a:cubicBezTo>
                  <a:pt x="13" y="3"/>
                  <a:pt x="13" y="3"/>
                  <a:pt x="13" y="3"/>
                </a:cubicBezTo>
                <a:cubicBezTo>
                  <a:pt x="15" y="0"/>
                  <a:pt x="15" y="0"/>
                  <a:pt x="15" y="0"/>
                </a:cubicBezTo>
                <a:cubicBezTo>
                  <a:pt x="30" y="12"/>
                  <a:pt x="30" y="12"/>
                  <a:pt x="30" y="12"/>
                </a:cubicBezTo>
                <a:cubicBezTo>
                  <a:pt x="31" y="16"/>
                  <a:pt x="30" y="19"/>
                  <a:pt x="28" y="22"/>
                </a:cubicBezTo>
                <a:close/>
                <a:moveTo>
                  <a:pt x="60" y="3"/>
                </a:moveTo>
                <a:cubicBezTo>
                  <a:pt x="51" y="8"/>
                  <a:pt x="51" y="8"/>
                  <a:pt x="51" y="8"/>
                </a:cubicBezTo>
                <a:cubicBezTo>
                  <a:pt x="52" y="12"/>
                  <a:pt x="52" y="12"/>
                  <a:pt x="52" y="12"/>
                </a:cubicBezTo>
                <a:cubicBezTo>
                  <a:pt x="38" y="27"/>
                  <a:pt x="38" y="27"/>
                  <a:pt x="38" y="27"/>
                </a:cubicBezTo>
                <a:cubicBezTo>
                  <a:pt x="42" y="31"/>
                  <a:pt x="42" y="31"/>
                  <a:pt x="42" y="31"/>
                </a:cubicBezTo>
                <a:cubicBezTo>
                  <a:pt x="57" y="17"/>
                  <a:pt x="57" y="17"/>
                  <a:pt x="57" y="17"/>
                </a:cubicBezTo>
                <a:cubicBezTo>
                  <a:pt x="61" y="18"/>
                  <a:pt x="61" y="18"/>
                  <a:pt x="61" y="18"/>
                </a:cubicBezTo>
                <a:cubicBezTo>
                  <a:pt x="67" y="9"/>
                  <a:pt x="67" y="9"/>
                  <a:pt x="67" y="9"/>
                </a:cubicBezTo>
                <a:cubicBezTo>
                  <a:pt x="63" y="6"/>
                  <a:pt x="63" y="6"/>
                  <a:pt x="63" y="6"/>
                </a:cubicBezTo>
                <a:lnTo>
                  <a:pt x="60" y="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0" name="Freeform 28"/>
          <p:cNvSpPr>
            <a:spLocks noEditPoints="1"/>
          </p:cNvSpPr>
          <p:nvPr/>
        </p:nvSpPr>
        <p:spPr bwMode="auto">
          <a:xfrm>
            <a:off x="7290091" y="2580459"/>
            <a:ext cx="661988" cy="661988"/>
          </a:xfrm>
          <a:custGeom>
            <a:avLst/>
            <a:gdLst>
              <a:gd name="T0" fmla="*/ 411235 w 66"/>
              <a:gd name="T1" fmla="*/ 10030 h 66"/>
              <a:gd name="T2" fmla="*/ 431295 w 66"/>
              <a:gd name="T3" fmla="*/ 20060 h 66"/>
              <a:gd name="T4" fmla="*/ 491476 w 66"/>
              <a:gd name="T5" fmla="*/ 40120 h 66"/>
              <a:gd name="T6" fmla="*/ 511536 w 66"/>
              <a:gd name="T7" fmla="*/ 50151 h 66"/>
              <a:gd name="T8" fmla="*/ 561687 w 66"/>
              <a:gd name="T9" fmla="*/ 90271 h 66"/>
              <a:gd name="T10" fmla="*/ 581747 w 66"/>
              <a:gd name="T11" fmla="*/ 110331 h 66"/>
              <a:gd name="T12" fmla="*/ 611837 w 66"/>
              <a:gd name="T13" fmla="*/ 150452 h 66"/>
              <a:gd name="T14" fmla="*/ 631898 w 66"/>
              <a:gd name="T15" fmla="*/ 180542 h 66"/>
              <a:gd name="T16" fmla="*/ 651958 w 66"/>
              <a:gd name="T17" fmla="*/ 230693 h 66"/>
              <a:gd name="T18" fmla="*/ 661988 w 66"/>
              <a:gd name="T19" fmla="*/ 260783 h 66"/>
              <a:gd name="T20" fmla="*/ 661988 w 66"/>
              <a:gd name="T21" fmla="*/ 320964 h 66"/>
              <a:gd name="T22" fmla="*/ 661988 w 66"/>
              <a:gd name="T23" fmla="*/ 341024 h 66"/>
              <a:gd name="T24" fmla="*/ 661988 w 66"/>
              <a:gd name="T25" fmla="*/ 401205 h 66"/>
              <a:gd name="T26" fmla="*/ 651958 w 66"/>
              <a:gd name="T27" fmla="*/ 431295 h 66"/>
              <a:gd name="T28" fmla="*/ 631898 w 66"/>
              <a:gd name="T29" fmla="*/ 481446 h 66"/>
              <a:gd name="T30" fmla="*/ 611837 w 66"/>
              <a:gd name="T31" fmla="*/ 511536 h 66"/>
              <a:gd name="T32" fmla="*/ 581747 w 66"/>
              <a:gd name="T33" fmla="*/ 551657 h 66"/>
              <a:gd name="T34" fmla="*/ 561687 w 66"/>
              <a:gd name="T35" fmla="*/ 571717 h 66"/>
              <a:gd name="T36" fmla="*/ 511536 w 66"/>
              <a:gd name="T37" fmla="*/ 611837 h 66"/>
              <a:gd name="T38" fmla="*/ 491476 w 66"/>
              <a:gd name="T39" fmla="*/ 621868 h 66"/>
              <a:gd name="T40" fmla="*/ 431295 w 66"/>
              <a:gd name="T41" fmla="*/ 651958 h 66"/>
              <a:gd name="T42" fmla="*/ 411235 w 66"/>
              <a:gd name="T43" fmla="*/ 651958 h 66"/>
              <a:gd name="T44" fmla="*/ 351054 w 66"/>
              <a:gd name="T45" fmla="*/ 661988 h 66"/>
              <a:gd name="T46" fmla="*/ 320964 w 66"/>
              <a:gd name="T47" fmla="*/ 661988 h 66"/>
              <a:gd name="T48" fmla="*/ 260783 w 66"/>
              <a:gd name="T49" fmla="*/ 651958 h 66"/>
              <a:gd name="T50" fmla="*/ 240723 w 66"/>
              <a:gd name="T51" fmla="*/ 651958 h 66"/>
              <a:gd name="T52" fmla="*/ 180542 w 66"/>
              <a:gd name="T53" fmla="*/ 621868 h 66"/>
              <a:gd name="T54" fmla="*/ 160482 w 66"/>
              <a:gd name="T55" fmla="*/ 611837 h 66"/>
              <a:gd name="T56" fmla="*/ 110331 w 66"/>
              <a:gd name="T57" fmla="*/ 571717 h 66"/>
              <a:gd name="T58" fmla="*/ 90271 w 66"/>
              <a:gd name="T59" fmla="*/ 551657 h 66"/>
              <a:gd name="T60" fmla="*/ 60181 w 66"/>
              <a:gd name="T61" fmla="*/ 511536 h 66"/>
              <a:gd name="T62" fmla="*/ 40120 w 66"/>
              <a:gd name="T63" fmla="*/ 481446 h 66"/>
              <a:gd name="T64" fmla="*/ 20060 w 66"/>
              <a:gd name="T65" fmla="*/ 431295 h 66"/>
              <a:gd name="T66" fmla="*/ 10030 w 66"/>
              <a:gd name="T67" fmla="*/ 401205 h 66"/>
              <a:gd name="T68" fmla="*/ 0 w 66"/>
              <a:gd name="T69" fmla="*/ 341024 h 66"/>
              <a:gd name="T70" fmla="*/ 0 w 66"/>
              <a:gd name="T71" fmla="*/ 320964 h 66"/>
              <a:gd name="T72" fmla="*/ 10030 w 66"/>
              <a:gd name="T73" fmla="*/ 260783 h 66"/>
              <a:gd name="T74" fmla="*/ 20060 w 66"/>
              <a:gd name="T75" fmla="*/ 230693 h 66"/>
              <a:gd name="T76" fmla="*/ 40120 w 66"/>
              <a:gd name="T77" fmla="*/ 180542 h 66"/>
              <a:gd name="T78" fmla="*/ 60181 w 66"/>
              <a:gd name="T79" fmla="*/ 150452 h 66"/>
              <a:gd name="T80" fmla="*/ 90271 w 66"/>
              <a:gd name="T81" fmla="*/ 110331 h 66"/>
              <a:gd name="T82" fmla="*/ 110331 w 66"/>
              <a:gd name="T83" fmla="*/ 90271 h 66"/>
              <a:gd name="T84" fmla="*/ 160482 w 66"/>
              <a:gd name="T85" fmla="*/ 50151 h 66"/>
              <a:gd name="T86" fmla="*/ 180542 w 66"/>
              <a:gd name="T87" fmla="*/ 40120 h 66"/>
              <a:gd name="T88" fmla="*/ 240723 w 66"/>
              <a:gd name="T89" fmla="*/ 20060 h 66"/>
              <a:gd name="T90" fmla="*/ 260783 w 66"/>
              <a:gd name="T91" fmla="*/ 10030 h 66"/>
              <a:gd name="T92" fmla="*/ 320964 w 66"/>
              <a:gd name="T93" fmla="*/ 0 h 66"/>
              <a:gd name="T94" fmla="*/ 351054 w 66"/>
              <a:gd name="T95" fmla="*/ 0 h 66"/>
              <a:gd name="T96" fmla="*/ 220663 w 66"/>
              <a:gd name="T97" fmla="*/ 210633 h 66"/>
              <a:gd name="T98" fmla="*/ 330994 w 66"/>
              <a:gd name="T99" fmla="*/ 501506 h 66"/>
              <a:gd name="T100" fmla="*/ 451355 w 66"/>
              <a:gd name="T101" fmla="*/ 210633 h 66"/>
              <a:gd name="T102" fmla="*/ 330994 w 66"/>
              <a:gd name="T103" fmla="*/ 190572 h 66"/>
              <a:gd name="T104" fmla="*/ 230693 w 66"/>
              <a:gd name="T105" fmla="*/ 431295 h 66"/>
              <a:gd name="T106" fmla="*/ 481446 w 66"/>
              <a:gd name="T107" fmla="*/ 330994 h 66"/>
              <a:gd name="T108" fmla="*/ 330994 w 66"/>
              <a:gd name="T109" fmla="*/ 140422 h 66"/>
              <a:gd name="T110" fmla="*/ 200602 w 66"/>
              <a:gd name="T111" fmla="*/ 471416 h 66"/>
              <a:gd name="T112" fmla="*/ 531596 w 66"/>
              <a:gd name="T113" fmla="*/ 330994 h 6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6"/>
              <a:gd name="T172" fmla="*/ 0 h 66"/>
              <a:gd name="T173" fmla="*/ 66 w 66"/>
              <a:gd name="T174" fmla="*/ 66 h 6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6" h="66">
                <a:moveTo>
                  <a:pt x="36" y="5"/>
                </a:moveTo>
                <a:cubicBezTo>
                  <a:pt x="37" y="5"/>
                  <a:pt x="37" y="5"/>
                  <a:pt x="38" y="5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6"/>
                  <a:pt x="43" y="6"/>
                  <a:pt x="43" y="6"/>
                </a:cubicBezTo>
                <a:cubicBezTo>
                  <a:pt x="44" y="7"/>
                  <a:pt x="45" y="7"/>
                  <a:pt x="45" y="7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0" y="5"/>
                  <a:pt x="50" y="5"/>
                  <a:pt x="50" y="5"/>
                </a:cubicBezTo>
                <a:cubicBezTo>
                  <a:pt x="51" y="5"/>
                  <a:pt x="51" y="5"/>
                  <a:pt x="51" y="5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1" y="11"/>
                  <a:pt x="52" y="11"/>
                </a:cubicBezTo>
                <a:cubicBezTo>
                  <a:pt x="56" y="9"/>
                  <a:pt x="56" y="9"/>
                  <a:pt x="56" y="9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1"/>
                  <a:pt x="58" y="11"/>
                  <a:pt x="58" y="11"/>
                </a:cubicBezTo>
                <a:cubicBezTo>
                  <a:pt x="55" y="15"/>
                  <a:pt x="55" y="15"/>
                  <a:pt x="55" y="15"/>
                </a:cubicBezTo>
                <a:cubicBezTo>
                  <a:pt x="56" y="15"/>
                  <a:pt x="56" y="16"/>
                  <a:pt x="57" y="16"/>
                </a:cubicBezTo>
                <a:cubicBezTo>
                  <a:pt x="61" y="15"/>
                  <a:pt x="61" y="15"/>
                  <a:pt x="61" y="15"/>
                </a:cubicBezTo>
                <a:cubicBezTo>
                  <a:pt x="62" y="16"/>
                  <a:pt x="62" y="16"/>
                  <a:pt x="62" y="16"/>
                </a:cubicBezTo>
                <a:cubicBezTo>
                  <a:pt x="62" y="17"/>
                  <a:pt x="62" y="17"/>
                  <a:pt x="62" y="17"/>
                </a:cubicBezTo>
                <a:cubicBezTo>
                  <a:pt x="63" y="18"/>
                  <a:pt x="63" y="18"/>
                  <a:pt x="63" y="18"/>
                </a:cubicBezTo>
                <a:cubicBezTo>
                  <a:pt x="59" y="21"/>
                  <a:pt x="59" y="21"/>
                  <a:pt x="59" y="21"/>
                </a:cubicBezTo>
                <a:cubicBezTo>
                  <a:pt x="60" y="22"/>
                  <a:pt x="60" y="22"/>
                  <a:pt x="60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6"/>
                  <a:pt x="66" y="26"/>
                  <a:pt x="66" y="26"/>
                </a:cubicBezTo>
                <a:cubicBezTo>
                  <a:pt x="62" y="28"/>
                  <a:pt x="62" y="28"/>
                  <a:pt x="62" y="28"/>
                </a:cubicBezTo>
                <a:cubicBezTo>
                  <a:pt x="62" y="29"/>
                  <a:pt x="62" y="30"/>
                  <a:pt x="62" y="30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4"/>
                  <a:pt x="66" y="34"/>
                  <a:pt x="66" y="34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36"/>
                  <a:pt x="62" y="37"/>
                  <a:pt x="62" y="38"/>
                </a:cubicBezTo>
                <a:cubicBezTo>
                  <a:pt x="66" y="40"/>
                  <a:pt x="66" y="40"/>
                  <a:pt x="66" y="40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2"/>
                  <a:pt x="65" y="42"/>
                  <a:pt x="65" y="42"/>
                </a:cubicBezTo>
                <a:cubicBezTo>
                  <a:pt x="65" y="43"/>
                  <a:pt x="65" y="43"/>
                  <a:pt x="65" y="43"/>
                </a:cubicBezTo>
                <a:cubicBezTo>
                  <a:pt x="60" y="43"/>
                  <a:pt x="60" y="43"/>
                  <a:pt x="60" y="43"/>
                </a:cubicBezTo>
                <a:cubicBezTo>
                  <a:pt x="60" y="44"/>
                  <a:pt x="60" y="44"/>
                  <a:pt x="59" y="45"/>
                </a:cubicBezTo>
                <a:cubicBezTo>
                  <a:pt x="63" y="48"/>
                  <a:pt x="63" y="48"/>
                  <a:pt x="63" y="48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50"/>
                  <a:pt x="62" y="50"/>
                  <a:pt x="62" y="50"/>
                </a:cubicBezTo>
                <a:cubicBezTo>
                  <a:pt x="61" y="51"/>
                  <a:pt x="61" y="51"/>
                  <a:pt x="61" y="51"/>
                </a:cubicBezTo>
                <a:cubicBezTo>
                  <a:pt x="57" y="50"/>
                  <a:pt x="57" y="50"/>
                  <a:pt x="57" y="50"/>
                </a:cubicBezTo>
                <a:cubicBezTo>
                  <a:pt x="56" y="50"/>
                  <a:pt x="56" y="51"/>
                  <a:pt x="55" y="51"/>
                </a:cubicBezTo>
                <a:cubicBezTo>
                  <a:pt x="58" y="55"/>
                  <a:pt x="58" y="55"/>
                  <a:pt x="58" y="55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7"/>
                  <a:pt x="57" y="57"/>
                  <a:pt x="57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2" y="55"/>
                  <a:pt x="52" y="55"/>
                  <a:pt x="52" y="55"/>
                </a:cubicBezTo>
                <a:cubicBezTo>
                  <a:pt x="51" y="55"/>
                  <a:pt x="51" y="56"/>
                  <a:pt x="50" y="56"/>
                </a:cubicBezTo>
                <a:cubicBezTo>
                  <a:pt x="51" y="61"/>
                  <a:pt x="51" y="61"/>
                  <a:pt x="51" y="61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4" y="60"/>
                  <a:pt x="43" y="60"/>
                </a:cubicBezTo>
                <a:cubicBezTo>
                  <a:pt x="43" y="65"/>
                  <a:pt x="43" y="65"/>
                  <a:pt x="43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1" y="65"/>
                  <a:pt x="41" y="65"/>
                  <a:pt x="41" y="65"/>
                </a:cubicBezTo>
                <a:cubicBezTo>
                  <a:pt x="38" y="61"/>
                  <a:pt x="38" y="61"/>
                  <a:pt x="38" y="61"/>
                </a:cubicBezTo>
                <a:cubicBezTo>
                  <a:pt x="37" y="61"/>
                  <a:pt x="37" y="61"/>
                  <a:pt x="36" y="61"/>
                </a:cubicBezTo>
                <a:cubicBezTo>
                  <a:pt x="35" y="66"/>
                  <a:pt x="35" y="66"/>
                  <a:pt x="35" y="66"/>
                </a:cubicBezTo>
                <a:cubicBezTo>
                  <a:pt x="34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6"/>
                  <a:pt x="32" y="66"/>
                  <a:pt x="32" y="66"/>
                </a:cubicBezTo>
                <a:cubicBezTo>
                  <a:pt x="31" y="61"/>
                  <a:pt x="31" y="61"/>
                  <a:pt x="31" y="61"/>
                </a:cubicBezTo>
                <a:cubicBezTo>
                  <a:pt x="30" y="61"/>
                  <a:pt x="29" y="61"/>
                  <a:pt x="29" y="61"/>
                </a:cubicBezTo>
                <a:cubicBezTo>
                  <a:pt x="26" y="65"/>
                  <a:pt x="26" y="65"/>
                  <a:pt x="26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4" y="65"/>
                  <a:pt x="24" y="65"/>
                  <a:pt x="24" y="65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0"/>
                  <a:pt x="22" y="59"/>
                  <a:pt x="22" y="59"/>
                </a:cubicBezTo>
                <a:cubicBezTo>
                  <a:pt x="18" y="62"/>
                  <a:pt x="18" y="62"/>
                  <a:pt x="18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56"/>
                  <a:pt x="17" y="56"/>
                  <a:pt x="17" y="56"/>
                </a:cubicBezTo>
                <a:cubicBezTo>
                  <a:pt x="16" y="56"/>
                  <a:pt x="16" y="55"/>
                  <a:pt x="15" y="55"/>
                </a:cubicBezTo>
                <a:cubicBezTo>
                  <a:pt x="11" y="57"/>
                  <a:pt x="11" y="57"/>
                  <a:pt x="11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56"/>
                  <a:pt x="10" y="56"/>
                  <a:pt x="10" y="56"/>
                </a:cubicBezTo>
                <a:cubicBezTo>
                  <a:pt x="9" y="55"/>
                  <a:pt x="9" y="55"/>
                  <a:pt x="9" y="55"/>
                </a:cubicBezTo>
                <a:cubicBezTo>
                  <a:pt x="11" y="51"/>
                  <a:pt x="11" y="51"/>
                  <a:pt x="11" y="51"/>
                </a:cubicBezTo>
                <a:cubicBezTo>
                  <a:pt x="11" y="51"/>
                  <a:pt x="11" y="50"/>
                  <a:pt x="10" y="50"/>
                </a:cubicBezTo>
                <a:cubicBezTo>
                  <a:pt x="6" y="51"/>
                  <a:pt x="6" y="51"/>
                  <a:pt x="6" y="51"/>
                </a:cubicBezTo>
                <a:cubicBezTo>
                  <a:pt x="5" y="50"/>
                  <a:pt x="5" y="50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4" y="48"/>
                  <a:pt x="4" y="48"/>
                  <a:pt x="4" y="48"/>
                </a:cubicBezTo>
                <a:cubicBezTo>
                  <a:pt x="8" y="45"/>
                  <a:pt x="8" y="45"/>
                  <a:pt x="8" y="45"/>
                </a:cubicBezTo>
                <a:cubicBezTo>
                  <a:pt x="7" y="44"/>
                  <a:pt x="7" y="44"/>
                  <a:pt x="7" y="43"/>
                </a:cubicBezTo>
                <a:cubicBezTo>
                  <a:pt x="2" y="43"/>
                  <a:pt x="2" y="43"/>
                  <a:pt x="2" y="43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7"/>
                  <a:pt x="5" y="36"/>
                  <a:pt x="5" y="36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0" y="32"/>
                  <a:pt x="0" y="32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0"/>
                  <a:pt x="5" y="29"/>
                  <a:pt x="5" y="28"/>
                </a:cubicBezTo>
                <a:cubicBezTo>
                  <a:pt x="1" y="26"/>
                  <a:pt x="1" y="26"/>
                  <a:pt x="1" y="26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3"/>
                  <a:pt x="2" y="23"/>
                  <a:pt x="2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2"/>
                  <a:pt x="7" y="22"/>
                  <a:pt x="8" y="21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15"/>
                  <a:pt x="6" y="15"/>
                  <a:pt x="6" y="15"/>
                </a:cubicBezTo>
                <a:cubicBezTo>
                  <a:pt x="10" y="16"/>
                  <a:pt x="10" y="16"/>
                  <a:pt x="10" y="16"/>
                </a:cubicBezTo>
                <a:cubicBezTo>
                  <a:pt x="11" y="16"/>
                  <a:pt x="11" y="15"/>
                  <a:pt x="11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1" y="9"/>
                  <a:pt x="11" y="9"/>
                  <a:pt x="11" y="9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0"/>
                  <a:pt x="17" y="10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3" y="7"/>
                  <a:pt x="23" y="6"/>
                </a:cubicBezTo>
                <a:cubicBezTo>
                  <a:pt x="24" y="2"/>
                  <a:pt x="24" y="2"/>
                  <a:pt x="24" y="2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30" y="5"/>
                  <a:pt x="31" y="5"/>
                </a:cubicBezTo>
                <a:cubicBezTo>
                  <a:pt x="32" y="0"/>
                  <a:pt x="32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6" y="5"/>
                  <a:pt x="36" y="5"/>
                  <a:pt x="36" y="5"/>
                </a:cubicBezTo>
                <a:close/>
                <a:moveTo>
                  <a:pt x="33" y="17"/>
                </a:moveTo>
                <a:cubicBezTo>
                  <a:pt x="29" y="17"/>
                  <a:pt x="25" y="18"/>
                  <a:pt x="22" y="21"/>
                </a:cubicBezTo>
                <a:cubicBezTo>
                  <a:pt x="19" y="24"/>
                  <a:pt x="17" y="29"/>
                  <a:pt x="17" y="33"/>
                </a:cubicBezTo>
                <a:cubicBezTo>
                  <a:pt x="17" y="38"/>
                  <a:pt x="19" y="42"/>
                  <a:pt x="22" y="45"/>
                </a:cubicBezTo>
                <a:cubicBezTo>
                  <a:pt x="25" y="48"/>
                  <a:pt x="29" y="50"/>
                  <a:pt x="33" y="50"/>
                </a:cubicBezTo>
                <a:cubicBezTo>
                  <a:pt x="38" y="50"/>
                  <a:pt x="42" y="48"/>
                  <a:pt x="45" y="45"/>
                </a:cubicBezTo>
                <a:cubicBezTo>
                  <a:pt x="48" y="42"/>
                  <a:pt x="50" y="38"/>
                  <a:pt x="50" y="33"/>
                </a:cubicBezTo>
                <a:cubicBezTo>
                  <a:pt x="50" y="29"/>
                  <a:pt x="48" y="24"/>
                  <a:pt x="45" y="21"/>
                </a:cubicBezTo>
                <a:cubicBezTo>
                  <a:pt x="42" y="18"/>
                  <a:pt x="38" y="17"/>
                  <a:pt x="33" y="17"/>
                </a:cubicBezTo>
                <a:close/>
                <a:moveTo>
                  <a:pt x="43" y="23"/>
                </a:moveTo>
                <a:cubicBezTo>
                  <a:pt x="41" y="20"/>
                  <a:pt x="37" y="19"/>
                  <a:pt x="33" y="19"/>
                </a:cubicBezTo>
                <a:cubicBezTo>
                  <a:pt x="30" y="19"/>
                  <a:pt x="26" y="20"/>
                  <a:pt x="23" y="23"/>
                </a:cubicBezTo>
                <a:cubicBezTo>
                  <a:pt x="21" y="26"/>
                  <a:pt x="19" y="29"/>
                  <a:pt x="19" y="33"/>
                </a:cubicBezTo>
                <a:cubicBezTo>
                  <a:pt x="19" y="37"/>
                  <a:pt x="21" y="41"/>
                  <a:pt x="23" y="43"/>
                </a:cubicBezTo>
                <a:cubicBezTo>
                  <a:pt x="26" y="46"/>
                  <a:pt x="30" y="47"/>
                  <a:pt x="33" y="47"/>
                </a:cubicBezTo>
                <a:cubicBezTo>
                  <a:pt x="37" y="47"/>
                  <a:pt x="41" y="46"/>
                  <a:pt x="43" y="43"/>
                </a:cubicBezTo>
                <a:cubicBezTo>
                  <a:pt x="46" y="41"/>
                  <a:pt x="48" y="37"/>
                  <a:pt x="48" y="33"/>
                </a:cubicBezTo>
                <a:cubicBezTo>
                  <a:pt x="48" y="29"/>
                  <a:pt x="46" y="26"/>
                  <a:pt x="43" y="23"/>
                </a:cubicBezTo>
                <a:close/>
                <a:moveTo>
                  <a:pt x="47" y="20"/>
                </a:moveTo>
                <a:cubicBezTo>
                  <a:pt x="44" y="16"/>
                  <a:pt x="39" y="14"/>
                  <a:pt x="33" y="14"/>
                </a:cubicBezTo>
                <a:cubicBezTo>
                  <a:pt x="28" y="14"/>
                  <a:pt x="23" y="16"/>
                  <a:pt x="20" y="20"/>
                </a:cubicBezTo>
                <a:cubicBezTo>
                  <a:pt x="16" y="23"/>
                  <a:pt x="14" y="28"/>
                  <a:pt x="14" y="33"/>
                </a:cubicBezTo>
                <a:cubicBezTo>
                  <a:pt x="14" y="38"/>
                  <a:pt x="16" y="43"/>
                  <a:pt x="20" y="47"/>
                </a:cubicBezTo>
                <a:cubicBezTo>
                  <a:pt x="23" y="50"/>
                  <a:pt x="28" y="52"/>
                  <a:pt x="33" y="52"/>
                </a:cubicBezTo>
                <a:cubicBezTo>
                  <a:pt x="39" y="52"/>
                  <a:pt x="44" y="50"/>
                  <a:pt x="47" y="47"/>
                </a:cubicBezTo>
                <a:cubicBezTo>
                  <a:pt x="50" y="43"/>
                  <a:pt x="53" y="38"/>
                  <a:pt x="53" y="33"/>
                </a:cubicBezTo>
                <a:cubicBezTo>
                  <a:pt x="53" y="28"/>
                  <a:pt x="50" y="23"/>
                  <a:pt x="47" y="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1" name="Freeform 29"/>
          <p:cNvSpPr>
            <a:spLocks noEditPoints="1"/>
          </p:cNvSpPr>
          <p:nvPr/>
        </p:nvSpPr>
        <p:spPr bwMode="auto">
          <a:xfrm>
            <a:off x="8323554" y="1559777"/>
            <a:ext cx="660400" cy="592138"/>
          </a:xfrm>
          <a:custGeom>
            <a:avLst/>
            <a:gdLst>
              <a:gd name="T0" fmla="*/ 120073 w 66"/>
              <a:gd name="T1" fmla="*/ 451631 h 59"/>
              <a:gd name="T2" fmla="*/ 370224 w 66"/>
              <a:gd name="T3" fmla="*/ 461667 h 59"/>
              <a:gd name="T4" fmla="*/ 280170 w 66"/>
              <a:gd name="T5" fmla="*/ 110399 h 59"/>
              <a:gd name="T6" fmla="*/ 100061 w 66"/>
              <a:gd name="T7" fmla="*/ 50181 h 59"/>
              <a:gd name="T8" fmla="*/ 150091 w 66"/>
              <a:gd name="T9" fmla="*/ 381377 h 59"/>
              <a:gd name="T10" fmla="*/ 70042 w 66"/>
              <a:gd name="T11" fmla="*/ 371341 h 59"/>
              <a:gd name="T12" fmla="*/ 70042 w 66"/>
              <a:gd name="T13" fmla="*/ 371341 h 59"/>
              <a:gd name="T14" fmla="*/ 180109 w 66"/>
              <a:gd name="T15" fmla="*/ 50181 h 59"/>
              <a:gd name="T16" fmla="*/ 180109 w 66"/>
              <a:gd name="T17" fmla="*/ 50181 h 59"/>
              <a:gd name="T18" fmla="*/ 120073 w 66"/>
              <a:gd name="T19" fmla="*/ 70254 h 59"/>
              <a:gd name="T20" fmla="*/ 370224 w 66"/>
              <a:gd name="T21" fmla="*/ 341232 h 59"/>
              <a:gd name="T22" fmla="*/ 220133 w 66"/>
              <a:gd name="T23" fmla="*/ 411486 h 59"/>
              <a:gd name="T24" fmla="*/ 180109 w 66"/>
              <a:gd name="T25" fmla="*/ 411486 h 59"/>
              <a:gd name="T26" fmla="*/ 180109 w 66"/>
              <a:gd name="T27" fmla="*/ 411486 h 59"/>
              <a:gd name="T28" fmla="*/ 280170 w 66"/>
              <a:gd name="T29" fmla="*/ 461667 h 59"/>
              <a:gd name="T30" fmla="*/ 210127 w 66"/>
              <a:gd name="T31" fmla="*/ 501812 h 59"/>
              <a:gd name="T32" fmla="*/ 240145 w 66"/>
              <a:gd name="T33" fmla="*/ 501812 h 59"/>
              <a:gd name="T34" fmla="*/ 250152 w 66"/>
              <a:gd name="T35" fmla="*/ 491776 h 59"/>
              <a:gd name="T36" fmla="*/ 250152 w 66"/>
              <a:gd name="T37" fmla="*/ 491776 h 59"/>
              <a:gd name="T38" fmla="*/ 370224 w 66"/>
              <a:gd name="T39" fmla="*/ 491776 h 59"/>
              <a:gd name="T40" fmla="*/ 320194 w 66"/>
              <a:gd name="T41" fmla="*/ 551993 h 59"/>
              <a:gd name="T42" fmla="*/ 350212 w 66"/>
              <a:gd name="T43" fmla="*/ 541957 h 59"/>
              <a:gd name="T44" fmla="*/ 360218 w 66"/>
              <a:gd name="T45" fmla="*/ 521884 h 59"/>
              <a:gd name="T46" fmla="*/ 360218 w 66"/>
              <a:gd name="T47" fmla="*/ 521884 h 59"/>
              <a:gd name="T48" fmla="*/ 460279 w 66"/>
              <a:gd name="T49" fmla="*/ 461667 h 59"/>
              <a:gd name="T50" fmla="*/ 460279 w 66"/>
              <a:gd name="T51" fmla="*/ 541957 h 59"/>
              <a:gd name="T52" fmla="*/ 470285 w 66"/>
              <a:gd name="T53" fmla="*/ 511848 h 59"/>
              <a:gd name="T54" fmla="*/ 470285 w 66"/>
              <a:gd name="T55" fmla="*/ 491776 h 59"/>
              <a:gd name="T56" fmla="*/ 470285 w 66"/>
              <a:gd name="T57" fmla="*/ 491776 h 59"/>
              <a:gd name="T58" fmla="*/ 530321 w 66"/>
              <a:gd name="T59" fmla="*/ 391413 h 59"/>
              <a:gd name="T60" fmla="*/ 560339 w 66"/>
              <a:gd name="T61" fmla="*/ 471703 h 59"/>
              <a:gd name="T62" fmla="*/ 560339 w 66"/>
              <a:gd name="T63" fmla="*/ 431558 h 59"/>
              <a:gd name="T64" fmla="*/ 550333 w 66"/>
              <a:gd name="T65" fmla="*/ 421522 h 59"/>
              <a:gd name="T66" fmla="*/ 550333 w 66"/>
              <a:gd name="T67" fmla="*/ 421522 h 59"/>
              <a:gd name="T68" fmla="*/ 550333 w 66"/>
              <a:gd name="T69" fmla="*/ 301087 h 59"/>
              <a:gd name="T70" fmla="*/ 620376 w 66"/>
              <a:gd name="T71" fmla="*/ 351268 h 59"/>
              <a:gd name="T72" fmla="*/ 600364 w 66"/>
              <a:gd name="T73" fmla="*/ 321160 h 59"/>
              <a:gd name="T74" fmla="*/ 590358 w 66"/>
              <a:gd name="T75" fmla="*/ 311123 h 59"/>
              <a:gd name="T76" fmla="*/ 590358 w 66"/>
              <a:gd name="T77" fmla="*/ 311123 h 59"/>
              <a:gd name="T78" fmla="*/ 530321 w 66"/>
              <a:gd name="T79" fmla="*/ 210761 h 59"/>
              <a:gd name="T80" fmla="*/ 610370 w 66"/>
              <a:gd name="T81" fmla="*/ 210761 h 59"/>
              <a:gd name="T82" fmla="*/ 580352 w 66"/>
              <a:gd name="T83" fmla="*/ 200725 h 59"/>
              <a:gd name="T84" fmla="*/ 560339 w 66"/>
              <a:gd name="T85" fmla="*/ 200725 h 59"/>
              <a:gd name="T86" fmla="*/ 560339 w 66"/>
              <a:gd name="T87" fmla="*/ 200725 h 59"/>
              <a:gd name="T88" fmla="*/ 460279 w 66"/>
              <a:gd name="T89" fmla="*/ 140507 h 59"/>
              <a:gd name="T90" fmla="*/ 530321 w 66"/>
              <a:gd name="T91" fmla="*/ 110399 h 59"/>
              <a:gd name="T92" fmla="*/ 500303 w 66"/>
              <a:gd name="T93" fmla="*/ 110399 h 59"/>
              <a:gd name="T94" fmla="*/ 480291 w 66"/>
              <a:gd name="T95" fmla="*/ 120435 h 59"/>
              <a:gd name="T96" fmla="*/ 480291 w 66"/>
              <a:gd name="T97" fmla="*/ 120435 h 59"/>
              <a:gd name="T98" fmla="*/ 370224 w 66"/>
              <a:gd name="T99" fmla="*/ 120435 h 59"/>
              <a:gd name="T100" fmla="*/ 410248 w 66"/>
              <a:gd name="T101" fmla="*/ 50181 h 59"/>
              <a:gd name="T102" fmla="*/ 390236 w 66"/>
              <a:gd name="T103" fmla="*/ 70254 h 59"/>
              <a:gd name="T104" fmla="*/ 370224 w 66"/>
              <a:gd name="T105" fmla="*/ 80290 h 59"/>
              <a:gd name="T106" fmla="*/ 370224 w 66"/>
              <a:gd name="T107" fmla="*/ 80290 h 59"/>
              <a:gd name="T108" fmla="*/ 300182 w 66"/>
              <a:gd name="T109" fmla="*/ 281015 h 59"/>
              <a:gd name="T110" fmla="*/ 330200 w 66"/>
              <a:gd name="T111" fmla="*/ 361305 h 59"/>
              <a:gd name="T112" fmla="*/ 410248 w 66"/>
              <a:gd name="T113" fmla="*/ 381377 h 59"/>
              <a:gd name="T114" fmla="*/ 460279 w 66"/>
              <a:gd name="T115" fmla="*/ 331196 h 59"/>
              <a:gd name="T116" fmla="*/ 460279 w 66"/>
              <a:gd name="T117" fmla="*/ 331196 h 59"/>
              <a:gd name="T118" fmla="*/ 420255 w 66"/>
              <a:gd name="T119" fmla="*/ 250906 h 59"/>
              <a:gd name="T120" fmla="*/ 340206 w 66"/>
              <a:gd name="T121" fmla="*/ 240870 h 59"/>
              <a:gd name="T122" fmla="*/ 240145 w 66"/>
              <a:gd name="T123" fmla="*/ 301087 h 5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6"/>
              <a:gd name="T187" fmla="*/ 0 h 59"/>
              <a:gd name="T188" fmla="*/ 66 w 66"/>
              <a:gd name="T189" fmla="*/ 59 h 5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6" h="59">
                <a:moveTo>
                  <a:pt x="37" y="1"/>
                </a:moveTo>
                <a:cubicBezTo>
                  <a:pt x="53" y="1"/>
                  <a:pt x="66" y="14"/>
                  <a:pt x="66" y="30"/>
                </a:cubicBezTo>
                <a:cubicBezTo>
                  <a:pt x="66" y="46"/>
                  <a:pt x="53" y="59"/>
                  <a:pt x="37" y="59"/>
                </a:cubicBezTo>
                <a:cubicBezTo>
                  <a:pt x="26" y="59"/>
                  <a:pt x="17" y="54"/>
                  <a:pt x="12" y="45"/>
                </a:cubicBezTo>
                <a:cubicBezTo>
                  <a:pt x="18" y="39"/>
                  <a:pt x="18" y="39"/>
                  <a:pt x="18" y="39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9"/>
                  <a:pt x="28" y="46"/>
                  <a:pt x="37" y="46"/>
                </a:cubicBezTo>
                <a:cubicBezTo>
                  <a:pt x="46" y="46"/>
                  <a:pt x="53" y="39"/>
                  <a:pt x="53" y="30"/>
                </a:cubicBezTo>
                <a:cubicBezTo>
                  <a:pt x="53" y="21"/>
                  <a:pt x="46" y="14"/>
                  <a:pt x="37" y="14"/>
                </a:cubicBezTo>
                <a:cubicBezTo>
                  <a:pt x="32" y="14"/>
                  <a:pt x="27" y="17"/>
                  <a:pt x="25" y="20"/>
                </a:cubicBezTo>
                <a:cubicBezTo>
                  <a:pt x="28" y="11"/>
                  <a:pt x="28" y="11"/>
                  <a:pt x="28" y="11"/>
                </a:cubicBezTo>
                <a:cubicBezTo>
                  <a:pt x="27" y="3"/>
                  <a:pt x="27" y="3"/>
                  <a:pt x="27" y="3"/>
                </a:cubicBezTo>
                <a:cubicBezTo>
                  <a:pt x="30" y="2"/>
                  <a:pt x="34" y="1"/>
                  <a:pt x="37" y="1"/>
                </a:cubicBezTo>
                <a:close/>
                <a:moveTo>
                  <a:pt x="17" y="0"/>
                </a:moveTo>
                <a:cubicBezTo>
                  <a:pt x="10" y="5"/>
                  <a:pt x="10" y="5"/>
                  <a:pt x="10" y="5"/>
                </a:cubicBezTo>
                <a:cubicBezTo>
                  <a:pt x="0" y="32"/>
                  <a:pt x="0" y="32"/>
                  <a:pt x="0" y="32"/>
                </a:cubicBezTo>
                <a:cubicBezTo>
                  <a:pt x="2" y="41"/>
                  <a:pt x="2" y="41"/>
                  <a:pt x="2" y="41"/>
                </a:cubicBezTo>
                <a:cubicBezTo>
                  <a:pt x="10" y="44"/>
                  <a:pt x="10" y="44"/>
                  <a:pt x="10" y="44"/>
                </a:cubicBezTo>
                <a:cubicBezTo>
                  <a:pt x="15" y="38"/>
                  <a:pt x="15" y="38"/>
                  <a:pt x="15" y="38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3"/>
                  <a:pt x="25" y="3"/>
                  <a:pt x="25" y="3"/>
                </a:cubicBezTo>
                <a:cubicBezTo>
                  <a:pt x="17" y="0"/>
                  <a:pt x="17" y="0"/>
                  <a:pt x="17" y="0"/>
                </a:cubicBezTo>
                <a:close/>
                <a:moveTo>
                  <a:pt x="7" y="37"/>
                </a:moveTo>
                <a:cubicBezTo>
                  <a:pt x="8" y="37"/>
                  <a:pt x="9" y="38"/>
                  <a:pt x="9" y="39"/>
                </a:cubicBezTo>
                <a:cubicBezTo>
                  <a:pt x="9" y="40"/>
                  <a:pt x="8" y="40"/>
                  <a:pt x="7" y="40"/>
                </a:cubicBezTo>
                <a:cubicBezTo>
                  <a:pt x="6" y="40"/>
                  <a:pt x="6" y="40"/>
                  <a:pt x="6" y="39"/>
                </a:cubicBezTo>
                <a:cubicBezTo>
                  <a:pt x="6" y="38"/>
                  <a:pt x="6" y="37"/>
                  <a:pt x="7" y="37"/>
                </a:cubicBezTo>
                <a:close/>
                <a:moveTo>
                  <a:pt x="3" y="32"/>
                </a:moveTo>
                <a:cubicBezTo>
                  <a:pt x="5" y="33"/>
                  <a:pt x="5" y="33"/>
                  <a:pt x="5" y="33"/>
                </a:cubicBezTo>
                <a:cubicBezTo>
                  <a:pt x="14" y="8"/>
                  <a:pt x="14" y="8"/>
                  <a:pt x="14" y="8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9" y="6"/>
                  <a:pt x="20" y="6"/>
                </a:cubicBezTo>
                <a:cubicBezTo>
                  <a:pt x="21" y="6"/>
                  <a:pt x="21" y="6"/>
                  <a:pt x="21" y="5"/>
                </a:cubicBezTo>
                <a:cubicBezTo>
                  <a:pt x="21" y="4"/>
                  <a:pt x="21" y="3"/>
                  <a:pt x="20" y="3"/>
                </a:cubicBezTo>
                <a:cubicBezTo>
                  <a:pt x="19" y="3"/>
                  <a:pt x="18" y="4"/>
                  <a:pt x="18" y="5"/>
                </a:cubicBezTo>
                <a:cubicBezTo>
                  <a:pt x="17" y="3"/>
                  <a:pt x="17" y="3"/>
                  <a:pt x="17" y="3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3" y="32"/>
                  <a:pt x="3" y="32"/>
                  <a:pt x="3" y="32"/>
                </a:cubicBezTo>
                <a:close/>
                <a:moveTo>
                  <a:pt x="37" y="26"/>
                </a:moveTo>
                <a:cubicBezTo>
                  <a:pt x="35" y="26"/>
                  <a:pt x="33" y="28"/>
                  <a:pt x="33" y="30"/>
                </a:cubicBezTo>
                <a:cubicBezTo>
                  <a:pt x="33" y="32"/>
                  <a:pt x="35" y="34"/>
                  <a:pt x="37" y="34"/>
                </a:cubicBezTo>
                <a:cubicBezTo>
                  <a:pt x="39" y="34"/>
                  <a:pt x="41" y="32"/>
                  <a:pt x="41" y="30"/>
                </a:cubicBezTo>
                <a:cubicBezTo>
                  <a:pt x="41" y="28"/>
                  <a:pt x="39" y="26"/>
                  <a:pt x="37" y="26"/>
                </a:cubicBezTo>
                <a:close/>
                <a:moveTo>
                  <a:pt x="21" y="41"/>
                </a:moveTo>
                <a:cubicBezTo>
                  <a:pt x="21" y="41"/>
                  <a:pt x="22" y="41"/>
                  <a:pt x="22" y="41"/>
                </a:cubicBezTo>
                <a:cubicBezTo>
                  <a:pt x="23" y="40"/>
                  <a:pt x="23" y="40"/>
                  <a:pt x="22" y="40"/>
                </a:cubicBezTo>
                <a:cubicBezTo>
                  <a:pt x="22" y="39"/>
                  <a:pt x="21" y="39"/>
                  <a:pt x="21" y="39"/>
                </a:cubicBezTo>
                <a:cubicBezTo>
                  <a:pt x="21" y="40"/>
                  <a:pt x="21" y="40"/>
                  <a:pt x="21" y="41"/>
                </a:cubicBezTo>
                <a:close/>
                <a:moveTo>
                  <a:pt x="18" y="41"/>
                </a:moveTo>
                <a:cubicBezTo>
                  <a:pt x="18" y="41"/>
                  <a:pt x="19" y="41"/>
                  <a:pt x="19" y="41"/>
                </a:cubicBezTo>
                <a:cubicBezTo>
                  <a:pt x="19" y="40"/>
                  <a:pt x="19" y="40"/>
                  <a:pt x="19" y="39"/>
                </a:cubicBezTo>
                <a:cubicBezTo>
                  <a:pt x="19" y="39"/>
                  <a:pt x="18" y="39"/>
                  <a:pt x="18" y="39"/>
                </a:cubicBezTo>
                <a:cubicBezTo>
                  <a:pt x="17" y="40"/>
                  <a:pt x="17" y="40"/>
                  <a:pt x="18" y="41"/>
                </a:cubicBezTo>
                <a:close/>
                <a:moveTo>
                  <a:pt x="28" y="47"/>
                </a:moveTo>
                <a:cubicBezTo>
                  <a:pt x="29" y="47"/>
                  <a:pt x="29" y="47"/>
                  <a:pt x="30" y="47"/>
                </a:cubicBezTo>
                <a:cubicBezTo>
                  <a:pt x="30" y="46"/>
                  <a:pt x="29" y="46"/>
                  <a:pt x="29" y="46"/>
                </a:cubicBezTo>
                <a:cubicBezTo>
                  <a:pt x="28" y="45"/>
                  <a:pt x="28" y="46"/>
                  <a:pt x="28" y="46"/>
                </a:cubicBezTo>
                <a:cubicBezTo>
                  <a:pt x="28" y="47"/>
                  <a:pt x="28" y="47"/>
                  <a:pt x="28" y="47"/>
                </a:cubicBezTo>
                <a:close/>
                <a:moveTo>
                  <a:pt x="20" y="51"/>
                </a:moveTo>
                <a:cubicBezTo>
                  <a:pt x="20" y="52"/>
                  <a:pt x="21" y="51"/>
                  <a:pt x="21" y="51"/>
                </a:cubicBezTo>
                <a:cubicBezTo>
                  <a:pt x="21" y="50"/>
                  <a:pt x="21" y="50"/>
                  <a:pt x="21" y="50"/>
                </a:cubicBezTo>
                <a:cubicBezTo>
                  <a:pt x="20" y="50"/>
                  <a:pt x="20" y="50"/>
                  <a:pt x="19" y="50"/>
                </a:cubicBezTo>
                <a:cubicBezTo>
                  <a:pt x="19" y="51"/>
                  <a:pt x="20" y="51"/>
                  <a:pt x="20" y="51"/>
                </a:cubicBezTo>
                <a:close/>
                <a:moveTo>
                  <a:pt x="23" y="50"/>
                </a:moveTo>
                <a:cubicBezTo>
                  <a:pt x="23" y="50"/>
                  <a:pt x="24" y="50"/>
                  <a:pt x="24" y="50"/>
                </a:cubicBezTo>
                <a:cubicBezTo>
                  <a:pt x="24" y="49"/>
                  <a:pt x="24" y="49"/>
                  <a:pt x="23" y="48"/>
                </a:cubicBezTo>
                <a:cubicBezTo>
                  <a:pt x="23" y="48"/>
                  <a:pt x="22" y="49"/>
                  <a:pt x="22" y="49"/>
                </a:cubicBezTo>
                <a:cubicBezTo>
                  <a:pt x="22" y="50"/>
                  <a:pt x="22" y="50"/>
                  <a:pt x="23" y="50"/>
                </a:cubicBezTo>
                <a:close/>
                <a:moveTo>
                  <a:pt x="25" y="49"/>
                </a:moveTo>
                <a:cubicBezTo>
                  <a:pt x="26" y="49"/>
                  <a:pt x="26" y="49"/>
                  <a:pt x="27" y="48"/>
                </a:cubicBezTo>
                <a:cubicBezTo>
                  <a:pt x="27" y="48"/>
                  <a:pt x="26" y="47"/>
                  <a:pt x="26" y="47"/>
                </a:cubicBezTo>
                <a:cubicBezTo>
                  <a:pt x="25" y="47"/>
                  <a:pt x="25" y="47"/>
                  <a:pt x="25" y="48"/>
                </a:cubicBezTo>
                <a:cubicBezTo>
                  <a:pt x="25" y="48"/>
                  <a:pt x="25" y="49"/>
                  <a:pt x="25" y="49"/>
                </a:cubicBezTo>
                <a:close/>
                <a:moveTo>
                  <a:pt x="38" y="49"/>
                </a:moveTo>
                <a:cubicBezTo>
                  <a:pt x="39" y="49"/>
                  <a:pt x="39" y="49"/>
                  <a:pt x="39" y="48"/>
                </a:cubicBezTo>
                <a:cubicBezTo>
                  <a:pt x="39" y="48"/>
                  <a:pt x="38" y="47"/>
                  <a:pt x="38" y="47"/>
                </a:cubicBezTo>
                <a:cubicBezTo>
                  <a:pt x="37" y="48"/>
                  <a:pt x="37" y="48"/>
                  <a:pt x="37" y="49"/>
                </a:cubicBezTo>
                <a:cubicBezTo>
                  <a:pt x="37" y="49"/>
                  <a:pt x="38" y="49"/>
                  <a:pt x="38" y="49"/>
                </a:cubicBezTo>
                <a:close/>
                <a:moveTo>
                  <a:pt x="33" y="57"/>
                </a:moveTo>
                <a:cubicBezTo>
                  <a:pt x="33" y="57"/>
                  <a:pt x="34" y="56"/>
                  <a:pt x="34" y="56"/>
                </a:cubicBezTo>
                <a:cubicBezTo>
                  <a:pt x="33" y="55"/>
                  <a:pt x="33" y="55"/>
                  <a:pt x="32" y="55"/>
                </a:cubicBezTo>
                <a:cubicBezTo>
                  <a:pt x="32" y="55"/>
                  <a:pt x="32" y="56"/>
                  <a:pt x="32" y="56"/>
                </a:cubicBezTo>
                <a:cubicBezTo>
                  <a:pt x="32" y="57"/>
                  <a:pt x="32" y="57"/>
                  <a:pt x="33" y="57"/>
                </a:cubicBezTo>
                <a:close/>
                <a:moveTo>
                  <a:pt x="35" y="55"/>
                </a:moveTo>
                <a:cubicBezTo>
                  <a:pt x="35" y="54"/>
                  <a:pt x="35" y="54"/>
                  <a:pt x="35" y="54"/>
                </a:cubicBezTo>
                <a:cubicBezTo>
                  <a:pt x="35" y="53"/>
                  <a:pt x="35" y="53"/>
                  <a:pt x="34" y="53"/>
                </a:cubicBezTo>
                <a:cubicBezTo>
                  <a:pt x="34" y="53"/>
                  <a:pt x="33" y="53"/>
                  <a:pt x="33" y="54"/>
                </a:cubicBezTo>
                <a:cubicBezTo>
                  <a:pt x="34" y="54"/>
                  <a:pt x="34" y="55"/>
                  <a:pt x="35" y="55"/>
                </a:cubicBezTo>
                <a:close/>
                <a:moveTo>
                  <a:pt x="36" y="52"/>
                </a:moveTo>
                <a:cubicBezTo>
                  <a:pt x="37" y="52"/>
                  <a:pt x="37" y="51"/>
                  <a:pt x="37" y="51"/>
                </a:cubicBezTo>
                <a:cubicBezTo>
                  <a:pt x="37" y="50"/>
                  <a:pt x="36" y="50"/>
                  <a:pt x="36" y="50"/>
                </a:cubicBezTo>
                <a:cubicBezTo>
                  <a:pt x="35" y="50"/>
                  <a:pt x="35" y="51"/>
                  <a:pt x="35" y="51"/>
                </a:cubicBezTo>
                <a:cubicBezTo>
                  <a:pt x="35" y="52"/>
                  <a:pt x="36" y="52"/>
                  <a:pt x="36" y="52"/>
                </a:cubicBezTo>
                <a:close/>
                <a:moveTo>
                  <a:pt x="47" y="46"/>
                </a:moveTo>
                <a:cubicBezTo>
                  <a:pt x="48" y="46"/>
                  <a:pt x="48" y="45"/>
                  <a:pt x="47" y="45"/>
                </a:cubicBezTo>
                <a:cubicBezTo>
                  <a:pt x="47" y="44"/>
                  <a:pt x="47" y="44"/>
                  <a:pt x="46" y="45"/>
                </a:cubicBezTo>
                <a:cubicBezTo>
                  <a:pt x="46" y="45"/>
                  <a:pt x="46" y="46"/>
                  <a:pt x="46" y="46"/>
                </a:cubicBezTo>
                <a:cubicBezTo>
                  <a:pt x="47" y="46"/>
                  <a:pt x="47" y="46"/>
                  <a:pt x="47" y="46"/>
                </a:cubicBezTo>
                <a:close/>
                <a:moveTo>
                  <a:pt x="47" y="55"/>
                </a:moveTo>
                <a:cubicBezTo>
                  <a:pt x="47" y="55"/>
                  <a:pt x="47" y="54"/>
                  <a:pt x="47" y="54"/>
                </a:cubicBezTo>
                <a:cubicBezTo>
                  <a:pt x="47" y="54"/>
                  <a:pt x="46" y="54"/>
                  <a:pt x="46" y="54"/>
                </a:cubicBezTo>
                <a:cubicBezTo>
                  <a:pt x="45" y="54"/>
                  <a:pt x="45" y="55"/>
                  <a:pt x="46" y="55"/>
                </a:cubicBezTo>
                <a:cubicBezTo>
                  <a:pt x="46" y="56"/>
                  <a:pt x="46" y="56"/>
                  <a:pt x="47" y="55"/>
                </a:cubicBezTo>
                <a:close/>
                <a:moveTo>
                  <a:pt x="47" y="52"/>
                </a:moveTo>
                <a:cubicBezTo>
                  <a:pt x="47" y="52"/>
                  <a:pt x="47" y="52"/>
                  <a:pt x="47" y="51"/>
                </a:cubicBezTo>
                <a:cubicBezTo>
                  <a:pt x="47" y="51"/>
                  <a:pt x="46" y="51"/>
                  <a:pt x="46" y="51"/>
                </a:cubicBezTo>
                <a:cubicBezTo>
                  <a:pt x="45" y="52"/>
                  <a:pt x="45" y="52"/>
                  <a:pt x="46" y="52"/>
                </a:cubicBezTo>
                <a:cubicBezTo>
                  <a:pt x="46" y="53"/>
                  <a:pt x="47" y="53"/>
                  <a:pt x="47" y="52"/>
                </a:cubicBezTo>
                <a:close/>
                <a:moveTo>
                  <a:pt x="47" y="49"/>
                </a:moveTo>
                <a:cubicBezTo>
                  <a:pt x="48" y="49"/>
                  <a:pt x="48" y="48"/>
                  <a:pt x="47" y="48"/>
                </a:cubicBezTo>
                <a:cubicBezTo>
                  <a:pt x="47" y="48"/>
                  <a:pt x="46" y="48"/>
                  <a:pt x="46" y="48"/>
                </a:cubicBezTo>
                <a:cubicBezTo>
                  <a:pt x="46" y="48"/>
                  <a:pt x="46" y="49"/>
                  <a:pt x="46" y="49"/>
                </a:cubicBezTo>
                <a:cubicBezTo>
                  <a:pt x="46" y="50"/>
                  <a:pt x="47" y="50"/>
                  <a:pt x="47" y="49"/>
                </a:cubicBezTo>
                <a:close/>
                <a:moveTo>
                  <a:pt x="54" y="39"/>
                </a:moveTo>
                <a:cubicBezTo>
                  <a:pt x="54" y="38"/>
                  <a:pt x="54" y="38"/>
                  <a:pt x="53" y="38"/>
                </a:cubicBezTo>
                <a:cubicBezTo>
                  <a:pt x="53" y="37"/>
                  <a:pt x="52" y="38"/>
                  <a:pt x="52" y="38"/>
                </a:cubicBezTo>
                <a:cubicBezTo>
                  <a:pt x="52" y="39"/>
                  <a:pt x="52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lose/>
                <a:moveTo>
                  <a:pt x="58" y="47"/>
                </a:moveTo>
                <a:cubicBezTo>
                  <a:pt x="58" y="47"/>
                  <a:pt x="58" y="46"/>
                  <a:pt x="58" y="46"/>
                </a:cubicBezTo>
                <a:cubicBezTo>
                  <a:pt x="57" y="46"/>
                  <a:pt x="57" y="46"/>
                  <a:pt x="56" y="47"/>
                </a:cubicBezTo>
                <a:cubicBezTo>
                  <a:pt x="56" y="47"/>
                  <a:pt x="57" y="48"/>
                  <a:pt x="57" y="48"/>
                </a:cubicBezTo>
                <a:cubicBezTo>
                  <a:pt x="57" y="48"/>
                  <a:pt x="58" y="48"/>
                  <a:pt x="58" y="47"/>
                </a:cubicBezTo>
                <a:close/>
                <a:moveTo>
                  <a:pt x="57" y="44"/>
                </a:moveTo>
                <a:cubicBezTo>
                  <a:pt x="57" y="44"/>
                  <a:pt x="57" y="43"/>
                  <a:pt x="56" y="43"/>
                </a:cubicBezTo>
                <a:cubicBezTo>
                  <a:pt x="56" y="43"/>
                  <a:pt x="55" y="43"/>
                  <a:pt x="55" y="44"/>
                </a:cubicBezTo>
                <a:cubicBezTo>
                  <a:pt x="55" y="44"/>
                  <a:pt x="55" y="45"/>
                  <a:pt x="56" y="45"/>
                </a:cubicBezTo>
                <a:cubicBezTo>
                  <a:pt x="56" y="45"/>
                  <a:pt x="57" y="45"/>
                  <a:pt x="57" y="44"/>
                </a:cubicBezTo>
                <a:close/>
                <a:moveTo>
                  <a:pt x="55" y="42"/>
                </a:moveTo>
                <a:cubicBezTo>
                  <a:pt x="56" y="41"/>
                  <a:pt x="55" y="41"/>
                  <a:pt x="55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2"/>
                  <a:pt x="54" y="42"/>
                  <a:pt x="54" y="42"/>
                </a:cubicBezTo>
                <a:cubicBezTo>
                  <a:pt x="55" y="42"/>
                  <a:pt x="55" y="42"/>
                  <a:pt x="55" y="42"/>
                </a:cubicBezTo>
                <a:close/>
                <a:moveTo>
                  <a:pt x="56" y="29"/>
                </a:moveTo>
                <a:cubicBezTo>
                  <a:pt x="56" y="28"/>
                  <a:pt x="55" y="28"/>
                  <a:pt x="55" y="28"/>
                </a:cubicBezTo>
                <a:cubicBezTo>
                  <a:pt x="54" y="28"/>
                  <a:pt x="54" y="29"/>
                  <a:pt x="54" y="29"/>
                </a:cubicBezTo>
                <a:cubicBezTo>
                  <a:pt x="54" y="30"/>
                  <a:pt x="55" y="30"/>
                  <a:pt x="55" y="30"/>
                </a:cubicBezTo>
                <a:cubicBezTo>
                  <a:pt x="56" y="30"/>
                  <a:pt x="56" y="29"/>
                  <a:pt x="56" y="29"/>
                </a:cubicBezTo>
                <a:close/>
                <a:moveTo>
                  <a:pt x="64" y="34"/>
                </a:moveTo>
                <a:cubicBezTo>
                  <a:pt x="64" y="34"/>
                  <a:pt x="63" y="33"/>
                  <a:pt x="63" y="34"/>
                </a:cubicBezTo>
                <a:cubicBezTo>
                  <a:pt x="62" y="34"/>
                  <a:pt x="62" y="34"/>
                  <a:pt x="62" y="35"/>
                </a:cubicBezTo>
                <a:cubicBezTo>
                  <a:pt x="62" y="35"/>
                  <a:pt x="63" y="35"/>
                  <a:pt x="63" y="35"/>
                </a:cubicBezTo>
                <a:cubicBezTo>
                  <a:pt x="64" y="35"/>
                  <a:pt x="64" y="35"/>
                  <a:pt x="64" y="34"/>
                </a:cubicBezTo>
                <a:close/>
                <a:moveTo>
                  <a:pt x="61" y="32"/>
                </a:moveTo>
                <a:cubicBezTo>
                  <a:pt x="61" y="32"/>
                  <a:pt x="61" y="32"/>
                  <a:pt x="60" y="32"/>
                </a:cubicBezTo>
                <a:cubicBezTo>
                  <a:pt x="60" y="32"/>
                  <a:pt x="59" y="32"/>
                  <a:pt x="60" y="33"/>
                </a:cubicBezTo>
                <a:cubicBezTo>
                  <a:pt x="60" y="33"/>
                  <a:pt x="60" y="34"/>
                  <a:pt x="61" y="34"/>
                </a:cubicBezTo>
                <a:cubicBezTo>
                  <a:pt x="61" y="33"/>
                  <a:pt x="61" y="33"/>
                  <a:pt x="61" y="32"/>
                </a:cubicBezTo>
                <a:close/>
                <a:moveTo>
                  <a:pt x="59" y="31"/>
                </a:moveTo>
                <a:cubicBezTo>
                  <a:pt x="59" y="30"/>
                  <a:pt x="58" y="30"/>
                  <a:pt x="58" y="30"/>
                </a:cubicBezTo>
                <a:cubicBezTo>
                  <a:pt x="57" y="30"/>
                  <a:pt x="57" y="31"/>
                  <a:pt x="57" y="31"/>
                </a:cubicBezTo>
                <a:cubicBezTo>
                  <a:pt x="57" y="32"/>
                  <a:pt x="58" y="32"/>
                  <a:pt x="58" y="32"/>
                </a:cubicBezTo>
                <a:cubicBezTo>
                  <a:pt x="59" y="32"/>
                  <a:pt x="59" y="31"/>
                  <a:pt x="59" y="31"/>
                </a:cubicBezTo>
                <a:close/>
                <a:moveTo>
                  <a:pt x="53" y="20"/>
                </a:moveTo>
                <a:cubicBezTo>
                  <a:pt x="52" y="19"/>
                  <a:pt x="52" y="19"/>
                  <a:pt x="51" y="20"/>
                </a:cubicBezTo>
                <a:cubicBezTo>
                  <a:pt x="51" y="20"/>
                  <a:pt x="51" y="20"/>
                  <a:pt x="51" y="21"/>
                </a:cubicBezTo>
                <a:cubicBezTo>
                  <a:pt x="52" y="21"/>
                  <a:pt x="52" y="21"/>
                  <a:pt x="53" y="21"/>
                </a:cubicBezTo>
                <a:cubicBezTo>
                  <a:pt x="53" y="21"/>
                  <a:pt x="53" y="20"/>
                  <a:pt x="53" y="20"/>
                </a:cubicBezTo>
                <a:close/>
                <a:moveTo>
                  <a:pt x="62" y="20"/>
                </a:moveTo>
                <a:cubicBezTo>
                  <a:pt x="62" y="20"/>
                  <a:pt x="61" y="20"/>
                  <a:pt x="61" y="20"/>
                </a:cubicBezTo>
                <a:cubicBezTo>
                  <a:pt x="60" y="21"/>
                  <a:pt x="60" y="21"/>
                  <a:pt x="61" y="21"/>
                </a:cubicBezTo>
                <a:cubicBezTo>
                  <a:pt x="61" y="22"/>
                  <a:pt x="62" y="22"/>
                  <a:pt x="62" y="22"/>
                </a:cubicBezTo>
                <a:cubicBezTo>
                  <a:pt x="62" y="21"/>
                  <a:pt x="62" y="21"/>
                  <a:pt x="62" y="20"/>
                </a:cubicBezTo>
                <a:close/>
                <a:moveTo>
                  <a:pt x="59" y="20"/>
                </a:moveTo>
                <a:cubicBezTo>
                  <a:pt x="59" y="20"/>
                  <a:pt x="58" y="20"/>
                  <a:pt x="58" y="20"/>
                </a:cubicBezTo>
                <a:cubicBezTo>
                  <a:pt x="58" y="20"/>
                  <a:pt x="58" y="21"/>
                  <a:pt x="58" y="21"/>
                </a:cubicBezTo>
                <a:cubicBezTo>
                  <a:pt x="58" y="22"/>
                  <a:pt x="59" y="22"/>
                  <a:pt x="59" y="21"/>
                </a:cubicBezTo>
                <a:cubicBezTo>
                  <a:pt x="60" y="21"/>
                  <a:pt x="60" y="20"/>
                  <a:pt x="59" y="20"/>
                </a:cubicBezTo>
                <a:close/>
                <a:moveTo>
                  <a:pt x="56" y="20"/>
                </a:moveTo>
                <a:cubicBezTo>
                  <a:pt x="56" y="19"/>
                  <a:pt x="55" y="19"/>
                  <a:pt x="55" y="20"/>
                </a:cubicBezTo>
                <a:cubicBezTo>
                  <a:pt x="54" y="20"/>
                  <a:pt x="54" y="21"/>
                  <a:pt x="55" y="21"/>
                </a:cubicBezTo>
                <a:cubicBezTo>
                  <a:pt x="55" y="21"/>
                  <a:pt x="56" y="21"/>
                  <a:pt x="56" y="21"/>
                </a:cubicBezTo>
                <a:cubicBezTo>
                  <a:pt x="56" y="21"/>
                  <a:pt x="56" y="20"/>
                  <a:pt x="56" y="20"/>
                </a:cubicBezTo>
                <a:close/>
                <a:moveTo>
                  <a:pt x="45" y="13"/>
                </a:moveTo>
                <a:cubicBezTo>
                  <a:pt x="45" y="13"/>
                  <a:pt x="44" y="13"/>
                  <a:pt x="44" y="14"/>
                </a:cubicBezTo>
                <a:cubicBezTo>
                  <a:pt x="44" y="14"/>
                  <a:pt x="44" y="15"/>
                  <a:pt x="45" y="15"/>
                </a:cubicBezTo>
                <a:cubicBezTo>
                  <a:pt x="45" y="15"/>
                  <a:pt x="46" y="15"/>
                  <a:pt x="46" y="14"/>
                </a:cubicBezTo>
                <a:cubicBezTo>
                  <a:pt x="46" y="14"/>
                  <a:pt x="46" y="13"/>
                  <a:pt x="45" y="13"/>
                </a:cubicBezTo>
                <a:close/>
                <a:moveTo>
                  <a:pt x="54" y="9"/>
                </a:moveTo>
                <a:cubicBezTo>
                  <a:pt x="53" y="9"/>
                  <a:pt x="53" y="9"/>
                  <a:pt x="53" y="10"/>
                </a:cubicBezTo>
                <a:cubicBezTo>
                  <a:pt x="52" y="10"/>
                  <a:pt x="53" y="11"/>
                  <a:pt x="53" y="11"/>
                </a:cubicBezTo>
                <a:cubicBezTo>
                  <a:pt x="54" y="11"/>
                  <a:pt x="54" y="11"/>
                  <a:pt x="54" y="10"/>
                </a:cubicBezTo>
                <a:cubicBezTo>
                  <a:pt x="55" y="10"/>
                  <a:pt x="54" y="9"/>
                  <a:pt x="54" y="9"/>
                </a:cubicBezTo>
                <a:close/>
                <a:moveTo>
                  <a:pt x="51" y="10"/>
                </a:moveTo>
                <a:cubicBezTo>
                  <a:pt x="51" y="10"/>
                  <a:pt x="50" y="10"/>
                  <a:pt x="50" y="11"/>
                </a:cubicBezTo>
                <a:cubicBezTo>
                  <a:pt x="50" y="11"/>
                  <a:pt x="50" y="12"/>
                  <a:pt x="51" y="12"/>
                </a:cubicBezTo>
                <a:cubicBezTo>
                  <a:pt x="51" y="12"/>
                  <a:pt x="52" y="12"/>
                  <a:pt x="52" y="11"/>
                </a:cubicBezTo>
                <a:cubicBezTo>
                  <a:pt x="52" y="11"/>
                  <a:pt x="52" y="10"/>
                  <a:pt x="51" y="10"/>
                </a:cubicBezTo>
                <a:close/>
                <a:moveTo>
                  <a:pt x="48" y="12"/>
                </a:moveTo>
                <a:cubicBezTo>
                  <a:pt x="48" y="11"/>
                  <a:pt x="47" y="12"/>
                  <a:pt x="47" y="12"/>
                </a:cubicBezTo>
                <a:cubicBezTo>
                  <a:pt x="47" y="13"/>
                  <a:pt x="47" y="13"/>
                  <a:pt x="48" y="13"/>
                </a:cubicBezTo>
                <a:cubicBezTo>
                  <a:pt x="48" y="13"/>
                  <a:pt x="49" y="13"/>
                  <a:pt x="49" y="13"/>
                </a:cubicBezTo>
                <a:cubicBezTo>
                  <a:pt x="49" y="12"/>
                  <a:pt x="49" y="12"/>
                  <a:pt x="48" y="12"/>
                </a:cubicBezTo>
                <a:close/>
                <a:moveTo>
                  <a:pt x="36" y="11"/>
                </a:moveTo>
                <a:cubicBezTo>
                  <a:pt x="35" y="11"/>
                  <a:pt x="35" y="12"/>
                  <a:pt x="35" y="12"/>
                </a:cubicBezTo>
                <a:cubicBezTo>
                  <a:pt x="35" y="13"/>
                  <a:pt x="36" y="13"/>
                  <a:pt x="36" y="13"/>
                </a:cubicBezTo>
                <a:cubicBezTo>
                  <a:pt x="37" y="13"/>
                  <a:pt x="37" y="12"/>
                  <a:pt x="37" y="12"/>
                </a:cubicBezTo>
                <a:cubicBezTo>
                  <a:pt x="37" y="11"/>
                  <a:pt x="36" y="11"/>
                  <a:pt x="36" y="11"/>
                </a:cubicBezTo>
                <a:close/>
                <a:moveTo>
                  <a:pt x="41" y="3"/>
                </a:moveTo>
                <a:cubicBezTo>
                  <a:pt x="40" y="3"/>
                  <a:pt x="40" y="4"/>
                  <a:pt x="40" y="4"/>
                </a:cubicBezTo>
                <a:cubicBezTo>
                  <a:pt x="40" y="5"/>
                  <a:pt x="41" y="5"/>
                  <a:pt x="41" y="5"/>
                </a:cubicBezTo>
                <a:cubicBezTo>
                  <a:pt x="42" y="5"/>
                  <a:pt x="42" y="5"/>
                  <a:pt x="42" y="4"/>
                </a:cubicBezTo>
                <a:cubicBezTo>
                  <a:pt x="42" y="4"/>
                  <a:pt x="41" y="3"/>
                  <a:pt x="41" y="3"/>
                </a:cubicBezTo>
                <a:close/>
                <a:moveTo>
                  <a:pt x="39" y="6"/>
                </a:moveTo>
                <a:cubicBezTo>
                  <a:pt x="39" y="6"/>
                  <a:pt x="38" y="6"/>
                  <a:pt x="39" y="7"/>
                </a:cubicBezTo>
                <a:cubicBezTo>
                  <a:pt x="39" y="7"/>
                  <a:pt x="39" y="8"/>
                  <a:pt x="40" y="8"/>
                </a:cubicBezTo>
                <a:cubicBezTo>
                  <a:pt x="40" y="7"/>
                  <a:pt x="40" y="7"/>
                  <a:pt x="40" y="6"/>
                </a:cubicBezTo>
                <a:cubicBezTo>
                  <a:pt x="40" y="6"/>
                  <a:pt x="40" y="6"/>
                  <a:pt x="39" y="6"/>
                </a:cubicBezTo>
                <a:close/>
                <a:moveTo>
                  <a:pt x="37" y="8"/>
                </a:moveTo>
                <a:cubicBezTo>
                  <a:pt x="37" y="8"/>
                  <a:pt x="37" y="9"/>
                  <a:pt x="37" y="9"/>
                </a:cubicBezTo>
                <a:cubicBezTo>
                  <a:pt x="37" y="10"/>
                  <a:pt x="37" y="10"/>
                  <a:pt x="38" y="10"/>
                </a:cubicBezTo>
                <a:cubicBezTo>
                  <a:pt x="38" y="10"/>
                  <a:pt x="39" y="10"/>
                  <a:pt x="39" y="9"/>
                </a:cubicBezTo>
                <a:cubicBezTo>
                  <a:pt x="38" y="9"/>
                  <a:pt x="38" y="8"/>
                  <a:pt x="37" y="8"/>
                </a:cubicBezTo>
                <a:close/>
                <a:moveTo>
                  <a:pt x="28" y="28"/>
                </a:moveTo>
                <a:cubicBezTo>
                  <a:pt x="28" y="28"/>
                  <a:pt x="28" y="29"/>
                  <a:pt x="28" y="30"/>
                </a:cubicBezTo>
                <a:cubicBezTo>
                  <a:pt x="29" y="30"/>
                  <a:pt x="29" y="30"/>
                  <a:pt x="30" y="30"/>
                </a:cubicBezTo>
                <a:cubicBezTo>
                  <a:pt x="30" y="29"/>
                  <a:pt x="30" y="28"/>
                  <a:pt x="30" y="28"/>
                </a:cubicBezTo>
                <a:cubicBezTo>
                  <a:pt x="29" y="27"/>
                  <a:pt x="29" y="27"/>
                  <a:pt x="28" y="28"/>
                </a:cubicBezTo>
                <a:close/>
                <a:moveTo>
                  <a:pt x="30" y="37"/>
                </a:moveTo>
                <a:cubicBezTo>
                  <a:pt x="31" y="37"/>
                  <a:pt x="31" y="38"/>
                  <a:pt x="32" y="38"/>
                </a:cubicBezTo>
                <a:cubicBezTo>
                  <a:pt x="33" y="37"/>
                  <a:pt x="33" y="37"/>
                  <a:pt x="33" y="36"/>
                </a:cubicBezTo>
                <a:cubicBezTo>
                  <a:pt x="33" y="35"/>
                  <a:pt x="32" y="35"/>
                  <a:pt x="31" y="35"/>
                </a:cubicBezTo>
                <a:cubicBezTo>
                  <a:pt x="31" y="35"/>
                  <a:pt x="30" y="36"/>
                  <a:pt x="30" y="37"/>
                </a:cubicBezTo>
                <a:close/>
                <a:moveTo>
                  <a:pt x="39" y="39"/>
                </a:moveTo>
                <a:cubicBezTo>
                  <a:pt x="40" y="39"/>
                  <a:pt x="41" y="39"/>
                  <a:pt x="41" y="38"/>
                </a:cubicBezTo>
                <a:cubicBezTo>
                  <a:pt x="41" y="37"/>
                  <a:pt x="41" y="37"/>
                  <a:pt x="40" y="36"/>
                </a:cubicBezTo>
                <a:cubicBezTo>
                  <a:pt x="39" y="36"/>
                  <a:pt x="38" y="37"/>
                  <a:pt x="38" y="37"/>
                </a:cubicBezTo>
                <a:cubicBezTo>
                  <a:pt x="38" y="38"/>
                  <a:pt x="39" y="39"/>
                  <a:pt x="39" y="39"/>
                </a:cubicBezTo>
                <a:close/>
                <a:moveTo>
                  <a:pt x="46" y="33"/>
                </a:moveTo>
                <a:cubicBezTo>
                  <a:pt x="46" y="32"/>
                  <a:pt x="46" y="31"/>
                  <a:pt x="46" y="31"/>
                </a:cubicBezTo>
                <a:cubicBezTo>
                  <a:pt x="45" y="30"/>
                  <a:pt x="44" y="30"/>
                  <a:pt x="44" y="31"/>
                </a:cubicBezTo>
                <a:cubicBezTo>
                  <a:pt x="43" y="31"/>
                  <a:pt x="43" y="32"/>
                  <a:pt x="44" y="33"/>
                </a:cubicBezTo>
                <a:cubicBezTo>
                  <a:pt x="44" y="33"/>
                  <a:pt x="45" y="33"/>
                  <a:pt x="46" y="33"/>
                </a:cubicBezTo>
                <a:close/>
                <a:moveTo>
                  <a:pt x="43" y="24"/>
                </a:moveTo>
                <a:cubicBezTo>
                  <a:pt x="43" y="23"/>
                  <a:pt x="42" y="23"/>
                  <a:pt x="42" y="23"/>
                </a:cubicBezTo>
                <a:cubicBezTo>
                  <a:pt x="41" y="23"/>
                  <a:pt x="41" y="24"/>
                  <a:pt x="41" y="24"/>
                </a:cubicBezTo>
                <a:cubicBezTo>
                  <a:pt x="41" y="25"/>
                  <a:pt x="42" y="26"/>
                  <a:pt x="42" y="25"/>
                </a:cubicBezTo>
                <a:cubicBezTo>
                  <a:pt x="43" y="25"/>
                  <a:pt x="43" y="24"/>
                  <a:pt x="43" y="24"/>
                </a:cubicBezTo>
                <a:close/>
                <a:moveTo>
                  <a:pt x="35" y="21"/>
                </a:moveTo>
                <a:cubicBezTo>
                  <a:pt x="34" y="21"/>
                  <a:pt x="33" y="22"/>
                  <a:pt x="33" y="22"/>
                </a:cubicBezTo>
                <a:cubicBezTo>
                  <a:pt x="33" y="23"/>
                  <a:pt x="33" y="24"/>
                  <a:pt x="34" y="24"/>
                </a:cubicBezTo>
                <a:cubicBezTo>
                  <a:pt x="35" y="24"/>
                  <a:pt x="35" y="24"/>
                  <a:pt x="35" y="23"/>
                </a:cubicBezTo>
                <a:cubicBezTo>
                  <a:pt x="36" y="22"/>
                  <a:pt x="35" y="22"/>
                  <a:pt x="35" y="21"/>
                </a:cubicBezTo>
                <a:close/>
                <a:moveTo>
                  <a:pt x="37" y="18"/>
                </a:moveTo>
                <a:cubicBezTo>
                  <a:pt x="30" y="18"/>
                  <a:pt x="24" y="23"/>
                  <a:pt x="24" y="30"/>
                </a:cubicBezTo>
                <a:cubicBezTo>
                  <a:pt x="24" y="37"/>
                  <a:pt x="30" y="43"/>
                  <a:pt x="37" y="43"/>
                </a:cubicBezTo>
                <a:cubicBezTo>
                  <a:pt x="44" y="43"/>
                  <a:pt x="49" y="37"/>
                  <a:pt x="49" y="30"/>
                </a:cubicBezTo>
                <a:cubicBezTo>
                  <a:pt x="49" y="23"/>
                  <a:pt x="44" y="18"/>
                  <a:pt x="37" y="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2" name="Freeform 30"/>
          <p:cNvSpPr>
            <a:spLocks noEditPoints="1"/>
          </p:cNvSpPr>
          <p:nvPr/>
        </p:nvSpPr>
        <p:spPr bwMode="auto">
          <a:xfrm>
            <a:off x="9195093" y="4775905"/>
            <a:ext cx="982663" cy="400050"/>
          </a:xfrm>
          <a:custGeom>
            <a:avLst/>
            <a:gdLst>
              <a:gd name="T0" fmla="*/ 160435 w 98"/>
              <a:gd name="T1" fmla="*/ 150019 h 40"/>
              <a:gd name="T2" fmla="*/ 381033 w 98"/>
              <a:gd name="T3" fmla="*/ 400050 h 40"/>
              <a:gd name="T4" fmla="*/ 772092 w 98"/>
              <a:gd name="T5" fmla="*/ 400050 h 40"/>
              <a:gd name="T6" fmla="*/ 772092 w 98"/>
              <a:gd name="T7" fmla="*/ 310039 h 40"/>
              <a:gd name="T8" fmla="*/ 792147 w 98"/>
              <a:gd name="T9" fmla="*/ 310039 h 40"/>
              <a:gd name="T10" fmla="*/ 792147 w 98"/>
              <a:gd name="T11" fmla="*/ 280035 h 40"/>
              <a:gd name="T12" fmla="*/ 932527 w 98"/>
              <a:gd name="T13" fmla="*/ 170021 h 40"/>
              <a:gd name="T14" fmla="*/ 942554 w 98"/>
              <a:gd name="T15" fmla="*/ 160020 h 40"/>
              <a:gd name="T16" fmla="*/ 942554 w 98"/>
              <a:gd name="T17" fmla="*/ 160020 h 40"/>
              <a:gd name="T18" fmla="*/ 832255 w 98"/>
              <a:gd name="T19" fmla="*/ 40005 h 40"/>
              <a:gd name="T20" fmla="*/ 822228 w 98"/>
              <a:gd name="T21" fmla="*/ 40005 h 40"/>
              <a:gd name="T22" fmla="*/ 822228 w 98"/>
              <a:gd name="T23" fmla="*/ 40005 h 40"/>
              <a:gd name="T24" fmla="*/ 731984 w 98"/>
              <a:gd name="T25" fmla="*/ 110014 h 40"/>
              <a:gd name="T26" fmla="*/ 721956 w 98"/>
              <a:gd name="T27" fmla="*/ 120015 h 40"/>
              <a:gd name="T28" fmla="*/ 721956 w 98"/>
              <a:gd name="T29" fmla="*/ 130016 h 40"/>
              <a:gd name="T30" fmla="*/ 621685 w 98"/>
              <a:gd name="T31" fmla="*/ 130016 h 40"/>
              <a:gd name="T32" fmla="*/ 621685 w 98"/>
              <a:gd name="T33" fmla="*/ 100013 h 40"/>
              <a:gd name="T34" fmla="*/ 651766 w 98"/>
              <a:gd name="T35" fmla="*/ 100013 h 40"/>
              <a:gd name="T36" fmla="*/ 671821 w 98"/>
              <a:gd name="T37" fmla="*/ 80010 h 40"/>
              <a:gd name="T38" fmla="*/ 671821 w 98"/>
              <a:gd name="T39" fmla="*/ 50006 h 40"/>
              <a:gd name="T40" fmla="*/ 651766 w 98"/>
              <a:gd name="T41" fmla="*/ 20003 h 40"/>
              <a:gd name="T42" fmla="*/ 541467 w 98"/>
              <a:gd name="T43" fmla="*/ 20003 h 40"/>
              <a:gd name="T44" fmla="*/ 521413 w 98"/>
              <a:gd name="T45" fmla="*/ 50006 h 40"/>
              <a:gd name="T46" fmla="*/ 521413 w 98"/>
              <a:gd name="T47" fmla="*/ 80010 h 40"/>
              <a:gd name="T48" fmla="*/ 541467 w 98"/>
              <a:gd name="T49" fmla="*/ 100013 h 40"/>
              <a:gd name="T50" fmla="*/ 581576 w 98"/>
              <a:gd name="T51" fmla="*/ 100013 h 40"/>
              <a:gd name="T52" fmla="*/ 581576 w 98"/>
              <a:gd name="T53" fmla="*/ 130016 h 40"/>
              <a:gd name="T54" fmla="*/ 451223 w 98"/>
              <a:gd name="T55" fmla="*/ 130016 h 40"/>
              <a:gd name="T56" fmla="*/ 411114 w 98"/>
              <a:gd name="T57" fmla="*/ 210026 h 40"/>
              <a:gd name="T58" fmla="*/ 230625 w 98"/>
              <a:gd name="T59" fmla="*/ 120015 h 40"/>
              <a:gd name="T60" fmla="*/ 160435 w 98"/>
              <a:gd name="T61" fmla="*/ 150019 h 40"/>
              <a:gd name="T62" fmla="*/ 772092 w 98"/>
              <a:gd name="T63" fmla="*/ 220028 h 40"/>
              <a:gd name="T64" fmla="*/ 772092 w 98"/>
              <a:gd name="T65" fmla="*/ 180023 h 40"/>
              <a:gd name="T66" fmla="*/ 782120 w 98"/>
              <a:gd name="T67" fmla="*/ 180023 h 40"/>
              <a:gd name="T68" fmla="*/ 782120 w 98"/>
              <a:gd name="T69" fmla="*/ 150019 h 40"/>
              <a:gd name="T70" fmla="*/ 852310 w 98"/>
              <a:gd name="T71" fmla="*/ 90011 h 40"/>
              <a:gd name="T72" fmla="*/ 892418 w 98"/>
              <a:gd name="T73" fmla="*/ 120015 h 40"/>
              <a:gd name="T74" fmla="*/ 772092 w 98"/>
              <a:gd name="T75" fmla="*/ 220028 h 40"/>
              <a:gd name="T76" fmla="*/ 150408 w 98"/>
              <a:gd name="T77" fmla="*/ 170021 h 40"/>
              <a:gd name="T78" fmla="*/ 140380 w 98"/>
              <a:gd name="T79" fmla="*/ 170021 h 40"/>
              <a:gd name="T80" fmla="*/ 150408 w 98"/>
              <a:gd name="T81" fmla="*/ 170021 h 4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8"/>
              <a:gd name="T124" fmla="*/ 0 h 40"/>
              <a:gd name="T125" fmla="*/ 98 w 98"/>
              <a:gd name="T126" fmla="*/ 40 h 4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8" h="40">
                <a:moveTo>
                  <a:pt x="16" y="15"/>
                </a:moveTo>
                <a:cubicBezTo>
                  <a:pt x="38" y="40"/>
                  <a:pt x="38" y="40"/>
                  <a:pt x="38" y="40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31"/>
                  <a:pt x="77" y="31"/>
                  <a:pt x="77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28"/>
                  <a:pt x="79" y="28"/>
                  <a:pt x="79" y="28"/>
                </a:cubicBezTo>
                <a:cubicBezTo>
                  <a:pt x="93" y="17"/>
                  <a:pt x="93" y="17"/>
                  <a:pt x="93" y="17"/>
                </a:cubicBezTo>
                <a:cubicBezTo>
                  <a:pt x="94" y="16"/>
                  <a:pt x="94" y="16"/>
                  <a:pt x="94" y="16"/>
                </a:cubicBezTo>
                <a:cubicBezTo>
                  <a:pt x="94" y="16"/>
                  <a:pt x="94" y="16"/>
                  <a:pt x="94" y="16"/>
                </a:cubicBezTo>
                <a:cubicBezTo>
                  <a:pt x="98" y="8"/>
                  <a:pt x="92" y="0"/>
                  <a:pt x="83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73" y="11"/>
                  <a:pt x="73" y="11"/>
                  <a:pt x="73" y="11"/>
                </a:cubicBezTo>
                <a:cubicBezTo>
                  <a:pt x="72" y="12"/>
                  <a:pt x="72" y="12"/>
                  <a:pt x="72" y="12"/>
                </a:cubicBezTo>
                <a:cubicBezTo>
                  <a:pt x="72" y="13"/>
                  <a:pt x="72" y="13"/>
                  <a:pt x="7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0"/>
                  <a:pt x="62" y="10"/>
                  <a:pt x="62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6" y="10"/>
                  <a:pt x="67" y="9"/>
                  <a:pt x="67" y="8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3"/>
                  <a:pt x="66" y="2"/>
                  <a:pt x="65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2"/>
                  <a:pt x="52" y="3"/>
                  <a:pt x="52" y="5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9"/>
                  <a:pt x="53" y="10"/>
                  <a:pt x="54" y="10"/>
                </a:cubicBezTo>
                <a:cubicBezTo>
                  <a:pt x="58" y="10"/>
                  <a:pt x="58" y="10"/>
                  <a:pt x="58" y="10"/>
                </a:cubicBezTo>
                <a:cubicBezTo>
                  <a:pt x="58" y="13"/>
                  <a:pt x="58" y="13"/>
                  <a:pt x="58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1" y="21"/>
                  <a:pt x="41" y="21"/>
                  <a:pt x="41" y="21"/>
                </a:cubicBezTo>
                <a:cubicBezTo>
                  <a:pt x="23" y="12"/>
                  <a:pt x="23" y="12"/>
                  <a:pt x="23" y="12"/>
                </a:cubicBezTo>
                <a:cubicBezTo>
                  <a:pt x="16" y="15"/>
                  <a:pt x="16" y="15"/>
                  <a:pt x="16" y="15"/>
                </a:cubicBezTo>
                <a:close/>
                <a:moveTo>
                  <a:pt x="77" y="22"/>
                </a:moveTo>
                <a:cubicBezTo>
                  <a:pt x="77" y="18"/>
                  <a:pt x="77" y="18"/>
                  <a:pt x="77" y="18"/>
                </a:cubicBezTo>
                <a:cubicBezTo>
                  <a:pt x="78" y="18"/>
                  <a:pt x="78" y="18"/>
                  <a:pt x="78" y="18"/>
                </a:cubicBezTo>
                <a:cubicBezTo>
                  <a:pt x="78" y="15"/>
                  <a:pt x="78" y="15"/>
                  <a:pt x="78" y="15"/>
                </a:cubicBezTo>
                <a:cubicBezTo>
                  <a:pt x="85" y="9"/>
                  <a:pt x="85" y="9"/>
                  <a:pt x="85" y="9"/>
                </a:cubicBezTo>
                <a:cubicBezTo>
                  <a:pt x="88" y="8"/>
                  <a:pt x="90" y="10"/>
                  <a:pt x="89" y="12"/>
                </a:cubicBezTo>
                <a:cubicBezTo>
                  <a:pt x="77" y="22"/>
                  <a:pt x="77" y="22"/>
                  <a:pt x="77" y="22"/>
                </a:cubicBezTo>
                <a:close/>
                <a:moveTo>
                  <a:pt x="15" y="17"/>
                </a:moveTo>
                <a:cubicBezTo>
                  <a:pt x="29" y="35"/>
                  <a:pt x="0" y="35"/>
                  <a:pt x="14" y="17"/>
                </a:cubicBezTo>
                <a:lnTo>
                  <a:pt x="1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" name="Freeform 31"/>
          <p:cNvSpPr>
            <a:spLocks noEditPoints="1"/>
          </p:cNvSpPr>
          <p:nvPr/>
        </p:nvSpPr>
        <p:spPr bwMode="auto">
          <a:xfrm>
            <a:off x="10419054" y="3514070"/>
            <a:ext cx="652462" cy="722312"/>
          </a:xfrm>
          <a:custGeom>
            <a:avLst/>
            <a:gdLst>
              <a:gd name="T0" fmla="*/ 371401 w 65"/>
              <a:gd name="T1" fmla="*/ 40128 h 72"/>
              <a:gd name="T2" fmla="*/ 501894 w 65"/>
              <a:gd name="T3" fmla="*/ 270867 h 72"/>
              <a:gd name="T4" fmla="*/ 501894 w 65"/>
              <a:gd name="T5" fmla="*/ 270867 h 72"/>
              <a:gd name="T6" fmla="*/ 642424 w 65"/>
              <a:gd name="T7" fmla="*/ 511638 h 72"/>
              <a:gd name="T8" fmla="*/ 622348 w 65"/>
              <a:gd name="T9" fmla="*/ 571830 h 72"/>
              <a:gd name="T10" fmla="*/ 602273 w 65"/>
              <a:gd name="T11" fmla="*/ 581862 h 72"/>
              <a:gd name="T12" fmla="*/ 602273 w 65"/>
              <a:gd name="T13" fmla="*/ 581862 h 72"/>
              <a:gd name="T14" fmla="*/ 381439 w 65"/>
              <a:gd name="T15" fmla="*/ 581862 h 72"/>
              <a:gd name="T16" fmla="*/ 381439 w 65"/>
              <a:gd name="T17" fmla="*/ 601927 h 72"/>
              <a:gd name="T18" fmla="*/ 592235 w 65"/>
              <a:gd name="T19" fmla="*/ 652087 h 72"/>
              <a:gd name="T20" fmla="*/ 602273 w 65"/>
              <a:gd name="T21" fmla="*/ 652087 h 72"/>
              <a:gd name="T22" fmla="*/ 602273 w 65"/>
              <a:gd name="T23" fmla="*/ 672151 h 72"/>
              <a:gd name="T24" fmla="*/ 602273 w 65"/>
              <a:gd name="T25" fmla="*/ 722312 h 72"/>
              <a:gd name="T26" fmla="*/ 562121 w 65"/>
              <a:gd name="T27" fmla="*/ 722312 h 72"/>
              <a:gd name="T28" fmla="*/ 562121 w 65"/>
              <a:gd name="T29" fmla="*/ 692216 h 72"/>
              <a:gd name="T30" fmla="*/ 381439 w 65"/>
              <a:gd name="T31" fmla="*/ 652087 h 72"/>
              <a:gd name="T32" fmla="*/ 381439 w 65"/>
              <a:gd name="T33" fmla="*/ 662119 h 72"/>
              <a:gd name="T34" fmla="*/ 271023 w 65"/>
              <a:gd name="T35" fmla="*/ 662119 h 72"/>
              <a:gd name="T36" fmla="*/ 271023 w 65"/>
              <a:gd name="T37" fmla="*/ 652087 h 72"/>
              <a:gd name="T38" fmla="*/ 100379 w 65"/>
              <a:gd name="T39" fmla="*/ 692216 h 72"/>
              <a:gd name="T40" fmla="*/ 100379 w 65"/>
              <a:gd name="T41" fmla="*/ 722312 h 72"/>
              <a:gd name="T42" fmla="*/ 50189 w 65"/>
              <a:gd name="T43" fmla="*/ 722312 h 72"/>
              <a:gd name="T44" fmla="*/ 50189 w 65"/>
              <a:gd name="T45" fmla="*/ 672151 h 72"/>
              <a:gd name="T46" fmla="*/ 50189 w 65"/>
              <a:gd name="T47" fmla="*/ 652087 h 72"/>
              <a:gd name="T48" fmla="*/ 70265 w 65"/>
              <a:gd name="T49" fmla="*/ 652087 h 72"/>
              <a:gd name="T50" fmla="*/ 271023 w 65"/>
              <a:gd name="T51" fmla="*/ 601927 h 72"/>
              <a:gd name="T52" fmla="*/ 271023 w 65"/>
              <a:gd name="T53" fmla="*/ 581862 h 72"/>
              <a:gd name="T54" fmla="*/ 50189 w 65"/>
              <a:gd name="T55" fmla="*/ 581862 h 72"/>
              <a:gd name="T56" fmla="*/ 0 w 65"/>
              <a:gd name="T57" fmla="*/ 531702 h 72"/>
              <a:gd name="T58" fmla="*/ 10038 w 65"/>
              <a:gd name="T59" fmla="*/ 501606 h 72"/>
              <a:gd name="T60" fmla="*/ 150568 w 65"/>
              <a:gd name="T61" fmla="*/ 270867 h 72"/>
              <a:gd name="T62" fmla="*/ 150568 w 65"/>
              <a:gd name="T63" fmla="*/ 270867 h 72"/>
              <a:gd name="T64" fmla="*/ 150568 w 65"/>
              <a:gd name="T65" fmla="*/ 270867 h 72"/>
              <a:gd name="T66" fmla="*/ 281061 w 65"/>
              <a:gd name="T67" fmla="*/ 40128 h 72"/>
              <a:gd name="T68" fmla="*/ 351326 w 65"/>
              <a:gd name="T69" fmla="*/ 20064 h 72"/>
              <a:gd name="T70" fmla="*/ 371401 w 65"/>
              <a:gd name="T71" fmla="*/ 40128 h 72"/>
              <a:gd name="T72" fmla="*/ 301136 w 65"/>
              <a:gd name="T73" fmla="*/ 250803 h 72"/>
              <a:gd name="T74" fmla="*/ 301136 w 65"/>
              <a:gd name="T75" fmla="*/ 300963 h 72"/>
              <a:gd name="T76" fmla="*/ 311174 w 65"/>
              <a:gd name="T77" fmla="*/ 391252 h 72"/>
              <a:gd name="T78" fmla="*/ 341288 w 65"/>
              <a:gd name="T79" fmla="*/ 391252 h 72"/>
              <a:gd name="T80" fmla="*/ 361364 w 65"/>
              <a:gd name="T81" fmla="*/ 300963 h 72"/>
              <a:gd name="T82" fmla="*/ 361364 w 65"/>
              <a:gd name="T83" fmla="*/ 250803 h 72"/>
              <a:gd name="T84" fmla="*/ 301136 w 65"/>
              <a:gd name="T85" fmla="*/ 250803 h 72"/>
              <a:gd name="T86" fmla="*/ 301136 w 65"/>
              <a:gd name="T87" fmla="*/ 411317 h 72"/>
              <a:gd name="T88" fmla="*/ 301136 w 65"/>
              <a:gd name="T89" fmla="*/ 461477 h 72"/>
              <a:gd name="T90" fmla="*/ 351326 w 65"/>
              <a:gd name="T91" fmla="*/ 461477 h 72"/>
              <a:gd name="T92" fmla="*/ 351326 w 65"/>
              <a:gd name="T93" fmla="*/ 411317 h 72"/>
              <a:gd name="T94" fmla="*/ 301136 w 65"/>
              <a:gd name="T95" fmla="*/ 411317 h 72"/>
              <a:gd name="T96" fmla="*/ 421591 w 65"/>
              <a:gd name="T97" fmla="*/ 321028 h 72"/>
              <a:gd name="T98" fmla="*/ 321212 w 65"/>
              <a:gd name="T99" fmla="*/ 150482 h 72"/>
              <a:gd name="T100" fmla="*/ 230871 w 65"/>
              <a:gd name="T101" fmla="*/ 321028 h 72"/>
              <a:gd name="T102" fmla="*/ 230871 w 65"/>
              <a:gd name="T103" fmla="*/ 321028 h 72"/>
              <a:gd name="T104" fmla="*/ 140530 w 65"/>
              <a:gd name="T105" fmla="*/ 481541 h 72"/>
              <a:gd name="T106" fmla="*/ 321212 w 65"/>
              <a:gd name="T107" fmla="*/ 481541 h 72"/>
              <a:gd name="T108" fmla="*/ 511932 w 65"/>
              <a:gd name="T109" fmla="*/ 481541 h 72"/>
              <a:gd name="T110" fmla="*/ 421591 w 65"/>
              <a:gd name="T111" fmla="*/ 321028 h 72"/>
              <a:gd name="T112" fmla="*/ 421591 w 65"/>
              <a:gd name="T113" fmla="*/ 321028 h 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5"/>
              <a:gd name="T172" fmla="*/ 0 h 72"/>
              <a:gd name="T173" fmla="*/ 65 w 65"/>
              <a:gd name="T174" fmla="*/ 72 h 7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5" h="72">
                <a:moveTo>
                  <a:pt x="37" y="4"/>
                </a:moveTo>
                <a:cubicBezTo>
                  <a:pt x="50" y="27"/>
                  <a:pt x="50" y="27"/>
                  <a:pt x="50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64" y="51"/>
                  <a:pt x="64" y="51"/>
                  <a:pt x="64" y="51"/>
                </a:cubicBezTo>
                <a:cubicBezTo>
                  <a:pt x="65" y="53"/>
                  <a:pt x="64" y="56"/>
                  <a:pt x="62" y="57"/>
                </a:cubicBezTo>
                <a:cubicBezTo>
                  <a:pt x="61" y="58"/>
                  <a:pt x="60" y="58"/>
                  <a:pt x="60" y="58"/>
                </a:cubicBezTo>
                <a:cubicBezTo>
                  <a:pt x="60" y="58"/>
                  <a:pt x="60" y="58"/>
                  <a:pt x="60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60"/>
                  <a:pt x="38" y="60"/>
                  <a:pt x="38" y="60"/>
                </a:cubicBezTo>
                <a:cubicBezTo>
                  <a:pt x="59" y="65"/>
                  <a:pt x="59" y="65"/>
                  <a:pt x="59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72"/>
                  <a:pt x="60" y="72"/>
                  <a:pt x="60" y="72"/>
                </a:cubicBezTo>
                <a:cubicBezTo>
                  <a:pt x="56" y="72"/>
                  <a:pt x="56" y="72"/>
                  <a:pt x="56" y="72"/>
                </a:cubicBezTo>
                <a:cubicBezTo>
                  <a:pt x="56" y="69"/>
                  <a:pt x="56" y="69"/>
                  <a:pt x="56" y="69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66"/>
                  <a:pt x="38" y="66"/>
                  <a:pt x="38" y="66"/>
                </a:cubicBezTo>
                <a:cubicBezTo>
                  <a:pt x="27" y="66"/>
                  <a:pt x="27" y="66"/>
                  <a:pt x="27" y="66"/>
                </a:cubicBezTo>
                <a:cubicBezTo>
                  <a:pt x="27" y="65"/>
                  <a:pt x="27" y="65"/>
                  <a:pt x="27" y="65"/>
                </a:cubicBezTo>
                <a:cubicBezTo>
                  <a:pt x="10" y="69"/>
                  <a:pt x="10" y="69"/>
                  <a:pt x="10" y="69"/>
                </a:cubicBezTo>
                <a:cubicBezTo>
                  <a:pt x="10" y="72"/>
                  <a:pt x="10" y="72"/>
                  <a:pt x="10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5" y="67"/>
                  <a:pt x="5" y="67"/>
                  <a:pt x="5" y="67"/>
                </a:cubicBezTo>
                <a:cubicBezTo>
                  <a:pt x="5" y="65"/>
                  <a:pt x="5" y="65"/>
                  <a:pt x="5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27" y="60"/>
                  <a:pt x="27" y="60"/>
                  <a:pt x="27" y="60"/>
                </a:cubicBezTo>
                <a:cubicBezTo>
                  <a:pt x="27" y="58"/>
                  <a:pt x="27" y="58"/>
                  <a:pt x="27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3" y="58"/>
                  <a:pt x="0" y="56"/>
                  <a:pt x="0" y="53"/>
                </a:cubicBezTo>
                <a:cubicBezTo>
                  <a:pt x="0" y="52"/>
                  <a:pt x="1" y="51"/>
                  <a:pt x="1" y="50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28" y="4"/>
                  <a:pt x="28" y="4"/>
                  <a:pt x="28" y="4"/>
                </a:cubicBezTo>
                <a:cubicBezTo>
                  <a:pt x="30" y="1"/>
                  <a:pt x="33" y="0"/>
                  <a:pt x="35" y="2"/>
                </a:cubicBezTo>
                <a:cubicBezTo>
                  <a:pt x="36" y="2"/>
                  <a:pt x="36" y="3"/>
                  <a:pt x="37" y="4"/>
                </a:cubicBezTo>
                <a:close/>
                <a:moveTo>
                  <a:pt x="30" y="25"/>
                </a:moveTo>
                <a:cubicBezTo>
                  <a:pt x="30" y="30"/>
                  <a:pt x="30" y="30"/>
                  <a:pt x="30" y="30"/>
                </a:cubicBezTo>
                <a:cubicBezTo>
                  <a:pt x="31" y="39"/>
                  <a:pt x="31" y="39"/>
                  <a:pt x="31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25"/>
                  <a:pt x="36" y="25"/>
                  <a:pt x="36" y="25"/>
                </a:cubicBezTo>
                <a:cubicBezTo>
                  <a:pt x="30" y="25"/>
                  <a:pt x="30" y="25"/>
                  <a:pt x="30" y="25"/>
                </a:cubicBezTo>
                <a:close/>
                <a:moveTo>
                  <a:pt x="30" y="41"/>
                </a:moveTo>
                <a:cubicBezTo>
                  <a:pt x="30" y="46"/>
                  <a:pt x="30" y="46"/>
                  <a:pt x="30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1"/>
                  <a:pt x="35" y="41"/>
                  <a:pt x="35" y="41"/>
                </a:cubicBezTo>
                <a:cubicBezTo>
                  <a:pt x="30" y="41"/>
                  <a:pt x="30" y="41"/>
                  <a:pt x="30" y="41"/>
                </a:cubicBezTo>
                <a:close/>
                <a:moveTo>
                  <a:pt x="42" y="32"/>
                </a:moveTo>
                <a:cubicBezTo>
                  <a:pt x="32" y="15"/>
                  <a:pt x="32" y="15"/>
                  <a:pt x="32" y="15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14" y="48"/>
                  <a:pt x="14" y="48"/>
                  <a:pt x="14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42" y="32"/>
                  <a:pt x="42" y="32"/>
                  <a:pt x="42" y="32"/>
                </a:cubicBezTo>
                <a:cubicBezTo>
                  <a:pt x="42" y="32"/>
                  <a:pt x="42" y="32"/>
                  <a:pt x="42" y="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4" name="Freeform 32"/>
          <p:cNvSpPr>
            <a:spLocks noEditPoints="1"/>
          </p:cNvSpPr>
          <p:nvPr/>
        </p:nvSpPr>
        <p:spPr bwMode="auto">
          <a:xfrm>
            <a:off x="6166143" y="3613289"/>
            <a:ext cx="792163" cy="523875"/>
          </a:xfrm>
          <a:custGeom>
            <a:avLst/>
            <a:gdLst>
              <a:gd name="T0" fmla="*/ 591615 w 79"/>
              <a:gd name="T1" fmla="*/ 30224 h 52"/>
              <a:gd name="T2" fmla="*/ 621698 w 79"/>
              <a:gd name="T3" fmla="*/ 90671 h 52"/>
              <a:gd name="T4" fmla="*/ 671834 w 79"/>
              <a:gd name="T5" fmla="*/ 50373 h 52"/>
              <a:gd name="T6" fmla="*/ 691889 w 79"/>
              <a:gd name="T7" fmla="*/ 90671 h 52"/>
              <a:gd name="T8" fmla="*/ 731999 w 79"/>
              <a:gd name="T9" fmla="*/ 60447 h 52"/>
              <a:gd name="T10" fmla="*/ 762081 w 79"/>
              <a:gd name="T11" fmla="*/ 90671 h 52"/>
              <a:gd name="T12" fmla="*/ 792163 w 79"/>
              <a:gd name="T13" fmla="*/ 80596 h 52"/>
              <a:gd name="T14" fmla="*/ 591615 w 79"/>
              <a:gd name="T15" fmla="*/ 231714 h 52"/>
              <a:gd name="T16" fmla="*/ 20055 w 79"/>
              <a:gd name="T17" fmla="*/ 483577 h 52"/>
              <a:gd name="T18" fmla="*/ 441205 w 79"/>
              <a:gd name="T19" fmla="*/ 211565 h 52"/>
              <a:gd name="T20" fmla="*/ 220602 w 79"/>
              <a:gd name="T21" fmla="*/ 161192 h 52"/>
              <a:gd name="T22" fmla="*/ 150411 w 79"/>
              <a:gd name="T23" fmla="*/ 251863 h 52"/>
              <a:gd name="T24" fmla="*/ 150411 w 79"/>
              <a:gd name="T25" fmla="*/ 272012 h 52"/>
              <a:gd name="T26" fmla="*/ 210575 w 79"/>
              <a:gd name="T27" fmla="*/ 382832 h 52"/>
              <a:gd name="T28" fmla="*/ 421150 w 79"/>
              <a:gd name="T29" fmla="*/ 352608 h 52"/>
              <a:gd name="T30" fmla="*/ 471287 w 79"/>
              <a:gd name="T31" fmla="*/ 372757 h 52"/>
              <a:gd name="T32" fmla="*/ 471287 w 79"/>
              <a:gd name="T33" fmla="*/ 261938 h 52"/>
              <a:gd name="T34" fmla="*/ 441205 w 79"/>
              <a:gd name="T35" fmla="*/ 211565 h 52"/>
              <a:gd name="T36" fmla="*/ 401095 w 79"/>
              <a:gd name="T37" fmla="*/ 211565 h 52"/>
              <a:gd name="T38" fmla="*/ 391068 w 79"/>
              <a:gd name="T39" fmla="*/ 181341 h 52"/>
              <a:gd name="T40" fmla="*/ 260712 w 79"/>
              <a:gd name="T41" fmla="*/ 211565 h 52"/>
              <a:gd name="T42" fmla="*/ 371013 w 79"/>
              <a:gd name="T43" fmla="*/ 191416 h 52"/>
              <a:gd name="T44" fmla="*/ 250684 w 79"/>
              <a:gd name="T45" fmla="*/ 181341 h 52"/>
              <a:gd name="T46" fmla="*/ 210575 w 79"/>
              <a:gd name="T47" fmla="*/ 221639 h 52"/>
              <a:gd name="T48" fmla="*/ 250684 w 79"/>
              <a:gd name="T49" fmla="*/ 181341 h 52"/>
              <a:gd name="T50" fmla="*/ 180493 w 79"/>
              <a:gd name="T51" fmla="*/ 292161 h 52"/>
              <a:gd name="T52" fmla="*/ 250684 w 79"/>
              <a:gd name="T53" fmla="*/ 282087 h 52"/>
              <a:gd name="T54" fmla="*/ 210575 w 79"/>
              <a:gd name="T55" fmla="*/ 312310 h 52"/>
              <a:gd name="T56" fmla="*/ 401095 w 79"/>
              <a:gd name="T57" fmla="*/ 332459 h 52"/>
              <a:gd name="T58" fmla="*/ 210575 w 79"/>
              <a:gd name="T59" fmla="*/ 312310 h 52"/>
              <a:gd name="T60" fmla="*/ 371013 w 79"/>
              <a:gd name="T61" fmla="*/ 272012 h 52"/>
              <a:gd name="T62" fmla="*/ 441205 w 79"/>
              <a:gd name="T63" fmla="*/ 282087 h 52"/>
              <a:gd name="T64" fmla="*/ 100274 w 79"/>
              <a:gd name="T65" fmla="*/ 110820 h 52"/>
              <a:gd name="T66" fmla="*/ 511396 w 79"/>
              <a:gd name="T67" fmla="*/ 423130 h 52"/>
              <a:gd name="T68" fmla="*/ 100274 w 79"/>
              <a:gd name="T69" fmla="*/ 110820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9"/>
              <a:gd name="T106" fmla="*/ 0 h 52"/>
              <a:gd name="T107" fmla="*/ 79 w 79"/>
              <a:gd name="T108" fmla="*/ 52 h 5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9" h="52">
                <a:moveTo>
                  <a:pt x="2" y="4"/>
                </a:moveTo>
                <a:cubicBezTo>
                  <a:pt x="25" y="0"/>
                  <a:pt x="43" y="0"/>
                  <a:pt x="59" y="3"/>
                </a:cubicBezTo>
                <a:cubicBezTo>
                  <a:pt x="59" y="9"/>
                  <a:pt x="59" y="9"/>
                  <a:pt x="5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3" y="4"/>
                  <a:pt x="63" y="4"/>
                  <a:pt x="63" y="4"/>
                </a:cubicBezTo>
                <a:cubicBezTo>
                  <a:pt x="64" y="4"/>
                  <a:pt x="66" y="4"/>
                  <a:pt x="67" y="5"/>
                </a:cubicBezTo>
                <a:cubicBezTo>
                  <a:pt x="67" y="9"/>
                  <a:pt x="67" y="9"/>
                  <a:pt x="67" y="9"/>
                </a:cubicBezTo>
                <a:cubicBezTo>
                  <a:pt x="69" y="9"/>
                  <a:pt x="69" y="9"/>
                  <a:pt x="69" y="9"/>
                </a:cubicBezTo>
                <a:cubicBezTo>
                  <a:pt x="70" y="6"/>
                  <a:pt x="70" y="6"/>
                  <a:pt x="70" y="6"/>
                </a:cubicBezTo>
                <a:cubicBezTo>
                  <a:pt x="71" y="6"/>
                  <a:pt x="72" y="6"/>
                  <a:pt x="73" y="6"/>
                </a:cubicBezTo>
                <a:cubicBezTo>
                  <a:pt x="73" y="9"/>
                  <a:pt x="73" y="9"/>
                  <a:pt x="73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7"/>
                  <a:pt x="76" y="7"/>
                  <a:pt x="76" y="7"/>
                </a:cubicBezTo>
                <a:cubicBezTo>
                  <a:pt x="77" y="8"/>
                  <a:pt x="78" y="8"/>
                  <a:pt x="79" y="8"/>
                </a:cubicBezTo>
                <a:cubicBezTo>
                  <a:pt x="79" y="15"/>
                  <a:pt x="79" y="15"/>
                  <a:pt x="79" y="15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48"/>
                  <a:pt x="59" y="48"/>
                  <a:pt x="59" y="48"/>
                </a:cubicBezTo>
                <a:cubicBezTo>
                  <a:pt x="40" y="52"/>
                  <a:pt x="21" y="52"/>
                  <a:pt x="2" y="48"/>
                </a:cubicBezTo>
                <a:cubicBezTo>
                  <a:pt x="1" y="34"/>
                  <a:pt x="0" y="20"/>
                  <a:pt x="2" y="4"/>
                </a:cubicBezTo>
                <a:close/>
                <a:moveTo>
                  <a:pt x="44" y="21"/>
                </a:moveTo>
                <a:cubicBezTo>
                  <a:pt x="40" y="16"/>
                  <a:pt x="40" y="16"/>
                  <a:pt x="40" y="16"/>
                </a:cubicBezTo>
                <a:cubicBezTo>
                  <a:pt x="34" y="16"/>
                  <a:pt x="28" y="16"/>
                  <a:pt x="22" y="16"/>
                </a:cubicBezTo>
                <a:cubicBezTo>
                  <a:pt x="18" y="22"/>
                  <a:pt x="18" y="22"/>
                  <a:pt x="18" y="22"/>
                </a:cubicBezTo>
                <a:cubicBezTo>
                  <a:pt x="15" y="25"/>
                  <a:pt x="15" y="25"/>
                  <a:pt x="15" y="25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38"/>
                  <a:pt x="15" y="38"/>
                  <a:pt x="15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5"/>
                  <a:pt x="21" y="35"/>
                  <a:pt x="21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2" y="37"/>
                  <a:pt x="42" y="37"/>
                  <a:pt x="42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4"/>
                  <a:pt x="47" y="24"/>
                  <a:pt x="47" y="24"/>
                </a:cubicBezTo>
                <a:cubicBezTo>
                  <a:pt x="44" y="21"/>
                  <a:pt x="44" y="21"/>
                  <a:pt x="44" y="21"/>
                </a:cubicBezTo>
                <a:close/>
                <a:moveTo>
                  <a:pt x="38" y="19"/>
                </a:moveTo>
                <a:cubicBezTo>
                  <a:pt x="40" y="21"/>
                  <a:pt x="40" y="21"/>
                  <a:pt x="40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39" y="18"/>
                  <a:pt x="39" y="18"/>
                  <a:pt x="39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6" y="21"/>
                  <a:pt x="26" y="21"/>
                  <a:pt x="26" y="21"/>
                </a:cubicBezTo>
                <a:cubicBezTo>
                  <a:pt x="30" y="21"/>
                  <a:pt x="33" y="21"/>
                  <a:pt x="37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38" y="19"/>
                  <a:pt x="38" y="19"/>
                  <a:pt x="38" y="19"/>
                </a:cubicBezTo>
                <a:close/>
                <a:moveTo>
                  <a:pt x="2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2" y="22"/>
                  <a:pt x="23" y="22"/>
                </a:cubicBezTo>
                <a:cubicBezTo>
                  <a:pt x="25" y="18"/>
                  <a:pt x="25" y="18"/>
                  <a:pt x="25" y="18"/>
                </a:cubicBezTo>
                <a:close/>
                <a:moveTo>
                  <a:pt x="18" y="26"/>
                </a:moveTo>
                <a:cubicBezTo>
                  <a:pt x="18" y="29"/>
                  <a:pt x="18" y="29"/>
                  <a:pt x="18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8"/>
                  <a:pt x="25" y="28"/>
                  <a:pt x="25" y="28"/>
                </a:cubicBezTo>
                <a:cubicBezTo>
                  <a:pt x="18" y="26"/>
                  <a:pt x="18" y="26"/>
                  <a:pt x="18" y="26"/>
                </a:cubicBezTo>
                <a:close/>
                <a:moveTo>
                  <a:pt x="21" y="31"/>
                </a:moveTo>
                <a:cubicBezTo>
                  <a:pt x="22" y="33"/>
                  <a:pt x="22" y="33"/>
                  <a:pt x="22" y="33"/>
                </a:cubicBezTo>
                <a:cubicBezTo>
                  <a:pt x="26" y="33"/>
                  <a:pt x="35" y="33"/>
                  <a:pt x="40" y="33"/>
                </a:cubicBezTo>
                <a:cubicBezTo>
                  <a:pt x="40" y="30"/>
                  <a:pt x="40" y="30"/>
                  <a:pt x="40" y="30"/>
                </a:cubicBezTo>
                <a:cubicBezTo>
                  <a:pt x="21" y="31"/>
                  <a:pt x="21" y="31"/>
                  <a:pt x="21" y="31"/>
                </a:cubicBezTo>
                <a:close/>
                <a:moveTo>
                  <a:pt x="45" y="25"/>
                </a:moveTo>
                <a:cubicBezTo>
                  <a:pt x="37" y="27"/>
                  <a:pt x="37" y="27"/>
                  <a:pt x="37" y="27"/>
                </a:cubicBezTo>
                <a:cubicBezTo>
                  <a:pt x="37" y="29"/>
                  <a:pt x="37" y="29"/>
                  <a:pt x="37" y="29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5"/>
                  <a:pt x="45" y="25"/>
                  <a:pt x="45" y="25"/>
                </a:cubicBezTo>
                <a:close/>
                <a:moveTo>
                  <a:pt x="10" y="11"/>
                </a:moveTo>
                <a:cubicBezTo>
                  <a:pt x="10" y="42"/>
                  <a:pt x="10" y="42"/>
                  <a:pt x="1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11"/>
                  <a:pt x="51" y="11"/>
                  <a:pt x="51" y="11"/>
                </a:cubicBezTo>
                <a:lnTo>
                  <a:pt x="10" y="1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5" name="Freeform 33"/>
          <p:cNvSpPr>
            <a:spLocks noEditPoints="1"/>
          </p:cNvSpPr>
          <p:nvPr/>
        </p:nvSpPr>
        <p:spPr bwMode="auto">
          <a:xfrm>
            <a:off x="8334666" y="2595541"/>
            <a:ext cx="630238" cy="631825"/>
          </a:xfrm>
          <a:custGeom>
            <a:avLst/>
            <a:gdLst>
              <a:gd name="T0" fmla="*/ 540204 w 63"/>
              <a:gd name="T1" fmla="*/ 90261 h 63"/>
              <a:gd name="T2" fmla="*/ 540204 w 63"/>
              <a:gd name="T3" fmla="*/ 541564 h 63"/>
              <a:gd name="T4" fmla="*/ 90034 w 63"/>
              <a:gd name="T5" fmla="*/ 541564 h 63"/>
              <a:gd name="T6" fmla="*/ 90034 w 63"/>
              <a:gd name="T7" fmla="*/ 90261 h 63"/>
              <a:gd name="T8" fmla="*/ 310117 w 63"/>
              <a:gd name="T9" fmla="*/ 110319 h 63"/>
              <a:gd name="T10" fmla="*/ 110042 w 63"/>
              <a:gd name="T11" fmla="*/ 310898 h 63"/>
              <a:gd name="T12" fmla="*/ 130049 w 63"/>
              <a:gd name="T13" fmla="*/ 320927 h 63"/>
              <a:gd name="T14" fmla="*/ 160060 w 63"/>
              <a:gd name="T15" fmla="*/ 320927 h 63"/>
              <a:gd name="T16" fmla="*/ 130049 w 63"/>
              <a:gd name="T17" fmla="*/ 310898 h 63"/>
              <a:gd name="T18" fmla="*/ 180068 w 63"/>
              <a:gd name="T19" fmla="*/ 240695 h 63"/>
              <a:gd name="T20" fmla="*/ 160060 w 63"/>
              <a:gd name="T21" fmla="*/ 220637 h 63"/>
              <a:gd name="T22" fmla="*/ 220083 w 63"/>
              <a:gd name="T23" fmla="*/ 160463 h 63"/>
              <a:gd name="T24" fmla="*/ 250094 w 63"/>
              <a:gd name="T25" fmla="*/ 180521 h 63"/>
              <a:gd name="T26" fmla="*/ 310117 w 63"/>
              <a:gd name="T27" fmla="*/ 130377 h 63"/>
              <a:gd name="T28" fmla="*/ 320121 w 63"/>
              <a:gd name="T29" fmla="*/ 160463 h 63"/>
              <a:gd name="T30" fmla="*/ 400151 w 63"/>
              <a:gd name="T31" fmla="*/ 150435 h 63"/>
              <a:gd name="T32" fmla="*/ 400151 w 63"/>
              <a:gd name="T33" fmla="*/ 190550 h 63"/>
              <a:gd name="T34" fmla="*/ 440166 w 63"/>
              <a:gd name="T35" fmla="*/ 190550 h 63"/>
              <a:gd name="T36" fmla="*/ 440166 w 63"/>
              <a:gd name="T37" fmla="*/ 230666 h 63"/>
              <a:gd name="T38" fmla="*/ 470178 w 63"/>
              <a:gd name="T39" fmla="*/ 230666 h 63"/>
              <a:gd name="T40" fmla="*/ 460174 w 63"/>
              <a:gd name="T41" fmla="*/ 310898 h 63"/>
              <a:gd name="T42" fmla="*/ 490185 w 63"/>
              <a:gd name="T43" fmla="*/ 320927 h 63"/>
              <a:gd name="T44" fmla="*/ 520196 w 63"/>
              <a:gd name="T45" fmla="*/ 320927 h 63"/>
              <a:gd name="T46" fmla="*/ 460174 w 63"/>
              <a:gd name="T47" fmla="*/ 170492 h 63"/>
              <a:gd name="T48" fmla="*/ 470178 w 63"/>
              <a:gd name="T49" fmla="*/ 391130 h 63"/>
              <a:gd name="T50" fmla="*/ 480181 w 63"/>
              <a:gd name="T51" fmla="*/ 361043 h 63"/>
              <a:gd name="T52" fmla="*/ 500189 w 63"/>
              <a:gd name="T53" fmla="*/ 351014 h 63"/>
              <a:gd name="T54" fmla="*/ 480181 w 63"/>
              <a:gd name="T55" fmla="*/ 340985 h 63"/>
              <a:gd name="T56" fmla="*/ 510193 w 63"/>
              <a:gd name="T57" fmla="*/ 330956 h 63"/>
              <a:gd name="T58" fmla="*/ 470178 w 63"/>
              <a:gd name="T59" fmla="*/ 391130 h 63"/>
              <a:gd name="T60" fmla="*/ 160060 w 63"/>
              <a:gd name="T61" fmla="*/ 391130 h 63"/>
              <a:gd name="T62" fmla="*/ 130049 w 63"/>
              <a:gd name="T63" fmla="*/ 381101 h 63"/>
              <a:gd name="T64" fmla="*/ 160060 w 63"/>
              <a:gd name="T65" fmla="*/ 361043 h 63"/>
              <a:gd name="T66" fmla="*/ 130049 w 63"/>
              <a:gd name="T67" fmla="*/ 351014 h 63"/>
              <a:gd name="T68" fmla="*/ 160060 w 63"/>
              <a:gd name="T69" fmla="*/ 340985 h 63"/>
              <a:gd name="T70" fmla="*/ 120045 w 63"/>
              <a:gd name="T71" fmla="*/ 330956 h 63"/>
              <a:gd name="T72" fmla="*/ 270102 w 63"/>
              <a:gd name="T73" fmla="*/ 150435 h 63"/>
              <a:gd name="T74" fmla="*/ 270102 w 63"/>
              <a:gd name="T75" fmla="*/ 310898 h 63"/>
              <a:gd name="T76" fmla="*/ 310117 w 63"/>
              <a:gd name="T77" fmla="*/ 381101 h 63"/>
              <a:gd name="T78" fmla="*/ 340128 w 63"/>
              <a:gd name="T79" fmla="*/ 361043 h 63"/>
              <a:gd name="T80" fmla="*/ 320121 w 63"/>
              <a:gd name="T81" fmla="*/ 260753 h 63"/>
              <a:gd name="T82" fmla="*/ 270102 w 63"/>
              <a:gd name="T83" fmla="*/ 150435 h 63"/>
              <a:gd name="T84" fmla="*/ 310117 w 63"/>
              <a:gd name="T85" fmla="*/ 60174 h 63"/>
              <a:gd name="T86" fmla="*/ 60023 w 63"/>
              <a:gd name="T87" fmla="*/ 310898 h 63"/>
              <a:gd name="T88" fmla="*/ 310117 w 63"/>
              <a:gd name="T89" fmla="*/ 561622 h 63"/>
              <a:gd name="T90" fmla="*/ 560212 w 63"/>
              <a:gd name="T91" fmla="*/ 310898 h 6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3"/>
              <a:gd name="T139" fmla="*/ 0 h 63"/>
              <a:gd name="T140" fmla="*/ 63 w 63"/>
              <a:gd name="T141" fmla="*/ 63 h 6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62">
                <a:moveTo>
                  <a:pt x="31" y="0"/>
                </a:moveTo>
                <a:cubicBezTo>
                  <a:pt x="40" y="0"/>
                  <a:pt x="48" y="3"/>
                  <a:pt x="54" y="9"/>
                </a:cubicBezTo>
                <a:cubicBezTo>
                  <a:pt x="59" y="15"/>
                  <a:pt x="63" y="23"/>
                  <a:pt x="63" y="31"/>
                </a:cubicBezTo>
                <a:cubicBezTo>
                  <a:pt x="63" y="40"/>
                  <a:pt x="59" y="48"/>
                  <a:pt x="54" y="54"/>
                </a:cubicBezTo>
                <a:cubicBezTo>
                  <a:pt x="48" y="59"/>
                  <a:pt x="40" y="63"/>
                  <a:pt x="31" y="63"/>
                </a:cubicBezTo>
                <a:cubicBezTo>
                  <a:pt x="23" y="63"/>
                  <a:pt x="15" y="59"/>
                  <a:pt x="9" y="54"/>
                </a:cubicBezTo>
                <a:cubicBezTo>
                  <a:pt x="3" y="48"/>
                  <a:pt x="0" y="40"/>
                  <a:pt x="0" y="31"/>
                </a:cubicBezTo>
                <a:cubicBezTo>
                  <a:pt x="0" y="23"/>
                  <a:pt x="3" y="15"/>
                  <a:pt x="9" y="9"/>
                </a:cubicBezTo>
                <a:cubicBezTo>
                  <a:pt x="15" y="3"/>
                  <a:pt x="23" y="0"/>
                  <a:pt x="31" y="0"/>
                </a:cubicBezTo>
                <a:close/>
                <a:moveTo>
                  <a:pt x="31" y="11"/>
                </a:moveTo>
                <a:cubicBezTo>
                  <a:pt x="26" y="11"/>
                  <a:pt x="21" y="13"/>
                  <a:pt x="17" y="17"/>
                </a:cubicBezTo>
                <a:cubicBezTo>
                  <a:pt x="13" y="21"/>
                  <a:pt x="11" y="26"/>
                  <a:pt x="11" y="31"/>
                </a:cubicBezTo>
                <a:cubicBezTo>
                  <a:pt x="11" y="32"/>
                  <a:pt x="11" y="32"/>
                  <a:pt x="11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1"/>
                  <a:pt x="16" y="31"/>
                  <a:pt x="16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28"/>
                  <a:pt x="14" y="25"/>
                  <a:pt x="15" y="23"/>
                </a:cubicBezTo>
                <a:cubicBezTo>
                  <a:pt x="18" y="24"/>
                  <a:pt x="18" y="24"/>
                  <a:pt x="18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7" y="20"/>
                  <a:pt x="18" y="19"/>
                  <a:pt x="19" y="19"/>
                </a:cubicBezTo>
                <a:cubicBezTo>
                  <a:pt x="20" y="18"/>
                  <a:pt x="21" y="17"/>
                  <a:pt x="22" y="16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3" y="15"/>
                  <a:pt x="23" y="15"/>
                  <a:pt x="23" y="15"/>
                </a:cubicBezTo>
                <a:cubicBezTo>
                  <a:pt x="25" y="14"/>
                  <a:pt x="28" y="13"/>
                  <a:pt x="31" y="13"/>
                </a:cubicBezTo>
                <a:cubicBezTo>
                  <a:pt x="31" y="16"/>
                  <a:pt x="31" y="16"/>
                  <a:pt x="31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3"/>
                  <a:pt x="32" y="13"/>
                  <a:pt x="32" y="13"/>
                </a:cubicBezTo>
                <a:cubicBezTo>
                  <a:pt x="35" y="13"/>
                  <a:pt x="37" y="14"/>
                  <a:pt x="40" y="15"/>
                </a:cubicBezTo>
                <a:cubicBezTo>
                  <a:pt x="38" y="18"/>
                  <a:pt x="38" y="18"/>
                  <a:pt x="38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41" y="16"/>
                  <a:pt x="41" y="16"/>
                  <a:pt x="41" y="16"/>
                </a:cubicBezTo>
                <a:cubicBezTo>
                  <a:pt x="42" y="17"/>
                  <a:pt x="43" y="18"/>
                  <a:pt x="44" y="19"/>
                </a:cubicBezTo>
                <a:cubicBezTo>
                  <a:pt x="45" y="19"/>
                  <a:pt x="46" y="20"/>
                  <a:pt x="47" y="22"/>
                </a:cubicBezTo>
                <a:cubicBezTo>
                  <a:pt x="44" y="23"/>
                  <a:pt x="44" y="23"/>
                  <a:pt x="44" y="23"/>
                </a:cubicBezTo>
                <a:cubicBezTo>
                  <a:pt x="45" y="24"/>
                  <a:pt x="45" y="24"/>
                  <a:pt x="4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9" y="25"/>
                  <a:pt x="49" y="28"/>
                  <a:pt x="49" y="31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32"/>
                  <a:pt x="46" y="32"/>
                  <a:pt x="46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2" y="32"/>
                  <a:pt x="52" y="32"/>
                  <a:pt x="52" y="31"/>
                </a:cubicBezTo>
                <a:cubicBezTo>
                  <a:pt x="52" y="26"/>
                  <a:pt x="49" y="21"/>
                  <a:pt x="46" y="17"/>
                </a:cubicBezTo>
                <a:cubicBezTo>
                  <a:pt x="42" y="13"/>
                  <a:pt x="37" y="11"/>
                  <a:pt x="31" y="11"/>
                </a:cubicBezTo>
                <a:close/>
                <a:moveTo>
                  <a:pt x="47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8" y="36"/>
                  <a:pt x="48" y="36"/>
                  <a:pt x="4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50" y="35"/>
                  <a:pt x="50" y="35"/>
                  <a:pt x="50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4"/>
                  <a:pt x="48" y="34"/>
                  <a:pt x="48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3"/>
                  <a:pt x="51" y="33"/>
                  <a:pt x="51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lose/>
                <a:moveTo>
                  <a:pt x="12" y="39"/>
                </a:moveTo>
                <a:cubicBezTo>
                  <a:pt x="16" y="39"/>
                  <a:pt x="16" y="39"/>
                  <a:pt x="16" y="39"/>
                </a:cubicBezTo>
                <a:cubicBezTo>
                  <a:pt x="16" y="38"/>
                  <a:pt x="16" y="38"/>
                  <a:pt x="16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6"/>
                  <a:pt x="13" y="36"/>
                  <a:pt x="1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5"/>
                  <a:pt x="16" y="35"/>
                  <a:pt x="16" y="35"/>
                </a:cubicBezTo>
                <a:cubicBezTo>
                  <a:pt x="13" y="35"/>
                  <a:pt x="13" y="35"/>
                  <a:pt x="13" y="35"/>
                </a:cubicBezTo>
                <a:cubicBezTo>
                  <a:pt x="13" y="34"/>
                  <a:pt x="13" y="34"/>
                  <a:pt x="13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3"/>
                  <a:pt x="16" y="33"/>
                  <a:pt x="16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9"/>
                  <a:pt x="12" y="39"/>
                  <a:pt x="12" y="39"/>
                </a:cubicBezTo>
                <a:close/>
                <a:moveTo>
                  <a:pt x="27" y="15"/>
                </a:moveTo>
                <a:cubicBezTo>
                  <a:pt x="29" y="27"/>
                  <a:pt x="29" y="27"/>
                  <a:pt x="29" y="27"/>
                </a:cubicBezTo>
                <a:cubicBezTo>
                  <a:pt x="28" y="28"/>
                  <a:pt x="27" y="29"/>
                  <a:pt x="27" y="31"/>
                </a:cubicBezTo>
                <a:cubicBezTo>
                  <a:pt x="27" y="34"/>
                  <a:pt x="28" y="36"/>
                  <a:pt x="31" y="36"/>
                </a:cubicBezTo>
                <a:cubicBezTo>
                  <a:pt x="31" y="38"/>
                  <a:pt x="31" y="38"/>
                  <a:pt x="31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6"/>
                  <a:pt x="34" y="36"/>
                  <a:pt x="34" y="36"/>
                </a:cubicBezTo>
                <a:cubicBezTo>
                  <a:pt x="35" y="35"/>
                  <a:pt x="36" y="33"/>
                  <a:pt x="36" y="31"/>
                </a:cubicBezTo>
                <a:cubicBezTo>
                  <a:pt x="36" y="29"/>
                  <a:pt x="34" y="27"/>
                  <a:pt x="32" y="26"/>
                </a:cubicBezTo>
                <a:cubicBezTo>
                  <a:pt x="29" y="14"/>
                  <a:pt x="29" y="14"/>
                  <a:pt x="29" y="14"/>
                </a:cubicBezTo>
                <a:cubicBezTo>
                  <a:pt x="27" y="15"/>
                  <a:pt x="27" y="15"/>
                  <a:pt x="27" y="15"/>
                </a:cubicBezTo>
                <a:close/>
                <a:moveTo>
                  <a:pt x="49" y="14"/>
                </a:moveTo>
                <a:cubicBezTo>
                  <a:pt x="45" y="9"/>
                  <a:pt x="38" y="6"/>
                  <a:pt x="31" y="6"/>
                </a:cubicBezTo>
                <a:cubicBezTo>
                  <a:pt x="24" y="6"/>
                  <a:pt x="18" y="9"/>
                  <a:pt x="14" y="14"/>
                </a:cubicBezTo>
                <a:cubicBezTo>
                  <a:pt x="9" y="18"/>
                  <a:pt x="6" y="24"/>
                  <a:pt x="6" y="31"/>
                </a:cubicBezTo>
                <a:cubicBezTo>
                  <a:pt x="6" y="38"/>
                  <a:pt x="9" y="44"/>
                  <a:pt x="14" y="49"/>
                </a:cubicBezTo>
                <a:cubicBezTo>
                  <a:pt x="18" y="53"/>
                  <a:pt x="24" y="56"/>
                  <a:pt x="31" y="56"/>
                </a:cubicBezTo>
                <a:cubicBezTo>
                  <a:pt x="38" y="56"/>
                  <a:pt x="45" y="53"/>
                  <a:pt x="49" y="49"/>
                </a:cubicBezTo>
                <a:cubicBezTo>
                  <a:pt x="54" y="44"/>
                  <a:pt x="56" y="38"/>
                  <a:pt x="56" y="31"/>
                </a:cubicBezTo>
                <a:cubicBezTo>
                  <a:pt x="56" y="24"/>
                  <a:pt x="54" y="18"/>
                  <a:pt x="49" y="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6" name="Freeform 34"/>
          <p:cNvSpPr>
            <a:spLocks noEditPoints="1"/>
          </p:cNvSpPr>
          <p:nvPr/>
        </p:nvSpPr>
        <p:spPr bwMode="auto">
          <a:xfrm>
            <a:off x="9406229" y="1484371"/>
            <a:ext cx="641350" cy="742950"/>
          </a:xfrm>
          <a:custGeom>
            <a:avLst/>
            <a:gdLst>
              <a:gd name="T0" fmla="*/ 511076 w 64"/>
              <a:gd name="T1" fmla="*/ 250997 h 74"/>
              <a:gd name="T2" fmla="*/ 521097 w 64"/>
              <a:gd name="T3" fmla="*/ 261036 h 74"/>
              <a:gd name="T4" fmla="*/ 481013 w 64"/>
              <a:gd name="T5" fmla="*/ 351395 h 74"/>
              <a:gd name="T6" fmla="*/ 320675 w 64"/>
              <a:gd name="T7" fmla="*/ 491953 h 74"/>
              <a:gd name="T8" fmla="*/ 160338 w 64"/>
              <a:gd name="T9" fmla="*/ 351395 h 74"/>
              <a:gd name="T10" fmla="*/ 130274 w 64"/>
              <a:gd name="T11" fmla="*/ 261036 h 74"/>
              <a:gd name="T12" fmla="*/ 130274 w 64"/>
              <a:gd name="T13" fmla="*/ 250997 h 74"/>
              <a:gd name="T14" fmla="*/ 180380 w 64"/>
              <a:gd name="T15" fmla="*/ 60239 h 74"/>
              <a:gd name="T16" fmla="*/ 501055 w 64"/>
              <a:gd name="T17" fmla="*/ 240957 h 74"/>
              <a:gd name="T18" fmla="*/ 521097 w 64"/>
              <a:gd name="T19" fmla="*/ 722870 h 74"/>
              <a:gd name="T20" fmla="*/ 561181 w 64"/>
              <a:gd name="T21" fmla="*/ 662631 h 74"/>
              <a:gd name="T22" fmla="*/ 531118 w 64"/>
              <a:gd name="T23" fmla="*/ 642551 h 74"/>
              <a:gd name="T24" fmla="*/ 501055 w 64"/>
              <a:gd name="T25" fmla="*/ 622472 h 74"/>
              <a:gd name="T26" fmla="*/ 460970 w 64"/>
              <a:gd name="T27" fmla="*/ 622472 h 74"/>
              <a:gd name="T28" fmla="*/ 481013 w 64"/>
              <a:gd name="T29" fmla="*/ 722870 h 74"/>
              <a:gd name="T30" fmla="*/ 130274 w 64"/>
              <a:gd name="T31" fmla="*/ 732910 h 74"/>
              <a:gd name="T32" fmla="*/ 190401 w 64"/>
              <a:gd name="T33" fmla="*/ 682711 h 74"/>
              <a:gd name="T34" fmla="*/ 220464 w 64"/>
              <a:gd name="T35" fmla="*/ 662631 h 74"/>
              <a:gd name="T36" fmla="*/ 400844 w 64"/>
              <a:gd name="T37" fmla="*/ 672671 h 74"/>
              <a:gd name="T38" fmla="*/ 440928 w 64"/>
              <a:gd name="T39" fmla="*/ 692751 h 74"/>
              <a:gd name="T40" fmla="*/ 140295 w 64"/>
              <a:gd name="T41" fmla="*/ 602392 h 74"/>
              <a:gd name="T42" fmla="*/ 100211 w 64"/>
              <a:gd name="T43" fmla="*/ 622472 h 74"/>
              <a:gd name="T44" fmla="*/ 70148 w 64"/>
              <a:gd name="T45" fmla="*/ 642551 h 74"/>
              <a:gd name="T46" fmla="*/ 50105 w 64"/>
              <a:gd name="T47" fmla="*/ 672671 h 74"/>
              <a:gd name="T48" fmla="*/ 170359 w 64"/>
              <a:gd name="T49" fmla="*/ 622472 h 74"/>
              <a:gd name="T50" fmla="*/ 190401 w 64"/>
              <a:gd name="T51" fmla="*/ 491953 h 74"/>
              <a:gd name="T52" fmla="*/ 450949 w 64"/>
              <a:gd name="T53" fmla="*/ 491953 h 74"/>
              <a:gd name="T54" fmla="*/ 631329 w 64"/>
              <a:gd name="T55" fmla="*/ 732910 h 74"/>
              <a:gd name="T56" fmla="*/ 571202 w 64"/>
              <a:gd name="T57" fmla="*/ 732910 h 74"/>
              <a:gd name="T58" fmla="*/ 581223 w 64"/>
              <a:gd name="T59" fmla="*/ 662631 h 74"/>
              <a:gd name="T60" fmla="*/ 561181 w 64"/>
              <a:gd name="T61" fmla="*/ 642551 h 74"/>
              <a:gd name="T62" fmla="*/ 531118 w 64"/>
              <a:gd name="T63" fmla="*/ 612432 h 74"/>
              <a:gd name="T64" fmla="*/ 491034 w 64"/>
              <a:gd name="T65" fmla="*/ 592352 h 74"/>
              <a:gd name="T66" fmla="*/ 310654 w 64"/>
              <a:gd name="T67" fmla="*/ 582312 h 74"/>
              <a:gd name="T68" fmla="*/ 130274 w 64"/>
              <a:gd name="T69" fmla="*/ 592352 h 74"/>
              <a:gd name="T70" fmla="*/ 100211 w 64"/>
              <a:gd name="T71" fmla="*/ 612432 h 74"/>
              <a:gd name="T72" fmla="*/ 70148 w 64"/>
              <a:gd name="T73" fmla="*/ 642551 h 74"/>
              <a:gd name="T74" fmla="*/ 40084 w 64"/>
              <a:gd name="T75" fmla="*/ 662631 h 74"/>
              <a:gd name="T76" fmla="*/ 50105 w 64"/>
              <a:gd name="T77" fmla="*/ 732910 h 74"/>
              <a:gd name="T78" fmla="*/ 0 w 64"/>
              <a:gd name="T79" fmla="*/ 732910 h 74"/>
              <a:gd name="T80" fmla="*/ 481013 w 64"/>
              <a:gd name="T81" fmla="*/ 271076 h 74"/>
              <a:gd name="T82" fmla="*/ 440928 w 64"/>
              <a:gd name="T83" fmla="*/ 230917 h 74"/>
              <a:gd name="T84" fmla="*/ 190401 w 64"/>
              <a:gd name="T85" fmla="*/ 271076 h 74"/>
              <a:gd name="T86" fmla="*/ 160338 w 64"/>
              <a:gd name="T87" fmla="*/ 271076 h 74"/>
              <a:gd name="T88" fmla="*/ 160338 w 64"/>
              <a:gd name="T89" fmla="*/ 311236 h 74"/>
              <a:gd name="T90" fmla="*/ 190401 w 64"/>
              <a:gd name="T91" fmla="*/ 331316 h 74"/>
              <a:gd name="T92" fmla="*/ 240506 w 64"/>
              <a:gd name="T93" fmla="*/ 421674 h 74"/>
              <a:gd name="T94" fmla="*/ 400844 w 64"/>
              <a:gd name="T95" fmla="*/ 421674 h 74"/>
              <a:gd name="T96" fmla="*/ 460970 w 64"/>
              <a:gd name="T97" fmla="*/ 331316 h 74"/>
              <a:gd name="T98" fmla="*/ 481013 w 64"/>
              <a:gd name="T99" fmla="*/ 311236 h 74"/>
              <a:gd name="T100" fmla="*/ 481013 w 64"/>
              <a:gd name="T101" fmla="*/ 271076 h 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4"/>
              <a:gd name="T154" fmla="*/ 0 h 74"/>
              <a:gd name="T155" fmla="*/ 64 w 64"/>
              <a:gd name="T156" fmla="*/ 74 h 7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4" h="74">
                <a:moveTo>
                  <a:pt x="50" y="24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2" y="26"/>
                  <a:pt x="52" y="26"/>
                  <a:pt x="52" y="26"/>
                </a:cubicBezTo>
                <a:cubicBezTo>
                  <a:pt x="52" y="29"/>
                  <a:pt x="51" y="31"/>
                  <a:pt x="51" y="32"/>
                </a:cubicBezTo>
                <a:cubicBezTo>
                  <a:pt x="50" y="34"/>
                  <a:pt x="49" y="35"/>
                  <a:pt x="48" y="35"/>
                </a:cubicBezTo>
                <a:cubicBezTo>
                  <a:pt x="47" y="39"/>
                  <a:pt x="45" y="42"/>
                  <a:pt x="42" y="45"/>
                </a:cubicBezTo>
                <a:cubicBezTo>
                  <a:pt x="39" y="47"/>
                  <a:pt x="36" y="49"/>
                  <a:pt x="32" y="49"/>
                </a:cubicBezTo>
                <a:cubicBezTo>
                  <a:pt x="29" y="49"/>
                  <a:pt x="25" y="47"/>
                  <a:pt x="22" y="45"/>
                </a:cubicBezTo>
                <a:cubicBezTo>
                  <a:pt x="19" y="42"/>
                  <a:pt x="17" y="39"/>
                  <a:pt x="16" y="35"/>
                </a:cubicBezTo>
                <a:cubicBezTo>
                  <a:pt x="15" y="35"/>
                  <a:pt x="14" y="34"/>
                  <a:pt x="13" y="32"/>
                </a:cubicBezTo>
                <a:cubicBezTo>
                  <a:pt x="13" y="31"/>
                  <a:pt x="13" y="29"/>
                  <a:pt x="13" y="26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4" y="25"/>
                </a:cubicBezTo>
                <a:cubicBezTo>
                  <a:pt x="12" y="14"/>
                  <a:pt x="13" y="10"/>
                  <a:pt x="18" y="6"/>
                </a:cubicBezTo>
                <a:cubicBezTo>
                  <a:pt x="25" y="0"/>
                  <a:pt x="38" y="0"/>
                  <a:pt x="45" y="5"/>
                </a:cubicBezTo>
                <a:cubicBezTo>
                  <a:pt x="50" y="9"/>
                  <a:pt x="52" y="15"/>
                  <a:pt x="50" y="24"/>
                </a:cubicBezTo>
                <a:close/>
                <a:moveTo>
                  <a:pt x="46" y="62"/>
                </a:moveTo>
                <a:cubicBezTo>
                  <a:pt x="44" y="66"/>
                  <a:pt x="48" y="71"/>
                  <a:pt x="52" y="72"/>
                </a:cubicBezTo>
                <a:cubicBezTo>
                  <a:pt x="59" y="74"/>
                  <a:pt x="60" y="68"/>
                  <a:pt x="58" y="67"/>
                </a:cubicBezTo>
                <a:cubicBezTo>
                  <a:pt x="57" y="66"/>
                  <a:pt x="56" y="66"/>
                  <a:pt x="56" y="66"/>
                </a:cubicBezTo>
                <a:cubicBezTo>
                  <a:pt x="56" y="66"/>
                  <a:pt x="56" y="65"/>
                  <a:pt x="55" y="64"/>
                </a:cubicBezTo>
                <a:cubicBezTo>
                  <a:pt x="54" y="64"/>
                  <a:pt x="53" y="64"/>
                  <a:pt x="53" y="64"/>
                </a:cubicBezTo>
                <a:cubicBezTo>
                  <a:pt x="53" y="64"/>
                  <a:pt x="54" y="62"/>
                  <a:pt x="52" y="62"/>
                </a:cubicBezTo>
                <a:cubicBezTo>
                  <a:pt x="51" y="61"/>
                  <a:pt x="50" y="62"/>
                  <a:pt x="50" y="62"/>
                </a:cubicBezTo>
                <a:cubicBezTo>
                  <a:pt x="50" y="62"/>
                  <a:pt x="50" y="61"/>
                  <a:pt x="49" y="60"/>
                </a:cubicBezTo>
                <a:cubicBezTo>
                  <a:pt x="48" y="60"/>
                  <a:pt x="47" y="61"/>
                  <a:pt x="46" y="62"/>
                </a:cubicBezTo>
                <a:close/>
                <a:moveTo>
                  <a:pt x="44" y="69"/>
                </a:moveTo>
                <a:cubicBezTo>
                  <a:pt x="46" y="70"/>
                  <a:pt x="47" y="71"/>
                  <a:pt x="48" y="72"/>
                </a:cubicBezTo>
                <a:cubicBezTo>
                  <a:pt x="48" y="72"/>
                  <a:pt x="49" y="73"/>
                  <a:pt x="49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4" y="72"/>
                  <a:pt x="14" y="72"/>
                </a:cubicBezTo>
                <a:cubicBezTo>
                  <a:pt x="15" y="70"/>
                  <a:pt x="17" y="69"/>
                  <a:pt x="19" y="68"/>
                </a:cubicBezTo>
                <a:cubicBezTo>
                  <a:pt x="19" y="67"/>
                  <a:pt x="19" y="66"/>
                  <a:pt x="19" y="64"/>
                </a:cubicBezTo>
                <a:cubicBezTo>
                  <a:pt x="21" y="64"/>
                  <a:pt x="22" y="65"/>
                  <a:pt x="22" y="66"/>
                </a:cubicBezTo>
                <a:cubicBezTo>
                  <a:pt x="25" y="65"/>
                  <a:pt x="28" y="65"/>
                  <a:pt x="31" y="65"/>
                </a:cubicBezTo>
                <a:cubicBezTo>
                  <a:pt x="34" y="65"/>
                  <a:pt x="37" y="65"/>
                  <a:pt x="40" y="67"/>
                </a:cubicBezTo>
                <a:cubicBezTo>
                  <a:pt x="40" y="65"/>
                  <a:pt x="41" y="64"/>
                  <a:pt x="43" y="64"/>
                </a:cubicBezTo>
                <a:cubicBezTo>
                  <a:pt x="44" y="66"/>
                  <a:pt x="44" y="67"/>
                  <a:pt x="44" y="69"/>
                </a:cubicBezTo>
                <a:close/>
                <a:moveTo>
                  <a:pt x="17" y="62"/>
                </a:moveTo>
                <a:cubicBezTo>
                  <a:pt x="16" y="61"/>
                  <a:pt x="15" y="60"/>
                  <a:pt x="14" y="60"/>
                </a:cubicBezTo>
                <a:cubicBezTo>
                  <a:pt x="13" y="61"/>
                  <a:pt x="13" y="62"/>
                  <a:pt x="13" y="62"/>
                </a:cubicBezTo>
                <a:cubicBezTo>
                  <a:pt x="13" y="62"/>
                  <a:pt x="12" y="61"/>
                  <a:pt x="10" y="62"/>
                </a:cubicBezTo>
                <a:cubicBezTo>
                  <a:pt x="9" y="62"/>
                  <a:pt x="9" y="64"/>
                  <a:pt x="9" y="64"/>
                </a:cubicBezTo>
                <a:cubicBezTo>
                  <a:pt x="9" y="64"/>
                  <a:pt x="8" y="64"/>
                  <a:pt x="7" y="64"/>
                </a:cubicBezTo>
                <a:cubicBezTo>
                  <a:pt x="6" y="65"/>
                  <a:pt x="7" y="66"/>
                  <a:pt x="7" y="66"/>
                </a:cubicBezTo>
                <a:cubicBezTo>
                  <a:pt x="7" y="66"/>
                  <a:pt x="6" y="66"/>
                  <a:pt x="5" y="67"/>
                </a:cubicBezTo>
                <a:cubicBezTo>
                  <a:pt x="3" y="68"/>
                  <a:pt x="4" y="74"/>
                  <a:pt x="11" y="72"/>
                </a:cubicBezTo>
                <a:cubicBezTo>
                  <a:pt x="15" y="71"/>
                  <a:pt x="18" y="66"/>
                  <a:pt x="17" y="62"/>
                </a:cubicBezTo>
                <a:close/>
                <a:moveTo>
                  <a:pt x="8" y="49"/>
                </a:moveTo>
                <a:cubicBezTo>
                  <a:pt x="11" y="49"/>
                  <a:pt x="17" y="49"/>
                  <a:pt x="19" y="49"/>
                </a:cubicBezTo>
                <a:cubicBezTo>
                  <a:pt x="22" y="53"/>
                  <a:pt x="27" y="55"/>
                  <a:pt x="32" y="55"/>
                </a:cubicBezTo>
                <a:cubicBezTo>
                  <a:pt x="37" y="55"/>
                  <a:pt x="41" y="52"/>
                  <a:pt x="45" y="49"/>
                </a:cubicBezTo>
                <a:cubicBezTo>
                  <a:pt x="47" y="49"/>
                  <a:pt x="53" y="49"/>
                  <a:pt x="56" y="49"/>
                </a:cubicBezTo>
                <a:cubicBezTo>
                  <a:pt x="61" y="54"/>
                  <a:pt x="64" y="66"/>
                  <a:pt x="63" y="73"/>
                </a:cubicBezTo>
                <a:cubicBezTo>
                  <a:pt x="58" y="73"/>
                  <a:pt x="58" y="73"/>
                  <a:pt x="58" y="73"/>
                </a:cubicBezTo>
                <a:cubicBezTo>
                  <a:pt x="57" y="73"/>
                  <a:pt x="57" y="73"/>
                  <a:pt x="57" y="73"/>
                </a:cubicBezTo>
                <a:cubicBezTo>
                  <a:pt x="58" y="73"/>
                  <a:pt x="59" y="72"/>
                  <a:pt x="59" y="71"/>
                </a:cubicBezTo>
                <a:cubicBezTo>
                  <a:pt x="60" y="70"/>
                  <a:pt x="60" y="67"/>
                  <a:pt x="58" y="66"/>
                </a:cubicBezTo>
                <a:cubicBezTo>
                  <a:pt x="58" y="66"/>
                  <a:pt x="58" y="66"/>
                  <a:pt x="57" y="65"/>
                </a:cubicBezTo>
                <a:cubicBezTo>
                  <a:pt x="57" y="65"/>
                  <a:pt x="57" y="64"/>
                  <a:pt x="56" y="64"/>
                </a:cubicBezTo>
                <a:cubicBezTo>
                  <a:pt x="56" y="63"/>
                  <a:pt x="55" y="63"/>
                  <a:pt x="54" y="63"/>
                </a:cubicBezTo>
                <a:cubicBezTo>
                  <a:pt x="54" y="62"/>
                  <a:pt x="54" y="61"/>
                  <a:pt x="53" y="61"/>
                </a:cubicBezTo>
                <a:cubicBezTo>
                  <a:pt x="52" y="60"/>
                  <a:pt x="51" y="60"/>
                  <a:pt x="51" y="60"/>
                </a:cubicBezTo>
                <a:cubicBezTo>
                  <a:pt x="50" y="60"/>
                  <a:pt x="50" y="60"/>
                  <a:pt x="49" y="59"/>
                </a:cubicBezTo>
                <a:cubicBezTo>
                  <a:pt x="48" y="59"/>
                  <a:pt x="46" y="60"/>
                  <a:pt x="45" y="61"/>
                </a:cubicBezTo>
                <a:cubicBezTo>
                  <a:pt x="41" y="59"/>
                  <a:pt x="36" y="58"/>
                  <a:pt x="31" y="58"/>
                </a:cubicBezTo>
                <a:cubicBezTo>
                  <a:pt x="26" y="58"/>
                  <a:pt x="21" y="59"/>
                  <a:pt x="17" y="61"/>
                </a:cubicBezTo>
                <a:cubicBezTo>
                  <a:pt x="16" y="60"/>
                  <a:pt x="15" y="59"/>
                  <a:pt x="13" y="59"/>
                </a:cubicBezTo>
                <a:cubicBezTo>
                  <a:pt x="13" y="60"/>
                  <a:pt x="12" y="60"/>
                  <a:pt x="12" y="60"/>
                </a:cubicBezTo>
                <a:cubicBezTo>
                  <a:pt x="11" y="60"/>
                  <a:pt x="11" y="60"/>
                  <a:pt x="10" y="61"/>
                </a:cubicBezTo>
                <a:cubicBezTo>
                  <a:pt x="9" y="61"/>
                  <a:pt x="9" y="62"/>
                  <a:pt x="8" y="63"/>
                </a:cubicBezTo>
                <a:cubicBezTo>
                  <a:pt x="8" y="63"/>
                  <a:pt x="7" y="63"/>
                  <a:pt x="7" y="64"/>
                </a:cubicBezTo>
                <a:cubicBezTo>
                  <a:pt x="6" y="64"/>
                  <a:pt x="6" y="65"/>
                  <a:pt x="6" y="65"/>
                </a:cubicBezTo>
                <a:cubicBezTo>
                  <a:pt x="5" y="66"/>
                  <a:pt x="5" y="66"/>
                  <a:pt x="4" y="66"/>
                </a:cubicBezTo>
                <a:cubicBezTo>
                  <a:pt x="3" y="67"/>
                  <a:pt x="3" y="70"/>
                  <a:pt x="4" y="71"/>
                </a:cubicBezTo>
                <a:cubicBezTo>
                  <a:pt x="4" y="72"/>
                  <a:pt x="4" y="72"/>
                  <a:pt x="5" y="73"/>
                </a:cubicBezTo>
                <a:cubicBezTo>
                  <a:pt x="5" y="73"/>
                  <a:pt x="5" y="73"/>
                  <a:pt x="4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67"/>
                  <a:pt x="2" y="55"/>
                  <a:pt x="8" y="49"/>
                </a:cubicBezTo>
                <a:close/>
                <a:moveTo>
                  <a:pt x="48" y="27"/>
                </a:moveTo>
                <a:cubicBezTo>
                  <a:pt x="47" y="27"/>
                  <a:pt x="46" y="27"/>
                  <a:pt x="46" y="27"/>
                </a:cubicBezTo>
                <a:cubicBezTo>
                  <a:pt x="45" y="26"/>
                  <a:pt x="45" y="25"/>
                  <a:pt x="44" y="23"/>
                </a:cubicBezTo>
                <a:cubicBezTo>
                  <a:pt x="38" y="25"/>
                  <a:pt x="31" y="25"/>
                  <a:pt x="22" y="22"/>
                </a:cubicBezTo>
                <a:cubicBezTo>
                  <a:pt x="21" y="24"/>
                  <a:pt x="20" y="25"/>
                  <a:pt x="19" y="27"/>
                </a:cubicBezTo>
                <a:cubicBezTo>
                  <a:pt x="19" y="27"/>
                  <a:pt x="17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9"/>
                  <a:pt x="16" y="30"/>
                  <a:pt x="16" y="31"/>
                </a:cubicBezTo>
                <a:cubicBezTo>
                  <a:pt x="17" y="32"/>
                  <a:pt x="17" y="33"/>
                  <a:pt x="18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4"/>
                  <a:pt x="19" y="34"/>
                  <a:pt x="19" y="34"/>
                </a:cubicBezTo>
                <a:cubicBezTo>
                  <a:pt x="20" y="37"/>
                  <a:pt x="22" y="40"/>
                  <a:pt x="24" y="42"/>
                </a:cubicBezTo>
                <a:cubicBezTo>
                  <a:pt x="26" y="45"/>
                  <a:pt x="29" y="46"/>
                  <a:pt x="32" y="46"/>
                </a:cubicBezTo>
                <a:cubicBezTo>
                  <a:pt x="35" y="46"/>
                  <a:pt x="38" y="45"/>
                  <a:pt x="40" y="42"/>
                </a:cubicBezTo>
                <a:cubicBezTo>
                  <a:pt x="43" y="40"/>
                  <a:pt x="45" y="37"/>
                  <a:pt x="46" y="34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3"/>
                  <a:pt x="48" y="32"/>
                  <a:pt x="48" y="31"/>
                </a:cubicBezTo>
                <a:cubicBezTo>
                  <a:pt x="48" y="30"/>
                  <a:pt x="49" y="29"/>
                  <a:pt x="49" y="27"/>
                </a:cubicBezTo>
                <a:cubicBezTo>
                  <a:pt x="49" y="27"/>
                  <a:pt x="48" y="27"/>
                  <a:pt x="48" y="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7" name="Freeform 35"/>
          <p:cNvSpPr>
            <a:spLocks noEditPoints="1"/>
          </p:cNvSpPr>
          <p:nvPr/>
        </p:nvSpPr>
        <p:spPr bwMode="auto">
          <a:xfrm>
            <a:off x="9355429" y="3550583"/>
            <a:ext cx="703262" cy="649287"/>
          </a:xfrm>
          <a:custGeom>
            <a:avLst/>
            <a:gdLst>
              <a:gd name="T0" fmla="*/ 592749 w 70"/>
              <a:gd name="T1" fmla="*/ 309660 h 65"/>
              <a:gd name="T2" fmla="*/ 140652 w 70"/>
              <a:gd name="T3" fmla="*/ 209770 h 65"/>
              <a:gd name="T4" fmla="*/ 0 w 70"/>
              <a:gd name="T5" fmla="*/ 349616 h 65"/>
              <a:gd name="T6" fmla="*/ 200932 w 70"/>
              <a:gd name="T7" fmla="*/ 269704 h 65"/>
              <a:gd name="T8" fmla="*/ 200932 w 70"/>
              <a:gd name="T9" fmla="*/ 279693 h 65"/>
              <a:gd name="T10" fmla="*/ 200932 w 70"/>
              <a:gd name="T11" fmla="*/ 279693 h 65"/>
              <a:gd name="T12" fmla="*/ 200932 w 70"/>
              <a:gd name="T13" fmla="*/ 289682 h 65"/>
              <a:gd name="T14" fmla="*/ 200932 w 70"/>
              <a:gd name="T15" fmla="*/ 299671 h 65"/>
              <a:gd name="T16" fmla="*/ 200932 w 70"/>
              <a:gd name="T17" fmla="*/ 299671 h 65"/>
              <a:gd name="T18" fmla="*/ 200932 w 70"/>
              <a:gd name="T19" fmla="*/ 309660 h 65"/>
              <a:gd name="T20" fmla="*/ 200932 w 70"/>
              <a:gd name="T21" fmla="*/ 309660 h 65"/>
              <a:gd name="T22" fmla="*/ 200932 w 70"/>
              <a:gd name="T23" fmla="*/ 309660 h 65"/>
              <a:gd name="T24" fmla="*/ 210979 w 70"/>
              <a:gd name="T25" fmla="*/ 319649 h 65"/>
              <a:gd name="T26" fmla="*/ 210979 w 70"/>
              <a:gd name="T27" fmla="*/ 319649 h 65"/>
              <a:gd name="T28" fmla="*/ 210979 w 70"/>
              <a:gd name="T29" fmla="*/ 329638 h 65"/>
              <a:gd name="T30" fmla="*/ 210979 w 70"/>
              <a:gd name="T31" fmla="*/ 339627 h 65"/>
              <a:gd name="T32" fmla="*/ 210979 w 70"/>
              <a:gd name="T33" fmla="*/ 339627 h 65"/>
              <a:gd name="T34" fmla="*/ 210979 w 70"/>
              <a:gd name="T35" fmla="*/ 339627 h 65"/>
              <a:gd name="T36" fmla="*/ 210979 w 70"/>
              <a:gd name="T37" fmla="*/ 349616 h 65"/>
              <a:gd name="T38" fmla="*/ 221025 w 70"/>
              <a:gd name="T39" fmla="*/ 349616 h 65"/>
              <a:gd name="T40" fmla="*/ 221025 w 70"/>
              <a:gd name="T41" fmla="*/ 359605 h 65"/>
              <a:gd name="T42" fmla="*/ 221025 w 70"/>
              <a:gd name="T43" fmla="*/ 359605 h 65"/>
              <a:gd name="T44" fmla="*/ 221025 w 70"/>
              <a:gd name="T45" fmla="*/ 359605 h 65"/>
              <a:gd name="T46" fmla="*/ 251165 w 70"/>
              <a:gd name="T47" fmla="*/ 439517 h 65"/>
              <a:gd name="T48" fmla="*/ 301398 w 70"/>
              <a:gd name="T49" fmla="*/ 489463 h 65"/>
              <a:gd name="T50" fmla="*/ 331538 w 70"/>
              <a:gd name="T51" fmla="*/ 489463 h 65"/>
              <a:gd name="T52" fmla="*/ 341584 w 70"/>
              <a:gd name="T53" fmla="*/ 489463 h 65"/>
              <a:gd name="T54" fmla="*/ 351631 w 70"/>
              <a:gd name="T55" fmla="*/ 489463 h 65"/>
              <a:gd name="T56" fmla="*/ 361678 w 70"/>
              <a:gd name="T57" fmla="*/ 489463 h 65"/>
              <a:gd name="T58" fmla="*/ 361678 w 70"/>
              <a:gd name="T59" fmla="*/ 489463 h 65"/>
              <a:gd name="T60" fmla="*/ 371724 w 70"/>
              <a:gd name="T61" fmla="*/ 489463 h 65"/>
              <a:gd name="T62" fmla="*/ 371724 w 70"/>
              <a:gd name="T63" fmla="*/ 489463 h 65"/>
              <a:gd name="T64" fmla="*/ 391817 w 70"/>
              <a:gd name="T65" fmla="*/ 489463 h 65"/>
              <a:gd name="T66" fmla="*/ 401864 w 70"/>
              <a:gd name="T67" fmla="*/ 489463 h 65"/>
              <a:gd name="T68" fmla="*/ 452097 w 70"/>
              <a:gd name="T69" fmla="*/ 439517 h 65"/>
              <a:gd name="T70" fmla="*/ 492283 w 70"/>
              <a:gd name="T71" fmla="*/ 369594 h 65"/>
              <a:gd name="T72" fmla="*/ 492283 w 70"/>
              <a:gd name="T73" fmla="*/ 359605 h 65"/>
              <a:gd name="T74" fmla="*/ 492283 w 70"/>
              <a:gd name="T75" fmla="*/ 359605 h 65"/>
              <a:gd name="T76" fmla="*/ 492283 w 70"/>
              <a:gd name="T77" fmla="*/ 349616 h 65"/>
              <a:gd name="T78" fmla="*/ 492283 w 70"/>
              <a:gd name="T79" fmla="*/ 349616 h 65"/>
              <a:gd name="T80" fmla="*/ 492283 w 70"/>
              <a:gd name="T81" fmla="*/ 339627 h 65"/>
              <a:gd name="T82" fmla="*/ 502330 w 70"/>
              <a:gd name="T83" fmla="*/ 339627 h 65"/>
              <a:gd name="T84" fmla="*/ 502330 w 70"/>
              <a:gd name="T85" fmla="*/ 339627 h 65"/>
              <a:gd name="T86" fmla="*/ 502330 w 70"/>
              <a:gd name="T87" fmla="*/ 329638 h 65"/>
              <a:gd name="T88" fmla="*/ 502330 w 70"/>
              <a:gd name="T89" fmla="*/ 329638 h 65"/>
              <a:gd name="T90" fmla="*/ 502330 w 70"/>
              <a:gd name="T91" fmla="*/ 319649 h 65"/>
              <a:gd name="T92" fmla="*/ 502330 w 70"/>
              <a:gd name="T93" fmla="*/ 319649 h 65"/>
              <a:gd name="T94" fmla="*/ 502330 w 70"/>
              <a:gd name="T95" fmla="*/ 309660 h 65"/>
              <a:gd name="T96" fmla="*/ 512377 w 70"/>
              <a:gd name="T97" fmla="*/ 309660 h 65"/>
              <a:gd name="T98" fmla="*/ 512377 w 70"/>
              <a:gd name="T99" fmla="*/ 299671 h 65"/>
              <a:gd name="T100" fmla="*/ 512377 w 70"/>
              <a:gd name="T101" fmla="*/ 299671 h 65"/>
              <a:gd name="T102" fmla="*/ 512377 w 70"/>
              <a:gd name="T103" fmla="*/ 289682 h 65"/>
              <a:gd name="T104" fmla="*/ 512377 w 70"/>
              <a:gd name="T105" fmla="*/ 289682 h 65"/>
              <a:gd name="T106" fmla="*/ 512377 w 70"/>
              <a:gd name="T107" fmla="*/ 289682 h 65"/>
              <a:gd name="T108" fmla="*/ 512377 w 70"/>
              <a:gd name="T109" fmla="*/ 279693 h 65"/>
              <a:gd name="T110" fmla="*/ 512377 w 70"/>
              <a:gd name="T111" fmla="*/ 279693 h 65"/>
              <a:gd name="T112" fmla="*/ 703262 w 70"/>
              <a:gd name="T113" fmla="*/ 419539 h 65"/>
              <a:gd name="T114" fmla="*/ 90419 w 70"/>
              <a:gd name="T115" fmla="*/ 409550 h 65"/>
              <a:gd name="T116" fmla="*/ 411911 w 70"/>
              <a:gd name="T117" fmla="*/ 549397 h 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0"/>
              <a:gd name="T178" fmla="*/ 0 h 65"/>
              <a:gd name="T179" fmla="*/ 70 w 70"/>
              <a:gd name="T180" fmla="*/ 65 h 6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0" h="65">
                <a:moveTo>
                  <a:pt x="35" y="0"/>
                </a:moveTo>
                <a:cubicBezTo>
                  <a:pt x="45" y="0"/>
                  <a:pt x="54" y="4"/>
                  <a:pt x="60" y="10"/>
                </a:cubicBezTo>
                <a:cubicBezTo>
                  <a:pt x="66" y="16"/>
                  <a:pt x="70" y="25"/>
                  <a:pt x="70" y="35"/>
                </a:cubicBezTo>
                <a:cubicBezTo>
                  <a:pt x="70" y="37"/>
                  <a:pt x="70" y="38"/>
                  <a:pt x="70" y="40"/>
                </a:cubicBezTo>
                <a:cubicBezTo>
                  <a:pt x="64" y="39"/>
                  <a:pt x="57" y="38"/>
                  <a:pt x="51" y="38"/>
                </a:cubicBezTo>
                <a:cubicBezTo>
                  <a:pt x="51" y="36"/>
                  <a:pt x="52" y="35"/>
                  <a:pt x="52" y="34"/>
                </a:cubicBezTo>
                <a:cubicBezTo>
                  <a:pt x="53" y="32"/>
                  <a:pt x="53" y="30"/>
                  <a:pt x="54" y="28"/>
                </a:cubicBezTo>
                <a:cubicBezTo>
                  <a:pt x="59" y="31"/>
                  <a:pt x="59" y="31"/>
                  <a:pt x="59" y="31"/>
                </a:cubicBezTo>
                <a:cubicBezTo>
                  <a:pt x="60" y="31"/>
                  <a:pt x="61" y="31"/>
                  <a:pt x="62" y="30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29"/>
                  <a:pt x="61" y="28"/>
                  <a:pt x="61" y="26"/>
                </a:cubicBezTo>
                <a:cubicBezTo>
                  <a:pt x="59" y="25"/>
                  <a:pt x="58" y="23"/>
                  <a:pt x="56" y="21"/>
                </a:cubicBezTo>
                <a:cubicBezTo>
                  <a:pt x="55" y="20"/>
                  <a:pt x="54" y="17"/>
                  <a:pt x="54" y="15"/>
                </a:cubicBezTo>
                <a:cubicBezTo>
                  <a:pt x="49" y="11"/>
                  <a:pt x="42" y="8"/>
                  <a:pt x="35" y="8"/>
                </a:cubicBezTo>
                <a:cubicBezTo>
                  <a:pt x="28" y="8"/>
                  <a:pt x="22" y="11"/>
                  <a:pt x="17" y="15"/>
                </a:cubicBezTo>
                <a:cubicBezTo>
                  <a:pt x="17" y="17"/>
                  <a:pt x="16" y="20"/>
                  <a:pt x="14" y="21"/>
                </a:cubicBezTo>
                <a:cubicBezTo>
                  <a:pt x="13" y="23"/>
                  <a:pt x="11" y="25"/>
                  <a:pt x="10" y="27"/>
                </a:cubicBezTo>
                <a:cubicBezTo>
                  <a:pt x="9" y="28"/>
                  <a:pt x="9" y="29"/>
                  <a:pt x="9" y="30"/>
                </a:cubicBezTo>
                <a:cubicBezTo>
                  <a:pt x="9" y="31"/>
                  <a:pt x="10" y="31"/>
                  <a:pt x="11" y="31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30"/>
                  <a:pt x="18" y="32"/>
                  <a:pt x="19" y="34"/>
                </a:cubicBezTo>
                <a:cubicBezTo>
                  <a:pt x="19" y="35"/>
                  <a:pt x="19" y="36"/>
                  <a:pt x="20" y="38"/>
                </a:cubicBezTo>
                <a:cubicBezTo>
                  <a:pt x="13" y="38"/>
                  <a:pt x="7" y="39"/>
                  <a:pt x="1" y="40"/>
                </a:cubicBezTo>
                <a:cubicBezTo>
                  <a:pt x="0" y="38"/>
                  <a:pt x="0" y="36"/>
                  <a:pt x="0" y="35"/>
                </a:cubicBezTo>
                <a:cubicBezTo>
                  <a:pt x="0" y="25"/>
                  <a:pt x="4" y="16"/>
                  <a:pt x="11" y="10"/>
                </a:cubicBezTo>
                <a:cubicBezTo>
                  <a:pt x="17" y="4"/>
                  <a:pt x="26" y="0"/>
                  <a:pt x="35" y="0"/>
                </a:cubicBezTo>
                <a:close/>
                <a:moveTo>
                  <a:pt x="35" y="23"/>
                </a:moveTo>
                <a:cubicBezTo>
                  <a:pt x="30" y="23"/>
                  <a:pt x="26" y="24"/>
                  <a:pt x="21" y="25"/>
                </a:cubicBezTo>
                <a:cubicBezTo>
                  <a:pt x="20" y="25"/>
                  <a:pt x="20" y="26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40"/>
                  <a:pt x="24" y="42"/>
                  <a:pt x="25" y="44"/>
                </a:cubicBezTo>
                <a:cubicBezTo>
                  <a:pt x="26" y="45"/>
                  <a:pt x="27" y="47"/>
                  <a:pt x="27" y="48"/>
                </a:cubicBezTo>
                <a:cubicBezTo>
                  <a:pt x="27" y="48"/>
                  <a:pt x="28" y="48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1" y="49"/>
                  <a:pt x="31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2" y="48"/>
                  <a:pt x="43" y="48"/>
                  <a:pt x="44" y="48"/>
                </a:cubicBezTo>
                <a:cubicBezTo>
                  <a:pt x="44" y="47"/>
                  <a:pt x="45" y="45"/>
                  <a:pt x="45" y="44"/>
                </a:cubicBezTo>
                <a:cubicBezTo>
                  <a:pt x="46" y="42"/>
                  <a:pt x="47" y="40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9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6"/>
                  <a:pt x="51" y="25"/>
                  <a:pt x="50" y="25"/>
                </a:cubicBezTo>
                <a:cubicBezTo>
                  <a:pt x="45" y="24"/>
                  <a:pt x="40" y="23"/>
                  <a:pt x="35" y="23"/>
                </a:cubicBezTo>
                <a:close/>
                <a:moveTo>
                  <a:pt x="70" y="42"/>
                </a:moveTo>
                <a:cubicBezTo>
                  <a:pt x="69" y="45"/>
                  <a:pt x="68" y="49"/>
                  <a:pt x="66" y="52"/>
                </a:cubicBezTo>
                <a:cubicBezTo>
                  <a:pt x="63" y="57"/>
                  <a:pt x="59" y="61"/>
                  <a:pt x="54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2" y="61"/>
                  <a:pt x="8" y="57"/>
                  <a:pt x="5" y="52"/>
                </a:cubicBezTo>
                <a:cubicBezTo>
                  <a:pt x="3" y="49"/>
                  <a:pt x="2" y="45"/>
                  <a:pt x="1" y="42"/>
                </a:cubicBezTo>
                <a:cubicBezTo>
                  <a:pt x="9" y="41"/>
                  <a:pt x="9" y="41"/>
                  <a:pt x="9" y="41"/>
                </a:cubicBezTo>
                <a:cubicBezTo>
                  <a:pt x="10" y="43"/>
                  <a:pt x="11" y="46"/>
                  <a:pt x="12" y="48"/>
                </a:cubicBezTo>
                <a:cubicBezTo>
                  <a:pt x="14" y="52"/>
                  <a:pt x="17" y="55"/>
                  <a:pt x="20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7" y="57"/>
                  <a:pt x="29" y="57"/>
                  <a:pt x="29" y="55"/>
                </a:cubicBezTo>
                <a:cubicBezTo>
                  <a:pt x="30" y="51"/>
                  <a:pt x="30" y="51"/>
                  <a:pt x="30" y="51"/>
                </a:cubicBezTo>
                <a:cubicBezTo>
                  <a:pt x="31" y="51"/>
                  <a:pt x="33" y="52"/>
                  <a:pt x="35" y="52"/>
                </a:cubicBezTo>
                <a:cubicBezTo>
                  <a:pt x="37" y="52"/>
                  <a:pt x="39" y="51"/>
                  <a:pt x="41" y="51"/>
                </a:cubicBezTo>
                <a:cubicBezTo>
                  <a:pt x="41" y="55"/>
                  <a:pt x="41" y="55"/>
                  <a:pt x="41" y="55"/>
                </a:cubicBezTo>
                <a:cubicBezTo>
                  <a:pt x="42" y="57"/>
                  <a:pt x="44" y="57"/>
                  <a:pt x="46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4" y="55"/>
                  <a:pt x="57" y="52"/>
                  <a:pt x="59" y="48"/>
                </a:cubicBezTo>
                <a:cubicBezTo>
                  <a:pt x="60" y="46"/>
                  <a:pt x="61" y="43"/>
                  <a:pt x="62" y="41"/>
                </a:cubicBezTo>
                <a:lnTo>
                  <a:pt x="70" y="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8" name="Freeform 36"/>
          <p:cNvSpPr>
            <a:spLocks noEditPoints="1"/>
          </p:cNvSpPr>
          <p:nvPr/>
        </p:nvSpPr>
        <p:spPr bwMode="auto">
          <a:xfrm>
            <a:off x="10477791" y="4699705"/>
            <a:ext cx="593725" cy="552450"/>
          </a:xfrm>
          <a:custGeom>
            <a:avLst/>
            <a:gdLst>
              <a:gd name="T0" fmla="*/ 251578 w 59"/>
              <a:gd name="T1" fmla="*/ 110490 h 55"/>
              <a:gd name="T2" fmla="*/ 342147 w 59"/>
              <a:gd name="T3" fmla="*/ 110490 h 55"/>
              <a:gd name="T4" fmla="*/ 342147 w 59"/>
              <a:gd name="T5" fmla="*/ 522316 h 55"/>
              <a:gd name="T6" fmla="*/ 251578 w 59"/>
              <a:gd name="T7" fmla="*/ 522316 h 55"/>
              <a:gd name="T8" fmla="*/ 251578 w 59"/>
              <a:gd name="T9" fmla="*/ 110490 h 55"/>
              <a:gd name="T10" fmla="*/ 271705 w 59"/>
              <a:gd name="T11" fmla="*/ 90401 h 55"/>
              <a:gd name="T12" fmla="*/ 181136 w 59"/>
              <a:gd name="T13" fmla="*/ 0 h 55"/>
              <a:gd name="T14" fmla="*/ 140884 w 59"/>
              <a:gd name="T15" fmla="*/ 0 h 55"/>
              <a:gd name="T16" fmla="*/ 271705 w 59"/>
              <a:gd name="T17" fmla="*/ 90401 h 55"/>
              <a:gd name="T18" fmla="*/ 251578 w 59"/>
              <a:gd name="T19" fmla="*/ 90401 h 55"/>
              <a:gd name="T20" fmla="*/ 70442 w 59"/>
              <a:gd name="T21" fmla="*/ 30134 h 55"/>
              <a:gd name="T22" fmla="*/ 90568 w 59"/>
              <a:gd name="T23" fmla="*/ 10045 h 55"/>
              <a:gd name="T24" fmla="*/ 251578 w 59"/>
              <a:gd name="T25" fmla="*/ 90401 h 55"/>
              <a:gd name="T26" fmla="*/ 322020 w 59"/>
              <a:gd name="T27" fmla="*/ 90401 h 55"/>
              <a:gd name="T28" fmla="*/ 412589 w 59"/>
              <a:gd name="T29" fmla="*/ 0 h 55"/>
              <a:gd name="T30" fmla="*/ 452841 w 59"/>
              <a:gd name="T31" fmla="*/ 0 h 55"/>
              <a:gd name="T32" fmla="*/ 322020 w 59"/>
              <a:gd name="T33" fmla="*/ 90401 h 55"/>
              <a:gd name="T34" fmla="*/ 352210 w 59"/>
              <a:gd name="T35" fmla="*/ 90401 h 55"/>
              <a:gd name="T36" fmla="*/ 533346 w 59"/>
              <a:gd name="T37" fmla="*/ 30134 h 55"/>
              <a:gd name="T38" fmla="*/ 503157 w 59"/>
              <a:gd name="T39" fmla="*/ 10045 h 55"/>
              <a:gd name="T40" fmla="*/ 352210 w 59"/>
              <a:gd name="T41" fmla="*/ 90401 h 55"/>
              <a:gd name="T42" fmla="*/ 352210 w 59"/>
              <a:gd name="T43" fmla="*/ 110490 h 55"/>
              <a:gd name="T44" fmla="*/ 352210 w 59"/>
              <a:gd name="T45" fmla="*/ 522316 h 55"/>
              <a:gd name="T46" fmla="*/ 593725 w 59"/>
              <a:gd name="T47" fmla="*/ 472094 h 55"/>
              <a:gd name="T48" fmla="*/ 593725 w 59"/>
              <a:gd name="T49" fmla="*/ 60267 h 55"/>
              <a:gd name="T50" fmla="*/ 352210 w 59"/>
              <a:gd name="T51" fmla="*/ 110490 h 55"/>
              <a:gd name="T52" fmla="*/ 231452 w 59"/>
              <a:gd name="T53" fmla="*/ 110490 h 55"/>
              <a:gd name="T54" fmla="*/ 231452 w 59"/>
              <a:gd name="T55" fmla="*/ 522316 h 55"/>
              <a:gd name="T56" fmla="*/ 0 w 59"/>
              <a:gd name="T57" fmla="*/ 472094 h 55"/>
              <a:gd name="T58" fmla="*/ 0 w 59"/>
              <a:gd name="T59" fmla="*/ 60267 h 55"/>
              <a:gd name="T60" fmla="*/ 231452 w 59"/>
              <a:gd name="T61" fmla="*/ 110490 h 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9"/>
              <a:gd name="T94" fmla="*/ 0 h 55"/>
              <a:gd name="T95" fmla="*/ 59 w 59"/>
              <a:gd name="T96" fmla="*/ 55 h 5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9" h="55">
                <a:moveTo>
                  <a:pt x="25" y="11"/>
                </a:moveTo>
                <a:cubicBezTo>
                  <a:pt x="28" y="13"/>
                  <a:pt x="31" y="12"/>
                  <a:pt x="34" y="11"/>
                </a:cubicBezTo>
                <a:cubicBezTo>
                  <a:pt x="34" y="25"/>
                  <a:pt x="34" y="38"/>
                  <a:pt x="34" y="52"/>
                </a:cubicBezTo>
                <a:cubicBezTo>
                  <a:pt x="31" y="54"/>
                  <a:pt x="28" y="55"/>
                  <a:pt x="25" y="52"/>
                </a:cubicBezTo>
                <a:cubicBezTo>
                  <a:pt x="25" y="38"/>
                  <a:pt x="25" y="25"/>
                  <a:pt x="25" y="11"/>
                </a:cubicBezTo>
                <a:close/>
                <a:moveTo>
                  <a:pt x="27" y="9"/>
                </a:moveTo>
                <a:cubicBezTo>
                  <a:pt x="25" y="5"/>
                  <a:pt x="22" y="2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20" y="3"/>
                  <a:pt x="24" y="6"/>
                  <a:pt x="27" y="9"/>
                </a:cubicBezTo>
                <a:close/>
                <a:moveTo>
                  <a:pt x="25" y="9"/>
                </a:moveTo>
                <a:cubicBezTo>
                  <a:pt x="19" y="6"/>
                  <a:pt x="13" y="4"/>
                  <a:pt x="7" y="3"/>
                </a:cubicBezTo>
                <a:cubicBezTo>
                  <a:pt x="7" y="2"/>
                  <a:pt x="8" y="2"/>
                  <a:pt x="9" y="1"/>
                </a:cubicBezTo>
                <a:cubicBezTo>
                  <a:pt x="16" y="3"/>
                  <a:pt x="21" y="6"/>
                  <a:pt x="25" y="9"/>
                </a:cubicBezTo>
                <a:close/>
                <a:moveTo>
                  <a:pt x="32" y="9"/>
                </a:moveTo>
                <a:cubicBezTo>
                  <a:pt x="34" y="5"/>
                  <a:pt x="37" y="2"/>
                  <a:pt x="41" y="0"/>
                </a:cubicBezTo>
                <a:cubicBezTo>
                  <a:pt x="42" y="0"/>
                  <a:pt x="44" y="0"/>
                  <a:pt x="45" y="0"/>
                </a:cubicBezTo>
                <a:cubicBezTo>
                  <a:pt x="40" y="3"/>
                  <a:pt x="36" y="6"/>
                  <a:pt x="32" y="9"/>
                </a:cubicBezTo>
                <a:close/>
                <a:moveTo>
                  <a:pt x="35" y="9"/>
                </a:moveTo>
                <a:cubicBezTo>
                  <a:pt x="40" y="6"/>
                  <a:pt x="46" y="4"/>
                  <a:pt x="53" y="3"/>
                </a:cubicBezTo>
                <a:cubicBezTo>
                  <a:pt x="52" y="2"/>
                  <a:pt x="51" y="2"/>
                  <a:pt x="50" y="1"/>
                </a:cubicBezTo>
                <a:cubicBezTo>
                  <a:pt x="44" y="3"/>
                  <a:pt x="39" y="6"/>
                  <a:pt x="35" y="9"/>
                </a:cubicBezTo>
                <a:close/>
                <a:moveTo>
                  <a:pt x="35" y="11"/>
                </a:moveTo>
                <a:cubicBezTo>
                  <a:pt x="35" y="25"/>
                  <a:pt x="35" y="38"/>
                  <a:pt x="35" y="52"/>
                </a:cubicBezTo>
                <a:cubicBezTo>
                  <a:pt x="43" y="50"/>
                  <a:pt x="51" y="48"/>
                  <a:pt x="59" y="47"/>
                </a:cubicBezTo>
                <a:cubicBezTo>
                  <a:pt x="59" y="33"/>
                  <a:pt x="59" y="19"/>
                  <a:pt x="59" y="6"/>
                </a:cubicBezTo>
                <a:cubicBezTo>
                  <a:pt x="50" y="7"/>
                  <a:pt x="43" y="8"/>
                  <a:pt x="35" y="11"/>
                </a:cubicBezTo>
                <a:close/>
                <a:moveTo>
                  <a:pt x="23" y="11"/>
                </a:moveTo>
                <a:cubicBezTo>
                  <a:pt x="23" y="25"/>
                  <a:pt x="23" y="38"/>
                  <a:pt x="23" y="52"/>
                </a:cubicBezTo>
                <a:cubicBezTo>
                  <a:pt x="16" y="50"/>
                  <a:pt x="8" y="48"/>
                  <a:pt x="0" y="47"/>
                </a:cubicBezTo>
                <a:cubicBezTo>
                  <a:pt x="0" y="33"/>
                  <a:pt x="0" y="19"/>
                  <a:pt x="0" y="6"/>
                </a:cubicBezTo>
                <a:cubicBezTo>
                  <a:pt x="8" y="7"/>
                  <a:pt x="16" y="8"/>
                  <a:pt x="23" y="1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9" name="Freeform 39"/>
          <p:cNvSpPr>
            <a:spLocks noEditPoints="1"/>
          </p:cNvSpPr>
          <p:nvPr/>
        </p:nvSpPr>
        <p:spPr bwMode="auto">
          <a:xfrm>
            <a:off x="10419054" y="5766384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" name="Freeform 53"/>
          <p:cNvSpPr>
            <a:spLocks noEditPoints="1"/>
          </p:cNvSpPr>
          <p:nvPr/>
        </p:nvSpPr>
        <p:spPr bwMode="auto">
          <a:xfrm>
            <a:off x="8323556" y="3538676"/>
            <a:ext cx="731837" cy="673100"/>
          </a:xfrm>
          <a:custGeom>
            <a:avLst/>
            <a:gdLst>
              <a:gd name="T0" fmla="*/ 110277 w 73"/>
              <a:gd name="T1" fmla="*/ 321481 h 67"/>
              <a:gd name="T2" fmla="*/ 110277 w 73"/>
              <a:gd name="T3" fmla="*/ 221018 h 67"/>
              <a:gd name="T4" fmla="*/ 220554 w 73"/>
              <a:gd name="T5" fmla="*/ 261203 h 67"/>
              <a:gd name="T6" fmla="*/ 240604 w 73"/>
              <a:gd name="T7" fmla="*/ 271249 h 67"/>
              <a:gd name="T8" fmla="*/ 671686 w 73"/>
              <a:gd name="T9" fmla="*/ 411897 h 67"/>
              <a:gd name="T10" fmla="*/ 721812 w 73"/>
              <a:gd name="T11" fmla="*/ 401851 h 67"/>
              <a:gd name="T12" fmla="*/ 711787 w 73"/>
              <a:gd name="T13" fmla="*/ 431990 h 67"/>
              <a:gd name="T14" fmla="*/ 681711 w 73"/>
              <a:gd name="T15" fmla="*/ 492267 h 67"/>
              <a:gd name="T16" fmla="*/ 651636 w 73"/>
              <a:gd name="T17" fmla="*/ 431990 h 67"/>
              <a:gd name="T18" fmla="*/ 611535 w 73"/>
              <a:gd name="T19" fmla="*/ 653007 h 67"/>
              <a:gd name="T20" fmla="*/ 591485 w 73"/>
              <a:gd name="T21" fmla="*/ 673100 h 67"/>
              <a:gd name="T22" fmla="*/ 481208 w 73"/>
              <a:gd name="T23" fmla="*/ 673100 h 67"/>
              <a:gd name="T24" fmla="*/ 461158 w 73"/>
              <a:gd name="T25" fmla="*/ 602776 h 67"/>
              <a:gd name="T26" fmla="*/ 290730 w 73"/>
              <a:gd name="T27" fmla="*/ 602776 h 67"/>
              <a:gd name="T28" fmla="*/ 270679 w 73"/>
              <a:gd name="T29" fmla="*/ 663054 h 67"/>
              <a:gd name="T30" fmla="*/ 190478 w 73"/>
              <a:gd name="T31" fmla="*/ 663054 h 67"/>
              <a:gd name="T32" fmla="*/ 170428 w 73"/>
              <a:gd name="T33" fmla="*/ 653007 h 67"/>
              <a:gd name="T34" fmla="*/ 10025 w 73"/>
              <a:gd name="T35" fmla="*/ 472175 h 67"/>
              <a:gd name="T36" fmla="*/ 0 w 73"/>
              <a:gd name="T37" fmla="*/ 452082 h 67"/>
              <a:gd name="T38" fmla="*/ 10025 w 73"/>
              <a:gd name="T39" fmla="*/ 361666 h 67"/>
              <a:gd name="T40" fmla="*/ 681711 w 73"/>
              <a:gd name="T41" fmla="*/ 452082 h 67"/>
              <a:gd name="T42" fmla="*/ 681711 w 73"/>
              <a:gd name="T43" fmla="*/ 452082 h 67"/>
              <a:gd name="T44" fmla="*/ 681711 w 73"/>
              <a:gd name="T45" fmla="*/ 462128 h 67"/>
              <a:gd name="T46" fmla="*/ 681711 w 73"/>
              <a:gd name="T47" fmla="*/ 452082 h 67"/>
              <a:gd name="T48" fmla="*/ 130327 w 73"/>
              <a:gd name="T49" fmla="*/ 411897 h 67"/>
              <a:gd name="T50" fmla="*/ 190478 w 73"/>
              <a:gd name="T51" fmla="*/ 411897 h 67"/>
              <a:gd name="T52" fmla="*/ 390981 w 73"/>
              <a:gd name="T53" fmla="*/ 0 h 67"/>
              <a:gd name="T54" fmla="*/ 390981 w 73"/>
              <a:gd name="T55" fmla="*/ 210972 h 67"/>
              <a:gd name="T56" fmla="*/ 390981 w 73"/>
              <a:gd name="T57" fmla="*/ 0 h 67"/>
              <a:gd name="T58" fmla="*/ 300755 w 73"/>
              <a:gd name="T59" fmla="*/ 321481 h 67"/>
              <a:gd name="T60" fmla="*/ 461158 w 73"/>
              <a:gd name="T61" fmla="*/ 291342 h 67"/>
              <a:gd name="T62" fmla="*/ 120302 w 73"/>
              <a:gd name="T63" fmla="*/ 361666 h 67"/>
              <a:gd name="T64" fmla="*/ 40101 w 73"/>
              <a:gd name="T65" fmla="*/ 442036 h 67"/>
              <a:gd name="T66" fmla="*/ 170428 w 73"/>
              <a:gd name="T67" fmla="*/ 562591 h 67"/>
              <a:gd name="T68" fmla="*/ 200503 w 73"/>
              <a:gd name="T69" fmla="*/ 622869 h 67"/>
              <a:gd name="T70" fmla="*/ 260654 w 73"/>
              <a:gd name="T71" fmla="*/ 572637 h 67"/>
              <a:gd name="T72" fmla="*/ 280705 w 73"/>
              <a:gd name="T73" fmla="*/ 562591 h 67"/>
              <a:gd name="T74" fmla="*/ 481208 w 73"/>
              <a:gd name="T75" fmla="*/ 562591 h 67"/>
              <a:gd name="T76" fmla="*/ 501258 w 73"/>
              <a:gd name="T77" fmla="*/ 572637 h 67"/>
              <a:gd name="T78" fmla="*/ 581460 w 73"/>
              <a:gd name="T79" fmla="*/ 632915 h 67"/>
              <a:gd name="T80" fmla="*/ 260654 w 73"/>
              <a:gd name="T81" fmla="*/ 301388 h 67"/>
              <a:gd name="T82" fmla="*/ 260654 w 73"/>
              <a:gd name="T83" fmla="*/ 331527 h 67"/>
              <a:gd name="T84" fmla="*/ 190478 w 73"/>
              <a:gd name="T85" fmla="*/ 301388 h 67"/>
              <a:gd name="T86" fmla="*/ 160403 w 73"/>
              <a:gd name="T87" fmla="*/ 361666 h 6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3"/>
              <a:gd name="T133" fmla="*/ 0 h 67"/>
              <a:gd name="T134" fmla="*/ 73 w 73"/>
              <a:gd name="T135" fmla="*/ 67 h 6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3" h="67">
                <a:moveTo>
                  <a:pt x="2" y="35"/>
                </a:moveTo>
                <a:cubicBezTo>
                  <a:pt x="5" y="35"/>
                  <a:pt x="8" y="34"/>
                  <a:pt x="11" y="32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7" y="23"/>
                  <a:pt x="20" y="24"/>
                  <a:pt x="22" y="26"/>
                </a:cubicBezTo>
                <a:cubicBezTo>
                  <a:pt x="22" y="27"/>
                  <a:pt x="23" y="27"/>
                  <a:pt x="23" y="27"/>
                </a:cubicBezTo>
                <a:cubicBezTo>
                  <a:pt x="23" y="27"/>
                  <a:pt x="24" y="27"/>
                  <a:pt x="24" y="27"/>
                </a:cubicBezTo>
                <a:cubicBezTo>
                  <a:pt x="39" y="20"/>
                  <a:pt x="54" y="18"/>
                  <a:pt x="63" y="40"/>
                </a:cubicBezTo>
                <a:cubicBezTo>
                  <a:pt x="65" y="40"/>
                  <a:pt x="66" y="40"/>
                  <a:pt x="67" y="41"/>
                </a:cubicBezTo>
                <a:cubicBezTo>
                  <a:pt x="69" y="39"/>
                  <a:pt x="70" y="38"/>
                  <a:pt x="70" y="38"/>
                </a:cubicBezTo>
                <a:cubicBezTo>
                  <a:pt x="72" y="40"/>
                  <a:pt x="72" y="40"/>
                  <a:pt x="72" y="40"/>
                </a:cubicBezTo>
                <a:cubicBezTo>
                  <a:pt x="72" y="40"/>
                  <a:pt x="71" y="41"/>
                  <a:pt x="70" y="42"/>
                </a:cubicBezTo>
                <a:cubicBezTo>
                  <a:pt x="70" y="42"/>
                  <a:pt x="70" y="43"/>
                  <a:pt x="71" y="43"/>
                </a:cubicBezTo>
                <a:cubicBezTo>
                  <a:pt x="73" y="45"/>
                  <a:pt x="72" y="47"/>
                  <a:pt x="71" y="48"/>
                </a:cubicBezTo>
                <a:cubicBezTo>
                  <a:pt x="70" y="49"/>
                  <a:pt x="69" y="49"/>
                  <a:pt x="68" y="49"/>
                </a:cubicBezTo>
                <a:cubicBezTo>
                  <a:pt x="67" y="50"/>
                  <a:pt x="66" y="49"/>
                  <a:pt x="65" y="49"/>
                </a:cubicBezTo>
                <a:cubicBezTo>
                  <a:pt x="64" y="48"/>
                  <a:pt x="63" y="46"/>
                  <a:pt x="65" y="43"/>
                </a:cubicBezTo>
                <a:cubicBezTo>
                  <a:pt x="65" y="43"/>
                  <a:pt x="64" y="43"/>
                  <a:pt x="64" y="43"/>
                </a:cubicBezTo>
                <a:cubicBezTo>
                  <a:pt x="61" y="65"/>
                  <a:pt x="61" y="65"/>
                  <a:pt x="61" y="65"/>
                </a:cubicBezTo>
                <a:cubicBezTo>
                  <a:pt x="61" y="67"/>
                  <a:pt x="61" y="67"/>
                  <a:pt x="61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7" y="65"/>
                  <a:pt x="47" y="65"/>
                  <a:pt x="47" y="65"/>
                </a:cubicBezTo>
                <a:cubicBezTo>
                  <a:pt x="46" y="60"/>
                  <a:pt x="46" y="60"/>
                  <a:pt x="46" y="60"/>
                </a:cubicBezTo>
                <a:cubicBezTo>
                  <a:pt x="44" y="60"/>
                  <a:pt x="41" y="61"/>
                  <a:pt x="38" y="61"/>
                </a:cubicBezTo>
                <a:cubicBezTo>
                  <a:pt x="35" y="61"/>
                  <a:pt x="32" y="60"/>
                  <a:pt x="29" y="60"/>
                </a:cubicBezTo>
                <a:cubicBezTo>
                  <a:pt x="28" y="65"/>
                  <a:pt x="28" y="65"/>
                  <a:pt x="28" y="65"/>
                </a:cubicBezTo>
                <a:cubicBezTo>
                  <a:pt x="27" y="66"/>
                  <a:pt x="27" y="66"/>
                  <a:pt x="27" y="66"/>
                </a:cubicBezTo>
                <a:cubicBezTo>
                  <a:pt x="26" y="66"/>
                  <a:pt x="26" y="66"/>
                  <a:pt x="26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58"/>
                  <a:pt x="14" y="58"/>
                  <a:pt x="14" y="58"/>
                </a:cubicBezTo>
                <a:cubicBezTo>
                  <a:pt x="1" y="47"/>
                  <a:pt x="1" y="47"/>
                  <a:pt x="1" y="47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5"/>
                  <a:pt x="0" y="45"/>
                  <a:pt x="0" y="45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6"/>
                  <a:pt x="1" y="36"/>
                  <a:pt x="1" y="36"/>
                </a:cubicBezTo>
                <a:cubicBezTo>
                  <a:pt x="2" y="35"/>
                  <a:pt x="2" y="35"/>
                  <a:pt x="2" y="35"/>
                </a:cubicBezTo>
                <a:close/>
                <a:moveTo>
                  <a:pt x="68" y="45"/>
                </a:moveTo>
                <a:cubicBezTo>
                  <a:pt x="68" y="45"/>
                  <a:pt x="68" y="44"/>
                  <a:pt x="68" y="44"/>
                </a:cubicBezTo>
                <a:cubicBezTo>
                  <a:pt x="68" y="44"/>
                  <a:pt x="68" y="45"/>
                  <a:pt x="68" y="45"/>
                </a:cubicBezTo>
                <a:cubicBezTo>
                  <a:pt x="67" y="46"/>
                  <a:pt x="67" y="46"/>
                  <a:pt x="67" y="46"/>
                </a:cubicBezTo>
                <a:cubicBezTo>
                  <a:pt x="67" y="46"/>
                  <a:pt x="67" y="47"/>
                  <a:pt x="68" y="46"/>
                </a:cubicBezTo>
                <a:cubicBezTo>
                  <a:pt x="68" y="46"/>
                  <a:pt x="68" y="46"/>
                  <a:pt x="69" y="46"/>
                </a:cubicBezTo>
                <a:cubicBezTo>
                  <a:pt x="69" y="46"/>
                  <a:pt x="69" y="45"/>
                  <a:pt x="68" y="45"/>
                </a:cubicBezTo>
                <a:close/>
                <a:moveTo>
                  <a:pt x="16" y="38"/>
                </a:moveTo>
                <a:cubicBezTo>
                  <a:pt x="14" y="38"/>
                  <a:pt x="13" y="39"/>
                  <a:pt x="13" y="41"/>
                </a:cubicBezTo>
                <a:cubicBezTo>
                  <a:pt x="13" y="42"/>
                  <a:pt x="14" y="44"/>
                  <a:pt x="16" y="44"/>
                </a:cubicBezTo>
                <a:cubicBezTo>
                  <a:pt x="18" y="44"/>
                  <a:pt x="19" y="42"/>
                  <a:pt x="19" y="41"/>
                </a:cubicBezTo>
                <a:cubicBezTo>
                  <a:pt x="19" y="39"/>
                  <a:pt x="18" y="38"/>
                  <a:pt x="16" y="38"/>
                </a:cubicBezTo>
                <a:close/>
                <a:moveTo>
                  <a:pt x="39" y="0"/>
                </a:moveTo>
                <a:cubicBezTo>
                  <a:pt x="33" y="0"/>
                  <a:pt x="28" y="5"/>
                  <a:pt x="28" y="10"/>
                </a:cubicBezTo>
                <a:cubicBezTo>
                  <a:pt x="28" y="16"/>
                  <a:pt x="33" y="21"/>
                  <a:pt x="39" y="21"/>
                </a:cubicBezTo>
                <a:cubicBezTo>
                  <a:pt x="45" y="21"/>
                  <a:pt x="49" y="16"/>
                  <a:pt x="49" y="10"/>
                </a:cubicBezTo>
                <a:cubicBezTo>
                  <a:pt x="49" y="5"/>
                  <a:pt x="45" y="0"/>
                  <a:pt x="39" y="0"/>
                </a:cubicBezTo>
                <a:close/>
                <a:moveTo>
                  <a:pt x="30" y="29"/>
                </a:moveTo>
                <a:cubicBezTo>
                  <a:pt x="30" y="32"/>
                  <a:pt x="30" y="32"/>
                  <a:pt x="30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29"/>
                  <a:pt x="46" y="29"/>
                  <a:pt x="46" y="29"/>
                </a:cubicBezTo>
                <a:cubicBezTo>
                  <a:pt x="30" y="29"/>
                  <a:pt x="30" y="29"/>
                  <a:pt x="30" y="29"/>
                </a:cubicBezTo>
                <a:close/>
                <a:moveTo>
                  <a:pt x="12" y="36"/>
                </a:moveTo>
                <a:cubicBezTo>
                  <a:pt x="10" y="37"/>
                  <a:pt x="7" y="38"/>
                  <a:pt x="5" y="39"/>
                </a:cubicBezTo>
                <a:cubicBezTo>
                  <a:pt x="4" y="44"/>
                  <a:pt x="4" y="44"/>
                  <a:pt x="4" y="44"/>
                </a:cubicBezTo>
                <a:cubicBezTo>
                  <a:pt x="17" y="55"/>
                  <a:pt x="17" y="55"/>
                  <a:pt x="17" y="55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6"/>
                  <a:pt x="17" y="56"/>
                  <a:pt x="17" y="56"/>
                </a:cubicBezTo>
                <a:cubicBezTo>
                  <a:pt x="20" y="62"/>
                  <a:pt x="20" y="62"/>
                  <a:pt x="20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5"/>
                  <a:pt x="26" y="55"/>
                  <a:pt x="26" y="55"/>
                </a:cubicBezTo>
                <a:cubicBezTo>
                  <a:pt x="28" y="56"/>
                  <a:pt x="28" y="56"/>
                  <a:pt x="28" y="56"/>
                </a:cubicBezTo>
                <a:cubicBezTo>
                  <a:pt x="32" y="56"/>
                  <a:pt x="35" y="57"/>
                  <a:pt x="38" y="57"/>
                </a:cubicBezTo>
                <a:cubicBezTo>
                  <a:pt x="41" y="57"/>
                  <a:pt x="45" y="56"/>
                  <a:pt x="48" y="56"/>
                </a:cubicBezTo>
                <a:cubicBezTo>
                  <a:pt x="50" y="55"/>
                  <a:pt x="50" y="55"/>
                  <a:pt x="50" y="55"/>
                </a:cubicBezTo>
                <a:cubicBezTo>
                  <a:pt x="50" y="57"/>
                  <a:pt x="50" y="57"/>
                  <a:pt x="50" y="57"/>
                </a:cubicBezTo>
                <a:cubicBezTo>
                  <a:pt x="51" y="63"/>
                  <a:pt x="51" y="63"/>
                  <a:pt x="51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60" y="41"/>
                  <a:pt x="60" y="41"/>
                  <a:pt x="60" y="41"/>
                </a:cubicBezTo>
                <a:cubicBezTo>
                  <a:pt x="52" y="22"/>
                  <a:pt x="39" y="25"/>
                  <a:pt x="26" y="30"/>
                </a:cubicBezTo>
                <a:cubicBezTo>
                  <a:pt x="25" y="31"/>
                  <a:pt x="25" y="31"/>
                  <a:pt x="25" y="31"/>
                </a:cubicBezTo>
                <a:cubicBezTo>
                  <a:pt x="26" y="31"/>
                  <a:pt x="26" y="32"/>
                  <a:pt x="26" y="33"/>
                </a:cubicBezTo>
                <a:cubicBezTo>
                  <a:pt x="22" y="34"/>
                  <a:pt x="22" y="34"/>
                  <a:pt x="22" y="34"/>
                </a:cubicBezTo>
                <a:cubicBezTo>
                  <a:pt x="21" y="33"/>
                  <a:pt x="20" y="31"/>
                  <a:pt x="19" y="30"/>
                </a:cubicBezTo>
                <a:cubicBezTo>
                  <a:pt x="18" y="29"/>
                  <a:pt x="17" y="28"/>
                  <a:pt x="16" y="28"/>
                </a:cubicBezTo>
                <a:cubicBezTo>
                  <a:pt x="16" y="36"/>
                  <a:pt x="16" y="36"/>
                  <a:pt x="16" y="36"/>
                </a:cubicBezTo>
                <a:lnTo>
                  <a:pt x="12" y="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1" name="Freeform 54"/>
          <p:cNvSpPr>
            <a:spLocks noEditPoints="1"/>
          </p:cNvSpPr>
          <p:nvPr/>
        </p:nvSpPr>
        <p:spPr bwMode="auto">
          <a:xfrm>
            <a:off x="9406231" y="5636209"/>
            <a:ext cx="631825" cy="742950"/>
          </a:xfrm>
          <a:custGeom>
            <a:avLst/>
            <a:gdLst>
              <a:gd name="T0" fmla="*/ 100290 w 63"/>
              <a:gd name="T1" fmla="*/ 431714 h 74"/>
              <a:gd name="T2" fmla="*/ 90261 w 63"/>
              <a:gd name="T3" fmla="*/ 461834 h 74"/>
              <a:gd name="T4" fmla="*/ 10029 w 63"/>
              <a:gd name="T5" fmla="*/ 702791 h 74"/>
              <a:gd name="T6" fmla="*/ 631825 w 63"/>
              <a:gd name="T7" fmla="*/ 742950 h 74"/>
              <a:gd name="T8" fmla="*/ 561622 w 63"/>
              <a:gd name="T9" fmla="*/ 682711 h 74"/>
              <a:gd name="T10" fmla="*/ 551593 w 63"/>
              <a:gd name="T11" fmla="*/ 572272 h 74"/>
              <a:gd name="T12" fmla="*/ 521506 w 63"/>
              <a:gd name="T13" fmla="*/ 401595 h 74"/>
              <a:gd name="T14" fmla="*/ 491419 w 63"/>
              <a:gd name="T15" fmla="*/ 371475 h 74"/>
              <a:gd name="T16" fmla="*/ 210608 w 63"/>
              <a:gd name="T17" fmla="*/ 271076 h 74"/>
              <a:gd name="T18" fmla="*/ 320927 w 63"/>
              <a:gd name="T19" fmla="*/ 451794 h 74"/>
              <a:gd name="T20" fmla="*/ 320927 w 63"/>
              <a:gd name="T21" fmla="*/ 421674 h 74"/>
              <a:gd name="T22" fmla="*/ 300869 w 63"/>
              <a:gd name="T23" fmla="*/ 421674 h 74"/>
              <a:gd name="T24" fmla="*/ 300869 w 63"/>
              <a:gd name="T25" fmla="*/ 451794 h 74"/>
              <a:gd name="T26" fmla="*/ 381101 w 63"/>
              <a:gd name="T27" fmla="*/ 501993 h 74"/>
              <a:gd name="T28" fmla="*/ 401159 w 63"/>
              <a:gd name="T29" fmla="*/ 562232 h 74"/>
              <a:gd name="T30" fmla="*/ 330956 w 63"/>
              <a:gd name="T31" fmla="*/ 652591 h 74"/>
              <a:gd name="T32" fmla="*/ 300869 w 63"/>
              <a:gd name="T33" fmla="*/ 672671 h 74"/>
              <a:gd name="T34" fmla="*/ 250724 w 63"/>
              <a:gd name="T35" fmla="*/ 622472 h 74"/>
              <a:gd name="T36" fmla="*/ 230666 w 63"/>
              <a:gd name="T37" fmla="*/ 552193 h 74"/>
              <a:gd name="T38" fmla="*/ 300869 w 63"/>
              <a:gd name="T39" fmla="*/ 562232 h 74"/>
              <a:gd name="T40" fmla="*/ 310898 w 63"/>
              <a:gd name="T41" fmla="*/ 602392 h 74"/>
              <a:gd name="T42" fmla="*/ 320927 w 63"/>
              <a:gd name="T43" fmla="*/ 592352 h 74"/>
              <a:gd name="T44" fmla="*/ 300869 w 63"/>
              <a:gd name="T45" fmla="*/ 532113 h 74"/>
              <a:gd name="T46" fmla="*/ 240695 w 63"/>
              <a:gd name="T47" fmla="*/ 481914 h 74"/>
              <a:gd name="T48" fmla="*/ 250724 w 63"/>
              <a:gd name="T49" fmla="*/ 391555 h 74"/>
              <a:gd name="T50" fmla="*/ 300869 w 63"/>
              <a:gd name="T51" fmla="*/ 351395 h 74"/>
              <a:gd name="T52" fmla="*/ 330956 w 63"/>
              <a:gd name="T53" fmla="*/ 371475 h 74"/>
              <a:gd name="T54" fmla="*/ 391130 w 63"/>
              <a:gd name="T55" fmla="*/ 441754 h 74"/>
              <a:gd name="T56" fmla="*/ 250724 w 63"/>
              <a:gd name="T57" fmla="*/ 190757 h 74"/>
              <a:gd name="T58" fmla="*/ 421217 w 63"/>
              <a:gd name="T59" fmla="*/ 90359 h 74"/>
              <a:gd name="T60" fmla="*/ 340985 w 63"/>
              <a:gd name="T61" fmla="*/ 150598 h 74"/>
              <a:gd name="T62" fmla="*/ 300869 w 63"/>
              <a:gd name="T63" fmla="*/ 20080 h 74"/>
              <a:gd name="T64" fmla="*/ 270782 w 63"/>
              <a:gd name="T65" fmla="*/ 0 h 74"/>
              <a:gd name="T66" fmla="*/ 250724 w 63"/>
              <a:gd name="T67" fmla="*/ 190757 h 74"/>
              <a:gd name="T68" fmla="*/ 200579 w 63"/>
              <a:gd name="T69" fmla="*/ 230917 h 74"/>
              <a:gd name="T70" fmla="*/ 411188 w 63"/>
              <a:gd name="T71" fmla="*/ 220877 h 74"/>
              <a:gd name="T72" fmla="*/ 411188 w 63"/>
              <a:gd name="T73" fmla="*/ 261036 h 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3"/>
              <a:gd name="T112" fmla="*/ 0 h 74"/>
              <a:gd name="T113" fmla="*/ 63 w 63"/>
              <a:gd name="T114" fmla="*/ 74 h 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2" h="74">
                <a:moveTo>
                  <a:pt x="21" y="27"/>
                </a:moveTo>
                <a:cubicBezTo>
                  <a:pt x="17" y="33"/>
                  <a:pt x="13" y="38"/>
                  <a:pt x="10" y="43"/>
                </a:cubicBezTo>
                <a:cubicBezTo>
                  <a:pt x="12" y="45"/>
                  <a:pt x="12" y="45"/>
                  <a:pt x="12" y="45"/>
                </a:cubicBezTo>
                <a:cubicBezTo>
                  <a:pt x="9" y="46"/>
                  <a:pt x="9" y="46"/>
                  <a:pt x="9" y="46"/>
                </a:cubicBezTo>
                <a:cubicBezTo>
                  <a:pt x="5" y="53"/>
                  <a:pt x="4" y="61"/>
                  <a:pt x="6" y="70"/>
                </a:cubicBezTo>
                <a:cubicBezTo>
                  <a:pt x="4" y="70"/>
                  <a:pt x="3" y="70"/>
                  <a:pt x="1" y="70"/>
                </a:cubicBezTo>
                <a:cubicBezTo>
                  <a:pt x="1" y="72"/>
                  <a:pt x="0" y="73"/>
                  <a:pt x="0" y="74"/>
                </a:cubicBezTo>
                <a:cubicBezTo>
                  <a:pt x="21" y="74"/>
                  <a:pt x="42" y="74"/>
                  <a:pt x="63" y="74"/>
                </a:cubicBezTo>
                <a:cubicBezTo>
                  <a:pt x="62" y="73"/>
                  <a:pt x="62" y="72"/>
                  <a:pt x="61" y="71"/>
                </a:cubicBezTo>
                <a:cubicBezTo>
                  <a:pt x="60" y="70"/>
                  <a:pt x="58" y="69"/>
                  <a:pt x="56" y="68"/>
                </a:cubicBezTo>
                <a:cubicBezTo>
                  <a:pt x="57" y="66"/>
                  <a:pt x="57" y="63"/>
                  <a:pt x="57" y="60"/>
                </a:cubicBezTo>
                <a:cubicBezTo>
                  <a:pt x="55" y="57"/>
                  <a:pt x="55" y="57"/>
                  <a:pt x="55" y="57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0"/>
                  <a:pt x="55" y="45"/>
                  <a:pt x="52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7"/>
                  <a:pt x="49" y="37"/>
                  <a:pt x="49" y="37"/>
                </a:cubicBezTo>
                <a:cubicBezTo>
                  <a:pt x="47" y="34"/>
                  <a:pt x="44" y="31"/>
                  <a:pt x="40" y="28"/>
                </a:cubicBezTo>
                <a:cubicBezTo>
                  <a:pt x="34" y="28"/>
                  <a:pt x="28" y="28"/>
                  <a:pt x="21" y="27"/>
                </a:cubicBezTo>
                <a:close/>
                <a:moveTo>
                  <a:pt x="39" y="45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3"/>
                  <a:pt x="32" y="42"/>
                  <a:pt x="32" y="42"/>
                </a:cubicBezTo>
                <a:cubicBezTo>
                  <a:pt x="32" y="41"/>
                  <a:pt x="32" y="41"/>
                  <a:pt x="31" y="41"/>
                </a:cubicBezTo>
                <a:cubicBezTo>
                  <a:pt x="31" y="41"/>
                  <a:pt x="30" y="41"/>
                  <a:pt x="30" y="42"/>
                </a:cubicBezTo>
                <a:cubicBezTo>
                  <a:pt x="30" y="42"/>
                  <a:pt x="30" y="42"/>
                  <a:pt x="30" y="43"/>
                </a:cubicBezTo>
                <a:cubicBezTo>
                  <a:pt x="30" y="44"/>
                  <a:pt x="30" y="45"/>
                  <a:pt x="30" y="45"/>
                </a:cubicBezTo>
                <a:cubicBezTo>
                  <a:pt x="31" y="46"/>
                  <a:pt x="32" y="47"/>
                  <a:pt x="34" y="48"/>
                </a:cubicBezTo>
                <a:cubicBezTo>
                  <a:pt x="36" y="49"/>
                  <a:pt x="37" y="50"/>
                  <a:pt x="38" y="50"/>
                </a:cubicBezTo>
                <a:cubicBezTo>
                  <a:pt x="38" y="51"/>
                  <a:pt x="39" y="52"/>
                  <a:pt x="39" y="53"/>
                </a:cubicBezTo>
                <a:cubicBezTo>
                  <a:pt x="40" y="54"/>
                  <a:pt x="40" y="55"/>
                  <a:pt x="40" y="56"/>
                </a:cubicBezTo>
                <a:cubicBezTo>
                  <a:pt x="40" y="59"/>
                  <a:pt x="39" y="61"/>
                  <a:pt x="38" y="62"/>
                </a:cubicBezTo>
                <a:cubicBezTo>
                  <a:pt x="37" y="63"/>
                  <a:pt x="35" y="64"/>
                  <a:pt x="33" y="65"/>
                </a:cubicBezTo>
                <a:cubicBezTo>
                  <a:pt x="33" y="67"/>
                  <a:pt x="33" y="67"/>
                  <a:pt x="33" y="67"/>
                </a:cubicBezTo>
                <a:cubicBezTo>
                  <a:pt x="30" y="67"/>
                  <a:pt x="30" y="67"/>
                  <a:pt x="30" y="67"/>
                </a:cubicBezTo>
                <a:cubicBezTo>
                  <a:pt x="30" y="64"/>
                  <a:pt x="30" y="64"/>
                  <a:pt x="30" y="64"/>
                </a:cubicBezTo>
                <a:cubicBezTo>
                  <a:pt x="28" y="64"/>
                  <a:pt x="26" y="64"/>
                  <a:pt x="25" y="62"/>
                </a:cubicBezTo>
                <a:cubicBezTo>
                  <a:pt x="24" y="61"/>
                  <a:pt x="23" y="59"/>
                  <a:pt x="23" y="56"/>
                </a:cubicBezTo>
                <a:cubicBezTo>
                  <a:pt x="23" y="55"/>
                  <a:pt x="23" y="55"/>
                  <a:pt x="23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6"/>
                  <a:pt x="30" y="56"/>
                  <a:pt x="30" y="56"/>
                </a:cubicBezTo>
                <a:cubicBezTo>
                  <a:pt x="30" y="58"/>
                  <a:pt x="30" y="59"/>
                  <a:pt x="30" y="60"/>
                </a:cubicBezTo>
                <a:cubicBezTo>
                  <a:pt x="30" y="60"/>
                  <a:pt x="30" y="60"/>
                  <a:pt x="31" y="60"/>
                </a:cubicBezTo>
                <a:cubicBezTo>
                  <a:pt x="31" y="60"/>
                  <a:pt x="32" y="60"/>
                  <a:pt x="32" y="60"/>
                </a:cubicBezTo>
                <a:cubicBezTo>
                  <a:pt x="32" y="60"/>
                  <a:pt x="32" y="59"/>
                  <a:pt x="32" y="59"/>
                </a:cubicBezTo>
                <a:cubicBezTo>
                  <a:pt x="32" y="57"/>
                  <a:pt x="32" y="56"/>
                  <a:pt x="32" y="55"/>
                </a:cubicBezTo>
                <a:cubicBezTo>
                  <a:pt x="32" y="55"/>
                  <a:pt x="31" y="54"/>
                  <a:pt x="30" y="53"/>
                </a:cubicBezTo>
                <a:cubicBezTo>
                  <a:pt x="28" y="52"/>
                  <a:pt x="26" y="51"/>
                  <a:pt x="26" y="50"/>
                </a:cubicBezTo>
                <a:cubicBezTo>
                  <a:pt x="25" y="50"/>
                  <a:pt x="24" y="49"/>
                  <a:pt x="24" y="48"/>
                </a:cubicBezTo>
                <a:cubicBezTo>
                  <a:pt x="23" y="47"/>
                  <a:pt x="23" y="45"/>
                  <a:pt x="23" y="44"/>
                </a:cubicBezTo>
                <a:cubicBezTo>
                  <a:pt x="23" y="42"/>
                  <a:pt x="23" y="40"/>
                  <a:pt x="25" y="39"/>
                </a:cubicBezTo>
                <a:cubicBezTo>
                  <a:pt x="26" y="38"/>
                  <a:pt x="27" y="37"/>
                  <a:pt x="30" y="37"/>
                </a:cubicBezTo>
                <a:cubicBezTo>
                  <a:pt x="30" y="35"/>
                  <a:pt x="30" y="35"/>
                  <a:pt x="30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37"/>
                  <a:pt x="33" y="37"/>
                  <a:pt x="33" y="37"/>
                </a:cubicBezTo>
                <a:cubicBezTo>
                  <a:pt x="35" y="37"/>
                  <a:pt x="36" y="38"/>
                  <a:pt x="38" y="39"/>
                </a:cubicBezTo>
                <a:cubicBezTo>
                  <a:pt x="39" y="40"/>
                  <a:pt x="39" y="42"/>
                  <a:pt x="39" y="44"/>
                </a:cubicBezTo>
                <a:cubicBezTo>
                  <a:pt x="39" y="44"/>
                  <a:pt x="39" y="45"/>
                  <a:pt x="39" y="45"/>
                </a:cubicBezTo>
                <a:close/>
                <a:moveTo>
                  <a:pt x="25" y="19"/>
                </a:moveTo>
                <a:cubicBezTo>
                  <a:pt x="38" y="20"/>
                  <a:pt x="38" y="20"/>
                  <a:pt x="38" y="20"/>
                </a:cubicBezTo>
                <a:cubicBezTo>
                  <a:pt x="42" y="9"/>
                  <a:pt x="42" y="9"/>
                  <a:pt x="42" y="9"/>
                </a:cubicBezTo>
                <a:cubicBezTo>
                  <a:pt x="35" y="5"/>
                  <a:pt x="35" y="5"/>
                  <a:pt x="35" y="5"/>
                </a:cubicBezTo>
                <a:cubicBezTo>
                  <a:pt x="34" y="15"/>
                  <a:pt x="34" y="15"/>
                  <a:pt x="34" y="15"/>
                </a:cubicBezTo>
                <a:cubicBezTo>
                  <a:pt x="33" y="3"/>
                  <a:pt x="33" y="3"/>
                  <a:pt x="33" y="3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0"/>
                  <a:pt x="27" y="0"/>
                  <a:pt x="27" y="0"/>
                </a:cubicBezTo>
                <a:cubicBezTo>
                  <a:pt x="19" y="2"/>
                  <a:pt x="19" y="2"/>
                  <a:pt x="19" y="2"/>
                </a:cubicBezTo>
                <a:cubicBezTo>
                  <a:pt x="25" y="19"/>
                  <a:pt x="25" y="19"/>
                  <a:pt x="25" y="19"/>
                </a:cubicBezTo>
                <a:close/>
                <a:moveTo>
                  <a:pt x="22" y="25"/>
                </a:moveTo>
                <a:cubicBezTo>
                  <a:pt x="20" y="25"/>
                  <a:pt x="19" y="24"/>
                  <a:pt x="20" y="23"/>
                </a:cubicBezTo>
                <a:cubicBezTo>
                  <a:pt x="20" y="22"/>
                  <a:pt x="21" y="21"/>
                  <a:pt x="22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42" y="22"/>
                  <a:pt x="43" y="23"/>
                  <a:pt x="43" y="24"/>
                </a:cubicBezTo>
                <a:cubicBezTo>
                  <a:pt x="43" y="26"/>
                  <a:pt x="42" y="26"/>
                  <a:pt x="41" y="26"/>
                </a:cubicBezTo>
                <a:lnTo>
                  <a:pt x="22" y="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" name="Freeform 55"/>
          <p:cNvSpPr>
            <a:spLocks noEditPoints="1"/>
          </p:cNvSpPr>
          <p:nvPr/>
        </p:nvSpPr>
        <p:spPr bwMode="auto">
          <a:xfrm>
            <a:off x="8414043" y="5641766"/>
            <a:ext cx="530225" cy="731837"/>
          </a:xfrm>
          <a:custGeom>
            <a:avLst/>
            <a:gdLst>
              <a:gd name="T0" fmla="*/ 530225 w 53"/>
              <a:gd name="T1" fmla="*/ 681711 h 73"/>
              <a:gd name="T2" fmla="*/ 0 w 53"/>
              <a:gd name="T3" fmla="*/ 50126 h 73"/>
              <a:gd name="T4" fmla="*/ 180076 w 53"/>
              <a:gd name="T5" fmla="*/ 130327 h 73"/>
              <a:gd name="T6" fmla="*/ 120051 w 53"/>
              <a:gd name="T7" fmla="*/ 130327 h 73"/>
              <a:gd name="T8" fmla="*/ 150064 w 53"/>
              <a:gd name="T9" fmla="*/ 120302 h 73"/>
              <a:gd name="T10" fmla="*/ 160068 w 53"/>
              <a:gd name="T11" fmla="*/ 140352 h 73"/>
              <a:gd name="T12" fmla="*/ 140059 w 53"/>
              <a:gd name="T13" fmla="*/ 160403 h 73"/>
              <a:gd name="T14" fmla="*/ 160068 w 53"/>
              <a:gd name="T15" fmla="*/ 180453 h 73"/>
              <a:gd name="T16" fmla="*/ 150064 w 53"/>
              <a:gd name="T17" fmla="*/ 180453 h 73"/>
              <a:gd name="T18" fmla="*/ 130055 w 53"/>
              <a:gd name="T19" fmla="*/ 190478 h 73"/>
              <a:gd name="T20" fmla="*/ 180076 w 53"/>
              <a:gd name="T21" fmla="*/ 190478 h 73"/>
              <a:gd name="T22" fmla="*/ 440187 w 53"/>
              <a:gd name="T23" fmla="*/ 140352 h 73"/>
              <a:gd name="T24" fmla="*/ 410174 w 53"/>
              <a:gd name="T25" fmla="*/ 110277 h 73"/>
              <a:gd name="T26" fmla="*/ 380161 w 53"/>
              <a:gd name="T27" fmla="*/ 180453 h 73"/>
              <a:gd name="T28" fmla="*/ 410174 w 53"/>
              <a:gd name="T29" fmla="*/ 210528 h 73"/>
              <a:gd name="T30" fmla="*/ 440187 w 53"/>
              <a:gd name="T31" fmla="*/ 170428 h 73"/>
              <a:gd name="T32" fmla="*/ 410174 w 53"/>
              <a:gd name="T33" fmla="*/ 120302 h 73"/>
              <a:gd name="T34" fmla="*/ 400170 w 53"/>
              <a:gd name="T35" fmla="*/ 190478 h 73"/>
              <a:gd name="T36" fmla="*/ 410174 w 53"/>
              <a:gd name="T37" fmla="*/ 130327 h 73"/>
              <a:gd name="T38" fmla="*/ 360153 w 53"/>
              <a:gd name="T39" fmla="*/ 110277 h 73"/>
              <a:gd name="T40" fmla="*/ 310132 w 53"/>
              <a:gd name="T41" fmla="*/ 140352 h 73"/>
              <a:gd name="T42" fmla="*/ 330140 w 53"/>
              <a:gd name="T43" fmla="*/ 210528 h 73"/>
              <a:gd name="T44" fmla="*/ 370157 w 53"/>
              <a:gd name="T45" fmla="*/ 190478 h 73"/>
              <a:gd name="T46" fmla="*/ 350149 w 53"/>
              <a:gd name="T47" fmla="*/ 120302 h 73"/>
              <a:gd name="T48" fmla="*/ 340144 w 53"/>
              <a:gd name="T49" fmla="*/ 180453 h 73"/>
              <a:gd name="T50" fmla="*/ 350149 w 53"/>
              <a:gd name="T51" fmla="*/ 180453 h 73"/>
              <a:gd name="T52" fmla="*/ 250106 w 53"/>
              <a:gd name="T53" fmla="*/ 160403 h 73"/>
              <a:gd name="T54" fmla="*/ 280119 w 53"/>
              <a:gd name="T55" fmla="*/ 150377 h 73"/>
              <a:gd name="T56" fmla="*/ 280119 w 53"/>
              <a:gd name="T57" fmla="*/ 190478 h 73"/>
              <a:gd name="T58" fmla="*/ 270115 w 53"/>
              <a:gd name="T59" fmla="*/ 180453 h 73"/>
              <a:gd name="T60" fmla="*/ 250106 w 53"/>
              <a:gd name="T61" fmla="*/ 190478 h 73"/>
              <a:gd name="T62" fmla="*/ 300127 w 53"/>
              <a:gd name="T63" fmla="*/ 200503 h 73"/>
              <a:gd name="T64" fmla="*/ 300127 w 53"/>
              <a:gd name="T65" fmla="*/ 140352 h 73"/>
              <a:gd name="T66" fmla="*/ 300127 w 53"/>
              <a:gd name="T67" fmla="*/ 130327 h 73"/>
              <a:gd name="T68" fmla="*/ 190081 w 53"/>
              <a:gd name="T69" fmla="*/ 170428 h 73"/>
              <a:gd name="T70" fmla="*/ 240102 w 53"/>
              <a:gd name="T71" fmla="*/ 210528 h 73"/>
              <a:gd name="T72" fmla="*/ 240102 w 53"/>
              <a:gd name="T73" fmla="*/ 170428 h 73"/>
              <a:gd name="T74" fmla="*/ 200085 w 53"/>
              <a:gd name="T75" fmla="*/ 170428 h 73"/>
              <a:gd name="T76" fmla="*/ 130055 w 53"/>
              <a:gd name="T77" fmla="*/ 370931 h 73"/>
              <a:gd name="T78" fmla="*/ 90038 w 53"/>
              <a:gd name="T79" fmla="*/ 521309 h 73"/>
              <a:gd name="T80" fmla="*/ 320136 w 53"/>
              <a:gd name="T81" fmla="*/ 481208 h 73"/>
              <a:gd name="T82" fmla="*/ 320136 w 53"/>
              <a:gd name="T83" fmla="*/ 481208 h 73"/>
              <a:gd name="T84" fmla="*/ 260110 w 53"/>
              <a:gd name="T85" fmla="*/ 521309 h 73"/>
              <a:gd name="T86" fmla="*/ 130055 w 53"/>
              <a:gd name="T87" fmla="*/ 651636 h 73"/>
              <a:gd name="T88" fmla="*/ 450191 w 53"/>
              <a:gd name="T89" fmla="*/ 611535 h 73"/>
              <a:gd name="T90" fmla="*/ 380161 w 53"/>
              <a:gd name="T91" fmla="*/ 611535 h 73"/>
              <a:gd name="T92" fmla="*/ 450191 w 53"/>
              <a:gd name="T93" fmla="*/ 611535 h 73"/>
              <a:gd name="T94" fmla="*/ 320136 w 53"/>
              <a:gd name="T95" fmla="*/ 651636 h 73"/>
              <a:gd name="T96" fmla="*/ 190081 w 53"/>
              <a:gd name="T97" fmla="*/ 611535 h 73"/>
              <a:gd name="T98" fmla="*/ 130055 w 53"/>
              <a:gd name="T99" fmla="*/ 390981 h 73"/>
              <a:gd name="T100" fmla="*/ 130055 w 53"/>
              <a:gd name="T101" fmla="*/ 390981 h 73"/>
              <a:gd name="T102" fmla="*/ 450191 w 53"/>
              <a:gd name="T103" fmla="*/ 431082 h 73"/>
              <a:gd name="T104" fmla="*/ 320136 w 53"/>
              <a:gd name="T105" fmla="*/ 461158 h 73"/>
              <a:gd name="T106" fmla="*/ 190081 w 53"/>
              <a:gd name="T107" fmla="*/ 431082 h 73"/>
              <a:gd name="T108" fmla="*/ 420178 w 53"/>
              <a:gd name="T109" fmla="*/ 300755 h 73"/>
              <a:gd name="T110" fmla="*/ 420178 w 53"/>
              <a:gd name="T111" fmla="*/ 300755 h 73"/>
              <a:gd name="T112" fmla="*/ 360153 w 53"/>
              <a:gd name="T113" fmla="*/ 330830 h 73"/>
              <a:gd name="T114" fmla="*/ 230098 w 53"/>
              <a:gd name="T115" fmla="*/ 370931 h 73"/>
              <a:gd name="T116" fmla="*/ 70030 w 53"/>
              <a:gd name="T117" fmla="*/ 240604 h 7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3"/>
              <a:gd name="T178" fmla="*/ 0 h 73"/>
              <a:gd name="T179" fmla="*/ 53 w 53"/>
              <a:gd name="T180" fmla="*/ 73 h 7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" h="73">
                <a:moveTo>
                  <a:pt x="5" y="0"/>
                </a:moveTo>
                <a:cubicBezTo>
                  <a:pt x="48" y="0"/>
                  <a:pt x="48" y="0"/>
                  <a:pt x="48" y="0"/>
                </a:cubicBezTo>
                <a:cubicBezTo>
                  <a:pt x="51" y="0"/>
                  <a:pt x="53" y="3"/>
                  <a:pt x="53" y="5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70"/>
                  <a:pt x="51" y="73"/>
                  <a:pt x="48" y="73"/>
                </a:cubicBezTo>
                <a:cubicBezTo>
                  <a:pt x="5" y="73"/>
                  <a:pt x="5" y="73"/>
                  <a:pt x="5" y="73"/>
                </a:cubicBezTo>
                <a:cubicBezTo>
                  <a:pt x="3" y="73"/>
                  <a:pt x="0" y="70"/>
                  <a:pt x="0" y="68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lose/>
                <a:moveTo>
                  <a:pt x="17" y="15"/>
                </a:moveTo>
                <a:cubicBezTo>
                  <a:pt x="17" y="15"/>
                  <a:pt x="18" y="15"/>
                  <a:pt x="18" y="14"/>
                </a:cubicBezTo>
                <a:cubicBezTo>
                  <a:pt x="18" y="14"/>
                  <a:pt x="18" y="14"/>
                  <a:pt x="18" y="13"/>
                </a:cubicBezTo>
                <a:cubicBezTo>
                  <a:pt x="18" y="13"/>
                  <a:pt x="18" y="12"/>
                  <a:pt x="17" y="11"/>
                </a:cubicBezTo>
                <a:cubicBezTo>
                  <a:pt x="17" y="11"/>
                  <a:pt x="16" y="11"/>
                  <a:pt x="15" y="11"/>
                </a:cubicBezTo>
                <a:cubicBezTo>
                  <a:pt x="14" y="11"/>
                  <a:pt x="13" y="11"/>
                  <a:pt x="13" y="11"/>
                </a:cubicBezTo>
                <a:cubicBezTo>
                  <a:pt x="13" y="12"/>
                  <a:pt x="12" y="12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6" y="12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5"/>
                  <a:pt x="15" y="15"/>
                </a:cubicBezTo>
                <a:cubicBezTo>
                  <a:pt x="15" y="15"/>
                  <a:pt x="15" y="15"/>
                  <a:pt x="14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8"/>
                </a:cubicBezTo>
                <a:cubicBezTo>
                  <a:pt x="15" y="17"/>
                  <a:pt x="15" y="17"/>
                  <a:pt x="15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9"/>
                  <a:pt x="13" y="19"/>
                </a:cubicBezTo>
                <a:cubicBezTo>
                  <a:pt x="13" y="20"/>
                  <a:pt x="13" y="20"/>
                  <a:pt x="13" y="20"/>
                </a:cubicBezTo>
                <a:cubicBezTo>
                  <a:pt x="14" y="21"/>
                  <a:pt x="14" y="21"/>
                  <a:pt x="15" y="21"/>
                </a:cubicBezTo>
                <a:cubicBezTo>
                  <a:pt x="16" y="21"/>
                  <a:pt x="16" y="21"/>
                  <a:pt x="17" y="20"/>
                </a:cubicBezTo>
                <a:cubicBezTo>
                  <a:pt x="17" y="20"/>
                  <a:pt x="18" y="20"/>
                  <a:pt x="18" y="19"/>
                </a:cubicBezTo>
                <a:cubicBezTo>
                  <a:pt x="18" y="19"/>
                  <a:pt x="18" y="18"/>
                  <a:pt x="18" y="18"/>
                </a:cubicBezTo>
                <a:cubicBezTo>
                  <a:pt x="18" y="17"/>
                  <a:pt x="18" y="16"/>
                  <a:pt x="18" y="16"/>
                </a:cubicBezTo>
                <a:cubicBezTo>
                  <a:pt x="18" y="15"/>
                  <a:pt x="17" y="15"/>
                  <a:pt x="17" y="15"/>
                </a:cubicBezTo>
                <a:close/>
                <a:moveTo>
                  <a:pt x="44" y="14"/>
                </a:moveTo>
                <a:cubicBezTo>
                  <a:pt x="44" y="13"/>
                  <a:pt x="44" y="13"/>
                  <a:pt x="43" y="13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1"/>
                  <a:pt x="43" y="11"/>
                  <a:pt x="42" y="11"/>
                </a:cubicBezTo>
                <a:cubicBezTo>
                  <a:pt x="42" y="11"/>
                  <a:pt x="41" y="11"/>
                  <a:pt x="41" y="11"/>
                </a:cubicBezTo>
                <a:cubicBezTo>
                  <a:pt x="40" y="11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8" y="13"/>
                  <a:pt x="38" y="13"/>
                  <a:pt x="38" y="14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8"/>
                  <a:pt x="38" y="19"/>
                  <a:pt x="38" y="19"/>
                </a:cubicBezTo>
                <a:cubicBezTo>
                  <a:pt x="38" y="19"/>
                  <a:pt x="38" y="20"/>
                  <a:pt x="39" y="20"/>
                </a:cubicBezTo>
                <a:cubicBezTo>
                  <a:pt x="39" y="20"/>
                  <a:pt x="39" y="20"/>
                  <a:pt x="39" y="21"/>
                </a:cubicBezTo>
                <a:cubicBezTo>
                  <a:pt x="40" y="21"/>
                  <a:pt x="40" y="21"/>
                  <a:pt x="41" y="21"/>
                </a:cubicBezTo>
                <a:cubicBezTo>
                  <a:pt x="41" y="21"/>
                  <a:pt x="42" y="21"/>
                  <a:pt x="42" y="21"/>
                </a:cubicBezTo>
                <a:cubicBezTo>
                  <a:pt x="42" y="20"/>
                  <a:pt x="43" y="20"/>
                  <a:pt x="43" y="20"/>
                </a:cubicBezTo>
                <a:cubicBezTo>
                  <a:pt x="43" y="20"/>
                  <a:pt x="43" y="19"/>
                  <a:pt x="43" y="19"/>
                </a:cubicBezTo>
                <a:cubicBezTo>
                  <a:pt x="44" y="19"/>
                  <a:pt x="44" y="18"/>
                  <a:pt x="44" y="17"/>
                </a:cubicBezTo>
                <a:cubicBezTo>
                  <a:pt x="44" y="14"/>
                  <a:pt x="44" y="14"/>
                  <a:pt x="44" y="14"/>
                </a:cubicBezTo>
                <a:close/>
                <a:moveTo>
                  <a:pt x="41" y="13"/>
                </a:moveTo>
                <a:cubicBezTo>
                  <a:pt x="41" y="13"/>
                  <a:pt x="41" y="13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0" y="12"/>
                  <a:pt x="40" y="12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8"/>
                </a:cubicBezTo>
                <a:cubicBezTo>
                  <a:pt x="41" y="13"/>
                  <a:pt x="41" y="13"/>
                  <a:pt x="41" y="13"/>
                </a:cubicBezTo>
                <a:close/>
                <a:moveTo>
                  <a:pt x="37" y="14"/>
                </a:moveTo>
                <a:cubicBezTo>
                  <a:pt x="37" y="13"/>
                  <a:pt x="37" y="13"/>
                  <a:pt x="37" y="13"/>
                </a:cubicBezTo>
                <a:cubicBezTo>
                  <a:pt x="37" y="12"/>
                  <a:pt x="37" y="12"/>
                  <a:pt x="37" y="12"/>
                </a:cubicBezTo>
                <a:cubicBezTo>
                  <a:pt x="36" y="11"/>
                  <a:pt x="36" y="11"/>
                  <a:pt x="36" y="11"/>
                </a:cubicBezTo>
                <a:cubicBezTo>
                  <a:pt x="35" y="11"/>
                  <a:pt x="35" y="11"/>
                  <a:pt x="34" y="11"/>
                </a:cubicBezTo>
                <a:cubicBezTo>
                  <a:pt x="34" y="11"/>
                  <a:pt x="33" y="11"/>
                  <a:pt x="33" y="11"/>
                </a:cubicBezTo>
                <a:cubicBezTo>
                  <a:pt x="32" y="11"/>
                  <a:pt x="32" y="12"/>
                  <a:pt x="32" y="12"/>
                </a:cubicBezTo>
                <a:cubicBezTo>
                  <a:pt x="32" y="13"/>
                  <a:pt x="31" y="13"/>
                  <a:pt x="31" y="14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9"/>
                  <a:pt x="32" y="19"/>
                </a:cubicBezTo>
                <a:cubicBezTo>
                  <a:pt x="32" y="19"/>
                  <a:pt x="32" y="20"/>
                  <a:pt x="32" y="20"/>
                </a:cubicBezTo>
                <a:cubicBezTo>
                  <a:pt x="32" y="20"/>
                  <a:pt x="33" y="20"/>
                  <a:pt x="33" y="21"/>
                </a:cubicBezTo>
                <a:cubicBezTo>
                  <a:pt x="33" y="21"/>
                  <a:pt x="34" y="21"/>
                  <a:pt x="34" y="21"/>
                </a:cubicBezTo>
                <a:cubicBezTo>
                  <a:pt x="35" y="21"/>
                  <a:pt x="35" y="21"/>
                  <a:pt x="36" y="21"/>
                </a:cubicBezTo>
                <a:cubicBezTo>
                  <a:pt x="36" y="20"/>
                  <a:pt x="36" y="20"/>
                  <a:pt x="36" y="20"/>
                </a:cubicBezTo>
                <a:cubicBezTo>
                  <a:pt x="37" y="20"/>
                  <a:pt x="37" y="19"/>
                  <a:pt x="37" y="19"/>
                </a:cubicBezTo>
                <a:cubicBezTo>
                  <a:pt x="37" y="19"/>
                  <a:pt x="37" y="18"/>
                  <a:pt x="37" y="17"/>
                </a:cubicBezTo>
                <a:cubicBezTo>
                  <a:pt x="37" y="14"/>
                  <a:pt x="37" y="14"/>
                  <a:pt x="37" y="14"/>
                </a:cubicBezTo>
                <a:close/>
                <a:moveTo>
                  <a:pt x="35" y="13"/>
                </a:moveTo>
                <a:cubicBezTo>
                  <a:pt x="35" y="13"/>
                  <a:pt x="35" y="13"/>
                  <a:pt x="35" y="12"/>
                </a:cubicBezTo>
                <a:cubicBezTo>
                  <a:pt x="35" y="12"/>
                  <a:pt x="34" y="12"/>
                  <a:pt x="34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5" y="19"/>
                  <a:pt x="35" y="19"/>
                </a:cubicBezTo>
                <a:cubicBezTo>
                  <a:pt x="35" y="19"/>
                  <a:pt x="35" y="19"/>
                  <a:pt x="35" y="18"/>
                </a:cubicBezTo>
                <a:cubicBezTo>
                  <a:pt x="35" y="13"/>
                  <a:pt x="35" y="13"/>
                  <a:pt x="35" y="13"/>
                </a:cubicBezTo>
                <a:close/>
                <a:moveTo>
                  <a:pt x="30" y="11"/>
                </a:moveTo>
                <a:cubicBezTo>
                  <a:pt x="25" y="11"/>
                  <a:pt x="25" y="11"/>
                  <a:pt x="25" y="11"/>
                </a:cubicBezTo>
                <a:cubicBezTo>
                  <a:pt x="25" y="16"/>
                  <a:pt x="25" y="16"/>
                  <a:pt x="25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6"/>
                  <a:pt x="28" y="16"/>
                </a:cubicBezTo>
                <a:cubicBezTo>
                  <a:pt x="28" y="18"/>
                  <a:pt x="28" y="18"/>
                  <a:pt x="28" y="18"/>
                </a:cubicBezTo>
                <a:cubicBezTo>
                  <a:pt x="28" y="18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7" y="19"/>
                  <a:pt x="27" y="19"/>
                </a:cubicBezTo>
                <a:cubicBezTo>
                  <a:pt x="27" y="19"/>
                  <a:pt x="27" y="18"/>
                  <a:pt x="27" y="18"/>
                </a:cubicBezTo>
                <a:cubicBezTo>
                  <a:pt x="27" y="17"/>
                  <a:pt x="27" y="17"/>
                  <a:pt x="27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5" y="19"/>
                  <a:pt x="25" y="19"/>
                </a:cubicBezTo>
                <a:cubicBezTo>
                  <a:pt x="25" y="20"/>
                  <a:pt x="26" y="20"/>
                  <a:pt x="26" y="20"/>
                </a:cubicBezTo>
                <a:cubicBezTo>
                  <a:pt x="27" y="21"/>
                  <a:pt x="27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0" y="19"/>
                  <a:pt x="31" y="19"/>
                </a:cubicBezTo>
                <a:cubicBezTo>
                  <a:pt x="31" y="19"/>
                  <a:pt x="31" y="18"/>
                  <a:pt x="31" y="18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0" y="14"/>
                  <a:pt x="30" y="14"/>
                </a:cubicBezTo>
                <a:cubicBezTo>
                  <a:pt x="30" y="14"/>
                  <a:pt x="29" y="13"/>
                  <a:pt x="29" y="13"/>
                </a:cubicBezTo>
                <a:cubicBezTo>
                  <a:pt x="28" y="13"/>
                  <a:pt x="28" y="14"/>
                  <a:pt x="27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1"/>
                  <a:pt x="30" y="11"/>
                  <a:pt x="30" y="11"/>
                </a:cubicBezTo>
                <a:close/>
                <a:moveTo>
                  <a:pt x="24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9"/>
                  <a:pt x="19" y="19"/>
                  <a:pt x="19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21"/>
                  <a:pt x="21" y="21"/>
                  <a:pt x="21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1"/>
                  <a:pt x="24" y="11"/>
                  <a:pt x="24" y="11"/>
                </a:cubicBezTo>
                <a:close/>
                <a:moveTo>
                  <a:pt x="21" y="17"/>
                </a:moveTo>
                <a:cubicBezTo>
                  <a:pt x="21" y="13"/>
                  <a:pt x="21" y="13"/>
                  <a:pt x="21" y="13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1" y="17"/>
                </a:cubicBezTo>
                <a:close/>
                <a:moveTo>
                  <a:pt x="13" y="30"/>
                </a:moveTo>
                <a:cubicBezTo>
                  <a:pt x="11" y="30"/>
                  <a:pt x="9" y="31"/>
                  <a:pt x="9" y="33"/>
                </a:cubicBezTo>
                <a:cubicBezTo>
                  <a:pt x="9" y="35"/>
                  <a:pt x="11" y="37"/>
                  <a:pt x="13" y="37"/>
                </a:cubicBezTo>
                <a:cubicBezTo>
                  <a:pt x="15" y="37"/>
                  <a:pt x="16" y="35"/>
                  <a:pt x="16" y="33"/>
                </a:cubicBezTo>
                <a:cubicBezTo>
                  <a:pt x="16" y="31"/>
                  <a:pt x="15" y="30"/>
                  <a:pt x="13" y="30"/>
                </a:cubicBezTo>
                <a:close/>
                <a:moveTo>
                  <a:pt x="13" y="48"/>
                </a:moveTo>
                <a:cubicBezTo>
                  <a:pt x="11" y="48"/>
                  <a:pt x="9" y="50"/>
                  <a:pt x="9" y="52"/>
                </a:cubicBezTo>
                <a:cubicBezTo>
                  <a:pt x="9" y="54"/>
                  <a:pt x="11" y="55"/>
                  <a:pt x="13" y="55"/>
                </a:cubicBezTo>
                <a:cubicBezTo>
                  <a:pt x="15" y="55"/>
                  <a:pt x="16" y="54"/>
                  <a:pt x="16" y="52"/>
                </a:cubicBezTo>
                <a:cubicBezTo>
                  <a:pt x="16" y="50"/>
                  <a:pt x="15" y="48"/>
                  <a:pt x="13" y="48"/>
                </a:cubicBezTo>
                <a:close/>
                <a:moveTo>
                  <a:pt x="32" y="48"/>
                </a:moveTo>
                <a:cubicBezTo>
                  <a:pt x="30" y="48"/>
                  <a:pt x="29" y="50"/>
                  <a:pt x="29" y="52"/>
                </a:cubicBezTo>
                <a:cubicBezTo>
                  <a:pt x="29" y="54"/>
                  <a:pt x="30" y="55"/>
                  <a:pt x="32" y="55"/>
                </a:cubicBezTo>
                <a:cubicBezTo>
                  <a:pt x="34" y="55"/>
                  <a:pt x="36" y="54"/>
                  <a:pt x="36" y="52"/>
                </a:cubicBezTo>
                <a:cubicBezTo>
                  <a:pt x="36" y="50"/>
                  <a:pt x="34" y="48"/>
                  <a:pt x="32" y="48"/>
                </a:cubicBezTo>
                <a:close/>
                <a:moveTo>
                  <a:pt x="23" y="48"/>
                </a:moveTo>
                <a:cubicBezTo>
                  <a:pt x="21" y="48"/>
                  <a:pt x="19" y="50"/>
                  <a:pt x="19" y="52"/>
                </a:cubicBezTo>
                <a:cubicBezTo>
                  <a:pt x="19" y="54"/>
                  <a:pt x="21" y="55"/>
                  <a:pt x="23" y="55"/>
                </a:cubicBezTo>
                <a:cubicBezTo>
                  <a:pt x="25" y="55"/>
                  <a:pt x="26" y="54"/>
                  <a:pt x="26" y="52"/>
                </a:cubicBezTo>
                <a:cubicBezTo>
                  <a:pt x="26" y="50"/>
                  <a:pt x="25" y="48"/>
                  <a:pt x="23" y="48"/>
                </a:cubicBezTo>
                <a:close/>
                <a:moveTo>
                  <a:pt x="13" y="58"/>
                </a:moveTo>
                <a:cubicBezTo>
                  <a:pt x="11" y="58"/>
                  <a:pt x="9" y="59"/>
                  <a:pt x="9" y="61"/>
                </a:cubicBezTo>
                <a:cubicBezTo>
                  <a:pt x="9" y="63"/>
                  <a:pt x="11" y="65"/>
                  <a:pt x="13" y="65"/>
                </a:cubicBezTo>
                <a:cubicBezTo>
                  <a:pt x="15" y="65"/>
                  <a:pt x="16" y="63"/>
                  <a:pt x="16" y="61"/>
                </a:cubicBezTo>
                <a:cubicBezTo>
                  <a:pt x="16" y="59"/>
                  <a:pt x="15" y="58"/>
                  <a:pt x="13" y="58"/>
                </a:cubicBezTo>
                <a:close/>
                <a:moveTo>
                  <a:pt x="45" y="61"/>
                </a:moveTo>
                <a:cubicBezTo>
                  <a:pt x="45" y="61"/>
                  <a:pt x="45" y="61"/>
                  <a:pt x="45" y="61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0"/>
                  <a:pt x="44" y="48"/>
                  <a:pt x="42" y="48"/>
                </a:cubicBezTo>
                <a:cubicBezTo>
                  <a:pt x="40" y="48"/>
                  <a:pt x="38" y="50"/>
                  <a:pt x="38" y="52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3"/>
                  <a:pt x="40" y="65"/>
                  <a:pt x="42" y="65"/>
                </a:cubicBezTo>
                <a:cubicBezTo>
                  <a:pt x="44" y="65"/>
                  <a:pt x="45" y="63"/>
                  <a:pt x="45" y="61"/>
                </a:cubicBezTo>
                <a:cubicBezTo>
                  <a:pt x="45" y="61"/>
                  <a:pt x="45" y="61"/>
                  <a:pt x="45" y="61"/>
                </a:cubicBezTo>
                <a:close/>
                <a:moveTo>
                  <a:pt x="32" y="58"/>
                </a:moveTo>
                <a:cubicBezTo>
                  <a:pt x="30" y="58"/>
                  <a:pt x="29" y="59"/>
                  <a:pt x="29" y="61"/>
                </a:cubicBezTo>
                <a:cubicBezTo>
                  <a:pt x="29" y="63"/>
                  <a:pt x="30" y="65"/>
                  <a:pt x="32" y="65"/>
                </a:cubicBezTo>
                <a:cubicBezTo>
                  <a:pt x="34" y="65"/>
                  <a:pt x="36" y="63"/>
                  <a:pt x="36" y="61"/>
                </a:cubicBezTo>
                <a:cubicBezTo>
                  <a:pt x="36" y="59"/>
                  <a:pt x="34" y="58"/>
                  <a:pt x="32" y="58"/>
                </a:cubicBezTo>
                <a:close/>
                <a:moveTo>
                  <a:pt x="23" y="58"/>
                </a:moveTo>
                <a:cubicBezTo>
                  <a:pt x="21" y="58"/>
                  <a:pt x="19" y="59"/>
                  <a:pt x="19" y="61"/>
                </a:cubicBezTo>
                <a:cubicBezTo>
                  <a:pt x="19" y="63"/>
                  <a:pt x="21" y="65"/>
                  <a:pt x="23" y="65"/>
                </a:cubicBezTo>
                <a:cubicBezTo>
                  <a:pt x="25" y="65"/>
                  <a:pt x="26" y="63"/>
                  <a:pt x="26" y="61"/>
                </a:cubicBezTo>
                <a:cubicBezTo>
                  <a:pt x="26" y="59"/>
                  <a:pt x="25" y="58"/>
                  <a:pt x="23" y="58"/>
                </a:cubicBezTo>
                <a:close/>
                <a:moveTo>
                  <a:pt x="13" y="39"/>
                </a:moveTo>
                <a:cubicBezTo>
                  <a:pt x="11" y="39"/>
                  <a:pt x="9" y="41"/>
                  <a:pt x="9" y="43"/>
                </a:cubicBezTo>
                <a:cubicBezTo>
                  <a:pt x="9" y="45"/>
                  <a:pt x="11" y="46"/>
                  <a:pt x="13" y="46"/>
                </a:cubicBezTo>
                <a:cubicBezTo>
                  <a:pt x="15" y="46"/>
                  <a:pt x="16" y="45"/>
                  <a:pt x="16" y="43"/>
                </a:cubicBezTo>
                <a:cubicBezTo>
                  <a:pt x="16" y="41"/>
                  <a:pt x="15" y="39"/>
                  <a:pt x="13" y="39"/>
                </a:cubicBezTo>
                <a:close/>
                <a:moveTo>
                  <a:pt x="42" y="39"/>
                </a:moveTo>
                <a:cubicBezTo>
                  <a:pt x="40" y="39"/>
                  <a:pt x="38" y="41"/>
                  <a:pt x="38" y="43"/>
                </a:cubicBezTo>
                <a:cubicBezTo>
                  <a:pt x="38" y="45"/>
                  <a:pt x="40" y="46"/>
                  <a:pt x="42" y="46"/>
                </a:cubicBezTo>
                <a:cubicBezTo>
                  <a:pt x="44" y="46"/>
                  <a:pt x="45" y="45"/>
                  <a:pt x="45" y="43"/>
                </a:cubicBezTo>
                <a:cubicBezTo>
                  <a:pt x="45" y="41"/>
                  <a:pt x="44" y="39"/>
                  <a:pt x="42" y="39"/>
                </a:cubicBezTo>
                <a:close/>
                <a:moveTo>
                  <a:pt x="32" y="39"/>
                </a:moveTo>
                <a:cubicBezTo>
                  <a:pt x="30" y="39"/>
                  <a:pt x="29" y="41"/>
                  <a:pt x="29" y="43"/>
                </a:cubicBezTo>
                <a:cubicBezTo>
                  <a:pt x="29" y="45"/>
                  <a:pt x="30" y="46"/>
                  <a:pt x="32" y="46"/>
                </a:cubicBezTo>
                <a:cubicBezTo>
                  <a:pt x="34" y="46"/>
                  <a:pt x="36" y="45"/>
                  <a:pt x="36" y="43"/>
                </a:cubicBezTo>
                <a:cubicBezTo>
                  <a:pt x="36" y="41"/>
                  <a:pt x="34" y="39"/>
                  <a:pt x="32" y="39"/>
                </a:cubicBezTo>
                <a:close/>
                <a:moveTo>
                  <a:pt x="23" y="39"/>
                </a:moveTo>
                <a:cubicBezTo>
                  <a:pt x="21" y="39"/>
                  <a:pt x="19" y="41"/>
                  <a:pt x="19" y="43"/>
                </a:cubicBezTo>
                <a:cubicBezTo>
                  <a:pt x="19" y="45"/>
                  <a:pt x="21" y="46"/>
                  <a:pt x="23" y="46"/>
                </a:cubicBezTo>
                <a:cubicBezTo>
                  <a:pt x="25" y="46"/>
                  <a:pt x="26" y="45"/>
                  <a:pt x="26" y="43"/>
                </a:cubicBezTo>
                <a:cubicBezTo>
                  <a:pt x="26" y="41"/>
                  <a:pt x="25" y="39"/>
                  <a:pt x="23" y="39"/>
                </a:cubicBezTo>
                <a:close/>
                <a:moveTo>
                  <a:pt x="42" y="30"/>
                </a:moveTo>
                <a:cubicBezTo>
                  <a:pt x="40" y="30"/>
                  <a:pt x="38" y="31"/>
                  <a:pt x="38" y="33"/>
                </a:cubicBezTo>
                <a:cubicBezTo>
                  <a:pt x="38" y="35"/>
                  <a:pt x="40" y="37"/>
                  <a:pt x="42" y="37"/>
                </a:cubicBezTo>
                <a:cubicBezTo>
                  <a:pt x="44" y="37"/>
                  <a:pt x="45" y="35"/>
                  <a:pt x="45" y="33"/>
                </a:cubicBezTo>
                <a:cubicBezTo>
                  <a:pt x="45" y="31"/>
                  <a:pt x="44" y="30"/>
                  <a:pt x="42" y="30"/>
                </a:cubicBezTo>
                <a:close/>
                <a:moveTo>
                  <a:pt x="32" y="30"/>
                </a:moveTo>
                <a:cubicBezTo>
                  <a:pt x="30" y="30"/>
                  <a:pt x="29" y="31"/>
                  <a:pt x="29" y="33"/>
                </a:cubicBezTo>
                <a:cubicBezTo>
                  <a:pt x="29" y="35"/>
                  <a:pt x="30" y="37"/>
                  <a:pt x="32" y="37"/>
                </a:cubicBezTo>
                <a:cubicBezTo>
                  <a:pt x="34" y="37"/>
                  <a:pt x="36" y="35"/>
                  <a:pt x="36" y="33"/>
                </a:cubicBezTo>
                <a:cubicBezTo>
                  <a:pt x="36" y="31"/>
                  <a:pt x="34" y="30"/>
                  <a:pt x="32" y="30"/>
                </a:cubicBezTo>
                <a:close/>
                <a:moveTo>
                  <a:pt x="23" y="30"/>
                </a:moveTo>
                <a:cubicBezTo>
                  <a:pt x="21" y="30"/>
                  <a:pt x="19" y="31"/>
                  <a:pt x="19" y="33"/>
                </a:cubicBezTo>
                <a:cubicBezTo>
                  <a:pt x="19" y="35"/>
                  <a:pt x="21" y="37"/>
                  <a:pt x="23" y="37"/>
                </a:cubicBezTo>
                <a:cubicBezTo>
                  <a:pt x="25" y="37"/>
                  <a:pt x="26" y="35"/>
                  <a:pt x="26" y="33"/>
                </a:cubicBezTo>
                <a:cubicBezTo>
                  <a:pt x="26" y="31"/>
                  <a:pt x="25" y="30"/>
                  <a:pt x="23" y="30"/>
                </a:cubicBezTo>
                <a:close/>
                <a:moveTo>
                  <a:pt x="7" y="7"/>
                </a:moveTo>
                <a:cubicBezTo>
                  <a:pt x="7" y="24"/>
                  <a:pt x="7" y="24"/>
                  <a:pt x="7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7"/>
                  <a:pt x="47" y="7"/>
                  <a:pt x="47" y="7"/>
                </a:cubicBezTo>
                <a:lnTo>
                  <a:pt x="7" y="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" name="Freeform 56"/>
          <p:cNvSpPr>
            <a:spLocks noEditPoints="1"/>
          </p:cNvSpPr>
          <p:nvPr/>
        </p:nvSpPr>
        <p:spPr bwMode="auto">
          <a:xfrm>
            <a:off x="9396704" y="2545534"/>
            <a:ext cx="671512" cy="731838"/>
          </a:xfrm>
          <a:custGeom>
            <a:avLst/>
            <a:gdLst>
              <a:gd name="T0" fmla="*/ 240542 w 67"/>
              <a:gd name="T1" fmla="*/ 491234 h 73"/>
              <a:gd name="T2" fmla="*/ 210474 w 67"/>
              <a:gd name="T3" fmla="*/ 571435 h 73"/>
              <a:gd name="T4" fmla="*/ 200451 w 67"/>
              <a:gd name="T5" fmla="*/ 621561 h 73"/>
              <a:gd name="T6" fmla="*/ 160361 w 67"/>
              <a:gd name="T7" fmla="*/ 571435 h 73"/>
              <a:gd name="T8" fmla="*/ 0 w 67"/>
              <a:gd name="T9" fmla="*/ 441108 h 73"/>
              <a:gd name="T10" fmla="*/ 120271 w 67"/>
              <a:gd name="T11" fmla="*/ 471183 h 73"/>
              <a:gd name="T12" fmla="*/ 160361 w 67"/>
              <a:gd name="T13" fmla="*/ 380957 h 73"/>
              <a:gd name="T14" fmla="*/ 20045 w 67"/>
              <a:gd name="T15" fmla="*/ 240604 h 73"/>
              <a:gd name="T16" fmla="*/ 160361 w 67"/>
              <a:gd name="T17" fmla="*/ 120302 h 73"/>
              <a:gd name="T18" fmla="*/ 210474 w 67"/>
              <a:gd name="T19" fmla="*/ 100252 h 73"/>
              <a:gd name="T20" fmla="*/ 300677 w 67"/>
              <a:gd name="T21" fmla="*/ 160403 h 73"/>
              <a:gd name="T22" fmla="*/ 310700 w 67"/>
              <a:gd name="T23" fmla="*/ 230579 h 73"/>
              <a:gd name="T24" fmla="*/ 210474 w 67"/>
              <a:gd name="T25" fmla="*/ 190478 h 73"/>
              <a:gd name="T26" fmla="*/ 280632 w 67"/>
              <a:gd name="T27" fmla="*/ 330831 h 73"/>
              <a:gd name="T28" fmla="*/ 260587 w 67"/>
              <a:gd name="T29" fmla="*/ 411032 h 73"/>
              <a:gd name="T30" fmla="*/ 210474 w 67"/>
              <a:gd name="T31" fmla="*/ 501259 h 73"/>
              <a:gd name="T32" fmla="*/ 451016 w 67"/>
              <a:gd name="T33" fmla="*/ 0 h 73"/>
              <a:gd name="T34" fmla="*/ 290654 w 67"/>
              <a:gd name="T35" fmla="*/ 731838 h 73"/>
              <a:gd name="T36" fmla="*/ 491106 w 67"/>
              <a:gd name="T37" fmla="*/ 601511 h 73"/>
              <a:gd name="T38" fmla="*/ 581309 w 67"/>
              <a:gd name="T39" fmla="*/ 501259 h 73"/>
              <a:gd name="T40" fmla="*/ 370835 w 67"/>
              <a:gd name="T41" fmla="*/ 461158 h 73"/>
              <a:gd name="T42" fmla="*/ 561264 w 67"/>
              <a:gd name="T43" fmla="*/ 441108 h 73"/>
              <a:gd name="T44" fmla="*/ 390880 w 67"/>
              <a:gd name="T45" fmla="*/ 401007 h 73"/>
              <a:gd name="T46" fmla="*/ 561264 w 67"/>
              <a:gd name="T47" fmla="*/ 370932 h 73"/>
              <a:gd name="T48" fmla="*/ 410925 w 67"/>
              <a:gd name="T49" fmla="*/ 330831 h 73"/>
              <a:gd name="T50" fmla="*/ 491106 w 67"/>
              <a:gd name="T51" fmla="*/ 220554 h 73"/>
              <a:gd name="T52" fmla="*/ 611377 w 67"/>
              <a:gd name="T53" fmla="*/ 270680 h 73"/>
              <a:gd name="T54" fmla="*/ 661489 w 67"/>
              <a:gd name="T55" fmla="*/ 220554 h 73"/>
              <a:gd name="T56" fmla="*/ 451016 w 67"/>
              <a:gd name="T57" fmla="*/ 150378 h 73"/>
              <a:gd name="T58" fmla="*/ 160361 w 67"/>
              <a:gd name="T59" fmla="*/ 190478 h 73"/>
              <a:gd name="T60" fmla="*/ 110248 w 67"/>
              <a:gd name="T61" fmla="*/ 240604 h 73"/>
              <a:gd name="T62" fmla="*/ 160361 w 67"/>
              <a:gd name="T63" fmla="*/ 290730 h 7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73"/>
              <a:gd name="T98" fmla="*/ 67 w 67"/>
              <a:gd name="T99" fmla="*/ 73 h 7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73">
                <a:moveTo>
                  <a:pt x="21" y="50"/>
                </a:moveTo>
                <a:cubicBezTo>
                  <a:pt x="22" y="50"/>
                  <a:pt x="23" y="50"/>
                  <a:pt x="24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21" y="57"/>
                  <a:pt x="21" y="57"/>
                  <a:pt x="21" y="57"/>
                </a:cubicBezTo>
                <a:cubicBezTo>
                  <a:pt x="21" y="60"/>
                  <a:pt x="21" y="60"/>
                  <a:pt x="21" y="60"/>
                </a:cubicBezTo>
                <a:cubicBezTo>
                  <a:pt x="20" y="62"/>
                  <a:pt x="20" y="62"/>
                  <a:pt x="20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57"/>
                  <a:pt x="16" y="57"/>
                  <a:pt x="16" y="57"/>
                </a:cubicBezTo>
                <a:cubicBezTo>
                  <a:pt x="11" y="57"/>
                  <a:pt x="8" y="55"/>
                  <a:pt x="5" y="53"/>
                </a:cubicBezTo>
                <a:cubicBezTo>
                  <a:pt x="3" y="51"/>
                  <a:pt x="1" y="48"/>
                  <a:pt x="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5"/>
                  <a:pt x="11" y="46"/>
                  <a:pt x="12" y="47"/>
                </a:cubicBezTo>
                <a:cubicBezTo>
                  <a:pt x="13" y="49"/>
                  <a:pt x="14" y="49"/>
                  <a:pt x="16" y="50"/>
                </a:cubicBezTo>
                <a:cubicBezTo>
                  <a:pt x="16" y="38"/>
                  <a:pt x="16" y="38"/>
                  <a:pt x="16" y="38"/>
                </a:cubicBezTo>
                <a:cubicBezTo>
                  <a:pt x="11" y="36"/>
                  <a:pt x="7" y="35"/>
                  <a:pt x="5" y="33"/>
                </a:cubicBezTo>
                <a:cubicBezTo>
                  <a:pt x="3" y="30"/>
                  <a:pt x="2" y="28"/>
                  <a:pt x="2" y="24"/>
                </a:cubicBezTo>
                <a:cubicBezTo>
                  <a:pt x="2" y="21"/>
                  <a:pt x="3" y="18"/>
                  <a:pt x="6" y="16"/>
                </a:cubicBezTo>
                <a:cubicBezTo>
                  <a:pt x="8" y="14"/>
                  <a:pt x="11" y="13"/>
                  <a:pt x="16" y="12"/>
                </a:cubicBezTo>
                <a:cubicBezTo>
                  <a:pt x="16" y="10"/>
                  <a:pt x="16" y="10"/>
                  <a:pt x="16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2"/>
                  <a:pt x="21" y="12"/>
                  <a:pt x="21" y="12"/>
                </a:cubicBezTo>
                <a:cubicBezTo>
                  <a:pt x="25" y="13"/>
                  <a:pt x="28" y="14"/>
                  <a:pt x="30" y="16"/>
                </a:cubicBezTo>
                <a:cubicBezTo>
                  <a:pt x="31" y="16"/>
                  <a:pt x="32" y="17"/>
                  <a:pt x="33" y="18"/>
                </a:cubicBezTo>
                <a:cubicBezTo>
                  <a:pt x="31" y="23"/>
                  <a:pt x="31" y="23"/>
                  <a:pt x="31" y="23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1"/>
                  <a:pt x="23" y="20"/>
                  <a:pt x="21" y="19"/>
                </a:cubicBezTo>
                <a:cubicBezTo>
                  <a:pt x="21" y="31"/>
                  <a:pt x="21" y="31"/>
                  <a:pt x="21" y="31"/>
                </a:cubicBezTo>
                <a:cubicBezTo>
                  <a:pt x="24" y="31"/>
                  <a:pt x="26" y="32"/>
                  <a:pt x="28" y="33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0"/>
                  <a:pt x="23" y="39"/>
                  <a:pt x="21" y="39"/>
                </a:cubicBezTo>
                <a:cubicBezTo>
                  <a:pt x="21" y="50"/>
                  <a:pt x="21" y="50"/>
                  <a:pt x="21" y="50"/>
                </a:cubicBezTo>
                <a:close/>
                <a:moveTo>
                  <a:pt x="49" y="1"/>
                </a:moveTo>
                <a:cubicBezTo>
                  <a:pt x="45" y="0"/>
                  <a:pt x="45" y="0"/>
                  <a:pt x="45" y="0"/>
                </a:cubicBezTo>
                <a:cubicBezTo>
                  <a:pt x="24" y="72"/>
                  <a:pt x="24" y="72"/>
                  <a:pt x="24" y="72"/>
                </a:cubicBezTo>
                <a:cubicBezTo>
                  <a:pt x="29" y="73"/>
                  <a:pt x="29" y="73"/>
                  <a:pt x="29" y="73"/>
                </a:cubicBezTo>
                <a:cubicBezTo>
                  <a:pt x="34" y="55"/>
                  <a:pt x="34" y="55"/>
                  <a:pt x="34" y="55"/>
                </a:cubicBezTo>
                <a:cubicBezTo>
                  <a:pt x="38" y="58"/>
                  <a:pt x="43" y="60"/>
                  <a:pt x="49" y="60"/>
                </a:cubicBezTo>
                <a:cubicBezTo>
                  <a:pt x="55" y="60"/>
                  <a:pt x="60" y="58"/>
                  <a:pt x="65" y="54"/>
                </a:cubicBezTo>
                <a:cubicBezTo>
                  <a:pt x="58" y="50"/>
                  <a:pt x="58" y="50"/>
                  <a:pt x="58" y="50"/>
                </a:cubicBezTo>
                <a:cubicBezTo>
                  <a:pt x="56" y="52"/>
                  <a:pt x="53" y="53"/>
                  <a:pt x="49" y="53"/>
                </a:cubicBezTo>
                <a:cubicBezTo>
                  <a:pt x="43" y="53"/>
                  <a:pt x="39" y="50"/>
                  <a:pt x="37" y="46"/>
                </a:cubicBezTo>
                <a:cubicBezTo>
                  <a:pt x="37" y="44"/>
                  <a:pt x="37" y="44"/>
                  <a:pt x="37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6" y="40"/>
                  <a:pt x="56" y="40"/>
                  <a:pt x="56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3"/>
                  <a:pt x="56" y="33"/>
                  <a:pt x="56" y="33"/>
                </a:cubicBezTo>
                <a:cubicBezTo>
                  <a:pt x="41" y="33"/>
                  <a:pt x="41" y="33"/>
                  <a:pt x="41" y="33"/>
                </a:cubicBezTo>
                <a:cubicBezTo>
                  <a:pt x="43" y="23"/>
                  <a:pt x="43" y="23"/>
                  <a:pt x="43" y="23"/>
                </a:cubicBezTo>
                <a:cubicBezTo>
                  <a:pt x="45" y="23"/>
                  <a:pt x="47" y="22"/>
                  <a:pt x="49" y="22"/>
                </a:cubicBezTo>
                <a:cubicBezTo>
                  <a:pt x="53" y="22"/>
                  <a:pt x="57" y="24"/>
                  <a:pt x="60" y="26"/>
                </a:cubicBezTo>
                <a:cubicBezTo>
                  <a:pt x="60" y="27"/>
                  <a:pt x="60" y="27"/>
                  <a:pt x="61" y="27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23"/>
                  <a:pt x="66" y="22"/>
                  <a:pt x="66" y="22"/>
                </a:cubicBezTo>
                <a:cubicBezTo>
                  <a:pt x="61" y="18"/>
                  <a:pt x="56" y="15"/>
                  <a:pt x="49" y="15"/>
                </a:cubicBezTo>
                <a:cubicBezTo>
                  <a:pt x="48" y="15"/>
                  <a:pt x="47" y="15"/>
                  <a:pt x="45" y="15"/>
                </a:cubicBezTo>
                <a:cubicBezTo>
                  <a:pt x="49" y="1"/>
                  <a:pt x="49" y="1"/>
                  <a:pt x="49" y="1"/>
                </a:cubicBezTo>
                <a:close/>
                <a:moveTo>
                  <a:pt x="16" y="19"/>
                </a:moveTo>
                <a:cubicBezTo>
                  <a:pt x="14" y="19"/>
                  <a:pt x="13" y="20"/>
                  <a:pt x="12" y="21"/>
                </a:cubicBezTo>
                <a:cubicBezTo>
                  <a:pt x="11" y="22"/>
                  <a:pt x="11" y="23"/>
                  <a:pt x="11" y="24"/>
                </a:cubicBezTo>
                <a:cubicBezTo>
                  <a:pt x="11" y="25"/>
                  <a:pt x="11" y="26"/>
                  <a:pt x="12" y="27"/>
                </a:cubicBezTo>
                <a:cubicBezTo>
                  <a:pt x="13" y="28"/>
                  <a:pt x="14" y="29"/>
                  <a:pt x="16" y="29"/>
                </a:cubicBezTo>
                <a:lnTo>
                  <a:pt x="16" y="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" name="Freeform 57"/>
          <p:cNvSpPr>
            <a:spLocks noEditPoints="1"/>
          </p:cNvSpPr>
          <p:nvPr/>
        </p:nvSpPr>
        <p:spPr bwMode="auto">
          <a:xfrm>
            <a:off x="10419054" y="1530409"/>
            <a:ext cx="701675" cy="650875"/>
          </a:xfrm>
          <a:custGeom>
            <a:avLst/>
            <a:gdLst>
              <a:gd name="T0" fmla="*/ 310742 w 70"/>
              <a:gd name="T1" fmla="*/ 420565 h 65"/>
              <a:gd name="T2" fmla="*/ 561340 w 70"/>
              <a:gd name="T3" fmla="*/ 530713 h 65"/>
              <a:gd name="T4" fmla="*/ 370885 w 70"/>
              <a:gd name="T5" fmla="*/ 80108 h 65"/>
              <a:gd name="T6" fmla="*/ 320766 w 70"/>
              <a:gd name="T7" fmla="*/ 180242 h 65"/>
              <a:gd name="T8" fmla="*/ 260622 w 70"/>
              <a:gd name="T9" fmla="*/ 60081 h 65"/>
              <a:gd name="T10" fmla="*/ 270646 w 70"/>
              <a:gd name="T11" fmla="*/ 20027 h 65"/>
              <a:gd name="T12" fmla="*/ 350838 w 70"/>
              <a:gd name="T13" fmla="*/ 30040 h 65"/>
              <a:gd name="T14" fmla="*/ 280670 w 70"/>
              <a:gd name="T15" fmla="*/ 70094 h 65"/>
              <a:gd name="T16" fmla="*/ 300718 w 70"/>
              <a:gd name="T17" fmla="*/ 40054 h 65"/>
              <a:gd name="T18" fmla="*/ 280670 w 70"/>
              <a:gd name="T19" fmla="*/ 40054 h 65"/>
              <a:gd name="T20" fmla="*/ 310742 w 70"/>
              <a:gd name="T21" fmla="*/ 150202 h 65"/>
              <a:gd name="T22" fmla="*/ 310742 w 70"/>
              <a:gd name="T23" fmla="*/ 140188 h 65"/>
              <a:gd name="T24" fmla="*/ 310742 w 70"/>
              <a:gd name="T25" fmla="*/ 140188 h 65"/>
              <a:gd name="T26" fmla="*/ 300718 w 70"/>
              <a:gd name="T27" fmla="*/ 80108 h 65"/>
              <a:gd name="T28" fmla="*/ 310742 w 70"/>
              <a:gd name="T29" fmla="*/ 110148 h 65"/>
              <a:gd name="T30" fmla="*/ 350838 w 70"/>
              <a:gd name="T31" fmla="*/ 80108 h 65"/>
              <a:gd name="T32" fmla="*/ 330790 w 70"/>
              <a:gd name="T33" fmla="*/ 90121 h 65"/>
              <a:gd name="T34" fmla="*/ 511220 w 70"/>
              <a:gd name="T35" fmla="*/ 270363 h 65"/>
              <a:gd name="T36" fmla="*/ 521244 w 70"/>
              <a:gd name="T37" fmla="*/ 360485 h 65"/>
              <a:gd name="T38" fmla="*/ 521244 w 70"/>
              <a:gd name="T39" fmla="*/ 360485 h 65"/>
              <a:gd name="T40" fmla="*/ 601436 w 70"/>
              <a:gd name="T41" fmla="*/ 250337 h 65"/>
              <a:gd name="T42" fmla="*/ 541292 w 70"/>
              <a:gd name="T43" fmla="*/ 240323 h 65"/>
              <a:gd name="T44" fmla="*/ 541292 w 70"/>
              <a:gd name="T45" fmla="*/ 330444 h 65"/>
              <a:gd name="T46" fmla="*/ 521244 w 70"/>
              <a:gd name="T47" fmla="*/ 330444 h 65"/>
              <a:gd name="T48" fmla="*/ 531268 w 70"/>
              <a:gd name="T49" fmla="*/ 340458 h 65"/>
              <a:gd name="T50" fmla="*/ 591412 w 70"/>
              <a:gd name="T51" fmla="*/ 270363 h 65"/>
              <a:gd name="T52" fmla="*/ 581388 w 70"/>
              <a:gd name="T53" fmla="*/ 280377 h 65"/>
              <a:gd name="T54" fmla="*/ 581388 w 70"/>
              <a:gd name="T55" fmla="*/ 280377 h 65"/>
              <a:gd name="T56" fmla="*/ 541292 w 70"/>
              <a:gd name="T57" fmla="*/ 310417 h 65"/>
              <a:gd name="T58" fmla="*/ 551316 w 70"/>
              <a:gd name="T59" fmla="*/ 290390 h 65"/>
              <a:gd name="T60" fmla="*/ 521244 w 70"/>
              <a:gd name="T61" fmla="*/ 280377 h 65"/>
              <a:gd name="T62" fmla="*/ 531268 w 70"/>
              <a:gd name="T63" fmla="*/ 290390 h 65"/>
              <a:gd name="T64" fmla="*/ 390933 w 70"/>
              <a:gd name="T65" fmla="*/ 210283 h 65"/>
              <a:gd name="T66" fmla="*/ 290694 w 70"/>
              <a:gd name="T67" fmla="*/ 250337 h 65"/>
              <a:gd name="T68" fmla="*/ 290694 w 70"/>
              <a:gd name="T69" fmla="*/ 260350 h 65"/>
              <a:gd name="T70" fmla="*/ 441053 w 70"/>
              <a:gd name="T71" fmla="*/ 320431 h 65"/>
              <a:gd name="T72" fmla="*/ 441053 w 70"/>
              <a:gd name="T73" fmla="*/ 240323 h 65"/>
              <a:gd name="T74" fmla="*/ 330790 w 70"/>
              <a:gd name="T75" fmla="*/ 280377 h 65"/>
              <a:gd name="T76" fmla="*/ 310742 w 70"/>
              <a:gd name="T77" fmla="*/ 260350 h 65"/>
              <a:gd name="T78" fmla="*/ 320766 w 70"/>
              <a:gd name="T79" fmla="*/ 250337 h 65"/>
              <a:gd name="T80" fmla="*/ 421005 w 70"/>
              <a:gd name="T81" fmla="*/ 310417 h 65"/>
              <a:gd name="T82" fmla="*/ 410981 w 70"/>
              <a:gd name="T83" fmla="*/ 300404 h 65"/>
              <a:gd name="T84" fmla="*/ 410981 w 70"/>
              <a:gd name="T85" fmla="*/ 300404 h 65"/>
              <a:gd name="T86" fmla="*/ 360861 w 70"/>
              <a:gd name="T87" fmla="*/ 270363 h 65"/>
              <a:gd name="T88" fmla="*/ 380909 w 70"/>
              <a:gd name="T89" fmla="*/ 280377 h 65"/>
              <a:gd name="T90" fmla="*/ 431029 w 70"/>
              <a:gd name="T91" fmla="*/ 270363 h 65"/>
              <a:gd name="T92" fmla="*/ 330790 w 70"/>
              <a:gd name="T93" fmla="*/ 220296 h 65"/>
              <a:gd name="T94" fmla="*/ 561340 w 70"/>
              <a:gd name="T95" fmla="*/ 90121 h 65"/>
              <a:gd name="T96" fmla="*/ 671603 w 70"/>
              <a:gd name="T97" fmla="*/ 130175 h 65"/>
              <a:gd name="T98" fmla="*/ 541292 w 70"/>
              <a:gd name="T99" fmla="*/ 210283 h 65"/>
              <a:gd name="T100" fmla="*/ 501196 w 70"/>
              <a:gd name="T101" fmla="*/ 190256 h 65"/>
              <a:gd name="T102" fmla="*/ 511220 w 70"/>
              <a:gd name="T103" fmla="*/ 110148 h 65"/>
              <a:gd name="T104" fmla="*/ 551316 w 70"/>
              <a:gd name="T105" fmla="*/ 180242 h 65"/>
              <a:gd name="T106" fmla="*/ 531268 w 70"/>
              <a:gd name="T107" fmla="*/ 160215 h 65"/>
              <a:gd name="T108" fmla="*/ 531268 w 70"/>
              <a:gd name="T109" fmla="*/ 180242 h 65"/>
              <a:gd name="T110" fmla="*/ 641531 w 70"/>
              <a:gd name="T111" fmla="*/ 140188 h 65"/>
              <a:gd name="T112" fmla="*/ 631508 w 70"/>
              <a:gd name="T113" fmla="*/ 150202 h 65"/>
              <a:gd name="T114" fmla="*/ 631508 w 70"/>
              <a:gd name="T115" fmla="*/ 150202 h 65"/>
              <a:gd name="T116" fmla="*/ 571364 w 70"/>
              <a:gd name="T117" fmla="*/ 150202 h 65"/>
              <a:gd name="T118" fmla="*/ 591412 w 70"/>
              <a:gd name="T119" fmla="*/ 150202 h 65"/>
              <a:gd name="T120" fmla="*/ 571364 w 70"/>
              <a:gd name="T121" fmla="*/ 110148 h 65"/>
              <a:gd name="T122" fmla="*/ 571364 w 70"/>
              <a:gd name="T123" fmla="*/ 130175 h 6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0"/>
              <a:gd name="T187" fmla="*/ 0 h 65"/>
              <a:gd name="T188" fmla="*/ 70 w 70"/>
              <a:gd name="T189" fmla="*/ 65 h 6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0" h="65">
                <a:moveTo>
                  <a:pt x="0" y="65"/>
                </a:moveTo>
                <a:cubicBezTo>
                  <a:pt x="10" y="46"/>
                  <a:pt x="24" y="27"/>
                  <a:pt x="49" y="36"/>
                </a:cubicBezTo>
                <a:cubicBezTo>
                  <a:pt x="49" y="40"/>
                  <a:pt x="49" y="40"/>
                  <a:pt x="49" y="40"/>
                </a:cubicBezTo>
                <a:cubicBezTo>
                  <a:pt x="47" y="42"/>
                  <a:pt x="42" y="43"/>
                  <a:pt x="31" y="42"/>
                </a:cubicBezTo>
                <a:cubicBezTo>
                  <a:pt x="31" y="43"/>
                  <a:pt x="31" y="43"/>
                  <a:pt x="31" y="43"/>
                </a:cubicBezTo>
                <a:cubicBezTo>
                  <a:pt x="45" y="46"/>
                  <a:pt x="54" y="45"/>
                  <a:pt x="63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56" y="53"/>
                  <a:pt x="56" y="53"/>
                  <a:pt x="56" y="53"/>
                </a:cubicBezTo>
                <a:cubicBezTo>
                  <a:pt x="27" y="54"/>
                  <a:pt x="27" y="54"/>
                  <a:pt x="27" y="54"/>
                </a:cubicBezTo>
                <a:cubicBezTo>
                  <a:pt x="24" y="65"/>
                  <a:pt x="24" y="65"/>
                  <a:pt x="24" y="65"/>
                </a:cubicBezTo>
                <a:cubicBezTo>
                  <a:pt x="0" y="65"/>
                  <a:pt x="0" y="65"/>
                  <a:pt x="0" y="65"/>
                </a:cubicBezTo>
                <a:close/>
                <a:moveTo>
                  <a:pt x="37" y="8"/>
                </a:moveTo>
                <a:cubicBezTo>
                  <a:pt x="37" y="10"/>
                  <a:pt x="38" y="11"/>
                  <a:pt x="38" y="13"/>
                </a:cubicBezTo>
                <a:cubicBezTo>
                  <a:pt x="38" y="15"/>
                  <a:pt x="37" y="16"/>
                  <a:pt x="36" y="16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1" y="18"/>
                  <a:pt x="30" y="17"/>
                  <a:pt x="29" y="16"/>
                </a:cubicBezTo>
                <a:cubicBezTo>
                  <a:pt x="28" y="14"/>
                  <a:pt x="27" y="13"/>
                  <a:pt x="27" y="11"/>
                </a:cubicBezTo>
                <a:cubicBezTo>
                  <a:pt x="26" y="9"/>
                  <a:pt x="26" y="7"/>
                  <a:pt x="26" y="6"/>
                </a:cubicBezTo>
                <a:cubicBezTo>
                  <a:pt x="26" y="4"/>
                  <a:pt x="26" y="3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2" y="0"/>
                  <a:pt x="34" y="1"/>
                  <a:pt x="35" y="3"/>
                </a:cubicBezTo>
                <a:cubicBezTo>
                  <a:pt x="35" y="4"/>
                  <a:pt x="36" y="6"/>
                  <a:pt x="37" y="8"/>
                </a:cubicBezTo>
                <a:close/>
                <a:moveTo>
                  <a:pt x="30" y="5"/>
                </a:moveTo>
                <a:cubicBezTo>
                  <a:pt x="28" y="6"/>
                  <a:pt x="28" y="6"/>
                  <a:pt x="28" y="6"/>
                </a:cubicBezTo>
                <a:cubicBezTo>
                  <a:pt x="28" y="6"/>
                  <a:pt x="28" y="6"/>
                  <a:pt x="28" y="7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6"/>
                  <a:pt x="30" y="6"/>
                  <a:pt x="30" y="5"/>
                </a:cubicBezTo>
                <a:close/>
                <a:moveTo>
                  <a:pt x="28" y="5"/>
                </a:move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5"/>
                  <a:pt x="28" y="5"/>
                </a:cubicBezTo>
                <a:close/>
                <a:moveTo>
                  <a:pt x="33" y="15"/>
                </a:move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lose/>
                <a:moveTo>
                  <a:pt x="31" y="14"/>
                </a:moveTo>
                <a:cubicBezTo>
                  <a:pt x="33" y="14"/>
                  <a:pt x="33" y="14"/>
                  <a:pt x="33" y="14"/>
                </a:cubicBezTo>
                <a:cubicBezTo>
                  <a:pt x="32" y="13"/>
                  <a:pt x="32" y="13"/>
                  <a:pt x="32" y="13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4"/>
                  <a:pt x="31" y="14"/>
                  <a:pt x="31" y="14"/>
                </a:cubicBezTo>
                <a:close/>
                <a:moveTo>
                  <a:pt x="30" y="8"/>
                </a:moveTo>
                <a:cubicBezTo>
                  <a:pt x="28" y="8"/>
                  <a:pt x="28" y="8"/>
                  <a:pt x="28" y="8"/>
                </a:cubicBezTo>
                <a:cubicBezTo>
                  <a:pt x="28" y="9"/>
                  <a:pt x="28" y="9"/>
                  <a:pt x="28" y="9"/>
                </a:cubicBezTo>
                <a:cubicBezTo>
                  <a:pt x="30" y="8"/>
                  <a:pt x="30" y="8"/>
                  <a:pt x="30" y="8"/>
                </a:cubicBezTo>
                <a:cubicBezTo>
                  <a:pt x="30" y="8"/>
                  <a:pt x="30" y="8"/>
                  <a:pt x="30" y="8"/>
                </a:cubicBezTo>
                <a:close/>
                <a:moveTo>
                  <a:pt x="29" y="12"/>
                </a:move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2"/>
                  <a:pt x="29" y="12"/>
                </a:cubicBezTo>
                <a:close/>
                <a:moveTo>
                  <a:pt x="35" y="13"/>
                </a:moveTo>
                <a:cubicBezTo>
                  <a:pt x="35" y="12"/>
                  <a:pt x="35" y="10"/>
                  <a:pt x="35" y="8"/>
                </a:cubicBezTo>
                <a:cubicBezTo>
                  <a:pt x="34" y="7"/>
                  <a:pt x="33" y="5"/>
                  <a:pt x="33" y="4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3"/>
                  <a:pt x="32" y="3"/>
                  <a:pt x="32" y="4"/>
                </a:cubicBezTo>
                <a:cubicBezTo>
                  <a:pt x="32" y="5"/>
                  <a:pt x="32" y="7"/>
                  <a:pt x="33" y="9"/>
                </a:cubicBezTo>
                <a:cubicBezTo>
                  <a:pt x="34" y="11"/>
                  <a:pt x="34" y="12"/>
                  <a:pt x="35" y="13"/>
                </a:cubicBezTo>
                <a:cubicBezTo>
                  <a:pt x="35" y="14"/>
                  <a:pt x="35" y="14"/>
                  <a:pt x="36" y="14"/>
                </a:cubicBezTo>
                <a:cubicBezTo>
                  <a:pt x="36" y="14"/>
                  <a:pt x="35" y="14"/>
                  <a:pt x="35" y="13"/>
                </a:cubicBezTo>
                <a:close/>
                <a:moveTo>
                  <a:pt x="51" y="27"/>
                </a:moveTo>
                <a:cubicBezTo>
                  <a:pt x="50" y="28"/>
                  <a:pt x="49" y="30"/>
                  <a:pt x="49" y="31"/>
                </a:cubicBezTo>
                <a:cubicBezTo>
                  <a:pt x="48" y="32"/>
                  <a:pt x="48" y="33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6"/>
                  <a:pt x="54" y="36"/>
                  <a:pt x="55" y="35"/>
                </a:cubicBezTo>
                <a:cubicBezTo>
                  <a:pt x="56" y="34"/>
                  <a:pt x="57" y="33"/>
                  <a:pt x="58" y="32"/>
                </a:cubicBezTo>
                <a:cubicBezTo>
                  <a:pt x="59" y="31"/>
                  <a:pt x="60" y="29"/>
                  <a:pt x="60" y="28"/>
                </a:cubicBezTo>
                <a:cubicBezTo>
                  <a:pt x="60" y="27"/>
                  <a:pt x="60" y="26"/>
                  <a:pt x="60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57" y="23"/>
                  <a:pt x="57" y="23"/>
                  <a:pt x="57" y="23"/>
                </a:cubicBezTo>
                <a:cubicBezTo>
                  <a:pt x="56" y="23"/>
                  <a:pt x="55" y="23"/>
                  <a:pt x="54" y="24"/>
                </a:cubicBezTo>
                <a:cubicBezTo>
                  <a:pt x="53" y="25"/>
                  <a:pt x="52" y="26"/>
                  <a:pt x="51" y="27"/>
                </a:cubicBezTo>
                <a:close/>
                <a:moveTo>
                  <a:pt x="53" y="33"/>
                </a:moveTo>
                <a:cubicBezTo>
                  <a:pt x="54" y="34"/>
                  <a:pt x="54" y="34"/>
                  <a:pt x="54" y="34"/>
                </a:cubicBezTo>
                <a:cubicBezTo>
                  <a:pt x="54" y="33"/>
                  <a:pt x="54" y="33"/>
                  <a:pt x="54" y="33"/>
                </a:cubicBezTo>
                <a:cubicBezTo>
                  <a:pt x="53" y="32"/>
                  <a:pt x="53" y="32"/>
                  <a:pt x="53" y="32"/>
                </a:cubicBezTo>
                <a:cubicBezTo>
                  <a:pt x="53" y="32"/>
                  <a:pt x="53" y="32"/>
                  <a:pt x="53" y="33"/>
                </a:cubicBezTo>
                <a:close/>
                <a:moveTo>
                  <a:pt x="53" y="34"/>
                </a:move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4"/>
                  <a:pt x="53" y="34"/>
                  <a:pt x="53" y="34"/>
                </a:cubicBezTo>
                <a:close/>
                <a:moveTo>
                  <a:pt x="57" y="26"/>
                </a:move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9" y="27"/>
                  <a:pt x="59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6"/>
                  <a:pt x="57" y="26"/>
                </a:cubicBezTo>
                <a:close/>
                <a:moveTo>
                  <a:pt x="58" y="28"/>
                </a:moveTo>
                <a:cubicBezTo>
                  <a:pt x="57" y="27"/>
                  <a:pt x="57" y="27"/>
                  <a:pt x="57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lose/>
                <a:moveTo>
                  <a:pt x="54" y="31"/>
                </a:moveTo>
                <a:cubicBezTo>
                  <a:pt x="55" y="32"/>
                  <a:pt x="55" y="32"/>
                  <a:pt x="55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lose/>
                <a:moveTo>
                  <a:pt x="57" y="30"/>
                </a:move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5" y="29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lose/>
                <a:moveTo>
                  <a:pt x="55" y="25"/>
                </a:moveTo>
                <a:cubicBezTo>
                  <a:pt x="54" y="26"/>
                  <a:pt x="53" y="27"/>
                  <a:pt x="52" y="28"/>
                </a:cubicBezTo>
                <a:cubicBezTo>
                  <a:pt x="51" y="29"/>
                  <a:pt x="51" y="30"/>
                  <a:pt x="50" y="31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1" y="32"/>
                </a:cubicBezTo>
                <a:cubicBezTo>
                  <a:pt x="52" y="31"/>
                  <a:pt x="53" y="30"/>
                  <a:pt x="53" y="29"/>
                </a:cubicBezTo>
                <a:cubicBezTo>
                  <a:pt x="54" y="28"/>
                  <a:pt x="55" y="26"/>
                  <a:pt x="55" y="26"/>
                </a:cubicBezTo>
                <a:cubicBezTo>
                  <a:pt x="55" y="25"/>
                  <a:pt x="56" y="25"/>
                  <a:pt x="56" y="25"/>
                </a:cubicBezTo>
                <a:cubicBezTo>
                  <a:pt x="56" y="25"/>
                  <a:pt x="55" y="25"/>
                  <a:pt x="55" y="25"/>
                </a:cubicBezTo>
                <a:close/>
                <a:moveTo>
                  <a:pt x="39" y="21"/>
                </a:moveTo>
                <a:cubicBezTo>
                  <a:pt x="37" y="21"/>
                  <a:pt x="36" y="20"/>
                  <a:pt x="34" y="20"/>
                </a:cubicBezTo>
                <a:cubicBezTo>
                  <a:pt x="32" y="20"/>
                  <a:pt x="31" y="20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9" y="25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7"/>
                  <a:pt x="29" y="28"/>
                  <a:pt x="31" y="29"/>
                </a:cubicBezTo>
                <a:cubicBezTo>
                  <a:pt x="32" y="30"/>
                  <a:pt x="33" y="31"/>
                  <a:pt x="35" y="31"/>
                </a:cubicBezTo>
                <a:cubicBezTo>
                  <a:pt x="37" y="32"/>
                  <a:pt x="39" y="33"/>
                  <a:pt x="40" y="33"/>
                </a:cubicBezTo>
                <a:cubicBezTo>
                  <a:pt x="42" y="33"/>
                  <a:pt x="43" y="33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1"/>
                  <a:pt x="44" y="31"/>
                  <a:pt x="44" y="31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5" y="25"/>
                  <a:pt x="44" y="24"/>
                </a:cubicBezTo>
                <a:cubicBezTo>
                  <a:pt x="43" y="23"/>
                  <a:pt x="41" y="22"/>
                  <a:pt x="39" y="21"/>
                </a:cubicBezTo>
                <a:close/>
                <a:moveTo>
                  <a:pt x="33" y="25"/>
                </a:move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3" y="28"/>
                  <a:pt x="33" y="28"/>
                </a:cubicBezTo>
                <a:cubicBezTo>
                  <a:pt x="34" y="26"/>
                  <a:pt x="34" y="26"/>
                  <a:pt x="34" y="26"/>
                </a:cubicBezTo>
                <a:cubicBezTo>
                  <a:pt x="33" y="26"/>
                  <a:pt x="33" y="25"/>
                  <a:pt x="33" y="25"/>
                </a:cubicBezTo>
                <a:close/>
                <a:moveTo>
                  <a:pt x="32" y="27"/>
                </a:move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7"/>
                  <a:pt x="32" y="27"/>
                  <a:pt x="32" y="27"/>
                </a:cubicBezTo>
                <a:close/>
                <a:moveTo>
                  <a:pt x="42" y="29"/>
                </a:moveTo>
                <a:cubicBezTo>
                  <a:pt x="41" y="31"/>
                  <a:pt x="41" y="31"/>
                  <a:pt x="41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2" y="29"/>
                  <a:pt x="42" y="29"/>
                </a:cubicBezTo>
                <a:close/>
                <a:moveTo>
                  <a:pt x="41" y="30"/>
                </a:move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8"/>
                  <a:pt x="41" y="28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0" y="30"/>
                  <a:pt x="41" y="30"/>
                </a:cubicBezTo>
                <a:close/>
                <a:moveTo>
                  <a:pt x="35" y="27"/>
                </a:moveTo>
                <a:cubicBezTo>
                  <a:pt x="34" y="28"/>
                  <a:pt x="34" y="28"/>
                  <a:pt x="34" y="28"/>
                </a:cubicBezTo>
                <a:cubicBezTo>
                  <a:pt x="35" y="29"/>
                  <a:pt x="35" y="29"/>
                  <a:pt x="35" y="29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5" y="27"/>
                  <a:pt x="35" y="27"/>
                </a:cubicBezTo>
                <a:close/>
                <a:moveTo>
                  <a:pt x="38" y="30"/>
                </a:moveTo>
                <a:cubicBezTo>
                  <a:pt x="39" y="28"/>
                  <a:pt x="39" y="28"/>
                  <a:pt x="39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30"/>
                  <a:pt x="38" y="30"/>
                  <a:pt x="38" y="30"/>
                </a:cubicBezTo>
                <a:close/>
                <a:moveTo>
                  <a:pt x="42" y="26"/>
                </a:moveTo>
                <a:cubicBezTo>
                  <a:pt x="43" y="26"/>
                  <a:pt x="43" y="27"/>
                  <a:pt x="43" y="27"/>
                </a:cubicBezTo>
                <a:cubicBezTo>
                  <a:pt x="43" y="27"/>
                  <a:pt x="43" y="26"/>
                  <a:pt x="42" y="26"/>
                </a:cubicBezTo>
                <a:cubicBezTo>
                  <a:pt x="41" y="26"/>
                  <a:pt x="39" y="26"/>
                  <a:pt x="38" y="25"/>
                </a:cubicBezTo>
                <a:cubicBezTo>
                  <a:pt x="36" y="24"/>
                  <a:pt x="35" y="24"/>
                  <a:pt x="34" y="23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4" y="22"/>
                </a:cubicBezTo>
                <a:cubicBezTo>
                  <a:pt x="35" y="22"/>
                  <a:pt x="37" y="23"/>
                  <a:pt x="38" y="24"/>
                </a:cubicBezTo>
                <a:cubicBezTo>
                  <a:pt x="40" y="24"/>
                  <a:pt x="41" y="25"/>
                  <a:pt x="42" y="26"/>
                </a:cubicBezTo>
                <a:close/>
                <a:moveTo>
                  <a:pt x="56" y="9"/>
                </a:moveTo>
                <a:cubicBezTo>
                  <a:pt x="58" y="8"/>
                  <a:pt x="60" y="7"/>
                  <a:pt x="61" y="7"/>
                </a:cubicBezTo>
                <a:cubicBezTo>
                  <a:pt x="63" y="7"/>
                  <a:pt x="64" y="8"/>
                  <a:pt x="65" y="9"/>
                </a:cubicBezTo>
                <a:cubicBezTo>
                  <a:pt x="67" y="13"/>
                  <a:pt x="67" y="13"/>
                  <a:pt x="67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7" y="14"/>
                  <a:pt x="66" y="16"/>
                  <a:pt x="65" y="17"/>
                </a:cubicBezTo>
                <a:cubicBezTo>
                  <a:pt x="63" y="18"/>
                  <a:pt x="62" y="19"/>
                  <a:pt x="60" y="19"/>
                </a:cubicBezTo>
                <a:cubicBezTo>
                  <a:pt x="58" y="20"/>
                  <a:pt x="56" y="21"/>
                  <a:pt x="54" y="21"/>
                </a:cubicBezTo>
                <a:cubicBezTo>
                  <a:pt x="52" y="21"/>
                  <a:pt x="51" y="20"/>
                  <a:pt x="51" y="19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19"/>
                  <a:pt x="50" y="19"/>
                  <a:pt x="50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5"/>
                  <a:pt x="49" y="15"/>
                  <a:pt x="49" y="15"/>
                </a:cubicBezTo>
                <a:cubicBezTo>
                  <a:pt x="48" y="14"/>
                  <a:pt x="49" y="13"/>
                  <a:pt x="51" y="11"/>
                </a:cubicBezTo>
                <a:cubicBezTo>
                  <a:pt x="52" y="10"/>
                  <a:pt x="54" y="10"/>
                  <a:pt x="56" y="9"/>
                </a:cubicBezTo>
                <a:close/>
                <a:moveTo>
                  <a:pt x="54" y="16"/>
                </a:moveTo>
                <a:cubicBezTo>
                  <a:pt x="54" y="18"/>
                  <a:pt x="54" y="18"/>
                  <a:pt x="54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4" y="16"/>
                  <a:pt x="54" y="16"/>
                  <a:pt x="54" y="16"/>
                </a:cubicBezTo>
                <a:cubicBezTo>
                  <a:pt x="54" y="16"/>
                  <a:pt x="54" y="16"/>
                  <a:pt x="54" y="16"/>
                </a:cubicBezTo>
                <a:close/>
                <a:moveTo>
                  <a:pt x="53" y="18"/>
                </a:moveTo>
                <a:cubicBezTo>
                  <a:pt x="53" y="16"/>
                  <a:pt x="53" y="16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63" y="12"/>
                </a:moveTo>
                <a:cubicBezTo>
                  <a:pt x="64" y="14"/>
                  <a:pt x="64" y="14"/>
                  <a:pt x="64" y="14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2"/>
                  <a:pt x="64" y="12"/>
                  <a:pt x="64" y="12"/>
                </a:cubicBezTo>
                <a:cubicBezTo>
                  <a:pt x="63" y="12"/>
                  <a:pt x="63" y="12"/>
                  <a:pt x="63" y="12"/>
                </a:cubicBezTo>
                <a:close/>
                <a:moveTo>
                  <a:pt x="63" y="15"/>
                </a:move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3" y="15"/>
                  <a:pt x="63" y="15"/>
                  <a:pt x="63" y="15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56" y="16"/>
                </a:move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8" y="17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15"/>
                  <a:pt x="56" y="16"/>
                  <a:pt x="56" y="16"/>
                </a:cubicBezTo>
                <a:close/>
                <a:moveTo>
                  <a:pt x="61" y="16"/>
                </a:moveTo>
                <a:cubicBezTo>
                  <a:pt x="60" y="14"/>
                  <a:pt x="60" y="14"/>
                  <a:pt x="60" y="14"/>
                </a:cubicBezTo>
                <a:cubicBezTo>
                  <a:pt x="60" y="14"/>
                  <a:pt x="59" y="14"/>
                  <a:pt x="59" y="15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6"/>
                  <a:pt x="61" y="16"/>
                  <a:pt x="61" y="16"/>
                </a:cubicBezTo>
                <a:close/>
                <a:moveTo>
                  <a:pt x="61" y="10"/>
                </a:moveTo>
                <a:cubicBezTo>
                  <a:pt x="60" y="10"/>
                  <a:pt x="58" y="10"/>
                  <a:pt x="57" y="11"/>
                </a:cubicBezTo>
                <a:cubicBezTo>
                  <a:pt x="55" y="12"/>
                  <a:pt x="53" y="13"/>
                  <a:pt x="52" y="13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2" y="14"/>
                  <a:pt x="52" y="14"/>
                </a:cubicBezTo>
                <a:cubicBezTo>
                  <a:pt x="54" y="14"/>
                  <a:pt x="55" y="13"/>
                  <a:pt x="57" y="13"/>
                </a:cubicBezTo>
                <a:cubicBezTo>
                  <a:pt x="59" y="12"/>
                  <a:pt x="61" y="11"/>
                  <a:pt x="62" y="10"/>
                </a:cubicBezTo>
                <a:cubicBezTo>
                  <a:pt x="62" y="10"/>
                  <a:pt x="63" y="10"/>
                  <a:pt x="63" y="10"/>
                </a:cubicBezTo>
                <a:cubicBezTo>
                  <a:pt x="63" y="10"/>
                  <a:pt x="62" y="10"/>
                  <a:pt x="61" y="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5" name="Freeform 58"/>
          <p:cNvSpPr>
            <a:spLocks noEditPoints="1"/>
          </p:cNvSpPr>
          <p:nvPr/>
        </p:nvSpPr>
        <p:spPr bwMode="auto">
          <a:xfrm>
            <a:off x="10419054" y="2630466"/>
            <a:ext cx="701675" cy="561975"/>
          </a:xfrm>
          <a:custGeom>
            <a:avLst/>
            <a:gdLst>
              <a:gd name="T0" fmla="*/ 471125 w 70"/>
              <a:gd name="T1" fmla="*/ 40141 h 56"/>
              <a:gd name="T2" fmla="*/ 551316 w 70"/>
              <a:gd name="T3" fmla="*/ 50176 h 56"/>
              <a:gd name="T4" fmla="*/ 551316 w 70"/>
              <a:gd name="T5" fmla="*/ 321129 h 56"/>
              <a:gd name="T6" fmla="*/ 531268 w 70"/>
              <a:gd name="T7" fmla="*/ 341199 h 56"/>
              <a:gd name="T8" fmla="*/ 30072 w 70"/>
              <a:gd name="T9" fmla="*/ 341199 h 56"/>
              <a:gd name="T10" fmla="*/ 0 w 70"/>
              <a:gd name="T11" fmla="*/ 321129 h 56"/>
              <a:gd name="T12" fmla="*/ 0 w 70"/>
              <a:gd name="T13" fmla="*/ 50176 h 56"/>
              <a:gd name="T14" fmla="*/ 631508 w 70"/>
              <a:gd name="T15" fmla="*/ 180635 h 56"/>
              <a:gd name="T16" fmla="*/ 611460 w 70"/>
              <a:gd name="T17" fmla="*/ 421481 h 56"/>
              <a:gd name="T18" fmla="*/ 591412 w 70"/>
              <a:gd name="T19" fmla="*/ 431517 h 56"/>
              <a:gd name="T20" fmla="*/ 230550 w 70"/>
              <a:gd name="T21" fmla="*/ 501763 h 56"/>
              <a:gd name="T22" fmla="*/ 180431 w 70"/>
              <a:gd name="T23" fmla="*/ 451587 h 56"/>
              <a:gd name="T24" fmla="*/ 160383 w 70"/>
              <a:gd name="T25" fmla="*/ 541904 h 56"/>
              <a:gd name="T26" fmla="*/ 180431 w 70"/>
              <a:gd name="T27" fmla="*/ 551940 h 56"/>
              <a:gd name="T28" fmla="*/ 681627 w 70"/>
              <a:gd name="T29" fmla="*/ 461622 h 56"/>
              <a:gd name="T30" fmla="*/ 691651 w 70"/>
              <a:gd name="T31" fmla="*/ 441552 h 56"/>
              <a:gd name="T32" fmla="*/ 641531 w 70"/>
              <a:gd name="T33" fmla="*/ 180635 h 56"/>
              <a:gd name="T34" fmla="*/ 571364 w 70"/>
              <a:gd name="T35" fmla="*/ 110388 h 56"/>
              <a:gd name="T36" fmla="*/ 581388 w 70"/>
              <a:gd name="T37" fmla="*/ 200705 h 56"/>
              <a:gd name="T38" fmla="*/ 581388 w 70"/>
              <a:gd name="T39" fmla="*/ 301058 h 56"/>
              <a:gd name="T40" fmla="*/ 571364 w 70"/>
              <a:gd name="T41" fmla="*/ 371305 h 56"/>
              <a:gd name="T42" fmla="*/ 511220 w 70"/>
              <a:gd name="T43" fmla="*/ 361270 h 56"/>
              <a:gd name="T44" fmla="*/ 170407 w 70"/>
              <a:gd name="T45" fmla="*/ 391375 h 56"/>
              <a:gd name="T46" fmla="*/ 80191 w 70"/>
              <a:gd name="T47" fmla="*/ 351234 h 56"/>
              <a:gd name="T48" fmla="*/ 90215 w 70"/>
              <a:gd name="T49" fmla="*/ 451587 h 56"/>
              <a:gd name="T50" fmla="*/ 581388 w 70"/>
              <a:gd name="T51" fmla="*/ 401411 h 56"/>
              <a:gd name="T52" fmla="*/ 631508 w 70"/>
              <a:gd name="T53" fmla="*/ 401411 h 56"/>
              <a:gd name="T54" fmla="*/ 601436 w 70"/>
              <a:gd name="T55" fmla="*/ 120423 h 56"/>
              <a:gd name="T56" fmla="*/ 591412 w 70"/>
              <a:gd name="T57" fmla="*/ 110388 h 56"/>
              <a:gd name="T58" fmla="*/ 330790 w 70"/>
              <a:gd name="T59" fmla="*/ 60212 h 56"/>
              <a:gd name="T60" fmla="*/ 330790 w 70"/>
              <a:gd name="T61" fmla="*/ 280988 h 56"/>
              <a:gd name="T62" fmla="*/ 451077 w 70"/>
              <a:gd name="T63" fmla="*/ 291023 h 56"/>
              <a:gd name="T64" fmla="*/ 521244 w 70"/>
              <a:gd name="T65" fmla="*/ 240846 h 56"/>
              <a:gd name="T66" fmla="*/ 461101 w 70"/>
              <a:gd name="T67" fmla="*/ 80282 h 56"/>
              <a:gd name="T68" fmla="*/ 330790 w 70"/>
              <a:gd name="T69" fmla="*/ 60212 h 56"/>
              <a:gd name="T70" fmla="*/ 170407 w 70"/>
              <a:gd name="T71" fmla="*/ 170600 h 56"/>
              <a:gd name="T72" fmla="*/ 90215 w 70"/>
              <a:gd name="T73" fmla="*/ 70247 h 56"/>
              <a:gd name="T74" fmla="*/ 40096 w 70"/>
              <a:gd name="T75" fmla="*/ 130458 h 56"/>
              <a:gd name="T76" fmla="*/ 90215 w 70"/>
              <a:gd name="T77" fmla="*/ 291023 h 56"/>
              <a:gd name="T78" fmla="*/ 220526 w 70"/>
              <a:gd name="T79" fmla="*/ 280988 h 56"/>
              <a:gd name="T80" fmla="*/ 310742 w 70"/>
              <a:gd name="T81" fmla="*/ 130458 h 56"/>
              <a:gd name="T82" fmla="*/ 280670 w 70"/>
              <a:gd name="T83" fmla="*/ 100353 h 56"/>
              <a:gd name="T84" fmla="*/ 270646 w 70"/>
              <a:gd name="T85" fmla="*/ 90317 h 56"/>
              <a:gd name="T86" fmla="*/ 240574 w 70"/>
              <a:gd name="T87" fmla="*/ 110388 h 56"/>
              <a:gd name="T88" fmla="*/ 240574 w 70"/>
              <a:gd name="T89" fmla="*/ 150529 h 56"/>
              <a:gd name="T90" fmla="*/ 270646 w 70"/>
              <a:gd name="T91" fmla="*/ 180635 h 56"/>
              <a:gd name="T92" fmla="*/ 280670 w 70"/>
              <a:gd name="T93" fmla="*/ 210741 h 56"/>
              <a:gd name="T94" fmla="*/ 270646 w 70"/>
              <a:gd name="T95" fmla="*/ 210741 h 56"/>
              <a:gd name="T96" fmla="*/ 270646 w 70"/>
              <a:gd name="T97" fmla="*/ 190670 h 56"/>
              <a:gd name="T98" fmla="*/ 240574 w 70"/>
              <a:gd name="T99" fmla="*/ 190670 h 56"/>
              <a:gd name="T100" fmla="*/ 250598 w 70"/>
              <a:gd name="T101" fmla="*/ 220776 h 56"/>
              <a:gd name="T102" fmla="*/ 270646 w 70"/>
              <a:gd name="T103" fmla="*/ 250882 h 56"/>
              <a:gd name="T104" fmla="*/ 280670 w 70"/>
              <a:gd name="T105" fmla="*/ 230811 h 56"/>
              <a:gd name="T106" fmla="*/ 320766 w 70"/>
              <a:gd name="T107" fmla="*/ 190670 h 56"/>
              <a:gd name="T108" fmla="*/ 310742 w 70"/>
              <a:gd name="T109" fmla="*/ 160564 h 56"/>
              <a:gd name="T110" fmla="*/ 270646 w 70"/>
              <a:gd name="T111" fmla="*/ 140494 h 56"/>
              <a:gd name="T112" fmla="*/ 270646 w 70"/>
              <a:gd name="T113" fmla="*/ 120423 h 56"/>
              <a:gd name="T114" fmla="*/ 280670 w 70"/>
              <a:gd name="T115" fmla="*/ 120423 h 56"/>
              <a:gd name="T116" fmla="*/ 280670 w 70"/>
              <a:gd name="T117" fmla="*/ 140494 h 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0"/>
              <a:gd name="T178" fmla="*/ 0 h 56"/>
              <a:gd name="T179" fmla="*/ 70 w 70"/>
              <a:gd name="T180" fmla="*/ 56 h 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0" h="56">
                <a:moveTo>
                  <a:pt x="2" y="5"/>
                </a:moveTo>
                <a:cubicBezTo>
                  <a:pt x="17" y="0"/>
                  <a:pt x="32" y="2"/>
                  <a:pt x="47" y="4"/>
                </a:cubicBezTo>
                <a:cubicBezTo>
                  <a:pt x="49" y="4"/>
                  <a:pt x="51" y="5"/>
                  <a:pt x="53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34"/>
                  <a:pt x="55" y="34"/>
                  <a:pt x="55" y="34"/>
                </a:cubicBezTo>
                <a:cubicBezTo>
                  <a:pt x="53" y="34"/>
                  <a:pt x="53" y="34"/>
                  <a:pt x="53" y="34"/>
                </a:cubicBezTo>
                <a:cubicBezTo>
                  <a:pt x="52" y="34"/>
                  <a:pt x="51" y="34"/>
                  <a:pt x="50" y="34"/>
                </a:cubicBezTo>
                <a:cubicBezTo>
                  <a:pt x="35" y="32"/>
                  <a:pt x="19" y="30"/>
                  <a:pt x="3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7"/>
                  <a:pt x="0" y="7"/>
                  <a:pt x="0" y="7"/>
                </a:cubicBezTo>
                <a:cubicBezTo>
                  <a:pt x="0" y="5"/>
                  <a:pt x="0" y="5"/>
                  <a:pt x="0" y="5"/>
                </a:cubicBezTo>
                <a:cubicBezTo>
                  <a:pt x="2" y="5"/>
                  <a:pt x="2" y="5"/>
                  <a:pt x="2" y="5"/>
                </a:cubicBezTo>
                <a:close/>
                <a:moveTo>
                  <a:pt x="63" y="18"/>
                </a:moveTo>
                <a:cubicBezTo>
                  <a:pt x="65" y="42"/>
                  <a:pt x="65" y="42"/>
                  <a:pt x="65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0" y="42"/>
                  <a:pt x="60" y="42"/>
                  <a:pt x="59" y="42"/>
                </a:cubicBezTo>
                <a:cubicBezTo>
                  <a:pt x="59" y="42"/>
                  <a:pt x="59" y="43"/>
                  <a:pt x="59" y="43"/>
                </a:cubicBezTo>
                <a:cubicBezTo>
                  <a:pt x="59" y="43"/>
                  <a:pt x="59" y="44"/>
                  <a:pt x="59" y="44"/>
                </a:cubicBezTo>
                <a:cubicBezTo>
                  <a:pt x="47" y="44"/>
                  <a:pt x="35" y="46"/>
                  <a:pt x="23" y="50"/>
                </a:cubicBezTo>
                <a:cubicBezTo>
                  <a:pt x="23" y="50"/>
                  <a:pt x="23" y="49"/>
                  <a:pt x="23" y="49"/>
                </a:cubicBezTo>
                <a:cubicBezTo>
                  <a:pt x="23" y="46"/>
                  <a:pt x="20" y="45"/>
                  <a:pt x="18" y="45"/>
                </a:cubicBezTo>
                <a:cubicBezTo>
                  <a:pt x="16" y="45"/>
                  <a:pt x="15" y="45"/>
                  <a:pt x="14" y="46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6"/>
                  <a:pt x="16" y="56"/>
                  <a:pt x="16" y="56"/>
                </a:cubicBezTo>
                <a:cubicBezTo>
                  <a:pt x="18" y="55"/>
                  <a:pt x="18" y="55"/>
                  <a:pt x="18" y="55"/>
                </a:cubicBezTo>
                <a:cubicBezTo>
                  <a:pt x="33" y="48"/>
                  <a:pt x="49" y="48"/>
                  <a:pt x="65" y="47"/>
                </a:cubicBezTo>
                <a:cubicBezTo>
                  <a:pt x="66" y="47"/>
                  <a:pt x="67" y="47"/>
                  <a:pt x="68" y="46"/>
                </a:cubicBezTo>
                <a:cubicBezTo>
                  <a:pt x="70" y="46"/>
                  <a:pt x="70" y="46"/>
                  <a:pt x="70" y="46"/>
                </a:cubicBezTo>
                <a:cubicBezTo>
                  <a:pt x="69" y="44"/>
                  <a:pt x="69" y="44"/>
                  <a:pt x="69" y="44"/>
                </a:cubicBezTo>
                <a:cubicBezTo>
                  <a:pt x="65" y="19"/>
                  <a:pt x="65" y="19"/>
                  <a:pt x="65" y="19"/>
                </a:cubicBezTo>
                <a:cubicBezTo>
                  <a:pt x="64" y="18"/>
                  <a:pt x="64" y="18"/>
                  <a:pt x="64" y="18"/>
                </a:cubicBezTo>
                <a:cubicBezTo>
                  <a:pt x="63" y="18"/>
                  <a:pt x="63" y="18"/>
                  <a:pt x="63" y="18"/>
                </a:cubicBezTo>
                <a:close/>
                <a:moveTo>
                  <a:pt x="57" y="11"/>
                </a:moveTo>
                <a:cubicBezTo>
                  <a:pt x="57" y="20"/>
                  <a:pt x="57" y="20"/>
                  <a:pt x="57" y="20"/>
                </a:cubicBezTo>
                <a:cubicBezTo>
                  <a:pt x="57" y="20"/>
                  <a:pt x="58" y="20"/>
                  <a:pt x="58" y="20"/>
                </a:cubicBezTo>
                <a:cubicBezTo>
                  <a:pt x="59" y="30"/>
                  <a:pt x="59" y="30"/>
                  <a:pt x="59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7" y="30"/>
                </a:cubicBezTo>
                <a:cubicBezTo>
                  <a:pt x="57" y="37"/>
                  <a:pt x="57" y="37"/>
                  <a:pt x="57" y="37"/>
                </a:cubicBezTo>
                <a:cubicBezTo>
                  <a:pt x="53" y="36"/>
                  <a:pt x="53" y="36"/>
                  <a:pt x="53" y="36"/>
                </a:cubicBezTo>
                <a:cubicBezTo>
                  <a:pt x="52" y="36"/>
                  <a:pt x="52" y="36"/>
                  <a:pt x="51" y="36"/>
                </a:cubicBezTo>
                <a:cubicBezTo>
                  <a:pt x="40" y="36"/>
                  <a:pt x="28" y="36"/>
                  <a:pt x="1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7"/>
                  <a:pt x="15" y="35"/>
                  <a:pt x="14" y="34"/>
                </a:cubicBezTo>
                <a:cubicBezTo>
                  <a:pt x="12" y="34"/>
                  <a:pt x="10" y="35"/>
                  <a:pt x="8" y="35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5"/>
                  <a:pt x="9" y="45"/>
                  <a:pt x="9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26" y="39"/>
                  <a:pt x="42" y="39"/>
                  <a:pt x="58" y="40"/>
                </a:cubicBezTo>
                <a:cubicBezTo>
                  <a:pt x="59" y="40"/>
                  <a:pt x="60" y="40"/>
                  <a:pt x="61" y="40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38"/>
                  <a:pt x="63" y="38"/>
                  <a:pt x="63" y="38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8" y="11"/>
                  <a:pt x="58" y="11"/>
                  <a:pt x="57" y="11"/>
                </a:cubicBezTo>
                <a:close/>
                <a:moveTo>
                  <a:pt x="33" y="6"/>
                </a:moveTo>
                <a:cubicBezTo>
                  <a:pt x="36" y="8"/>
                  <a:pt x="38" y="12"/>
                  <a:pt x="38" y="17"/>
                </a:cubicBezTo>
                <a:cubicBezTo>
                  <a:pt x="38" y="22"/>
                  <a:pt x="36" y="26"/>
                  <a:pt x="33" y="28"/>
                </a:cubicBezTo>
                <a:cubicBezTo>
                  <a:pt x="37" y="29"/>
                  <a:pt x="41" y="29"/>
                  <a:pt x="45" y="30"/>
                </a:cubicBezTo>
                <a:cubicBezTo>
                  <a:pt x="45" y="30"/>
                  <a:pt x="45" y="29"/>
                  <a:pt x="45" y="29"/>
                </a:cubicBezTo>
                <a:cubicBezTo>
                  <a:pt x="45" y="26"/>
                  <a:pt x="48" y="24"/>
                  <a:pt x="51" y="24"/>
                </a:cubicBezTo>
                <a:cubicBezTo>
                  <a:pt x="51" y="24"/>
                  <a:pt x="51" y="24"/>
                  <a:pt x="52" y="24"/>
                </a:cubicBezTo>
                <a:cubicBezTo>
                  <a:pt x="52" y="14"/>
                  <a:pt x="52" y="14"/>
                  <a:pt x="52" y="14"/>
                </a:cubicBezTo>
                <a:cubicBezTo>
                  <a:pt x="48" y="14"/>
                  <a:pt x="46" y="11"/>
                  <a:pt x="46" y="8"/>
                </a:cubicBezTo>
                <a:cubicBezTo>
                  <a:pt x="46" y="8"/>
                  <a:pt x="46" y="8"/>
                  <a:pt x="46" y="7"/>
                </a:cubicBezTo>
                <a:cubicBezTo>
                  <a:pt x="42" y="7"/>
                  <a:pt x="37" y="6"/>
                  <a:pt x="33" y="6"/>
                </a:cubicBezTo>
                <a:close/>
                <a:moveTo>
                  <a:pt x="22" y="28"/>
                </a:moveTo>
                <a:cubicBezTo>
                  <a:pt x="19" y="26"/>
                  <a:pt x="17" y="22"/>
                  <a:pt x="17" y="17"/>
                </a:cubicBezTo>
                <a:cubicBezTo>
                  <a:pt x="17" y="12"/>
                  <a:pt x="20" y="8"/>
                  <a:pt x="23" y="5"/>
                </a:cubicBezTo>
                <a:cubicBezTo>
                  <a:pt x="18" y="5"/>
                  <a:pt x="13" y="6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10"/>
                  <a:pt x="7" y="13"/>
                  <a:pt x="4" y="13"/>
                </a:cubicBezTo>
                <a:cubicBezTo>
                  <a:pt x="4" y="23"/>
                  <a:pt x="4" y="23"/>
                  <a:pt x="4" y="23"/>
                </a:cubicBezTo>
                <a:cubicBezTo>
                  <a:pt x="7" y="23"/>
                  <a:pt x="9" y="26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28"/>
                  <a:pt x="18" y="28"/>
                  <a:pt x="22" y="28"/>
                </a:cubicBezTo>
                <a:close/>
                <a:moveTo>
                  <a:pt x="31" y="14"/>
                </a:moveTo>
                <a:cubicBezTo>
                  <a:pt x="31" y="14"/>
                  <a:pt x="31" y="14"/>
                  <a:pt x="31" y="13"/>
                </a:cubicBezTo>
                <a:cubicBezTo>
                  <a:pt x="31" y="13"/>
                  <a:pt x="31" y="12"/>
                  <a:pt x="31" y="11"/>
                </a:cubicBezTo>
                <a:cubicBezTo>
                  <a:pt x="30" y="11"/>
                  <a:pt x="29" y="10"/>
                  <a:pt x="28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5" y="11"/>
                  <a:pt x="24" y="11"/>
                </a:cubicBezTo>
                <a:cubicBezTo>
                  <a:pt x="24" y="12"/>
                  <a:pt x="24" y="13"/>
                  <a:pt x="24" y="14"/>
                </a:cubicBezTo>
                <a:cubicBezTo>
                  <a:pt x="24" y="14"/>
                  <a:pt x="24" y="15"/>
                  <a:pt x="24" y="15"/>
                </a:cubicBezTo>
                <a:cubicBezTo>
                  <a:pt x="24" y="16"/>
                  <a:pt x="25" y="16"/>
                  <a:pt x="25" y="17"/>
                </a:cubicBezTo>
                <a:cubicBezTo>
                  <a:pt x="25" y="17"/>
                  <a:pt x="26" y="17"/>
                  <a:pt x="27" y="18"/>
                </a:cubicBezTo>
                <a:cubicBezTo>
                  <a:pt x="27" y="18"/>
                  <a:pt x="28" y="19"/>
                  <a:pt x="28" y="19"/>
                </a:cubicBezTo>
                <a:cubicBezTo>
                  <a:pt x="28" y="19"/>
                  <a:pt x="28" y="20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0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21"/>
                  <a:pt x="24" y="22"/>
                  <a:pt x="25" y="22"/>
                </a:cubicBezTo>
                <a:cubicBezTo>
                  <a:pt x="25" y="23"/>
                  <a:pt x="26" y="23"/>
                  <a:pt x="27" y="23"/>
                </a:cubicBezTo>
                <a:cubicBezTo>
                  <a:pt x="27" y="25"/>
                  <a:pt x="27" y="25"/>
                  <a:pt x="27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3"/>
                  <a:pt x="30" y="23"/>
                  <a:pt x="31" y="22"/>
                </a:cubicBezTo>
                <a:cubicBezTo>
                  <a:pt x="31" y="21"/>
                  <a:pt x="32" y="21"/>
                  <a:pt x="32" y="19"/>
                </a:cubicBezTo>
                <a:cubicBezTo>
                  <a:pt x="32" y="19"/>
                  <a:pt x="32" y="18"/>
                  <a:pt x="31" y="18"/>
                </a:cubicBezTo>
                <a:cubicBezTo>
                  <a:pt x="31" y="17"/>
                  <a:pt x="31" y="17"/>
                  <a:pt x="31" y="16"/>
                </a:cubicBezTo>
                <a:cubicBezTo>
                  <a:pt x="30" y="16"/>
                  <a:pt x="30" y="16"/>
                  <a:pt x="29" y="15"/>
                </a:cubicBezTo>
                <a:cubicBezTo>
                  <a:pt x="28" y="15"/>
                  <a:pt x="27" y="14"/>
                  <a:pt x="27" y="14"/>
                </a:cubicBezTo>
                <a:cubicBezTo>
                  <a:pt x="27" y="14"/>
                  <a:pt x="27" y="14"/>
                  <a:pt x="27" y="13"/>
                </a:cubicBezTo>
                <a:cubicBezTo>
                  <a:pt x="27" y="13"/>
                  <a:pt x="27" y="13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3"/>
                  <a:pt x="28" y="13"/>
                  <a:pt x="28" y="14"/>
                </a:cubicBezTo>
                <a:cubicBezTo>
                  <a:pt x="28" y="14"/>
                  <a:pt x="28" y="14"/>
                  <a:pt x="28" y="14"/>
                </a:cubicBezTo>
                <a:lnTo>
                  <a:pt x="31" y="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" name="Freeform 59"/>
          <p:cNvSpPr>
            <a:spLocks noEditPoints="1"/>
          </p:cNvSpPr>
          <p:nvPr/>
        </p:nvSpPr>
        <p:spPr bwMode="auto">
          <a:xfrm>
            <a:off x="8334666" y="4649699"/>
            <a:ext cx="609600" cy="652462"/>
          </a:xfrm>
          <a:custGeom>
            <a:avLst/>
            <a:gdLst>
              <a:gd name="T0" fmla="*/ 109928 w 61"/>
              <a:gd name="T1" fmla="*/ 291098 h 65"/>
              <a:gd name="T2" fmla="*/ 449705 w 61"/>
              <a:gd name="T3" fmla="*/ 0 h 65"/>
              <a:gd name="T4" fmla="*/ 159895 w 61"/>
              <a:gd name="T5" fmla="*/ 361364 h 65"/>
              <a:gd name="T6" fmla="*/ 439711 w 61"/>
              <a:gd name="T7" fmla="*/ 401515 h 65"/>
              <a:gd name="T8" fmla="*/ 429718 w 61"/>
              <a:gd name="T9" fmla="*/ 552083 h 65"/>
              <a:gd name="T10" fmla="*/ 609600 w 61"/>
              <a:gd name="T11" fmla="*/ 622348 h 65"/>
              <a:gd name="T12" fmla="*/ 589613 w 61"/>
              <a:gd name="T13" fmla="*/ 552083 h 65"/>
              <a:gd name="T14" fmla="*/ 609600 w 61"/>
              <a:gd name="T15" fmla="*/ 471780 h 65"/>
              <a:gd name="T16" fmla="*/ 599607 w 61"/>
              <a:gd name="T17" fmla="*/ 361364 h 65"/>
              <a:gd name="T18" fmla="*/ 229849 w 61"/>
              <a:gd name="T19" fmla="*/ 401515 h 65"/>
              <a:gd name="T20" fmla="*/ 239843 w 61"/>
              <a:gd name="T21" fmla="*/ 501894 h 65"/>
              <a:gd name="T22" fmla="*/ 219856 w 61"/>
              <a:gd name="T23" fmla="*/ 582197 h 65"/>
              <a:gd name="T24" fmla="*/ 379751 w 61"/>
              <a:gd name="T25" fmla="*/ 622348 h 65"/>
              <a:gd name="T26" fmla="*/ 379751 w 61"/>
              <a:gd name="T27" fmla="*/ 481818 h 65"/>
              <a:gd name="T28" fmla="*/ 339777 w 61"/>
              <a:gd name="T29" fmla="*/ 431629 h 65"/>
              <a:gd name="T30" fmla="*/ 339777 w 61"/>
              <a:gd name="T31" fmla="*/ 431629 h 65"/>
              <a:gd name="T32" fmla="*/ 349770 w 61"/>
              <a:gd name="T33" fmla="*/ 501894 h 65"/>
              <a:gd name="T34" fmla="*/ 319790 w 61"/>
              <a:gd name="T35" fmla="*/ 582197 h 65"/>
              <a:gd name="T36" fmla="*/ 239843 w 61"/>
              <a:gd name="T37" fmla="*/ 602273 h 65"/>
              <a:gd name="T38" fmla="*/ 339777 w 61"/>
              <a:gd name="T39" fmla="*/ 622348 h 65"/>
              <a:gd name="T40" fmla="*/ 319790 w 61"/>
              <a:gd name="T41" fmla="*/ 632386 h 65"/>
              <a:gd name="T42" fmla="*/ 269823 w 61"/>
              <a:gd name="T43" fmla="*/ 552083 h 65"/>
              <a:gd name="T44" fmla="*/ 379751 w 61"/>
              <a:gd name="T45" fmla="*/ 552083 h 65"/>
              <a:gd name="T46" fmla="*/ 309797 w 61"/>
              <a:gd name="T47" fmla="*/ 562121 h 65"/>
              <a:gd name="T48" fmla="*/ 259830 w 61"/>
              <a:gd name="T49" fmla="*/ 481818 h 65"/>
              <a:gd name="T50" fmla="*/ 349770 w 61"/>
              <a:gd name="T51" fmla="*/ 461742 h 65"/>
              <a:gd name="T52" fmla="*/ 339777 w 61"/>
              <a:gd name="T53" fmla="*/ 481818 h 65"/>
              <a:gd name="T54" fmla="*/ 319790 w 61"/>
              <a:gd name="T55" fmla="*/ 481818 h 65"/>
              <a:gd name="T56" fmla="*/ 249836 w 61"/>
              <a:gd name="T57" fmla="*/ 401515 h 65"/>
              <a:gd name="T58" fmla="*/ 349770 w 61"/>
              <a:gd name="T59" fmla="*/ 381439 h 65"/>
              <a:gd name="T60" fmla="*/ 329784 w 61"/>
              <a:gd name="T61" fmla="*/ 391477 h 65"/>
              <a:gd name="T62" fmla="*/ 349770 w 61"/>
              <a:gd name="T63" fmla="*/ 361364 h 65"/>
              <a:gd name="T64" fmla="*/ 479685 w 61"/>
              <a:gd name="T65" fmla="*/ 441667 h 65"/>
              <a:gd name="T66" fmla="*/ 459698 w 61"/>
              <a:gd name="T67" fmla="*/ 511932 h 65"/>
              <a:gd name="T68" fmla="*/ 569626 w 61"/>
              <a:gd name="T69" fmla="*/ 582197 h 65"/>
              <a:gd name="T70" fmla="*/ 579620 w 61"/>
              <a:gd name="T71" fmla="*/ 622348 h 65"/>
              <a:gd name="T72" fmla="*/ 469692 w 61"/>
              <a:gd name="T73" fmla="*/ 622348 h 65"/>
              <a:gd name="T74" fmla="*/ 539646 w 61"/>
              <a:gd name="T75" fmla="*/ 632386 h 65"/>
              <a:gd name="T76" fmla="*/ 539646 w 61"/>
              <a:gd name="T77" fmla="*/ 552083 h 65"/>
              <a:gd name="T78" fmla="*/ 449705 w 61"/>
              <a:gd name="T79" fmla="*/ 532007 h 65"/>
              <a:gd name="T80" fmla="*/ 459698 w 61"/>
              <a:gd name="T81" fmla="*/ 552083 h 65"/>
              <a:gd name="T82" fmla="*/ 489679 w 61"/>
              <a:gd name="T83" fmla="*/ 562121 h 65"/>
              <a:gd name="T84" fmla="*/ 589613 w 61"/>
              <a:gd name="T85" fmla="*/ 471780 h 65"/>
              <a:gd name="T86" fmla="*/ 479685 w 61"/>
              <a:gd name="T87" fmla="*/ 461742 h 65"/>
              <a:gd name="T88" fmla="*/ 509666 w 61"/>
              <a:gd name="T89" fmla="*/ 461742 h 65"/>
              <a:gd name="T90" fmla="*/ 579620 w 61"/>
              <a:gd name="T91" fmla="*/ 401515 h 65"/>
              <a:gd name="T92" fmla="*/ 469692 w 61"/>
              <a:gd name="T93" fmla="*/ 401515 h 65"/>
              <a:gd name="T94" fmla="*/ 539646 w 61"/>
              <a:gd name="T95" fmla="*/ 411553 h 65"/>
              <a:gd name="T96" fmla="*/ 519659 w 61"/>
              <a:gd name="T97" fmla="*/ 371401 h 65"/>
              <a:gd name="T98" fmla="*/ 179882 w 61"/>
              <a:gd name="T99" fmla="*/ 622348 h 65"/>
              <a:gd name="T100" fmla="*/ 19987 w 61"/>
              <a:gd name="T101" fmla="*/ 582197 h 65"/>
              <a:gd name="T102" fmla="*/ 109928 w 61"/>
              <a:gd name="T103" fmla="*/ 471780 h 65"/>
              <a:gd name="T104" fmla="*/ 89941 w 61"/>
              <a:gd name="T105" fmla="*/ 532007 h 65"/>
              <a:gd name="T106" fmla="*/ 159895 w 61"/>
              <a:gd name="T107" fmla="*/ 582197 h 65"/>
              <a:gd name="T108" fmla="*/ 59961 w 61"/>
              <a:gd name="T109" fmla="*/ 521970 h 65"/>
              <a:gd name="T110" fmla="*/ 169889 w 61"/>
              <a:gd name="T111" fmla="*/ 521970 h 65"/>
              <a:gd name="T112" fmla="*/ 69954 w 61"/>
              <a:gd name="T113" fmla="*/ 501894 h 65"/>
              <a:gd name="T114" fmla="*/ 49967 w 61"/>
              <a:gd name="T115" fmla="*/ 622348 h 65"/>
              <a:gd name="T116" fmla="*/ 159895 w 61"/>
              <a:gd name="T117" fmla="*/ 622348 h 65"/>
              <a:gd name="T118" fmla="*/ 89941 w 61"/>
              <a:gd name="T119" fmla="*/ 632386 h 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65"/>
              <a:gd name="T182" fmla="*/ 61 w 61"/>
              <a:gd name="T183" fmla="*/ 65 h 6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65">
                <a:moveTo>
                  <a:pt x="12" y="55"/>
                </a:moveTo>
                <a:cubicBezTo>
                  <a:pt x="13" y="55"/>
                  <a:pt x="13" y="55"/>
                  <a:pt x="13" y="55"/>
                </a:cubicBezTo>
                <a:cubicBezTo>
                  <a:pt x="13" y="53"/>
                  <a:pt x="13" y="53"/>
                  <a:pt x="13" y="53"/>
                </a:cubicBezTo>
                <a:cubicBezTo>
                  <a:pt x="13" y="53"/>
                  <a:pt x="13" y="53"/>
                  <a:pt x="12" y="53"/>
                </a:cubicBezTo>
                <a:cubicBezTo>
                  <a:pt x="12" y="55"/>
                  <a:pt x="12" y="55"/>
                  <a:pt x="12" y="55"/>
                </a:cubicBezTo>
                <a:close/>
                <a:moveTo>
                  <a:pt x="0" y="36"/>
                </a:moveTo>
                <a:cubicBezTo>
                  <a:pt x="9" y="29"/>
                  <a:pt x="9" y="29"/>
                  <a:pt x="9" y="29"/>
                </a:cubicBezTo>
                <a:cubicBezTo>
                  <a:pt x="10" y="28"/>
                  <a:pt x="10" y="28"/>
                  <a:pt x="10" y="28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30" y="21"/>
                  <a:pt x="30" y="21"/>
                  <a:pt x="30" y="21"/>
                </a:cubicBezTo>
                <a:cubicBezTo>
                  <a:pt x="31" y="15"/>
                  <a:pt x="31" y="15"/>
                  <a:pt x="31" y="15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2" y="13"/>
                  <a:pt x="32" y="13"/>
                </a:cubicBezTo>
                <a:cubicBezTo>
                  <a:pt x="33" y="12"/>
                  <a:pt x="33" y="12"/>
                  <a:pt x="33" y="12"/>
                </a:cubicBezTo>
                <a:cubicBezTo>
                  <a:pt x="47" y="3"/>
                  <a:pt x="47" y="3"/>
                  <a:pt x="47" y="3"/>
                </a:cubicBezTo>
                <a:cubicBezTo>
                  <a:pt x="45" y="0"/>
                  <a:pt x="45" y="0"/>
                  <a:pt x="45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6" y="6"/>
                  <a:pt x="56" y="6"/>
                  <a:pt x="56" y="6"/>
                </a:cubicBezTo>
                <a:cubicBezTo>
                  <a:pt x="52" y="13"/>
                  <a:pt x="52" y="13"/>
                  <a:pt x="52" y="13"/>
                </a:cubicBezTo>
                <a:cubicBezTo>
                  <a:pt x="50" y="9"/>
                  <a:pt x="50" y="9"/>
                  <a:pt x="50" y="9"/>
                </a:cubicBezTo>
                <a:cubicBezTo>
                  <a:pt x="38" y="17"/>
                  <a:pt x="38" y="17"/>
                  <a:pt x="38" y="17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5"/>
                  <a:pt x="36" y="25"/>
                  <a:pt x="36" y="25"/>
                </a:cubicBezTo>
                <a:cubicBezTo>
                  <a:pt x="34" y="26"/>
                  <a:pt x="34" y="26"/>
                  <a:pt x="34" y="2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4" y="41"/>
                  <a:pt x="4" y="41"/>
                  <a:pt x="4" y="41"/>
                </a:cubicBezTo>
                <a:cubicBezTo>
                  <a:pt x="0" y="36"/>
                  <a:pt x="0" y="36"/>
                  <a:pt x="0" y="36"/>
                </a:cubicBezTo>
                <a:close/>
                <a:moveTo>
                  <a:pt x="52" y="33"/>
                </a:moveTo>
                <a:cubicBezTo>
                  <a:pt x="50" y="33"/>
                  <a:pt x="48" y="33"/>
                  <a:pt x="47" y="33"/>
                </a:cubicBezTo>
                <a:cubicBezTo>
                  <a:pt x="45" y="34"/>
                  <a:pt x="44" y="35"/>
                  <a:pt x="44" y="36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1"/>
                  <a:pt x="45" y="41"/>
                  <a:pt x="45" y="42"/>
                </a:cubicBezTo>
                <a:cubicBezTo>
                  <a:pt x="45" y="42"/>
                  <a:pt x="45" y="43"/>
                  <a:pt x="45" y="43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4" y="49"/>
                  <a:pt x="43" y="50"/>
                  <a:pt x="43" y="51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6"/>
                  <a:pt x="44" y="57"/>
                  <a:pt x="45" y="57"/>
                </a:cubicBezTo>
                <a:cubicBezTo>
                  <a:pt x="45" y="57"/>
                  <a:pt x="45" y="58"/>
                  <a:pt x="45" y="58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3"/>
                  <a:pt x="46" y="64"/>
                  <a:pt x="48" y="65"/>
                </a:cubicBezTo>
                <a:cubicBezTo>
                  <a:pt x="49" y="65"/>
                  <a:pt x="51" y="65"/>
                  <a:pt x="53" y="65"/>
                </a:cubicBezTo>
                <a:cubicBezTo>
                  <a:pt x="55" y="65"/>
                  <a:pt x="57" y="65"/>
                  <a:pt x="58" y="65"/>
                </a:cubicBezTo>
                <a:cubicBezTo>
                  <a:pt x="60" y="64"/>
                  <a:pt x="61" y="63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57"/>
                  <a:pt x="60" y="56"/>
                  <a:pt x="59" y="56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0"/>
                  <a:pt x="59" y="50"/>
                  <a:pt x="59" y="50"/>
                </a:cubicBezTo>
                <a:cubicBezTo>
                  <a:pt x="60" y="49"/>
                  <a:pt x="61" y="49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7"/>
                  <a:pt x="61" y="47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0" y="42"/>
                  <a:pt x="59" y="41"/>
                </a:cubicBezTo>
                <a:cubicBezTo>
                  <a:pt x="60" y="41"/>
                  <a:pt x="60" y="41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5"/>
                  <a:pt x="59" y="34"/>
                  <a:pt x="57" y="33"/>
                </a:cubicBezTo>
                <a:cubicBezTo>
                  <a:pt x="56" y="33"/>
                  <a:pt x="54" y="33"/>
                  <a:pt x="52" y="33"/>
                </a:cubicBezTo>
                <a:close/>
                <a:moveTo>
                  <a:pt x="31" y="33"/>
                </a:moveTo>
                <a:cubicBezTo>
                  <a:pt x="29" y="33"/>
                  <a:pt x="27" y="33"/>
                  <a:pt x="25" y="33"/>
                </a:cubicBezTo>
                <a:cubicBezTo>
                  <a:pt x="24" y="34"/>
                  <a:pt x="23" y="35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1"/>
                  <a:pt x="23" y="41"/>
                  <a:pt x="23" y="41"/>
                </a:cubicBezTo>
                <a:cubicBezTo>
                  <a:pt x="22" y="42"/>
                  <a:pt x="22" y="43"/>
                  <a:pt x="22" y="43"/>
                </a:cubicBezTo>
                <a:cubicBezTo>
                  <a:pt x="22" y="43"/>
                  <a:pt x="22" y="43"/>
                  <a:pt x="22" y="43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7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9"/>
                  <a:pt x="23" y="49"/>
                  <a:pt x="24" y="50"/>
                </a:cubicBezTo>
                <a:cubicBezTo>
                  <a:pt x="24" y="50"/>
                  <a:pt x="24" y="50"/>
                  <a:pt x="24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6"/>
                </a:cubicBezTo>
                <a:cubicBezTo>
                  <a:pt x="23" y="56"/>
                  <a:pt x="22" y="57"/>
                  <a:pt x="22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3"/>
                  <a:pt x="23" y="64"/>
                  <a:pt x="25" y="65"/>
                </a:cubicBezTo>
                <a:cubicBezTo>
                  <a:pt x="26" y="65"/>
                  <a:pt x="28" y="65"/>
                  <a:pt x="30" y="65"/>
                </a:cubicBezTo>
                <a:cubicBezTo>
                  <a:pt x="32" y="65"/>
                  <a:pt x="34" y="65"/>
                  <a:pt x="35" y="65"/>
                </a:cubicBezTo>
                <a:cubicBezTo>
                  <a:pt x="37" y="64"/>
                  <a:pt x="38" y="63"/>
                  <a:pt x="38" y="62"/>
                </a:cubicBezTo>
                <a:cubicBezTo>
                  <a:pt x="38" y="62"/>
                  <a:pt x="38" y="62"/>
                  <a:pt x="38" y="62"/>
                </a:cubicBezTo>
                <a:cubicBezTo>
                  <a:pt x="38" y="62"/>
                  <a:pt x="38" y="62"/>
                  <a:pt x="38" y="62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58"/>
                  <a:pt x="38" y="57"/>
                  <a:pt x="38" y="57"/>
                </a:cubicBezTo>
                <a:cubicBezTo>
                  <a:pt x="39" y="57"/>
                  <a:pt x="40" y="56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0"/>
                  <a:pt x="39" y="49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3"/>
                  <a:pt x="38" y="42"/>
                  <a:pt x="37" y="42"/>
                </a:cubicBezTo>
                <a:cubicBezTo>
                  <a:pt x="38" y="41"/>
                  <a:pt x="39" y="41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5"/>
                  <a:pt x="37" y="34"/>
                  <a:pt x="36" y="33"/>
                </a:cubicBezTo>
                <a:cubicBezTo>
                  <a:pt x="34" y="33"/>
                  <a:pt x="33" y="33"/>
                  <a:pt x="31" y="33"/>
                </a:cubicBezTo>
                <a:close/>
                <a:moveTo>
                  <a:pt x="34" y="43"/>
                </a:moveTo>
                <a:cubicBezTo>
                  <a:pt x="34" y="43"/>
                  <a:pt x="34" y="43"/>
                  <a:pt x="34" y="43"/>
                </a:cubicBezTo>
                <a:cubicBezTo>
                  <a:pt x="35" y="43"/>
                  <a:pt x="36" y="43"/>
                  <a:pt x="36" y="43"/>
                </a:cubicBezTo>
                <a:cubicBezTo>
                  <a:pt x="36" y="43"/>
                  <a:pt x="35" y="43"/>
                  <a:pt x="34" y="44"/>
                </a:cubicBezTo>
                <a:cubicBezTo>
                  <a:pt x="33" y="44"/>
                  <a:pt x="32" y="44"/>
                  <a:pt x="30" y="44"/>
                </a:cubicBezTo>
                <a:cubicBezTo>
                  <a:pt x="28" y="44"/>
                  <a:pt x="27" y="44"/>
                  <a:pt x="25" y="44"/>
                </a:cubicBezTo>
                <a:cubicBezTo>
                  <a:pt x="25" y="43"/>
                  <a:pt x="24" y="43"/>
                  <a:pt x="24" y="43"/>
                </a:cubicBezTo>
                <a:cubicBezTo>
                  <a:pt x="24" y="43"/>
                  <a:pt x="25" y="43"/>
                  <a:pt x="25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7" y="43"/>
                  <a:pt x="29" y="43"/>
                  <a:pt x="31" y="43"/>
                </a:cubicBezTo>
                <a:cubicBezTo>
                  <a:pt x="32" y="43"/>
                  <a:pt x="33" y="43"/>
                  <a:pt x="34" y="43"/>
                </a:cubicBezTo>
                <a:close/>
                <a:moveTo>
                  <a:pt x="35" y="50"/>
                </a:moveTo>
                <a:cubicBezTo>
                  <a:pt x="35" y="50"/>
                  <a:pt x="36" y="50"/>
                  <a:pt x="36" y="50"/>
                </a:cubicBezTo>
                <a:cubicBezTo>
                  <a:pt x="37" y="51"/>
                  <a:pt x="38" y="51"/>
                  <a:pt x="38" y="51"/>
                </a:cubicBezTo>
                <a:cubicBezTo>
                  <a:pt x="38" y="51"/>
                  <a:pt x="37" y="51"/>
                  <a:pt x="36" y="51"/>
                </a:cubicBezTo>
                <a:cubicBezTo>
                  <a:pt x="35" y="51"/>
                  <a:pt x="34" y="51"/>
                  <a:pt x="32" y="51"/>
                </a:cubicBezTo>
                <a:cubicBezTo>
                  <a:pt x="30" y="51"/>
                  <a:pt x="29" y="51"/>
                  <a:pt x="27" y="51"/>
                </a:cubicBezTo>
                <a:cubicBezTo>
                  <a:pt x="27" y="51"/>
                  <a:pt x="26" y="51"/>
                  <a:pt x="26" y="51"/>
                </a:cubicBezTo>
                <a:cubicBezTo>
                  <a:pt x="26" y="51"/>
                  <a:pt x="27" y="51"/>
                  <a:pt x="27" y="50"/>
                </a:cubicBezTo>
                <a:cubicBezTo>
                  <a:pt x="28" y="51"/>
                  <a:pt x="29" y="51"/>
                  <a:pt x="30" y="51"/>
                </a:cubicBezTo>
                <a:cubicBezTo>
                  <a:pt x="32" y="51"/>
                  <a:pt x="34" y="50"/>
                  <a:pt x="35" y="50"/>
                </a:cubicBezTo>
                <a:close/>
                <a:moveTo>
                  <a:pt x="35" y="58"/>
                </a:move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5" y="58"/>
                  <a:pt x="34" y="58"/>
                </a:cubicBezTo>
                <a:cubicBezTo>
                  <a:pt x="33" y="59"/>
                  <a:pt x="32" y="59"/>
                  <a:pt x="30" y="59"/>
                </a:cubicBezTo>
                <a:cubicBezTo>
                  <a:pt x="28" y="59"/>
                  <a:pt x="27" y="59"/>
                  <a:pt x="25" y="58"/>
                </a:cubicBezTo>
                <a:cubicBezTo>
                  <a:pt x="25" y="58"/>
                  <a:pt x="24" y="58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6" y="57"/>
                  <a:pt x="26" y="57"/>
                  <a:pt x="27" y="57"/>
                </a:cubicBezTo>
                <a:cubicBezTo>
                  <a:pt x="27" y="57"/>
                  <a:pt x="27" y="57"/>
                  <a:pt x="27" y="57"/>
                </a:cubicBezTo>
                <a:cubicBezTo>
                  <a:pt x="28" y="58"/>
                  <a:pt x="30" y="58"/>
                  <a:pt x="32" y="58"/>
                </a:cubicBezTo>
                <a:cubicBezTo>
                  <a:pt x="33" y="58"/>
                  <a:pt x="34" y="58"/>
                  <a:pt x="35" y="58"/>
                </a:cubicBezTo>
                <a:close/>
                <a:moveTo>
                  <a:pt x="26" y="61"/>
                </a:moveTo>
                <a:cubicBezTo>
                  <a:pt x="26" y="61"/>
                  <a:pt x="26" y="61"/>
                  <a:pt x="26" y="61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1"/>
                  <a:pt x="26" y="61"/>
                  <a:pt x="26" y="61"/>
                </a:cubicBezTo>
                <a:close/>
                <a:moveTo>
                  <a:pt x="25" y="62"/>
                </a:moveTo>
                <a:cubicBezTo>
                  <a:pt x="24" y="62"/>
                  <a:pt x="24" y="62"/>
                  <a:pt x="24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5" y="60"/>
                  <a:pt x="25" y="60"/>
                </a:cubicBezTo>
                <a:cubicBezTo>
                  <a:pt x="25" y="60"/>
                  <a:pt x="25" y="60"/>
                  <a:pt x="25" y="60"/>
                </a:cubicBezTo>
                <a:cubicBezTo>
                  <a:pt x="25" y="62"/>
                  <a:pt x="25" y="62"/>
                  <a:pt x="25" y="62"/>
                </a:cubicBezTo>
                <a:close/>
                <a:moveTo>
                  <a:pt x="35" y="60"/>
                </a:moveTo>
                <a:cubicBezTo>
                  <a:pt x="35" y="60"/>
                  <a:pt x="36" y="60"/>
                  <a:pt x="36" y="60"/>
                </a:cubicBezTo>
                <a:cubicBezTo>
                  <a:pt x="36" y="62"/>
                  <a:pt x="36" y="62"/>
                  <a:pt x="36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6" y="62"/>
                  <a:pt x="36" y="62"/>
                  <a:pt x="35" y="62"/>
                </a:cubicBezTo>
                <a:cubicBezTo>
                  <a:pt x="35" y="60"/>
                  <a:pt x="35" y="60"/>
                  <a:pt x="35" y="60"/>
                </a:cubicBezTo>
                <a:close/>
                <a:moveTo>
                  <a:pt x="34" y="62"/>
                </a:moveTo>
                <a:cubicBezTo>
                  <a:pt x="34" y="63"/>
                  <a:pt x="34" y="63"/>
                  <a:pt x="34" y="63"/>
                </a:cubicBezTo>
                <a:cubicBezTo>
                  <a:pt x="34" y="61"/>
                  <a:pt x="34" y="61"/>
                  <a:pt x="34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4" y="62"/>
                  <a:pt x="34" y="62"/>
                  <a:pt x="34" y="62"/>
                </a:cubicBezTo>
                <a:close/>
                <a:moveTo>
                  <a:pt x="28" y="61"/>
                </a:moveTo>
                <a:cubicBezTo>
                  <a:pt x="28" y="61"/>
                  <a:pt x="29" y="61"/>
                  <a:pt x="29" y="61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1"/>
                  <a:pt x="28" y="61"/>
                  <a:pt x="28" y="61"/>
                </a:cubicBezTo>
                <a:close/>
                <a:moveTo>
                  <a:pt x="32" y="63"/>
                </a:moveTo>
                <a:cubicBezTo>
                  <a:pt x="32" y="63"/>
                  <a:pt x="31" y="63"/>
                  <a:pt x="31" y="63"/>
                </a:cubicBezTo>
                <a:cubicBezTo>
                  <a:pt x="31" y="61"/>
                  <a:pt x="31" y="61"/>
                  <a:pt x="31" y="61"/>
                </a:cubicBezTo>
                <a:cubicBezTo>
                  <a:pt x="31" y="61"/>
                  <a:pt x="32" y="61"/>
                  <a:pt x="32" y="61"/>
                </a:cubicBezTo>
                <a:cubicBezTo>
                  <a:pt x="32" y="63"/>
                  <a:pt x="32" y="63"/>
                  <a:pt x="32" y="63"/>
                </a:cubicBezTo>
                <a:close/>
                <a:moveTo>
                  <a:pt x="28" y="53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3"/>
                  <a:pt x="28" y="53"/>
                  <a:pt x="28" y="53"/>
                </a:cubicBezTo>
                <a:close/>
                <a:moveTo>
                  <a:pt x="27" y="55"/>
                </a:moveTo>
                <a:cubicBezTo>
                  <a:pt x="26" y="55"/>
                  <a:pt x="26" y="55"/>
                  <a:pt x="26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6" y="53"/>
                  <a:pt x="26" y="53"/>
                  <a:pt x="26" y="53"/>
                </a:cubicBezTo>
                <a:cubicBezTo>
                  <a:pt x="26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5"/>
                  <a:pt x="27" y="55"/>
                  <a:pt x="27" y="55"/>
                </a:cubicBezTo>
                <a:close/>
                <a:moveTo>
                  <a:pt x="37" y="53"/>
                </a:moveTo>
                <a:cubicBezTo>
                  <a:pt x="37" y="53"/>
                  <a:pt x="38" y="53"/>
                  <a:pt x="38" y="53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7" y="55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36" y="55"/>
                </a:moveTo>
                <a:cubicBezTo>
                  <a:pt x="36" y="55"/>
                  <a:pt x="36" y="55"/>
                  <a:pt x="36" y="55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5"/>
                  <a:pt x="36" y="55"/>
                  <a:pt x="36" y="55"/>
                </a:cubicBezTo>
                <a:close/>
                <a:moveTo>
                  <a:pt x="30" y="54"/>
                </a:moveTo>
                <a:cubicBezTo>
                  <a:pt x="30" y="54"/>
                  <a:pt x="31" y="54"/>
                  <a:pt x="31" y="54"/>
                </a:cubicBezTo>
                <a:cubicBezTo>
                  <a:pt x="31" y="56"/>
                  <a:pt x="31" y="56"/>
                  <a:pt x="31" y="56"/>
                </a:cubicBezTo>
                <a:cubicBezTo>
                  <a:pt x="31" y="56"/>
                  <a:pt x="30" y="56"/>
                  <a:pt x="30" y="56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4" y="56"/>
                </a:moveTo>
                <a:cubicBezTo>
                  <a:pt x="34" y="56"/>
                  <a:pt x="33" y="56"/>
                  <a:pt x="33" y="56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4"/>
                  <a:pt x="34" y="54"/>
                  <a:pt x="34" y="54"/>
                </a:cubicBezTo>
                <a:cubicBezTo>
                  <a:pt x="34" y="56"/>
                  <a:pt x="34" y="56"/>
                  <a:pt x="34" y="56"/>
                </a:cubicBezTo>
                <a:close/>
                <a:moveTo>
                  <a:pt x="26" y="46"/>
                </a:moveTo>
                <a:cubicBezTo>
                  <a:pt x="26" y="46"/>
                  <a:pt x="26" y="46"/>
                  <a:pt x="26" y="46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6"/>
                  <a:pt x="26" y="46"/>
                  <a:pt x="26" y="46"/>
                </a:cubicBezTo>
                <a:close/>
                <a:moveTo>
                  <a:pt x="25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5" y="46"/>
                  <a:pt x="25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8"/>
                  <a:pt x="25" y="48"/>
                  <a:pt x="25" y="48"/>
                </a:cubicBezTo>
                <a:close/>
                <a:moveTo>
                  <a:pt x="35" y="46"/>
                </a:moveTo>
                <a:cubicBezTo>
                  <a:pt x="35" y="46"/>
                  <a:pt x="36" y="46"/>
                  <a:pt x="36" y="45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5" y="48"/>
                  <a:pt x="35" y="48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4" y="48"/>
                </a:moveTo>
                <a:cubicBezTo>
                  <a:pt x="34" y="48"/>
                  <a:pt x="34" y="48"/>
                  <a:pt x="34" y="48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8"/>
                  <a:pt x="34" y="48"/>
                  <a:pt x="34" y="48"/>
                </a:cubicBezTo>
                <a:close/>
                <a:moveTo>
                  <a:pt x="28" y="46"/>
                </a:moveTo>
                <a:cubicBezTo>
                  <a:pt x="28" y="46"/>
                  <a:pt x="29" y="46"/>
                  <a:pt x="29" y="46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8"/>
                  <a:pt x="28" y="48"/>
                  <a:pt x="28" y="48"/>
                </a:cubicBezTo>
                <a:cubicBezTo>
                  <a:pt x="28" y="46"/>
                  <a:pt x="28" y="46"/>
                  <a:pt x="28" y="46"/>
                </a:cubicBezTo>
                <a:close/>
                <a:moveTo>
                  <a:pt x="32" y="48"/>
                </a:moveTo>
                <a:cubicBezTo>
                  <a:pt x="32" y="48"/>
                  <a:pt x="31" y="48"/>
                  <a:pt x="31" y="48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6"/>
                  <a:pt x="32" y="46"/>
                  <a:pt x="32" y="46"/>
                </a:cubicBezTo>
                <a:cubicBezTo>
                  <a:pt x="32" y="48"/>
                  <a:pt x="32" y="48"/>
                  <a:pt x="32" y="48"/>
                </a:cubicBezTo>
                <a:close/>
                <a:moveTo>
                  <a:pt x="26" y="39"/>
                </a:moveTo>
                <a:cubicBezTo>
                  <a:pt x="26" y="41"/>
                  <a:pt x="26" y="41"/>
                  <a:pt x="26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6" y="39"/>
                </a:cubicBezTo>
                <a:close/>
                <a:moveTo>
                  <a:pt x="26" y="40"/>
                </a:moveTo>
                <a:cubicBezTo>
                  <a:pt x="26" y="38"/>
                  <a:pt x="26" y="38"/>
                  <a:pt x="26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6" y="40"/>
                </a:cubicBezTo>
                <a:close/>
                <a:moveTo>
                  <a:pt x="36" y="38"/>
                </a:move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8"/>
                  <a:pt x="36" y="38"/>
                  <a:pt x="36" y="38"/>
                </a:cubicBezTo>
                <a:close/>
                <a:moveTo>
                  <a:pt x="35" y="40"/>
                </a:moveTo>
                <a:cubicBezTo>
                  <a:pt x="35" y="38"/>
                  <a:pt x="35" y="38"/>
                  <a:pt x="35" y="38"/>
                </a:cubicBezTo>
                <a:cubicBezTo>
                  <a:pt x="35" y="38"/>
                  <a:pt x="35" y="39"/>
                  <a:pt x="34" y="39"/>
                </a:cubicBezTo>
                <a:cubicBezTo>
                  <a:pt x="34" y="41"/>
                  <a:pt x="34" y="41"/>
                  <a:pt x="34" y="41"/>
                </a:cubicBezTo>
                <a:cubicBezTo>
                  <a:pt x="35" y="41"/>
                  <a:pt x="35" y="40"/>
                  <a:pt x="35" y="40"/>
                </a:cubicBezTo>
                <a:close/>
                <a:moveTo>
                  <a:pt x="29" y="39"/>
                </a:moveTo>
                <a:cubicBezTo>
                  <a:pt x="29" y="41"/>
                  <a:pt x="29" y="41"/>
                  <a:pt x="29" y="41"/>
                </a:cubicBezTo>
                <a:cubicBezTo>
                  <a:pt x="29" y="41"/>
                  <a:pt x="29" y="41"/>
                  <a:pt x="30" y="41"/>
                </a:cubicBezTo>
                <a:cubicBezTo>
                  <a:pt x="30" y="39"/>
                  <a:pt x="30" y="39"/>
                  <a:pt x="30" y="39"/>
                </a:cubicBezTo>
                <a:cubicBezTo>
                  <a:pt x="29" y="39"/>
                  <a:pt x="29" y="39"/>
                  <a:pt x="29" y="39"/>
                </a:cubicBezTo>
                <a:close/>
                <a:moveTo>
                  <a:pt x="33" y="41"/>
                </a:moveTo>
                <a:cubicBezTo>
                  <a:pt x="33" y="39"/>
                  <a:pt x="33" y="39"/>
                  <a:pt x="33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3" y="41"/>
                </a:cubicBezTo>
                <a:close/>
                <a:moveTo>
                  <a:pt x="35" y="36"/>
                </a:moveTo>
                <a:cubicBezTo>
                  <a:pt x="34" y="35"/>
                  <a:pt x="32" y="35"/>
                  <a:pt x="31" y="35"/>
                </a:cubicBezTo>
                <a:cubicBezTo>
                  <a:pt x="29" y="35"/>
                  <a:pt x="27" y="35"/>
                  <a:pt x="26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6" y="36"/>
                </a:cubicBezTo>
                <a:cubicBezTo>
                  <a:pt x="27" y="36"/>
                  <a:pt x="29" y="37"/>
                  <a:pt x="31" y="37"/>
                </a:cubicBezTo>
                <a:cubicBezTo>
                  <a:pt x="32" y="37"/>
                  <a:pt x="34" y="36"/>
                  <a:pt x="35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5" y="36"/>
                </a:cubicBezTo>
                <a:close/>
                <a:moveTo>
                  <a:pt x="48" y="43"/>
                </a:moveTo>
                <a:cubicBezTo>
                  <a:pt x="50" y="43"/>
                  <a:pt x="51" y="43"/>
                  <a:pt x="52" y="43"/>
                </a:cubicBezTo>
                <a:cubicBezTo>
                  <a:pt x="54" y="43"/>
                  <a:pt x="55" y="43"/>
                  <a:pt x="57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58" y="43"/>
                  <a:pt x="59" y="43"/>
                  <a:pt x="59" y="43"/>
                </a:cubicBezTo>
                <a:cubicBezTo>
                  <a:pt x="59" y="43"/>
                  <a:pt x="58" y="43"/>
                  <a:pt x="57" y="44"/>
                </a:cubicBezTo>
                <a:cubicBezTo>
                  <a:pt x="56" y="44"/>
                  <a:pt x="55" y="44"/>
                  <a:pt x="53" y="44"/>
                </a:cubicBezTo>
                <a:cubicBezTo>
                  <a:pt x="51" y="44"/>
                  <a:pt x="49" y="44"/>
                  <a:pt x="48" y="44"/>
                </a:cubicBezTo>
                <a:cubicBezTo>
                  <a:pt x="48" y="43"/>
                  <a:pt x="47" y="43"/>
                  <a:pt x="47" y="43"/>
                </a:cubicBezTo>
                <a:cubicBezTo>
                  <a:pt x="47" y="43"/>
                  <a:pt x="48" y="43"/>
                  <a:pt x="48" y="43"/>
                </a:cubicBezTo>
                <a:cubicBezTo>
                  <a:pt x="48" y="43"/>
                  <a:pt x="48" y="43"/>
                  <a:pt x="48" y="43"/>
                </a:cubicBezTo>
                <a:close/>
                <a:moveTo>
                  <a:pt x="48" y="50"/>
                </a:moveTo>
                <a:cubicBezTo>
                  <a:pt x="49" y="50"/>
                  <a:pt x="51" y="51"/>
                  <a:pt x="53" y="51"/>
                </a:cubicBezTo>
                <a:cubicBezTo>
                  <a:pt x="54" y="51"/>
                  <a:pt x="55" y="51"/>
                  <a:pt x="56" y="50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1"/>
                  <a:pt x="56" y="51"/>
                  <a:pt x="55" y="51"/>
                </a:cubicBezTo>
                <a:cubicBezTo>
                  <a:pt x="54" y="51"/>
                  <a:pt x="53" y="51"/>
                  <a:pt x="51" y="51"/>
                </a:cubicBezTo>
                <a:cubicBezTo>
                  <a:pt x="49" y="51"/>
                  <a:pt x="47" y="51"/>
                  <a:pt x="46" y="51"/>
                </a:cubicBezTo>
                <a:cubicBezTo>
                  <a:pt x="46" y="51"/>
                  <a:pt x="45" y="51"/>
                  <a:pt x="45" y="51"/>
                </a:cubicBezTo>
                <a:cubicBezTo>
                  <a:pt x="45" y="51"/>
                  <a:pt x="46" y="51"/>
                  <a:pt x="46" y="50"/>
                </a:cubicBezTo>
                <a:cubicBezTo>
                  <a:pt x="47" y="50"/>
                  <a:pt x="47" y="50"/>
                  <a:pt x="48" y="50"/>
                </a:cubicBezTo>
                <a:close/>
                <a:moveTo>
                  <a:pt x="47" y="58"/>
                </a:moveTo>
                <a:cubicBezTo>
                  <a:pt x="48" y="58"/>
                  <a:pt x="50" y="58"/>
                  <a:pt x="51" y="58"/>
                </a:cubicBezTo>
                <a:cubicBezTo>
                  <a:pt x="53" y="58"/>
                  <a:pt x="55" y="58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7" y="57"/>
                  <a:pt x="57" y="57"/>
                  <a:pt x="57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7" y="58"/>
                </a:cubicBezTo>
                <a:cubicBezTo>
                  <a:pt x="56" y="59"/>
                  <a:pt x="55" y="59"/>
                  <a:pt x="53" y="59"/>
                </a:cubicBezTo>
                <a:cubicBezTo>
                  <a:pt x="51" y="59"/>
                  <a:pt x="49" y="59"/>
                  <a:pt x="48" y="58"/>
                </a:cubicBezTo>
                <a:cubicBezTo>
                  <a:pt x="48" y="58"/>
                  <a:pt x="47" y="58"/>
                  <a:pt x="47" y="58"/>
                </a:cubicBezTo>
                <a:cubicBezTo>
                  <a:pt x="47" y="58"/>
                  <a:pt x="47" y="58"/>
                  <a:pt x="47" y="58"/>
                </a:cubicBezTo>
                <a:close/>
                <a:moveTo>
                  <a:pt x="57" y="61"/>
                </a:moveTo>
                <a:cubicBezTo>
                  <a:pt x="57" y="63"/>
                  <a:pt x="57" y="63"/>
                  <a:pt x="57" y="63"/>
                </a:cubicBezTo>
                <a:cubicBezTo>
                  <a:pt x="57" y="63"/>
                  <a:pt x="56" y="63"/>
                  <a:pt x="56" y="63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7" y="61"/>
                  <a:pt x="57" y="61"/>
                </a:cubicBezTo>
                <a:close/>
                <a:moveTo>
                  <a:pt x="58" y="62"/>
                </a:move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9" y="60"/>
                </a:cubicBezTo>
                <a:cubicBezTo>
                  <a:pt x="59" y="62"/>
                  <a:pt x="59" y="62"/>
                  <a:pt x="59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8" y="62"/>
                  <a:pt x="58" y="62"/>
                  <a:pt x="58" y="62"/>
                </a:cubicBezTo>
                <a:close/>
                <a:moveTo>
                  <a:pt x="47" y="60"/>
                </a:move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0"/>
                  <a:pt x="47" y="60"/>
                  <a:pt x="47" y="60"/>
                </a:cubicBezTo>
                <a:cubicBezTo>
                  <a:pt x="47" y="60"/>
                  <a:pt x="47" y="60"/>
                  <a:pt x="47" y="60"/>
                </a:cubicBezTo>
                <a:close/>
                <a:moveTo>
                  <a:pt x="48" y="62"/>
                </a:moveTo>
                <a:cubicBezTo>
                  <a:pt x="48" y="61"/>
                  <a:pt x="48" y="61"/>
                  <a:pt x="48" y="61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8" y="62"/>
                </a:cubicBezTo>
                <a:close/>
                <a:moveTo>
                  <a:pt x="55" y="61"/>
                </a:moveTo>
                <a:cubicBezTo>
                  <a:pt x="55" y="63"/>
                  <a:pt x="55" y="63"/>
                  <a:pt x="55" y="63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61"/>
                  <a:pt x="54" y="61"/>
                  <a:pt x="54" y="61"/>
                </a:cubicBezTo>
                <a:cubicBezTo>
                  <a:pt x="54" y="61"/>
                  <a:pt x="54" y="61"/>
                  <a:pt x="55" y="61"/>
                </a:cubicBezTo>
                <a:close/>
                <a:moveTo>
                  <a:pt x="51" y="63"/>
                </a:moveTo>
                <a:cubicBezTo>
                  <a:pt x="51" y="61"/>
                  <a:pt x="51" y="61"/>
                  <a:pt x="51" y="61"/>
                </a:cubicBezTo>
                <a:cubicBezTo>
                  <a:pt x="51" y="61"/>
                  <a:pt x="51" y="61"/>
                  <a:pt x="52" y="61"/>
                </a:cubicBez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1" y="63"/>
                  <a:pt x="51" y="63"/>
                </a:cubicBezTo>
                <a:close/>
                <a:moveTo>
                  <a:pt x="55" y="53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4" y="55"/>
                  <a:pt x="54" y="55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3"/>
                  <a:pt x="55" y="53"/>
                  <a:pt x="55" y="53"/>
                </a:cubicBezTo>
                <a:close/>
                <a:moveTo>
                  <a:pt x="56" y="55"/>
                </a:moveTo>
                <a:cubicBezTo>
                  <a:pt x="56" y="53"/>
                  <a:pt x="56" y="53"/>
                  <a:pt x="56" y="53"/>
                </a:cubicBezTo>
                <a:cubicBezTo>
                  <a:pt x="56" y="53"/>
                  <a:pt x="56" y="53"/>
                  <a:pt x="56" y="53"/>
                </a:cubicBezTo>
                <a:cubicBezTo>
                  <a:pt x="56" y="53"/>
                  <a:pt x="56" y="53"/>
                  <a:pt x="57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6" y="55"/>
                  <a:pt x="56" y="55"/>
                  <a:pt x="56" y="55"/>
                </a:cubicBezTo>
                <a:close/>
                <a:moveTo>
                  <a:pt x="45" y="53"/>
                </a:moveTo>
                <a:cubicBezTo>
                  <a:pt x="45" y="55"/>
                  <a:pt x="45" y="55"/>
                  <a:pt x="45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46" y="55"/>
                </a:moveTo>
                <a:cubicBezTo>
                  <a:pt x="46" y="53"/>
                  <a:pt x="46" y="53"/>
                  <a:pt x="46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5"/>
                  <a:pt x="47" y="55"/>
                  <a:pt x="46" y="55"/>
                </a:cubicBezTo>
                <a:close/>
                <a:moveTo>
                  <a:pt x="53" y="54"/>
                </a:moveTo>
                <a:cubicBezTo>
                  <a:pt x="53" y="56"/>
                  <a:pt x="53" y="56"/>
                  <a:pt x="53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3" y="54"/>
                </a:cubicBezTo>
                <a:close/>
                <a:moveTo>
                  <a:pt x="49" y="56"/>
                </a:moveTo>
                <a:cubicBezTo>
                  <a:pt x="49" y="54"/>
                  <a:pt x="49" y="54"/>
                  <a:pt x="49" y="54"/>
                </a:cubicBezTo>
                <a:cubicBezTo>
                  <a:pt x="49" y="54"/>
                  <a:pt x="49" y="54"/>
                  <a:pt x="50" y="54"/>
                </a:cubicBezTo>
                <a:cubicBezTo>
                  <a:pt x="50" y="56"/>
                  <a:pt x="50" y="56"/>
                  <a:pt x="50" y="56"/>
                </a:cubicBezTo>
                <a:cubicBezTo>
                  <a:pt x="49" y="56"/>
                  <a:pt x="49" y="56"/>
                  <a:pt x="49" y="56"/>
                </a:cubicBezTo>
                <a:close/>
                <a:moveTo>
                  <a:pt x="57" y="46"/>
                </a:moveTo>
                <a:cubicBezTo>
                  <a:pt x="57" y="48"/>
                  <a:pt x="57" y="48"/>
                  <a:pt x="57" y="48"/>
                </a:cubicBezTo>
                <a:cubicBezTo>
                  <a:pt x="57" y="48"/>
                  <a:pt x="57" y="48"/>
                  <a:pt x="56" y="48"/>
                </a:cubicBezTo>
                <a:cubicBezTo>
                  <a:pt x="56" y="46"/>
                  <a:pt x="56" y="46"/>
                  <a:pt x="56" y="46"/>
                </a:cubicBezTo>
                <a:cubicBezTo>
                  <a:pt x="57" y="46"/>
                  <a:pt x="57" y="46"/>
                  <a:pt x="57" y="46"/>
                </a:cubicBezTo>
                <a:close/>
                <a:moveTo>
                  <a:pt x="58" y="48"/>
                </a:move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9" y="46"/>
                </a:cubicBezTo>
                <a:cubicBezTo>
                  <a:pt x="59" y="47"/>
                  <a:pt x="59" y="47"/>
                  <a:pt x="59" y="47"/>
                </a:cubicBezTo>
                <a:cubicBezTo>
                  <a:pt x="59" y="48"/>
                  <a:pt x="59" y="48"/>
                  <a:pt x="59" y="48"/>
                </a:cubicBezTo>
                <a:cubicBezTo>
                  <a:pt x="59" y="48"/>
                  <a:pt x="58" y="48"/>
                  <a:pt x="58" y="48"/>
                </a:cubicBezTo>
                <a:close/>
                <a:moveTo>
                  <a:pt x="47" y="46"/>
                </a:moveTo>
                <a:cubicBezTo>
                  <a:pt x="47" y="48"/>
                  <a:pt x="47" y="48"/>
                  <a:pt x="47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45"/>
                  <a:pt x="47" y="45"/>
                  <a:pt x="47" y="45"/>
                </a:cubicBezTo>
                <a:cubicBezTo>
                  <a:pt x="47" y="46"/>
                  <a:pt x="47" y="46"/>
                  <a:pt x="47" y="46"/>
                </a:cubicBezTo>
                <a:close/>
                <a:moveTo>
                  <a:pt x="48" y="48"/>
                </a:moveTo>
                <a:cubicBezTo>
                  <a:pt x="48" y="46"/>
                  <a:pt x="48" y="46"/>
                  <a:pt x="48" y="46"/>
                </a:cubicBezTo>
                <a:cubicBezTo>
                  <a:pt x="49" y="46"/>
                  <a:pt x="49" y="46"/>
                  <a:pt x="49" y="46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48"/>
                  <a:pt x="49" y="48"/>
                  <a:pt x="48" y="48"/>
                </a:cubicBezTo>
                <a:close/>
                <a:moveTo>
                  <a:pt x="55" y="46"/>
                </a:moveTo>
                <a:cubicBezTo>
                  <a:pt x="55" y="48"/>
                  <a:pt x="55" y="48"/>
                  <a:pt x="55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46"/>
                  <a:pt x="54" y="46"/>
                  <a:pt x="54" y="46"/>
                </a:cubicBezTo>
                <a:cubicBezTo>
                  <a:pt x="54" y="46"/>
                  <a:pt x="54" y="46"/>
                  <a:pt x="55" y="46"/>
                </a:cubicBezTo>
                <a:close/>
                <a:moveTo>
                  <a:pt x="51" y="48"/>
                </a:move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2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48"/>
                  <a:pt x="51" y="48"/>
                  <a:pt x="51" y="48"/>
                </a:cubicBezTo>
                <a:close/>
                <a:moveTo>
                  <a:pt x="56" y="39"/>
                </a:moveTo>
                <a:cubicBezTo>
                  <a:pt x="56" y="39"/>
                  <a:pt x="56" y="39"/>
                  <a:pt x="56" y="39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39"/>
                  <a:pt x="56" y="39"/>
                  <a:pt x="56" y="39"/>
                </a:cubicBezTo>
                <a:close/>
                <a:moveTo>
                  <a:pt x="57" y="40"/>
                </a:moveTo>
                <a:cubicBezTo>
                  <a:pt x="58" y="40"/>
                  <a:pt x="58" y="40"/>
                  <a:pt x="58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7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40"/>
                  <a:pt x="57" y="40"/>
                  <a:pt x="57" y="40"/>
                </a:cubicBezTo>
                <a:close/>
                <a:moveTo>
                  <a:pt x="47" y="38"/>
                </a:moveTo>
                <a:cubicBezTo>
                  <a:pt x="47" y="38"/>
                  <a:pt x="46" y="38"/>
                  <a:pt x="46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38"/>
                  <a:pt x="47" y="38"/>
                  <a:pt x="47" y="38"/>
                </a:cubicBezTo>
                <a:close/>
                <a:moveTo>
                  <a:pt x="48" y="40"/>
                </a:moveTo>
                <a:cubicBezTo>
                  <a:pt x="48" y="40"/>
                  <a:pt x="48" y="41"/>
                  <a:pt x="48" y="41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9"/>
                  <a:pt x="48" y="38"/>
                  <a:pt x="48" y="38"/>
                </a:cubicBezTo>
                <a:cubicBezTo>
                  <a:pt x="48" y="40"/>
                  <a:pt x="48" y="40"/>
                  <a:pt x="48" y="40"/>
                </a:cubicBezTo>
                <a:close/>
                <a:moveTo>
                  <a:pt x="54" y="39"/>
                </a:moveTo>
                <a:cubicBezTo>
                  <a:pt x="54" y="39"/>
                  <a:pt x="53" y="39"/>
                  <a:pt x="53" y="39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41"/>
                  <a:pt x="54" y="41"/>
                  <a:pt x="54" y="41"/>
                </a:cubicBezTo>
                <a:cubicBezTo>
                  <a:pt x="54" y="39"/>
                  <a:pt x="54" y="39"/>
                  <a:pt x="54" y="39"/>
                </a:cubicBezTo>
                <a:close/>
                <a:moveTo>
                  <a:pt x="50" y="41"/>
                </a:moveTo>
                <a:cubicBezTo>
                  <a:pt x="50" y="41"/>
                  <a:pt x="51" y="41"/>
                  <a:pt x="51" y="41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9"/>
                  <a:pt x="50" y="39"/>
                  <a:pt x="50" y="39"/>
                </a:cubicBezTo>
                <a:cubicBezTo>
                  <a:pt x="50" y="41"/>
                  <a:pt x="50" y="41"/>
                  <a:pt x="50" y="41"/>
                </a:cubicBezTo>
                <a:close/>
                <a:moveTo>
                  <a:pt x="48" y="36"/>
                </a:moveTo>
                <a:cubicBezTo>
                  <a:pt x="47" y="36"/>
                  <a:pt x="46" y="36"/>
                  <a:pt x="46" y="36"/>
                </a:cubicBezTo>
                <a:cubicBezTo>
                  <a:pt x="46" y="36"/>
                  <a:pt x="47" y="36"/>
                  <a:pt x="48" y="36"/>
                </a:cubicBezTo>
                <a:cubicBezTo>
                  <a:pt x="49" y="36"/>
                  <a:pt x="50" y="37"/>
                  <a:pt x="52" y="37"/>
                </a:cubicBezTo>
                <a:cubicBezTo>
                  <a:pt x="54" y="37"/>
                  <a:pt x="55" y="36"/>
                  <a:pt x="57" y="36"/>
                </a:cubicBezTo>
                <a:cubicBezTo>
                  <a:pt x="57" y="36"/>
                  <a:pt x="58" y="36"/>
                  <a:pt x="58" y="36"/>
                </a:cubicBezTo>
                <a:cubicBezTo>
                  <a:pt x="58" y="36"/>
                  <a:pt x="57" y="36"/>
                  <a:pt x="57" y="36"/>
                </a:cubicBezTo>
                <a:cubicBezTo>
                  <a:pt x="55" y="35"/>
                  <a:pt x="54" y="35"/>
                  <a:pt x="52" y="35"/>
                </a:cubicBezTo>
                <a:cubicBezTo>
                  <a:pt x="50" y="35"/>
                  <a:pt x="49" y="35"/>
                  <a:pt x="48" y="36"/>
                </a:cubicBezTo>
                <a:close/>
                <a:moveTo>
                  <a:pt x="17" y="56"/>
                </a:moveTo>
                <a:cubicBezTo>
                  <a:pt x="18" y="57"/>
                  <a:pt x="18" y="57"/>
                  <a:pt x="18" y="58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3"/>
                  <a:pt x="17" y="64"/>
                  <a:pt x="15" y="65"/>
                </a:cubicBezTo>
                <a:cubicBezTo>
                  <a:pt x="14" y="65"/>
                  <a:pt x="12" y="65"/>
                  <a:pt x="10" y="65"/>
                </a:cubicBezTo>
                <a:cubicBezTo>
                  <a:pt x="8" y="65"/>
                  <a:pt x="7" y="65"/>
                  <a:pt x="5" y="65"/>
                </a:cubicBezTo>
                <a:cubicBezTo>
                  <a:pt x="4" y="64"/>
                  <a:pt x="2" y="63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7"/>
                  <a:pt x="3" y="56"/>
                  <a:pt x="4" y="56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0"/>
                  <a:pt x="3" y="50"/>
                  <a:pt x="3" y="50"/>
                </a:cubicBezTo>
                <a:cubicBezTo>
                  <a:pt x="3" y="50"/>
                  <a:pt x="3" y="50"/>
                  <a:pt x="3" y="50"/>
                </a:cubicBezTo>
                <a:cubicBezTo>
                  <a:pt x="3" y="49"/>
                  <a:pt x="4" y="48"/>
                  <a:pt x="6" y="48"/>
                </a:cubicBezTo>
                <a:cubicBezTo>
                  <a:pt x="7" y="47"/>
                  <a:pt x="9" y="47"/>
                  <a:pt x="11" y="47"/>
                </a:cubicBezTo>
                <a:cubicBezTo>
                  <a:pt x="13" y="47"/>
                  <a:pt x="15" y="47"/>
                  <a:pt x="16" y="48"/>
                </a:cubicBezTo>
                <a:cubicBezTo>
                  <a:pt x="18" y="48"/>
                  <a:pt x="19" y="49"/>
                  <a:pt x="19" y="5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5"/>
                  <a:pt x="18" y="56"/>
                  <a:pt x="17" y="56"/>
                </a:cubicBezTo>
                <a:close/>
                <a:moveTo>
                  <a:pt x="9" y="55"/>
                </a:moveTo>
                <a:cubicBezTo>
                  <a:pt x="10" y="55"/>
                  <a:pt x="10" y="55"/>
                  <a:pt x="10" y="55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10" y="53"/>
                  <a:pt x="9" y="53"/>
                </a:cubicBezTo>
                <a:cubicBezTo>
                  <a:pt x="9" y="55"/>
                  <a:pt x="9" y="55"/>
                  <a:pt x="9" y="55"/>
                </a:cubicBezTo>
                <a:close/>
                <a:moveTo>
                  <a:pt x="13" y="57"/>
                </a:moveTo>
                <a:cubicBezTo>
                  <a:pt x="13" y="57"/>
                  <a:pt x="12" y="57"/>
                  <a:pt x="11" y="57"/>
                </a:cubicBezTo>
                <a:cubicBezTo>
                  <a:pt x="10" y="57"/>
                  <a:pt x="9" y="57"/>
                  <a:pt x="8" y="57"/>
                </a:cubicBezTo>
                <a:cubicBezTo>
                  <a:pt x="7" y="57"/>
                  <a:pt x="6" y="57"/>
                  <a:pt x="6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8"/>
                  <a:pt x="5" y="58"/>
                  <a:pt x="6" y="58"/>
                </a:cubicBezTo>
                <a:cubicBezTo>
                  <a:pt x="7" y="59"/>
                  <a:pt x="9" y="59"/>
                  <a:pt x="10" y="59"/>
                </a:cubicBezTo>
                <a:cubicBezTo>
                  <a:pt x="12" y="59"/>
                  <a:pt x="14" y="59"/>
                  <a:pt x="15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6" y="58"/>
                  <a:pt x="15" y="58"/>
                </a:cubicBezTo>
                <a:cubicBezTo>
                  <a:pt x="14" y="57"/>
                  <a:pt x="14" y="57"/>
                  <a:pt x="13" y="57"/>
                </a:cubicBezTo>
                <a:close/>
                <a:moveTo>
                  <a:pt x="7" y="53"/>
                </a:moveTo>
                <a:cubicBezTo>
                  <a:pt x="7" y="55"/>
                  <a:pt x="7" y="55"/>
                  <a:pt x="7" y="55"/>
                </a:cubicBezTo>
                <a:cubicBezTo>
                  <a:pt x="7" y="55"/>
                  <a:pt x="8" y="55"/>
                  <a:pt x="8" y="55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7" y="53"/>
                  <a:pt x="7" y="53"/>
                </a:cubicBezTo>
                <a:close/>
                <a:moveTo>
                  <a:pt x="6" y="54"/>
                </a:moveTo>
                <a:cubicBezTo>
                  <a:pt x="6" y="52"/>
                  <a:pt x="6" y="52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6" y="52"/>
                  <a:pt x="6" y="52"/>
                  <a:pt x="5" y="52"/>
                </a:cubicBezTo>
                <a:cubicBezTo>
                  <a:pt x="5" y="54"/>
                  <a:pt x="5" y="54"/>
                  <a:pt x="5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lose/>
                <a:moveTo>
                  <a:pt x="17" y="52"/>
                </a:move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6" y="55"/>
                </a:moveTo>
                <a:cubicBezTo>
                  <a:pt x="16" y="53"/>
                  <a:pt x="16" y="53"/>
                  <a:pt x="16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5"/>
                  <a:pt x="15" y="55"/>
                  <a:pt x="15" y="55"/>
                </a:cubicBezTo>
                <a:cubicBezTo>
                  <a:pt x="15" y="55"/>
                  <a:pt x="15" y="55"/>
                  <a:pt x="16" y="55"/>
                </a:cubicBezTo>
                <a:close/>
                <a:moveTo>
                  <a:pt x="16" y="50"/>
                </a:moveTo>
                <a:cubicBezTo>
                  <a:pt x="15" y="49"/>
                  <a:pt x="13" y="49"/>
                  <a:pt x="11" y="49"/>
                </a:cubicBezTo>
                <a:cubicBezTo>
                  <a:pt x="9" y="49"/>
                  <a:pt x="8" y="49"/>
                  <a:pt x="7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7" y="50"/>
                </a:cubicBezTo>
                <a:cubicBezTo>
                  <a:pt x="8" y="51"/>
                  <a:pt x="9" y="51"/>
                  <a:pt x="11" y="51"/>
                </a:cubicBezTo>
                <a:cubicBezTo>
                  <a:pt x="13" y="51"/>
                  <a:pt x="15" y="51"/>
                  <a:pt x="16" y="50"/>
                </a:cubicBezTo>
                <a:cubicBezTo>
                  <a:pt x="16" y="50"/>
                  <a:pt x="17" y="50"/>
                  <a:pt x="17" y="50"/>
                </a:cubicBezTo>
                <a:cubicBezTo>
                  <a:pt x="17" y="50"/>
                  <a:pt x="16" y="50"/>
                  <a:pt x="16" y="50"/>
                </a:cubicBezTo>
                <a:close/>
                <a:moveTo>
                  <a:pt x="6" y="61"/>
                </a:moveTo>
                <a:cubicBezTo>
                  <a:pt x="6" y="63"/>
                  <a:pt x="6" y="63"/>
                  <a:pt x="6" y="63"/>
                </a:cubicBezTo>
                <a:cubicBezTo>
                  <a:pt x="6" y="63"/>
                  <a:pt x="7" y="63"/>
                  <a:pt x="7" y="63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6" y="61"/>
                  <a:pt x="6" y="61"/>
                </a:cubicBezTo>
                <a:close/>
                <a:moveTo>
                  <a:pt x="5" y="62"/>
                </a:moveTo>
                <a:cubicBezTo>
                  <a:pt x="5" y="60"/>
                  <a:pt x="5" y="60"/>
                  <a:pt x="5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2"/>
                  <a:pt x="5" y="62"/>
                  <a:pt x="5" y="62"/>
                </a:cubicBezTo>
                <a:close/>
                <a:moveTo>
                  <a:pt x="16" y="60"/>
                </a:moveTo>
                <a:cubicBezTo>
                  <a:pt x="16" y="62"/>
                  <a:pt x="16" y="62"/>
                  <a:pt x="16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0"/>
                  <a:pt x="16" y="60"/>
                  <a:pt x="16" y="60"/>
                </a:cubicBezTo>
                <a:cubicBezTo>
                  <a:pt x="16" y="60"/>
                  <a:pt x="16" y="60"/>
                  <a:pt x="16" y="60"/>
                </a:cubicBezTo>
                <a:close/>
                <a:moveTo>
                  <a:pt x="15" y="63"/>
                </a:move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4" y="63"/>
                  <a:pt x="14" y="63"/>
                  <a:pt x="14" y="63"/>
                </a:cubicBezTo>
                <a:cubicBezTo>
                  <a:pt x="14" y="63"/>
                  <a:pt x="15" y="63"/>
                  <a:pt x="15" y="63"/>
                </a:cubicBezTo>
                <a:close/>
                <a:moveTo>
                  <a:pt x="9" y="61"/>
                </a:moveTo>
                <a:cubicBezTo>
                  <a:pt x="9" y="63"/>
                  <a:pt x="9" y="63"/>
                  <a:pt x="9" y="63"/>
                </a:cubicBezTo>
                <a:cubicBezTo>
                  <a:pt x="9" y="63"/>
                  <a:pt x="9" y="63"/>
                  <a:pt x="9" y="63"/>
                </a:cubicBezTo>
                <a:cubicBezTo>
                  <a:pt x="9" y="61"/>
                  <a:pt x="9" y="61"/>
                  <a:pt x="9" y="61"/>
                </a:cubicBezTo>
                <a:cubicBezTo>
                  <a:pt x="9" y="61"/>
                  <a:pt x="9" y="61"/>
                  <a:pt x="9" y="61"/>
                </a:cubicBezTo>
                <a:close/>
                <a:moveTo>
                  <a:pt x="12" y="63"/>
                </a:move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1"/>
                  <a:pt x="11" y="61"/>
                </a:cubicBezTo>
                <a:cubicBezTo>
                  <a:pt x="11" y="63"/>
                  <a:pt x="11" y="63"/>
                  <a:pt x="11" y="63"/>
                </a:cubicBezTo>
                <a:cubicBezTo>
                  <a:pt x="12" y="63"/>
                  <a:pt x="12" y="63"/>
                  <a:pt x="12" y="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" name="Freeform 60"/>
          <p:cNvSpPr>
            <a:spLocks noEditPoints="1"/>
          </p:cNvSpPr>
          <p:nvPr/>
        </p:nvSpPr>
        <p:spPr bwMode="auto">
          <a:xfrm>
            <a:off x="7321841" y="3544233"/>
            <a:ext cx="630238" cy="661987"/>
          </a:xfrm>
          <a:custGeom>
            <a:avLst/>
            <a:gdLst>
              <a:gd name="T0" fmla="*/ 200076 w 63"/>
              <a:gd name="T1" fmla="*/ 581746 h 66"/>
              <a:gd name="T2" fmla="*/ 220083 w 63"/>
              <a:gd name="T3" fmla="*/ 611836 h 66"/>
              <a:gd name="T4" fmla="*/ 260098 w 63"/>
              <a:gd name="T5" fmla="*/ 401204 h 66"/>
              <a:gd name="T6" fmla="*/ 370140 w 63"/>
              <a:gd name="T7" fmla="*/ 611836 h 66"/>
              <a:gd name="T8" fmla="*/ 410155 w 63"/>
              <a:gd name="T9" fmla="*/ 581746 h 66"/>
              <a:gd name="T10" fmla="*/ 450170 w 63"/>
              <a:gd name="T11" fmla="*/ 300903 h 66"/>
              <a:gd name="T12" fmla="*/ 440166 w 63"/>
              <a:gd name="T13" fmla="*/ 290873 h 66"/>
              <a:gd name="T14" fmla="*/ 440166 w 63"/>
              <a:gd name="T15" fmla="*/ 280843 h 66"/>
              <a:gd name="T16" fmla="*/ 200076 w 63"/>
              <a:gd name="T17" fmla="*/ 290873 h 66"/>
              <a:gd name="T18" fmla="*/ 180068 w 63"/>
              <a:gd name="T19" fmla="*/ 300903 h 66"/>
              <a:gd name="T20" fmla="*/ 320121 w 63"/>
              <a:gd name="T21" fmla="*/ 10030 h 66"/>
              <a:gd name="T22" fmla="*/ 630238 w 63"/>
              <a:gd name="T23" fmla="*/ 180542 h 66"/>
              <a:gd name="T24" fmla="*/ 580219 w 63"/>
              <a:gd name="T25" fmla="*/ 220662 h 66"/>
              <a:gd name="T26" fmla="*/ 550208 w 63"/>
              <a:gd name="T27" fmla="*/ 260783 h 66"/>
              <a:gd name="T28" fmla="*/ 530200 w 63"/>
              <a:gd name="T29" fmla="*/ 280843 h 66"/>
              <a:gd name="T30" fmla="*/ 530200 w 63"/>
              <a:gd name="T31" fmla="*/ 290873 h 66"/>
              <a:gd name="T32" fmla="*/ 510193 w 63"/>
              <a:gd name="T33" fmla="*/ 300903 h 66"/>
              <a:gd name="T34" fmla="*/ 550208 w 63"/>
              <a:gd name="T35" fmla="*/ 581746 h 66"/>
              <a:gd name="T36" fmla="*/ 580219 w 63"/>
              <a:gd name="T37" fmla="*/ 611836 h 66"/>
              <a:gd name="T38" fmla="*/ 50019 w 63"/>
              <a:gd name="T39" fmla="*/ 661987 h 66"/>
              <a:gd name="T40" fmla="*/ 80030 w 63"/>
              <a:gd name="T41" fmla="*/ 611836 h 66"/>
              <a:gd name="T42" fmla="*/ 100038 w 63"/>
              <a:gd name="T43" fmla="*/ 581746 h 66"/>
              <a:gd name="T44" fmla="*/ 120045 w 63"/>
              <a:gd name="T45" fmla="*/ 300903 h 66"/>
              <a:gd name="T46" fmla="*/ 100038 w 63"/>
              <a:gd name="T47" fmla="*/ 290873 h 66"/>
              <a:gd name="T48" fmla="*/ 90034 w 63"/>
              <a:gd name="T49" fmla="*/ 280843 h 66"/>
              <a:gd name="T50" fmla="*/ 50019 w 63"/>
              <a:gd name="T51" fmla="*/ 260783 h 66"/>
              <a:gd name="T52" fmla="*/ 10004 w 63"/>
              <a:gd name="T53" fmla="*/ 220662 h 66"/>
              <a:gd name="T54" fmla="*/ 150057 w 63"/>
              <a:gd name="T55" fmla="*/ 90271 h 66"/>
              <a:gd name="T56" fmla="*/ 310117 w 63"/>
              <a:gd name="T57" fmla="*/ 0 h 66"/>
              <a:gd name="T58" fmla="*/ 450170 w 63"/>
              <a:gd name="T59" fmla="*/ 130391 h 66"/>
              <a:gd name="T60" fmla="*/ 170064 w 63"/>
              <a:gd name="T61" fmla="*/ 130391 h 66"/>
              <a:gd name="T62" fmla="*/ 310117 w 63"/>
              <a:gd name="T63" fmla="*/ 170512 h 66"/>
              <a:gd name="T64" fmla="*/ 450170 w 63"/>
              <a:gd name="T65" fmla="*/ 130391 h 6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3"/>
              <a:gd name="T100" fmla="*/ 0 h 66"/>
              <a:gd name="T101" fmla="*/ 63 w 63"/>
              <a:gd name="T102" fmla="*/ 66 h 6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2" h="66">
                <a:moveTo>
                  <a:pt x="18" y="30"/>
                </a:moveTo>
                <a:cubicBezTo>
                  <a:pt x="20" y="58"/>
                  <a:pt x="20" y="58"/>
                  <a:pt x="20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61"/>
                  <a:pt x="22" y="61"/>
                  <a:pt x="22" y="61"/>
                </a:cubicBezTo>
                <a:cubicBezTo>
                  <a:pt x="26" y="61"/>
                  <a:pt x="26" y="61"/>
                  <a:pt x="26" y="61"/>
                </a:cubicBezTo>
                <a:cubicBezTo>
                  <a:pt x="26" y="40"/>
                  <a:pt x="26" y="40"/>
                  <a:pt x="26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7" y="61"/>
                  <a:pt x="37" y="61"/>
                  <a:pt x="37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58"/>
                  <a:pt x="41" y="58"/>
                  <a:pt x="41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4" y="30"/>
                  <a:pt x="44" y="30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8"/>
                  <a:pt x="44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30"/>
                  <a:pt x="19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lose/>
                <a:moveTo>
                  <a:pt x="32" y="1"/>
                </a:moveTo>
                <a:cubicBezTo>
                  <a:pt x="48" y="9"/>
                  <a:pt x="48" y="9"/>
                  <a:pt x="48" y="9"/>
                </a:cubicBezTo>
                <a:cubicBezTo>
                  <a:pt x="63" y="18"/>
                  <a:pt x="63" y="18"/>
                  <a:pt x="63" y="18"/>
                </a:cubicBezTo>
                <a:cubicBezTo>
                  <a:pt x="62" y="22"/>
                  <a:pt x="62" y="22"/>
                  <a:pt x="62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6"/>
                  <a:pt x="58" y="26"/>
                  <a:pt x="58" y="26"/>
                </a:cubicBezTo>
                <a:cubicBezTo>
                  <a:pt x="55" y="26"/>
                  <a:pt x="55" y="26"/>
                  <a:pt x="55" y="26"/>
                </a:cubicBezTo>
                <a:cubicBezTo>
                  <a:pt x="55" y="28"/>
                  <a:pt x="55" y="28"/>
                  <a:pt x="55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8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30"/>
                  <a:pt x="52" y="30"/>
                  <a:pt x="52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3" y="58"/>
                  <a:pt x="53" y="58"/>
                  <a:pt x="53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61"/>
                  <a:pt x="55" y="61"/>
                  <a:pt x="55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8" y="66"/>
                  <a:pt x="58" y="66"/>
                  <a:pt x="58" y="66"/>
                </a:cubicBezTo>
                <a:cubicBezTo>
                  <a:pt x="5" y="66"/>
                  <a:pt x="5" y="66"/>
                  <a:pt x="5" y="66"/>
                </a:cubicBezTo>
                <a:cubicBezTo>
                  <a:pt x="5" y="61"/>
                  <a:pt x="5" y="61"/>
                  <a:pt x="5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58"/>
                  <a:pt x="8" y="58"/>
                  <a:pt x="8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1" y="30"/>
                  <a:pt x="10" y="30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8"/>
                  <a:pt x="11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6"/>
                  <a:pt x="9" y="26"/>
                  <a:pt x="9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2"/>
                  <a:pt x="5" y="22"/>
                  <a:pt x="5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18"/>
                  <a:pt x="0" y="18"/>
                  <a:pt x="0" y="18"/>
                </a:cubicBezTo>
                <a:cubicBezTo>
                  <a:pt x="15" y="9"/>
                  <a:pt x="15" y="9"/>
                  <a:pt x="15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1"/>
                  <a:pt x="32" y="1"/>
                  <a:pt x="32" y="1"/>
                </a:cubicBezTo>
                <a:close/>
                <a:moveTo>
                  <a:pt x="45" y="13"/>
                </a:moveTo>
                <a:cubicBezTo>
                  <a:pt x="31" y="5"/>
                  <a:pt x="31" y="5"/>
                  <a:pt x="31" y="5"/>
                </a:cubicBezTo>
                <a:cubicBezTo>
                  <a:pt x="17" y="13"/>
                  <a:pt x="17" y="13"/>
                  <a:pt x="17" y="13"/>
                </a:cubicBezTo>
                <a:cubicBezTo>
                  <a:pt x="10" y="17"/>
                  <a:pt x="10" y="17"/>
                  <a:pt x="10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53" y="17"/>
                  <a:pt x="53" y="17"/>
                  <a:pt x="53" y="17"/>
                </a:cubicBezTo>
                <a:lnTo>
                  <a:pt x="45" y="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" name="Freeform 61"/>
          <p:cNvSpPr>
            <a:spLocks noEditPoints="1"/>
          </p:cNvSpPr>
          <p:nvPr/>
        </p:nvSpPr>
        <p:spPr bwMode="auto">
          <a:xfrm>
            <a:off x="7269454" y="5726697"/>
            <a:ext cx="711200" cy="561975"/>
          </a:xfrm>
          <a:custGeom>
            <a:avLst/>
            <a:gdLst>
              <a:gd name="T0" fmla="*/ 450942 w 276"/>
              <a:gd name="T1" fmla="*/ 90225 h 218"/>
              <a:gd name="T2" fmla="*/ 450942 w 276"/>
              <a:gd name="T3" fmla="*/ 30934 h 218"/>
              <a:gd name="T4" fmla="*/ 481864 w 276"/>
              <a:gd name="T5" fmla="*/ 0 h 218"/>
              <a:gd name="T6" fmla="*/ 711200 w 276"/>
              <a:gd name="T7" fmla="*/ 0 h 218"/>
              <a:gd name="T8" fmla="*/ 711200 w 276"/>
              <a:gd name="T9" fmla="*/ 531041 h 218"/>
              <a:gd name="T10" fmla="*/ 682855 w 276"/>
              <a:gd name="T11" fmla="*/ 561975 h 218"/>
              <a:gd name="T12" fmla="*/ 450942 w 276"/>
              <a:gd name="T13" fmla="*/ 561975 h 218"/>
              <a:gd name="T14" fmla="*/ 450942 w 276"/>
              <a:gd name="T15" fmla="*/ 451127 h 218"/>
              <a:gd name="T16" fmla="*/ 322101 w 276"/>
              <a:gd name="T17" fmla="*/ 451127 h 218"/>
              <a:gd name="T18" fmla="*/ 350446 w 276"/>
              <a:gd name="T19" fmla="*/ 512996 h 218"/>
              <a:gd name="T20" fmla="*/ 110803 w 276"/>
              <a:gd name="T21" fmla="*/ 551664 h 218"/>
              <a:gd name="T22" fmla="*/ 149455 w 276"/>
              <a:gd name="T23" fmla="*/ 512996 h 218"/>
              <a:gd name="T24" fmla="*/ 30922 w 276"/>
              <a:gd name="T25" fmla="*/ 451127 h 218"/>
              <a:gd name="T26" fmla="*/ 0 w 276"/>
              <a:gd name="T27" fmla="*/ 422770 h 218"/>
              <a:gd name="T28" fmla="*/ 0 w 276"/>
              <a:gd name="T29" fmla="*/ 90225 h 218"/>
              <a:gd name="T30" fmla="*/ 30922 w 276"/>
              <a:gd name="T31" fmla="*/ 90225 h 218"/>
              <a:gd name="T32" fmla="*/ 110803 w 276"/>
              <a:gd name="T33" fmla="*/ 291299 h 218"/>
              <a:gd name="T34" fmla="*/ 211299 w 276"/>
              <a:gd name="T35" fmla="*/ 252631 h 218"/>
              <a:gd name="T36" fmla="*/ 239643 w 276"/>
              <a:gd name="T37" fmla="*/ 270676 h 218"/>
              <a:gd name="T38" fmla="*/ 270565 w 276"/>
              <a:gd name="T39" fmla="*/ 280988 h 218"/>
              <a:gd name="T40" fmla="*/ 291180 w 276"/>
              <a:gd name="T41" fmla="*/ 270676 h 218"/>
              <a:gd name="T42" fmla="*/ 322101 w 276"/>
              <a:gd name="T43" fmla="*/ 211385 h 218"/>
              <a:gd name="T44" fmla="*/ 350446 w 276"/>
              <a:gd name="T45" fmla="*/ 211385 h 218"/>
              <a:gd name="T46" fmla="*/ 340139 w 276"/>
              <a:gd name="T47" fmla="*/ 170139 h 218"/>
              <a:gd name="T48" fmla="*/ 311794 w 276"/>
              <a:gd name="T49" fmla="*/ 190762 h 218"/>
              <a:gd name="T50" fmla="*/ 280872 w 276"/>
              <a:gd name="T51" fmla="*/ 201074 h 218"/>
              <a:gd name="T52" fmla="*/ 260258 w 276"/>
              <a:gd name="T53" fmla="*/ 260365 h 218"/>
              <a:gd name="T54" fmla="*/ 231913 w 276"/>
              <a:gd name="T55" fmla="*/ 232008 h 218"/>
              <a:gd name="T56" fmla="*/ 221606 w 276"/>
              <a:gd name="T57" fmla="*/ 232008 h 218"/>
              <a:gd name="T58" fmla="*/ 100496 w 276"/>
              <a:gd name="T59" fmla="*/ 270676 h 218"/>
              <a:gd name="T60" fmla="*/ 131417 w 276"/>
              <a:gd name="T61" fmla="*/ 371213 h 218"/>
              <a:gd name="T62" fmla="*/ 159762 w 276"/>
              <a:gd name="T63" fmla="*/ 301610 h 218"/>
              <a:gd name="T64" fmla="*/ 131417 w 276"/>
              <a:gd name="T65" fmla="*/ 371213 h 218"/>
              <a:gd name="T66" fmla="*/ 322101 w 276"/>
              <a:gd name="T67" fmla="*/ 371213 h 218"/>
              <a:gd name="T68" fmla="*/ 350446 w 276"/>
              <a:gd name="T69" fmla="*/ 242319 h 218"/>
              <a:gd name="T70" fmla="*/ 322101 w 276"/>
              <a:gd name="T71" fmla="*/ 371213 h 218"/>
              <a:gd name="T72" fmla="*/ 270565 w 276"/>
              <a:gd name="T73" fmla="*/ 371213 h 218"/>
              <a:gd name="T74" fmla="*/ 301487 w 276"/>
              <a:gd name="T75" fmla="*/ 311922 h 218"/>
              <a:gd name="T76" fmla="*/ 270565 w 276"/>
              <a:gd name="T77" fmla="*/ 371213 h 218"/>
              <a:gd name="T78" fmla="*/ 221606 w 276"/>
              <a:gd name="T79" fmla="*/ 371213 h 218"/>
              <a:gd name="T80" fmla="*/ 249951 w 276"/>
              <a:gd name="T81" fmla="*/ 301610 h 218"/>
              <a:gd name="T82" fmla="*/ 221606 w 276"/>
              <a:gd name="T83" fmla="*/ 371213 h 218"/>
              <a:gd name="T84" fmla="*/ 170070 w 276"/>
              <a:gd name="T85" fmla="*/ 371213 h 218"/>
              <a:gd name="T86" fmla="*/ 211299 w 276"/>
              <a:gd name="T87" fmla="*/ 280988 h 218"/>
              <a:gd name="T88" fmla="*/ 170070 w 276"/>
              <a:gd name="T89" fmla="*/ 371213 h 218"/>
              <a:gd name="T90" fmla="*/ 541130 w 276"/>
              <a:gd name="T91" fmla="*/ 190762 h 218"/>
              <a:gd name="T92" fmla="*/ 651933 w 276"/>
              <a:gd name="T93" fmla="*/ 162406 h 218"/>
              <a:gd name="T94" fmla="*/ 541130 w 276"/>
              <a:gd name="T95" fmla="*/ 100537 h 218"/>
              <a:gd name="T96" fmla="*/ 651933 w 276"/>
              <a:gd name="T97" fmla="*/ 61869 h 218"/>
              <a:gd name="T98" fmla="*/ 512786 w 276"/>
              <a:gd name="T99" fmla="*/ 502684 h 218"/>
              <a:gd name="T100" fmla="*/ 651933 w 276"/>
              <a:gd name="T101" fmla="*/ 252631 h 218"/>
              <a:gd name="T102" fmla="*/ 541130 w 276"/>
              <a:gd name="T103" fmla="*/ 190762 h 218"/>
              <a:gd name="T104" fmla="*/ 422597 w 276"/>
              <a:gd name="T105" fmla="*/ 152094 h 218"/>
              <a:gd name="T106" fmla="*/ 59267 w 276"/>
              <a:gd name="T107" fmla="*/ 391836 h 218"/>
              <a:gd name="T108" fmla="*/ 422597 w 276"/>
              <a:gd name="T109" fmla="*/ 152094 h 21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76"/>
              <a:gd name="T166" fmla="*/ 0 h 218"/>
              <a:gd name="T167" fmla="*/ 276 w 276"/>
              <a:gd name="T168" fmla="*/ 218 h 21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76" h="218">
                <a:moveTo>
                  <a:pt x="12" y="35"/>
                </a:moveTo>
                <a:lnTo>
                  <a:pt x="175" y="35"/>
                </a:lnTo>
                <a:lnTo>
                  <a:pt x="175" y="12"/>
                </a:lnTo>
                <a:lnTo>
                  <a:pt x="175" y="0"/>
                </a:lnTo>
                <a:lnTo>
                  <a:pt x="187" y="0"/>
                </a:lnTo>
                <a:lnTo>
                  <a:pt x="265" y="0"/>
                </a:lnTo>
                <a:lnTo>
                  <a:pt x="276" y="0"/>
                </a:lnTo>
                <a:lnTo>
                  <a:pt x="276" y="12"/>
                </a:lnTo>
                <a:lnTo>
                  <a:pt x="276" y="206"/>
                </a:lnTo>
                <a:lnTo>
                  <a:pt x="276" y="218"/>
                </a:lnTo>
                <a:lnTo>
                  <a:pt x="265" y="218"/>
                </a:lnTo>
                <a:lnTo>
                  <a:pt x="187" y="218"/>
                </a:lnTo>
                <a:lnTo>
                  <a:pt x="175" y="218"/>
                </a:lnTo>
                <a:lnTo>
                  <a:pt x="175" y="206"/>
                </a:lnTo>
                <a:lnTo>
                  <a:pt x="175" y="175"/>
                </a:lnTo>
                <a:lnTo>
                  <a:pt x="125" y="175"/>
                </a:lnTo>
                <a:lnTo>
                  <a:pt x="125" y="199"/>
                </a:lnTo>
                <a:lnTo>
                  <a:pt x="136" y="199"/>
                </a:lnTo>
                <a:lnTo>
                  <a:pt x="136" y="214"/>
                </a:lnTo>
                <a:lnTo>
                  <a:pt x="43" y="214"/>
                </a:lnTo>
                <a:lnTo>
                  <a:pt x="43" y="199"/>
                </a:lnTo>
                <a:lnTo>
                  <a:pt x="58" y="199"/>
                </a:lnTo>
                <a:lnTo>
                  <a:pt x="58" y="175"/>
                </a:lnTo>
                <a:lnTo>
                  <a:pt x="12" y="175"/>
                </a:lnTo>
                <a:lnTo>
                  <a:pt x="0" y="175"/>
                </a:lnTo>
                <a:lnTo>
                  <a:pt x="0" y="164"/>
                </a:lnTo>
                <a:lnTo>
                  <a:pt x="0" y="47"/>
                </a:lnTo>
                <a:lnTo>
                  <a:pt x="0" y="35"/>
                </a:lnTo>
                <a:lnTo>
                  <a:pt x="12" y="35"/>
                </a:lnTo>
                <a:close/>
                <a:moveTo>
                  <a:pt x="39" y="105"/>
                </a:moveTo>
                <a:lnTo>
                  <a:pt x="43" y="113"/>
                </a:lnTo>
                <a:lnTo>
                  <a:pt x="70" y="98"/>
                </a:lnTo>
                <a:lnTo>
                  <a:pt x="82" y="98"/>
                </a:lnTo>
                <a:lnTo>
                  <a:pt x="90" y="105"/>
                </a:lnTo>
                <a:lnTo>
                  <a:pt x="93" y="105"/>
                </a:lnTo>
                <a:lnTo>
                  <a:pt x="105" y="109"/>
                </a:lnTo>
                <a:lnTo>
                  <a:pt x="109" y="113"/>
                </a:lnTo>
                <a:lnTo>
                  <a:pt x="113" y="105"/>
                </a:lnTo>
                <a:lnTo>
                  <a:pt x="117" y="82"/>
                </a:lnTo>
                <a:lnTo>
                  <a:pt x="125" y="82"/>
                </a:lnTo>
                <a:lnTo>
                  <a:pt x="125" y="90"/>
                </a:lnTo>
                <a:lnTo>
                  <a:pt x="136" y="82"/>
                </a:lnTo>
                <a:lnTo>
                  <a:pt x="144" y="70"/>
                </a:lnTo>
                <a:lnTo>
                  <a:pt x="132" y="66"/>
                </a:lnTo>
                <a:lnTo>
                  <a:pt x="121" y="66"/>
                </a:lnTo>
                <a:lnTo>
                  <a:pt x="121" y="74"/>
                </a:lnTo>
                <a:lnTo>
                  <a:pt x="109" y="74"/>
                </a:lnTo>
                <a:lnTo>
                  <a:pt x="109" y="78"/>
                </a:lnTo>
                <a:lnTo>
                  <a:pt x="105" y="78"/>
                </a:lnTo>
                <a:lnTo>
                  <a:pt x="101" y="101"/>
                </a:lnTo>
                <a:lnTo>
                  <a:pt x="97" y="98"/>
                </a:lnTo>
                <a:lnTo>
                  <a:pt x="90" y="90"/>
                </a:lnTo>
                <a:lnTo>
                  <a:pt x="86" y="90"/>
                </a:lnTo>
                <a:lnTo>
                  <a:pt x="66" y="86"/>
                </a:lnTo>
                <a:lnTo>
                  <a:pt x="39" y="105"/>
                </a:lnTo>
                <a:close/>
                <a:moveTo>
                  <a:pt x="51" y="144"/>
                </a:moveTo>
                <a:lnTo>
                  <a:pt x="62" y="144"/>
                </a:lnTo>
                <a:lnTo>
                  <a:pt x="62" y="117"/>
                </a:lnTo>
                <a:lnTo>
                  <a:pt x="51" y="117"/>
                </a:lnTo>
                <a:lnTo>
                  <a:pt x="51" y="144"/>
                </a:lnTo>
                <a:close/>
                <a:moveTo>
                  <a:pt x="125" y="144"/>
                </a:moveTo>
                <a:lnTo>
                  <a:pt x="136" y="144"/>
                </a:lnTo>
                <a:lnTo>
                  <a:pt x="136" y="94"/>
                </a:lnTo>
                <a:lnTo>
                  <a:pt x="125" y="94"/>
                </a:lnTo>
                <a:lnTo>
                  <a:pt x="125" y="144"/>
                </a:lnTo>
                <a:close/>
                <a:moveTo>
                  <a:pt x="105" y="144"/>
                </a:moveTo>
                <a:lnTo>
                  <a:pt x="117" y="144"/>
                </a:lnTo>
                <a:lnTo>
                  <a:pt x="117" y="121"/>
                </a:lnTo>
                <a:lnTo>
                  <a:pt x="105" y="121"/>
                </a:lnTo>
                <a:lnTo>
                  <a:pt x="105" y="144"/>
                </a:lnTo>
                <a:close/>
                <a:moveTo>
                  <a:pt x="86" y="144"/>
                </a:moveTo>
                <a:lnTo>
                  <a:pt x="97" y="144"/>
                </a:lnTo>
                <a:lnTo>
                  <a:pt x="97" y="117"/>
                </a:lnTo>
                <a:lnTo>
                  <a:pt x="86" y="117"/>
                </a:lnTo>
                <a:lnTo>
                  <a:pt x="86" y="144"/>
                </a:lnTo>
                <a:close/>
                <a:moveTo>
                  <a:pt x="66" y="144"/>
                </a:moveTo>
                <a:lnTo>
                  <a:pt x="82" y="144"/>
                </a:lnTo>
                <a:lnTo>
                  <a:pt x="82" y="109"/>
                </a:lnTo>
                <a:lnTo>
                  <a:pt x="66" y="109"/>
                </a:lnTo>
                <a:lnTo>
                  <a:pt x="66" y="144"/>
                </a:lnTo>
                <a:close/>
                <a:moveTo>
                  <a:pt x="210" y="74"/>
                </a:moveTo>
                <a:lnTo>
                  <a:pt x="253" y="74"/>
                </a:lnTo>
                <a:lnTo>
                  <a:pt x="253" y="63"/>
                </a:lnTo>
                <a:lnTo>
                  <a:pt x="210" y="63"/>
                </a:lnTo>
                <a:lnTo>
                  <a:pt x="210" y="39"/>
                </a:lnTo>
                <a:lnTo>
                  <a:pt x="253" y="39"/>
                </a:lnTo>
                <a:lnTo>
                  <a:pt x="253" y="24"/>
                </a:lnTo>
                <a:lnTo>
                  <a:pt x="199" y="24"/>
                </a:lnTo>
                <a:lnTo>
                  <a:pt x="199" y="195"/>
                </a:lnTo>
                <a:lnTo>
                  <a:pt x="253" y="195"/>
                </a:lnTo>
                <a:lnTo>
                  <a:pt x="253" y="98"/>
                </a:lnTo>
                <a:lnTo>
                  <a:pt x="210" y="98"/>
                </a:lnTo>
                <a:lnTo>
                  <a:pt x="210" y="74"/>
                </a:lnTo>
                <a:close/>
                <a:moveTo>
                  <a:pt x="164" y="59"/>
                </a:moveTo>
                <a:lnTo>
                  <a:pt x="23" y="59"/>
                </a:lnTo>
                <a:lnTo>
                  <a:pt x="23" y="152"/>
                </a:lnTo>
                <a:lnTo>
                  <a:pt x="164" y="152"/>
                </a:lnTo>
                <a:lnTo>
                  <a:pt x="164" y="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" name="Freeform 62"/>
          <p:cNvSpPr>
            <a:spLocks noEditPoints="1"/>
          </p:cNvSpPr>
          <p:nvPr/>
        </p:nvSpPr>
        <p:spPr bwMode="auto">
          <a:xfrm>
            <a:off x="7290091" y="4586199"/>
            <a:ext cx="711200" cy="779462"/>
          </a:xfrm>
          <a:custGeom>
            <a:avLst/>
            <a:gdLst>
              <a:gd name="T0" fmla="*/ 360608 w 71"/>
              <a:gd name="T1" fmla="*/ 259821 h 78"/>
              <a:gd name="T2" fmla="*/ 430727 w 71"/>
              <a:gd name="T3" fmla="*/ 529634 h 78"/>
              <a:gd name="T4" fmla="*/ 360608 w 71"/>
              <a:gd name="T5" fmla="*/ 709510 h 78"/>
              <a:gd name="T6" fmla="*/ 450761 w 71"/>
              <a:gd name="T7" fmla="*/ 699517 h 78"/>
              <a:gd name="T8" fmla="*/ 500845 w 71"/>
              <a:gd name="T9" fmla="*/ 729496 h 78"/>
              <a:gd name="T10" fmla="*/ 410693 w 71"/>
              <a:gd name="T11" fmla="*/ 779462 h 78"/>
              <a:gd name="T12" fmla="*/ 320541 w 71"/>
              <a:gd name="T13" fmla="*/ 739490 h 78"/>
              <a:gd name="T14" fmla="*/ 310524 w 71"/>
              <a:gd name="T15" fmla="*/ 719503 h 78"/>
              <a:gd name="T16" fmla="*/ 220372 w 71"/>
              <a:gd name="T17" fmla="*/ 529634 h 78"/>
              <a:gd name="T18" fmla="*/ 310524 w 71"/>
              <a:gd name="T19" fmla="*/ 259821 h 78"/>
              <a:gd name="T20" fmla="*/ 360608 w 71"/>
              <a:gd name="T21" fmla="*/ 219848 h 78"/>
              <a:gd name="T22" fmla="*/ 430727 w 71"/>
              <a:gd name="T23" fmla="*/ 129910 h 78"/>
              <a:gd name="T24" fmla="*/ 360608 w 71"/>
              <a:gd name="T25" fmla="*/ 149897 h 78"/>
              <a:gd name="T26" fmla="*/ 430727 w 71"/>
              <a:gd name="T27" fmla="*/ 19986 h 78"/>
              <a:gd name="T28" fmla="*/ 450761 w 71"/>
              <a:gd name="T29" fmla="*/ 79945 h 78"/>
              <a:gd name="T30" fmla="*/ 430727 w 71"/>
              <a:gd name="T31" fmla="*/ 19986 h 78"/>
              <a:gd name="T32" fmla="*/ 601014 w 71"/>
              <a:gd name="T33" fmla="*/ 279807 h 78"/>
              <a:gd name="T34" fmla="*/ 661115 w 71"/>
              <a:gd name="T35" fmla="*/ 259821 h 78"/>
              <a:gd name="T36" fmla="*/ 661115 w 71"/>
              <a:gd name="T37" fmla="*/ 149897 h 78"/>
              <a:gd name="T38" fmla="*/ 691166 w 71"/>
              <a:gd name="T39" fmla="*/ 209855 h 78"/>
              <a:gd name="T40" fmla="*/ 661115 w 71"/>
              <a:gd name="T41" fmla="*/ 149897 h 78"/>
              <a:gd name="T42" fmla="*/ 480811 w 71"/>
              <a:gd name="T43" fmla="*/ 229841 h 78"/>
              <a:gd name="T44" fmla="*/ 550930 w 71"/>
              <a:gd name="T45" fmla="*/ 209855 h 78"/>
              <a:gd name="T46" fmla="*/ 580980 w 71"/>
              <a:gd name="T47" fmla="*/ 9993 h 78"/>
              <a:gd name="T48" fmla="*/ 611031 w 71"/>
              <a:gd name="T49" fmla="*/ 69952 h 78"/>
              <a:gd name="T50" fmla="*/ 580980 w 71"/>
              <a:gd name="T51" fmla="*/ 9993 h 78"/>
              <a:gd name="T52" fmla="*/ 590997 w 71"/>
              <a:gd name="T53" fmla="*/ 119917 h 78"/>
              <a:gd name="T54" fmla="*/ 520879 w 71"/>
              <a:gd name="T55" fmla="*/ 139903 h 78"/>
              <a:gd name="T56" fmla="*/ 20034 w 71"/>
              <a:gd name="T57" fmla="*/ 269814 h 78"/>
              <a:gd name="T58" fmla="*/ 40068 w 71"/>
              <a:gd name="T59" fmla="*/ 339765 h 78"/>
              <a:gd name="T60" fmla="*/ 20034 w 71"/>
              <a:gd name="T61" fmla="*/ 269814 h 78"/>
              <a:gd name="T62" fmla="*/ 120203 w 71"/>
              <a:gd name="T63" fmla="*/ 49966 h 78"/>
              <a:gd name="T64" fmla="*/ 180304 w 71"/>
              <a:gd name="T65" fmla="*/ 49966 h 78"/>
              <a:gd name="T66" fmla="*/ 100169 w 71"/>
              <a:gd name="T67" fmla="*/ 89938 h 78"/>
              <a:gd name="T68" fmla="*/ 130220 w 71"/>
              <a:gd name="T69" fmla="*/ 159890 h 78"/>
              <a:gd name="T70" fmla="*/ 100169 w 71"/>
              <a:gd name="T71" fmla="*/ 89938 h 78"/>
              <a:gd name="T72" fmla="*/ 40068 w 71"/>
              <a:gd name="T73" fmla="*/ 229841 h 78"/>
              <a:gd name="T74" fmla="*/ 100169 w 71"/>
              <a:gd name="T75" fmla="*/ 199862 h 78"/>
              <a:gd name="T76" fmla="*/ 200338 w 71"/>
              <a:gd name="T77" fmla="*/ 179876 h 78"/>
              <a:gd name="T78" fmla="*/ 220372 w 71"/>
              <a:gd name="T79" fmla="*/ 249828 h 78"/>
              <a:gd name="T80" fmla="*/ 200338 w 71"/>
              <a:gd name="T81" fmla="*/ 179876 h 78"/>
              <a:gd name="T82" fmla="*/ 330558 w 71"/>
              <a:gd name="T83" fmla="*/ 19986 h 78"/>
              <a:gd name="T84" fmla="*/ 260439 w 71"/>
              <a:gd name="T85" fmla="*/ 49966 h 78"/>
              <a:gd name="T86" fmla="*/ 240406 w 71"/>
              <a:gd name="T87" fmla="*/ 89938 h 78"/>
              <a:gd name="T88" fmla="*/ 270456 w 71"/>
              <a:gd name="T89" fmla="*/ 159890 h 78"/>
              <a:gd name="T90" fmla="*/ 240406 w 71"/>
              <a:gd name="T91" fmla="*/ 89938 h 78"/>
              <a:gd name="T92" fmla="*/ 160270 w 71"/>
              <a:gd name="T93" fmla="*/ 459683 h 78"/>
              <a:gd name="T94" fmla="*/ 90152 w 71"/>
              <a:gd name="T95" fmla="*/ 449690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1"/>
              <a:gd name="T145" fmla="*/ 0 h 78"/>
              <a:gd name="T146" fmla="*/ 71 w 71"/>
              <a:gd name="T147" fmla="*/ 78 h 7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1" h="78">
                <a:moveTo>
                  <a:pt x="36" y="22"/>
                </a:moveTo>
                <a:cubicBezTo>
                  <a:pt x="36" y="26"/>
                  <a:pt x="36" y="26"/>
                  <a:pt x="36" y="26"/>
                </a:cubicBezTo>
                <a:cubicBezTo>
                  <a:pt x="52" y="27"/>
                  <a:pt x="64" y="38"/>
                  <a:pt x="66" y="53"/>
                </a:cubicBezTo>
                <a:cubicBezTo>
                  <a:pt x="57" y="49"/>
                  <a:pt x="50" y="50"/>
                  <a:pt x="43" y="53"/>
                </a:cubicBezTo>
                <a:cubicBezTo>
                  <a:pt x="41" y="51"/>
                  <a:pt x="39" y="50"/>
                  <a:pt x="36" y="50"/>
                </a:cubicBezTo>
                <a:cubicBezTo>
                  <a:pt x="36" y="71"/>
                  <a:pt x="36" y="71"/>
                  <a:pt x="36" y="71"/>
                </a:cubicBezTo>
                <a:cubicBezTo>
                  <a:pt x="38" y="72"/>
                  <a:pt x="39" y="72"/>
                  <a:pt x="41" y="72"/>
                </a:cubicBezTo>
                <a:cubicBezTo>
                  <a:pt x="43" y="72"/>
                  <a:pt x="44" y="71"/>
                  <a:pt x="45" y="70"/>
                </a:cubicBezTo>
                <a:cubicBezTo>
                  <a:pt x="46" y="70"/>
                  <a:pt x="46" y="70"/>
                  <a:pt x="46" y="69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3"/>
                  <a:pt x="50" y="74"/>
                  <a:pt x="49" y="74"/>
                </a:cubicBezTo>
                <a:cubicBezTo>
                  <a:pt x="47" y="76"/>
                  <a:pt x="44" y="77"/>
                  <a:pt x="41" y="78"/>
                </a:cubicBezTo>
                <a:cubicBezTo>
                  <a:pt x="38" y="78"/>
                  <a:pt x="35" y="77"/>
                  <a:pt x="33" y="75"/>
                </a:cubicBezTo>
                <a:cubicBezTo>
                  <a:pt x="32" y="74"/>
                  <a:pt x="32" y="74"/>
                  <a:pt x="32" y="74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49"/>
                  <a:pt x="31" y="49"/>
                  <a:pt x="31" y="49"/>
                </a:cubicBezTo>
                <a:cubicBezTo>
                  <a:pt x="28" y="50"/>
                  <a:pt x="25" y="51"/>
                  <a:pt x="22" y="53"/>
                </a:cubicBezTo>
                <a:cubicBezTo>
                  <a:pt x="15" y="49"/>
                  <a:pt x="8" y="49"/>
                  <a:pt x="2" y="53"/>
                </a:cubicBezTo>
                <a:cubicBezTo>
                  <a:pt x="3" y="38"/>
                  <a:pt x="16" y="27"/>
                  <a:pt x="31" y="26"/>
                </a:cubicBezTo>
                <a:cubicBezTo>
                  <a:pt x="31" y="22"/>
                  <a:pt x="31" y="22"/>
                  <a:pt x="31" y="22"/>
                </a:cubicBezTo>
                <a:cubicBezTo>
                  <a:pt x="36" y="22"/>
                  <a:pt x="36" y="22"/>
                  <a:pt x="36" y="22"/>
                </a:cubicBezTo>
                <a:close/>
                <a:moveTo>
                  <a:pt x="38" y="11"/>
                </a:moveTo>
                <a:cubicBezTo>
                  <a:pt x="43" y="13"/>
                  <a:pt x="43" y="13"/>
                  <a:pt x="43" y="13"/>
                </a:cubicBezTo>
                <a:cubicBezTo>
                  <a:pt x="41" y="17"/>
                  <a:pt x="41" y="17"/>
                  <a:pt x="41" y="17"/>
                </a:cubicBezTo>
                <a:cubicBezTo>
                  <a:pt x="36" y="15"/>
                  <a:pt x="36" y="15"/>
                  <a:pt x="36" y="15"/>
                </a:cubicBezTo>
                <a:cubicBezTo>
                  <a:pt x="38" y="11"/>
                  <a:pt x="38" y="11"/>
                  <a:pt x="38" y="11"/>
                </a:cubicBezTo>
                <a:close/>
                <a:moveTo>
                  <a:pt x="43" y="2"/>
                </a:moveTo>
                <a:cubicBezTo>
                  <a:pt x="47" y="4"/>
                  <a:pt x="47" y="4"/>
                  <a:pt x="47" y="4"/>
                </a:cubicBezTo>
                <a:cubicBezTo>
                  <a:pt x="45" y="8"/>
                  <a:pt x="45" y="8"/>
                  <a:pt x="45" y="8"/>
                </a:cubicBezTo>
                <a:cubicBezTo>
                  <a:pt x="41" y="6"/>
                  <a:pt x="41" y="6"/>
                  <a:pt x="41" y="6"/>
                </a:cubicBezTo>
                <a:cubicBezTo>
                  <a:pt x="43" y="2"/>
                  <a:pt x="43" y="2"/>
                  <a:pt x="43" y="2"/>
                </a:cubicBezTo>
                <a:close/>
                <a:moveTo>
                  <a:pt x="62" y="24"/>
                </a:moveTo>
                <a:cubicBezTo>
                  <a:pt x="60" y="28"/>
                  <a:pt x="60" y="28"/>
                  <a:pt x="60" y="28"/>
                </a:cubicBezTo>
                <a:cubicBezTo>
                  <a:pt x="64" y="30"/>
                  <a:pt x="64" y="30"/>
                  <a:pt x="64" y="30"/>
                </a:cubicBezTo>
                <a:cubicBezTo>
                  <a:pt x="66" y="26"/>
                  <a:pt x="66" y="26"/>
                  <a:pt x="66" y="26"/>
                </a:cubicBezTo>
                <a:cubicBezTo>
                  <a:pt x="62" y="24"/>
                  <a:pt x="62" y="24"/>
                  <a:pt x="62" y="24"/>
                </a:cubicBezTo>
                <a:close/>
                <a:moveTo>
                  <a:pt x="66" y="15"/>
                </a:moveTo>
                <a:cubicBezTo>
                  <a:pt x="71" y="17"/>
                  <a:pt x="71" y="17"/>
                  <a:pt x="71" y="17"/>
                </a:cubicBezTo>
                <a:cubicBezTo>
                  <a:pt x="69" y="21"/>
                  <a:pt x="69" y="21"/>
                  <a:pt x="69" y="21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5"/>
                  <a:pt x="66" y="15"/>
                  <a:pt x="66" y="15"/>
                </a:cubicBezTo>
                <a:close/>
                <a:moveTo>
                  <a:pt x="50" y="18"/>
                </a:moveTo>
                <a:cubicBezTo>
                  <a:pt x="48" y="23"/>
                  <a:pt x="48" y="23"/>
                  <a:pt x="48" y="23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1"/>
                  <a:pt x="55" y="21"/>
                  <a:pt x="55" y="21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8" y="1"/>
                </a:moveTo>
                <a:cubicBezTo>
                  <a:pt x="57" y="5"/>
                  <a:pt x="57" y="5"/>
                  <a:pt x="57" y="5"/>
                </a:cubicBezTo>
                <a:cubicBezTo>
                  <a:pt x="61" y="7"/>
                  <a:pt x="61" y="7"/>
                  <a:pt x="61" y="7"/>
                </a:cubicBezTo>
                <a:cubicBezTo>
                  <a:pt x="63" y="4"/>
                  <a:pt x="63" y="4"/>
                  <a:pt x="63" y="4"/>
                </a:cubicBezTo>
                <a:cubicBezTo>
                  <a:pt x="58" y="1"/>
                  <a:pt x="58" y="1"/>
                  <a:pt x="58" y="1"/>
                </a:cubicBezTo>
                <a:close/>
                <a:moveTo>
                  <a:pt x="54" y="9"/>
                </a:moveTo>
                <a:cubicBezTo>
                  <a:pt x="59" y="12"/>
                  <a:pt x="59" y="12"/>
                  <a:pt x="59" y="12"/>
                </a:cubicBezTo>
                <a:cubicBezTo>
                  <a:pt x="57" y="16"/>
                  <a:pt x="57" y="16"/>
                  <a:pt x="57" y="16"/>
                </a:cubicBezTo>
                <a:cubicBezTo>
                  <a:pt x="52" y="14"/>
                  <a:pt x="52" y="14"/>
                  <a:pt x="52" y="14"/>
                </a:cubicBezTo>
                <a:cubicBezTo>
                  <a:pt x="54" y="9"/>
                  <a:pt x="54" y="9"/>
                  <a:pt x="54" y="9"/>
                </a:cubicBezTo>
                <a:close/>
                <a:moveTo>
                  <a:pt x="2" y="27"/>
                </a:moveTo>
                <a:cubicBezTo>
                  <a:pt x="0" y="32"/>
                  <a:pt x="0" y="32"/>
                  <a:pt x="0" y="32"/>
                </a:cubicBezTo>
                <a:cubicBezTo>
                  <a:pt x="4" y="34"/>
                  <a:pt x="4" y="34"/>
                  <a:pt x="4" y="34"/>
                </a:cubicBezTo>
                <a:cubicBezTo>
                  <a:pt x="6" y="29"/>
                  <a:pt x="6" y="29"/>
                  <a:pt x="6" y="29"/>
                </a:cubicBezTo>
                <a:cubicBezTo>
                  <a:pt x="2" y="27"/>
                  <a:pt x="2" y="27"/>
                  <a:pt x="2" y="27"/>
                </a:cubicBezTo>
                <a:close/>
                <a:moveTo>
                  <a:pt x="13" y="3"/>
                </a:moveTo>
                <a:cubicBezTo>
                  <a:pt x="12" y="5"/>
                  <a:pt x="12" y="5"/>
                  <a:pt x="12" y="5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5"/>
                  <a:pt x="18" y="5"/>
                  <a:pt x="18" y="5"/>
                </a:cubicBezTo>
                <a:cubicBezTo>
                  <a:pt x="13" y="3"/>
                  <a:pt x="13" y="3"/>
                  <a:pt x="13" y="3"/>
                </a:cubicBezTo>
                <a:close/>
                <a:moveTo>
                  <a:pt x="10" y="9"/>
                </a:moveTo>
                <a:cubicBezTo>
                  <a:pt x="15" y="11"/>
                  <a:pt x="15" y="11"/>
                  <a:pt x="15" y="11"/>
                </a:cubicBezTo>
                <a:cubicBezTo>
                  <a:pt x="13" y="16"/>
                  <a:pt x="13" y="16"/>
                  <a:pt x="13" y="16"/>
                </a:cubicBezTo>
                <a:cubicBezTo>
                  <a:pt x="8" y="14"/>
                  <a:pt x="8" y="14"/>
                  <a:pt x="8" y="14"/>
                </a:cubicBezTo>
                <a:cubicBezTo>
                  <a:pt x="10" y="9"/>
                  <a:pt x="10" y="9"/>
                  <a:pt x="10" y="9"/>
                </a:cubicBezTo>
                <a:close/>
                <a:moveTo>
                  <a:pt x="6" y="18"/>
                </a:moveTo>
                <a:cubicBezTo>
                  <a:pt x="4" y="23"/>
                  <a:pt x="4" y="23"/>
                  <a:pt x="4" y="23"/>
                </a:cubicBezTo>
                <a:cubicBezTo>
                  <a:pt x="8" y="25"/>
                  <a:pt x="8" y="25"/>
                  <a:pt x="8" y="25"/>
                </a:cubicBezTo>
                <a:cubicBezTo>
                  <a:pt x="10" y="20"/>
                  <a:pt x="10" y="20"/>
                  <a:pt x="10" y="20"/>
                </a:cubicBezTo>
                <a:cubicBezTo>
                  <a:pt x="6" y="18"/>
                  <a:pt x="6" y="18"/>
                  <a:pt x="6" y="18"/>
                </a:cubicBezTo>
                <a:close/>
                <a:moveTo>
                  <a:pt x="20" y="18"/>
                </a:moveTo>
                <a:cubicBezTo>
                  <a:pt x="18" y="23"/>
                  <a:pt x="18" y="23"/>
                  <a:pt x="18" y="23"/>
                </a:cubicBezTo>
                <a:cubicBezTo>
                  <a:pt x="22" y="25"/>
                  <a:pt x="22" y="25"/>
                  <a:pt x="22" y="25"/>
                </a:cubicBezTo>
                <a:cubicBezTo>
                  <a:pt x="24" y="20"/>
                  <a:pt x="24" y="20"/>
                  <a:pt x="24" y="20"/>
                </a:cubicBezTo>
                <a:cubicBezTo>
                  <a:pt x="20" y="18"/>
                  <a:pt x="20" y="18"/>
                  <a:pt x="20" y="18"/>
                </a:cubicBezTo>
                <a:close/>
                <a:moveTo>
                  <a:pt x="29" y="0"/>
                </a:moveTo>
                <a:cubicBezTo>
                  <a:pt x="33" y="2"/>
                  <a:pt x="33" y="2"/>
                  <a:pt x="33" y="2"/>
                </a:cubicBezTo>
                <a:cubicBezTo>
                  <a:pt x="31" y="7"/>
                  <a:pt x="31" y="7"/>
                  <a:pt x="31" y="7"/>
                </a:cubicBezTo>
                <a:cubicBezTo>
                  <a:pt x="26" y="5"/>
                  <a:pt x="26" y="5"/>
                  <a:pt x="26" y="5"/>
                </a:cubicBezTo>
                <a:cubicBezTo>
                  <a:pt x="29" y="0"/>
                  <a:pt x="29" y="0"/>
                  <a:pt x="29" y="0"/>
                </a:cubicBezTo>
                <a:close/>
                <a:moveTo>
                  <a:pt x="24" y="9"/>
                </a:moveTo>
                <a:cubicBezTo>
                  <a:pt x="29" y="11"/>
                  <a:pt x="29" y="11"/>
                  <a:pt x="29" y="11"/>
                </a:cubicBezTo>
                <a:cubicBezTo>
                  <a:pt x="27" y="16"/>
                  <a:pt x="27" y="16"/>
                  <a:pt x="27" y="16"/>
                </a:cubicBezTo>
                <a:cubicBezTo>
                  <a:pt x="22" y="14"/>
                  <a:pt x="22" y="14"/>
                  <a:pt x="22" y="14"/>
                </a:cubicBezTo>
                <a:cubicBezTo>
                  <a:pt x="24" y="9"/>
                  <a:pt x="24" y="9"/>
                  <a:pt x="24" y="9"/>
                </a:cubicBezTo>
                <a:close/>
                <a:moveTo>
                  <a:pt x="9" y="45"/>
                </a:moveTo>
                <a:cubicBezTo>
                  <a:pt x="11" y="45"/>
                  <a:pt x="14" y="46"/>
                  <a:pt x="16" y="46"/>
                </a:cubicBezTo>
                <a:cubicBezTo>
                  <a:pt x="20" y="40"/>
                  <a:pt x="24" y="35"/>
                  <a:pt x="27" y="29"/>
                </a:cubicBezTo>
                <a:cubicBezTo>
                  <a:pt x="18" y="33"/>
                  <a:pt x="12" y="39"/>
                  <a:pt x="9" y="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" name="Freeform 65"/>
          <p:cNvSpPr>
            <a:spLocks noEditPoints="1"/>
          </p:cNvSpPr>
          <p:nvPr/>
        </p:nvSpPr>
        <p:spPr bwMode="auto">
          <a:xfrm>
            <a:off x="4141013" y="2675709"/>
            <a:ext cx="801688" cy="471488"/>
          </a:xfrm>
          <a:custGeom>
            <a:avLst/>
            <a:gdLst>
              <a:gd name="T0" fmla="*/ 581224 w 80"/>
              <a:gd name="T1" fmla="*/ 70222 h 47"/>
              <a:gd name="T2" fmla="*/ 611287 w 80"/>
              <a:gd name="T3" fmla="*/ 60190 h 47"/>
              <a:gd name="T4" fmla="*/ 661393 w 80"/>
              <a:gd name="T5" fmla="*/ 140443 h 47"/>
              <a:gd name="T6" fmla="*/ 741561 w 80"/>
              <a:gd name="T7" fmla="*/ 190602 h 47"/>
              <a:gd name="T8" fmla="*/ 731540 w 80"/>
              <a:gd name="T9" fmla="*/ 220697 h 47"/>
              <a:gd name="T10" fmla="*/ 801688 w 80"/>
              <a:gd name="T11" fmla="*/ 391235 h 47"/>
              <a:gd name="T12" fmla="*/ 771625 w 80"/>
              <a:gd name="T13" fmla="*/ 411298 h 47"/>
              <a:gd name="T14" fmla="*/ 711498 w 80"/>
              <a:gd name="T15" fmla="*/ 411298 h 47"/>
              <a:gd name="T16" fmla="*/ 731540 w 80"/>
              <a:gd name="T17" fmla="*/ 391235 h 47"/>
              <a:gd name="T18" fmla="*/ 671414 w 80"/>
              <a:gd name="T19" fmla="*/ 250791 h 47"/>
              <a:gd name="T20" fmla="*/ 591245 w 80"/>
              <a:gd name="T21" fmla="*/ 391235 h 47"/>
              <a:gd name="T22" fmla="*/ 671414 w 80"/>
              <a:gd name="T23" fmla="*/ 250791 h 47"/>
              <a:gd name="T24" fmla="*/ 681435 w 80"/>
              <a:gd name="T25" fmla="*/ 230728 h 47"/>
              <a:gd name="T26" fmla="*/ 571203 w 80"/>
              <a:gd name="T27" fmla="*/ 120380 h 47"/>
              <a:gd name="T28" fmla="*/ 621308 w 80"/>
              <a:gd name="T29" fmla="*/ 180570 h 47"/>
              <a:gd name="T30" fmla="*/ 561182 w 80"/>
              <a:gd name="T31" fmla="*/ 290918 h 47"/>
              <a:gd name="T32" fmla="*/ 501055 w 80"/>
              <a:gd name="T33" fmla="*/ 240760 h 47"/>
              <a:gd name="T34" fmla="*/ 551161 w 80"/>
              <a:gd name="T35" fmla="*/ 130412 h 47"/>
              <a:gd name="T36" fmla="*/ 410865 w 80"/>
              <a:gd name="T37" fmla="*/ 70222 h 47"/>
              <a:gd name="T38" fmla="*/ 390823 w 80"/>
              <a:gd name="T39" fmla="*/ 90285 h 47"/>
              <a:gd name="T40" fmla="*/ 240506 w 80"/>
              <a:gd name="T41" fmla="*/ 110348 h 47"/>
              <a:gd name="T42" fmla="*/ 390823 w 80"/>
              <a:gd name="T43" fmla="*/ 90285 h 47"/>
              <a:gd name="T44" fmla="*/ 310654 w 80"/>
              <a:gd name="T45" fmla="*/ 230728 h 47"/>
              <a:gd name="T46" fmla="*/ 240506 w 80"/>
              <a:gd name="T47" fmla="*/ 140443 h 47"/>
              <a:gd name="T48" fmla="*/ 170359 w 80"/>
              <a:gd name="T49" fmla="*/ 170538 h 47"/>
              <a:gd name="T50" fmla="*/ 140295 w 80"/>
              <a:gd name="T51" fmla="*/ 240760 h 47"/>
              <a:gd name="T52" fmla="*/ 240506 w 80"/>
              <a:gd name="T53" fmla="*/ 140443 h 47"/>
              <a:gd name="T54" fmla="*/ 280591 w 80"/>
              <a:gd name="T55" fmla="*/ 250791 h 47"/>
              <a:gd name="T56" fmla="*/ 200422 w 80"/>
              <a:gd name="T57" fmla="*/ 220697 h 47"/>
              <a:gd name="T58" fmla="*/ 230485 w 80"/>
              <a:gd name="T59" fmla="*/ 290918 h 47"/>
              <a:gd name="T60" fmla="*/ 130274 w 80"/>
              <a:gd name="T61" fmla="*/ 250791 h 47"/>
              <a:gd name="T62" fmla="*/ 70148 w 80"/>
              <a:gd name="T63" fmla="*/ 391235 h 47"/>
              <a:gd name="T64" fmla="*/ 90190 w 80"/>
              <a:gd name="T65" fmla="*/ 411298 h 47"/>
              <a:gd name="T66" fmla="*/ 30063 w 80"/>
              <a:gd name="T67" fmla="*/ 411298 h 47"/>
              <a:gd name="T68" fmla="*/ 0 w 80"/>
              <a:gd name="T69" fmla="*/ 391235 h 47"/>
              <a:gd name="T70" fmla="*/ 70148 w 80"/>
              <a:gd name="T71" fmla="*/ 220697 h 47"/>
              <a:gd name="T72" fmla="*/ 60127 w 80"/>
              <a:gd name="T73" fmla="*/ 190602 h 47"/>
              <a:gd name="T74" fmla="*/ 140295 w 80"/>
              <a:gd name="T75" fmla="*/ 140443 h 47"/>
              <a:gd name="T76" fmla="*/ 190401 w 80"/>
              <a:gd name="T77" fmla="*/ 60190 h 47"/>
              <a:gd name="T78" fmla="*/ 220464 w 80"/>
              <a:gd name="T79" fmla="*/ 70222 h 47"/>
              <a:gd name="T80" fmla="*/ 390823 w 80"/>
              <a:gd name="T81" fmla="*/ 0 h 47"/>
              <a:gd name="T82" fmla="*/ 410865 w 80"/>
              <a:gd name="T83" fmla="*/ 30095 h 47"/>
              <a:gd name="T84" fmla="*/ 330696 w 80"/>
              <a:gd name="T85" fmla="*/ 401266 h 47"/>
              <a:gd name="T86" fmla="*/ 400844 w 80"/>
              <a:gd name="T87" fmla="*/ 471488 h 47"/>
              <a:gd name="T88" fmla="*/ 450950 w 80"/>
              <a:gd name="T89" fmla="*/ 451425 h 47"/>
              <a:gd name="T90" fmla="*/ 470992 w 80"/>
              <a:gd name="T91" fmla="*/ 391235 h 47"/>
              <a:gd name="T92" fmla="*/ 450950 w 80"/>
              <a:gd name="T93" fmla="*/ 341076 h 47"/>
              <a:gd name="T94" fmla="*/ 390823 w 80"/>
              <a:gd name="T95" fmla="*/ 331045 h 47"/>
              <a:gd name="T96" fmla="*/ 240506 w 80"/>
              <a:gd name="T97" fmla="*/ 230728 h 47"/>
              <a:gd name="T98" fmla="*/ 220464 w 80"/>
              <a:gd name="T99" fmla="*/ 260823 h 47"/>
              <a:gd name="T100" fmla="*/ 400844 w 80"/>
              <a:gd name="T101" fmla="*/ 371171 h 47"/>
              <a:gd name="T102" fmla="*/ 370781 w 80"/>
              <a:gd name="T103" fmla="*/ 401266 h 47"/>
              <a:gd name="T104" fmla="*/ 400844 w 80"/>
              <a:gd name="T105" fmla="*/ 431361 h 47"/>
              <a:gd name="T106" fmla="*/ 420886 w 80"/>
              <a:gd name="T107" fmla="*/ 421330 h 47"/>
              <a:gd name="T108" fmla="*/ 430907 w 80"/>
              <a:gd name="T109" fmla="*/ 401266 h 47"/>
              <a:gd name="T110" fmla="*/ 400844 w 80"/>
              <a:gd name="T111" fmla="*/ 371171 h 47"/>
              <a:gd name="T112" fmla="*/ 410865 w 80"/>
              <a:gd name="T113" fmla="*/ 90285 h 47"/>
              <a:gd name="T114" fmla="*/ 491034 w 80"/>
              <a:gd name="T115" fmla="*/ 230728 h 47"/>
              <a:gd name="T116" fmla="*/ 410865 w 80"/>
              <a:gd name="T117" fmla="*/ 90285 h 47"/>
              <a:gd name="T118" fmla="*/ 130274 w 80"/>
              <a:gd name="T119" fmla="*/ 250791 h 47"/>
              <a:gd name="T120" fmla="*/ 210443 w 80"/>
              <a:gd name="T121" fmla="*/ 391235 h 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0"/>
              <a:gd name="T184" fmla="*/ 0 h 47"/>
              <a:gd name="T185" fmla="*/ 80 w 80"/>
              <a:gd name="T186" fmla="*/ 47 h 4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0" h="47">
                <a:moveTo>
                  <a:pt x="41" y="3"/>
                </a:moveTo>
                <a:cubicBezTo>
                  <a:pt x="47" y="3"/>
                  <a:pt x="53" y="5"/>
                  <a:pt x="58" y="7"/>
                </a:cubicBezTo>
                <a:cubicBezTo>
                  <a:pt x="59" y="5"/>
                  <a:pt x="59" y="5"/>
                  <a:pt x="59" y="5"/>
                </a:cubicBezTo>
                <a:cubicBezTo>
                  <a:pt x="61" y="6"/>
                  <a:pt x="61" y="6"/>
                  <a:pt x="61" y="6"/>
                </a:cubicBezTo>
                <a:cubicBezTo>
                  <a:pt x="59" y="8"/>
                  <a:pt x="59" y="8"/>
                  <a:pt x="59" y="8"/>
                </a:cubicBezTo>
                <a:cubicBezTo>
                  <a:pt x="62" y="10"/>
                  <a:pt x="64" y="12"/>
                  <a:pt x="66" y="14"/>
                </a:cubicBezTo>
                <a:cubicBezTo>
                  <a:pt x="68" y="16"/>
                  <a:pt x="70" y="18"/>
                  <a:pt x="72" y="20"/>
                </a:cubicBezTo>
                <a:cubicBezTo>
                  <a:pt x="74" y="19"/>
                  <a:pt x="74" y="19"/>
                  <a:pt x="74" y="19"/>
                </a:cubicBezTo>
                <a:cubicBezTo>
                  <a:pt x="75" y="21"/>
                  <a:pt x="75" y="21"/>
                  <a:pt x="75" y="21"/>
                </a:cubicBezTo>
                <a:cubicBezTo>
                  <a:pt x="73" y="22"/>
                  <a:pt x="73" y="22"/>
                  <a:pt x="73" y="22"/>
                </a:cubicBezTo>
                <a:cubicBezTo>
                  <a:pt x="75" y="27"/>
                  <a:pt x="77" y="33"/>
                  <a:pt x="77" y="39"/>
                </a:cubicBezTo>
                <a:cubicBezTo>
                  <a:pt x="80" y="39"/>
                  <a:pt x="80" y="39"/>
                  <a:pt x="80" y="39"/>
                </a:cubicBezTo>
                <a:cubicBezTo>
                  <a:pt x="80" y="41"/>
                  <a:pt x="80" y="41"/>
                  <a:pt x="80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3" y="41"/>
                  <a:pt x="73" y="41"/>
                  <a:pt x="73" y="41"/>
                </a:cubicBezTo>
                <a:cubicBezTo>
                  <a:pt x="71" y="41"/>
                  <a:pt x="71" y="41"/>
                  <a:pt x="71" y="41"/>
                </a:cubicBezTo>
                <a:cubicBezTo>
                  <a:pt x="71" y="39"/>
                  <a:pt x="71" y="39"/>
                  <a:pt x="71" y="39"/>
                </a:cubicBezTo>
                <a:cubicBezTo>
                  <a:pt x="73" y="39"/>
                  <a:pt x="73" y="39"/>
                  <a:pt x="73" y="39"/>
                </a:cubicBezTo>
                <a:cubicBezTo>
                  <a:pt x="73" y="34"/>
                  <a:pt x="71" y="29"/>
                  <a:pt x="69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69" y="29"/>
                  <a:pt x="71" y="34"/>
                  <a:pt x="71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6"/>
                  <a:pt x="58" y="33"/>
                  <a:pt x="57" y="31"/>
                </a:cubicBezTo>
                <a:cubicBezTo>
                  <a:pt x="67" y="25"/>
                  <a:pt x="67" y="25"/>
                  <a:pt x="67" y="25"/>
                </a:cubicBezTo>
                <a:cubicBezTo>
                  <a:pt x="66" y="24"/>
                  <a:pt x="66" y="24"/>
                  <a:pt x="66" y="24"/>
                </a:cubicBezTo>
                <a:cubicBezTo>
                  <a:pt x="68" y="23"/>
                  <a:pt x="68" y="23"/>
                  <a:pt x="68" y="23"/>
                </a:cubicBezTo>
                <a:cubicBezTo>
                  <a:pt x="67" y="20"/>
                  <a:pt x="65" y="18"/>
                  <a:pt x="63" y="17"/>
                </a:cubicBezTo>
                <a:cubicBezTo>
                  <a:pt x="61" y="15"/>
                  <a:pt x="59" y="13"/>
                  <a:pt x="57" y="12"/>
                </a:cubicBezTo>
                <a:cubicBezTo>
                  <a:pt x="56" y="14"/>
                  <a:pt x="56" y="14"/>
                  <a:pt x="56" y="14"/>
                </a:cubicBezTo>
                <a:cubicBezTo>
                  <a:pt x="58" y="15"/>
                  <a:pt x="60" y="16"/>
                  <a:pt x="62" y="18"/>
                </a:cubicBezTo>
                <a:cubicBezTo>
                  <a:pt x="63" y="20"/>
                  <a:pt x="65" y="22"/>
                  <a:pt x="66" y="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5" y="28"/>
                  <a:pt x="55" y="27"/>
                  <a:pt x="54" y="26"/>
                </a:cubicBezTo>
                <a:cubicBezTo>
                  <a:pt x="53" y="25"/>
                  <a:pt x="52" y="24"/>
                  <a:pt x="50" y="24"/>
                </a:cubicBezTo>
                <a:cubicBezTo>
                  <a:pt x="56" y="14"/>
                  <a:pt x="56" y="14"/>
                  <a:pt x="56" y="14"/>
                </a:cubicBezTo>
                <a:cubicBezTo>
                  <a:pt x="55" y="13"/>
                  <a:pt x="55" y="13"/>
                  <a:pt x="55" y="13"/>
                </a:cubicBezTo>
                <a:cubicBezTo>
                  <a:pt x="56" y="11"/>
                  <a:pt x="56" y="11"/>
                  <a:pt x="56" y="11"/>
                </a:cubicBezTo>
                <a:cubicBezTo>
                  <a:pt x="51" y="8"/>
                  <a:pt x="46" y="7"/>
                  <a:pt x="41" y="7"/>
                </a:cubicBezTo>
                <a:cubicBezTo>
                  <a:pt x="41" y="9"/>
                  <a:pt x="41" y="9"/>
                  <a:pt x="41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39" y="7"/>
                  <a:pt x="39" y="7"/>
                  <a:pt x="39" y="7"/>
                </a:cubicBezTo>
                <a:cubicBezTo>
                  <a:pt x="34" y="7"/>
                  <a:pt x="29" y="8"/>
                  <a:pt x="24" y="11"/>
                </a:cubicBezTo>
                <a:cubicBezTo>
                  <a:pt x="25" y="13"/>
                  <a:pt x="25" y="13"/>
                  <a:pt x="25" y="13"/>
                </a:cubicBezTo>
                <a:cubicBezTo>
                  <a:pt x="29" y="11"/>
                  <a:pt x="34" y="9"/>
                  <a:pt x="39" y="9"/>
                </a:cubicBezTo>
                <a:cubicBezTo>
                  <a:pt x="39" y="21"/>
                  <a:pt x="39" y="21"/>
                  <a:pt x="39" y="21"/>
                </a:cubicBezTo>
                <a:cubicBezTo>
                  <a:pt x="36" y="21"/>
                  <a:pt x="34" y="21"/>
                  <a:pt x="31" y="23"/>
                </a:cubicBezTo>
                <a:cubicBezTo>
                  <a:pt x="25" y="13"/>
                  <a:pt x="25" y="13"/>
                  <a:pt x="25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3" y="12"/>
                  <a:pt x="23" y="12"/>
                  <a:pt x="23" y="12"/>
                </a:cubicBezTo>
                <a:cubicBezTo>
                  <a:pt x="21" y="13"/>
                  <a:pt x="19" y="15"/>
                  <a:pt x="17" y="17"/>
                </a:cubicBezTo>
                <a:cubicBezTo>
                  <a:pt x="15" y="18"/>
                  <a:pt x="13" y="20"/>
                  <a:pt x="12" y="23"/>
                </a:cubicBezTo>
                <a:cubicBezTo>
                  <a:pt x="14" y="24"/>
                  <a:pt x="14" y="24"/>
                  <a:pt x="14" y="24"/>
                </a:cubicBezTo>
                <a:cubicBezTo>
                  <a:pt x="15" y="22"/>
                  <a:pt x="17" y="20"/>
                  <a:pt x="18" y="18"/>
                </a:cubicBezTo>
                <a:cubicBezTo>
                  <a:pt x="20" y="16"/>
                  <a:pt x="22" y="15"/>
                  <a:pt x="24" y="14"/>
                </a:cubicBezTo>
                <a:cubicBezTo>
                  <a:pt x="30" y="24"/>
                  <a:pt x="30" y="24"/>
                  <a:pt x="30" y="24"/>
                </a:cubicBezTo>
                <a:cubicBezTo>
                  <a:pt x="29" y="24"/>
                  <a:pt x="29" y="24"/>
                  <a:pt x="28" y="25"/>
                </a:cubicBezTo>
                <a:cubicBezTo>
                  <a:pt x="24" y="22"/>
                  <a:pt x="24" y="22"/>
                  <a:pt x="24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6"/>
                  <a:pt x="21" y="26"/>
                  <a:pt x="21" y="26"/>
                </a:cubicBezTo>
                <a:cubicBezTo>
                  <a:pt x="23" y="29"/>
                  <a:pt x="23" y="29"/>
                  <a:pt x="23" y="29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5"/>
                  <a:pt x="13" y="25"/>
                  <a:pt x="13" y="25"/>
                </a:cubicBezTo>
                <a:cubicBezTo>
                  <a:pt x="11" y="24"/>
                  <a:pt x="11" y="24"/>
                  <a:pt x="11" y="24"/>
                </a:cubicBezTo>
                <a:cubicBezTo>
                  <a:pt x="9" y="29"/>
                  <a:pt x="7" y="34"/>
                  <a:pt x="7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9"/>
                  <a:pt x="0" y="39"/>
                  <a:pt x="0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3"/>
                  <a:pt x="5" y="27"/>
                  <a:pt x="7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19"/>
                  <a:pt x="6" y="19"/>
                  <a:pt x="6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10" y="18"/>
                  <a:pt x="12" y="16"/>
                  <a:pt x="14" y="14"/>
                </a:cubicBezTo>
                <a:cubicBezTo>
                  <a:pt x="16" y="12"/>
                  <a:pt x="18" y="10"/>
                  <a:pt x="21" y="8"/>
                </a:cubicBezTo>
                <a:cubicBezTo>
                  <a:pt x="19" y="6"/>
                  <a:pt x="19" y="6"/>
                  <a:pt x="19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2" y="7"/>
                  <a:pt x="22" y="7"/>
                  <a:pt x="22" y="7"/>
                </a:cubicBezTo>
                <a:cubicBezTo>
                  <a:pt x="27" y="5"/>
                  <a:pt x="33" y="3"/>
                  <a:pt x="39" y="3"/>
                </a:cubicBezTo>
                <a:cubicBezTo>
                  <a:pt x="39" y="0"/>
                  <a:pt x="39" y="0"/>
                  <a:pt x="39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3"/>
                  <a:pt x="41" y="3"/>
                  <a:pt x="41" y="3"/>
                </a:cubicBezTo>
                <a:close/>
                <a:moveTo>
                  <a:pt x="33" y="39"/>
                </a:moveTo>
                <a:cubicBezTo>
                  <a:pt x="33" y="40"/>
                  <a:pt x="33" y="40"/>
                  <a:pt x="33" y="40"/>
                </a:cubicBezTo>
                <a:cubicBezTo>
                  <a:pt x="33" y="42"/>
                  <a:pt x="34" y="44"/>
                  <a:pt x="35" y="45"/>
                </a:cubicBezTo>
                <a:cubicBezTo>
                  <a:pt x="37" y="47"/>
                  <a:pt x="39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2" y="47"/>
                  <a:pt x="44" y="46"/>
                  <a:pt x="45" y="45"/>
                </a:cubicBezTo>
                <a:cubicBezTo>
                  <a:pt x="47" y="43"/>
                  <a:pt x="47" y="41"/>
                  <a:pt x="47" y="39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37"/>
                  <a:pt x="46" y="36"/>
                  <a:pt x="45" y="34"/>
                </a:cubicBezTo>
                <a:cubicBezTo>
                  <a:pt x="43" y="33"/>
                  <a:pt x="41" y="32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24" y="23"/>
                  <a:pt x="24" y="23"/>
                  <a:pt x="24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6"/>
                  <a:pt x="22" y="26"/>
                  <a:pt x="22" y="26"/>
                </a:cubicBezTo>
                <a:cubicBezTo>
                  <a:pt x="33" y="39"/>
                  <a:pt x="33" y="39"/>
                  <a:pt x="33" y="39"/>
                </a:cubicBezTo>
                <a:close/>
                <a:moveTo>
                  <a:pt x="40" y="37"/>
                </a:moveTo>
                <a:cubicBezTo>
                  <a:pt x="39" y="37"/>
                  <a:pt x="38" y="37"/>
                  <a:pt x="38" y="38"/>
                </a:cubicBezTo>
                <a:cubicBezTo>
                  <a:pt x="37" y="38"/>
                  <a:pt x="37" y="39"/>
                  <a:pt x="37" y="40"/>
                </a:cubicBezTo>
                <a:cubicBezTo>
                  <a:pt x="37" y="41"/>
                  <a:pt x="37" y="42"/>
                  <a:pt x="38" y="42"/>
                </a:cubicBezTo>
                <a:cubicBezTo>
                  <a:pt x="39" y="43"/>
                  <a:pt x="39" y="43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1" y="43"/>
                  <a:pt x="42" y="42"/>
                  <a:pt x="42" y="42"/>
                </a:cubicBezTo>
                <a:cubicBezTo>
                  <a:pt x="43" y="41"/>
                  <a:pt x="43" y="40"/>
                  <a:pt x="43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3" y="39"/>
                  <a:pt x="43" y="38"/>
                  <a:pt x="42" y="37"/>
                </a:cubicBezTo>
                <a:cubicBezTo>
                  <a:pt x="41" y="37"/>
                  <a:pt x="41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lose/>
                <a:moveTo>
                  <a:pt x="41" y="9"/>
                </a:moveTo>
                <a:cubicBezTo>
                  <a:pt x="41" y="21"/>
                  <a:pt x="41" y="21"/>
                  <a:pt x="41" y="21"/>
                </a:cubicBezTo>
                <a:cubicBezTo>
                  <a:pt x="44" y="21"/>
                  <a:pt x="46" y="21"/>
                  <a:pt x="49" y="23"/>
                </a:cubicBezTo>
                <a:cubicBezTo>
                  <a:pt x="55" y="13"/>
                  <a:pt x="55" y="13"/>
                  <a:pt x="55" y="13"/>
                </a:cubicBezTo>
                <a:cubicBezTo>
                  <a:pt x="50" y="11"/>
                  <a:pt x="46" y="9"/>
                  <a:pt x="41" y="9"/>
                </a:cubicBezTo>
                <a:close/>
                <a:moveTo>
                  <a:pt x="23" y="31"/>
                </a:moveTo>
                <a:cubicBezTo>
                  <a:pt x="13" y="25"/>
                  <a:pt x="13" y="25"/>
                  <a:pt x="13" y="25"/>
                </a:cubicBezTo>
                <a:cubicBezTo>
                  <a:pt x="11" y="29"/>
                  <a:pt x="9" y="34"/>
                  <a:pt x="9" y="39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6"/>
                  <a:pt x="22" y="33"/>
                  <a:pt x="23" y="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3" name="Freeform 66"/>
          <p:cNvSpPr>
            <a:spLocks noEditPoints="1"/>
          </p:cNvSpPr>
          <p:nvPr/>
        </p:nvSpPr>
        <p:spPr bwMode="auto">
          <a:xfrm>
            <a:off x="6452884" y="2555853"/>
            <a:ext cx="360362" cy="711200"/>
          </a:xfrm>
          <a:custGeom>
            <a:avLst/>
            <a:gdLst>
              <a:gd name="T0" fmla="*/ 0 w 140"/>
              <a:gd name="T1" fmla="*/ 0 h 276"/>
              <a:gd name="T2" fmla="*/ 301160 w 140"/>
              <a:gd name="T3" fmla="*/ 0 h 276"/>
              <a:gd name="T4" fmla="*/ 200773 w 140"/>
              <a:gd name="T5" fmla="*/ 208722 h 276"/>
              <a:gd name="T6" fmla="*/ 360362 w 140"/>
              <a:gd name="T7" fmla="*/ 278296 h 276"/>
              <a:gd name="T8" fmla="*/ 200773 w 140"/>
              <a:gd name="T9" fmla="*/ 510209 h 276"/>
              <a:gd name="T10" fmla="*/ 120979 w 140"/>
              <a:gd name="T11" fmla="*/ 510209 h 276"/>
              <a:gd name="T12" fmla="*/ 169885 w 140"/>
              <a:gd name="T13" fmla="*/ 368484 h 276"/>
              <a:gd name="T14" fmla="*/ 20592 w 140"/>
              <a:gd name="T15" fmla="*/ 329832 h 276"/>
              <a:gd name="T16" fmla="*/ 0 w 140"/>
              <a:gd name="T17" fmla="*/ 0 h 276"/>
              <a:gd name="T18" fmla="*/ 0 w 140"/>
              <a:gd name="T19" fmla="*/ 0 h 276"/>
              <a:gd name="T20" fmla="*/ 100387 w 140"/>
              <a:gd name="T21" fmla="*/ 711200 h 276"/>
              <a:gd name="T22" fmla="*/ 61776 w 140"/>
              <a:gd name="T23" fmla="*/ 621012 h 276"/>
              <a:gd name="T24" fmla="*/ 20592 w 140"/>
              <a:gd name="T25" fmla="*/ 530823 h 276"/>
              <a:gd name="T26" fmla="*/ 151867 w 140"/>
              <a:gd name="T27" fmla="*/ 530823 h 276"/>
              <a:gd name="T28" fmla="*/ 280568 w 140"/>
              <a:gd name="T29" fmla="*/ 530823 h 276"/>
              <a:gd name="T30" fmla="*/ 190477 w 140"/>
              <a:gd name="T31" fmla="*/ 621012 h 276"/>
              <a:gd name="T32" fmla="*/ 100387 w 140"/>
              <a:gd name="T33" fmla="*/ 711200 h 2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0"/>
              <a:gd name="T52" fmla="*/ 0 h 276"/>
              <a:gd name="T53" fmla="*/ 140 w 140"/>
              <a:gd name="T54" fmla="*/ 276 h 2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0" h="276">
                <a:moveTo>
                  <a:pt x="0" y="0"/>
                </a:moveTo>
                <a:lnTo>
                  <a:pt x="117" y="0"/>
                </a:lnTo>
                <a:lnTo>
                  <a:pt x="78" y="81"/>
                </a:lnTo>
                <a:lnTo>
                  <a:pt x="140" y="108"/>
                </a:lnTo>
                <a:lnTo>
                  <a:pt x="78" y="198"/>
                </a:lnTo>
                <a:lnTo>
                  <a:pt x="47" y="198"/>
                </a:lnTo>
                <a:lnTo>
                  <a:pt x="66" y="143"/>
                </a:lnTo>
                <a:lnTo>
                  <a:pt x="8" y="128"/>
                </a:lnTo>
                <a:lnTo>
                  <a:pt x="0" y="0"/>
                </a:lnTo>
                <a:close/>
                <a:moveTo>
                  <a:pt x="39" y="276"/>
                </a:moveTo>
                <a:lnTo>
                  <a:pt x="24" y="241"/>
                </a:lnTo>
                <a:lnTo>
                  <a:pt x="8" y="206"/>
                </a:lnTo>
                <a:lnTo>
                  <a:pt x="59" y="206"/>
                </a:lnTo>
                <a:lnTo>
                  <a:pt x="109" y="206"/>
                </a:lnTo>
                <a:lnTo>
                  <a:pt x="74" y="241"/>
                </a:lnTo>
                <a:lnTo>
                  <a:pt x="39" y="2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5" name="Freeform 68"/>
          <p:cNvSpPr>
            <a:spLocks noEditPoints="1"/>
          </p:cNvSpPr>
          <p:nvPr/>
        </p:nvSpPr>
        <p:spPr bwMode="auto">
          <a:xfrm>
            <a:off x="4306910" y="5681453"/>
            <a:ext cx="669925" cy="652462"/>
          </a:xfrm>
          <a:custGeom>
            <a:avLst/>
            <a:gdLst>
              <a:gd name="T0" fmla="*/ 569936 w 67"/>
              <a:gd name="T1" fmla="*/ 331250 h 65"/>
              <a:gd name="T2" fmla="*/ 289968 w 67"/>
              <a:gd name="T3" fmla="*/ 461742 h 65"/>
              <a:gd name="T4" fmla="*/ 569936 w 67"/>
              <a:gd name="T5" fmla="*/ 602273 h 65"/>
              <a:gd name="T6" fmla="*/ 0 w 67"/>
              <a:gd name="T7" fmla="*/ 220833 h 65"/>
              <a:gd name="T8" fmla="*/ 219975 w 67"/>
              <a:gd name="T9" fmla="*/ 120455 h 65"/>
              <a:gd name="T10" fmla="*/ 69992 w 67"/>
              <a:gd name="T11" fmla="*/ 602273 h 65"/>
              <a:gd name="T12" fmla="*/ 109988 w 67"/>
              <a:gd name="T13" fmla="*/ 622348 h 65"/>
              <a:gd name="T14" fmla="*/ 69992 w 67"/>
              <a:gd name="T15" fmla="*/ 602273 h 65"/>
              <a:gd name="T16" fmla="*/ 429952 w 67"/>
              <a:gd name="T17" fmla="*/ 421591 h 65"/>
              <a:gd name="T18" fmla="*/ 59993 w 67"/>
              <a:gd name="T19" fmla="*/ 271023 h 65"/>
              <a:gd name="T20" fmla="*/ 119987 w 67"/>
              <a:gd name="T21" fmla="*/ 271023 h 65"/>
              <a:gd name="T22" fmla="*/ 469947 w 67"/>
              <a:gd name="T23" fmla="*/ 271023 h 65"/>
              <a:gd name="T24" fmla="*/ 529941 w 67"/>
              <a:gd name="T25" fmla="*/ 271023 h 65"/>
              <a:gd name="T26" fmla="*/ 399955 w 67"/>
              <a:gd name="T27" fmla="*/ 260985 h 65"/>
              <a:gd name="T28" fmla="*/ 439951 w 67"/>
              <a:gd name="T29" fmla="*/ 281061 h 65"/>
              <a:gd name="T30" fmla="*/ 399955 w 67"/>
              <a:gd name="T31" fmla="*/ 260985 h 65"/>
              <a:gd name="T32" fmla="*/ 319964 w 67"/>
              <a:gd name="T33" fmla="*/ 281061 h 65"/>
              <a:gd name="T34" fmla="*/ 359960 w 67"/>
              <a:gd name="T35" fmla="*/ 260985 h 65"/>
              <a:gd name="T36" fmla="*/ 229974 w 67"/>
              <a:gd name="T37" fmla="*/ 271023 h 65"/>
              <a:gd name="T38" fmla="*/ 289968 w 67"/>
              <a:gd name="T39" fmla="*/ 271023 h 65"/>
              <a:gd name="T40" fmla="*/ 139984 w 67"/>
              <a:gd name="T41" fmla="*/ 271023 h 65"/>
              <a:gd name="T42" fmla="*/ 199978 w 67"/>
              <a:gd name="T43" fmla="*/ 271023 h 65"/>
              <a:gd name="T44" fmla="*/ 49994 w 67"/>
              <a:gd name="T45" fmla="*/ 301136 h 65"/>
              <a:gd name="T46" fmla="*/ 39996 w 67"/>
              <a:gd name="T47" fmla="*/ 341288 h 65"/>
              <a:gd name="T48" fmla="*/ 49994 w 67"/>
              <a:gd name="T49" fmla="*/ 301136 h 65"/>
              <a:gd name="T50" fmla="*/ 49994 w 67"/>
              <a:gd name="T51" fmla="*/ 542045 h 65"/>
              <a:gd name="T52" fmla="*/ 49994 w 67"/>
              <a:gd name="T53" fmla="*/ 602273 h 65"/>
              <a:gd name="T54" fmla="*/ 49994 w 67"/>
              <a:gd name="T55" fmla="*/ 471780 h 65"/>
              <a:gd name="T56" fmla="*/ 39996 w 67"/>
              <a:gd name="T57" fmla="*/ 511932 h 65"/>
              <a:gd name="T58" fmla="*/ 49994 w 67"/>
              <a:gd name="T59" fmla="*/ 471780 h 65"/>
              <a:gd name="T60" fmla="*/ 39996 w 67"/>
              <a:gd name="T61" fmla="*/ 381439 h 65"/>
              <a:gd name="T62" fmla="*/ 49994 w 67"/>
              <a:gd name="T63" fmla="*/ 431629 h 65"/>
              <a:gd name="T64" fmla="*/ 469947 w 67"/>
              <a:gd name="T65" fmla="*/ 612310 h 65"/>
              <a:gd name="T66" fmla="*/ 529941 w 67"/>
              <a:gd name="T67" fmla="*/ 612310 h 65"/>
              <a:gd name="T68" fmla="*/ 389956 w 67"/>
              <a:gd name="T69" fmla="*/ 612310 h 65"/>
              <a:gd name="T70" fmla="*/ 449950 w 67"/>
              <a:gd name="T71" fmla="*/ 612310 h 65"/>
              <a:gd name="T72" fmla="*/ 319964 w 67"/>
              <a:gd name="T73" fmla="*/ 602273 h 65"/>
              <a:gd name="T74" fmla="*/ 359960 w 67"/>
              <a:gd name="T75" fmla="*/ 622348 h 65"/>
              <a:gd name="T76" fmla="*/ 319964 w 67"/>
              <a:gd name="T77" fmla="*/ 602273 h 65"/>
              <a:gd name="T78" fmla="*/ 229974 w 67"/>
              <a:gd name="T79" fmla="*/ 622348 h 65"/>
              <a:gd name="T80" fmla="*/ 279969 w 67"/>
              <a:gd name="T81" fmla="*/ 602273 h 65"/>
              <a:gd name="T82" fmla="*/ 139984 w 67"/>
              <a:gd name="T83" fmla="*/ 612310 h 65"/>
              <a:gd name="T84" fmla="*/ 199978 w 67"/>
              <a:gd name="T85" fmla="*/ 612310 h 65"/>
              <a:gd name="T86" fmla="*/ 159982 w 67"/>
              <a:gd name="T87" fmla="*/ 200758 h 65"/>
              <a:gd name="T88" fmla="*/ 589934 w 67"/>
              <a:gd name="T89" fmla="*/ 341288 h 65"/>
              <a:gd name="T90" fmla="*/ 519942 w 67"/>
              <a:gd name="T91" fmla="*/ 10038 h 65"/>
              <a:gd name="T92" fmla="*/ 349961 w 67"/>
              <a:gd name="T93" fmla="*/ 361364 h 65"/>
              <a:gd name="T94" fmla="*/ 319964 w 67"/>
              <a:gd name="T95" fmla="*/ 481818 h 65"/>
              <a:gd name="T96" fmla="*/ 589934 w 67"/>
              <a:gd name="T97" fmla="*/ 361364 h 6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"/>
              <a:gd name="T148" fmla="*/ 0 h 65"/>
              <a:gd name="T149" fmla="*/ 67 w 67"/>
              <a:gd name="T150" fmla="*/ 65 h 6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" h="65">
                <a:moveTo>
                  <a:pt x="7" y="21"/>
                </a:moveTo>
                <a:cubicBezTo>
                  <a:pt x="52" y="21"/>
                  <a:pt x="52" y="21"/>
                  <a:pt x="52" y="21"/>
                </a:cubicBezTo>
                <a:cubicBezTo>
                  <a:pt x="55" y="21"/>
                  <a:pt x="57" y="24"/>
                  <a:pt x="57" y="27"/>
                </a:cubicBezTo>
                <a:cubicBezTo>
                  <a:pt x="57" y="33"/>
                  <a:pt x="57" y="33"/>
                  <a:pt x="57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3" y="33"/>
                  <a:pt x="32" y="34"/>
                  <a:pt x="31" y="35"/>
                </a:cubicBezTo>
                <a:cubicBezTo>
                  <a:pt x="29" y="36"/>
                  <a:pt x="29" y="38"/>
                  <a:pt x="29" y="39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47"/>
                  <a:pt x="29" y="49"/>
                  <a:pt x="31" y="50"/>
                </a:cubicBezTo>
                <a:cubicBezTo>
                  <a:pt x="32" y="51"/>
                  <a:pt x="33" y="51"/>
                  <a:pt x="35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3"/>
                  <a:pt x="55" y="65"/>
                  <a:pt x="52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3" y="65"/>
                  <a:pt x="0" y="64"/>
                  <a:pt x="0" y="6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7"/>
                  <a:pt x="2" y="12"/>
                  <a:pt x="5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0" y="17"/>
                  <a:pt x="10" y="17"/>
                  <a:pt x="10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5" y="17"/>
                  <a:pt x="5" y="21"/>
                  <a:pt x="7" y="21"/>
                </a:cubicBezTo>
                <a:close/>
                <a:moveTo>
                  <a:pt x="7" y="60"/>
                </a:moveTo>
                <a:cubicBezTo>
                  <a:pt x="6" y="60"/>
                  <a:pt x="6" y="61"/>
                  <a:pt x="6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6" y="62"/>
                  <a:pt x="6" y="62"/>
                  <a:pt x="7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12" y="62"/>
                  <a:pt x="12" y="62"/>
                  <a:pt x="12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0"/>
                  <a:pt x="11" y="60"/>
                </a:cubicBezTo>
                <a:cubicBezTo>
                  <a:pt x="7" y="60"/>
                  <a:pt x="7" y="60"/>
                  <a:pt x="7" y="60"/>
                </a:cubicBezTo>
                <a:close/>
                <a:moveTo>
                  <a:pt x="39" y="38"/>
                </a:moveTo>
                <a:cubicBezTo>
                  <a:pt x="36" y="38"/>
                  <a:pt x="35" y="40"/>
                  <a:pt x="35" y="42"/>
                </a:cubicBezTo>
                <a:cubicBezTo>
                  <a:pt x="35" y="45"/>
                  <a:pt x="36" y="46"/>
                  <a:pt x="39" y="46"/>
                </a:cubicBezTo>
                <a:cubicBezTo>
                  <a:pt x="41" y="46"/>
                  <a:pt x="43" y="45"/>
                  <a:pt x="43" y="42"/>
                </a:cubicBezTo>
                <a:cubicBezTo>
                  <a:pt x="43" y="40"/>
                  <a:pt x="41" y="38"/>
                  <a:pt x="39" y="38"/>
                </a:cubicBezTo>
                <a:close/>
                <a:moveTo>
                  <a:pt x="7" y="26"/>
                </a:moveTo>
                <a:cubicBezTo>
                  <a:pt x="6" y="26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8"/>
                  <a:pt x="7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2" y="28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6"/>
                  <a:pt x="11" y="26"/>
                </a:cubicBezTo>
                <a:cubicBezTo>
                  <a:pt x="7" y="26"/>
                  <a:pt x="7" y="26"/>
                  <a:pt x="7" y="26"/>
                </a:cubicBezTo>
                <a:close/>
                <a:moveTo>
                  <a:pt x="48" y="26"/>
                </a:moveTo>
                <a:cubicBezTo>
                  <a:pt x="47" y="26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8"/>
                  <a:pt x="48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8"/>
                  <a:pt x="53" y="27"/>
                  <a:pt x="53" y="27"/>
                </a:cubicBezTo>
                <a:cubicBezTo>
                  <a:pt x="53" y="27"/>
                  <a:pt x="53" y="27"/>
                  <a:pt x="53" y="27"/>
                </a:cubicBezTo>
                <a:cubicBezTo>
                  <a:pt x="53" y="27"/>
                  <a:pt x="53" y="26"/>
                  <a:pt x="52" y="26"/>
                </a:cubicBezTo>
                <a:cubicBezTo>
                  <a:pt x="48" y="26"/>
                  <a:pt x="48" y="26"/>
                  <a:pt x="48" y="26"/>
                </a:cubicBezTo>
                <a:close/>
                <a:moveTo>
                  <a:pt x="40" y="26"/>
                </a:moveTo>
                <a:cubicBezTo>
                  <a:pt x="39" y="26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8"/>
                  <a:pt x="40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4" y="26"/>
                  <a:pt x="44" y="26"/>
                </a:cubicBezTo>
                <a:cubicBezTo>
                  <a:pt x="40" y="26"/>
                  <a:pt x="40" y="26"/>
                  <a:pt x="40" y="26"/>
                </a:cubicBezTo>
                <a:close/>
                <a:moveTo>
                  <a:pt x="32" y="26"/>
                </a:moveTo>
                <a:cubicBezTo>
                  <a:pt x="31" y="26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8"/>
                  <a:pt x="32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7" y="28"/>
                  <a:pt x="37" y="27"/>
                  <a:pt x="37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7"/>
                  <a:pt x="37" y="26"/>
                  <a:pt x="36" y="26"/>
                </a:cubicBezTo>
                <a:cubicBezTo>
                  <a:pt x="32" y="26"/>
                  <a:pt x="32" y="26"/>
                  <a:pt x="32" y="26"/>
                </a:cubicBezTo>
                <a:close/>
                <a:moveTo>
                  <a:pt x="23" y="26"/>
                </a:moveTo>
                <a:cubicBezTo>
                  <a:pt x="23" y="26"/>
                  <a:pt x="23" y="27"/>
                  <a:pt x="23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7"/>
                  <a:pt x="23" y="28"/>
                  <a:pt x="23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8" y="26"/>
                  <a:pt x="28" y="26"/>
                </a:cubicBezTo>
                <a:cubicBezTo>
                  <a:pt x="23" y="26"/>
                  <a:pt x="23" y="26"/>
                  <a:pt x="23" y="26"/>
                </a:cubicBezTo>
                <a:close/>
                <a:moveTo>
                  <a:pt x="15" y="26"/>
                </a:moveTo>
                <a:cubicBezTo>
                  <a:pt x="14" y="26"/>
                  <a:pt x="14" y="27"/>
                  <a:pt x="14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7"/>
                  <a:pt x="14" y="28"/>
                  <a:pt x="15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20" y="28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6"/>
                  <a:pt x="19" y="26"/>
                </a:cubicBezTo>
                <a:cubicBezTo>
                  <a:pt x="15" y="26"/>
                  <a:pt x="15" y="26"/>
                  <a:pt x="15" y="26"/>
                </a:cubicBezTo>
                <a:close/>
                <a:moveTo>
                  <a:pt x="5" y="30"/>
                </a:moveTo>
                <a:cubicBezTo>
                  <a:pt x="5" y="30"/>
                  <a:pt x="5" y="29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4" y="29"/>
                  <a:pt x="4" y="30"/>
                  <a:pt x="4" y="30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5"/>
                  <a:pt x="4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4"/>
                </a:cubicBezTo>
                <a:cubicBezTo>
                  <a:pt x="5" y="30"/>
                  <a:pt x="5" y="30"/>
                  <a:pt x="5" y="30"/>
                </a:cubicBezTo>
                <a:close/>
                <a:moveTo>
                  <a:pt x="5" y="62"/>
                </a:moveTo>
                <a:cubicBezTo>
                  <a:pt x="8" y="62"/>
                  <a:pt x="1" y="62"/>
                  <a:pt x="5" y="62"/>
                </a:cubicBezTo>
                <a:close/>
                <a:moveTo>
                  <a:pt x="5" y="55"/>
                </a:moveTo>
                <a:cubicBezTo>
                  <a:pt x="5" y="55"/>
                  <a:pt x="5" y="54"/>
                  <a:pt x="5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4" y="54"/>
                  <a:pt x="4" y="55"/>
                  <a:pt x="4" y="55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60"/>
                  <a:pt x="4" y="60"/>
                  <a:pt x="5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5" y="60"/>
                  <a:pt x="5" y="60"/>
                  <a:pt x="5" y="59"/>
                </a:cubicBezTo>
                <a:cubicBezTo>
                  <a:pt x="5" y="55"/>
                  <a:pt x="5" y="55"/>
                  <a:pt x="5" y="55"/>
                </a:cubicBezTo>
                <a:close/>
                <a:moveTo>
                  <a:pt x="5" y="47"/>
                </a:move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4" y="46"/>
                  <a:pt x="4" y="46"/>
                  <a:pt x="4" y="47"/>
                </a:cubicBezTo>
                <a:cubicBezTo>
                  <a:pt x="4" y="51"/>
                  <a:pt x="4" y="51"/>
                  <a:pt x="4" y="51"/>
                </a:cubicBezTo>
                <a:cubicBezTo>
                  <a:pt x="4" y="52"/>
                  <a:pt x="4" y="52"/>
                  <a:pt x="5" y="52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2"/>
                  <a:pt x="5" y="52"/>
                  <a:pt x="5" y="51"/>
                </a:cubicBezTo>
                <a:cubicBezTo>
                  <a:pt x="5" y="47"/>
                  <a:pt x="5" y="47"/>
                  <a:pt x="5" y="47"/>
                </a:cubicBezTo>
                <a:close/>
                <a:moveTo>
                  <a:pt x="5" y="38"/>
                </a:moveTo>
                <a:cubicBezTo>
                  <a:pt x="5" y="38"/>
                  <a:pt x="5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4" y="37"/>
                  <a:pt x="4" y="38"/>
                  <a:pt x="4" y="38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3"/>
                  <a:pt x="4" y="43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38"/>
                  <a:pt x="5" y="38"/>
                  <a:pt x="5" y="38"/>
                </a:cubicBezTo>
                <a:close/>
                <a:moveTo>
                  <a:pt x="48" y="60"/>
                </a:moveTo>
                <a:cubicBezTo>
                  <a:pt x="47" y="60"/>
                  <a:pt x="47" y="61"/>
                  <a:pt x="47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2"/>
                  <a:pt x="47" y="62"/>
                  <a:pt x="48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3" y="62"/>
                  <a:pt x="53" y="62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1"/>
                  <a:pt x="53" y="60"/>
                  <a:pt x="52" y="60"/>
                </a:cubicBezTo>
                <a:cubicBezTo>
                  <a:pt x="48" y="60"/>
                  <a:pt x="48" y="60"/>
                  <a:pt x="48" y="60"/>
                </a:cubicBezTo>
                <a:close/>
                <a:moveTo>
                  <a:pt x="40" y="60"/>
                </a:moveTo>
                <a:cubicBezTo>
                  <a:pt x="39" y="60"/>
                  <a:pt x="39" y="61"/>
                  <a:pt x="39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62"/>
                  <a:pt x="39" y="62"/>
                  <a:pt x="40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2"/>
                  <a:pt x="45" y="62"/>
                  <a:pt x="45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61"/>
                  <a:pt x="44" y="60"/>
                  <a:pt x="44" y="60"/>
                </a:cubicBezTo>
                <a:cubicBezTo>
                  <a:pt x="40" y="60"/>
                  <a:pt x="40" y="60"/>
                  <a:pt x="40" y="60"/>
                </a:cubicBezTo>
                <a:close/>
                <a:moveTo>
                  <a:pt x="32" y="60"/>
                </a:moveTo>
                <a:cubicBezTo>
                  <a:pt x="31" y="60"/>
                  <a:pt x="31" y="61"/>
                  <a:pt x="31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1" y="62"/>
                  <a:pt x="31" y="62"/>
                  <a:pt x="32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7" y="62"/>
                  <a:pt x="37" y="62"/>
                  <a:pt x="37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1"/>
                  <a:pt x="37" y="60"/>
                  <a:pt x="36" y="60"/>
                </a:cubicBezTo>
                <a:cubicBezTo>
                  <a:pt x="32" y="60"/>
                  <a:pt x="32" y="60"/>
                  <a:pt x="32" y="60"/>
                </a:cubicBezTo>
                <a:close/>
                <a:moveTo>
                  <a:pt x="23" y="60"/>
                </a:moveTo>
                <a:cubicBezTo>
                  <a:pt x="23" y="60"/>
                  <a:pt x="23" y="61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2"/>
                  <a:pt x="23" y="62"/>
                  <a:pt x="23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9" y="62"/>
                  <a:pt x="29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29" y="61"/>
                  <a:pt x="28" y="60"/>
                  <a:pt x="28" y="60"/>
                </a:cubicBezTo>
                <a:cubicBezTo>
                  <a:pt x="23" y="60"/>
                  <a:pt x="23" y="60"/>
                  <a:pt x="23" y="60"/>
                </a:cubicBezTo>
                <a:close/>
                <a:moveTo>
                  <a:pt x="15" y="60"/>
                </a:moveTo>
                <a:cubicBezTo>
                  <a:pt x="14" y="60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5" y="62"/>
                </a:cubicBezTo>
                <a:cubicBezTo>
                  <a:pt x="19" y="62"/>
                  <a:pt x="19" y="62"/>
                  <a:pt x="19" y="62"/>
                </a:cubicBezTo>
                <a:cubicBezTo>
                  <a:pt x="20" y="62"/>
                  <a:pt x="20" y="62"/>
                  <a:pt x="20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1"/>
                  <a:pt x="20" y="60"/>
                  <a:pt x="19" y="60"/>
                </a:cubicBezTo>
                <a:cubicBezTo>
                  <a:pt x="15" y="60"/>
                  <a:pt x="15" y="60"/>
                  <a:pt x="15" y="60"/>
                </a:cubicBezTo>
                <a:close/>
                <a:moveTo>
                  <a:pt x="7" y="20"/>
                </a:moveTo>
                <a:cubicBezTo>
                  <a:pt x="16" y="20"/>
                  <a:pt x="16" y="20"/>
                  <a:pt x="16" y="20"/>
                </a:cubicBezTo>
                <a:cubicBezTo>
                  <a:pt x="51" y="5"/>
                  <a:pt x="51" y="5"/>
                  <a:pt x="51" y="5"/>
                </a:cubicBezTo>
                <a:cubicBezTo>
                  <a:pt x="62" y="28"/>
                  <a:pt x="62" y="28"/>
                  <a:pt x="62" y="28"/>
                </a:cubicBezTo>
                <a:cubicBezTo>
                  <a:pt x="59" y="30"/>
                  <a:pt x="59" y="30"/>
                  <a:pt x="59" y="30"/>
                </a:cubicBezTo>
                <a:cubicBezTo>
                  <a:pt x="59" y="34"/>
                  <a:pt x="59" y="34"/>
                  <a:pt x="59" y="34"/>
                </a:cubicBezTo>
                <a:cubicBezTo>
                  <a:pt x="67" y="30"/>
                  <a:pt x="67" y="30"/>
                  <a:pt x="67" y="30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0"/>
                  <a:pt x="53" y="0"/>
                  <a:pt x="53" y="0"/>
                </a:cubicBezTo>
                <a:cubicBezTo>
                  <a:pt x="52" y="1"/>
                  <a:pt x="52" y="1"/>
                  <a:pt x="52" y="1"/>
                </a:cubicBezTo>
                <a:cubicBezTo>
                  <a:pt x="7" y="20"/>
                  <a:pt x="7" y="20"/>
                  <a:pt x="7" y="20"/>
                </a:cubicBezTo>
                <a:close/>
                <a:moveTo>
                  <a:pt x="59" y="36"/>
                </a:moveTo>
                <a:cubicBezTo>
                  <a:pt x="57" y="36"/>
                  <a:pt x="57" y="36"/>
                  <a:pt x="57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4" y="36"/>
                  <a:pt x="33" y="36"/>
                  <a:pt x="32" y="37"/>
                </a:cubicBezTo>
                <a:cubicBezTo>
                  <a:pt x="32" y="38"/>
                  <a:pt x="31" y="38"/>
                  <a:pt x="31" y="39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7"/>
                  <a:pt x="32" y="47"/>
                  <a:pt x="32" y="48"/>
                </a:cubicBezTo>
                <a:cubicBezTo>
                  <a:pt x="33" y="49"/>
                  <a:pt x="34" y="49"/>
                  <a:pt x="35" y="49"/>
                </a:cubicBezTo>
                <a:cubicBezTo>
                  <a:pt x="57" y="49"/>
                  <a:pt x="57" y="49"/>
                  <a:pt x="57" y="49"/>
                </a:cubicBezTo>
                <a:cubicBezTo>
                  <a:pt x="59" y="49"/>
                  <a:pt x="59" y="49"/>
                  <a:pt x="59" y="49"/>
                </a:cubicBezTo>
                <a:lnTo>
                  <a:pt x="59" y="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7" name="Freeform 70"/>
          <p:cNvSpPr>
            <a:spLocks noEditPoints="1"/>
          </p:cNvSpPr>
          <p:nvPr/>
        </p:nvSpPr>
        <p:spPr bwMode="auto">
          <a:xfrm>
            <a:off x="5143793" y="4680655"/>
            <a:ext cx="773113" cy="590550"/>
          </a:xfrm>
          <a:custGeom>
            <a:avLst/>
            <a:gdLst>
              <a:gd name="T0" fmla="*/ 552224 w 77"/>
              <a:gd name="T1" fmla="*/ 140131 h 59"/>
              <a:gd name="T2" fmla="*/ 40162 w 77"/>
              <a:gd name="T3" fmla="*/ 180168 h 59"/>
              <a:gd name="T4" fmla="*/ 652628 w 77"/>
              <a:gd name="T5" fmla="*/ 550513 h 59"/>
              <a:gd name="T6" fmla="*/ 672709 w 77"/>
              <a:gd name="T7" fmla="*/ 340317 h 59"/>
              <a:gd name="T8" fmla="*/ 682749 w 77"/>
              <a:gd name="T9" fmla="*/ 320298 h 59"/>
              <a:gd name="T10" fmla="*/ 682749 w 77"/>
              <a:gd name="T11" fmla="*/ 310289 h 59"/>
              <a:gd name="T12" fmla="*/ 682749 w 77"/>
              <a:gd name="T13" fmla="*/ 590550 h 59"/>
              <a:gd name="T14" fmla="*/ 20081 w 77"/>
              <a:gd name="T15" fmla="*/ 590550 h 59"/>
              <a:gd name="T16" fmla="*/ 0 w 77"/>
              <a:gd name="T17" fmla="*/ 570531 h 59"/>
              <a:gd name="T18" fmla="*/ 0 w 77"/>
              <a:gd name="T19" fmla="*/ 140131 h 59"/>
              <a:gd name="T20" fmla="*/ 100404 w 77"/>
              <a:gd name="T21" fmla="*/ 380354 h 59"/>
              <a:gd name="T22" fmla="*/ 291172 w 77"/>
              <a:gd name="T23" fmla="*/ 410382 h 59"/>
              <a:gd name="T24" fmla="*/ 100404 w 77"/>
              <a:gd name="T25" fmla="*/ 380354 h 59"/>
              <a:gd name="T26" fmla="*/ 100404 w 77"/>
              <a:gd name="T27" fmla="*/ 330308 h 59"/>
              <a:gd name="T28" fmla="*/ 431738 w 77"/>
              <a:gd name="T29" fmla="*/ 300280 h 59"/>
              <a:gd name="T30" fmla="*/ 100404 w 77"/>
              <a:gd name="T31" fmla="*/ 220205 h 59"/>
              <a:gd name="T32" fmla="*/ 431738 w 77"/>
              <a:gd name="T33" fmla="*/ 250233 h 59"/>
              <a:gd name="T34" fmla="*/ 100404 w 77"/>
              <a:gd name="T35" fmla="*/ 220205 h 59"/>
              <a:gd name="T36" fmla="*/ 712870 w 77"/>
              <a:gd name="T37" fmla="*/ 90084 h 59"/>
              <a:gd name="T38" fmla="*/ 672709 w 77"/>
              <a:gd name="T39" fmla="*/ 250233 h 59"/>
              <a:gd name="T40" fmla="*/ 702830 w 77"/>
              <a:gd name="T41" fmla="*/ 240224 h 59"/>
              <a:gd name="T42" fmla="*/ 763073 w 77"/>
              <a:gd name="T43" fmla="*/ 100093 h 59"/>
              <a:gd name="T44" fmla="*/ 753032 w 77"/>
              <a:gd name="T45" fmla="*/ 80075 h 59"/>
              <a:gd name="T46" fmla="*/ 612466 w 77"/>
              <a:gd name="T47" fmla="*/ 90084 h 59"/>
              <a:gd name="T48" fmla="*/ 652628 w 77"/>
              <a:gd name="T49" fmla="*/ 290270 h 59"/>
              <a:gd name="T50" fmla="*/ 522102 w 77"/>
              <a:gd name="T51" fmla="*/ 400373 h 59"/>
              <a:gd name="T52" fmla="*/ 502021 w 77"/>
              <a:gd name="T53" fmla="*/ 490457 h 59"/>
              <a:gd name="T54" fmla="*/ 532143 w 77"/>
              <a:gd name="T55" fmla="*/ 450419 h 59"/>
              <a:gd name="T56" fmla="*/ 542183 w 77"/>
              <a:gd name="T57" fmla="*/ 430401 h 59"/>
              <a:gd name="T58" fmla="*/ 542183 w 77"/>
              <a:gd name="T59" fmla="*/ 460429 h 59"/>
              <a:gd name="T60" fmla="*/ 532143 w 77"/>
              <a:gd name="T61" fmla="*/ 500466 h 59"/>
              <a:gd name="T62" fmla="*/ 592385 w 77"/>
              <a:gd name="T63" fmla="*/ 420392 h 59"/>
              <a:gd name="T64" fmla="*/ 642587 w 77"/>
              <a:gd name="T65" fmla="*/ 300280 h 59"/>
              <a:gd name="T66" fmla="*/ 512062 w 77"/>
              <a:gd name="T67" fmla="*/ 380354 h 59"/>
              <a:gd name="T68" fmla="*/ 642587 w 77"/>
              <a:gd name="T69" fmla="*/ 300280 h 59"/>
              <a:gd name="T70" fmla="*/ 240970 w 77"/>
              <a:gd name="T71" fmla="*/ 520485 h 59"/>
              <a:gd name="T72" fmla="*/ 291172 w 77"/>
              <a:gd name="T73" fmla="*/ 480447 h 59"/>
              <a:gd name="T74" fmla="*/ 301213 w 77"/>
              <a:gd name="T75" fmla="*/ 520485 h 59"/>
              <a:gd name="T76" fmla="*/ 371496 w 77"/>
              <a:gd name="T77" fmla="*/ 500466 h 59"/>
              <a:gd name="T78" fmla="*/ 401617 w 77"/>
              <a:gd name="T79" fmla="*/ 510475 h 59"/>
              <a:gd name="T80" fmla="*/ 401617 w 77"/>
              <a:gd name="T81" fmla="*/ 510475 h 59"/>
              <a:gd name="T82" fmla="*/ 401617 w 77"/>
              <a:gd name="T83" fmla="*/ 540503 h 59"/>
              <a:gd name="T84" fmla="*/ 461860 w 77"/>
              <a:gd name="T85" fmla="*/ 550513 h 59"/>
              <a:gd name="T86" fmla="*/ 431738 w 77"/>
              <a:gd name="T87" fmla="*/ 520485 h 59"/>
              <a:gd name="T88" fmla="*/ 431738 w 77"/>
              <a:gd name="T89" fmla="*/ 520485 h 59"/>
              <a:gd name="T90" fmla="*/ 421698 w 77"/>
              <a:gd name="T91" fmla="*/ 480447 h 59"/>
              <a:gd name="T92" fmla="*/ 391577 w 77"/>
              <a:gd name="T93" fmla="*/ 490457 h 59"/>
              <a:gd name="T94" fmla="*/ 311253 w 77"/>
              <a:gd name="T95" fmla="*/ 490457 h 59"/>
              <a:gd name="T96" fmla="*/ 230930 w 77"/>
              <a:gd name="T97" fmla="*/ 500466 h 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7"/>
              <a:gd name="T148" fmla="*/ 0 h 59"/>
              <a:gd name="T149" fmla="*/ 77 w 77"/>
              <a:gd name="T150" fmla="*/ 59 h 5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7" h="59">
                <a:moveTo>
                  <a:pt x="2" y="14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6"/>
                  <a:pt x="54" y="17"/>
                  <a:pt x="5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55"/>
                  <a:pt x="4" y="55"/>
                  <a:pt x="4" y="55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38"/>
                  <a:pt x="66" y="36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57"/>
                  <a:pt x="68" y="57"/>
                  <a:pt x="68" y="57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2" y="59"/>
                  <a:pt x="2" y="59"/>
                  <a:pt x="2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2" y="14"/>
                  <a:pt x="2" y="14"/>
                  <a:pt x="2" y="14"/>
                </a:cubicBezTo>
                <a:close/>
                <a:moveTo>
                  <a:pt x="10" y="38"/>
                </a:moveTo>
                <a:cubicBezTo>
                  <a:pt x="10" y="41"/>
                  <a:pt x="10" y="41"/>
                  <a:pt x="10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38"/>
                  <a:pt x="29" y="38"/>
                  <a:pt x="29" y="38"/>
                </a:cubicBezTo>
                <a:cubicBezTo>
                  <a:pt x="10" y="38"/>
                  <a:pt x="10" y="38"/>
                  <a:pt x="10" y="38"/>
                </a:cubicBezTo>
                <a:close/>
                <a:moveTo>
                  <a:pt x="10" y="30"/>
                </a:moveTo>
                <a:cubicBezTo>
                  <a:pt x="10" y="33"/>
                  <a:pt x="10" y="33"/>
                  <a:pt x="10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30"/>
                  <a:pt x="43" y="30"/>
                  <a:pt x="43" y="30"/>
                </a:cubicBezTo>
                <a:cubicBezTo>
                  <a:pt x="10" y="30"/>
                  <a:pt x="10" y="30"/>
                  <a:pt x="10" y="30"/>
                </a:cubicBezTo>
                <a:close/>
                <a:moveTo>
                  <a:pt x="10" y="22"/>
                </a:moveTo>
                <a:cubicBezTo>
                  <a:pt x="10" y="25"/>
                  <a:pt x="10" y="25"/>
                  <a:pt x="10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2"/>
                  <a:pt x="43" y="22"/>
                  <a:pt x="43" y="22"/>
                </a:cubicBezTo>
                <a:cubicBezTo>
                  <a:pt x="10" y="22"/>
                  <a:pt x="10" y="22"/>
                  <a:pt x="10" y="22"/>
                </a:cubicBezTo>
                <a:close/>
                <a:moveTo>
                  <a:pt x="70" y="12"/>
                </a:moveTo>
                <a:cubicBezTo>
                  <a:pt x="71" y="11"/>
                  <a:pt x="71" y="10"/>
                  <a:pt x="71" y="9"/>
                </a:cubicBezTo>
                <a:cubicBezTo>
                  <a:pt x="74" y="10"/>
                  <a:pt x="74" y="10"/>
                  <a:pt x="74" y="10"/>
                </a:cubicBezTo>
                <a:cubicBezTo>
                  <a:pt x="72" y="13"/>
                  <a:pt x="67" y="24"/>
                  <a:pt x="67" y="25"/>
                </a:cubicBezTo>
                <a:cubicBezTo>
                  <a:pt x="68" y="27"/>
                  <a:pt x="69" y="27"/>
                  <a:pt x="69" y="27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24"/>
                  <a:pt x="69" y="24"/>
                  <a:pt x="69" y="24"/>
                </a:cubicBezTo>
                <a:cubicBezTo>
                  <a:pt x="69" y="24"/>
                  <a:pt x="76" y="10"/>
                  <a:pt x="76" y="10"/>
                </a:cubicBezTo>
                <a:cubicBezTo>
                  <a:pt x="77" y="9"/>
                  <a:pt x="77" y="9"/>
                  <a:pt x="77" y="9"/>
                </a:cubicBezTo>
                <a:cubicBezTo>
                  <a:pt x="75" y="8"/>
                  <a:pt x="75" y="8"/>
                  <a:pt x="75" y="8"/>
                </a:cubicBezTo>
                <a:cubicBezTo>
                  <a:pt x="71" y="7"/>
                  <a:pt x="71" y="7"/>
                  <a:pt x="71" y="7"/>
                </a:cubicBezTo>
                <a:cubicBezTo>
                  <a:pt x="71" y="0"/>
                  <a:pt x="65" y="0"/>
                  <a:pt x="61" y="9"/>
                </a:cubicBezTo>
                <a:cubicBezTo>
                  <a:pt x="59" y="15"/>
                  <a:pt x="57" y="20"/>
                  <a:pt x="55" y="25"/>
                </a:cubicBezTo>
                <a:cubicBezTo>
                  <a:pt x="65" y="29"/>
                  <a:pt x="65" y="29"/>
                  <a:pt x="65" y="29"/>
                </a:cubicBezTo>
                <a:cubicBezTo>
                  <a:pt x="67" y="23"/>
                  <a:pt x="69" y="18"/>
                  <a:pt x="70" y="12"/>
                </a:cubicBezTo>
                <a:close/>
                <a:moveTo>
                  <a:pt x="52" y="40"/>
                </a:moveTo>
                <a:cubicBezTo>
                  <a:pt x="49" y="42"/>
                  <a:pt x="49" y="42"/>
                  <a:pt x="49" y="42"/>
                </a:cubicBezTo>
                <a:cubicBezTo>
                  <a:pt x="50" y="49"/>
                  <a:pt x="50" y="49"/>
                  <a:pt x="50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53" y="45"/>
                  <a:pt x="53" y="45"/>
                  <a:pt x="53" y="45"/>
                </a:cubicBezTo>
                <a:cubicBezTo>
                  <a:pt x="52" y="45"/>
                  <a:pt x="52" y="44"/>
                  <a:pt x="52" y="44"/>
                </a:cubicBezTo>
                <a:cubicBezTo>
                  <a:pt x="53" y="43"/>
                  <a:pt x="54" y="42"/>
                  <a:pt x="54" y="43"/>
                </a:cubicBezTo>
                <a:cubicBezTo>
                  <a:pt x="55" y="43"/>
                  <a:pt x="55" y="44"/>
                  <a:pt x="55" y="45"/>
                </a:cubicBezTo>
                <a:cubicBezTo>
                  <a:pt x="55" y="45"/>
                  <a:pt x="54" y="46"/>
                  <a:pt x="54" y="46"/>
                </a:cubicBezTo>
                <a:cubicBezTo>
                  <a:pt x="52" y="50"/>
                  <a:pt x="52" y="50"/>
                  <a:pt x="52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8" y="46"/>
                  <a:pt x="58" y="46"/>
                  <a:pt x="58" y="46"/>
                </a:cubicBezTo>
                <a:cubicBezTo>
                  <a:pt x="59" y="42"/>
                  <a:pt x="59" y="42"/>
                  <a:pt x="59" y="42"/>
                </a:cubicBezTo>
                <a:cubicBezTo>
                  <a:pt x="52" y="40"/>
                  <a:pt x="52" y="40"/>
                  <a:pt x="52" y="40"/>
                </a:cubicBezTo>
                <a:close/>
                <a:moveTo>
                  <a:pt x="64" y="30"/>
                </a:moveTo>
                <a:cubicBezTo>
                  <a:pt x="55" y="27"/>
                  <a:pt x="55" y="27"/>
                  <a:pt x="55" y="27"/>
                </a:cubicBezTo>
                <a:cubicBezTo>
                  <a:pt x="54" y="31"/>
                  <a:pt x="53" y="34"/>
                  <a:pt x="51" y="38"/>
                </a:cubicBezTo>
                <a:cubicBezTo>
                  <a:pt x="54" y="39"/>
                  <a:pt x="57" y="40"/>
                  <a:pt x="59" y="41"/>
                </a:cubicBezTo>
                <a:cubicBezTo>
                  <a:pt x="61" y="38"/>
                  <a:pt x="63" y="34"/>
                  <a:pt x="64" y="30"/>
                </a:cubicBezTo>
                <a:close/>
                <a:moveTo>
                  <a:pt x="23" y="50"/>
                </a:moveTo>
                <a:cubicBezTo>
                  <a:pt x="24" y="52"/>
                  <a:pt x="24" y="52"/>
                  <a:pt x="24" y="52"/>
                </a:cubicBezTo>
                <a:cubicBezTo>
                  <a:pt x="24" y="52"/>
                  <a:pt x="30" y="46"/>
                  <a:pt x="30" y="47"/>
                </a:cubicBezTo>
                <a:cubicBezTo>
                  <a:pt x="30" y="47"/>
                  <a:pt x="30" y="47"/>
                  <a:pt x="29" y="48"/>
                </a:cubicBezTo>
                <a:cubicBezTo>
                  <a:pt x="28" y="49"/>
                  <a:pt x="28" y="49"/>
                  <a:pt x="28" y="50"/>
                </a:cubicBezTo>
                <a:cubicBezTo>
                  <a:pt x="28" y="51"/>
                  <a:pt x="28" y="52"/>
                  <a:pt x="30" y="52"/>
                </a:cubicBezTo>
                <a:cubicBezTo>
                  <a:pt x="32" y="52"/>
                  <a:pt x="33" y="51"/>
                  <a:pt x="34" y="51"/>
                </a:cubicBezTo>
                <a:cubicBezTo>
                  <a:pt x="35" y="51"/>
                  <a:pt x="36" y="50"/>
                  <a:pt x="37" y="50"/>
                </a:cubicBezTo>
                <a:cubicBezTo>
                  <a:pt x="37" y="51"/>
                  <a:pt x="37" y="51"/>
                  <a:pt x="38" y="51"/>
                </a:cubicBezTo>
                <a:cubicBezTo>
                  <a:pt x="38" y="51"/>
                  <a:pt x="39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2"/>
                  <a:pt x="40" y="53"/>
                  <a:pt x="40" y="54"/>
                </a:cubicBezTo>
                <a:cubicBezTo>
                  <a:pt x="40" y="55"/>
                  <a:pt x="41" y="55"/>
                  <a:pt x="42" y="55"/>
                </a:cubicBezTo>
                <a:cubicBezTo>
                  <a:pt x="43" y="54"/>
                  <a:pt x="46" y="55"/>
                  <a:pt x="46" y="55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4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49"/>
                  <a:pt x="43" y="48"/>
                  <a:pt x="42" y="48"/>
                </a:cubicBezTo>
                <a:cubicBezTo>
                  <a:pt x="41" y="48"/>
                  <a:pt x="40" y="48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7" y="47"/>
                  <a:pt x="35" y="48"/>
                  <a:pt x="33" y="49"/>
                </a:cubicBezTo>
                <a:cubicBezTo>
                  <a:pt x="33" y="49"/>
                  <a:pt x="32" y="49"/>
                  <a:pt x="31" y="49"/>
                </a:cubicBezTo>
                <a:cubicBezTo>
                  <a:pt x="32" y="48"/>
                  <a:pt x="33" y="48"/>
                  <a:pt x="33" y="47"/>
                </a:cubicBezTo>
                <a:cubicBezTo>
                  <a:pt x="33" y="42"/>
                  <a:pt x="23" y="50"/>
                  <a:pt x="23" y="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0" name="Freeform 73"/>
          <p:cNvSpPr>
            <a:spLocks noEditPoints="1"/>
          </p:cNvSpPr>
          <p:nvPr/>
        </p:nvSpPr>
        <p:spPr bwMode="auto">
          <a:xfrm>
            <a:off x="4195783" y="4760824"/>
            <a:ext cx="731838" cy="430212"/>
          </a:xfrm>
          <a:custGeom>
            <a:avLst/>
            <a:gdLst>
              <a:gd name="T0" fmla="*/ 721813 w 73"/>
              <a:gd name="T1" fmla="*/ 320158 h 43"/>
              <a:gd name="T2" fmla="*/ 571435 w 73"/>
              <a:gd name="T3" fmla="*/ 270133 h 43"/>
              <a:gd name="T4" fmla="*/ 591486 w 73"/>
              <a:gd name="T5" fmla="*/ 290143 h 43"/>
              <a:gd name="T6" fmla="*/ 631586 w 73"/>
              <a:gd name="T7" fmla="*/ 260128 h 43"/>
              <a:gd name="T8" fmla="*/ 631586 w 73"/>
              <a:gd name="T9" fmla="*/ 210104 h 43"/>
              <a:gd name="T10" fmla="*/ 591486 w 73"/>
              <a:gd name="T11" fmla="*/ 180089 h 43"/>
              <a:gd name="T12" fmla="*/ 601511 w 73"/>
              <a:gd name="T13" fmla="*/ 170084 h 43"/>
              <a:gd name="T14" fmla="*/ 631586 w 73"/>
              <a:gd name="T15" fmla="*/ 190094 h 43"/>
              <a:gd name="T16" fmla="*/ 611536 w 73"/>
              <a:gd name="T17" fmla="*/ 150074 h 43"/>
              <a:gd name="T18" fmla="*/ 591486 w 73"/>
              <a:gd name="T19" fmla="*/ 150074 h 43"/>
              <a:gd name="T20" fmla="*/ 561410 w 73"/>
              <a:gd name="T21" fmla="*/ 200099 h 43"/>
              <a:gd name="T22" fmla="*/ 601511 w 73"/>
              <a:gd name="T23" fmla="*/ 230113 h 43"/>
              <a:gd name="T24" fmla="*/ 601511 w 73"/>
              <a:gd name="T25" fmla="*/ 260128 h 43"/>
              <a:gd name="T26" fmla="*/ 591486 w 73"/>
              <a:gd name="T27" fmla="*/ 230113 h 43"/>
              <a:gd name="T28" fmla="*/ 551385 w 73"/>
              <a:gd name="T29" fmla="*/ 100049 h 43"/>
              <a:gd name="T30" fmla="*/ 531334 w 73"/>
              <a:gd name="T31" fmla="*/ 20010 h 43"/>
              <a:gd name="T32" fmla="*/ 591486 w 73"/>
              <a:gd name="T33" fmla="*/ 0 h 43"/>
              <a:gd name="T34" fmla="*/ 631586 w 73"/>
              <a:gd name="T35" fmla="*/ 0 h 43"/>
              <a:gd name="T36" fmla="*/ 641611 w 73"/>
              <a:gd name="T37" fmla="*/ 70035 h 43"/>
              <a:gd name="T38" fmla="*/ 230579 w 73"/>
              <a:gd name="T39" fmla="*/ 140069 h 43"/>
              <a:gd name="T40" fmla="*/ 10025 w 73"/>
              <a:gd name="T41" fmla="*/ 320158 h 43"/>
              <a:gd name="T42" fmla="*/ 90227 w 73"/>
              <a:gd name="T43" fmla="*/ 70035 h 43"/>
              <a:gd name="T44" fmla="*/ 100252 w 73"/>
              <a:gd name="T45" fmla="*/ 10005 h 43"/>
              <a:gd name="T46" fmla="*/ 150378 w 73"/>
              <a:gd name="T47" fmla="*/ 10005 h 43"/>
              <a:gd name="T48" fmla="*/ 200504 w 73"/>
              <a:gd name="T49" fmla="*/ 20010 h 43"/>
              <a:gd name="T50" fmla="*/ 170428 w 73"/>
              <a:gd name="T51" fmla="*/ 90044 h 43"/>
              <a:gd name="T52" fmla="*/ 160403 w 73"/>
              <a:gd name="T53" fmla="*/ 160079 h 43"/>
              <a:gd name="T54" fmla="*/ 130327 w 73"/>
              <a:gd name="T55" fmla="*/ 140069 h 43"/>
              <a:gd name="T56" fmla="*/ 100252 w 73"/>
              <a:gd name="T57" fmla="*/ 180089 h 43"/>
              <a:gd name="T58" fmla="*/ 130327 w 73"/>
              <a:gd name="T59" fmla="*/ 220108 h 43"/>
              <a:gd name="T60" fmla="*/ 140352 w 73"/>
              <a:gd name="T61" fmla="*/ 260128 h 43"/>
              <a:gd name="T62" fmla="*/ 130327 w 73"/>
              <a:gd name="T63" fmla="*/ 240118 h 43"/>
              <a:gd name="T64" fmla="*/ 100252 w 73"/>
              <a:gd name="T65" fmla="*/ 240118 h 43"/>
              <a:gd name="T66" fmla="*/ 130327 w 73"/>
              <a:gd name="T67" fmla="*/ 290143 h 43"/>
              <a:gd name="T68" fmla="*/ 160403 w 73"/>
              <a:gd name="T69" fmla="*/ 260128 h 43"/>
              <a:gd name="T70" fmla="*/ 160403 w 73"/>
              <a:gd name="T71" fmla="*/ 210104 h 43"/>
              <a:gd name="T72" fmla="*/ 130327 w 73"/>
              <a:gd name="T73" fmla="*/ 180089 h 43"/>
              <a:gd name="T74" fmla="*/ 140352 w 73"/>
              <a:gd name="T75" fmla="*/ 170084 h 43"/>
              <a:gd name="T76" fmla="*/ 170428 w 73"/>
              <a:gd name="T77" fmla="*/ 190094 h 43"/>
              <a:gd name="T78" fmla="*/ 421057 w 73"/>
              <a:gd name="T79" fmla="*/ 90044 h 43"/>
              <a:gd name="T80" fmla="*/ 390982 w 73"/>
              <a:gd name="T81" fmla="*/ 30015 h 43"/>
              <a:gd name="T82" fmla="*/ 340856 w 73"/>
              <a:gd name="T83" fmla="*/ 30015 h 43"/>
              <a:gd name="T84" fmla="*/ 320806 w 73"/>
              <a:gd name="T85" fmla="*/ 90044 h 43"/>
              <a:gd name="T86" fmla="*/ 200504 w 73"/>
              <a:gd name="T87" fmla="*/ 320158 h 43"/>
              <a:gd name="T88" fmla="*/ 541360 w 73"/>
              <a:gd name="T89" fmla="*/ 320158 h 43"/>
              <a:gd name="T90" fmla="*/ 380957 w 73"/>
              <a:gd name="T91" fmla="*/ 230113 h 43"/>
              <a:gd name="T92" fmla="*/ 370932 w 73"/>
              <a:gd name="T93" fmla="*/ 210104 h 43"/>
              <a:gd name="T94" fmla="*/ 370932 w 73"/>
              <a:gd name="T95" fmla="*/ 230113 h 43"/>
              <a:gd name="T96" fmla="*/ 421057 w 73"/>
              <a:gd name="T97" fmla="*/ 280138 h 43"/>
              <a:gd name="T98" fmla="*/ 380957 w 73"/>
              <a:gd name="T99" fmla="*/ 350173 h 43"/>
              <a:gd name="T100" fmla="*/ 360906 w 73"/>
              <a:gd name="T101" fmla="*/ 350173 h 43"/>
              <a:gd name="T102" fmla="*/ 320806 w 73"/>
              <a:gd name="T103" fmla="*/ 290143 h 43"/>
              <a:gd name="T104" fmla="*/ 360906 w 73"/>
              <a:gd name="T105" fmla="*/ 320158 h 43"/>
              <a:gd name="T106" fmla="*/ 380957 w 73"/>
              <a:gd name="T107" fmla="*/ 310153 h 43"/>
              <a:gd name="T108" fmla="*/ 340856 w 73"/>
              <a:gd name="T109" fmla="*/ 260128 h 43"/>
              <a:gd name="T110" fmla="*/ 330831 w 73"/>
              <a:gd name="T111" fmla="*/ 200099 h 43"/>
              <a:gd name="T112" fmla="*/ 380957 w 73"/>
              <a:gd name="T113" fmla="*/ 170084 h 43"/>
              <a:gd name="T114" fmla="*/ 421057 w 73"/>
              <a:gd name="T115" fmla="*/ 230113 h 4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3"/>
              <a:gd name="T175" fmla="*/ 0 h 43"/>
              <a:gd name="T176" fmla="*/ 73 w 73"/>
              <a:gd name="T177" fmla="*/ 43 h 4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3" h="43">
                <a:moveTo>
                  <a:pt x="64" y="9"/>
                </a:moveTo>
                <a:cubicBezTo>
                  <a:pt x="69" y="12"/>
                  <a:pt x="73" y="18"/>
                  <a:pt x="73" y="26"/>
                </a:cubicBezTo>
                <a:cubicBezTo>
                  <a:pt x="73" y="28"/>
                  <a:pt x="73" y="30"/>
                  <a:pt x="72" y="32"/>
                </a:cubicBezTo>
                <a:cubicBezTo>
                  <a:pt x="67" y="33"/>
                  <a:pt x="62" y="34"/>
                  <a:pt x="57" y="34"/>
                </a:cubicBezTo>
                <a:cubicBezTo>
                  <a:pt x="58" y="33"/>
                  <a:pt x="58" y="33"/>
                  <a:pt x="58" y="32"/>
                </a:cubicBezTo>
                <a:cubicBezTo>
                  <a:pt x="58" y="30"/>
                  <a:pt x="57" y="28"/>
                  <a:pt x="57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27"/>
                  <a:pt x="58" y="28"/>
                  <a:pt x="59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61" y="29"/>
                  <a:pt x="61" y="29"/>
                  <a:pt x="61" y="29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3" y="27"/>
                  <a:pt x="63" y="26"/>
                </a:cubicBezTo>
                <a:cubicBezTo>
                  <a:pt x="64" y="26"/>
                  <a:pt x="64" y="25"/>
                  <a:pt x="64" y="24"/>
                </a:cubicBezTo>
                <a:cubicBezTo>
                  <a:pt x="64" y="23"/>
                  <a:pt x="64" y="23"/>
                  <a:pt x="64" y="22"/>
                </a:cubicBezTo>
                <a:cubicBezTo>
                  <a:pt x="63" y="22"/>
                  <a:pt x="63" y="21"/>
                  <a:pt x="63" y="21"/>
                </a:cubicBezTo>
                <a:cubicBezTo>
                  <a:pt x="63" y="21"/>
                  <a:pt x="62" y="20"/>
                  <a:pt x="61" y="20"/>
                </a:cubicBezTo>
                <a:cubicBezTo>
                  <a:pt x="60" y="19"/>
                  <a:pt x="60" y="19"/>
                  <a:pt x="60" y="19"/>
                </a:cubicBezTo>
                <a:cubicBezTo>
                  <a:pt x="59" y="19"/>
                  <a:pt x="59" y="18"/>
                  <a:pt x="59" y="18"/>
                </a:cubicBezTo>
                <a:cubicBezTo>
                  <a:pt x="59" y="17"/>
                  <a:pt x="59" y="17"/>
                  <a:pt x="59" y="17"/>
                </a:cubicBezTo>
                <a:cubicBezTo>
                  <a:pt x="59" y="17"/>
                  <a:pt x="60" y="17"/>
                  <a:pt x="60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7"/>
                  <a:pt x="60" y="18"/>
                  <a:pt x="60" y="18"/>
                </a:cubicBezTo>
                <a:cubicBezTo>
                  <a:pt x="60" y="19"/>
                  <a:pt x="60" y="19"/>
                  <a:pt x="60" y="19"/>
                </a:cubicBezTo>
                <a:cubicBezTo>
                  <a:pt x="63" y="19"/>
                  <a:pt x="63" y="19"/>
                  <a:pt x="63" y="19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17"/>
                  <a:pt x="63" y="17"/>
                  <a:pt x="63" y="16"/>
                </a:cubicBezTo>
                <a:cubicBezTo>
                  <a:pt x="62" y="15"/>
                  <a:pt x="62" y="15"/>
                  <a:pt x="61" y="15"/>
                </a:cubicBezTo>
                <a:cubicBezTo>
                  <a:pt x="61" y="14"/>
                  <a:pt x="61" y="14"/>
                  <a:pt x="61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5"/>
                  <a:pt x="59" y="15"/>
                  <a:pt x="59" y="15"/>
                </a:cubicBezTo>
                <a:cubicBezTo>
                  <a:pt x="58" y="15"/>
                  <a:pt x="57" y="15"/>
                  <a:pt x="57" y="16"/>
                </a:cubicBezTo>
                <a:cubicBezTo>
                  <a:pt x="56" y="17"/>
                  <a:pt x="56" y="17"/>
                  <a:pt x="56" y="18"/>
                </a:cubicBezTo>
                <a:cubicBezTo>
                  <a:pt x="56" y="19"/>
                  <a:pt x="56" y="19"/>
                  <a:pt x="56" y="20"/>
                </a:cubicBezTo>
                <a:cubicBezTo>
                  <a:pt x="57" y="20"/>
                  <a:pt x="57" y="21"/>
                  <a:pt x="57" y="21"/>
                </a:cubicBezTo>
                <a:cubicBezTo>
                  <a:pt x="58" y="21"/>
                  <a:pt x="58" y="22"/>
                  <a:pt x="59" y="22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4"/>
                  <a:pt x="60" y="24"/>
                  <a:pt x="60" y="25"/>
                </a:cubicBezTo>
                <a:cubicBezTo>
                  <a:pt x="60" y="25"/>
                  <a:pt x="60" y="25"/>
                  <a:pt x="60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0" y="26"/>
                  <a:pt x="59" y="26"/>
                  <a:pt x="59" y="25"/>
                </a:cubicBezTo>
                <a:cubicBezTo>
                  <a:pt x="59" y="25"/>
                  <a:pt x="59" y="25"/>
                  <a:pt x="59" y="24"/>
                </a:cubicBezTo>
                <a:cubicBezTo>
                  <a:pt x="59" y="23"/>
                  <a:pt x="59" y="23"/>
                  <a:pt x="59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5" y="19"/>
                  <a:pt x="53" y="16"/>
                  <a:pt x="51" y="13"/>
                </a:cubicBezTo>
                <a:cubicBezTo>
                  <a:pt x="52" y="12"/>
                  <a:pt x="54" y="10"/>
                  <a:pt x="55" y="10"/>
                </a:cubicBezTo>
                <a:cubicBezTo>
                  <a:pt x="55" y="7"/>
                  <a:pt x="55" y="7"/>
                  <a:pt x="55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3" y="2"/>
                  <a:pt x="53" y="2"/>
                  <a:pt x="53" y="2"/>
                </a:cubicBezTo>
                <a:cubicBezTo>
                  <a:pt x="57" y="1"/>
                  <a:pt x="57" y="1"/>
                  <a:pt x="57" y="1"/>
                </a:cubicBezTo>
                <a:cubicBezTo>
                  <a:pt x="58" y="3"/>
                  <a:pt x="58" y="3"/>
                  <a:pt x="58" y="3"/>
                </a:cubicBezTo>
                <a:cubicBezTo>
                  <a:pt x="59" y="0"/>
                  <a:pt x="59" y="0"/>
                  <a:pt x="59" y="0"/>
                </a:cubicBezTo>
                <a:cubicBezTo>
                  <a:pt x="62" y="1"/>
                  <a:pt x="62" y="1"/>
                  <a:pt x="62" y="1"/>
                </a:cubicBezTo>
                <a:cubicBezTo>
                  <a:pt x="61" y="3"/>
                  <a:pt x="61" y="3"/>
                  <a:pt x="61" y="3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2"/>
                  <a:pt x="66" y="2"/>
                  <a:pt x="66" y="2"/>
                </a:cubicBezTo>
                <a:cubicBezTo>
                  <a:pt x="64" y="7"/>
                  <a:pt x="64" y="7"/>
                  <a:pt x="64" y="7"/>
                </a:cubicBezTo>
                <a:cubicBezTo>
                  <a:pt x="64" y="7"/>
                  <a:pt x="64" y="7"/>
                  <a:pt x="64" y="7"/>
                </a:cubicBezTo>
                <a:cubicBezTo>
                  <a:pt x="64" y="9"/>
                  <a:pt x="64" y="9"/>
                  <a:pt x="64" y="9"/>
                </a:cubicBezTo>
                <a:close/>
                <a:moveTo>
                  <a:pt x="17" y="9"/>
                </a:moveTo>
                <a:cubicBezTo>
                  <a:pt x="19" y="10"/>
                  <a:pt x="21" y="12"/>
                  <a:pt x="23" y="14"/>
                </a:cubicBezTo>
                <a:cubicBezTo>
                  <a:pt x="19" y="19"/>
                  <a:pt x="17" y="26"/>
                  <a:pt x="17" y="32"/>
                </a:cubicBezTo>
                <a:cubicBezTo>
                  <a:pt x="17" y="33"/>
                  <a:pt x="17" y="33"/>
                  <a:pt x="17" y="34"/>
                </a:cubicBezTo>
                <a:cubicBezTo>
                  <a:pt x="11" y="34"/>
                  <a:pt x="6" y="33"/>
                  <a:pt x="1" y="32"/>
                </a:cubicBezTo>
                <a:cubicBezTo>
                  <a:pt x="1" y="30"/>
                  <a:pt x="0" y="28"/>
                  <a:pt x="0" y="26"/>
                </a:cubicBezTo>
                <a:cubicBezTo>
                  <a:pt x="0" y="18"/>
                  <a:pt x="4" y="12"/>
                  <a:pt x="9" y="10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7" y="2"/>
                  <a:pt x="7" y="2"/>
                  <a:pt x="7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0"/>
                  <a:pt x="12" y="0"/>
                  <a:pt x="12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3"/>
                  <a:pt x="15" y="3"/>
                  <a:pt x="15" y="3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9"/>
                  <a:pt x="17" y="9"/>
                  <a:pt x="17" y="9"/>
                </a:cubicBezTo>
                <a:close/>
                <a:moveTo>
                  <a:pt x="17" y="19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7"/>
                  <a:pt x="17" y="17"/>
                  <a:pt x="16" y="16"/>
                </a:cubicBezTo>
                <a:cubicBezTo>
                  <a:pt x="16" y="15"/>
                  <a:pt x="15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2" y="15"/>
                  <a:pt x="11" y="15"/>
                  <a:pt x="10" y="16"/>
                </a:cubicBezTo>
                <a:cubicBezTo>
                  <a:pt x="10" y="17"/>
                  <a:pt x="10" y="17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10" y="20"/>
                  <a:pt x="10" y="21"/>
                  <a:pt x="11" y="21"/>
                </a:cubicBezTo>
                <a:cubicBezTo>
                  <a:pt x="11" y="21"/>
                  <a:pt x="12" y="22"/>
                  <a:pt x="13" y="22"/>
                </a:cubicBezTo>
                <a:cubicBezTo>
                  <a:pt x="13" y="23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4" y="25"/>
                  <a:pt x="14" y="25"/>
                  <a:pt x="14" y="26"/>
                </a:cubicBezTo>
                <a:cubicBezTo>
                  <a:pt x="14" y="26"/>
                  <a:pt x="13" y="26"/>
                  <a:pt x="13" y="26"/>
                </a:cubicBezTo>
                <a:cubicBezTo>
                  <a:pt x="13" y="26"/>
                  <a:pt x="13" y="26"/>
                  <a:pt x="13" y="25"/>
                </a:cubicBezTo>
                <a:cubicBezTo>
                  <a:pt x="13" y="25"/>
                  <a:pt x="13" y="25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5"/>
                  <a:pt x="10" y="26"/>
                  <a:pt x="10" y="27"/>
                </a:cubicBezTo>
                <a:cubicBezTo>
                  <a:pt x="11" y="27"/>
                  <a:pt x="12" y="28"/>
                  <a:pt x="13" y="28"/>
                </a:cubicBezTo>
                <a:cubicBezTo>
                  <a:pt x="13" y="29"/>
                  <a:pt x="13" y="29"/>
                  <a:pt x="13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8"/>
                  <a:pt x="14" y="28"/>
                  <a:pt x="14" y="28"/>
                </a:cubicBezTo>
                <a:cubicBezTo>
                  <a:pt x="15" y="27"/>
                  <a:pt x="16" y="27"/>
                  <a:pt x="16" y="26"/>
                </a:cubicBezTo>
                <a:cubicBezTo>
                  <a:pt x="17" y="26"/>
                  <a:pt x="17" y="25"/>
                  <a:pt x="17" y="24"/>
                </a:cubicBezTo>
                <a:cubicBezTo>
                  <a:pt x="17" y="23"/>
                  <a:pt x="17" y="23"/>
                  <a:pt x="17" y="22"/>
                </a:cubicBezTo>
                <a:cubicBezTo>
                  <a:pt x="17" y="22"/>
                  <a:pt x="17" y="21"/>
                  <a:pt x="16" y="21"/>
                </a:cubicBezTo>
                <a:cubicBezTo>
                  <a:pt x="16" y="21"/>
                  <a:pt x="15" y="20"/>
                  <a:pt x="15" y="20"/>
                </a:cubicBezTo>
                <a:cubicBezTo>
                  <a:pt x="14" y="19"/>
                  <a:pt x="13" y="19"/>
                  <a:pt x="13" y="19"/>
                </a:cubicBezTo>
                <a:cubicBezTo>
                  <a:pt x="13" y="19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4" y="17"/>
                  <a:pt x="14" y="17"/>
                </a:cubicBezTo>
                <a:cubicBezTo>
                  <a:pt x="14" y="17"/>
                  <a:pt x="14" y="18"/>
                  <a:pt x="14" y="18"/>
                </a:cubicBezTo>
                <a:cubicBezTo>
                  <a:pt x="14" y="19"/>
                  <a:pt x="14" y="19"/>
                  <a:pt x="14" y="19"/>
                </a:cubicBezTo>
                <a:cubicBezTo>
                  <a:pt x="17" y="19"/>
                  <a:pt x="17" y="19"/>
                  <a:pt x="17" y="19"/>
                </a:cubicBezTo>
                <a:close/>
                <a:moveTo>
                  <a:pt x="42" y="11"/>
                </a:move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5" y="2"/>
                  <a:pt x="45" y="2"/>
                  <a:pt x="45" y="2"/>
                </a:cubicBezTo>
                <a:cubicBezTo>
                  <a:pt x="41" y="0"/>
                  <a:pt x="41" y="0"/>
                  <a:pt x="41" y="0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0"/>
                  <a:pt x="39" y="0"/>
                  <a:pt x="3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4" y="3"/>
                  <a:pt x="34" y="3"/>
                  <a:pt x="34" y="3"/>
                </a:cubicBezTo>
                <a:cubicBezTo>
                  <a:pt x="33" y="0"/>
                  <a:pt x="33" y="0"/>
                  <a:pt x="33" y="0"/>
                </a:cubicBezTo>
                <a:cubicBezTo>
                  <a:pt x="29" y="2"/>
                  <a:pt x="29" y="2"/>
                  <a:pt x="29" y="2"/>
                </a:cubicBezTo>
                <a:cubicBezTo>
                  <a:pt x="32" y="9"/>
                  <a:pt x="32" y="9"/>
                  <a:pt x="32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12"/>
                  <a:pt x="31" y="12"/>
                  <a:pt x="31" y="12"/>
                </a:cubicBezTo>
                <a:cubicBezTo>
                  <a:pt x="25" y="15"/>
                  <a:pt x="20" y="23"/>
                  <a:pt x="20" y="32"/>
                </a:cubicBezTo>
                <a:cubicBezTo>
                  <a:pt x="20" y="35"/>
                  <a:pt x="21" y="38"/>
                  <a:pt x="22" y="41"/>
                </a:cubicBezTo>
                <a:cubicBezTo>
                  <a:pt x="32" y="43"/>
                  <a:pt x="42" y="43"/>
                  <a:pt x="52" y="41"/>
                </a:cubicBezTo>
                <a:cubicBezTo>
                  <a:pt x="53" y="38"/>
                  <a:pt x="54" y="35"/>
                  <a:pt x="54" y="32"/>
                </a:cubicBezTo>
                <a:cubicBezTo>
                  <a:pt x="54" y="22"/>
                  <a:pt x="49" y="14"/>
                  <a:pt x="42" y="11"/>
                </a:cubicBezTo>
                <a:close/>
                <a:moveTo>
                  <a:pt x="42" y="23"/>
                </a:moveTo>
                <a:cubicBezTo>
                  <a:pt x="38" y="23"/>
                  <a:pt x="38" y="23"/>
                  <a:pt x="38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2"/>
                  <a:pt x="38" y="22"/>
                  <a:pt x="37" y="21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1"/>
                  <a:pt x="36" y="21"/>
                  <a:pt x="36" y="21"/>
                </a:cubicBezTo>
                <a:cubicBezTo>
                  <a:pt x="36" y="21"/>
                  <a:pt x="36" y="22"/>
                  <a:pt x="36" y="22"/>
                </a:cubicBezTo>
                <a:cubicBezTo>
                  <a:pt x="36" y="23"/>
                  <a:pt x="36" y="23"/>
                  <a:pt x="37" y="23"/>
                </a:cubicBezTo>
                <a:cubicBezTo>
                  <a:pt x="37" y="24"/>
                  <a:pt x="37" y="24"/>
                  <a:pt x="39" y="25"/>
                </a:cubicBezTo>
                <a:cubicBezTo>
                  <a:pt x="40" y="25"/>
                  <a:pt x="40" y="26"/>
                  <a:pt x="41" y="26"/>
                </a:cubicBezTo>
                <a:cubicBezTo>
                  <a:pt x="41" y="27"/>
                  <a:pt x="41" y="27"/>
                  <a:pt x="42" y="28"/>
                </a:cubicBezTo>
                <a:cubicBezTo>
                  <a:pt x="42" y="28"/>
                  <a:pt x="42" y="29"/>
                  <a:pt x="42" y="30"/>
                </a:cubicBezTo>
                <a:cubicBezTo>
                  <a:pt x="42" y="31"/>
                  <a:pt x="42" y="32"/>
                  <a:pt x="41" y="33"/>
                </a:cubicBezTo>
                <a:cubicBezTo>
                  <a:pt x="40" y="34"/>
                  <a:pt x="39" y="34"/>
                  <a:pt x="38" y="35"/>
                </a:cubicBezTo>
                <a:cubicBezTo>
                  <a:pt x="38" y="36"/>
                  <a:pt x="38" y="36"/>
                  <a:pt x="38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5"/>
                  <a:pt x="36" y="35"/>
                  <a:pt x="36" y="35"/>
                </a:cubicBezTo>
                <a:cubicBezTo>
                  <a:pt x="35" y="35"/>
                  <a:pt x="34" y="34"/>
                  <a:pt x="33" y="33"/>
                </a:cubicBezTo>
                <a:cubicBezTo>
                  <a:pt x="33" y="33"/>
                  <a:pt x="32" y="31"/>
                  <a:pt x="32" y="30"/>
                </a:cubicBezTo>
                <a:cubicBezTo>
                  <a:pt x="32" y="29"/>
                  <a:pt x="32" y="29"/>
                  <a:pt x="32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1"/>
                  <a:pt x="36" y="32"/>
                  <a:pt x="36" y="32"/>
                </a:cubicBezTo>
                <a:cubicBezTo>
                  <a:pt x="36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2"/>
                  <a:pt x="38" y="32"/>
                  <a:pt x="38" y="31"/>
                </a:cubicBezTo>
                <a:cubicBezTo>
                  <a:pt x="38" y="30"/>
                  <a:pt x="38" y="30"/>
                  <a:pt x="37" y="29"/>
                </a:cubicBezTo>
                <a:cubicBezTo>
                  <a:pt x="37" y="29"/>
                  <a:pt x="37" y="28"/>
                  <a:pt x="36" y="28"/>
                </a:cubicBezTo>
                <a:cubicBezTo>
                  <a:pt x="35" y="27"/>
                  <a:pt x="34" y="27"/>
                  <a:pt x="34" y="26"/>
                </a:cubicBezTo>
                <a:cubicBezTo>
                  <a:pt x="33" y="26"/>
                  <a:pt x="33" y="25"/>
                  <a:pt x="33" y="25"/>
                </a:cubicBezTo>
                <a:cubicBezTo>
                  <a:pt x="32" y="24"/>
                  <a:pt x="32" y="23"/>
                  <a:pt x="32" y="23"/>
                </a:cubicBezTo>
                <a:cubicBezTo>
                  <a:pt x="32" y="21"/>
                  <a:pt x="32" y="21"/>
                  <a:pt x="33" y="20"/>
                </a:cubicBezTo>
                <a:cubicBezTo>
                  <a:pt x="34" y="19"/>
                  <a:pt x="35" y="19"/>
                  <a:pt x="36" y="19"/>
                </a:cubicBezTo>
                <a:cubicBezTo>
                  <a:pt x="36" y="17"/>
                  <a:pt x="36" y="17"/>
                  <a:pt x="36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9"/>
                  <a:pt x="38" y="19"/>
                  <a:pt x="38" y="19"/>
                </a:cubicBezTo>
                <a:cubicBezTo>
                  <a:pt x="39" y="19"/>
                  <a:pt x="40" y="19"/>
                  <a:pt x="41" y="20"/>
                </a:cubicBezTo>
                <a:cubicBezTo>
                  <a:pt x="41" y="21"/>
                  <a:pt x="42" y="21"/>
                  <a:pt x="42" y="23"/>
                </a:cubicBezTo>
                <a:cubicBezTo>
                  <a:pt x="42" y="23"/>
                  <a:pt x="42" y="23"/>
                  <a:pt x="42" y="2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1" name="Freeform 74"/>
          <p:cNvSpPr>
            <a:spLocks noEditPoints="1"/>
          </p:cNvSpPr>
          <p:nvPr/>
        </p:nvSpPr>
        <p:spPr bwMode="auto">
          <a:xfrm>
            <a:off x="4282759" y="1580415"/>
            <a:ext cx="612775" cy="550863"/>
          </a:xfrm>
          <a:custGeom>
            <a:avLst/>
            <a:gdLst>
              <a:gd name="T0" fmla="*/ 442002 w 61"/>
              <a:gd name="T1" fmla="*/ 490769 h 55"/>
              <a:gd name="T2" fmla="*/ 502275 w 61"/>
              <a:gd name="T3" fmla="*/ 550863 h 55"/>
              <a:gd name="T4" fmla="*/ 572593 w 61"/>
              <a:gd name="T5" fmla="*/ 550863 h 55"/>
              <a:gd name="T6" fmla="*/ 542457 w 61"/>
              <a:gd name="T7" fmla="*/ 410643 h 55"/>
              <a:gd name="T8" fmla="*/ 592684 w 61"/>
              <a:gd name="T9" fmla="*/ 260408 h 55"/>
              <a:gd name="T10" fmla="*/ 562548 w 61"/>
              <a:gd name="T11" fmla="*/ 150235 h 55"/>
              <a:gd name="T12" fmla="*/ 612775 w 61"/>
              <a:gd name="T13" fmla="*/ 0 h 55"/>
              <a:gd name="T14" fmla="*/ 472138 w 61"/>
              <a:gd name="T15" fmla="*/ 50078 h 55"/>
              <a:gd name="T16" fmla="*/ 361638 w 61"/>
              <a:gd name="T17" fmla="*/ 0 h 55"/>
              <a:gd name="T18" fmla="*/ 361638 w 61"/>
              <a:gd name="T19" fmla="*/ 70110 h 55"/>
              <a:gd name="T20" fmla="*/ 261183 w 61"/>
              <a:gd name="T21" fmla="*/ 70110 h 55"/>
              <a:gd name="T22" fmla="*/ 261183 w 61"/>
              <a:gd name="T23" fmla="*/ 0 h 55"/>
              <a:gd name="T24" fmla="*/ 140637 w 61"/>
              <a:gd name="T25" fmla="*/ 50078 h 55"/>
              <a:gd name="T26" fmla="*/ 0 w 61"/>
              <a:gd name="T27" fmla="*/ 0 h 55"/>
              <a:gd name="T28" fmla="*/ 50227 w 61"/>
              <a:gd name="T29" fmla="*/ 160251 h 55"/>
              <a:gd name="T30" fmla="*/ 30136 w 61"/>
              <a:gd name="T31" fmla="*/ 260408 h 55"/>
              <a:gd name="T32" fmla="*/ 90409 w 61"/>
              <a:gd name="T33" fmla="*/ 420659 h 55"/>
              <a:gd name="T34" fmla="*/ 60273 w 61"/>
              <a:gd name="T35" fmla="*/ 550863 h 55"/>
              <a:gd name="T36" fmla="*/ 130591 w 61"/>
              <a:gd name="T37" fmla="*/ 550863 h 55"/>
              <a:gd name="T38" fmla="*/ 190864 w 61"/>
              <a:gd name="T39" fmla="*/ 500785 h 55"/>
              <a:gd name="T40" fmla="*/ 311410 w 61"/>
              <a:gd name="T41" fmla="*/ 520816 h 55"/>
              <a:gd name="T42" fmla="*/ 442002 w 61"/>
              <a:gd name="T43" fmla="*/ 490769 h 55"/>
              <a:gd name="T44" fmla="*/ 421911 w 61"/>
              <a:gd name="T45" fmla="*/ 140220 h 55"/>
              <a:gd name="T46" fmla="*/ 442002 w 61"/>
              <a:gd name="T47" fmla="*/ 160251 h 55"/>
              <a:gd name="T48" fmla="*/ 421911 w 61"/>
              <a:gd name="T49" fmla="*/ 190298 h 55"/>
              <a:gd name="T50" fmla="*/ 401820 w 61"/>
              <a:gd name="T51" fmla="*/ 160251 h 55"/>
              <a:gd name="T52" fmla="*/ 421911 w 61"/>
              <a:gd name="T53" fmla="*/ 140220 h 55"/>
              <a:gd name="T54" fmla="*/ 321456 w 61"/>
              <a:gd name="T55" fmla="*/ 210330 h 55"/>
              <a:gd name="T56" fmla="*/ 411865 w 61"/>
              <a:gd name="T57" fmla="*/ 300471 h 55"/>
              <a:gd name="T58" fmla="*/ 321456 w 61"/>
              <a:gd name="T59" fmla="*/ 390612 h 55"/>
              <a:gd name="T60" fmla="*/ 221001 w 61"/>
              <a:gd name="T61" fmla="*/ 300471 h 55"/>
              <a:gd name="T62" fmla="*/ 321456 w 61"/>
              <a:gd name="T63" fmla="*/ 210330 h 55"/>
              <a:gd name="T64" fmla="*/ 281274 w 61"/>
              <a:gd name="T65" fmla="*/ 280439 h 55"/>
              <a:gd name="T66" fmla="*/ 301365 w 61"/>
              <a:gd name="T67" fmla="*/ 300471 h 55"/>
              <a:gd name="T68" fmla="*/ 281274 w 61"/>
              <a:gd name="T69" fmla="*/ 320502 h 55"/>
              <a:gd name="T70" fmla="*/ 261183 w 61"/>
              <a:gd name="T71" fmla="*/ 300471 h 55"/>
              <a:gd name="T72" fmla="*/ 281274 w 61"/>
              <a:gd name="T73" fmla="*/ 280439 h 55"/>
              <a:gd name="T74" fmla="*/ 351592 w 61"/>
              <a:gd name="T75" fmla="*/ 280439 h 55"/>
              <a:gd name="T76" fmla="*/ 371683 w 61"/>
              <a:gd name="T77" fmla="*/ 300471 h 55"/>
              <a:gd name="T78" fmla="*/ 351592 w 61"/>
              <a:gd name="T79" fmla="*/ 320502 h 55"/>
              <a:gd name="T80" fmla="*/ 331501 w 61"/>
              <a:gd name="T81" fmla="*/ 300471 h 55"/>
              <a:gd name="T82" fmla="*/ 351592 w 61"/>
              <a:gd name="T83" fmla="*/ 280439 h 55"/>
              <a:gd name="T84" fmla="*/ 210955 w 61"/>
              <a:gd name="T85" fmla="*/ 140220 h 55"/>
              <a:gd name="T86" fmla="*/ 231046 w 61"/>
              <a:gd name="T87" fmla="*/ 160251 h 55"/>
              <a:gd name="T88" fmla="*/ 210955 w 61"/>
              <a:gd name="T89" fmla="*/ 190298 h 55"/>
              <a:gd name="T90" fmla="*/ 190864 w 61"/>
              <a:gd name="T91" fmla="*/ 160251 h 55"/>
              <a:gd name="T92" fmla="*/ 210955 w 61"/>
              <a:gd name="T93" fmla="*/ 140220 h 5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1"/>
              <a:gd name="T142" fmla="*/ 0 h 55"/>
              <a:gd name="T143" fmla="*/ 61 w 61"/>
              <a:gd name="T144" fmla="*/ 55 h 5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1" h="55">
                <a:moveTo>
                  <a:pt x="44" y="49"/>
                </a:moveTo>
                <a:cubicBezTo>
                  <a:pt x="50" y="55"/>
                  <a:pt x="50" y="55"/>
                  <a:pt x="50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4" y="41"/>
                  <a:pt x="54" y="41"/>
                  <a:pt x="54" y="41"/>
                </a:cubicBezTo>
                <a:cubicBezTo>
                  <a:pt x="57" y="37"/>
                  <a:pt x="59" y="32"/>
                  <a:pt x="59" y="26"/>
                </a:cubicBezTo>
                <a:cubicBezTo>
                  <a:pt x="59" y="22"/>
                  <a:pt x="58" y="18"/>
                  <a:pt x="56" y="15"/>
                </a:cubicBezTo>
                <a:cubicBezTo>
                  <a:pt x="61" y="9"/>
                  <a:pt x="61" y="4"/>
                  <a:pt x="61" y="0"/>
                </a:cubicBezTo>
                <a:cubicBezTo>
                  <a:pt x="55" y="0"/>
                  <a:pt x="51" y="2"/>
                  <a:pt x="47" y="5"/>
                </a:cubicBezTo>
                <a:cubicBezTo>
                  <a:pt x="44" y="3"/>
                  <a:pt x="40" y="1"/>
                  <a:pt x="36" y="0"/>
                </a:cubicBezTo>
                <a:cubicBezTo>
                  <a:pt x="36" y="7"/>
                  <a:pt x="36" y="7"/>
                  <a:pt x="3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0"/>
                  <a:pt x="26" y="0"/>
                  <a:pt x="26" y="0"/>
                </a:cubicBezTo>
                <a:cubicBezTo>
                  <a:pt x="22" y="1"/>
                  <a:pt x="18" y="3"/>
                  <a:pt x="14" y="5"/>
                </a:cubicBezTo>
                <a:cubicBezTo>
                  <a:pt x="11" y="2"/>
                  <a:pt x="6" y="0"/>
                  <a:pt x="0" y="0"/>
                </a:cubicBezTo>
                <a:cubicBezTo>
                  <a:pt x="0" y="4"/>
                  <a:pt x="1" y="10"/>
                  <a:pt x="5" y="16"/>
                </a:cubicBezTo>
                <a:cubicBezTo>
                  <a:pt x="4" y="19"/>
                  <a:pt x="3" y="22"/>
                  <a:pt x="3" y="26"/>
                </a:cubicBezTo>
                <a:cubicBezTo>
                  <a:pt x="3" y="32"/>
                  <a:pt x="5" y="38"/>
                  <a:pt x="9" y="42"/>
                </a:cubicBezTo>
                <a:cubicBezTo>
                  <a:pt x="6" y="55"/>
                  <a:pt x="6" y="55"/>
                  <a:pt x="6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19" y="50"/>
                  <a:pt x="19" y="50"/>
                  <a:pt x="19" y="50"/>
                </a:cubicBezTo>
                <a:cubicBezTo>
                  <a:pt x="23" y="51"/>
                  <a:pt x="27" y="52"/>
                  <a:pt x="31" y="52"/>
                </a:cubicBezTo>
                <a:cubicBezTo>
                  <a:pt x="36" y="52"/>
                  <a:pt x="40" y="51"/>
                  <a:pt x="44" y="49"/>
                </a:cubicBezTo>
                <a:close/>
                <a:moveTo>
                  <a:pt x="42" y="14"/>
                </a:moveTo>
                <a:cubicBezTo>
                  <a:pt x="43" y="14"/>
                  <a:pt x="44" y="15"/>
                  <a:pt x="44" y="16"/>
                </a:cubicBezTo>
                <a:cubicBezTo>
                  <a:pt x="44" y="18"/>
                  <a:pt x="43" y="19"/>
                  <a:pt x="42" y="19"/>
                </a:cubicBezTo>
                <a:cubicBezTo>
                  <a:pt x="41" y="19"/>
                  <a:pt x="40" y="18"/>
                  <a:pt x="40" y="16"/>
                </a:cubicBezTo>
                <a:cubicBezTo>
                  <a:pt x="40" y="15"/>
                  <a:pt x="41" y="14"/>
                  <a:pt x="42" y="14"/>
                </a:cubicBezTo>
                <a:close/>
                <a:moveTo>
                  <a:pt x="32" y="21"/>
                </a:moveTo>
                <a:cubicBezTo>
                  <a:pt x="37" y="21"/>
                  <a:pt x="41" y="25"/>
                  <a:pt x="41" y="30"/>
                </a:cubicBezTo>
                <a:cubicBezTo>
                  <a:pt x="41" y="35"/>
                  <a:pt x="37" y="39"/>
                  <a:pt x="32" y="39"/>
                </a:cubicBezTo>
                <a:cubicBezTo>
                  <a:pt x="27" y="39"/>
                  <a:pt x="22" y="35"/>
                  <a:pt x="22" y="30"/>
                </a:cubicBezTo>
                <a:cubicBezTo>
                  <a:pt x="22" y="25"/>
                  <a:pt x="27" y="21"/>
                  <a:pt x="32" y="21"/>
                </a:cubicBezTo>
                <a:close/>
                <a:moveTo>
                  <a:pt x="28" y="28"/>
                </a:moveTo>
                <a:cubicBezTo>
                  <a:pt x="29" y="28"/>
                  <a:pt x="30" y="29"/>
                  <a:pt x="30" y="30"/>
                </a:cubicBezTo>
                <a:cubicBezTo>
                  <a:pt x="30" y="31"/>
                  <a:pt x="29" y="32"/>
                  <a:pt x="28" y="32"/>
                </a:cubicBezTo>
                <a:cubicBezTo>
                  <a:pt x="27" y="32"/>
                  <a:pt x="26" y="31"/>
                  <a:pt x="26" y="30"/>
                </a:cubicBezTo>
                <a:cubicBezTo>
                  <a:pt x="26" y="29"/>
                  <a:pt x="27" y="28"/>
                  <a:pt x="28" y="28"/>
                </a:cubicBezTo>
                <a:close/>
                <a:moveTo>
                  <a:pt x="35" y="28"/>
                </a:moveTo>
                <a:cubicBezTo>
                  <a:pt x="36" y="28"/>
                  <a:pt x="37" y="29"/>
                  <a:pt x="37" y="30"/>
                </a:cubicBezTo>
                <a:cubicBezTo>
                  <a:pt x="37" y="31"/>
                  <a:pt x="36" y="32"/>
                  <a:pt x="35" y="32"/>
                </a:cubicBezTo>
                <a:cubicBezTo>
                  <a:pt x="34" y="32"/>
                  <a:pt x="33" y="31"/>
                  <a:pt x="33" y="30"/>
                </a:cubicBezTo>
                <a:cubicBezTo>
                  <a:pt x="33" y="29"/>
                  <a:pt x="34" y="28"/>
                  <a:pt x="35" y="28"/>
                </a:cubicBezTo>
                <a:close/>
                <a:moveTo>
                  <a:pt x="21" y="14"/>
                </a:moveTo>
                <a:cubicBezTo>
                  <a:pt x="22" y="14"/>
                  <a:pt x="23" y="15"/>
                  <a:pt x="23" y="16"/>
                </a:cubicBezTo>
                <a:cubicBezTo>
                  <a:pt x="23" y="18"/>
                  <a:pt x="22" y="19"/>
                  <a:pt x="21" y="19"/>
                </a:cubicBezTo>
                <a:cubicBezTo>
                  <a:pt x="20" y="19"/>
                  <a:pt x="19" y="18"/>
                  <a:pt x="19" y="16"/>
                </a:cubicBezTo>
                <a:cubicBezTo>
                  <a:pt x="19" y="15"/>
                  <a:pt x="20" y="14"/>
                  <a:pt x="21" y="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2" name="Freeform 75"/>
          <p:cNvSpPr>
            <a:spLocks noEditPoints="1"/>
          </p:cNvSpPr>
          <p:nvPr/>
        </p:nvSpPr>
        <p:spPr bwMode="auto">
          <a:xfrm>
            <a:off x="5135870" y="2595541"/>
            <a:ext cx="673100" cy="631825"/>
          </a:xfrm>
          <a:custGeom>
            <a:avLst/>
            <a:gdLst>
              <a:gd name="T0" fmla="*/ 20093 w 67"/>
              <a:gd name="T1" fmla="*/ 501448 h 63"/>
              <a:gd name="T2" fmla="*/ 472175 w 67"/>
              <a:gd name="T3" fmla="*/ 391130 h 63"/>
              <a:gd name="T4" fmla="*/ 421943 w 67"/>
              <a:gd name="T5" fmla="*/ 471362 h 63"/>
              <a:gd name="T6" fmla="*/ 472175 w 67"/>
              <a:gd name="T7" fmla="*/ 351014 h 63"/>
              <a:gd name="T8" fmla="*/ 421943 w 67"/>
              <a:gd name="T9" fmla="*/ 290840 h 63"/>
              <a:gd name="T10" fmla="*/ 411897 w 67"/>
              <a:gd name="T11" fmla="*/ 290840 h 63"/>
              <a:gd name="T12" fmla="*/ 421943 w 67"/>
              <a:gd name="T13" fmla="*/ 300869 h 63"/>
              <a:gd name="T14" fmla="*/ 371712 w 67"/>
              <a:gd name="T15" fmla="*/ 310898 h 63"/>
              <a:gd name="T16" fmla="*/ 361666 w 67"/>
              <a:gd name="T17" fmla="*/ 320927 h 63"/>
              <a:gd name="T18" fmla="*/ 371712 w 67"/>
              <a:gd name="T19" fmla="*/ 330956 h 63"/>
              <a:gd name="T20" fmla="*/ 381758 w 67"/>
              <a:gd name="T21" fmla="*/ 330956 h 63"/>
              <a:gd name="T22" fmla="*/ 331527 w 67"/>
              <a:gd name="T23" fmla="*/ 361043 h 63"/>
              <a:gd name="T24" fmla="*/ 331527 w 67"/>
              <a:gd name="T25" fmla="*/ 371072 h 63"/>
              <a:gd name="T26" fmla="*/ 351619 w 67"/>
              <a:gd name="T27" fmla="*/ 371072 h 63"/>
              <a:gd name="T28" fmla="*/ 311434 w 67"/>
              <a:gd name="T29" fmla="*/ 411188 h 63"/>
              <a:gd name="T30" fmla="*/ 311434 w 67"/>
              <a:gd name="T31" fmla="*/ 421217 h 63"/>
              <a:gd name="T32" fmla="*/ 331527 w 67"/>
              <a:gd name="T33" fmla="*/ 421217 h 63"/>
              <a:gd name="T34" fmla="*/ 331527 w 67"/>
              <a:gd name="T35" fmla="*/ 411188 h 63"/>
              <a:gd name="T36" fmla="*/ 321481 w 67"/>
              <a:gd name="T37" fmla="*/ 481390 h 63"/>
              <a:gd name="T38" fmla="*/ 341573 w 67"/>
              <a:gd name="T39" fmla="*/ 481390 h 63"/>
              <a:gd name="T40" fmla="*/ 331527 w 67"/>
              <a:gd name="T41" fmla="*/ 471362 h 63"/>
              <a:gd name="T42" fmla="*/ 341573 w 67"/>
              <a:gd name="T43" fmla="*/ 521506 h 63"/>
              <a:gd name="T44" fmla="*/ 351619 w 67"/>
              <a:gd name="T45" fmla="*/ 531535 h 63"/>
              <a:gd name="T46" fmla="*/ 361666 w 67"/>
              <a:gd name="T47" fmla="*/ 521506 h 63"/>
              <a:gd name="T48" fmla="*/ 351619 w 67"/>
              <a:gd name="T49" fmla="*/ 511477 h 63"/>
              <a:gd name="T50" fmla="*/ 391804 w 67"/>
              <a:gd name="T51" fmla="*/ 571651 h 63"/>
              <a:gd name="T52" fmla="*/ 401851 w 67"/>
              <a:gd name="T53" fmla="*/ 561622 h 63"/>
              <a:gd name="T54" fmla="*/ 391804 w 67"/>
              <a:gd name="T55" fmla="*/ 551593 h 63"/>
              <a:gd name="T56" fmla="*/ 431990 w 67"/>
              <a:gd name="T57" fmla="*/ 591709 h 63"/>
              <a:gd name="T58" fmla="*/ 452082 w 67"/>
              <a:gd name="T59" fmla="*/ 591709 h 63"/>
              <a:gd name="T60" fmla="*/ 442036 w 67"/>
              <a:gd name="T61" fmla="*/ 571651 h 63"/>
              <a:gd name="T62" fmla="*/ 431990 w 67"/>
              <a:gd name="T63" fmla="*/ 591709 h 63"/>
              <a:gd name="T64" fmla="*/ 502313 w 67"/>
              <a:gd name="T65" fmla="*/ 591709 h 63"/>
              <a:gd name="T66" fmla="*/ 502313 w 67"/>
              <a:gd name="T67" fmla="*/ 571651 h 63"/>
              <a:gd name="T68" fmla="*/ 492267 w 67"/>
              <a:gd name="T69" fmla="*/ 581680 h 63"/>
              <a:gd name="T70" fmla="*/ 552545 w 67"/>
              <a:gd name="T71" fmla="*/ 581680 h 63"/>
              <a:gd name="T72" fmla="*/ 562591 w 67"/>
              <a:gd name="T73" fmla="*/ 571651 h 63"/>
              <a:gd name="T74" fmla="*/ 542499 w 67"/>
              <a:gd name="T75" fmla="*/ 561622 h 63"/>
              <a:gd name="T76" fmla="*/ 592730 w 67"/>
              <a:gd name="T77" fmla="*/ 541564 h 63"/>
              <a:gd name="T78" fmla="*/ 602776 w 67"/>
              <a:gd name="T79" fmla="*/ 541564 h 63"/>
              <a:gd name="T80" fmla="*/ 582684 w 67"/>
              <a:gd name="T81" fmla="*/ 521506 h 63"/>
              <a:gd name="T82" fmla="*/ 582684 w 67"/>
              <a:gd name="T83" fmla="*/ 531535 h 63"/>
              <a:gd name="T84" fmla="*/ 622869 w 67"/>
              <a:gd name="T85" fmla="*/ 491419 h 63"/>
              <a:gd name="T86" fmla="*/ 632915 w 67"/>
              <a:gd name="T87" fmla="*/ 481390 h 63"/>
              <a:gd name="T88" fmla="*/ 612822 w 67"/>
              <a:gd name="T89" fmla="*/ 481390 h 63"/>
              <a:gd name="T90" fmla="*/ 632915 w 67"/>
              <a:gd name="T91" fmla="*/ 441275 h 63"/>
              <a:gd name="T92" fmla="*/ 632915 w 67"/>
              <a:gd name="T93" fmla="*/ 421217 h 63"/>
              <a:gd name="T94" fmla="*/ 612822 w 67"/>
              <a:gd name="T95" fmla="*/ 431246 h 63"/>
              <a:gd name="T96" fmla="*/ 612822 w 67"/>
              <a:gd name="T97" fmla="*/ 441275 h 63"/>
              <a:gd name="T98" fmla="*/ 622869 w 67"/>
              <a:gd name="T99" fmla="*/ 371072 h 63"/>
              <a:gd name="T100" fmla="*/ 602776 w 67"/>
              <a:gd name="T101" fmla="*/ 371072 h 63"/>
              <a:gd name="T102" fmla="*/ 602776 w 67"/>
              <a:gd name="T103" fmla="*/ 381101 h 63"/>
              <a:gd name="T104" fmla="*/ 592730 w 67"/>
              <a:gd name="T105" fmla="*/ 330956 h 63"/>
              <a:gd name="T106" fmla="*/ 582684 w 67"/>
              <a:gd name="T107" fmla="*/ 320927 h 63"/>
              <a:gd name="T108" fmla="*/ 572637 w 67"/>
              <a:gd name="T109" fmla="*/ 340985 h 63"/>
              <a:gd name="T110" fmla="*/ 582684 w 67"/>
              <a:gd name="T111" fmla="*/ 340985 h 63"/>
              <a:gd name="T112" fmla="*/ 542499 w 67"/>
              <a:gd name="T113" fmla="*/ 290840 h 63"/>
              <a:gd name="T114" fmla="*/ 522406 w 67"/>
              <a:gd name="T115" fmla="*/ 300869 h 63"/>
              <a:gd name="T116" fmla="*/ 532452 w 67"/>
              <a:gd name="T117" fmla="*/ 310898 h 63"/>
              <a:gd name="T118" fmla="*/ 30139 w 67"/>
              <a:gd name="T119" fmla="*/ 160463 h 63"/>
              <a:gd name="T120" fmla="*/ 361666 w 67"/>
              <a:gd name="T121" fmla="*/ 230666 h 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7"/>
              <a:gd name="T184" fmla="*/ 0 h 63"/>
              <a:gd name="T185" fmla="*/ 67 w 67"/>
              <a:gd name="T186" fmla="*/ 63 h 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7" h="62">
                <a:moveTo>
                  <a:pt x="5" y="47"/>
                </a:moveTo>
                <a:cubicBezTo>
                  <a:pt x="8" y="46"/>
                  <a:pt x="12" y="46"/>
                  <a:pt x="15" y="46"/>
                </a:cubicBezTo>
                <a:cubicBezTo>
                  <a:pt x="13" y="46"/>
                  <a:pt x="11" y="46"/>
                  <a:pt x="9" y="46"/>
                </a:cubicBezTo>
                <a:cubicBezTo>
                  <a:pt x="7" y="45"/>
                  <a:pt x="6" y="44"/>
                  <a:pt x="6" y="43"/>
                </a:cubicBezTo>
                <a:cubicBezTo>
                  <a:pt x="6" y="40"/>
                  <a:pt x="6" y="38"/>
                  <a:pt x="6" y="35"/>
                </a:cubicBezTo>
                <a:cubicBezTo>
                  <a:pt x="6" y="33"/>
                  <a:pt x="7" y="32"/>
                  <a:pt x="9" y="32"/>
                </a:cubicBezTo>
                <a:cubicBezTo>
                  <a:pt x="15" y="31"/>
                  <a:pt x="21" y="31"/>
                  <a:pt x="27" y="31"/>
                </a:cubicBezTo>
                <a:cubicBezTo>
                  <a:pt x="25" y="35"/>
                  <a:pt x="24" y="39"/>
                  <a:pt x="24" y="44"/>
                </a:cubicBezTo>
                <a:cubicBezTo>
                  <a:pt x="24" y="50"/>
                  <a:pt x="26" y="56"/>
                  <a:pt x="31" y="60"/>
                </a:cubicBezTo>
                <a:cubicBezTo>
                  <a:pt x="31" y="60"/>
                  <a:pt x="31" y="61"/>
                  <a:pt x="31" y="61"/>
                </a:cubicBezTo>
                <a:cubicBezTo>
                  <a:pt x="23" y="62"/>
                  <a:pt x="14" y="61"/>
                  <a:pt x="5" y="61"/>
                </a:cubicBezTo>
                <a:cubicBezTo>
                  <a:pt x="3" y="60"/>
                  <a:pt x="2" y="59"/>
                  <a:pt x="2" y="57"/>
                </a:cubicBezTo>
                <a:cubicBezTo>
                  <a:pt x="2" y="55"/>
                  <a:pt x="2" y="52"/>
                  <a:pt x="2" y="50"/>
                </a:cubicBezTo>
                <a:cubicBezTo>
                  <a:pt x="2" y="48"/>
                  <a:pt x="3" y="47"/>
                  <a:pt x="5" y="47"/>
                </a:cubicBezTo>
                <a:close/>
                <a:moveTo>
                  <a:pt x="46" y="28"/>
                </a:moveTo>
                <a:cubicBezTo>
                  <a:pt x="47" y="27"/>
                  <a:pt x="48" y="27"/>
                  <a:pt x="49" y="28"/>
                </a:cubicBezTo>
                <a:cubicBezTo>
                  <a:pt x="49" y="28"/>
                  <a:pt x="49" y="29"/>
                  <a:pt x="49" y="30"/>
                </a:cubicBezTo>
                <a:cubicBezTo>
                  <a:pt x="48" y="30"/>
                  <a:pt x="47" y="30"/>
                  <a:pt x="46" y="30"/>
                </a:cubicBezTo>
                <a:cubicBezTo>
                  <a:pt x="46" y="29"/>
                  <a:pt x="46" y="28"/>
                  <a:pt x="46" y="28"/>
                </a:cubicBezTo>
                <a:close/>
                <a:moveTo>
                  <a:pt x="53" y="40"/>
                </a:moveTo>
                <a:cubicBezTo>
                  <a:pt x="48" y="40"/>
                  <a:pt x="48" y="40"/>
                  <a:pt x="48" y="40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9"/>
                  <a:pt x="48" y="38"/>
                  <a:pt x="48" y="38"/>
                </a:cubicBezTo>
                <a:cubicBezTo>
                  <a:pt x="48" y="38"/>
                  <a:pt x="48" y="37"/>
                  <a:pt x="47" y="37"/>
                </a:cubicBezTo>
                <a:cubicBezTo>
                  <a:pt x="47" y="37"/>
                  <a:pt x="47" y="38"/>
                  <a:pt x="47" y="38"/>
                </a:cubicBezTo>
                <a:cubicBezTo>
                  <a:pt x="47" y="38"/>
                  <a:pt x="47" y="38"/>
                  <a:pt x="47" y="39"/>
                </a:cubicBezTo>
                <a:cubicBezTo>
                  <a:pt x="47" y="39"/>
                  <a:pt x="47" y="40"/>
                  <a:pt x="47" y="40"/>
                </a:cubicBezTo>
                <a:cubicBezTo>
                  <a:pt x="47" y="41"/>
                  <a:pt x="48" y="41"/>
                  <a:pt x="49" y="42"/>
                </a:cubicBezTo>
                <a:cubicBezTo>
                  <a:pt x="51" y="43"/>
                  <a:pt x="51" y="43"/>
                  <a:pt x="52" y="43"/>
                </a:cubicBezTo>
                <a:cubicBezTo>
                  <a:pt x="52" y="44"/>
                  <a:pt x="53" y="44"/>
                  <a:pt x="53" y="45"/>
                </a:cubicBezTo>
                <a:cubicBezTo>
                  <a:pt x="53" y="46"/>
                  <a:pt x="53" y="47"/>
                  <a:pt x="53" y="48"/>
                </a:cubicBezTo>
                <a:cubicBezTo>
                  <a:pt x="53" y="49"/>
                  <a:pt x="53" y="50"/>
                  <a:pt x="52" y="51"/>
                </a:cubicBezTo>
                <a:cubicBezTo>
                  <a:pt x="51" y="52"/>
                  <a:pt x="50" y="53"/>
                  <a:pt x="49" y="53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3"/>
                  <a:pt x="47" y="53"/>
                  <a:pt x="47" y="53"/>
                </a:cubicBezTo>
                <a:cubicBezTo>
                  <a:pt x="45" y="53"/>
                  <a:pt x="44" y="52"/>
                  <a:pt x="43" y="52"/>
                </a:cubicBezTo>
                <a:cubicBezTo>
                  <a:pt x="42" y="51"/>
                  <a:pt x="42" y="49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50"/>
                  <a:pt x="48" y="49"/>
                  <a:pt x="48" y="49"/>
                </a:cubicBezTo>
                <a:cubicBezTo>
                  <a:pt x="48" y="48"/>
                  <a:pt x="48" y="47"/>
                  <a:pt x="48" y="47"/>
                </a:cubicBezTo>
                <a:cubicBezTo>
                  <a:pt x="48" y="46"/>
                  <a:pt x="47" y="46"/>
                  <a:pt x="47" y="46"/>
                </a:cubicBezTo>
                <a:cubicBezTo>
                  <a:pt x="45" y="45"/>
                  <a:pt x="44" y="44"/>
                  <a:pt x="44" y="44"/>
                </a:cubicBezTo>
                <a:cubicBezTo>
                  <a:pt x="43" y="43"/>
                  <a:pt x="43" y="43"/>
                  <a:pt x="42" y="42"/>
                </a:cubicBezTo>
                <a:cubicBezTo>
                  <a:pt x="42" y="41"/>
                  <a:pt x="42" y="40"/>
                  <a:pt x="42" y="39"/>
                </a:cubicBezTo>
                <a:cubicBezTo>
                  <a:pt x="42" y="38"/>
                  <a:pt x="42" y="37"/>
                  <a:pt x="43" y="36"/>
                </a:cubicBezTo>
                <a:cubicBezTo>
                  <a:pt x="44" y="35"/>
                  <a:pt x="45" y="35"/>
                  <a:pt x="47" y="35"/>
                </a:cubicBezTo>
                <a:cubicBezTo>
                  <a:pt x="47" y="33"/>
                  <a:pt x="47" y="33"/>
                  <a:pt x="47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1" y="35"/>
                  <a:pt x="52" y="36"/>
                </a:cubicBezTo>
                <a:cubicBezTo>
                  <a:pt x="52" y="37"/>
                  <a:pt x="53" y="38"/>
                  <a:pt x="53" y="39"/>
                </a:cubicBezTo>
                <a:cubicBezTo>
                  <a:pt x="53" y="40"/>
                  <a:pt x="53" y="40"/>
                  <a:pt x="53" y="40"/>
                </a:cubicBezTo>
                <a:close/>
                <a:moveTo>
                  <a:pt x="42" y="28"/>
                </a:move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2" y="28"/>
                  <a:pt x="42" y="28"/>
                  <a:pt x="42" y="28"/>
                </a:cubicBezTo>
                <a:close/>
                <a:moveTo>
                  <a:pt x="37" y="31"/>
                </a:move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7" y="31"/>
                  <a:pt x="37" y="31"/>
                  <a:pt x="37" y="31"/>
                </a:cubicBezTo>
                <a:close/>
                <a:moveTo>
                  <a:pt x="33" y="36"/>
                </a:move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3" y="36"/>
                  <a:pt x="33" y="36"/>
                  <a:pt x="33" y="36"/>
                </a:cubicBezTo>
                <a:close/>
                <a:moveTo>
                  <a:pt x="31" y="41"/>
                </a:move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1" y="41"/>
                  <a:pt x="31" y="41"/>
                  <a:pt x="31" y="41"/>
                </a:cubicBezTo>
                <a:close/>
                <a:moveTo>
                  <a:pt x="32" y="47"/>
                </a:move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2" y="47"/>
                  <a:pt x="32" y="47"/>
                  <a:pt x="32" y="47"/>
                </a:cubicBezTo>
                <a:close/>
                <a:moveTo>
                  <a:pt x="34" y="52"/>
                </a:move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4" y="52"/>
                  <a:pt x="34" y="52"/>
                  <a:pt x="34" y="52"/>
                </a:cubicBezTo>
                <a:close/>
                <a:moveTo>
                  <a:pt x="38" y="56"/>
                </a:moveTo>
                <a:cubicBezTo>
                  <a:pt x="38" y="56"/>
                  <a:pt x="38" y="56"/>
                  <a:pt x="38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8" y="56"/>
                  <a:pt x="38" y="56"/>
                  <a:pt x="38" y="56"/>
                </a:cubicBezTo>
                <a:close/>
                <a:moveTo>
                  <a:pt x="43" y="59"/>
                </a:move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9"/>
                  <a:pt x="43" y="59"/>
                  <a:pt x="43" y="59"/>
                </a:cubicBezTo>
                <a:close/>
                <a:moveTo>
                  <a:pt x="49" y="59"/>
                </a:move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58"/>
                  <a:pt x="50" y="58"/>
                  <a:pt x="50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9"/>
                  <a:pt x="49" y="59"/>
                  <a:pt x="49" y="59"/>
                </a:cubicBezTo>
                <a:close/>
                <a:moveTo>
                  <a:pt x="54" y="58"/>
                </a:moveTo>
                <a:cubicBezTo>
                  <a:pt x="54" y="58"/>
                  <a:pt x="54" y="58"/>
                  <a:pt x="54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8"/>
                  <a:pt x="54" y="58"/>
                  <a:pt x="54" y="58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50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2" y="50"/>
                  <a:pt x="62" y="50"/>
                  <a:pt x="62" y="50"/>
                </a:cubicBezTo>
                <a:close/>
                <a:moveTo>
                  <a:pt x="63" y="44"/>
                </a:moveTo>
                <a:cubicBezTo>
                  <a:pt x="63" y="44"/>
                  <a:pt x="63" y="44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3" y="44"/>
                  <a:pt x="63" y="44"/>
                  <a:pt x="63" y="44"/>
                </a:cubicBezTo>
                <a:close/>
                <a:moveTo>
                  <a:pt x="62" y="38"/>
                </a:move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6"/>
                  <a:pt x="62" y="36"/>
                  <a:pt x="62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62" y="38"/>
                  <a:pt x="62" y="38"/>
                  <a:pt x="62" y="38"/>
                </a:cubicBezTo>
                <a:close/>
                <a:moveTo>
                  <a:pt x="59" y="33"/>
                </a:move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9" y="33"/>
                  <a:pt x="59" y="33"/>
                  <a:pt x="59" y="33"/>
                </a:cubicBezTo>
                <a:close/>
                <a:moveTo>
                  <a:pt x="55" y="29"/>
                </a:move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3" y="30"/>
                  <a:pt x="53" y="30"/>
                  <a:pt x="53" y="30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5" y="29"/>
                  <a:pt x="55" y="29"/>
                  <a:pt x="55" y="29"/>
                </a:cubicBezTo>
                <a:close/>
                <a:moveTo>
                  <a:pt x="47" y="24"/>
                </a:moveTo>
                <a:cubicBezTo>
                  <a:pt x="36" y="24"/>
                  <a:pt x="28" y="33"/>
                  <a:pt x="28" y="44"/>
                </a:cubicBezTo>
                <a:cubicBezTo>
                  <a:pt x="28" y="54"/>
                  <a:pt x="36" y="63"/>
                  <a:pt x="47" y="63"/>
                </a:cubicBezTo>
                <a:cubicBezTo>
                  <a:pt x="58" y="63"/>
                  <a:pt x="67" y="54"/>
                  <a:pt x="67" y="44"/>
                </a:cubicBezTo>
                <a:cubicBezTo>
                  <a:pt x="67" y="33"/>
                  <a:pt x="58" y="24"/>
                  <a:pt x="47" y="24"/>
                </a:cubicBezTo>
                <a:close/>
                <a:moveTo>
                  <a:pt x="3" y="16"/>
                </a:moveTo>
                <a:cubicBezTo>
                  <a:pt x="6" y="16"/>
                  <a:pt x="10" y="16"/>
                  <a:pt x="14" y="15"/>
                </a:cubicBezTo>
                <a:cubicBezTo>
                  <a:pt x="11" y="15"/>
                  <a:pt x="9" y="15"/>
                  <a:pt x="6" y="15"/>
                </a:cubicBezTo>
                <a:cubicBezTo>
                  <a:pt x="5" y="15"/>
                  <a:pt x="3" y="13"/>
                  <a:pt x="3" y="12"/>
                </a:cubicBezTo>
                <a:cubicBezTo>
                  <a:pt x="3" y="9"/>
                  <a:pt x="3" y="7"/>
                  <a:pt x="3" y="4"/>
                </a:cubicBezTo>
                <a:cubicBezTo>
                  <a:pt x="3" y="2"/>
                  <a:pt x="5" y="1"/>
                  <a:pt x="6" y="1"/>
                </a:cubicBezTo>
                <a:cubicBezTo>
                  <a:pt x="16" y="0"/>
                  <a:pt x="27" y="0"/>
                  <a:pt x="37" y="1"/>
                </a:cubicBezTo>
                <a:cubicBezTo>
                  <a:pt x="39" y="1"/>
                  <a:pt x="40" y="2"/>
                  <a:pt x="40" y="4"/>
                </a:cubicBezTo>
                <a:cubicBezTo>
                  <a:pt x="40" y="7"/>
                  <a:pt x="40" y="9"/>
                  <a:pt x="40" y="12"/>
                </a:cubicBezTo>
                <a:cubicBezTo>
                  <a:pt x="40" y="13"/>
                  <a:pt x="39" y="15"/>
                  <a:pt x="37" y="15"/>
                </a:cubicBezTo>
                <a:cubicBezTo>
                  <a:pt x="33" y="15"/>
                  <a:pt x="30" y="15"/>
                  <a:pt x="26" y="16"/>
                </a:cubicBezTo>
                <a:cubicBezTo>
                  <a:pt x="28" y="16"/>
                  <a:pt x="31" y="16"/>
                  <a:pt x="33" y="16"/>
                </a:cubicBezTo>
                <a:cubicBezTo>
                  <a:pt x="35" y="16"/>
                  <a:pt x="36" y="18"/>
                  <a:pt x="36" y="19"/>
                </a:cubicBezTo>
                <a:cubicBezTo>
                  <a:pt x="36" y="23"/>
                  <a:pt x="36" y="23"/>
                  <a:pt x="36" y="23"/>
                </a:cubicBezTo>
                <a:cubicBezTo>
                  <a:pt x="34" y="24"/>
                  <a:pt x="32" y="25"/>
                  <a:pt x="31" y="27"/>
                </a:cubicBezTo>
                <a:cubicBezTo>
                  <a:pt x="30" y="28"/>
                  <a:pt x="29" y="29"/>
                  <a:pt x="28" y="30"/>
                </a:cubicBezTo>
                <a:cubicBezTo>
                  <a:pt x="20" y="31"/>
                  <a:pt x="11" y="31"/>
                  <a:pt x="3" y="30"/>
                </a:cubicBezTo>
                <a:cubicBezTo>
                  <a:pt x="1" y="30"/>
                  <a:pt x="0" y="28"/>
                  <a:pt x="0" y="27"/>
                </a:cubicBezTo>
                <a:cubicBezTo>
                  <a:pt x="0" y="24"/>
                  <a:pt x="0" y="22"/>
                  <a:pt x="0" y="19"/>
                </a:cubicBezTo>
                <a:cubicBezTo>
                  <a:pt x="0" y="18"/>
                  <a:pt x="1" y="16"/>
                  <a:pt x="3" y="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4" name="Freeform 77"/>
          <p:cNvSpPr>
            <a:spLocks noEditPoints="1"/>
          </p:cNvSpPr>
          <p:nvPr/>
        </p:nvSpPr>
        <p:spPr bwMode="auto">
          <a:xfrm>
            <a:off x="4353212" y="3545026"/>
            <a:ext cx="571500" cy="660400"/>
          </a:xfrm>
          <a:custGeom>
            <a:avLst/>
            <a:gdLst>
              <a:gd name="T0" fmla="*/ 60158 w 57"/>
              <a:gd name="T1" fmla="*/ 560339 h 66"/>
              <a:gd name="T2" fmla="*/ 391026 w 57"/>
              <a:gd name="T3" fmla="*/ 520315 h 66"/>
              <a:gd name="T4" fmla="*/ 431132 w 57"/>
              <a:gd name="T5" fmla="*/ 510309 h 66"/>
              <a:gd name="T6" fmla="*/ 391026 w 57"/>
              <a:gd name="T7" fmla="*/ 370224 h 66"/>
              <a:gd name="T8" fmla="*/ 451184 w 57"/>
              <a:gd name="T9" fmla="*/ 340206 h 66"/>
              <a:gd name="T10" fmla="*/ 421105 w 57"/>
              <a:gd name="T11" fmla="*/ 660400 h 66"/>
              <a:gd name="T12" fmla="*/ 0 w 57"/>
              <a:gd name="T13" fmla="*/ 640388 h 66"/>
              <a:gd name="T14" fmla="*/ 20053 w 57"/>
              <a:gd name="T15" fmla="*/ 0 h 66"/>
              <a:gd name="T16" fmla="*/ 421105 w 57"/>
              <a:gd name="T17" fmla="*/ 0 h 66"/>
              <a:gd name="T18" fmla="*/ 451184 w 57"/>
              <a:gd name="T19" fmla="*/ 60036 h 66"/>
              <a:gd name="T20" fmla="*/ 391026 w 57"/>
              <a:gd name="T21" fmla="*/ 50030 h 66"/>
              <a:gd name="T22" fmla="*/ 330868 w 57"/>
              <a:gd name="T23" fmla="*/ 100061 h 66"/>
              <a:gd name="T24" fmla="*/ 280737 w 57"/>
              <a:gd name="T25" fmla="*/ 150091 h 66"/>
              <a:gd name="T26" fmla="*/ 310816 w 57"/>
              <a:gd name="T27" fmla="*/ 170103 h 66"/>
              <a:gd name="T28" fmla="*/ 310816 w 57"/>
              <a:gd name="T29" fmla="*/ 130079 h 66"/>
              <a:gd name="T30" fmla="*/ 521368 w 57"/>
              <a:gd name="T31" fmla="*/ 120073 h 66"/>
              <a:gd name="T32" fmla="*/ 541421 w 57"/>
              <a:gd name="T33" fmla="*/ 150091 h 66"/>
              <a:gd name="T34" fmla="*/ 541421 w 57"/>
              <a:gd name="T35" fmla="*/ 270164 h 66"/>
              <a:gd name="T36" fmla="*/ 411079 w 57"/>
              <a:gd name="T37" fmla="*/ 280170 h 66"/>
              <a:gd name="T38" fmla="*/ 401053 w 57"/>
              <a:gd name="T39" fmla="*/ 280170 h 66"/>
              <a:gd name="T40" fmla="*/ 381000 w 57"/>
              <a:gd name="T41" fmla="*/ 300182 h 66"/>
              <a:gd name="T42" fmla="*/ 370974 w 57"/>
              <a:gd name="T43" fmla="*/ 280170 h 66"/>
              <a:gd name="T44" fmla="*/ 350921 w 57"/>
              <a:gd name="T45" fmla="*/ 300182 h 66"/>
              <a:gd name="T46" fmla="*/ 340895 w 57"/>
              <a:gd name="T47" fmla="*/ 340206 h 66"/>
              <a:gd name="T48" fmla="*/ 360947 w 57"/>
              <a:gd name="T49" fmla="*/ 350212 h 66"/>
              <a:gd name="T50" fmla="*/ 521368 w 57"/>
              <a:gd name="T51" fmla="*/ 300182 h 66"/>
              <a:gd name="T52" fmla="*/ 571500 w 57"/>
              <a:gd name="T53" fmla="*/ 250152 h 66"/>
              <a:gd name="T54" fmla="*/ 551447 w 57"/>
              <a:gd name="T55" fmla="*/ 120073 h 66"/>
              <a:gd name="T56" fmla="*/ 330868 w 57"/>
              <a:gd name="T57" fmla="*/ 100061 h 66"/>
              <a:gd name="T58" fmla="*/ 501316 w 57"/>
              <a:gd name="T59" fmla="*/ 200121 h 66"/>
              <a:gd name="T60" fmla="*/ 461211 w 57"/>
              <a:gd name="T61" fmla="*/ 200121 h 66"/>
              <a:gd name="T62" fmla="*/ 431132 w 57"/>
              <a:gd name="T63" fmla="*/ 180109 h 66"/>
              <a:gd name="T64" fmla="*/ 431132 w 57"/>
              <a:gd name="T65" fmla="*/ 220133 h 66"/>
              <a:gd name="T66" fmla="*/ 431132 w 57"/>
              <a:gd name="T67" fmla="*/ 180109 h 66"/>
              <a:gd name="T68" fmla="*/ 350921 w 57"/>
              <a:gd name="T69" fmla="*/ 200121 h 66"/>
              <a:gd name="T70" fmla="*/ 391026 w 57"/>
              <a:gd name="T71" fmla="*/ 200121 h 66"/>
              <a:gd name="T72" fmla="*/ 260684 w 57"/>
              <a:gd name="T73" fmla="*/ 180109 h 66"/>
              <a:gd name="T74" fmla="*/ 260684 w 57"/>
              <a:gd name="T75" fmla="*/ 330200 h 66"/>
              <a:gd name="T76" fmla="*/ 260684 w 57"/>
              <a:gd name="T77" fmla="*/ 180109 h 66"/>
              <a:gd name="T78" fmla="*/ 310816 w 57"/>
              <a:gd name="T79" fmla="*/ 350212 h 66"/>
              <a:gd name="T80" fmla="*/ 210553 w 57"/>
              <a:gd name="T81" fmla="*/ 350212 h 66"/>
              <a:gd name="T82" fmla="*/ 391026 w 57"/>
              <a:gd name="T83" fmla="*/ 490297 h 66"/>
              <a:gd name="T84" fmla="*/ 170447 w 57"/>
              <a:gd name="T85" fmla="*/ 600364 h 66"/>
              <a:gd name="T86" fmla="*/ 180474 w 57"/>
              <a:gd name="T87" fmla="*/ 620376 h 66"/>
              <a:gd name="T88" fmla="*/ 280737 w 57"/>
              <a:gd name="T89" fmla="*/ 620376 h 66"/>
              <a:gd name="T90" fmla="*/ 270711 w 57"/>
              <a:gd name="T91" fmla="*/ 590358 h 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66"/>
              <a:gd name="T140" fmla="*/ 57 w 57"/>
              <a:gd name="T141" fmla="*/ 66 h 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66">
                <a:moveTo>
                  <a:pt x="6" y="5"/>
                </a:moveTo>
                <a:cubicBezTo>
                  <a:pt x="6" y="56"/>
                  <a:pt x="6" y="56"/>
                  <a:pt x="6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40" y="52"/>
                  <a:pt x="40" y="52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4"/>
                  <a:pt x="41" y="40"/>
                  <a:pt x="39" y="37"/>
                </a:cubicBezTo>
                <a:cubicBezTo>
                  <a:pt x="43" y="34"/>
                  <a:pt x="43" y="34"/>
                  <a:pt x="43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64"/>
                  <a:pt x="45" y="64"/>
                  <a:pt x="45" y="64"/>
                </a:cubicBezTo>
                <a:cubicBezTo>
                  <a:pt x="45" y="65"/>
                  <a:pt x="44" y="66"/>
                  <a:pt x="4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5"/>
                  <a:pt x="39" y="5"/>
                  <a:pt x="39" y="5"/>
                </a:cubicBezTo>
                <a:cubicBezTo>
                  <a:pt x="6" y="5"/>
                  <a:pt x="6" y="5"/>
                  <a:pt x="6" y="5"/>
                </a:cubicBezTo>
                <a:close/>
                <a:moveTo>
                  <a:pt x="33" y="10"/>
                </a:moveTo>
                <a:cubicBezTo>
                  <a:pt x="32" y="10"/>
                  <a:pt x="31" y="11"/>
                  <a:pt x="30" y="12"/>
                </a:cubicBezTo>
                <a:cubicBezTo>
                  <a:pt x="29" y="13"/>
                  <a:pt x="28" y="14"/>
                  <a:pt x="28" y="15"/>
                </a:cubicBezTo>
                <a:cubicBezTo>
                  <a:pt x="28" y="16"/>
                  <a:pt x="28" y="16"/>
                  <a:pt x="28" y="16"/>
                </a:cubicBezTo>
                <a:cubicBezTo>
                  <a:pt x="29" y="16"/>
                  <a:pt x="30" y="16"/>
                  <a:pt x="31" y="17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4"/>
                  <a:pt x="31" y="14"/>
                  <a:pt x="31" y="13"/>
                </a:cubicBezTo>
                <a:cubicBezTo>
                  <a:pt x="32" y="13"/>
                  <a:pt x="33" y="12"/>
                  <a:pt x="33" y="12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12"/>
                  <a:pt x="53" y="13"/>
                  <a:pt x="54" y="13"/>
                </a:cubicBezTo>
                <a:cubicBezTo>
                  <a:pt x="54" y="14"/>
                  <a:pt x="54" y="14"/>
                  <a:pt x="54" y="15"/>
                </a:cubicBezTo>
                <a:cubicBezTo>
                  <a:pt x="54" y="25"/>
                  <a:pt x="54" y="25"/>
                  <a:pt x="54" y="25"/>
                </a:cubicBezTo>
                <a:cubicBezTo>
                  <a:pt x="54" y="26"/>
                  <a:pt x="54" y="27"/>
                  <a:pt x="54" y="27"/>
                </a:cubicBezTo>
                <a:cubicBezTo>
                  <a:pt x="53" y="28"/>
                  <a:pt x="52" y="28"/>
                  <a:pt x="52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37" y="31"/>
                  <a:pt x="37" y="31"/>
                  <a:pt x="37" y="31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28"/>
                  <a:pt x="38" y="28"/>
                  <a:pt x="38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5" y="29"/>
                  <a:pt x="35" y="30"/>
                  <a:pt x="35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4" y="34"/>
                  <a:pt x="34" y="34"/>
                  <a:pt x="34" y="34"/>
                </a:cubicBezTo>
                <a:cubicBezTo>
                  <a:pt x="35" y="34"/>
                  <a:pt x="35" y="34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41" y="30"/>
                  <a:pt x="41" y="30"/>
                  <a:pt x="41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3" y="30"/>
                  <a:pt x="54" y="30"/>
                  <a:pt x="55" y="29"/>
                </a:cubicBezTo>
                <a:cubicBezTo>
                  <a:pt x="56" y="28"/>
                  <a:pt x="57" y="27"/>
                  <a:pt x="57" y="25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14"/>
                  <a:pt x="56" y="13"/>
                  <a:pt x="55" y="12"/>
                </a:cubicBezTo>
                <a:cubicBezTo>
                  <a:pt x="54" y="11"/>
                  <a:pt x="53" y="10"/>
                  <a:pt x="52" y="10"/>
                </a:cubicBezTo>
                <a:cubicBezTo>
                  <a:pt x="33" y="10"/>
                  <a:pt x="33" y="10"/>
                  <a:pt x="33" y="10"/>
                </a:cubicBezTo>
                <a:close/>
                <a:moveTo>
                  <a:pt x="48" y="18"/>
                </a:moveTo>
                <a:cubicBezTo>
                  <a:pt x="49" y="18"/>
                  <a:pt x="50" y="19"/>
                  <a:pt x="50" y="20"/>
                </a:cubicBezTo>
                <a:cubicBezTo>
                  <a:pt x="50" y="21"/>
                  <a:pt x="49" y="22"/>
                  <a:pt x="48" y="22"/>
                </a:cubicBezTo>
                <a:cubicBezTo>
                  <a:pt x="47" y="22"/>
                  <a:pt x="46" y="21"/>
                  <a:pt x="46" y="20"/>
                </a:cubicBezTo>
                <a:cubicBezTo>
                  <a:pt x="46" y="19"/>
                  <a:pt x="47" y="18"/>
                  <a:pt x="48" y="18"/>
                </a:cubicBezTo>
                <a:close/>
                <a:moveTo>
                  <a:pt x="43" y="18"/>
                </a:moveTo>
                <a:cubicBezTo>
                  <a:pt x="42" y="18"/>
                  <a:pt x="41" y="19"/>
                  <a:pt x="41" y="20"/>
                </a:cubicBezTo>
                <a:cubicBezTo>
                  <a:pt x="41" y="21"/>
                  <a:pt x="42" y="22"/>
                  <a:pt x="43" y="22"/>
                </a:cubicBezTo>
                <a:cubicBezTo>
                  <a:pt x="44" y="22"/>
                  <a:pt x="44" y="21"/>
                  <a:pt x="44" y="20"/>
                </a:cubicBezTo>
                <a:cubicBezTo>
                  <a:pt x="44" y="19"/>
                  <a:pt x="44" y="18"/>
                  <a:pt x="43" y="18"/>
                </a:cubicBezTo>
                <a:close/>
                <a:moveTo>
                  <a:pt x="37" y="18"/>
                </a:moveTo>
                <a:cubicBezTo>
                  <a:pt x="36" y="18"/>
                  <a:pt x="35" y="19"/>
                  <a:pt x="35" y="20"/>
                </a:cubicBezTo>
                <a:cubicBezTo>
                  <a:pt x="35" y="21"/>
                  <a:pt x="36" y="22"/>
                  <a:pt x="37" y="22"/>
                </a:cubicBezTo>
                <a:cubicBezTo>
                  <a:pt x="38" y="22"/>
                  <a:pt x="39" y="21"/>
                  <a:pt x="39" y="20"/>
                </a:cubicBezTo>
                <a:cubicBezTo>
                  <a:pt x="39" y="19"/>
                  <a:pt x="38" y="18"/>
                  <a:pt x="37" y="18"/>
                </a:cubicBezTo>
                <a:close/>
                <a:moveTo>
                  <a:pt x="26" y="18"/>
                </a:moveTo>
                <a:cubicBezTo>
                  <a:pt x="22" y="18"/>
                  <a:pt x="19" y="22"/>
                  <a:pt x="19" y="26"/>
                </a:cubicBezTo>
                <a:cubicBezTo>
                  <a:pt x="19" y="30"/>
                  <a:pt x="22" y="33"/>
                  <a:pt x="26" y="33"/>
                </a:cubicBezTo>
                <a:cubicBezTo>
                  <a:pt x="30" y="33"/>
                  <a:pt x="33" y="30"/>
                  <a:pt x="33" y="26"/>
                </a:cubicBezTo>
                <a:cubicBezTo>
                  <a:pt x="33" y="22"/>
                  <a:pt x="30" y="18"/>
                  <a:pt x="26" y="18"/>
                </a:cubicBezTo>
                <a:close/>
                <a:moveTo>
                  <a:pt x="39" y="49"/>
                </a:moveTo>
                <a:cubicBezTo>
                  <a:pt x="39" y="41"/>
                  <a:pt x="35" y="37"/>
                  <a:pt x="31" y="35"/>
                </a:cubicBezTo>
                <a:cubicBezTo>
                  <a:pt x="26" y="42"/>
                  <a:pt x="26" y="42"/>
                  <a:pt x="26" y="42"/>
                </a:cubicBezTo>
                <a:cubicBezTo>
                  <a:pt x="21" y="35"/>
                  <a:pt x="21" y="35"/>
                  <a:pt x="21" y="35"/>
                </a:cubicBezTo>
                <a:cubicBezTo>
                  <a:pt x="17" y="37"/>
                  <a:pt x="13" y="41"/>
                  <a:pt x="13" y="49"/>
                </a:cubicBezTo>
                <a:cubicBezTo>
                  <a:pt x="22" y="52"/>
                  <a:pt x="31" y="52"/>
                  <a:pt x="39" y="49"/>
                </a:cubicBezTo>
                <a:close/>
                <a:moveTo>
                  <a:pt x="18" y="59"/>
                </a:moveTo>
                <a:cubicBezTo>
                  <a:pt x="17" y="59"/>
                  <a:pt x="17" y="60"/>
                  <a:pt x="17" y="60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2"/>
                  <a:pt x="18" y="62"/>
                </a:cubicBezTo>
                <a:cubicBezTo>
                  <a:pt x="27" y="62"/>
                  <a:pt x="27" y="62"/>
                  <a:pt x="27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60"/>
                  <a:pt x="28" y="59"/>
                  <a:pt x="27" y="59"/>
                </a:cubicBezTo>
                <a:lnTo>
                  <a:pt x="18" y="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78" name="组合 117"/>
          <p:cNvGrpSpPr/>
          <p:nvPr/>
        </p:nvGrpSpPr>
        <p:grpSpPr>
          <a:xfrm>
            <a:off x="1491023" y="4704347"/>
            <a:ext cx="835740" cy="543167"/>
            <a:chOff x="0" y="0"/>
            <a:chExt cx="1635125" cy="1063625"/>
          </a:xfrm>
          <a:solidFill>
            <a:schemeClr val="accent3"/>
          </a:solidFill>
          <a:effectLst/>
        </p:grpSpPr>
        <p:sp>
          <p:nvSpPr>
            <p:cNvPr id="179" name="Line 18"/>
            <p:cNvSpPr>
              <a:spLocks noChangeShapeType="1"/>
            </p:cNvSpPr>
            <p:nvPr/>
          </p:nvSpPr>
          <p:spPr bwMode="auto">
            <a:xfrm>
              <a:off x="1535113" y="874713"/>
              <a:ext cx="1" cy="1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0" name="Line 19"/>
            <p:cNvSpPr>
              <a:spLocks noChangeShapeType="1"/>
            </p:cNvSpPr>
            <p:nvPr/>
          </p:nvSpPr>
          <p:spPr bwMode="auto">
            <a:xfrm>
              <a:off x="1535113" y="874713"/>
              <a:ext cx="1" cy="1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1" name="Freeform 20"/>
            <p:cNvSpPr>
              <a:spLocks noChangeArrowheads="1"/>
            </p:cNvSpPr>
            <p:nvPr/>
          </p:nvSpPr>
          <p:spPr bwMode="auto">
            <a:xfrm>
              <a:off x="233363" y="2809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2" name="Freeform 21"/>
            <p:cNvSpPr>
              <a:spLocks noChangeArrowheads="1"/>
            </p:cNvSpPr>
            <p:nvPr/>
          </p:nvSpPr>
          <p:spPr bwMode="auto">
            <a:xfrm>
              <a:off x="563563" y="463550"/>
              <a:ext cx="61912" cy="111125"/>
            </a:xfrm>
            <a:custGeom>
              <a:avLst/>
              <a:gdLst>
                <a:gd name="T0" fmla="*/ 0 w 22"/>
                <a:gd name="T1" fmla="*/ 0 h 40"/>
                <a:gd name="T2" fmla="*/ 0 w 22"/>
                <a:gd name="T3" fmla="*/ 38 h 40"/>
                <a:gd name="T4" fmla="*/ 22 w 22"/>
                <a:gd name="T5" fmla="*/ 38 h 40"/>
                <a:gd name="T6" fmla="*/ 22 w 22"/>
                <a:gd name="T7" fmla="*/ 40 h 40"/>
                <a:gd name="T8" fmla="*/ 22 w 22"/>
                <a:gd name="T9" fmla="*/ 0 h 40"/>
                <a:gd name="T10" fmla="*/ 0 w 22"/>
                <a:gd name="T11" fmla="*/ 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40"/>
                <a:gd name="T20" fmla="*/ 22 w 22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40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2" y="38"/>
                    <a:pt x="19" y="38"/>
                    <a:pt x="22" y="38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7" y="1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3" name="Freeform 22"/>
            <p:cNvSpPr>
              <a:spLocks noChangeArrowheads="1"/>
            </p:cNvSpPr>
            <p:nvPr/>
          </p:nvSpPr>
          <p:spPr bwMode="auto">
            <a:xfrm>
              <a:off x="563563" y="0"/>
              <a:ext cx="1071562" cy="781050"/>
            </a:xfrm>
            <a:custGeom>
              <a:avLst/>
              <a:gdLst>
                <a:gd name="T0" fmla="*/ 357 w 386"/>
                <a:gd name="T1" fmla="*/ 0 h 281"/>
                <a:gd name="T2" fmla="*/ 28 w 386"/>
                <a:gd name="T3" fmla="*/ 0 h 281"/>
                <a:gd name="T4" fmla="*/ 0 w 386"/>
                <a:gd name="T5" fmla="*/ 29 h 281"/>
                <a:gd name="T6" fmla="*/ 0 w 386"/>
                <a:gd name="T7" fmla="*/ 161 h 281"/>
                <a:gd name="T8" fmla="*/ 22 w 386"/>
                <a:gd name="T9" fmla="*/ 161 h 281"/>
                <a:gd name="T10" fmla="*/ 22 w 386"/>
                <a:gd name="T11" fmla="*/ 43 h 281"/>
                <a:gd name="T12" fmla="*/ 47 w 386"/>
                <a:gd name="T13" fmla="*/ 19 h 281"/>
                <a:gd name="T14" fmla="*/ 339 w 386"/>
                <a:gd name="T15" fmla="*/ 19 h 281"/>
                <a:gd name="T16" fmla="*/ 365 w 386"/>
                <a:gd name="T17" fmla="*/ 43 h 281"/>
                <a:gd name="T18" fmla="*/ 365 w 386"/>
                <a:gd name="T19" fmla="*/ 232 h 281"/>
                <a:gd name="T20" fmla="*/ 339 w 386"/>
                <a:gd name="T21" fmla="*/ 256 h 281"/>
                <a:gd name="T22" fmla="*/ 47 w 386"/>
                <a:gd name="T23" fmla="*/ 256 h 281"/>
                <a:gd name="T24" fmla="*/ 22 w 386"/>
                <a:gd name="T25" fmla="*/ 232 h 281"/>
                <a:gd name="T26" fmla="*/ 22 w 386"/>
                <a:gd name="T27" fmla="*/ 211 h 281"/>
                <a:gd name="T28" fmla="*/ 0 w 386"/>
                <a:gd name="T29" fmla="*/ 212 h 281"/>
                <a:gd name="T30" fmla="*/ 0 w 386"/>
                <a:gd name="T31" fmla="*/ 252 h 281"/>
                <a:gd name="T32" fmla="*/ 28 w 386"/>
                <a:gd name="T33" fmla="*/ 281 h 281"/>
                <a:gd name="T34" fmla="*/ 357 w 386"/>
                <a:gd name="T35" fmla="*/ 281 h 281"/>
                <a:gd name="T36" fmla="*/ 386 w 386"/>
                <a:gd name="T37" fmla="*/ 252 h 281"/>
                <a:gd name="T38" fmla="*/ 386 w 386"/>
                <a:gd name="T39" fmla="*/ 29 h 281"/>
                <a:gd name="T40" fmla="*/ 357 w 386"/>
                <a:gd name="T41" fmla="*/ 0 h 2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6"/>
                <a:gd name="T64" fmla="*/ 0 h 281"/>
                <a:gd name="T65" fmla="*/ 386 w 386"/>
                <a:gd name="T66" fmla="*/ 281 h 2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6" h="281">
                  <a:moveTo>
                    <a:pt x="357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5" y="162"/>
                    <a:pt x="17" y="161"/>
                    <a:pt x="22" y="161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30"/>
                    <a:pt x="33" y="19"/>
                    <a:pt x="47" y="19"/>
                  </a:cubicBezTo>
                  <a:cubicBezTo>
                    <a:pt x="339" y="19"/>
                    <a:pt x="339" y="19"/>
                    <a:pt x="339" y="19"/>
                  </a:cubicBezTo>
                  <a:cubicBezTo>
                    <a:pt x="354" y="19"/>
                    <a:pt x="365" y="30"/>
                    <a:pt x="365" y="43"/>
                  </a:cubicBezTo>
                  <a:cubicBezTo>
                    <a:pt x="365" y="232"/>
                    <a:pt x="365" y="232"/>
                    <a:pt x="365" y="232"/>
                  </a:cubicBezTo>
                  <a:cubicBezTo>
                    <a:pt x="365" y="245"/>
                    <a:pt x="354" y="256"/>
                    <a:pt x="339" y="256"/>
                  </a:cubicBezTo>
                  <a:cubicBezTo>
                    <a:pt x="47" y="256"/>
                    <a:pt x="47" y="256"/>
                    <a:pt x="47" y="256"/>
                  </a:cubicBezTo>
                  <a:cubicBezTo>
                    <a:pt x="33" y="256"/>
                    <a:pt x="22" y="245"/>
                    <a:pt x="22" y="232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19" y="211"/>
                    <a:pt x="7" y="212"/>
                    <a:pt x="0" y="21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8"/>
                    <a:pt x="13" y="281"/>
                    <a:pt x="28" y="281"/>
                  </a:cubicBezTo>
                  <a:cubicBezTo>
                    <a:pt x="357" y="281"/>
                    <a:pt x="357" y="281"/>
                    <a:pt x="357" y="281"/>
                  </a:cubicBezTo>
                  <a:cubicBezTo>
                    <a:pt x="373" y="281"/>
                    <a:pt x="386" y="268"/>
                    <a:pt x="386" y="252"/>
                  </a:cubicBezTo>
                  <a:cubicBezTo>
                    <a:pt x="386" y="29"/>
                    <a:pt x="386" y="29"/>
                    <a:pt x="386" y="29"/>
                  </a:cubicBezTo>
                  <a:cubicBezTo>
                    <a:pt x="386" y="13"/>
                    <a:pt x="373" y="0"/>
                    <a:pt x="3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4" name="Freeform 23"/>
            <p:cNvSpPr>
              <a:spLocks noChangeArrowheads="1"/>
            </p:cNvSpPr>
            <p:nvPr/>
          </p:nvSpPr>
          <p:spPr bwMode="auto">
            <a:xfrm>
              <a:off x="0" y="58738"/>
              <a:ext cx="989012" cy="1004887"/>
            </a:xfrm>
            <a:custGeom>
              <a:avLst/>
              <a:gdLst>
                <a:gd name="T0" fmla="*/ 25 w 356"/>
                <a:gd name="T1" fmla="*/ 355 h 362"/>
                <a:gd name="T2" fmla="*/ 138 w 356"/>
                <a:gd name="T3" fmla="*/ 362 h 362"/>
                <a:gd name="T4" fmla="*/ 146 w 356"/>
                <a:gd name="T5" fmla="*/ 302 h 362"/>
                <a:gd name="T6" fmla="*/ 171 w 356"/>
                <a:gd name="T7" fmla="*/ 327 h 362"/>
                <a:gd name="T8" fmla="*/ 172 w 356"/>
                <a:gd name="T9" fmla="*/ 244 h 362"/>
                <a:gd name="T10" fmla="*/ 242 w 356"/>
                <a:gd name="T11" fmla="*/ 182 h 362"/>
                <a:gd name="T12" fmla="*/ 296 w 356"/>
                <a:gd name="T13" fmla="*/ 167 h 362"/>
                <a:gd name="T14" fmla="*/ 305 w 356"/>
                <a:gd name="T15" fmla="*/ 155 h 362"/>
                <a:gd name="T16" fmla="*/ 347 w 356"/>
                <a:gd name="T17" fmla="*/ 140 h 362"/>
                <a:gd name="T18" fmla="*/ 353 w 356"/>
                <a:gd name="T19" fmla="*/ 132 h 362"/>
                <a:gd name="T20" fmla="*/ 347 w 356"/>
                <a:gd name="T21" fmla="*/ 122 h 362"/>
                <a:gd name="T22" fmla="*/ 318 w 356"/>
                <a:gd name="T23" fmla="*/ 128 h 362"/>
                <a:gd name="T24" fmla="*/ 320 w 356"/>
                <a:gd name="T25" fmla="*/ 117 h 362"/>
                <a:gd name="T26" fmla="*/ 305 w 356"/>
                <a:gd name="T27" fmla="*/ 124 h 362"/>
                <a:gd name="T28" fmla="*/ 214 w 356"/>
                <a:gd name="T29" fmla="*/ 147 h 362"/>
                <a:gd name="T30" fmla="*/ 188 w 356"/>
                <a:gd name="T31" fmla="*/ 137 h 362"/>
                <a:gd name="T32" fmla="*/ 169 w 356"/>
                <a:gd name="T33" fmla="*/ 128 h 362"/>
                <a:gd name="T34" fmla="*/ 120 w 356"/>
                <a:gd name="T35" fmla="*/ 99 h 362"/>
                <a:gd name="T36" fmla="*/ 123 w 356"/>
                <a:gd name="T37" fmla="*/ 120 h 362"/>
                <a:gd name="T38" fmla="*/ 140 w 356"/>
                <a:gd name="T39" fmla="*/ 193 h 362"/>
                <a:gd name="T40" fmla="*/ 143 w 356"/>
                <a:gd name="T41" fmla="*/ 211 h 362"/>
                <a:gd name="T42" fmla="*/ 146 w 356"/>
                <a:gd name="T43" fmla="*/ 235 h 362"/>
                <a:gd name="T44" fmla="*/ 146 w 356"/>
                <a:gd name="T45" fmla="*/ 249 h 362"/>
                <a:gd name="T46" fmla="*/ 146 w 356"/>
                <a:gd name="T47" fmla="*/ 261 h 362"/>
                <a:gd name="T48" fmla="*/ 118 w 356"/>
                <a:gd name="T49" fmla="*/ 273 h 362"/>
                <a:gd name="T50" fmla="*/ 123 w 356"/>
                <a:gd name="T51" fmla="*/ 266 h 362"/>
                <a:gd name="T52" fmla="*/ 131 w 356"/>
                <a:gd name="T53" fmla="*/ 197 h 362"/>
                <a:gd name="T54" fmla="*/ 119 w 356"/>
                <a:gd name="T55" fmla="*/ 121 h 362"/>
                <a:gd name="T56" fmla="*/ 120 w 356"/>
                <a:gd name="T57" fmla="*/ 99 h 362"/>
                <a:gd name="T58" fmla="*/ 124 w 356"/>
                <a:gd name="T59" fmla="*/ 92 h 362"/>
                <a:gd name="T60" fmla="*/ 146 w 356"/>
                <a:gd name="T61" fmla="*/ 39 h 362"/>
                <a:gd name="T62" fmla="*/ 86 w 356"/>
                <a:gd name="T63" fmla="*/ 42 h 362"/>
                <a:gd name="T64" fmla="*/ 85 w 356"/>
                <a:gd name="T65" fmla="*/ 64 h 362"/>
                <a:gd name="T66" fmla="*/ 87 w 356"/>
                <a:gd name="T67" fmla="*/ 78 h 362"/>
                <a:gd name="T68" fmla="*/ 84 w 356"/>
                <a:gd name="T69" fmla="*/ 80 h 362"/>
                <a:gd name="T70" fmla="*/ 101 w 356"/>
                <a:gd name="T71" fmla="*/ 115 h 362"/>
                <a:gd name="T72" fmla="*/ 110 w 356"/>
                <a:gd name="T73" fmla="*/ 171 h 362"/>
                <a:gd name="T74" fmla="*/ 81 w 356"/>
                <a:gd name="T75" fmla="*/ 83 h 362"/>
                <a:gd name="T76" fmla="*/ 84 w 356"/>
                <a:gd name="T77" fmla="*/ 80 h 362"/>
                <a:gd name="T78" fmla="*/ 70 w 356"/>
                <a:gd name="T79" fmla="*/ 94 h 362"/>
                <a:gd name="T80" fmla="*/ 19 w 356"/>
                <a:gd name="T81" fmla="*/ 120 h 362"/>
                <a:gd name="T82" fmla="*/ 9 w 356"/>
                <a:gd name="T83" fmla="*/ 165 h 362"/>
                <a:gd name="T84" fmla="*/ 8 w 356"/>
                <a:gd name="T85" fmla="*/ 327 h 3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56"/>
                <a:gd name="T130" fmla="*/ 0 h 362"/>
                <a:gd name="T131" fmla="*/ 356 w 356"/>
                <a:gd name="T132" fmla="*/ 362 h 3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56" h="362">
                  <a:moveTo>
                    <a:pt x="16" y="327"/>
                  </a:moveTo>
                  <a:cubicBezTo>
                    <a:pt x="15" y="352"/>
                    <a:pt x="25" y="355"/>
                    <a:pt x="25" y="355"/>
                  </a:cubicBezTo>
                  <a:cubicBezTo>
                    <a:pt x="26" y="357"/>
                    <a:pt x="30" y="360"/>
                    <a:pt x="33" y="362"/>
                  </a:cubicBezTo>
                  <a:cubicBezTo>
                    <a:pt x="138" y="362"/>
                    <a:pt x="138" y="362"/>
                    <a:pt x="138" y="362"/>
                  </a:cubicBezTo>
                  <a:cubicBezTo>
                    <a:pt x="138" y="358"/>
                    <a:pt x="139" y="356"/>
                    <a:pt x="139" y="354"/>
                  </a:cubicBezTo>
                  <a:cubicBezTo>
                    <a:pt x="141" y="346"/>
                    <a:pt x="146" y="302"/>
                    <a:pt x="146" y="302"/>
                  </a:cubicBezTo>
                  <a:cubicBezTo>
                    <a:pt x="146" y="299"/>
                    <a:pt x="154" y="301"/>
                    <a:pt x="154" y="301"/>
                  </a:cubicBezTo>
                  <a:cubicBezTo>
                    <a:pt x="154" y="307"/>
                    <a:pt x="171" y="327"/>
                    <a:pt x="171" y="327"/>
                  </a:cubicBezTo>
                  <a:cubicBezTo>
                    <a:pt x="184" y="338"/>
                    <a:pt x="180" y="326"/>
                    <a:pt x="180" y="326"/>
                  </a:cubicBezTo>
                  <a:cubicBezTo>
                    <a:pt x="178" y="324"/>
                    <a:pt x="172" y="244"/>
                    <a:pt x="172" y="244"/>
                  </a:cubicBezTo>
                  <a:cubicBezTo>
                    <a:pt x="170" y="240"/>
                    <a:pt x="171" y="178"/>
                    <a:pt x="171" y="178"/>
                  </a:cubicBezTo>
                  <a:cubicBezTo>
                    <a:pt x="185" y="188"/>
                    <a:pt x="242" y="182"/>
                    <a:pt x="242" y="182"/>
                  </a:cubicBezTo>
                  <a:cubicBezTo>
                    <a:pt x="255" y="180"/>
                    <a:pt x="296" y="173"/>
                    <a:pt x="296" y="173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23" y="158"/>
                    <a:pt x="344" y="144"/>
                    <a:pt x="344" y="144"/>
                  </a:cubicBezTo>
                  <a:cubicBezTo>
                    <a:pt x="348" y="142"/>
                    <a:pt x="347" y="140"/>
                    <a:pt x="347" y="140"/>
                  </a:cubicBezTo>
                  <a:cubicBezTo>
                    <a:pt x="352" y="136"/>
                    <a:pt x="352" y="136"/>
                    <a:pt x="352" y="136"/>
                  </a:cubicBezTo>
                  <a:cubicBezTo>
                    <a:pt x="356" y="133"/>
                    <a:pt x="353" y="132"/>
                    <a:pt x="353" y="132"/>
                  </a:cubicBezTo>
                  <a:cubicBezTo>
                    <a:pt x="356" y="128"/>
                    <a:pt x="351" y="125"/>
                    <a:pt x="351" y="125"/>
                  </a:cubicBezTo>
                  <a:cubicBezTo>
                    <a:pt x="351" y="122"/>
                    <a:pt x="347" y="122"/>
                    <a:pt x="347" y="122"/>
                  </a:cubicBezTo>
                  <a:cubicBezTo>
                    <a:pt x="347" y="122"/>
                    <a:pt x="339" y="124"/>
                    <a:pt x="333" y="126"/>
                  </a:cubicBezTo>
                  <a:cubicBezTo>
                    <a:pt x="327" y="128"/>
                    <a:pt x="318" y="128"/>
                    <a:pt x="318" y="128"/>
                  </a:cubicBezTo>
                  <a:cubicBezTo>
                    <a:pt x="312" y="127"/>
                    <a:pt x="315" y="123"/>
                    <a:pt x="315" y="123"/>
                  </a:cubicBezTo>
                  <a:cubicBezTo>
                    <a:pt x="317" y="122"/>
                    <a:pt x="320" y="117"/>
                    <a:pt x="320" y="117"/>
                  </a:cubicBezTo>
                  <a:cubicBezTo>
                    <a:pt x="320" y="112"/>
                    <a:pt x="315" y="113"/>
                    <a:pt x="313" y="116"/>
                  </a:cubicBezTo>
                  <a:cubicBezTo>
                    <a:pt x="311" y="118"/>
                    <a:pt x="308" y="119"/>
                    <a:pt x="305" y="124"/>
                  </a:cubicBezTo>
                  <a:cubicBezTo>
                    <a:pt x="302" y="129"/>
                    <a:pt x="298" y="135"/>
                    <a:pt x="298" y="135"/>
                  </a:cubicBezTo>
                  <a:cubicBezTo>
                    <a:pt x="285" y="143"/>
                    <a:pt x="218" y="147"/>
                    <a:pt x="214" y="147"/>
                  </a:cubicBezTo>
                  <a:cubicBezTo>
                    <a:pt x="211" y="148"/>
                    <a:pt x="205" y="146"/>
                    <a:pt x="202" y="146"/>
                  </a:cubicBezTo>
                  <a:cubicBezTo>
                    <a:pt x="199" y="146"/>
                    <a:pt x="192" y="141"/>
                    <a:pt x="188" y="137"/>
                  </a:cubicBezTo>
                  <a:cubicBezTo>
                    <a:pt x="183" y="134"/>
                    <a:pt x="179" y="139"/>
                    <a:pt x="176" y="136"/>
                  </a:cubicBezTo>
                  <a:cubicBezTo>
                    <a:pt x="173" y="132"/>
                    <a:pt x="173" y="130"/>
                    <a:pt x="169" y="128"/>
                  </a:cubicBezTo>
                  <a:cubicBezTo>
                    <a:pt x="166" y="125"/>
                    <a:pt x="162" y="117"/>
                    <a:pt x="162" y="117"/>
                  </a:cubicBezTo>
                  <a:cubicBezTo>
                    <a:pt x="155" y="103"/>
                    <a:pt x="120" y="99"/>
                    <a:pt x="120" y="99"/>
                  </a:cubicBezTo>
                  <a:cubicBezTo>
                    <a:pt x="122" y="100"/>
                    <a:pt x="122" y="100"/>
                    <a:pt x="122" y="100"/>
                  </a:cubicBezTo>
                  <a:cubicBezTo>
                    <a:pt x="120" y="101"/>
                    <a:pt x="123" y="113"/>
                    <a:pt x="123" y="120"/>
                  </a:cubicBezTo>
                  <a:cubicBezTo>
                    <a:pt x="123" y="127"/>
                    <a:pt x="131" y="145"/>
                    <a:pt x="136" y="156"/>
                  </a:cubicBezTo>
                  <a:cubicBezTo>
                    <a:pt x="141" y="166"/>
                    <a:pt x="140" y="189"/>
                    <a:pt x="140" y="193"/>
                  </a:cubicBezTo>
                  <a:cubicBezTo>
                    <a:pt x="141" y="197"/>
                    <a:pt x="141" y="195"/>
                    <a:pt x="142" y="198"/>
                  </a:cubicBezTo>
                  <a:cubicBezTo>
                    <a:pt x="142" y="201"/>
                    <a:pt x="143" y="207"/>
                    <a:pt x="143" y="211"/>
                  </a:cubicBezTo>
                  <a:cubicBezTo>
                    <a:pt x="144" y="215"/>
                    <a:pt x="146" y="222"/>
                    <a:pt x="147" y="225"/>
                  </a:cubicBezTo>
                  <a:cubicBezTo>
                    <a:pt x="147" y="227"/>
                    <a:pt x="146" y="233"/>
                    <a:pt x="146" y="235"/>
                  </a:cubicBezTo>
                  <a:cubicBezTo>
                    <a:pt x="145" y="238"/>
                    <a:pt x="145" y="239"/>
                    <a:pt x="146" y="241"/>
                  </a:cubicBezTo>
                  <a:cubicBezTo>
                    <a:pt x="147" y="244"/>
                    <a:pt x="146" y="247"/>
                    <a:pt x="146" y="249"/>
                  </a:cubicBezTo>
                  <a:cubicBezTo>
                    <a:pt x="146" y="252"/>
                    <a:pt x="148" y="252"/>
                    <a:pt x="148" y="254"/>
                  </a:cubicBezTo>
                  <a:cubicBezTo>
                    <a:pt x="149" y="257"/>
                    <a:pt x="148" y="259"/>
                    <a:pt x="146" y="261"/>
                  </a:cubicBezTo>
                  <a:cubicBezTo>
                    <a:pt x="144" y="263"/>
                    <a:pt x="148" y="267"/>
                    <a:pt x="148" y="267"/>
                  </a:cubicBezTo>
                  <a:cubicBezTo>
                    <a:pt x="144" y="274"/>
                    <a:pt x="118" y="273"/>
                    <a:pt x="118" y="273"/>
                  </a:cubicBezTo>
                  <a:cubicBezTo>
                    <a:pt x="118" y="262"/>
                    <a:pt x="118" y="262"/>
                    <a:pt x="118" y="262"/>
                  </a:cubicBezTo>
                  <a:cubicBezTo>
                    <a:pt x="123" y="266"/>
                    <a:pt x="123" y="266"/>
                    <a:pt x="123" y="266"/>
                  </a:cubicBezTo>
                  <a:cubicBezTo>
                    <a:pt x="129" y="254"/>
                    <a:pt x="129" y="254"/>
                    <a:pt x="129" y="254"/>
                  </a:cubicBezTo>
                  <a:cubicBezTo>
                    <a:pt x="129" y="254"/>
                    <a:pt x="131" y="216"/>
                    <a:pt x="131" y="197"/>
                  </a:cubicBezTo>
                  <a:cubicBezTo>
                    <a:pt x="130" y="179"/>
                    <a:pt x="121" y="138"/>
                    <a:pt x="121" y="138"/>
                  </a:cubicBezTo>
                  <a:cubicBezTo>
                    <a:pt x="119" y="131"/>
                    <a:pt x="119" y="121"/>
                    <a:pt x="119" y="121"/>
                  </a:cubicBezTo>
                  <a:cubicBezTo>
                    <a:pt x="124" y="108"/>
                    <a:pt x="113" y="106"/>
                    <a:pt x="113" y="106"/>
                  </a:cubicBezTo>
                  <a:cubicBezTo>
                    <a:pt x="120" y="99"/>
                    <a:pt x="120" y="99"/>
                    <a:pt x="120" y="99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21" y="94"/>
                    <a:pt x="124" y="92"/>
                    <a:pt x="124" y="92"/>
                  </a:cubicBezTo>
                  <a:cubicBezTo>
                    <a:pt x="142" y="77"/>
                    <a:pt x="141" y="57"/>
                    <a:pt x="141" y="57"/>
                  </a:cubicBezTo>
                  <a:cubicBezTo>
                    <a:pt x="144" y="55"/>
                    <a:pt x="146" y="39"/>
                    <a:pt x="146" y="39"/>
                  </a:cubicBezTo>
                  <a:cubicBezTo>
                    <a:pt x="142" y="0"/>
                    <a:pt x="103" y="15"/>
                    <a:pt x="103" y="15"/>
                  </a:cubicBezTo>
                  <a:cubicBezTo>
                    <a:pt x="89" y="17"/>
                    <a:pt x="86" y="42"/>
                    <a:pt x="86" y="42"/>
                  </a:cubicBezTo>
                  <a:cubicBezTo>
                    <a:pt x="81" y="47"/>
                    <a:pt x="88" y="64"/>
                    <a:pt x="88" y="64"/>
                  </a:cubicBezTo>
                  <a:cubicBezTo>
                    <a:pt x="87" y="65"/>
                    <a:pt x="85" y="64"/>
                    <a:pt x="85" y="64"/>
                  </a:cubicBezTo>
                  <a:cubicBezTo>
                    <a:pt x="84" y="66"/>
                    <a:pt x="88" y="67"/>
                    <a:pt x="88" y="67"/>
                  </a:cubicBezTo>
                  <a:cubicBezTo>
                    <a:pt x="89" y="67"/>
                    <a:pt x="87" y="78"/>
                    <a:pt x="87" y="78"/>
                  </a:cubicBezTo>
                  <a:cubicBezTo>
                    <a:pt x="86" y="78"/>
                    <a:pt x="85" y="79"/>
                    <a:pt x="8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1"/>
                    <a:pt x="83" y="85"/>
                    <a:pt x="110" y="106"/>
                  </a:cubicBezTo>
                  <a:cubicBezTo>
                    <a:pt x="110" y="106"/>
                    <a:pt x="99" y="113"/>
                    <a:pt x="101" y="115"/>
                  </a:cubicBezTo>
                  <a:cubicBezTo>
                    <a:pt x="101" y="115"/>
                    <a:pt x="105" y="123"/>
                    <a:pt x="108" y="123"/>
                  </a:cubicBezTo>
                  <a:cubicBezTo>
                    <a:pt x="108" y="123"/>
                    <a:pt x="108" y="164"/>
                    <a:pt x="110" y="171"/>
                  </a:cubicBezTo>
                  <a:cubicBezTo>
                    <a:pt x="110" y="171"/>
                    <a:pt x="91" y="103"/>
                    <a:pt x="80" y="92"/>
                  </a:cubicBezTo>
                  <a:cubicBezTo>
                    <a:pt x="80" y="92"/>
                    <a:pt x="79" y="85"/>
                    <a:pt x="81" y="83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2" y="81"/>
                    <a:pt x="81" y="83"/>
                    <a:pt x="81" y="83"/>
                  </a:cubicBezTo>
                  <a:cubicBezTo>
                    <a:pt x="79" y="83"/>
                    <a:pt x="73" y="91"/>
                    <a:pt x="70" y="94"/>
                  </a:cubicBezTo>
                  <a:cubicBezTo>
                    <a:pt x="67" y="98"/>
                    <a:pt x="57" y="101"/>
                    <a:pt x="37" y="105"/>
                  </a:cubicBezTo>
                  <a:cubicBezTo>
                    <a:pt x="17" y="109"/>
                    <a:pt x="19" y="119"/>
                    <a:pt x="19" y="120"/>
                  </a:cubicBezTo>
                  <a:cubicBezTo>
                    <a:pt x="19" y="121"/>
                    <a:pt x="16" y="144"/>
                    <a:pt x="14" y="147"/>
                  </a:cubicBezTo>
                  <a:cubicBezTo>
                    <a:pt x="13" y="151"/>
                    <a:pt x="8" y="150"/>
                    <a:pt x="9" y="165"/>
                  </a:cubicBezTo>
                  <a:cubicBezTo>
                    <a:pt x="10" y="180"/>
                    <a:pt x="5" y="202"/>
                    <a:pt x="2" y="218"/>
                  </a:cubicBezTo>
                  <a:cubicBezTo>
                    <a:pt x="0" y="233"/>
                    <a:pt x="8" y="327"/>
                    <a:pt x="8" y="327"/>
                  </a:cubicBezTo>
                  <a:lnTo>
                    <a:pt x="16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5" name="Freeform 24"/>
            <p:cNvSpPr>
              <a:spLocks noEditPoints="1" noChangeArrowheads="1"/>
            </p:cNvSpPr>
            <p:nvPr/>
          </p:nvSpPr>
          <p:spPr bwMode="auto">
            <a:xfrm>
              <a:off x="650875" y="74613"/>
              <a:ext cx="901700" cy="611187"/>
            </a:xfrm>
            <a:custGeom>
              <a:avLst/>
              <a:gdLst>
                <a:gd name="T0" fmla="*/ 301 w 325"/>
                <a:gd name="T1" fmla="*/ 0 h 220"/>
                <a:gd name="T2" fmla="*/ 24 w 325"/>
                <a:gd name="T3" fmla="*/ 0 h 220"/>
                <a:gd name="T4" fmla="*/ 0 w 325"/>
                <a:gd name="T5" fmla="*/ 23 h 220"/>
                <a:gd name="T6" fmla="*/ 0 w 325"/>
                <a:gd name="T7" fmla="*/ 133 h 220"/>
                <a:gd name="T8" fmla="*/ 57 w 325"/>
                <a:gd name="T9" fmla="*/ 122 h 220"/>
                <a:gd name="T10" fmla="*/ 67 w 325"/>
                <a:gd name="T11" fmla="*/ 107 h 220"/>
                <a:gd name="T12" fmla="*/ 77 w 325"/>
                <a:gd name="T13" fmla="*/ 101 h 220"/>
                <a:gd name="T14" fmla="*/ 90 w 325"/>
                <a:gd name="T15" fmla="*/ 110 h 220"/>
                <a:gd name="T16" fmla="*/ 102 w 325"/>
                <a:gd name="T17" fmla="*/ 113 h 220"/>
                <a:gd name="T18" fmla="*/ 124 w 325"/>
                <a:gd name="T19" fmla="*/ 117 h 220"/>
                <a:gd name="T20" fmla="*/ 121 w 325"/>
                <a:gd name="T21" fmla="*/ 137 h 220"/>
                <a:gd name="T22" fmla="*/ 106 w 325"/>
                <a:gd name="T23" fmla="*/ 149 h 220"/>
                <a:gd name="T24" fmla="*/ 79 w 325"/>
                <a:gd name="T25" fmla="*/ 156 h 220"/>
                <a:gd name="T26" fmla="*/ 80 w 325"/>
                <a:gd name="T27" fmla="*/ 164 h 220"/>
                <a:gd name="T28" fmla="*/ 67 w 325"/>
                <a:gd name="T29" fmla="*/ 166 h 220"/>
                <a:gd name="T30" fmla="*/ 68 w 325"/>
                <a:gd name="T31" fmla="*/ 173 h 220"/>
                <a:gd name="T32" fmla="*/ 0 w 325"/>
                <a:gd name="T33" fmla="*/ 183 h 220"/>
                <a:gd name="T34" fmla="*/ 0 w 325"/>
                <a:gd name="T35" fmla="*/ 191 h 220"/>
                <a:gd name="T36" fmla="*/ 0 w 325"/>
                <a:gd name="T37" fmla="*/ 198 h 220"/>
                <a:gd name="T38" fmla="*/ 24 w 325"/>
                <a:gd name="T39" fmla="*/ 220 h 220"/>
                <a:gd name="T40" fmla="*/ 301 w 325"/>
                <a:gd name="T41" fmla="*/ 220 h 220"/>
                <a:gd name="T42" fmla="*/ 325 w 325"/>
                <a:gd name="T43" fmla="*/ 198 h 220"/>
                <a:gd name="T44" fmla="*/ 325 w 325"/>
                <a:gd name="T45" fmla="*/ 23 h 220"/>
                <a:gd name="T46" fmla="*/ 301 w 325"/>
                <a:gd name="T47" fmla="*/ 0 h 220"/>
                <a:gd name="T48" fmla="*/ 172 w 325"/>
                <a:gd name="T49" fmla="*/ 95 h 220"/>
                <a:gd name="T50" fmla="*/ 191 w 325"/>
                <a:gd name="T51" fmla="*/ 79 h 220"/>
                <a:gd name="T52" fmla="*/ 182 w 325"/>
                <a:gd name="T53" fmla="*/ 68 h 220"/>
                <a:gd name="T54" fmla="*/ 251 w 325"/>
                <a:gd name="T55" fmla="*/ 31 h 220"/>
                <a:gd name="T56" fmla="*/ 242 w 325"/>
                <a:gd name="T57" fmla="*/ 24 h 220"/>
                <a:gd name="T58" fmla="*/ 264 w 325"/>
                <a:gd name="T59" fmla="*/ 16 h 220"/>
                <a:gd name="T60" fmla="*/ 264 w 325"/>
                <a:gd name="T61" fmla="*/ 48 h 220"/>
                <a:gd name="T62" fmla="*/ 257 w 325"/>
                <a:gd name="T63" fmla="*/ 37 h 220"/>
                <a:gd name="T64" fmla="*/ 172 w 325"/>
                <a:gd name="T65" fmla="*/ 95 h 220"/>
                <a:gd name="T66" fmla="*/ 201 w 325"/>
                <a:gd name="T67" fmla="*/ 205 h 220"/>
                <a:gd name="T68" fmla="*/ 177 w 325"/>
                <a:gd name="T69" fmla="*/ 205 h 220"/>
                <a:gd name="T70" fmla="*/ 177 w 325"/>
                <a:gd name="T71" fmla="*/ 120 h 220"/>
                <a:gd name="T72" fmla="*/ 201 w 325"/>
                <a:gd name="T73" fmla="*/ 120 h 220"/>
                <a:gd name="T74" fmla="*/ 201 w 325"/>
                <a:gd name="T75" fmla="*/ 205 h 220"/>
                <a:gd name="T76" fmla="*/ 238 w 325"/>
                <a:gd name="T77" fmla="*/ 205 h 220"/>
                <a:gd name="T78" fmla="*/ 214 w 325"/>
                <a:gd name="T79" fmla="*/ 205 h 220"/>
                <a:gd name="T80" fmla="*/ 214 w 325"/>
                <a:gd name="T81" fmla="*/ 98 h 220"/>
                <a:gd name="T82" fmla="*/ 238 w 325"/>
                <a:gd name="T83" fmla="*/ 98 h 220"/>
                <a:gd name="T84" fmla="*/ 238 w 325"/>
                <a:gd name="T85" fmla="*/ 205 h 220"/>
                <a:gd name="T86" fmla="*/ 275 w 325"/>
                <a:gd name="T87" fmla="*/ 205 h 220"/>
                <a:gd name="T88" fmla="*/ 251 w 325"/>
                <a:gd name="T89" fmla="*/ 205 h 220"/>
                <a:gd name="T90" fmla="*/ 251 w 325"/>
                <a:gd name="T91" fmla="*/ 66 h 220"/>
                <a:gd name="T92" fmla="*/ 275 w 325"/>
                <a:gd name="T93" fmla="*/ 66 h 220"/>
                <a:gd name="T94" fmla="*/ 275 w 325"/>
                <a:gd name="T95" fmla="*/ 205 h 2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5"/>
                <a:gd name="T145" fmla="*/ 0 h 220"/>
                <a:gd name="T146" fmla="*/ 325 w 325"/>
                <a:gd name="T147" fmla="*/ 220 h 2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5" h="220">
                  <a:moveTo>
                    <a:pt x="301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4" y="132"/>
                    <a:pt x="47" y="129"/>
                    <a:pt x="57" y="122"/>
                  </a:cubicBezTo>
                  <a:cubicBezTo>
                    <a:pt x="57" y="122"/>
                    <a:pt x="64" y="110"/>
                    <a:pt x="67" y="107"/>
                  </a:cubicBezTo>
                  <a:cubicBezTo>
                    <a:pt x="67" y="107"/>
                    <a:pt x="68" y="107"/>
                    <a:pt x="77" y="101"/>
                  </a:cubicBezTo>
                  <a:cubicBezTo>
                    <a:pt x="77" y="101"/>
                    <a:pt x="91" y="96"/>
                    <a:pt x="90" y="110"/>
                  </a:cubicBezTo>
                  <a:cubicBezTo>
                    <a:pt x="90" y="110"/>
                    <a:pt x="86" y="122"/>
                    <a:pt x="102" y="113"/>
                  </a:cubicBezTo>
                  <a:cubicBezTo>
                    <a:pt x="102" y="113"/>
                    <a:pt x="118" y="105"/>
                    <a:pt x="124" y="117"/>
                  </a:cubicBezTo>
                  <a:cubicBezTo>
                    <a:pt x="124" y="117"/>
                    <a:pt x="134" y="131"/>
                    <a:pt x="121" y="137"/>
                  </a:cubicBezTo>
                  <a:cubicBezTo>
                    <a:pt x="121" y="137"/>
                    <a:pt x="116" y="144"/>
                    <a:pt x="106" y="149"/>
                  </a:cubicBezTo>
                  <a:cubicBezTo>
                    <a:pt x="106" y="149"/>
                    <a:pt x="90" y="155"/>
                    <a:pt x="79" y="156"/>
                  </a:cubicBezTo>
                  <a:cubicBezTo>
                    <a:pt x="80" y="164"/>
                    <a:pt x="80" y="164"/>
                    <a:pt x="80" y="164"/>
                  </a:cubicBezTo>
                  <a:cubicBezTo>
                    <a:pt x="67" y="166"/>
                    <a:pt x="67" y="166"/>
                    <a:pt x="67" y="166"/>
                  </a:cubicBezTo>
                  <a:cubicBezTo>
                    <a:pt x="68" y="173"/>
                    <a:pt x="68" y="173"/>
                    <a:pt x="68" y="173"/>
                  </a:cubicBezTo>
                  <a:cubicBezTo>
                    <a:pt x="68" y="173"/>
                    <a:pt x="8" y="183"/>
                    <a:pt x="0" y="183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210"/>
                    <a:pt x="11" y="220"/>
                    <a:pt x="24" y="220"/>
                  </a:cubicBezTo>
                  <a:cubicBezTo>
                    <a:pt x="301" y="220"/>
                    <a:pt x="301" y="220"/>
                    <a:pt x="301" y="220"/>
                  </a:cubicBezTo>
                  <a:cubicBezTo>
                    <a:pt x="314" y="220"/>
                    <a:pt x="325" y="210"/>
                    <a:pt x="325" y="198"/>
                  </a:cubicBezTo>
                  <a:cubicBezTo>
                    <a:pt x="325" y="23"/>
                    <a:pt x="325" y="23"/>
                    <a:pt x="325" y="23"/>
                  </a:cubicBezTo>
                  <a:cubicBezTo>
                    <a:pt x="325" y="10"/>
                    <a:pt x="314" y="0"/>
                    <a:pt x="301" y="0"/>
                  </a:cubicBezTo>
                  <a:close/>
                  <a:moveTo>
                    <a:pt x="172" y="95"/>
                  </a:moveTo>
                  <a:cubicBezTo>
                    <a:pt x="191" y="79"/>
                    <a:pt x="191" y="79"/>
                    <a:pt x="191" y="79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223" y="71"/>
                    <a:pt x="251" y="31"/>
                    <a:pt x="251" y="31"/>
                  </a:cubicBezTo>
                  <a:cubicBezTo>
                    <a:pt x="242" y="24"/>
                    <a:pt x="242" y="24"/>
                    <a:pt x="242" y="24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64" y="48"/>
                    <a:pt x="264" y="48"/>
                    <a:pt x="264" y="48"/>
                  </a:cubicBezTo>
                  <a:cubicBezTo>
                    <a:pt x="257" y="37"/>
                    <a:pt x="257" y="37"/>
                    <a:pt x="257" y="37"/>
                  </a:cubicBezTo>
                  <a:cubicBezTo>
                    <a:pt x="230" y="100"/>
                    <a:pt x="172" y="95"/>
                    <a:pt x="172" y="95"/>
                  </a:cubicBezTo>
                  <a:close/>
                  <a:moveTo>
                    <a:pt x="201" y="205"/>
                  </a:moveTo>
                  <a:cubicBezTo>
                    <a:pt x="177" y="205"/>
                    <a:pt x="177" y="205"/>
                    <a:pt x="177" y="205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201" y="120"/>
                    <a:pt x="201" y="120"/>
                    <a:pt x="201" y="120"/>
                  </a:cubicBezTo>
                  <a:lnTo>
                    <a:pt x="201" y="205"/>
                  </a:lnTo>
                  <a:close/>
                  <a:moveTo>
                    <a:pt x="238" y="205"/>
                  </a:moveTo>
                  <a:cubicBezTo>
                    <a:pt x="214" y="205"/>
                    <a:pt x="214" y="205"/>
                    <a:pt x="214" y="205"/>
                  </a:cubicBezTo>
                  <a:cubicBezTo>
                    <a:pt x="214" y="98"/>
                    <a:pt x="214" y="98"/>
                    <a:pt x="214" y="98"/>
                  </a:cubicBezTo>
                  <a:cubicBezTo>
                    <a:pt x="238" y="98"/>
                    <a:pt x="238" y="98"/>
                    <a:pt x="238" y="98"/>
                  </a:cubicBezTo>
                  <a:lnTo>
                    <a:pt x="238" y="205"/>
                  </a:lnTo>
                  <a:close/>
                  <a:moveTo>
                    <a:pt x="275" y="205"/>
                  </a:moveTo>
                  <a:cubicBezTo>
                    <a:pt x="251" y="205"/>
                    <a:pt x="251" y="205"/>
                    <a:pt x="251" y="205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75" y="66"/>
                    <a:pt x="275" y="66"/>
                    <a:pt x="275" y="66"/>
                  </a:cubicBezTo>
                  <a:lnTo>
                    <a:pt x="275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186" name="组合 112"/>
          <p:cNvGrpSpPr/>
          <p:nvPr/>
        </p:nvGrpSpPr>
        <p:grpSpPr>
          <a:xfrm>
            <a:off x="1601959" y="3542584"/>
            <a:ext cx="644933" cy="665285"/>
            <a:chOff x="0" y="0"/>
            <a:chExt cx="1260475" cy="1303337"/>
          </a:xfrm>
          <a:solidFill>
            <a:schemeClr val="accent3"/>
          </a:solidFill>
          <a:effectLst/>
        </p:grpSpPr>
        <p:sp>
          <p:nvSpPr>
            <p:cNvPr id="187" name="Line 5"/>
            <p:cNvSpPr>
              <a:spLocks noChangeShapeType="1"/>
            </p:cNvSpPr>
            <p:nvPr/>
          </p:nvSpPr>
          <p:spPr bwMode="auto">
            <a:xfrm>
              <a:off x="74612" y="674687"/>
              <a:ext cx="1" cy="1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8" name="Line 6"/>
            <p:cNvSpPr>
              <a:spLocks noChangeShapeType="1"/>
            </p:cNvSpPr>
            <p:nvPr/>
          </p:nvSpPr>
          <p:spPr bwMode="auto">
            <a:xfrm>
              <a:off x="74612" y="674687"/>
              <a:ext cx="1" cy="1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9" name="Freeform 25"/>
            <p:cNvSpPr>
              <a:spLocks noChangeArrowheads="1"/>
            </p:cNvSpPr>
            <p:nvPr/>
          </p:nvSpPr>
          <p:spPr bwMode="auto">
            <a:xfrm>
              <a:off x="444500" y="1003300"/>
              <a:ext cx="122237" cy="212725"/>
            </a:xfrm>
            <a:custGeom>
              <a:avLst/>
              <a:gdLst>
                <a:gd name="T0" fmla="*/ 24 w 44"/>
                <a:gd name="T1" fmla="*/ 0 h 77"/>
                <a:gd name="T2" fmla="*/ 44 w 44"/>
                <a:gd name="T3" fmla="*/ 23 h 77"/>
                <a:gd name="T4" fmla="*/ 40 w 44"/>
                <a:gd name="T5" fmla="*/ 64 h 77"/>
                <a:gd name="T6" fmla="*/ 20 w 44"/>
                <a:gd name="T7" fmla="*/ 77 h 77"/>
                <a:gd name="T8" fmla="*/ 0 w 44"/>
                <a:gd name="T9" fmla="*/ 43 h 77"/>
                <a:gd name="T10" fmla="*/ 24 w 44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77"/>
                <a:gd name="T20" fmla="*/ 44 w 44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77">
                  <a:moveTo>
                    <a:pt x="24" y="0"/>
                  </a:moveTo>
                  <a:cubicBezTo>
                    <a:pt x="44" y="23"/>
                    <a:pt x="44" y="23"/>
                    <a:pt x="44" y="23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4"/>
                    <a:pt x="21" y="77"/>
                    <a:pt x="20" y="77"/>
                  </a:cubicBezTo>
                  <a:cubicBezTo>
                    <a:pt x="20" y="77"/>
                    <a:pt x="0" y="43"/>
                    <a:pt x="0" y="43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90" name="Freeform 26"/>
            <p:cNvSpPr>
              <a:spLocks noChangeArrowheads="1"/>
            </p:cNvSpPr>
            <p:nvPr/>
          </p:nvSpPr>
          <p:spPr bwMode="auto">
            <a:xfrm>
              <a:off x="238125" y="360362"/>
              <a:ext cx="203200" cy="303212"/>
            </a:xfrm>
            <a:custGeom>
              <a:avLst/>
              <a:gdLst>
                <a:gd name="T0" fmla="*/ 0 w 73"/>
                <a:gd name="T1" fmla="*/ 17 h 109"/>
                <a:gd name="T2" fmla="*/ 3 w 73"/>
                <a:gd name="T3" fmla="*/ 0 h 109"/>
                <a:gd name="T4" fmla="*/ 59 w 73"/>
                <a:gd name="T5" fmla="*/ 42 h 109"/>
                <a:gd name="T6" fmla="*/ 67 w 73"/>
                <a:gd name="T7" fmla="*/ 62 h 109"/>
                <a:gd name="T8" fmla="*/ 73 w 73"/>
                <a:gd name="T9" fmla="*/ 109 h 109"/>
                <a:gd name="T10" fmla="*/ 9 w 73"/>
                <a:gd name="T11" fmla="*/ 79 h 109"/>
                <a:gd name="T12" fmla="*/ 0 w 73"/>
                <a:gd name="T13" fmla="*/ 17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109"/>
                <a:gd name="T23" fmla="*/ 73 w 73"/>
                <a:gd name="T24" fmla="*/ 109 h 1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109">
                  <a:moveTo>
                    <a:pt x="0" y="1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8" y="17"/>
                    <a:pt x="59" y="42"/>
                  </a:cubicBezTo>
                  <a:cubicBezTo>
                    <a:pt x="59" y="42"/>
                    <a:pt x="65" y="52"/>
                    <a:pt x="67" y="62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9" y="79"/>
                    <a:pt x="9" y="79"/>
                    <a:pt x="9" y="79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91" name="Freeform 27"/>
            <p:cNvSpPr>
              <a:spLocks noEditPoints="1" noChangeArrowheads="1"/>
            </p:cNvSpPr>
            <p:nvPr/>
          </p:nvSpPr>
          <p:spPr bwMode="auto">
            <a:xfrm>
              <a:off x="0" y="0"/>
              <a:ext cx="1260475" cy="1303337"/>
            </a:xfrm>
            <a:custGeom>
              <a:avLst/>
              <a:gdLst>
                <a:gd name="T0" fmla="*/ 433 w 454"/>
                <a:gd name="T1" fmla="*/ 56 h 469"/>
                <a:gd name="T2" fmla="*/ 324 w 454"/>
                <a:gd name="T3" fmla="*/ 92 h 469"/>
                <a:gd name="T4" fmla="*/ 249 w 454"/>
                <a:gd name="T5" fmla="*/ 87 h 469"/>
                <a:gd name="T6" fmla="*/ 243 w 454"/>
                <a:gd name="T7" fmla="*/ 147 h 469"/>
                <a:gd name="T8" fmla="*/ 262 w 454"/>
                <a:gd name="T9" fmla="*/ 152 h 469"/>
                <a:gd name="T10" fmla="*/ 260 w 454"/>
                <a:gd name="T11" fmla="*/ 170 h 469"/>
                <a:gd name="T12" fmla="*/ 262 w 454"/>
                <a:gd name="T13" fmla="*/ 219 h 469"/>
                <a:gd name="T14" fmla="*/ 218 w 454"/>
                <a:gd name="T15" fmla="*/ 275 h 469"/>
                <a:gd name="T16" fmla="*/ 194 w 454"/>
                <a:gd name="T17" fmla="*/ 284 h 469"/>
                <a:gd name="T18" fmla="*/ 168 w 454"/>
                <a:gd name="T19" fmla="*/ 228 h 469"/>
                <a:gd name="T20" fmla="*/ 145 w 454"/>
                <a:gd name="T21" fmla="*/ 172 h 469"/>
                <a:gd name="T22" fmla="*/ 157 w 454"/>
                <a:gd name="T23" fmla="*/ 153 h 469"/>
                <a:gd name="T24" fmla="*/ 179 w 454"/>
                <a:gd name="T25" fmla="*/ 123 h 469"/>
                <a:gd name="T26" fmla="*/ 182 w 454"/>
                <a:gd name="T27" fmla="*/ 109 h 469"/>
                <a:gd name="T28" fmla="*/ 174 w 454"/>
                <a:gd name="T29" fmla="*/ 82 h 469"/>
                <a:gd name="T30" fmla="*/ 167 w 454"/>
                <a:gd name="T31" fmla="*/ 55 h 469"/>
                <a:gd name="T32" fmla="*/ 71 w 454"/>
                <a:gd name="T33" fmla="*/ 56 h 469"/>
                <a:gd name="T34" fmla="*/ 86 w 454"/>
                <a:gd name="T35" fmla="*/ 129 h 469"/>
                <a:gd name="T36" fmla="*/ 146 w 454"/>
                <a:gd name="T37" fmla="*/ 182 h 469"/>
                <a:gd name="T38" fmla="*/ 147 w 454"/>
                <a:gd name="T39" fmla="*/ 197 h 469"/>
                <a:gd name="T40" fmla="*/ 154 w 454"/>
                <a:gd name="T41" fmla="*/ 223 h 469"/>
                <a:gd name="T42" fmla="*/ 89 w 454"/>
                <a:gd name="T43" fmla="*/ 134 h 469"/>
                <a:gd name="T44" fmla="*/ 78 w 454"/>
                <a:gd name="T45" fmla="*/ 158 h 469"/>
                <a:gd name="T46" fmla="*/ 17 w 454"/>
                <a:gd name="T47" fmla="*/ 243 h 469"/>
                <a:gd name="T48" fmla="*/ 11 w 454"/>
                <a:gd name="T49" fmla="*/ 288 h 469"/>
                <a:gd name="T50" fmla="*/ 8 w 454"/>
                <a:gd name="T51" fmla="*/ 341 h 469"/>
                <a:gd name="T52" fmla="*/ 5 w 454"/>
                <a:gd name="T53" fmla="*/ 388 h 469"/>
                <a:gd name="T54" fmla="*/ 5 w 454"/>
                <a:gd name="T55" fmla="*/ 453 h 469"/>
                <a:gd name="T56" fmla="*/ 234 w 454"/>
                <a:gd name="T57" fmla="*/ 469 h 469"/>
                <a:gd name="T58" fmla="*/ 221 w 454"/>
                <a:gd name="T59" fmla="*/ 372 h 469"/>
                <a:gd name="T60" fmla="*/ 293 w 454"/>
                <a:gd name="T61" fmla="*/ 296 h 469"/>
                <a:gd name="T62" fmla="*/ 287 w 454"/>
                <a:gd name="T63" fmla="*/ 276 h 469"/>
                <a:gd name="T64" fmla="*/ 296 w 454"/>
                <a:gd name="T65" fmla="*/ 237 h 469"/>
                <a:gd name="T66" fmla="*/ 325 w 454"/>
                <a:gd name="T67" fmla="*/ 186 h 469"/>
                <a:gd name="T68" fmla="*/ 291 w 454"/>
                <a:gd name="T69" fmla="*/ 155 h 469"/>
                <a:gd name="T70" fmla="*/ 317 w 454"/>
                <a:gd name="T71" fmla="*/ 152 h 469"/>
                <a:gd name="T72" fmla="*/ 324 w 454"/>
                <a:gd name="T73" fmla="*/ 142 h 469"/>
                <a:gd name="T74" fmla="*/ 441 w 454"/>
                <a:gd name="T75" fmla="*/ 193 h 469"/>
                <a:gd name="T76" fmla="*/ 441 w 454"/>
                <a:gd name="T77" fmla="*/ 43 h 469"/>
                <a:gd name="T78" fmla="*/ 146 w 454"/>
                <a:gd name="T79" fmla="*/ 174 h 469"/>
                <a:gd name="T80" fmla="*/ 148 w 454"/>
                <a:gd name="T81" fmla="*/ 183 h 469"/>
                <a:gd name="T82" fmla="*/ 185 w 454"/>
                <a:gd name="T83" fmla="*/ 418 h 469"/>
                <a:gd name="T84" fmla="*/ 187 w 454"/>
                <a:gd name="T85" fmla="*/ 371 h 469"/>
                <a:gd name="T86" fmla="*/ 191 w 454"/>
                <a:gd name="T87" fmla="*/ 408 h 469"/>
                <a:gd name="T88" fmla="*/ 191 w 454"/>
                <a:gd name="T89" fmla="*/ 417 h 46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4"/>
                <a:gd name="T136" fmla="*/ 0 h 469"/>
                <a:gd name="T137" fmla="*/ 454 w 454"/>
                <a:gd name="T138" fmla="*/ 469 h 46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3" h="469">
                  <a:moveTo>
                    <a:pt x="441" y="43"/>
                  </a:moveTo>
                  <a:cubicBezTo>
                    <a:pt x="438" y="43"/>
                    <a:pt x="435" y="48"/>
                    <a:pt x="433" y="56"/>
                  </a:cubicBezTo>
                  <a:cubicBezTo>
                    <a:pt x="404" y="78"/>
                    <a:pt x="345" y="89"/>
                    <a:pt x="324" y="93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24" y="90"/>
                    <a:pt x="321" y="87"/>
                    <a:pt x="317" y="87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6" y="87"/>
                    <a:pt x="243" y="90"/>
                    <a:pt x="243" y="92"/>
                  </a:cubicBezTo>
                  <a:cubicBezTo>
                    <a:pt x="243" y="147"/>
                    <a:pt x="243" y="147"/>
                    <a:pt x="243" y="147"/>
                  </a:cubicBezTo>
                  <a:cubicBezTo>
                    <a:pt x="243" y="150"/>
                    <a:pt x="246" y="152"/>
                    <a:pt x="249" y="152"/>
                  </a:cubicBezTo>
                  <a:cubicBezTo>
                    <a:pt x="262" y="152"/>
                    <a:pt x="262" y="152"/>
                    <a:pt x="262" y="152"/>
                  </a:cubicBezTo>
                  <a:cubicBezTo>
                    <a:pt x="266" y="163"/>
                    <a:pt x="266" y="163"/>
                    <a:pt x="266" y="163"/>
                  </a:cubicBezTo>
                  <a:cubicBezTo>
                    <a:pt x="260" y="170"/>
                    <a:pt x="260" y="170"/>
                    <a:pt x="260" y="170"/>
                  </a:cubicBezTo>
                  <a:cubicBezTo>
                    <a:pt x="252" y="179"/>
                    <a:pt x="264" y="210"/>
                    <a:pt x="264" y="210"/>
                  </a:cubicBezTo>
                  <a:cubicBezTo>
                    <a:pt x="262" y="219"/>
                    <a:pt x="262" y="219"/>
                    <a:pt x="262" y="219"/>
                  </a:cubicBezTo>
                  <a:cubicBezTo>
                    <a:pt x="256" y="219"/>
                    <a:pt x="244" y="242"/>
                    <a:pt x="244" y="242"/>
                  </a:cubicBezTo>
                  <a:cubicBezTo>
                    <a:pt x="233" y="248"/>
                    <a:pt x="227" y="272"/>
                    <a:pt x="218" y="275"/>
                  </a:cubicBezTo>
                  <a:cubicBezTo>
                    <a:pt x="212" y="277"/>
                    <a:pt x="205" y="287"/>
                    <a:pt x="198" y="295"/>
                  </a:cubicBezTo>
                  <a:cubicBezTo>
                    <a:pt x="197" y="290"/>
                    <a:pt x="196" y="286"/>
                    <a:pt x="194" y="284"/>
                  </a:cubicBezTo>
                  <a:cubicBezTo>
                    <a:pt x="190" y="275"/>
                    <a:pt x="186" y="267"/>
                    <a:pt x="183" y="259"/>
                  </a:cubicBezTo>
                  <a:cubicBezTo>
                    <a:pt x="180" y="252"/>
                    <a:pt x="173" y="232"/>
                    <a:pt x="168" y="228"/>
                  </a:cubicBezTo>
                  <a:cubicBezTo>
                    <a:pt x="163" y="224"/>
                    <a:pt x="161" y="206"/>
                    <a:pt x="156" y="195"/>
                  </a:cubicBezTo>
                  <a:cubicBezTo>
                    <a:pt x="151" y="184"/>
                    <a:pt x="149" y="175"/>
                    <a:pt x="145" y="172"/>
                  </a:cubicBezTo>
                  <a:cubicBezTo>
                    <a:pt x="145" y="172"/>
                    <a:pt x="150" y="166"/>
                    <a:pt x="150" y="160"/>
                  </a:cubicBezTo>
                  <a:cubicBezTo>
                    <a:pt x="150" y="160"/>
                    <a:pt x="151" y="152"/>
                    <a:pt x="157" y="153"/>
                  </a:cubicBezTo>
                  <a:cubicBezTo>
                    <a:pt x="157" y="153"/>
                    <a:pt x="187" y="150"/>
                    <a:pt x="178" y="134"/>
                  </a:cubicBezTo>
                  <a:cubicBezTo>
                    <a:pt x="178" y="134"/>
                    <a:pt x="184" y="125"/>
                    <a:pt x="179" y="123"/>
                  </a:cubicBezTo>
                  <a:cubicBezTo>
                    <a:pt x="179" y="123"/>
                    <a:pt x="184" y="121"/>
                    <a:pt x="181" y="117"/>
                  </a:cubicBezTo>
                  <a:cubicBezTo>
                    <a:pt x="181" y="117"/>
                    <a:pt x="177" y="109"/>
                    <a:pt x="182" y="109"/>
                  </a:cubicBezTo>
                  <a:cubicBezTo>
                    <a:pt x="182" y="109"/>
                    <a:pt x="195" y="103"/>
                    <a:pt x="183" y="95"/>
                  </a:cubicBezTo>
                  <a:cubicBezTo>
                    <a:pt x="183" y="95"/>
                    <a:pt x="171" y="87"/>
                    <a:pt x="174" y="82"/>
                  </a:cubicBezTo>
                  <a:cubicBezTo>
                    <a:pt x="174" y="82"/>
                    <a:pt x="178" y="77"/>
                    <a:pt x="174" y="72"/>
                  </a:cubicBezTo>
                  <a:cubicBezTo>
                    <a:pt x="174" y="72"/>
                    <a:pt x="168" y="60"/>
                    <a:pt x="167" y="55"/>
                  </a:cubicBezTo>
                  <a:cubicBezTo>
                    <a:pt x="167" y="55"/>
                    <a:pt x="182" y="42"/>
                    <a:pt x="165" y="33"/>
                  </a:cubicBezTo>
                  <a:cubicBezTo>
                    <a:pt x="165" y="33"/>
                    <a:pt x="96" y="0"/>
                    <a:pt x="71" y="56"/>
                  </a:cubicBezTo>
                  <a:cubicBezTo>
                    <a:pt x="71" y="56"/>
                    <a:pt x="62" y="83"/>
                    <a:pt x="81" y="117"/>
                  </a:cubicBezTo>
                  <a:cubicBezTo>
                    <a:pt x="81" y="117"/>
                    <a:pt x="87" y="126"/>
                    <a:pt x="86" y="129"/>
                  </a:cubicBezTo>
                  <a:cubicBezTo>
                    <a:pt x="86" y="129"/>
                    <a:pt x="86" y="134"/>
                    <a:pt x="89" y="134"/>
                  </a:cubicBezTo>
                  <a:cubicBezTo>
                    <a:pt x="89" y="134"/>
                    <a:pt x="133" y="144"/>
                    <a:pt x="146" y="182"/>
                  </a:cubicBezTo>
                  <a:cubicBezTo>
                    <a:pt x="146" y="182"/>
                    <a:pt x="148" y="190"/>
                    <a:pt x="143" y="196"/>
                  </a:cubicBezTo>
                  <a:cubicBezTo>
                    <a:pt x="147" y="197"/>
                    <a:pt x="147" y="197"/>
                    <a:pt x="147" y="197"/>
                  </a:cubicBezTo>
                  <a:cubicBezTo>
                    <a:pt x="147" y="197"/>
                    <a:pt x="144" y="201"/>
                    <a:pt x="152" y="215"/>
                  </a:cubicBezTo>
                  <a:cubicBezTo>
                    <a:pt x="154" y="223"/>
                    <a:pt x="154" y="223"/>
                    <a:pt x="154" y="223"/>
                  </a:cubicBezTo>
                  <a:cubicBezTo>
                    <a:pt x="154" y="223"/>
                    <a:pt x="110" y="142"/>
                    <a:pt x="87" y="14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7" y="140"/>
                    <a:pt x="85" y="146"/>
                  </a:cubicBezTo>
                  <a:cubicBezTo>
                    <a:pt x="83" y="151"/>
                    <a:pt x="81" y="156"/>
                    <a:pt x="78" y="158"/>
                  </a:cubicBezTo>
                  <a:cubicBezTo>
                    <a:pt x="71" y="162"/>
                    <a:pt x="58" y="163"/>
                    <a:pt x="50" y="178"/>
                  </a:cubicBezTo>
                  <a:cubicBezTo>
                    <a:pt x="41" y="194"/>
                    <a:pt x="20" y="226"/>
                    <a:pt x="17" y="243"/>
                  </a:cubicBezTo>
                  <a:cubicBezTo>
                    <a:pt x="13" y="260"/>
                    <a:pt x="16" y="257"/>
                    <a:pt x="16" y="269"/>
                  </a:cubicBezTo>
                  <a:cubicBezTo>
                    <a:pt x="16" y="281"/>
                    <a:pt x="16" y="278"/>
                    <a:pt x="11" y="288"/>
                  </a:cubicBezTo>
                  <a:cubicBezTo>
                    <a:pt x="6" y="298"/>
                    <a:pt x="5" y="315"/>
                    <a:pt x="7" y="325"/>
                  </a:cubicBezTo>
                  <a:cubicBezTo>
                    <a:pt x="9" y="336"/>
                    <a:pt x="13" y="330"/>
                    <a:pt x="8" y="341"/>
                  </a:cubicBezTo>
                  <a:cubicBezTo>
                    <a:pt x="2" y="351"/>
                    <a:pt x="2" y="357"/>
                    <a:pt x="2" y="365"/>
                  </a:cubicBezTo>
                  <a:cubicBezTo>
                    <a:pt x="2" y="374"/>
                    <a:pt x="6" y="380"/>
                    <a:pt x="5" y="388"/>
                  </a:cubicBezTo>
                  <a:cubicBezTo>
                    <a:pt x="4" y="396"/>
                    <a:pt x="0" y="409"/>
                    <a:pt x="3" y="425"/>
                  </a:cubicBezTo>
                  <a:cubicBezTo>
                    <a:pt x="5" y="441"/>
                    <a:pt x="7" y="445"/>
                    <a:pt x="5" y="453"/>
                  </a:cubicBezTo>
                  <a:cubicBezTo>
                    <a:pt x="4" y="455"/>
                    <a:pt x="3" y="461"/>
                    <a:pt x="1" y="469"/>
                  </a:cubicBezTo>
                  <a:cubicBezTo>
                    <a:pt x="234" y="469"/>
                    <a:pt x="234" y="469"/>
                    <a:pt x="234" y="469"/>
                  </a:cubicBezTo>
                  <a:cubicBezTo>
                    <a:pt x="232" y="451"/>
                    <a:pt x="231" y="437"/>
                    <a:pt x="231" y="437"/>
                  </a:cubicBezTo>
                  <a:cubicBezTo>
                    <a:pt x="231" y="437"/>
                    <a:pt x="222" y="378"/>
                    <a:pt x="221" y="372"/>
                  </a:cubicBezTo>
                  <a:cubicBezTo>
                    <a:pt x="220" y="371"/>
                    <a:pt x="220" y="370"/>
                    <a:pt x="220" y="369"/>
                  </a:cubicBezTo>
                  <a:cubicBezTo>
                    <a:pt x="293" y="296"/>
                    <a:pt x="293" y="296"/>
                    <a:pt x="293" y="296"/>
                  </a:cubicBezTo>
                  <a:cubicBezTo>
                    <a:pt x="293" y="296"/>
                    <a:pt x="280" y="304"/>
                    <a:pt x="289" y="296"/>
                  </a:cubicBezTo>
                  <a:cubicBezTo>
                    <a:pt x="298" y="288"/>
                    <a:pt x="287" y="276"/>
                    <a:pt x="287" y="276"/>
                  </a:cubicBezTo>
                  <a:cubicBezTo>
                    <a:pt x="296" y="263"/>
                    <a:pt x="296" y="263"/>
                    <a:pt x="296" y="263"/>
                  </a:cubicBezTo>
                  <a:cubicBezTo>
                    <a:pt x="309" y="251"/>
                    <a:pt x="296" y="237"/>
                    <a:pt x="296" y="237"/>
                  </a:cubicBezTo>
                  <a:cubicBezTo>
                    <a:pt x="296" y="232"/>
                    <a:pt x="309" y="221"/>
                    <a:pt x="313" y="215"/>
                  </a:cubicBezTo>
                  <a:cubicBezTo>
                    <a:pt x="316" y="209"/>
                    <a:pt x="325" y="186"/>
                    <a:pt x="325" y="186"/>
                  </a:cubicBezTo>
                  <a:cubicBezTo>
                    <a:pt x="324" y="175"/>
                    <a:pt x="296" y="158"/>
                    <a:pt x="296" y="158"/>
                  </a:cubicBezTo>
                  <a:cubicBezTo>
                    <a:pt x="295" y="156"/>
                    <a:pt x="293" y="155"/>
                    <a:pt x="291" y="155"/>
                  </a:cubicBezTo>
                  <a:cubicBezTo>
                    <a:pt x="291" y="154"/>
                    <a:pt x="291" y="153"/>
                    <a:pt x="292" y="152"/>
                  </a:cubicBezTo>
                  <a:cubicBezTo>
                    <a:pt x="317" y="152"/>
                    <a:pt x="317" y="152"/>
                    <a:pt x="317" y="152"/>
                  </a:cubicBezTo>
                  <a:cubicBezTo>
                    <a:pt x="321" y="152"/>
                    <a:pt x="324" y="150"/>
                    <a:pt x="324" y="147"/>
                  </a:cubicBezTo>
                  <a:cubicBezTo>
                    <a:pt x="324" y="142"/>
                    <a:pt x="324" y="142"/>
                    <a:pt x="324" y="142"/>
                  </a:cubicBezTo>
                  <a:cubicBezTo>
                    <a:pt x="353" y="143"/>
                    <a:pt x="416" y="173"/>
                    <a:pt x="434" y="182"/>
                  </a:cubicBezTo>
                  <a:cubicBezTo>
                    <a:pt x="436" y="189"/>
                    <a:pt x="438" y="193"/>
                    <a:pt x="441" y="193"/>
                  </a:cubicBezTo>
                  <a:cubicBezTo>
                    <a:pt x="448" y="193"/>
                    <a:pt x="454" y="160"/>
                    <a:pt x="454" y="118"/>
                  </a:cubicBezTo>
                  <a:cubicBezTo>
                    <a:pt x="454" y="77"/>
                    <a:pt x="448" y="43"/>
                    <a:pt x="441" y="43"/>
                  </a:cubicBezTo>
                  <a:close/>
                  <a:moveTo>
                    <a:pt x="148" y="183"/>
                  </a:moveTo>
                  <a:cubicBezTo>
                    <a:pt x="146" y="174"/>
                    <a:pt x="146" y="174"/>
                    <a:pt x="146" y="174"/>
                  </a:cubicBezTo>
                  <a:cubicBezTo>
                    <a:pt x="148" y="176"/>
                    <a:pt x="153" y="190"/>
                    <a:pt x="153" y="190"/>
                  </a:cubicBezTo>
                  <a:lnTo>
                    <a:pt x="148" y="183"/>
                  </a:lnTo>
                  <a:close/>
                  <a:moveTo>
                    <a:pt x="191" y="417"/>
                  </a:moveTo>
                  <a:cubicBezTo>
                    <a:pt x="185" y="418"/>
                    <a:pt x="185" y="418"/>
                    <a:pt x="185" y="418"/>
                  </a:cubicBezTo>
                  <a:cubicBezTo>
                    <a:pt x="185" y="418"/>
                    <a:pt x="187" y="374"/>
                    <a:pt x="185" y="369"/>
                  </a:cubicBezTo>
                  <a:cubicBezTo>
                    <a:pt x="187" y="371"/>
                    <a:pt x="187" y="371"/>
                    <a:pt x="187" y="371"/>
                  </a:cubicBezTo>
                  <a:cubicBezTo>
                    <a:pt x="187" y="371"/>
                    <a:pt x="194" y="377"/>
                    <a:pt x="191" y="389"/>
                  </a:cubicBezTo>
                  <a:cubicBezTo>
                    <a:pt x="191" y="389"/>
                    <a:pt x="189" y="403"/>
                    <a:pt x="191" y="408"/>
                  </a:cubicBezTo>
                  <a:cubicBezTo>
                    <a:pt x="193" y="412"/>
                    <a:pt x="192" y="409"/>
                    <a:pt x="192" y="409"/>
                  </a:cubicBezTo>
                  <a:cubicBezTo>
                    <a:pt x="192" y="409"/>
                    <a:pt x="193" y="414"/>
                    <a:pt x="191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192" name="组合 118"/>
          <p:cNvGrpSpPr/>
          <p:nvPr/>
        </p:nvGrpSpPr>
        <p:grpSpPr>
          <a:xfrm>
            <a:off x="1553202" y="5713203"/>
            <a:ext cx="670374" cy="588962"/>
            <a:chOff x="0" y="0"/>
            <a:chExt cx="1312862" cy="1152524"/>
          </a:xfrm>
          <a:solidFill>
            <a:schemeClr val="accent3"/>
          </a:solidFill>
          <a:effectLst/>
        </p:grpSpPr>
        <p:sp>
          <p:nvSpPr>
            <p:cNvPr id="193" name="Freeform 75"/>
            <p:cNvSpPr>
              <a:spLocks noEditPoints="1" noChangeArrowheads="1"/>
            </p:cNvSpPr>
            <p:nvPr/>
          </p:nvSpPr>
          <p:spPr bwMode="auto">
            <a:xfrm>
              <a:off x="247650" y="0"/>
              <a:ext cx="819150" cy="677862"/>
            </a:xfrm>
            <a:custGeom>
              <a:avLst/>
              <a:gdLst>
                <a:gd name="T0" fmla="*/ 271 w 295"/>
                <a:gd name="T1" fmla="*/ 244 h 244"/>
                <a:gd name="T2" fmla="*/ 23 w 295"/>
                <a:gd name="T3" fmla="*/ 244 h 244"/>
                <a:gd name="T4" fmla="*/ 0 w 295"/>
                <a:gd name="T5" fmla="*/ 220 h 244"/>
                <a:gd name="T6" fmla="*/ 0 w 295"/>
                <a:gd name="T7" fmla="*/ 24 h 244"/>
                <a:gd name="T8" fmla="*/ 23 w 295"/>
                <a:gd name="T9" fmla="*/ 0 h 244"/>
                <a:gd name="T10" fmla="*/ 271 w 295"/>
                <a:gd name="T11" fmla="*/ 0 h 244"/>
                <a:gd name="T12" fmla="*/ 295 w 295"/>
                <a:gd name="T13" fmla="*/ 24 h 244"/>
                <a:gd name="T14" fmla="*/ 295 w 295"/>
                <a:gd name="T15" fmla="*/ 220 h 244"/>
                <a:gd name="T16" fmla="*/ 271 w 295"/>
                <a:gd name="T17" fmla="*/ 244 h 244"/>
                <a:gd name="T18" fmla="*/ 23 w 295"/>
                <a:gd name="T19" fmla="*/ 13 h 244"/>
                <a:gd name="T20" fmla="*/ 12 w 295"/>
                <a:gd name="T21" fmla="*/ 24 h 244"/>
                <a:gd name="T22" fmla="*/ 12 w 295"/>
                <a:gd name="T23" fmla="*/ 220 h 244"/>
                <a:gd name="T24" fmla="*/ 23 w 295"/>
                <a:gd name="T25" fmla="*/ 232 h 244"/>
                <a:gd name="T26" fmla="*/ 271 w 295"/>
                <a:gd name="T27" fmla="*/ 232 h 244"/>
                <a:gd name="T28" fmla="*/ 282 w 295"/>
                <a:gd name="T29" fmla="*/ 220 h 244"/>
                <a:gd name="T30" fmla="*/ 282 w 295"/>
                <a:gd name="T31" fmla="*/ 24 h 244"/>
                <a:gd name="T32" fmla="*/ 271 w 295"/>
                <a:gd name="T33" fmla="*/ 13 h 244"/>
                <a:gd name="T34" fmla="*/ 23 w 295"/>
                <a:gd name="T35" fmla="*/ 13 h 2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5"/>
                <a:gd name="T55" fmla="*/ 0 h 244"/>
                <a:gd name="T56" fmla="*/ 295 w 295"/>
                <a:gd name="T57" fmla="*/ 244 h 2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5" h="244">
                  <a:moveTo>
                    <a:pt x="271" y="244"/>
                  </a:moveTo>
                  <a:cubicBezTo>
                    <a:pt x="23" y="244"/>
                    <a:pt x="23" y="244"/>
                    <a:pt x="23" y="244"/>
                  </a:cubicBezTo>
                  <a:cubicBezTo>
                    <a:pt x="10" y="244"/>
                    <a:pt x="0" y="234"/>
                    <a:pt x="0" y="2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84" y="0"/>
                    <a:pt x="295" y="11"/>
                    <a:pt x="295" y="24"/>
                  </a:cubicBezTo>
                  <a:cubicBezTo>
                    <a:pt x="295" y="220"/>
                    <a:pt x="295" y="220"/>
                    <a:pt x="295" y="220"/>
                  </a:cubicBezTo>
                  <a:cubicBezTo>
                    <a:pt x="295" y="234"/>
                    <a:pt x="284" y="244"/>
                    <a:pt x="271" y="244"/>
                  </a:cubicBezTo>
                  <a:close/>
                  <a:moveTo>
                    <a:pt x="23" y="13"/>
                  </a:moveTo>
                  <a:cubicBezTo>
                    <a:pt x="17" y="13"/>
                    <a:pt x="12" y="18"/>
                    <a:pt x="12" y="24"/>
                  </a:cubicBezTo>
                  <a:cubicBezTo>
                    <a:pt x="12" y="220"/>
                    <a:pt x="12" y="220"/>
                    <a:pt x="12" y="220"/>
                  </a:cubicBezTo>
                  <a:cubicBezTo>
                    <a:pt x="12" y="227"/>
                    <a:pt x="17" y="232"/>
                    <a:pt x="23" y="232"/>
                  </a:cubicBezTo>
                  <a:cubicBezTo>
                    <a:pt x="271" y="232"/>
                    <a:pt x="271" y="232"/>
                    <a:pt x="271" y="232"/>
                  </a:cubicBezTo>
                  <a:cubicBezTo>
                    <a:pt x="277" y="232"/>
                    <a:pt x="282" y="227"/>
                    <a:pt x="282" y="220"/>
                  </a:cubicBezTo>
                  <a:cubicBezTo>
                    <a:pt x="282" y="24"/>
                    <a:pt x="282" y="24"/>
                    <a:pt x="282" y="24"/>
                  </a:cubicBezTo>
                  <a:cubicBezTo>
                    <a:pt x="282" y="18"/>
                    <a:pt x="277" y="13"/>
                    <a:pt x="271" y="13"/>
                  </a:cubicBezTo>
                  <a:lnTo>
                    <a:pt x="2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94" name="Freeform 76"/>
            <p:cNvSpPr>
              <a:spLocks noEditPoints="1" noChangeArrowheads="1"/>
            </p:cNvSpPr>
            <p:nvPr/>
          </p:nvSpPr>
          <p:spPr bwMode="auto">
            <a:xfrm>
              <a:off x="319088" y="49212"/>
              <a:ext cx="696912" cy="609600"/>
            </a:xfrm>
            <a:custGeom>
              <a:avLst/>
              <a:gdLst>
                <a:gd name="T0" fmla="*/ 238 w 251"/>
                <a:gd name="T1" fmla="*/ 170 h 219"/>
                <a:gd name="T2" fmla="*/ 189 w 251"/>
                <a:gd name="T3" fmla="*/ 148 h 219"/>
                <a:gd name="T4" fmla="*/ 170 w 251"/>
                <a:gd name="T5" fmla="*/ 124 h 219"/>
                <a:gd name="T6" fmla="*/ 172 w 251"/>
                <a:gd name="T7" fmla="*/ 102 h 219"/>
                <a:gd name="T8" fmla="*/ 172 w 251"/>
                <a:gd name="T9" fmla="*/ 102 h 219"/>
                <a:gd name="T10" fmla="*/ 173 w 251"/>
                <a:gd name="T11" fmla="*/ 101 h 219"/>
                <a:gd name="T12" fmla="*/ 175 w 251"/>
                <a:gd name="T13" fmla="*/ 100 h 219"/>
                <a:gd name="T14" fmla="*/ 177 w 251"/>
                <a:gd name="T15" fmla="*/ 98 h 219"/>
                <a:gd name="T16" fmla="*/ 179 w 251"/>
                <a:gd name="T17" fmla="*/ 96 h 219"/>
                <a:gd name="T18" fmla="*/ 180 w 251"/>
                <a:gd name="T19" fmla="*/ 95 h 219"/>
                <a:gd name="T20" fmla="*/ 181 w 251"/>
                <a:gd name="T21" fmla="*/ 93 h 219"/>
                <a:gd name="T22" fmla="*/ 182 w 251"/>
                <a:gd name="T23" fmla="*/ 92 h 219"/>
                <a:gd name="T24" fmla="*/ 200 w 251"/>
                <a:gd name="T25" fmla="*/ 65 h 219"/>
                <a:gd name="T26" fmla="*/ 141 w 251"/>
                <a:gd name="T27" fmla="*/ 0 h 219"/>
                <a:gd name="T28" fmla="*/ 80 w 251"/>
                <a:gd name="T29" fmla="*/ 61 h 219"/>
                <a:gd name="T30" fmla="*/ 107 w 251"/>
                <a:gd name="T31" fmla="*/ 90 h 219"/>
                <a:gd name="T32" fmla="*/ 108 w 251"/>
                <a:gd name="T33" fmla="*/ 113 h 219"/>
                <a:gd name="T34" fmla="*/ 124 w 251"/>
                <a:gd name="T35" fmla="*/ 143 h 219"/>
                <a:gd name="T36" fmla="*/ 136 w 251"/>
                <a:gd name="T37" fmla="*/ 172 h 219"/>
                <a:gd name="T38" fmla="*/ 108 w 251"/>
                <a:gd name="T39" fmla="*/ 113 h 219"/>
                <a:gd name="T40" fmla="*/ 24 w 251"/>
                <a:gd name="T41" fmla="*/ 152 h 219"/>
                <a:gd name="T42" fmla="*/ 4 w 251"/>
                <a:gd name="T43" fmla="*/ 213 h 219"/>
                <a:gd name="T44" fmla="*/ 251 w 251"/>
                <a:gd name="T45" fmla="*/ 219 h 219"/>
                <a:gd name="T46" fmla="*/ 175 w 251"/>
                <a:gd name="T47" fmla="*/ 95 h 219"/>
                <a:gd name="T48" fmla="*/ 176 w 251"/>
                <a:gd name="T49" fmla="*/ 94 h 219"/>
                <a:gd name="T50" fmla="*/ 177 w 251"/>
                <a:gd name="T51" fmla="*/ 94 h 219"/>
                <a:gd name="T52" fmla="*/ 179 w 251"/>
                <a:gd name="T53" fmla="*/ 89 h 219"/>
                <a:gd name="T54" fmla="*/ 179 w 251"/>
                <a:gd name="T55" fmla="*/ 89 h 219"/>
                <a:gd name="T56" fmla="*/ 178 w 251"/>
                <a:gd name="T57" fmla="*/ 92 h 219"/>
                <a:gd name="T58" fmla="*/ 178 w 251"/>
                <a:gd name="T59" fmla="*/ 92 h 219"/>
                <a:gd name="T60" fmla="*/ 178 w 251"/>
                <a:gd name="T61" fmla="*/ 92 h 219"/>
                <a:gd name="T62" fmla="*/ 174 w 251"/>
                <a:gd name="T63" fmla="*/ 97 h 219"/>
                <a:gd name="T64" fmla="*/ 104 w 251"/>
                <a:gd name="T65" fmla="*/ 40 h 219"/>
                <a:gd name="T66" fmla="*/ 141 w 251"/>
                <a:gd name="T67" fmla="*/ 4 h 219"/>
                <a:gd name="T68" fmla="*/ 144 w 251"/>
                <a:gd name="T69" fmla="*/ 10 h 219"/>
                <a:gd name="T70" fmla="*/ 143 w 251"/>
                <a:gd name="T71" fmla="*/ 105 h 219"/>
                <a:gd name="T72" fmla="*/ 160 w 251"/>
                <a:gd name="T73" fmla="*/ 102 h 219"/>
                <a:gd name="T74" fmla="*/ 174 w 251"/>
                <a:gd name="T75" fmla="*/ 97 h 219"/>
                <a:gd name="T76" fmla="*/ 171 w 251"/>
                <a:gd name="T77" fmla="*/ 103 h 219"/>
                <a:gd name="T78" fmla="*/ 160 w 251"/>
                <a:gd name="T79" fmla="*/ 106 h 219"/>
                <a:gd name="T80" fmla="*/ 143 w 251"/>
                <a:gd name="T81" fmla="*/ 105 h 219"/>
                <a:gd name="T82" fmla="*/ 164 w 251"/>
                <a:gd name="T83" fmla="*/ 192 h 219"/>
                <a:gd name="T84" fmla="*/ 158 w 251"/>
                <a:gd name="T85" fmla="*/ 145 h 219"/>
                <a:gd name="T86" fmla="*/ 171 w 251"/>
                <a:gd name="T87" fmla="*/ 125 h 2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1"/>
                <a:gd name="T133" fmla="*/ 0 h 219"/>
                <a:gd name="T134" fmla="*/ 251 w 251"/>
                <a:gd name="T135" fmla="*/ 219 h 2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1" h="219">
                  <a:moveTo>
                    <a:pt x="249" y="201"/>
                  </a:moveTo>
                  <a:cubicBezTo>
                    <a:pt x="247" y="195"/>
                    <a:pt x="248" y="174"/>
                    <a:pt x="238" y="170"/>
                  </a:cubicBezTo>
                  <a:cubicBezTo>
                    <a:pt x="238" y="170"/>
                    <a:pt x="220" y="159"/>
                    <a:pt x="213" y="158"/>
                  </a:cubicBezTo>
                  <a:cubicBezTo>
                    <a:pt x="206" y="156"/>
                    <a:pt x="193" y="151"/>
                    <a:pt x="189" y="148"/>
                  </a:cubicBezTo>
                  <a:cubicBezTo>
                    <a:pt x="185" y="145"/>
                    <a:pt x="177" y="142"/>
                    <a:pt x="177" y="142"/>
                  </a:cubicBezTo>
                  <a:cubicBezTo>
                    <a:pt x="177" y="142"/>
                    <a:pt x="173" y="124"/>
                    <a:pt x="170" y="124"/>
                  </a:cubicBezTo>
                  <a:cubicBezTo>
                    <a:pt x="170" y="124"/>
                    <a:pt x="170" y="106"/>
                    <a:pt x="172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3" y="102"/>
                    <a:pt x="173" y="101"/>
                    <a:pt x="173" y="101"/>
                  </a:cubicBezTo>
                  <a:cubicBezTo>
                    <a:pt x="173" y="101"/>
                    <a:pt x="173" y="101"/>
                    <a:pt x="173" y="101"/>
                  </a:cubicBezTo>
                  <a:cubicBezTo>
                    <a:pt x="174" y="101"/>
                    <a:pt x="174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78" y="98"/>
                    <a:pt x="178" y="97"/>
                    <a:pt x="178" y="97"/>
                  </a:cubicBezTo>
                  <a:cubicBezTo>
                    <a:pt x="178" y="97"/>
                    <a:pt x="179" y="97"/>
                    <a:pt x="179" y="96"/>
                  </a:cubicBezTo>
                  <a:cubicBezTo>
                    <a:pt x="179" y="96"/>
                    <a:pt x="179" y="96"/>
                    <a:pt x="180" y="96"/>
                  </a:cubicBezTo>
                  <a:cubicBezTo>
                    <a:pt x="180" y="95"/>
                    <a:pt x="180" y="95"/>
                    <a:pt x="180" y="95"/>
                  </a:cubicBezTo>
                  <a:cubicBezTo>
                    <a:pt x="180" y="95"/>
                    <a:pt x="181" y="94"/>
                    <a:pt x="181" y="94"/>
                  </a:cubicBezTo>
                  <a:cubicBezTo>
                    <a:pt x="181" y="94"/>
                    <a:pt x="181" y="94"/>
                    <a:pt x="181" y="93"/>
                  </a:cubicBezTo>
                  <a:cubicBezTo>
                    <a:pt x="182" y="93"/>
                    <a:pt x="182" y="93"/>
                    <a:pt x="182" y="92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3" y="91"/>
                    <a:pt x="183" y="91"/>
                    <a:pt x="183" y="90"/>
                  </a:cubicBezTo>
                  <a:cubicBezTo>
                    <a:pt x="183" y="90"/>
                    <a:pt x="195" y="92"/>
                    <a:pt x="200" y="65"/>
                  </a:cubicBezTo>
                  <a:cubicBezTo>
                    <a:pt x="205" y="43"/>
                    <a:pt x="190" y="38"/>
                    <a:pt x="190" y="38"/>
                  </a:cubicBezTo>
                  <a:cubicBezTo>
                    <a:pt x="190" y="38"/>
                    <a:pt x="185" y="0"/>
                    <a:pt x="141" y="0"/>
                  </a:cubicBezTo>
                  <a:cubicBezTo>
                    <a:pt x="97" y="0"/>
                    <a:pt x="93" y="38"/>
                    <a:pt x="93" y="38"/>
                  </a:cubicBezTo>
                  <a:cubicBezTo>
                    <a:pt x="93" y="38"/>
                    <a:pt x="79" y="43"/>
                    <a:pt x="80" y="61"/>
                  </a:cubicBezTo>
                  <a:cubicBezTo>
                    <a:pt x="80" y="90"/>
                    <a:pt x="99" y="94"/>
                    <a:pt x="99" y="94"/>
                  </a:cubicBezTo>
                  <a:cubicBezTo>
                    <a:pt x="103" y="94"/>
                    <a:pt x="106" y="92"/>
                    <a:pt x="107" y="90"/>
                  </a:cubicBezTo>
                  <a:cubicBezTo>
                    <a:pt x="108" y="91"/>
                    <a:pt x="108" y="92"/>
                    <a:pt x="109" y="93"/>
                  </a:cubicBezTo>
                  <a:cubicBezTo>
                    <a:pt x="109" y="93"/>
                    <a:pt x="112" y="105"/>
                    <a:pt x="108" y="113"/>
                  </a:cubicBezTo>
                  <a:cubicBezTo>
                    <a:pt x="108" y="113"/>
                    <a:pt x="128" y="137"/>
                    <a:pt x="136" y="138"/>
                  </a:cubicBezTo>
                  <a:cubicBezTo>
                    <a:pt x="136" y="138"/>
                    <a:pt x="125" y="141"/>
                    <a:pt x="124" y="143"/>
                  </a:cubicBezTo>
                  <a:cubicBezTo>
                    <a:pt x="124" y="143"/>
                    <a:pt x="137" y="158"/>
                    <a:pt x="139" y="159"/>
                  </a:cubicBezTo>
                  <a:cubicBezTo>
                    <a:pt x="139" y="159"/>
                    <a:pt x="139" y="168"/>
                    <a:pt x="136" y="172"/>
                  </a:cubicBezTo>
                  <a:cubicBezTo>
                    <a:pt x="136" y="172"/>
                    <a:pt x="127" y="196"/>
                    <a:pt x="128" y="202"/>
                  </a:cubicBezTo>
                  <a:cubicBezTo>
                    <a:pt x="128" y="202"/>
                    <a:pt x="96" y="132"/>
                    <a:pt x="108" y="113"/>
                  </a:cubicBezTo>
                  <a:cubicBezTo>
                    <a:pt x="108" y="113"/>
                    <a:pt x="99" y="126"/>
                    <a:pt x="87" y="132"/>
                  </a:cubicBezTo>
                  <a:cubicBezTo>
                    <a:pt x="87" y="132"/>
                    <a:pt x="30" y="146"/>
                    <a:pt x="24" y="152"/>
                  </a:cubicBezTo>
                  <a:cubicBezTo>
                    <a:pt x="24" y="152"/>
                    <a:pt x="12" y="156"/>
                    <a:pt x="12" y="171"/>
                  </a:cubicBezTo>
                  <a:cubicBezTo>
                    <a:pt x="12" y="171"/>
                    <a:pt x="8" y="207"/>
                    <a:pt x="4" y="213"/>
                  </a:cubicBezTo>
                  <a:cubicBezTo>
                    <a:pt x="3" y="215"/>
                    <a:pt x="1" y="217"/>
                    <a:pt x="0" y="219"/>
                  </a:cubicBezTo>
                  <a:cubicBezTo>
                    <a:pt x="251" y="219"/>
                    <a:pt x="251" y="219"/>
                    <a:pt x="251" y="219"/>
                  </a:cubicBezTo>
                  <a:cubicBezTo>
                    <a:pt x="251" y="212"/>
                    <a:pt x="250" y="206"/>
                    <a:pt x="249" y="201"/>
                  </a:cubicBezTo>
                  <a:close/>
                  <a:moveTo>
                    <a:pt x="175" y="95"/>
                  </a:moveTo>
                  <a:cubicBezTo>
                    <a:pt x="175" y="95"/>
                    <a:pt x="175" y="95"/>
                    <a:pt x="175" y="95"/>
                  </a:cubicBezTo>
                  <a:cubicBezTo>
                    <a:pt x="176" y="95"/>
                    <a:pt x="176" y="95"/>
                    <a:pt x="176" y="94"/>
                  </a:cubicBezTo>
                  <a:cubicBezTo>
                    <a:pt x="176" y="94"/>
                    <a:pt x="176" y="94"/>
                    <a:pt x="177" y="94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6" y="94"/>
                    <a:pt x="176" y="95"/>
                    <a:pt x="175" y="95"/>
                  </a:cubicBezTo>
                  <a:close/>
                  <a:moveTo>
                    <a:pt x="179" y="89"/>
                  </a:moveTo>
                  <a:cubicBezTo>
                    <a:pt x="179" y="89"/>
                    <a:pt x="179" y="90"/>
                    <a:pt x="179" y="90"/>
                  </a:cubicBezTo>
                  <a:cubicBezTo>
                    <a:pt x="178" y="89"/>
                    <a:pt x="177" y="89"/>
                    <a:pt x="179" y="89"/>
                  </a:cubicBezTo>
                  <a:close/>
                  <a:moveTo>
                    <a:pt x="179" y="90"/>
                  </a:moveTo>
                  <a:cubicBezTo>
                    <a:pt x="179" y="90"/>
                    <a:pt x="178" y="91"/>
                    <a:pt x="178" y="92"/>
                  </a:cubicBezTo>
                  <a:cubicBezTo>
                    <a:pt x="178" y="91"/>
                    <a:pt x="179" y="90"/>
                    <a:pt x="179" y="90"/>
                  </a:cubicBezTo>
                  <a:close/>
                  <a:moveTo>
                    <a:pt x="178" y="92"/>
                  </a:moveTo>
                  <a:cubicBezTo>
                    <a:pt x="178" y="93"/>
                    <a:pt x="177" y="93"/>
                    <a:pt x="177" y="94"/>
                  </a:cubicBezTo>
                  <a:cubicBezTo>
                    <a:pt x="177" y="93"/>
                    <a:pt x="178" y="93"/>
                    <a:pt x="178" y="92"/>
                  </a:cubicBezTo>
                  <a:close/>
                  <a:moveTo>
                    <a:pt x="175" y="95"/>
                  </a:moveTo>
                  <a:cubicBezTo>
                    <a:pt x="175" y="96"/>
                    <a:pt x="174" y="96"/>
                    <a:pt x="174" y="97"/>
                  </a:cubicBezTo>
                  <a:cubicBezTo>
                    <a:pt x="174" y="96"/>
                    <a:pt x="175" y="96"/>
                    <a:pt x="175" y="95"/>
                  </a:cubicBezTo>
                  <a:close/>
                  <a:moveTo>
                    <a:pt x="104" y="40"/>
                  </a:moveTo>
                  <a:cubicBezTo>
                    <a:pt x="101" y="39"/>
                    <a:pt x="99" y="39"/>
                    <a:pt x="99" y="39"/>
                  </a:cubicBezTo>
                  <a:cubicBezTo>
                    <a:pt x="99" y="31"/>
                    <a:pt x="117" y="4"/>
                    <a:pt x="141" y="4"/>
                  </a:cubicBezTo>
                  <a:cubicBezTo>
                    <a:pt x="151" y="4"/>
                    <a:pt x="160" y="9"/>
                    <a:pt x="167" y="15"/>
                  </a:cubicBezTo>
                  <a:cubicBezTo>
                    <a:pt x="161" y="12"/>
                    <a:pt x="154" y="10"/>
                    <a:pt x="144" y="10"/>
                  </a:cubicBezTo>
                  <a:cubicBezTo>
                    <a:pt x="144" y="10"/>
                    <a:pt x="110" y="5"/>
                    <a:pt x="104" y="40"/>
                  </a:cubicBezTo>
                  <a:close/>
                  <a:moveTo>
                    <a:pt x="143" y="105"/>
                  </a:moveTo>
                  <a:cubicBezTo>
                    <a:pt x="143" y="100"/>
                    <a:pt x="147" y="96"/>
                    <a:pt x="152" y="96"/>
                  </a:cubicBezTo>
                  <a:cubicBezTo>
                    <a:pt x="156" y="96"/>
                    <a:pt x="159" y="99"/>
                    <a:pt x="160" y="102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5" y="101"/>
                    <a:pt x="170" y="100"/>
                    <a:pt x="174" y="97"/>
                  </a:cubicBezTo>
                  <a:cubicBezTo>
                    <a:pt x="173" y="97"/>
                    <a:pt x="172" y="98"/>
                    <a:pt x="171" y="99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68" y="104"/>
                    <a:pt x="164" y="105"/>
                    <a:pt x="161" y="106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61" y="112"/>
                    <a:pt x="156" y="115"/>
                    <a:pt x="152" y="115"/>
                  </a:cubicBezTo>
                  <a:cubicBezTo>
                    <a:pt x="147" y="115"/>
                    <a:pt x="143" y="111"/>
                    <a:pt x="143" y="105"/>
                  </a:cubicBezTo>
                  <a:close/>
                  <a:moveTo>
                    <a:pt x="171" y="155"/>
                  </a:moveTo>
                  <a:cubicBezTo>
                    <a:pt x="168" y="164"/>
                    <a:pt x="166" y="188"/>
                    <a:pt x="164" y="192"/>
                  </a:cubicBezTo>
                  <a:cubicBezTo>
                    <a:pt x="164" y="192"/>
                    <a:pt x="158" y="162"/>
                    <a:pt x="153" y="156"/>
                  </a:cubicBezTo>
                  <a:cubicBezTo>
                    <a:pt x="153" y="156"/>
                    <a:pt x="154" y="144"/>
                    <a:pt x="158" y="145"/>
                  </a:cubicBezTo>
                  <a:cubicBezTo>
                    <a:pt x="158" y="145"/>
                    <a:pt x="155" y="139"/>
                    <a:pt x="151" y="140"/>
                  </a:cubicBezTo>
                  <a:cubicBezTo>
                    <a:pt x="151" y="140"/>
                    <a:pt x="172" y="128"/>
                    <a:pt x="171" y="125"/>
                  </a:cubicBezTo>
                  <a:cubicBezTo>
                    <a:pt x="171" y="125"/>
                    <a:pt x="177" y="138"/>
                    <a:pt x="171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95" name="Freeform 77"/>
            <p:cNvSpPr>
              <a:spLocks noEditPoints="1" noChangeArrowheads="1"/>
            </p:cNvSpPr>
            <p:nvPr/>
          </p:nvSpPr>
          <p:spPr bwMode="auto">
            <a:xfrm>
              <a:off x="0" y="696912"/>
              <a:ext cx="1312862" cy="455612"/>
            </a:xfrm>
            <a:custGeom>
              <a:avLst/>
              <a:gdLst>
                <a:gd name="T0" fmla="*/ 464 w 473"/>
                <a:gd name="T1" fmla="*/ 128 h 164"/>
                <a:gd name="T2" fmla="*/ 407 w 473"/>
                <a:gd name="T3" fmla="*/ 99 h 164"/>
                <a:gd name="T4" fmla="*/ 391 w 473"/>
                <a:gd name="T5" fmla="*/ 85 h 164"/>
                <a:gd name="T6" fmla="*/ 392 w 473"/>
                <a:gd name="T7" fmla="*/ 68 h 164"/>
                <a:gd name="T8" fmla="*/ 413 w 473"/>
                <a:gd name="T9" fmla="*/ 46 h 164"/>
                <a:gd name="T10" fmla="*/ 367 w 473"/>
                <a:gd name="T11" fmla="*/ 0 h 164"/>
                <a:gd name="T12" fmla="*/ 322 w 473"/>
                <a:gd name="T13" fmla="*/ 49 h 164"/>
                <a:gd name="T14" fmla="*/ 343 w 473"/>
                <a:gd name="T15" fmla="*/ 76 h 164"/>
                <a:gd name="T16" fmla="*/ 340 w 473"/>
                <a:gd name="T17" fmla="*/ 107 h 164"/>
                <a:gd name="T18" fmla="*/ 313 w 473"/>
                <a:gd name="T19" fmla="*/ 118 h 164"/>
                <a:gd name="T20" fmla="*/ 266 w 473"/>
                <a:gd name="T21" fmla="*/ 105 h 164"/>
                <a:gd name="T22" fmla="*/ 250 w 473"/>
                <a:gd name="T23" fmla="*/ 85 h 164"/>
                <a:gd name="T24" fmla="*/ 250 w 473"/>
                <a:gd name="T25" fmla="*/ 68 h 164"/>
                <a:gd name="T26" fmla="*/ 271 w 473"/>
                <a:gd name="T27" fmla="*/ 46 h 164"/>
                <a:gd name="T28" fmla="*/ 225 w 473"/>
                <a:gd name="T29" fmla="*/ 0 h 164"/>
                <a:gd name="T30" fmla="*/ 180 w 473"/>
                <a:gd name="T31" fmla="*/ 49 h 164"/>
                <a:gd name="T32" fmla="*/ 201 w 473"/>
                <a:gd name="T33" fmla="*/ 76 h 164"/>
                <a:gd name="T34" fmla="*/ 198 w 473"/>
                <a:gd name="T35" fmla="*/ 107 h 164"/>
                <a:gd name="T36" fmla="*/ 171 w 473"/>
                <a:gd name="T37" fmla="*/ 118 h 164"/>
                <a:gd name="T38" fmla="*/ 159 w 473"/>
                <a:gd name="T39" fmla="*/ 118 h 164"/>
                <a:gd name="T40" fmla="*/ 132 w 473"/>
                <a:gd name="T41" fmla="*/ 107 h 164"/>
                <a:gd name="T42" fmla="*/ 129 w 473"/>
                <a:gd name="T43" fmla="*/ 76 h 164"/>
                <a:gd name="T44" fmla="*/ 150 w 473"/>
                <a:gd name="T45" fmla="*/ 49 h 164"/>
                <a:gd name="T46" fmla="*/ 106 w 473"/>
                <a:gd name="T47" fmla="*/ 0 h 164"/>
                <a:gd name="T48" fmla="*/ 60 w 473"/>
                <a:gd name="T49" fmla="*/ 46 h 164"/>
                <a:gd name="T50" fmla="*/ 80 w 473"/>
                <a:gd name="T51" fmla="*/ 68 h 164"/>
                <a:gd name="T52" fmla="*/ 81 w 473"/>
                <a:gd name="T53" fmla="*/ 85 h 164"/>
                <a:gd name="T54" fmla="*/ 65 w 473"/>
                <a:gd name="T55" fmla="*/ 99 h 164"/>
                <a:gd name="T56" fmla="*/ 9 w 473"/>
                <a:gd name="T57" fmla="*/ 128 h 164"/>
                <a:gd name="T58" fmla="*/ 0 w 473"/>
                <a:gd name="T59" fmla="*/ 164 h 164"/>
                <a:gd name="T60" fmla="*/ 188 w 473"/>
                <a:gd name="T61" fmla="*/ 164 h 164"/>
                <a:gd name="T62" fmla="*/ 331 w 473"/>
                <a:gd name="T63" fmla="*/ 164 h 164"/>
                <a:gd name="T64" fmla="*/ 469 w 473"/>
                <a:gd name="T65" fmla="*/ 159 h 164"/>
                <a:gd name="T66" fmla="*/ 341 w 473"/>
                <a:gd name="T67" fmla="*/ 71 h 164"/>
                <a:gd name="T68" fmla="*/ 340 w 473"/>
                <a:gd name="T69" fmla="*/ 71 h 164"/>
                <a:gd name="T70" fmla="*/ 199 w 473"/>
                <a:gd name="T71" fmla="*/ 71 h 164"/>
                <a:gd name="T72" fmla="*/ 198 w 473"/>
                <a:gd name="T73" fmla="*/ 71 h 164"/>
                <a:gd name="T74" fmla="*/ 132 w 473"/>
                <a:gd name="T75" fmla="*/ 71 h 164"/>
                <a:gd name="T76" fmla="*/ 131 w 473"/>
                <a:gd name="T77" fmla="*/ 71 h 164"/>
                <a:gd name="T78" fmla="*/ 78 w 473"/>
                <a:gd name="T79" fmla="*/ 30 h 164"/>
                <a:gd name="T80" fmla="*/ 106 w 473"/>
                <a:gd name="T81" fmla="*/ 3 h 164"/>
                <a:gd name="T82" fmla="*/ 108 w 473"/>
                <a:gd name="T83" fmla="*/ 7 h 164"/>
                <a:gd name="T84" fmla="*/ 206 w 473"/>
                <a:gd name="T85" fmla="*/ 11 h 164"/>
                <a:gd name="T86" fmla="*/ 256 w 473"/>
                <a:gd name="T87" fmla="*/ 29 h 164"/>
                <a:gd name="T88" fmla="*/ 223 w 473"/>
                <a:gd name="T89" fmla="*/ 7 h 164"/>
                <a:gd name="T90" fmla="*/ 348 w 473"/>
                <a:gd name="T91" fmla="*/ 11 h 164"/>
                <a:gd name="T92" fmla="*/ 398 w 473"/>
                <a:gd name="T93" fmla="*/ 29 h 164"/>
                <a:gd name="T94" fmla="*/ 365 w 473"/>
                <a:gd name="T95" fmla="*/ 7 h 1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73"/>
                <a:gd name="T145" fmla="*/ 0 h 164"/>
                <a:gd name="T146" fmla="*/ 473 w 473"/>
                <a:gd name="T147" fmla="*/ 164 h 1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72" h="164">
                  <a:moveTo>
                    <a:pt x="469" y="159"/>
                  </a:moveTo>
                  <a:cubicBezTo>
                    <a:pt x="467" y="155"/>
                    <a:pt x="464" y="128"/>
                    <a:pt x="464" y="128"/>
                  </a:cubicBezTo>
                  <a:cubicBezTo>
                    <a:pt x="464" y="117"/>
                    <a:pt x="454" y="114"/>
                    <a:pt x="454" y="114"/>
                  </a:cubicBezTo>
                  <a:cubicBezTo>
                    <a:pt x="450" y="110"/>
                    <a:pt x="407" y="99"/>
                    <a:pt x="407" y="99"/>
                  </a:cubicBezTo>
                  <a:cubicBezTo>
                    <a:pt x="401" y="95"/>
                    <a:pt x="395" y="89"/>
                    <a:pt x="393" y="86"/>
                  </a:cubicBezTo>
                  <a:cubicBezTo>
                    <a:pt x="391" y="85"/>
                    <a:pt x="391" y="85"/>
                    <a:pt x="391" y="85"/>
                  </a:cubicBezTo>
                  <a:cubicBezTo>
                    <a:pt x="388" y="79"/>
                    <a:pt x="391" y="70"/>
                    <a:pt x="391" y="70"/>
                  </a:cubicBezTo>
                  <a:cubicBezTo>
                    <a:pt x="391" y="69"/>
                    <a:pt x="392" y="68"/>
                    <a:pt x="392" y="68"/>
                  </a:cubicBezTo>
                  <a:cubicBezTo>
                    <a:pt x="393" y="69"/>
                    <a:pt x="395" y="70"/>
                    <a:pt x="399" y="70"/>
                  </a:cubicBezTo>
                  <a:cubicBezTo>
                    <a:pt x="399" y="70"/>
                    <a:pt x="413" y="67"/>
                    <a:pt x="413" y="46"/>
                  </a:cubicBezTo>
                  <a:cubicBezTo>
                    <a:pt x="413" y="32"/>
                    <a:pt x="402" y="28"/>
                    <a:pt x="402" y="28"/>
                  </a:cubicBezTo>
                  <a:cubicBezTo>
                    <a:pt x="402" y="28"/>
                    <a:pt x="400" y="0"/>
                    <a:pt x="367" y="0"/>
                  </a:cubicBezTo>
                  <a:cubicBezTo>
                    <a:pt x="334" y="0"/>
                    <a:pt x="330" y="29"/>
                    <a:pt x="330" y="29"/>
                  </a:cubicBezTo>
                  <a:cubicBezTo>
                    <a:pt x="330" y="29"/>
                    <a:pt x="319" y="32"/>
                    <a:pt x="322" y="49"/>
                  </a:cubicBezTo>
                  <a:cubicBezTo>
                    <a:pt x="326" y="69"/>
                    <a:pt x="335" y="68"/>
                    <a:pt x="335" y="68"/>
                  </a:cubicBezTo>
                  <a:cubicBezTo>
                    <a:pt x="337" y="70"/>
                    <a:pt x="340" y="74"/>
                    <a:pt x="343" y="76"/>
                  </a:cubicBezTo>
                  <a:cubicBezTo>
                    <a:pt x="345" y="79"/>
                    <a:pt x="345" y="93"/>
                    <a:pt x="345" y="93"/>
                  </a:cubicBezTo>
                  <a:cubicBezTo>
                    <a:pt x="343" y="93"/>
                    <a:pt x="340" y="107"/>
                    <a:pt x="340" y="107"/>
                  </a:cubicBezTo>
                  <a:cubicBezTo>
                    <a:pt x="340" y="107"/>
                    <a:pt x="334" y="109"/>
                    <a:pt x="331" y="111"/>
                  </a:cubicBezTo>
                  <a:cubicBezTo>
                    <a:pt x="328" y="113"/>
                    <a:pt x="318" y="117"/>
                    <a:pt x="313" y="118"/>
                  </a:cubicBezTo>
                  <a:cubicBezTo>
                    <a:pt x="312" y="119"/>
                    <a:pt x="310" y="119"/>
                    <a:pt x="308" y="120"/>
                  </a:cubicBezTo>
                  <a:cubicBezTo>
                    <a:pt x="296" y="115"/>
                    <a:pt x="266" y="105"/>
                    <a:pt x="266" y="105"/>
                  </a:cubicBezTo>
                  <a:cubicBezTo>
                    <a:pt x="259" y="102"/>
                    <a:pt x="253" y="89"/>
                    <a:pt x="251" y="86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46" y="79"/>
                    <a:pt x="249" y="70"/>
                    <a:pt x="249" y="70"/>
                  </a:cubicBezTo>
                  <a:cubicBezTo>
                    <a:pt x="250" y="69"/>
                    <a:pt x="250" y="68"/>
                    <a:pt x="250" y="68"/>
                  </a:cubicBezTo>
                  <a:cubicBezTo>
                    <a:pt x="251" y="69"/>
                    <a:pt x="253" y="70"/>
                    <a:pt x="257" y="70"/>
                  </a:cubicBezTo>
                  <a:cubicBezTo>
                    <a:pt x="257" y="70"/>
                    <a:pt x="271" y="67"/>
                    <a:pt x="271" y="46"/>
                  </a:cubicBezTo>
                  <a:cubicBezTo>
                    <a:pt x="271" y="32"/>
                    <a:pt x="261" y="28"/>
                    <a:pt x="261" y="28"/>
                  </a:cubicBezTo>
                  <a:cubicBezTo>
                    <a:pt x="261" y="28"/>
                    <a:pt x="258" y="0"/>
                    <a:pt x="225" y="0"/>
                  </a:cubicBezTo>
                  <a:cubicBezTo>
                    <a:pt x="192" y="0"/>
                    <a:pt x="188" y="29"/>
                    <a:pt x="188" y="29"/>
                  </a:cubicBezTo>
                  <a:cubicBezTo>
                    <a:pt x="188" y="29"/>
                    <a:pt x="177" y="32"/>
                    <a:pt x="180" y="49"/>
                  </a:cubicBezTo>
                  <a:cubicBezTo>
                    <a:pt x="184" y="69"/>
                    <a:pt x="193" y="68"/>
                    <a:pt x="193" y="68"/>
                  </a:cubicBezTo>
                  <a:cubicBezTo>
                    <a:pt x="195" y="70"/>
                    <a:pt x="198" y="74"/>
                    <a:pt x="201" y="76"/>
                  </a:cubicBezTo>
                  <a:cubicBezTo>
                    <a:pt x="203" y="79"/>
                    <a:pt x="203" y="93"/>
                    <a:pt x="203" y="93"/>
                  </a:cubicBezTo>
                  <a:cubicBezTo>
                    <a:pt x="201" y="93"/>
                    <a:pt x="198" y="107"/>
                    <a:pt x="198" y="107"/>
                  </a:cubicBezTo>
                  <a:cubicBezTo>
                    <a:pt x="198" y="107"/>
                    <a:pt x="192" y="109"/>
                    <a:pt x="189" y="111"/>
                  </a:cubicBezTo>
                  <a:cubicBezTo>
                    <a:pt x="186" y="113"/>
                    <a:pt x="176" y="117"/>
                    <a:pt x="171" y="118"/>
                  </a:cubicBezTo>
                  <a:cubicBezTo>
                    <a:pt x="170" y="119"/>
                    <a:pt x="168" y="119"/>
                    <a:pt x="165" y="121"/>
                  </a:cubicBezTo>
                  <a:cubicBezTo>
                    <a:pt x="163" y="119"/>
                    <a:pt x="161" y="119"/>
                    <a:pt x="159" y="118"/>
                  </a:cubicBezTo>
                  <a:cubicBezTo>
                    <a:pt x="154" y="117"/>
                    <a:pt x="145" y="113"/>
                    <a:pt x="141" y="111"/>
                  </a:cubicBezTo>
                  <a:cubicBezTo>
                    <a:pt x="138" y="109"/>
                    <a:pt x="132" y="107"/>
                    <a:pt x="132" y="107"/>
                  </a:cubicBezTo>
                  <a:cubicBezTo>
                    <a:pt x="132" y="107"/>
                    <a:pt x="129" y="93"/>
                    <a:pt x="128" y="93"/>
                  </a:cubicBezTo>
                  <a:cubicBezTo>
                    <a:pt x="128" y="93"/>
                    <a:pt x="127" y="79"/>
                    <a:pt x="129" y="76"/>
                  </a:cubicBezTo>
                  <a:cubicBezTo>
                    <a:pt x="133" y="74"/>
                    <a:pt x="136" y="70"/>
                    <a:pt x="137" y="68"/>
                  </a:cubicBezTo>
                  <a:cubicBezTo>
                    <a:pt x="137" y="68"/>
                    <a:pt x="146" y="69"/>
                    <a:pt x="150" y="49"/>
                  </a:cubicBezTo>
                  <a:cubicBezTo>
                    <a:pt x="153" y="32"/>
                    <a:pt x="143" y="29"/>
                    <a:pt x="143" y="29"/>
                  </a:cubicBezTo>
                  <a:cubicBezTo>
                    <a:pt x="143" y="29"/>
                    <a:pt x="139" y="0"/>
                    <a:pt x="106" y="0"/>
                  </a:cubicBezTo>
                  <a:cubicBezTo>
                    <a:pt x="73" y="0"/>
                    <a:pt x="70" y="28"/>
                    <a:pt x="70" y="28"/>
                  </a:cubicBezTo>
                  <a:cubicBezTo>
                    <a:pt x="70" y="28"/>
                    <a:pt x="59" y="32"/>
                    <a:pt x="60" y="46"/>
                  </a:cubicBezTo>
                  <a:cubicBezTo>
                    <a:pt x="60" y="67"/>
                    <a:pt x="74" y="70"/>
                    <a:pt x="74" y="70"/>
                  </a:cubicBezTo>
                  <a:cubicBezTo>
                    <a:pt x="77" y="70"/>
                    <a:pt x="79" y="69"/>
                    <a:pt x="80" y="68"/>
                  </a:cubicBezTo>
                  <a:cubicBezTo>
                    <a:pt x="81" y="68"/>
                    <a:pt x="81" y="69"/>
                    <a:pt x="81" y="70"/>
                  </a:cubicBezTo>
                  <a:cubicBezTo>
                    <a:pt x="81" y="70"/>
                    <a:pt x="84" y="79"/>
                    <a:pt x="81" y="85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7" y="89"/>
                    <a:pt x="72" y="95"/>
                    <a:pt x="65" y="99"/>
                  </a:cubicBezTo>
                  <a:cubicBezTo>
                    <a:pt x="65" y="99"/>
                    <a:pt x="23" y="110"/>
                    <a:pt x="18" y="114"/>
                  </a:cubicBezTo>
                  <a:cubicBezTo>
                    <a:pt x="18" y="114"/>
                    <a:pt x="9" y="117"/>
                    <a:pt x="9" y="128"/>
                  </a:cubicBezTo>
                  <a:cubicBezTo>
                    <a:pt x="9" y="128"/>
                    <a:pt x="6" y="155"/>
                    <a:pt x="3" y="159"/>
                  </a:cubicBezTo>
                  <a:cubicBezTo>
                    <a:pt x="2" y="161"/>
                    <a:pt x="1" y="162"/>
                    <a:pt x="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88" y="164"/>
                    <a:pt x="188" y="164"/>
                    <a:pt x="188" y="164"/>
                  </a:cubicBezTo>
                  <a:cubicBezTo>
                    <a:pt x="284" y="164"/>
                    <a:pt x="284" y="164"/>
                    <a:pt x="284" y="164"/>
                  </a:cubicBezTo>
                  <a:cubicBezTo>
                    <a:pt x="331" y="164"/>
                    <a:pt x="331" y="164"/>
                    <a:pt x="331" y="164"/>
                  </a:cubicBezTo>
                  <a:cubicBezTo>
                    <a:pt x="473" y="164"/>
                    <a:pt x="473" y="164"/>
                    <a:pt x="473" y="164"/>
                  </a:cubicBezTo>
                  <a:cubicBezTo>
                    <a:pt x="472" y="162"/>
                    <a:pt x="470" y="161"/>
                    <a:pt x="469" y="159"/>
                  </a:cubicBezTo>
                  <a:close/>
                  <a:moveTo>
                    <a:pt x="340" y="71"/>
                  </a:moveTo>
                  <a:cubicBezTo>
                    <a:pt x="341" y="71"/>
                    <a:pt x="341" y="71"/>
                    <a:pt x="341" y="71"/>
                  </a:cubicBezTo>
                  <a:cubicBezTo>
                    <a:pt x="341" y="71"/>
                    <a:pt x="341" y="71"/>
                    <a:pt x="341" y="71"/>
                  </a:cubicBezTo>
                  <a:cubicBezTo>
                    <a:pt x="341" y="71"/>
                    <a:pt x="341" y="71"/>
                    <a:pt x="340" y="71"/>
                  </a:cubicBezTo>
                  <a:close/>
                  <a:moveTo>
                    <a:pt x="198" y="71"/>
                  </a:moveTo>
                  <a:cubicBezTo>
                    <a:pt x="199" y="71"/>
                    <a:pt x="199" y="71"/>
                    <a:pt x="199" y="71"/>
                  </a:cubicBezTo>
                  <a:cubicBezTo>
                    <a:pt x="199" y="71"/>
                    <a:pt x="199" y="71"/>
                    <a:pt x="199" y="71"/>
                  </a:cubicBezTo>
                  <a:cubicBezTo>
                    <a:pt x="199" y="71"/>
                    <a:pt x="199" y="71"/>
                    <a:pt x="198" y="71"/>
                  </a:cubicBezTo>
                  <a:close/>
                  <a:moveTo>
                    <a:pt x="131" y="71"/>
                  </a:moveTo>
                  <a:cubicBezTo>
                    <a:pt x="131" y="71"/>
                    <a:pt x="132" y="71"/>
                    <a:pt x="132" y="71"/>
                  </a:cubicBezTo>
                  <a:cubicBezTo>
                    <a:pt x="132" y="71"/>
                    <a:pt x="132" y="71"/>
                    <a:pt x="131" y="71"/>
                  </a:cubicBezTo>
                  <a:cubicBezTo>
                    <a:pt x="131" y="71"/>
                    <a:pt x="131" y="71"/>
                    <a:pt x="131" y="71"/>
                  </a:cubicBezTo>
                  <a:close/>
                  <a:moveTo>
                    <a:pt x="108" y="7"/>
                  </a:moveTo>
                  <a:cubicBezTo>
                    <a:pt x="108" y="7"/>
                    <a:pt x="82" y="4"/>
                    <a:pt x="78" y="30"/>
                  </a:cubicBezTo>
                  <a:cubicBezTo>
                    <a:pt x="76" y="29"/>
                    <a:pt x="74" y="29"/>
                    <a:pt x="74" y="29"/>
                  </a:cubicBezTo>
                  <a:cubicBezTo>
                    <a:pt x="74" y="23"/>
                    <a:pt x="81" y="2"/>
                    <a:pt x="106" y="3"/>
                  </a:cubicBezTo>
                  <a:cubicBezTo>
                    <a:pt x="113" y="4"/>
                    <a:pt x="120" y="7"/>
                    <a:pt x="125" y="11"/>
                  </a:cubicBezTo>
                  <a:cubicBezTo>
                    <a:pt x="121" y="9"/>
                    <a:pt x="115" y="8"/>
                    <a:pt x="108" y="7"/>
                  </a:cubicBezTo>
                  <a:close/>
                  <a:moveTo>
                    <a:pt x="223" y="7"/>
                  </a:moveTo>
                  <a:cubicBezTo>
                    <a:pt x="215" y="8"/>
                    <a:pt x="210" y="9"/>
                    <a:pt x="206" y="11"/>
                  </a:cubicBezTo>
                  <a:cubicBezTo>
                    <a:pt x="211" y="7"/>
                    <a:pt x="217" y="3"/>
                    <a:pt x="225" y="3"/>
                  </a:cubicBezTo>
                  <a:cubicBezTo>
                    <a:pt x="243" y="3"/>
                    <a:pt x="256" y="23"/>
                    <a:pt x="256" y="29"/>
                  </a:cubicBezTo>
                  <a:cubicBezTo>
                    <a:pt x="256" y="29"/>
                    <a:pt x="255" y="29"/>
                    <a:pt x="253" y="30"/>
                  </a:cubicBezTo>
                  <a:cubicBezTo>
                    <a:pt x="248" y="4"/>
                    <a:pt x="223" y="7"/>
                    <a:pt x="223" y="7"/>
                  </a:cubicBezTo>
                  <a:close/>
                  <a:moveTo>
                    <a:pt x="365" y="7"/>
                  </a:moveTo>
                  <a:cubicBezTo>
                    <a:pt x="357" y="8"/>
                    <a:pt x="352" y="9"/>
                    <a:pt x="348" y="11"/>
                  </a:cubicBezTo>
                  <a:cubicBezTo>
                    <a:pt x="353" y="7"/>
                    <a:pt x="359" y="3"/>
                    <a:pt x="367" y="3"/>
                  </a:cubicBezTo>
                  <a:cubicBezTo>
                    <a:pt x="385" y="3"/>
                    <a:pt x="398" y="23"/>
                    <a:pt x="398" y="29"/>
                  </a:cubicBezTo>
                  <a:cubicBezTo>
                    <a:pt x="398" y="29"/>
                    <a:pt x="397" y="29"/>
                    <a:pt x="395" y="30"/>
                  </a:cubicBezTo>
                  <a:cubicBezTo>
                    <a:pt x="390" y="4"/>
                    <a:pt x="365" y="7"/>
                    <a:pt x="36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sp>
        <p:nvSpPr>
          <p:cNvPr id="196" name="Freeform 51"/>
          <p:cNvSpPr>
            <a:spLocks noEditPoints="1" noChangeArrowheads="1"/>
          </p:cNvSpPr>
          <p:nvPr/>
        </p:nvSpPr>
        <p:spPr bwMode="auto">
          <a:xfrm>
            <a:off x="2473478" y="4672545"/>
            <a:ext cx="723800" cy="606770"/>
          </a:xfrm>
          <a:custGeom>
            <a:avLst/>
            <a:gdLst>
              <a:gd name="T0" fmla="*/ 496 w 510"/>
              <a:gd name="T1" fmla="*/ 256 h 428"/>
              <a:gd name="T2" fmla="*/ 465 w 510"/>
              <a:gd name="T3" fmla="*/ 229 h 428"/>
              <a:gd name="T4" fmla="*/ 438 w 510"/>
              <a:gd name="T5" fmla="*/ 188 h 428"/>
              <a:gd name="T6" fmla="*/ 504 w 510"/>
              <a:gd name="T7" fmla="*/ 62 h 428"/>
              <a:gd name="T8" fmla="*/ 377 w 510"/>
              <a:gd name="T9" fmla="*/ 18 h 428"/>
              <a:gd name="T10" fmla="*/ 304 w 510"/>
              <a:gd name="T11" fmla="*/ 57 h 428"/>
              <a:gd name="T12" fmla="*/ 338 w 510"/>
              <a:gd name="T13" fmla="*/ 152 h 428"/>
              <a:gd name="T14" fmla="*/ 352 w 510"/>
              <a:gd name="T15" fmla="*/ 203 h 428"/>
              <a:gd name="T16" fmla="*/ 313 w 510"/>
              <a:gd name="T17" fmla="*/ 253 h 428"/>
              <a:gd name="T18" fmla="*/ 299 w 510"/>
              <a:gd name="T19" fmla="*/ 238 h 428"/>
              <a:gd name="T20" fmla="*/ 272 w 510"/>
              <a:gd name="T21" fmla="*/ 172 h 428"/>
              <a:gd name="T22" fmla="*/ 218 w 510"/>
              <a:gd name="T23" fmla="*/ 118 h 428"/>
              <a:gd name="T24" fmla="*/ 222 w 510"/>
              <a:gd name="T25" fmla="*/ 81 h 428"/>
              <a:gd name="T26" fmla="*/ 189 w 510"/>
              <a:gd name="T27" fmla="*/ 32 h 428"/>
              <a:gd name="T28" fmla="*/ 140 w 510"/>
              <a:gd name="T29" fmla="*/ 76 h 428"/>
              <a:gd name="T30" fmla="*/ 150 w 510"/>
              <a:gd name="T31" fmla="*/ 122 h 428"/>
              <a:gd name="T32" fmla="*/ 127 w 510"/>
              <a:gd name="T33" fmla="*/ 155 h 428"/>
              <a:gd name="T34" fmla="*/ 50 w 510"/>
              <a:gd name="T35" fmla="*/ 200 h 428"/>
              <a:gd name="T36" fmla="*/ 29 w 510"/>
              <a:gd name="T37" fmla="*/ 425 h 428"/>
              <a:gd name="T38" fmla="*/ 269 w 510"/>
              <a:gd name="T39" fmla="*/ 428 h 428"/>
              <a:gd name="T40" fmla="*/ 268 w 510"/>
              <a:gd name="T41" fmla="*/ 299 h 428"/>
              <a:gd name="T42" fmla="*/ 305 w 510"/>
              <a:gd name="T43" fmla="*/ 326 h 428"/>
              <a:gd name="T44" fmla="*/ 340 w 510"/>
              <a:gd name="T45" fmla="*/ 303 h 428"/>
              <a:gd name="T46" fmla="*/ 396 w 510"/>
              <a:gd name="T47" fmla="*/ 230 h 428"/>
              <a:gd name="T48" fmla="*/ 404 w 510"/>
              <a:gd name="T49" fmla="*/ 224 h 428"/>
              <a:gd name="T50" fmla="*/ 389 w 510"/>
              <a:gd name="T51" fmla="*/ 251 h 428"/>
              <a:gd name="T52" fmla="*/ 380 w 510"/>
              <a:gd name="T53" fmla="*/ 318 h 428"/>
              <a:gd name="T54" fmla="*/ 446 w 510"/>
              <a:gd name="T55" fmla="*/ 321 h 428"/>
              <a:gd name="T56" fmla="*/ 489 w 510"/>
              <a:gd name="T57" fmla="*/ 65 h 428"/>
              <a:gd name="T58" fmla="*/ 458 w 510"/>
              <a:gd name="T59" fmla="*/ 38 h 428"/>
              <a:gd name="T60" fmla="*/ 290 w 510"/>
              <a:gd name="T61" fmla="*/ 111 h 428"/>
              <a:gd name="T62" fmla="*/ 333 w 510"/>
              <a:gd name="T63" fmla="*/ 138 h 428"/>
              <a:gd name="T64" fmla="*/ 219 w 510"/>
              <a:gd name="T65" fmla="*/ 395 h 428"/>
              <a:gd name="T66" fmla="*/ 119 w 510"/>
              <a:gd name="T67" fmla="*/ 383 h 428"/>
              <a:gd name="T68" fmla="*/ 145 w 510"/>
              <a:gd name="T69" fmla="*/ 176 h 428"/>
              <a:gd name="T70" fmla="*/ 169 w 510"/>
              <a:gd name="T71" fmla="*/ 187 h 428"/>
              <a:gd name="T72" fmla="*/ 167 w 510"/>
              <a:gd name="T73" fmla="*/ 368 h 428"/>
              <a:gd name="T74" fmla="*/ 190 w 510"/>
              <a:gd name="T75" fmla="*/ 210 h 428"/>
              <a:gd name="T76" fmla="*/ 205 w 510"/>
              <a:gd name="T77" fmla="*/ 156 h 428"/>
              <a:gd name="T78" fmla="*/ 213 w 510"/>
              <a:gd name="T79" fmla="*/ 289 h 428"/>
              <a:gd name="T80" fmla="*/ 345 w 510"/>
              <a:gd name="T81" fmla="*/ 94 h 428"/>
              <a:gd name="T82" fmla="*/ 420 w 510"/>
              <a:gd name="T83" fmla="*/ 49 h 428"/>
              <a:gd name="T84" fmla="*/ 429 w 510"/>
              <a:gd name="T85" fmla="*/ 85 h 428"/>
              <a:gd name="T86" fmla="*/ 442 w 510"/>
              <a:gd name="T87" fmla="*/ 299 h 428"/>
              <a:gd name="T88" fmla="*/ 460 w 510"/>
              <a:gd name="T89" fmla="*/ 270 h 42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10"/>
              <a:gd name="T136" fmla="*/ 0 h 428"/>
              <a:gd name="T137" fmla="*/ 510 w 510"/>
              <a:gd name="T138" fmla="*/ 428 h 42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10" h="428">
                <a:moveTo>
                  <a:pt x="508" y="293"/>
                </a:moveTo>
                <a:cubicBezTo>
                  <a:pt x="507" y="289"/>
                  <a:pt x="503" y="290"/>
                  <a:pt x="503" y="290"/>
                </a:cubicBezTo>
                <a:cubicBezTo>
                  <a:pt x="503" y="290"/>
                  <a:pt x="496" y="259"/>
                  <a:pt x="496" y="256"/>
                </a:cubicBezTo>
                <a:cubicBezTo>
                  <a:pt x="495" y="254"/>
                  <a:pt x="493" y="253"/>
                  <a:pt x="493" y="253"/>
                </a:cubicBezTo>
                <a:cubicBezTo>
                  <a:pt x="491" y="239"/>
                  <a:pt x="466" y="234"/>
                  <a:pt x="466" y="234"/>
                </a:cubicBezTo>
                <a:cubicBezTo>
                  <a:pt x="464" y="232"/>
                  <a:pt x="465" y="229"/>
                  <a:pt x="465" y="229"/>
                </a:cubicBezTo>
                <a:cubicBezTo>
                  <a:pt x="471" y="224"/>
                  <a:pt x="458" y="226"/>
                  <a:pt x="458" y="226"/>
                </a:cubicBezTo>
                <a:cubicBezTo>
                  <a:pt x="457" y="222"/>
                  <a:pt x="441" y="215"/>
                  <a:pt x="441" y="215"/>
                </a:cubicBezTo>
                <a:cubicBezTo>
                  <a:pt x="430" y="211"/>
                  <a:pt x="438" y="188"/>
                  <a:pt x="438" y="188"/>
                </a:cubicBezTo>
                <a:cubicBezTo>
                  <a:pt x="449" y="184"/>
                  <a:pt x="442" y="172"/>
                  <a:pt x="442" y="172"/>
                </a:cubicBezTo>
                <a:cubicBezTo>
                  <a:pt x="464" y="161"/>
                  <a:pt x="468" y="133"/>
                  <a:pt x="469" y="121"/>
                </a:cubicBezTo>
                <a:cubicBezTo>
                  <a:pt x="494" y="114"/>
                  <a:pt x="510" y="88"/>
                  <a:pt x="504" y="62"/>
                </a:cubicBezTo>
                <a:cubicBezTo>
                  <a:pt x="499" y="40"/>
                  <a:pt x="480" y="24"/>
                  <a:pt x="458" y="23"/>
                </a:cubicBezTo>
                <a:cubicBezTo>
                  <a:pt x="457" y="9"/>
                  <a:pt x="458" y="0"/>
                  <a:pt x="458" y="0"/>
                </a:cubicBezTo>
                <a:cubicBezTo>
                  <a:pt x="377" y="18"/>
                  <a:pt x="377" y="18"/>
                  <a:pt x="377" y="18"/>
                </a:cubicBezTo>
                <a:cubicBezTo>
                  <a:pt x="376" y="18"/>
                  <a:pt x="376" y="18"/>
                  <a:pt x="376" y="18"/>
                </a:cubicBezTo>
                <a:cubicBezTo>
                  <a:pt x="295" y="37"/>
                  <a:pt x="295" y="37"/>
                  <a:pt x="295" y="37"/>
                </a:cubicBezTo>
                <a:cubicBezTo>
                  <a:pt x="295" y="37"/>
                  <a:pt x="299" y="45"/>
                  <a:pt x="304" y="57"/>
                </a:cubicBezTo>
                <a:cubicBezTo>
                  <a:pt x="282" y="66"/>
                  <a:pt x="270" y="90"/>
                  <a:pt x="275" y="114"/>
                </a:cubicBezTo>
                <a:cubicBezTo>
                  <a:pt x="281" y="142"/>
                  <a:pt x="308" y="158"/>
                  <a:pt x="336" y="152"/>
                </a:cubicBezTo>
                <a:cubicBezTo>
                  <a:pt x="336" y="152"/>
                  <a:pt x="337" y="152"/>
                  <a:pt x="338" y="152"/>
                </a:cubicBezTo>
                <a:cubicBezTo>
                  <a:pt x="342" y="159"/>
                  <a:pt x="352" y="174"/>
                  <a:pt x="366" y="181"/>
                </a:cubicBezTo>
                <a:cubicBezTo>
                  <a:pt x="361" y="190"/>
                  <a:pt x="357" y="202"/>
                  <a:pt x="357" y="202"/>
                </a:cubicBezTo>
                <a:cubicBezTo>
                  <a:pt x="357" y="202"/>
                  <a:pt x="355" y="202"/>
                  <a:pt x="352" y="203"/>
                </a:cubicBezTo>
                <a:cubicBezTo>
                  <a:pt x="349" y="204"/>
                  <a:pt x="343" y="216"/>
                  <a:pt x="339" y="222"/>
                </a:cubicBezTo>
                <a:cubicBezTo>
                  <a:pt x="335" y="229"/>
                  <a:pt x="327" y="243"/>
                  <a:pt x="321" y="248"/>
                </a:cubicBezTo>
                <a:cubicBezTo>
                  <a:pt x="315" y="253"/>
                  <a:pt x="317" y="251"/>
                  <a:pt x="313" y="253"/>
                </a:cubicBezTo>
                <a:cubicBezTo>
                  <a:pt x="310" y="254"/>
                  <a:pt x="309" y="264"/>
                  <a:pt x="307" y="261"/>
                </a:cubicBezTo>
                <a:cubicBezTo>
                  <a:pt x="306" y="258"/>
                  <a:pt x="299" y="252"/>
                  <a:pt x="298" y="248"/>
                </a:cubicBezTo>
                <a:cubicBezTo>
                  <a:pt x="297" y="245"/>
                  <a:pt x="299" y="243"/>
                  <a:pt x="299" y="238"/>
                </a:cubicBezTo>
                <a:cubicBezTo>
                  <a:pt x="299" y="232"/>
                  <a:pt x="298" y="234"/>
                  <a:pt x="296" y="228"/>
                </a:cubicBezTo>
                <a:cubicBezTo>
                  <a:pt x="293" y="222"/>
                  <a:pt x="288" y="208"/>
                  <a:pt x="288" y="208"/>
                </a:cubicBezTo>
                <a:cubicBezTo>
                  <a:pt x="284" y="188"/>
                  <a:pt x="272" y="172"/>
                  <a:pt x="272" y="172"/>
                </a:cubicBezTo>
                <a:cubicBezTo>
                  <a:pt x="222" y="159"/>
                  <a:pt x="222" y="159"/>
                  <a:pt x="222" y="159"/>
                </a:cubicBezTo>
                <a:cubicBezTo>
                  <a:pt x="220" y="157"/>
                  <a:pt x="210" y="149"/>
                  <a:pt x="210" y="149"/>
                </a:cubicBezTo>
                <a:cubicBezTo>
                  <a:pt x="213" y="145"/>
                  <a:pt x="218" y="118"/>
                  <a:pt x="218" y="118"/>
                </a:cubicBezTo>
                <a:cubicBezTo>
                  <a:pt x="221" y="115"/>
                  <a:pt x="223" y="90"/>
                  <a:pt x="223" y="90"/>
                </a:cubicBezTo>
                <a:cubicBezTo>
                  <a:pt x="223" y="85"/>
                  <a:pt x="220" y="92"/>
                  <a:pt x="220" y="92"/>
                </a:cubicBezTo>
                <a:cubicBezTo>
                  <a:pt x="220" y="92"/>
                  <a:pt x="222" y="85"/>
                  <a:pt x="222" y="81"/>
                </a:cubicBezTo>
                <a:cubicBezTo>
                  <a:pt x="222" y="76"/>
                  <a:pt x="223" y="64"/>
                  <a:pt x="221" y="58"/>
                </a:cubicBezTo>
                <a:cubicBezTo>
                  <a:pt x="219" y="52"/>
                  <a:pt x="212" y="48"/>
                  <a:pt x="209" y="45"/>
                </a:cubicBezTo>
                <a:cubicBezTo>
                  <a:pt x="206" y="42"/>
                  <a:pt x="197" y="34"/>
                  <a:pt x="189" y="32"/>
                </a:cubicBezTo>
                <a:cubicBezTo>
                  <a:pt x="180" y="31"/>
                  <a:pt x="175" y="29"/>
                  <a:pt x="166" y="33"/>
                </a:cubicBezTo>
                <a:cubicBezTo>
                  <a:pt x="157" y="38"/>
                  <a:pt x="150" y="43"/>
                  <a:pt x="144" y="50"/>
                </a:cubicBezTo>
                <a:cubicBezTo>
                  <a:pt x="138" y="57"/>
                  <a:pt x="138" y="69"/>
                  <a:pt x="140" y="76"/>
                </a:cubicBezTo>
                <a:cubicBezTo>
                  <a:pt x="142" y="82"/>
                  <a:pt x="144" y="94"/>
                  <a:pt x="144" y="94"/>
                </a:cubicBezTo>
                <a:cubicBezTo>
                  <a:pt x="134" y="85"/>
                  <a:pt x="140" y="110"/>
                  <a:pt x="140" y="110"/>
                </a:cubicBezTo>
                <a:cubicBezTo>
                  <a:pt x="142" y="125"/>
                  <a:pt x="150" y="122"/>
                  <a:pt x="150" y="122"/>
                </a:cubicBezTo>
                <a:cubicBezTo>
                  <a:pt x="148" y="124"/>
                  <a:pt x="151" y="142"/>
                  <a:pt x="151" y="142"/>
                </a:cubicBezTo>
                <a:cubicBezTo>
                  <a:pt x="150" y="142"/>
                  <a:pt x="136" y="154"/>
                  <a:pt x="136" y="154"/>
                </a:cubicBezTo>
                <a:cubicBezTo>
                  <a:pt x="131" y="156"/>
                  <a:pt x="127" y="155"/>
                  <a:pt x="127" y="155"/>
                </a:cubicBezTo>
                <a:cubicBezTo>
                  <a:pt x="116" y="159"/>
                  <a:pt x="80" y="163"/>
                  <a:pt x="70" y="165"/>
                </a:cubicBezTo>
                <a:cubicBezTo>
                  <a:pt x="60" y="166"/>
                  <a:pt x="56" y="184"/>
                  <a:pt x="52" y="194"/>
                </a:cubicBezTo>
                <a:cubicBezTo>
                  <a:pt x="51" y="196"/>
                  <a:pt x="50" y="198"/>
                  <a:pt x="50" y="200"/>
                </a:cubicBezTo>
                <a:cubicBezTo>
                  <a:pt x="8" y="259"/>
                  <a:pt x="1" y="274"/>
                  <a:pt x="0" y="312"/>
                </a:cubicBezTo>
                <a:cubicBezTo>
                  <a:pt x="0" y="362"/>
                  <a:pt x="14" y="427"/>
                  <a:pt x="14" y="427"/>
                </a:cubicBezTo>
                <a:cubicBezTo>
                  <a:pt x="29" y="425"/>
                  <a:pt x="29" y="425"/>
                  <a:pt x="29" y="425"/>
                </a:cubicBezTo>
                <a:cubicBezTo>
                  <a:pt x="37" y="426"/>
                  <a:pt x="37" y="426"/>
                  <a:pt x="37" y="426"/>
                </a:cubicBezTo>
                <a:cubicBezTo>
                  <a:pt x="36" y="427"/>
                  <a:pt x="42" y="426"/>
                  <a:pt x="44" y="428"/>
                </a:cubicBezTo>
                <a:cubicBezTo>
                  <a:pt x="269" y="428"/>
                  <a:pt x="269" y="428"/>
                  <a:pt x="269" y="428"/>
                </a:cubicBezTo>
                <a:cubicBezTo>
                  <a:pt x="270" y="414"/>
                  <a:pt x="271" y="397"/>
                  <a:pt x="269" y="389"/>
                </a:cubicBezTo>
                <a:cubicBezTo>
                  <a:pt x="268" y="379"/>
                  <a:pt x="268" y="368"/>
                  <a:pt x="265" y="354"/>
                </a:cubicBezTo>
                <a:cubicBezTo>
                  <a:pt x="263" y="341"/>
                  <a:pt x="267" y="302"/>
                  <a:pt x="268" y="299"/>
                </a:cubicBezTo>
                <a:cubicBezTo>
                  <a:pt x="268" y="299"/>
                  <a:pt x="268" y="299"/>
                  <a:pt x="269" y="299"/>
                </a:cubicBezTo>
                <a:cubicBezTo>
                  <a:pt x="273" y="299"/>
                  <a:pt x="275" y="302"/>
                  <a:pt x="278" y="307"/>
                </a:cubicBezTo>
                <a:cubicBezTo>
                  <a:pt x="282" y="312"/>
                  <a:pt x="297" y="324"/>
                  <a:pt x="305" y="326"/>
                </a:cubicBezTo>
                <a:cubicBezTo>
                  <a:pt x="314" y="328"/>
                  <a:pt x="319" y="329"/>
                  <a:pt x="323" y="326"/>
                </a:cubicBezTo>
                <a:cubicBezTo>
                  <a:pt x="327" y="324"/>
                  <a:pt x="331" y="319"/>
                  <a:pt x="334" y="315"/>
                </a:cubicBezTo>
                <a:cubicBezTo>
                  <a:pt x="337" y="311"/>
                  <a:pt x="337" y="308"/>
                  <a:pt x="340" y="303"/>
                </a:cubicBezTo>
                <a:cubicBezTo>
                  <a:pt x="343" y="299"/>
                  <a:pt x="385" y="251"/>
                  <a:pt x="387" y="242"/>
                </a:cubicBezTo>
                <a:cubicBezTo>
                  <a:pt x="387" y="242"/>
                  <a:pt x="387" y="241"/>
                  <a:pt x="387" y="241"/>
                </a:cubicBezTo>
                <a:cubicBezTo>
                  <a:pt x="387" y="232"/>
                  <a:pt x="396" y="230"/>
                  <a:pt x="396" y="230"/>
                </a:cubicBezTo>
                <a:cubicBezTo>
                  <a:pt x="398" y="228"/>
                  <a:pt x="398" y="223"/>
                  <a:pt x="398" y="223"/>
                </a:cubicBezTo>
                <a:cubicBezTo>
                  <a:pt x="398" y="223"/>
                  <a:pt x="402" y="221"/>
                  <a:pt x="406" y="219"/>
                </a:cubicBezTo>
                <a:cubicBezTo>
                  <a:pt x="406" y="221"/>
                  <a:pt x="405" y="222"/>
                  <a:pt x="404" y="224"/>
                </a:cubicBezTo>
                <a:cubicBezTo>
                  <a:pt x="404" y="224"/>
                  <a:pt x="392" y="237"/>
                  <a:pt x="393" y="241"/>
                </a:cubicBezTo>
                <a:cubicBezTo>
                  <a:pt x="393" y="241"/>
                  <a:pt x="380" y="245"/>
                  <a:pt x="388" y="247"/>
                </a:cubicBezTo>
                <a:cubicBezTo>
                  <a:pt x="388" y="247"/>
                  <a:pt x="391" y="249"/>
                  <a:pt x="389" y="251"/>
                </a:cubicBezTo>
                <a:cubicBezTo>
                  <a:pt x="389" y="251"/>
                  <a:pt x="370" y="267"/>
                  <a:pt x="374" y="280"/>
                </a:cubicBezTo>
                <a:cubicBezTo>
                  <a:pt x="374" y="280"/>
                  <a:pt x="372" y="282"/>
                  <a:pt x="373" y="285"/>
                </a:cubicBezTo>
                <a:cubicBezTo>
                  <a:pt x="373" y="287"/>
                  <a:pt x="380" y="318"/>
                  <a:pt x="380" y="318"/>
                </a:cubicBezTo>
                <a:cubicBezTo>
                  <a:pt x="380" y="318"/>
                  <a:pt x="376" y="319"/>
                  <a:pt x="377" y="323"/>
                </a:cubicBezTo>
                <a:cubicBezTo>
                  <a:pt x="379" y="328"/>
                  <a:pt x="379" y="328"/>
                  <a:pt x="379" y="328"/>
                </a:cubicBezTo>
                <a:cubicBezTo>
                  <a:pt x="379" y="328"/>
                  <a:pt x="409" y="331"/>
                  <a:pt x="446" y="321"/>
                </a:cubicBezTo>
                <a:cubicBezTo>
                  <a:pt x="483" y="314"/>
                  <a:pt x="509" y="298"/>
                  <a:pt x="509" y="298"/>
                </a:cubicBezTo>
                <a:lnTo>
                  <a:pt x="508" y="293"/>
                </a:lnTo>
                <a:close/>
                <a:moveTo>
                  <a:pt x="489" y="65"/>
                </a:moveTo>
                <a:cubicBezTo>
                  <a:pt x="494" y="83"/>
                  <a:pt x="484" y="100"/>
                  <a:pt x="467" y="107"/>
                </a:cubicBezTo>
                <a:cubicBezTo>
                  <a:pt x="463" y="87"/>
                  <a:pt x="463" y="87"/>
                  <a:pt x="463" y="87"/>
                </a:cubicBezTo>
                <a:cubicBezTo>
                  <a:pt x="460" y="72"/>
                  <a:pt x="459" y="54"/>
                  <a:pt x="458" y="38"/>
                </a:cubicBezTo>
                <a:cubicBezTo>
                  <a:pt x="473" y="39"/>
                  <a:pt x="486" y="50"/>
                  <a:pt x="489" y="65"/>
                </a:cubicBezTo>
                <a:close/>
                <a:moveTo>
                  <a:pt x="332" y="138"/>
                </a:moveTo>
                <a:cubicBezTo>
                  <a:pt x="313" y="142"/>
                  <a:pt x="294" y="130"/>
                  <a:pt x="290" y="111"/>
                </a:cubicBezTo>
                <a:cubicBezTo>
                  <a:pt x="286" y="94"/>
                  <a:pt x="295" y="77"/>
                  <a:pt x="310" y="70"/>
                </a:cubicBezTo>
                <a:cubicBezTo>
                  <a:pt x="317" y="85"/>
                  <a:pt x="324" y="103"/>
                  <a:pt x="328" y="118"/>
                </a:cubicBezTo>
                <a:cubicBezTo>
                  <a:pt x="333" y="138"/>
                  <a:pt x="333" y="138"/>
                  <a:pt x="333" y="138"/>
                </a:cubicBezTo>
                <a:cubicBezTo>
                  <a:pt x="333" y="138"/>
                  <a:pt x="332" y="138"/>
                  <a:pt x="332" y="138"/>
                </a:cubicBezTo>
                <a:close/>
                <a:moveTo>
                  <a:pt x="220" y="380"/>
                </a:moveTo>
                <a:cubicBezTo>
                  <a:pt x="218" y="387"/>
                  <a:pt x="219" y="395"/>
                  <a:pt x="219" y="395"/>
                </a:cubicBezTo>
                <a:cubicBezTo>
                  <a:pt x="219" y="395"/>
                  <a:pt x="196" y="398"/>
                  <a:pt x="185" y="395"/>
                </a:cubicBezTo>
                <a:cubicBezTo>
                  <a:pt x="185" y="395"/>
                  <a:pt x="161" y="392"/>
                  <a:pt x="157" y="393"/>
                </a:cubicBezTo>
                <a:cubicBezTo>
                  <a:pt x="157" y="393"/>
                  <a:pt x="122" y="387"/>
                  <a:pt x="119" y="383"/>
                </a:cubicBezTo>
                <a:cubicBezTo>
                  <a:pt x="119" y="383"/>
                  <a:pt x="131" y="342"/>
                  <a:pt x="139" y="328"/>
                </a:cubicBezTo>
                <a:cubicBezTo>
                  <a:pt x="139" y="328"/>
                  <a:pt x="146" y="305"/>
                  <a:pt x="146" y="278"/>
                </a:cubicBezTo>
                <a:cubicBezTo>
                  <a:pt x="146" y="278"/>
                  <a:pt x="146" y="184"/>
                  <a:pt x="145" y="176"/>
                </a:cubicBezTo>
                <a:cubicBezTo>
                  <a:pt x="145" y="176"/>
                  <a:pt x="142" y="151"/>
                  <a:pt x="151" y="144"/>
                </a:cubicBezTo>
                <a:cubicBezTo>
                  <a:pt x="151" y="144"/>
                  <a:pt x="171" y="178"/>
                  <a:pt x="183" y="179"/>
                </a:cubicBezTo>
                <a:cubicBezTo>
                  <a:pt x="183" y="179"/>
                  <a:pt x="171" y="181"/>
                  <a:pt x="169" y="187"/>
                </a:cubicBezTo>
                <a:cubicBezTo>
                  <a:pt x="182" y="200"/>
                  <a:pt x="182" y="200"/>
                  <a:pt x="182" y="200"/>
                </a:cubicBezTo>
                <a:cubicBezTo>
                  <a:pt x="182" y="200"/>
                  <a:pt x="172" y="217"/>
                  <a:pt x="173" y="227"/>
                </a:cubicBezTo>
                <a:cubicBezTo>
                  <a:pt x="173" y="227"/>
                  <a:pt x="179" y="340"/>
                  <a:pt x="167" y="368"/>
                </a:cubicBezTo>
                <a:cubicBezTo>
                  <a:pt x="191" y="391"/>
                  <a:pt x="191" y="391"/>
                  <a:pt x="191" y="391"/>
                </a:cubicBezTo>
                <a:cubicBezTo>
                  <a:pt x="208" y="369"/>
                  <a:pt x="208" y="369"/>
                  <a:pt x="208" y="369"/>
                </a:cubicBezTo>
                <a:cubicBezTo>
                  <a:pt x="208" y="369"/>
                  <a:pt x="219" y="253"/>
                  <a:pt x="190" y="210"/>
                </a:cubicBezTo>
                <a:cubicBezTo>
                  <a:pt x="190" y="210"/>
                  <a:pt x="188" y="188"/>
                  <a:pt x="196" y="184"/>
                </a:cubicBezTo>
                <a:cubicBezTo>
                  <a:pt x="196" y="184"/>
                  <a:pt x="191" y="178"/>
                  <a:pt x="185" y="179"/>
                </a:cubicBezTo>
                <a:cubicBezTo>
                  <a:pt x="185" y="179"/>
                  <a:pt x="204" y="166"/>
                  <a:pt x="205" y="156"/>
                </a:cubicBezTo>
                <a:cubicBezTo>
                  <a:pt x="208" y="152"/>
                  <a:pt x="208" y="152"/>
                  <a:pt x="208" y="152"/>
                </a:cubicBezTo>
                <a:cubicBezTo>
                  <a:pt x="208" y="152"/>
                  <a:pt x="212" y="186"/>
                  <a:pt x="211" y="203"/>
                </a:cubicBezTo>
                <a:cubicBezTo>
                  <a:pt x="211" y="203"/>
                  <a:pt x="212" y="281"/>
                  <a:pt x="213" y="289"/>
                </a:cubicBezTo>
                <a:cubicBezTo>
                  <a:pt x="215" y="297"/>
                  <a:pt x="219" y="334"/>
                  <a:pt x="219" y="341"/>
                </a:cubicBezTo>
                <a:cubicBezTo>
                  <a:pt x="219" y="348"/>
                  <a:pt x="222" y="373"/>
                  <a:pt x="220" y="380"/>
                </a:cubicBezTo>
                <a:close/>
                <a:moveTo>
                  <a:pt x="345" y="94"/>
                </a:moveTo>
                <a:cubicBezTo>
                  <a:pt x="342" y="78"/>
                  <a:pt x="342" y="78"/>
                  <a:pt x="342" y="78"/>
                </a:cubicBezTo>
                <a:cubicBezTo>
                  <a:pt x="341" y="72"/>
                  <a:pt x="344" y="67"/>
                  <a:pt x="350" y="65"/>
                </a:cubicBezTo>
                <a:cubicBezTo>
                  <a:pt x="420" y="49"/>
                  <a:pt x="420" y="49"/>
                  <a:pt x="420" y="49"/>
                </a:cubicBezTo>
                <a:cubicBezTo>
                  <a:pt x="426" y="48"/>
                  <a:pt x="432" y="51"/>
                  <a:pt x="433" y="57"/>
                </a:cubicBezTo>
                <a:cubicBezTo>
                  <a:pt x="436" y="73"/>
                  <a:pt x="436" y="73"/>
                  <a:pt x="436" y="73"/>
                </a:cubicBezTo>
                <a:cubicBezTo>
                  <a:pt x="438" y="78"/>
                  <a:pt x="434" y="84"/>
                  <a:pt x="429" y="85"/>
                </a:cubicBezTo>
                <a:cubicBezTo>
                  <a:pt x="358" y="102"/>
                  <a:pt x="358" y="102"/>
                  <a:pt x="358" y="102"/>
                </a:cubicBezTo>
                <a:cubicBezTo>
                  <a:pt x="352" y="103"/>
                  <a:pt x="347" y="99"/>
                  <a:pt x="345" y="94"/>
                </a:cubicBezTo>
                <a:close/>
                <a:moveTo>
                  <a:pt x="442" y="299"/>
                </a:moveTo>
                <a:cubicBezTo>
                  <a:pt x="430" y="302"/>
                  <a:pt x="417" y="294"/>
                  <a:pt x="414" y="281"/>
                </a:cubicBezTo>
                <a:cubicBezTo>
                  <a:pt x="411" y="268"/>
                  <a:pt x="419" y="256"/>
                  <a:pt x="432" y="253"/>
                </a:cubicBezTo>
                <a:cubicBezTo>
                  <a:pt x="444" y="250"/>
                  <a:pt x="457" y="258"/>
                  <a:pt x="460" y="270"/>
                </a:cubicBezTo>
                <a:cubicBezTo>
                  <a:pt x="463" y="283"/>
                  <a:pt x="455" y="296"/>
                  <a:pt x="442" y="2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宋体" panose="02010600030101010101" pitchFamily="2" charset="-122"/>
            </a:endParaRPr>
          </a:p>
        </p:txBody>
      </p:sp>
      <p:grpSp>
        <p:nvGrpSpPr>
          <p:cNvPr id="197" name="组合 119"/>
          <p:cNvGrpSpPr/>
          <p:nvPr/>
        </p:nvGrpSpPr>
        <p:grpSpPr>
          <a:xfrm>
            <a:off x="2494841" y="3585834"/>
            <a:ext cx="669101" cy="578785"/>
            <a:chOff x="0" y="0"/>
            <a:chExt cx="1309687" cy="1133475"/>
          </a:xfrm>
          <a:solidFill>
            <a:schemeClr val="accent3"/>
          </a:solidFill>
          <a:effectLst/>
        </p:grpSpPr>
        <p:sp>
          <p:nvSpPr>
            <p:cNvPr id="198" name="Freeform 64"/>
            <p:cNvSpPr>
              <a:spLocks noChangeArrowheads="1"/>
            </p:cNvSpPr>
            <p:nvPr/>
          </p:nvSpPr>
          <p:spPr bwMode="auto">
            <a:xfrm>
              <a:off x="85725" y="233363"/>
              <a:ext cx="107950" cy="180975"/>
            </a:xfrm>
            <a:custGeom>
              <a:avLst/>
              <a:gdLst>
                <a:gd name="T0" fmla="*/ 0 w 39"/>
                <a:gd name="T1" fmla="*/ 65 h 65"/>
                <a:gd name="T2" fmla="*/ 5 w 39"/>
                <a:gd name="T3" fmla="*/ 60 h 65"/>
                <a:gd name="T4" fmla="*/ 15 w 39"/>
                <a:gd name="T5" fmla="*/ 44 h 65"/>
                <a:gd name="T6" fmla="*/ 34 w 39"/>
                <a:gd name="T7" fmla="*/ 32 h 65"/>
                <a:gd name="T8" fmla="*/ 39 w 39"/>
                <a:gd name="T9" fmla="*/ 29 h 65"/>
                <a:gd name="T10" fmla="*/ 32 w 39"/>
                <a:gd name="T11" fmla="*/ 0 h 65"/>
                <a:gd name="T12" fmla="*/ 0 w 39"/>
                <a:gd name="T13" fmla="*/ 6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65"/>
                <a:gd name="T23" fmla="*/ 39 w 3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65">
                  <a:moveTo>
                    <a:pt x="0" y="65"/>
                  </a:moveTo>
                  <a:cubicBezTo>
                    <a:pt x="2" y="63"/>
                    <a:pt x="4" y="61"/>
                    <a:pt x="5" y="60"/>
                  </a:cubicBezTo>
                  <a:cubicBezTo>
                    <a:pt x="5" y="60"/>
                    <a:pt x="14" y="49"/>
                    <a:pt x="15" y="44"/>
                  </a:cubicBezTo>
                  <a:cubicBezTo>
                    <a:pt x="15" y="44"/>
                    <a:pt x="24" y="28"/>
                    <a:pt x="34" y="32"/>
                  </a:cubicBezTo>
                  <a:cubicBezTo>
                    <a:pt x="34" y="32"/>
                    <a:pt x="37" y="31"/>
                    <a:pt x="39" y="29"/>
                  </a:cubicBezTo>
                  <a:cubicBezTo>
                    <a:pt x="39" y="29"/>
                    <a:pt x="31" y="18"/>
                    <a:pt x="32" y="0"/>
                  </a:cubicBezTo>
                  <a:cubicBezTo>
                    <a:pt x="18" y="19"/>
                    <a:pt x="7" y="41"/>
                    <a:pt x="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99" name="Freeform 65"/>
            <p:cNvSpPr>
              <a:spLocks noChangeArrowheads="1"/>
            </p:cNvSpPr>
            <p:nvPr/>
          </p:nvSpPr>
          <p:spPr bwMode="auto">
            <a:xfrm>
              <a:off x="327025" y="0"/>
              <a:ext cx="874712" cy="519112"/>
            </a:xfrm>
            <a:custGeom>
              <a:avLst/>
              <a:gdLst>
                <a:gd name="T0" fmla="*/ 111 w 315"/>
                <a:gd name="T1" fmla="*/ 43 h 187"/>
                <a:gd name="T2" fmla="*/ 238 w 315"/>
                <a:gd name="T3" fmla="*/ 105 h 187"/>
                <a:gd name="T4" fmla="*/ 279 w 315"/>
                <a:gd name="T5" fmla="*/ 142 h 187"/>
                <a:gd name="T6" fmla="*/ 270 w 315"/>
                <a:gd name="T7" fmla="*/ 175 h 187"/>
                <a:gd name="T8" fmla="*/ 271 w 315"/>
                <a:gd name="T9" fmla="*/ 185 h 187"/>
                <a:gd name="T10" fmla="*/ 315 w 315"/>
                <a:gd name="T11" fmla="*/ 187 h 187"/>
                <a:gd name="T12" fmla="*/ 111 w 315"/>
                <a:gd name="T13" fmla="*/ 0 h 187"/>
                <a:gd name="T14" fmla="*/ 0 w 315"/>
                <a:gd name="T15" fmla="*/ 33 h 187"/>
                <a:gd name="T16" fmla="*/ 46 w 315"/>
                <a:gd name="T17" fmla="*/ 57 h 187"/>
                <a:gd name="T18" fmla="*/ 111 w 315"/>
                <a:gd name="T19" fmla="*/ 43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5"/>
                <a:gd name="T31" fmla="*/ 0 h 187"/>
                <a:gd name="T32" fmla="*/ 315 w 315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5" h="187">
                  <a:moveTo>
                    <a:pt x="111" y="43"/>
                  </a:moveTo>
                  <a:cubicBezTo>
                    <a:pt x="163" y="43"/>
                    <a:pt x="209" y="68"/>
                    <a:pt x="238" y="105"/>
                  </a:cubicBezTo>
                  <a:cubicBezTo>
                    <a:pt x="245" y="105"/>
                    <a:pt x="272" y="106"/>
                    <a:pt x="279" y="142"/>
                  </a:cubicBezTo>
                  <a:cubicBezTo>
                    <a:pt x="279" y="142"/>
                    <a:pt x="282" y="159"/>
                    <a:pt x="270" y="175"/>
                  </a:cubicBezTo>
                  <a:cubicBezTo>
                    <a:pt x="270" y="178"/>
                    <a:pt x="271" y="182"/>
                    <a:pt x="271" y="185"/>
                  </a:cubicBezTo>
                  <a:cubicBezTo>
                    <a:pt x="277" y="186"/>
                    <a:pt x="300" y="184"/>
                    <a:pt x="315" y="187"/>
                  </a:cubicBezTo>
                  <a:cubicBezTo>
                    <a:pt x="307" y="83"/>
                    <a:pt x="219" y="0"/>
                    <a:pt x="111" y="0"/>
                  </a:cubicBezTo>
                  <a:cubicBezTo>
                    <a:pt x="70" y="0"/>
                    <a:pt x="32" y="12"/>
                    <a:pt x="0" y="33"/>
                  </a:cubicBezTo>
                  <a:cubicBezTo>
                    <a:pt x="10" y="34"/>
                    <a:pt x="28" y="39"/>
                    <a:pt x="46" y="57"/>
                  </a:cubicBezTo>
                  <a:cubicBezTo>
                    <a:pt x="66" y="48"/>
                    <a:pt x="88" y="43"/>
                    <a:pt x="11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0" name="Freeform 66"/>
            <p:cNvSpPr>
              <a:spLocks noChangeArrowheads="1"/>
            </p:cNvSpPr>
            <p:nvPr/>
          </p:nvSpPr>
          <p:spPr bwMode="auto">
            <a:xfrm>
              <a:off x="0" y="107950"/>
              <a:ext cx="1309687" cy="1025525"/>
            </a:xfrm>
            <a:custGeom>
              <a:avLst/>
              <a:gdLst>
                <a:gd name="T0" fmla="*/ 465 w 472"/>
                <a:gd name="T1" fmla="*/ 313 h 369"/>
                <a:gd name="T2" fmla="*/ 456 w 472"/>
                <a:gd name="T3" fmla="*/ 260 h 369"/>
                <a:gd name="T4" fmla="*/ 450 w 472"/>
                <a:gd name="T5" fmla="*/ 213 h 369"/>
                <a:gd name="T6" fmla="*/ 429 w 472"/>
                <a:gd name="T7" fmla="*/ 156 h 369"/>
                <a:gd name="T8" fmla="*/ 382 w 472"/>
                <a:gd name="T9" fmla="*/ 152 h 369"/>
                <a:gd name="T10" fmla="*/ 387 w 472"/>
                <a:gd name="T11" fmla="*/ 107 h 369"/>
                <a:gd name="T12" fmla="*/ 319 w 472"/>
                <a:gd name="T13" fmla="*/ 101 h 369"/>
                <a:gd name="T14" fmla="*/ 326 w 472"/>
                <a:gd name="T15" fmla="*/ 150 h 369"/>
                <a:gd name="T16" fmla="*/ 344 w 472"/>
                <a:gd name="T17" fmla="*/ 177 h 369"/>
                <a:gd name="T18" fmla="*/ 307 w 472"/>
                <a:gd name="T19" fmla="*/ 224 h 369"/>
                <a:gd name="T20" fmla="*/ 293 w 472"/>
                <a:gd name="T21" fmla="*/ 263 h 369"/>
                <a:gd name="T22" fmla="*/ 254 w 472"/>
                <a:gd name="T23" fmla="*/ 251 h 369"/>
                <a:gd name="T24" fmla="*/ 216 w 472"/>
                <a:gd name="T25" fmla="*/ 212 h 369"/>
                <a:gd name="T26" fmla="*/ 164 w 472"/>
                <a:gd name="T27" fmla="*/ 148 h 369"/>
                <a:gd name="T28" fmla="*/ 151 w 472"/>
                <a:gd name="T29" fmla="*/ 122 h 369"/>
                <a:gd name="T30" fmla="*/ 145 w 472"/>
                <a:gd name="T31" fmla="*/ 101 h 369"/>
                <a:gd name="T32" fmla="*/ 146 w 472"/>
                <a:gd name="T33" fmla="*/ 86 h 369"/>
                <a:gd name="T34" fmla="*/ 150 w 472"/>
                <a:gd name="T35" fmla="*/ 60 h 369"/>
                <a:gd name="T36" fmla="*/ 142 w 472"/>
                <a:gd name="T37" fmla="*/ 17 h 369"/>
                <a:gd name="T38" fmla="*/ 82 w 472"/>
                <a:gd name="T39" fmla="*/ 76 h 369"/>
                <a:gd name="T40" fmla="*/ 57 w 472"/>
                <a:gd name="T41" fmla="*/ 93 h 369"/>
                <a:gd name="T42" fmla="*/ 27 w 472"/>
                <a:gd name="T43" fmla="*/ 152 h 369"/>
                <a:gd name="T44" fmla="*/ 8 w 472"/>
                <a:gd name="T45" fmla="*/ 271 h 369"/>
                <a:gd name="T46" fmla="*/ 0 w 472"/>
                <a:gd name="T47" fmla="*/ 311 h 369"/>
                <a:gd name="T48" fmla="*/ 44 w 472"/>
                <a:gd name="T49" fmla="*/ 324 h 369"/>
                <a:gd name="T50" fmla="*/ 51 w 472"/>
                <a:gd name="T51" fmla="*/ 354 h 369"/>
                <a:gd name="T52" fmla="*/ 137 w 472"/>
                <a:gd name="T53" fmla="*/ 369 h 369"/>
                <a:gd name="T54" fmla="*/ 141 w 472"/>
                <a:gd name="T55" fmla="*/ 299 h 369"/>
                <a:gd name="T56" fmla="*/ 143 w 472"/>
                <a:gd name="T57" fmla="*/ 261 h 369"/>
                <a:gd name="T58" fmla="*/ 149 w 472"/>
                <a:gd name="T59" fmla="*/ 219 h 369"/>
                <a:gd name="T60" fmla="*/ 159 w 472"/>
                <a:gd name="T61" fmla="*/ 215 h 369"/>
                <a:gd name="T62" fmla="*/ 197 w 472"/>
                <a:gd name="T63" fmla="*/ 248 h 369"/>
                <a:gd name="T64" fmla="*/ 218 w 472"/>
                <a:gd name="T65" fmla="*/ 253 h 369"/>
                <a:gd name="T66" fmla="*/ 224 w 472"/>
                <a:gd name="T67" fmla="*/ 266 h 369"/>
                <a:gd name="T68" fmla="*/ 239 w 472"/>
                <a:gd name="T69" fmla="*/ 283 h 369"/>
                <a:gd name="T70" fmla="*/ 292 w 472"/>
                <a:gd name="T71" fmla="*/ 304 h 369"/>
                <a:gd name="T72" fmla="*/ 332 w 472"/>
                <a:gd name="T73" fmla="*/ 310 h 369"/>
                <a:gd name="T74" fmla="*/ 331 w 472"/>
                <a:gd name="T75" fmla="*/ 369 h 369"/>
                <a:gd name="T76" fmla="*/ 463 w 472"/>
                <a:gd name="T77" fmla="*/ 355 h 3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72"/>
                <a:gd name="T118" fmla="*/ 0 h 369"/>
                <a:gd name="T119" fmla="*/ 472 w 472"/>
                <a:gd name="T120" fmla="*/ 369 h 3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72" h="369">
                  <a:moveTo>
                    <a:pt x="470" y="352"/>
                  </a:moveTo>
                  <a:cubicBezTo>
                    <a:pt x="469" y="348"/>
                    <a:pt x="466" y="319"/>
                    <a:pt x="465" y="313"/>
                  </a:cubicBezTo>
                  <a:cubicBezTo>
                    <a:pt x="465" y="306"/>
                    <a:pt x="464" y="292"/>
                    <a:pt x="463" y="286"/>
                  </a:cubicBezTo>
                  <a:cubicBezTo>
                    <a:pt x="461" y="280"/>
                    <a:pt x="457" y="266"/>
                    <a:pt x="456" y="260"/>
                  </a:cubicBezTo>
                  <a:cubicBezTo>
                    <a:pt x="456" y="255"/>
                    <a:pt x="452" y="242"/>
                    <a:pt x="452" y="237"/>
                  </a:cubicBezTo>
                  <a:cubicBezTo>
                    <a:pt x="452" y="232"/>
                    <a:pt x="453" y="221"/>
                    <a:pt x="450" y="213"/>
                  </a:cubicBezTo>
                  <a:cubicBezTo>
                    <a:pt x="448" y="204"/>
                    <a:pt x="442" y="176"/>
                    <a:pt x="440" y="167"/>
                  </a:cubicBezTo>
                  <a:cubicBezTo>
                    <a:pt x="438" y="157"/>
                    <a:pt x="429" y="156"/>
                    <a:pt x="429" y="15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2" y="156"/>
                    <a:pt x="386" y="154"/>
                    <a:pt x="382" y="152"/>
                  </a:cubicBezTo>
                  <a:cubicBezTo>
                    <a:pt x="377" y="149"/>
                    <a:pt x="378" y="142"/>
                    <a:pt x="378" y="142"/>
                  </a:cubicBezTo>
                  <a:cubicBezTo>
                    <a:pt x="384" y="136"/>
                    <a:pt x="387" y="107"/>
                    <a:pt x="387" y="107"/>
                  </a:cubicBezTo>
                  <a:cubicBezTo>
                    <a:pt x="383" y="74"/>
                    <a:pt x="353" y="77"/>
                    <a:pt x="353" y="77"/>
                  </a:cubicBezTo>
                  <a:cubicBezTo>
                    <a:pt x="315" y="73"/>
                    <a:pt x="319" y="101"/>
                    <a:pt x="319" y="101"/>
                  </a:cubicBezTo>
                  <a:cubicBezTo>
                    <a:pt x="314" y="106"/>
                    <a:pt x="320" y="123"/>
                    <a:pt x="320" y="123"/>
                  </a:cubicBezTo>
                  <a:cubicBezTo>
                    <a:pt x="316" y="137"/>
                    <a:pt x="326" y="150"/>
                    <a:pt x="326" y="150"/>
                  </a:cubicBezTo>
                  <a:cubicBezTo>
                    <a:pt x="325" y="154"/>
                    <a:pt x="338" y="159"/>
                    <a:pt x="342" y="159"/>
                  </a:cubicBezTo>
                  <a:cubicBezTo>
                    <a:pt x="345" y="159"/>
                    <a:pt x="344" y="177"/>
                    <a:pt x="344" y="177"/>
                  </a:cubicBezTo>
                  <a:cubicBezTo>
                    <a:pt x="344" y="177"/>
                    <a:pt x="319" y="195"/>
                    <a:pt x="313" y="199"/>
                  </a:cubicBezTo>
                  <a:cubicBezTo>
                    <a:pt x="306" y="203"/>
                    <a:pt x="307" y="218"/>
                    <a:pt x="307" y="224"/>
                  </a:cubicBezTo>
                  <a:cubicBezTo>
                    <a:pt x="306" y="229"/>
                    <a:pt x="307" y="238"/>
                    <a:pt x="304" y="242"/>
                  </a:cubicBezTo>
                  <a:cubicBezTo>
                    <a:pt x="301" y="245"/>
                    <a:pt x="296" y="259"/>
                    <a:pt x="293" y="263"/>
                  </a:cubicBezTo>
                  <a:cubicBezTo>
                    <a:pt x="290" y="266"/>
                    <a:pt x="289" y="269"/>
                    <a:pt x="285" y="269"/>
                  </a:cubicBezTo>
                  <a:cubicBezTo>
                    <a:pt x="281" y="269"/>
                    <a:pt x="254" y="251"/>
                    <a:pt x="254" y="251"/>
                  </a:cubicBezTo>
                  <a:cubicBezTo>
                    <a:pt x="249" y="240"/>
                    <a:pt x="239" y="240"/>
                    <a:pt x="237" y="237"/>
                  </a:cubicBezTo>
                  <a:cubicBezTo>
                    <a:pt x="234" y="233"/>
                    <a:pt x="224" y="218"/>
                    <a:pt x="216" y="212"/>
                  </a:cubicBezTo>
                  <a:cubicBezTo>
                    <a:pt x="208" y="207"/>
                    <a:pt x="193" y="192"/>
                    <a:pt x="188" y="182"/>
                  </a:cubicBezTo>
                  <a:cubicBezTo>
                    <a:pt x="182" y="172"/>
                    <a:pt x="167" y="152"/>
                    <a:pt x="164" y="148"/>
                  </a:cubicBezTo>
                  <a:cubicBezTo>
                    <a:pt x="161" y="144"/>
                    <a:pt x="160" y="145"/>
                    <a:pt x="157" y="142"/>
                  </a:cubicBezTo>
                  <a:cubicBezTo>
                    <a:pt x="155" y="139"/>
                    <a:pt x="151" y="127"/>
                    <a:pt x="151" y="122"/>
                  </a:cubicBezTo>
                  <a:cubicBezTo>
                    <a:pt x="150" y="118"/>
                    <a:pt x="151" y="114"/>
                    <a:pt x="150" y="112"/>
                  </a:cubicBezTo>
                  <a:cubicBezTo>
                    <a:pt x="149" y="109"/>
                    <a:pt x="145" y="101"/>
                    <a:pt x="145" y="101"/>
                  </a:cubicBezTo>
                  <a:cubicBezTo>
                    <a:pt x="147" y="98"/>
                    <a:pt x="145" y="93"/>
                    <a:pt x="145" y="93"/>
                  </a:cubicBezTo>
                  <a:cubicBezTo>
                    <a:pt x="149" y="92"/>
                    <a:pt x="146" y="86"/>
                    <a:pt x="146" y="86"/>
                  </a:cubicBezTo>
                  <a:cubicBezTo>
                    <a:pt x="149" y="85"/>
                    <a:pt x="150" y="80"/>
                    <a:pt x="150" y="80"/>
                  </a:cubicBezTo>
                  <a:cubicBezTo>
                    <a:pt x="162" y="78"/>
                    <a:pt x="150" y="60"/>
                    <a:pt x="150" y="60"/>
                  </a:cubicBezTo>
                  <a:cubicBezTo>
                    <a:pt x="154" y="51"/>
                    <a:pt x="150" y="31"/>
                    <a:pt x="150" y="31"/>
                  </a:cubicBezTo>
                  <a:cubicBezTo>
                    <a:pt x="151" y="27"/>
                    <a:pt x="161" y="35"/>
                    <a:pt x="142" y="17"/>
                  </a:cubicBezTo>
                  <a:cubicBezTo>
                    <a:pt x="124" y="0"/>
                    <a:pt x="92" y="1"/>
                    <a:pt x="79" y="20"/>
                  </a:cubicBezTo>
                  <a:cubicBezTo>
                    <a:pt x="65" y="39"/>
                    <a:pt x="82" y="76"/>
                    <a:pt x="82" y="76"/>
                  </a:cubicBezTo>
                  <a:cubicBezTo>
                    <a:pt x="83" y="83"/>
                    <a:pt x="69" y="91"/>
                    <a:pt x="69" y="91"/>
                  </a:cubicBezTo>
                  <a:cubicBezTo>
                    <a:pt x="63" y="88"/>
                    <a:pt x="62" y="90"/>
                    <a:pt x="57" y="93"/>
                  </a:cubicBezTo>
                  <a:cubicBezTo>
                    <a:pt x="52" y="97"/>
                    <a:pt x="51" y="109"/>
                    <a:pt x="44" y="115"/>
                  </a:cubicBezTo>
                  <a:cubicBezTo>
                    <a:pt x="36" y="121"/>
                    <a:pt x="30" y="145"/>
                    <a:pt x="27" y="152"/>
                  </a:cubicBezTo>
                  <a:cubicBezTo>
                    <a:pt x="24" y="158"/>
                    <a:pt x="13" y="212"/>
                    <a:pt x="10" y="220"/>
                  </a:cubicBezTo>
                  <a:cubicBezTo>
                    <a:pt x="8" y="228"/>
                    <a:pt x="8" y="258"/>
                    <a:pt x="8" y="271"/>
                  </a:cubicBezTo>
                  <a:cubicBezTo>
                    <a:pt x="8" y="284"/>
                    <a:pt x="5" y="294"/>
                    <a:pt x="4" y="304"/>
                  </a:cubicBezTo>
                  <a:cubicBezTo>
                    <a:pt x="3" y="315"/>
                    <a:pt x="0" y="311"/>
                    <a:pt x="0" y="311"/>
                  </a:cubicBezTo>
                  <a:cubicBezTo>
                    <a:pt x="2" y="320"/>
                    <a:pt x="35" y="331"/>
                    <a:pt x="35" y="331"/>
                  </a:cubicBezTo>
                  <a:cubicBezTo>
                    <a:pt x="35" y="328"/>
                    <a:pt x="44" y="324"/>
                    <a:pt x="44" y="324"/>
                  </a:cubicBezTo>
                  <a:cubicBezTo>
                    <a:pt x="44" y="324"/>
                    <a:pt x="46" y="322"/>
                    <a:pt x="44" y="327"/>
                  </a:cubicBezTo>
                  <a:cubicBezTo>
                    <a:pt x="42" y="332"/>
                    <a:pt x="49" y="348"/>
                    <a:pt x="51" y="354"/>
                  </a:cubicBezTo>
                  <a:cubicBezTo>
                    <a:pt x="52" y="359"/>
                    <a:pt x="55" y="362"/>
                    <a:pt x="57" y="369"/>
                  </a:cubicBezTo>
                  <a:cubicBezTo>
                    <a:pt x="137" y="369"/>
                    <a:pt x="137" y="369"/>
                    <a:pt x="137" y="369"/>
                  </a:cubicBezTo>
                  <a:cubicBezTo>
                    <a:pt x="138" y="358"/>
                    <a:pt x="136" y="327"/>
                    <a:pt x="136" y="320"/>
                  </a:cubicBezTo>
                  <a:cubicBezTo>
                    <a:pt x="136" y="313"/>
                    <a:pt x="137" y="300"/>
                    <a:pt x="141" y="299"/>
                  </a:cubicBezTo>
                  <a:cubicBezTo>
                    <a:pt x="144" y="297"/>
                    <a:pt x="145" y="290"/>
                    <a:pt x="146" y="285"/>
                  </a:cubicBezTo>
                  <a:cubicBezTo>
                    <a:pt x="146" y="281"/>
                    <a:pt x="145" y="269"/>
                    <a:pt x="143" y="261"/>
                  </a:cubicBezTo>
                  <a:cubicBezTo>
                    <a:pt x="141" y="253"/>
                    <a:pt x="146" y="244"/>
                    <a:pt x="146" y="237"/>
                  </a:cubicBezTo>
                  <a:cubicBezTo>
                    <a:pt x="146" y="229"/>
                    <a:pt x="149" y="224"/>
                    <a:pt x="149" y="219"/>
                  </a:cubicBezTo>
                  <a:cubicBezTo>
                    <a:pt x="149" y="215"/>
                    <a:pt x="149" y="208"/>
                    <a:pt x="151" y="209"/>
                  </a:cubicBezTo>
                  <a:cubicBezTo>
                    <a:pt x="152" y="209"/>
                    <a:pt x="156" y="211"/>
                    <a:pt x="159" y="215"/>
                  </a:cubicBezTo>
                  <a:cubicBezTo>
                    <a:pt x="162" y="219"/>
                    <a:pt x="174" y="225"/>
                    <a:pt x="177" y="228"/>
                  </a:cubicBezTo>
                  <a:cubicBezTo>
                    <a:pt x="180" y="231"/>
                    <a:pt x="191" y="242"/>
                    <a:pt x="197" y="248"/>
                  </a:cubicBezTo>
                  <a:cubicBezTo>
                    <a:pt x="202" y="253"/>
                    <a:pt x="208" y="247"/>
                    <a:pt x="208" y="247"/>
                  </a:cubicBezTo>
                  <a:cubicBezTo>
                    <a:pt x="208" y="247"/>
                    <a:pt x="215" y="249"/>
                    <a:pt x="218" y="253"/>
                  </a:cubicBezTo>
                  <a:cubicBezTo>
                    <a:pt x="221" y="256"/>
                    <a:pt x="223" y="260"/>
                    <a:pt x="223" y="260"/>
                  </a:cubicBezTo>
                  <a:cubicBezTo>
                    <a:pt x="220" y="264"/>
                    <a:pt x="224" y="266"/>
                    <a:pt x="224" y="266"/>
                  </a:cubicBezTo>
                  <a:cubicBezTo>
                    <a:pt x="218" y="269"/>
                    <a:pt x="222" y="272"/>
                    <a:pt x="222" y="272"/>
                  </a:cubicBezTo>
                  <a:cubicBezTo>
                    <a:pt x="219" y="278"/>
                    <a:pt x="239" y="283"/>
                    <a:pt x="239" y="283"/>
                  </a:cubicBezTo>
                  <a:cubicBezTo>
                    <a:pt x="239" y="283"/>
                    <a:pt x="242" y="289"/>
                    <a:pt x="244" y="290"/>
                  </a:cubicBezTo>
                  <a:cubicBezTo>
                    <a:pt x="246" y="291"/>
                    <a:pt x="276" y="294"/>
                    <a:pt x="292" y="304"/>
                  </a:cubicBezTo>
                  <a:cubicBezTo>
                    <a:pt x="307" y="313"/>
                    <a:pt x="324" y="281"/>
                    <a:pt x="324" y="281"/>
                  </a:cubicBezTo>
                  <a:cubicBezTo>
                    <a:pt x="324" y="281"/>
                    <a:pt x="331" y="304"/>
                    <a:pt x="332" y="310"/>
                  </a:cubicBezTo>
                  <a:cubicBezTo>
                    <a:pt x="333" y="316"/>
                    <a:pt x="333" y="337"/>
                    <a:pt x="332" y="356"/>
                  </a:cubicBezTo>
                  <a:cubicBezTo>
                    <a:pt x="331" y="360"/>
                    <a:pt x="331" y="365"/>
                    <a:pt x="331" y="369"/>
                  </a:cubicBezTo>
                  <a:cubicBezTo>
                    <a:pt x="467" y="369"/>
                    <a:pt x="467" y="369"/>
                    <a:pt x="467" y="369"/>
                  </a:cubicBezTo>
                  <a:cubicBezTo>
                    <a:pt x="466" y="363"/>
                    <a:pt x="463" y="355"/>
                    <a:pt x="463" y="355"/>
                  </a:cubicBezTo>
                  <a:cubicBezTo>
                    <a:pt x="463" y="355"/>
                    <a:pt x="472" y="356"/>
                    <a:pt x="470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1" name="Freeform 67"/>
            <p:cNvSpPr>
              <a:spLocks noChangeArrowheads="1"/>
            </p:cNvSpPr>
            <p:nvPr/>
          </p:nvSpPr>
          <p:spPr bwMode="auto">
            <a:xfrm>
              <a:off x="411162" y="936625"/>
              <a:ext cx="482600" cy="188912"/>
            </a:xfrm>
            <a:custGeom>
              <a:avLst/>
              <a:gdLst>
                <a:gd name="T0" fmla="*/ 173 w 174"/>
                <a:gd name="T1" fmla="*/ 20 h 68"/>
                <a:gd name="T2" fmla="*/ 168 w 174"/>
                <a:gd name="T3" fmla="*/ 0 h 68"/>
                <a:gd name="T4" fmla="*/ 81 w 174"/>
                <a:gd name="T5" fmla="*/ 25 h 68"/>
                <a:gd name="T6" fmla="*/ 5 w 174"/>
                <a:gd name="T7" fmla="*/ 6 h 68"/>
                <a:gd name="T8" fmla="*/ 1 w 174"/>
                <a:gd name="T9" fmla="*/ 23 h 68"/>
                <a:gd name="T10" fmla="*/ 1 w 174"/>
                <a:gd name="T11" fmla="*/ 52 h 68"/>
                <a:gd name="T12" fmla="*/ 81 w 174"/>
                <a:gd name="T13" fmla="*/ 68 h 68"/>
                <a:gd name="T14" fmla="*/ 174 w 174"/>
                <a:gd name="T15" fmla="*/ 46 h 68"/>
                <a:gd name="T16" fmla="*/ 173 w 174"/>
                <a:gd name="T17" fmla="*/ 20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4"/>
                <a:gd name="T28" fmla="*/ 0 h 68"/>
                <a:gd name="T29" fmla="*/ 174 w 174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4" h="68">
                  <a:moveTo>
                    <a:pt x="173" y="20"/>
                  </a:moveTo>
                  <a:cubicBezTo>
                    <a:pt x="173" y="13"/>
                    <a:pt x="169" y="3"/>
                    <a:pt x="168" y="0"/>
                  </a:cubicBezTo>
                  <a:cubicBezTo>
                    <a:pt x="142" y="16"/>
                    <a:pt x="113" y="25"/>
                    <a:pt x="81" y="25"/>
                  </a:cubicBezTo>
                  <a:cubicBezTo>
                    <a:pt x="53" y="25"/>
                    <a:pt x="27" y="18"/>
                    <a:pt x="5" y="6"/>
                  </a:cubicBezTo>
                  <a:cubicBezTo>
                    <a:pt x="3" y="8"/>
                    <a:pt x="0" y="14"/>
                    <a:pt x="1" y="23"/>
                  </a:cubicBezTo>
                  <a:cubicBezTo>
                    <a:pt x="1" y="23"/>
                    <a:pt x="0" y="41"/>
                    <a:pt x="1" y="52"/>
                  </a:cubicBezTo>
                  <a:cubicBezTo>
                    <a:pt x="25" y="62"/>
                    <a:pt x="52" y="68"/>
                    <a:pt x="81" y="68"/>
                  </a:cubicBezTo>
                  <a:cubicBezTo>
                    <a:pt x="114" y="68"/>
                    <a:pt x="146" y="60"/>
                    <a:pt x="174" y="46"/>
                  </a:cubicBezTo>
                  <a:cubicBezTo>
                    <a:pt x="174" y="36"/>
                    <a:pt x="173" y="20"/>
                    <a:pt x="17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2" name="Freeform 68"/>
            <p:cNvSpPr>
              <a:spLocks noEditPoints="1" noChangeArrowheads="1"/>
            </p:cNvSpPr>
            <p:nvPr/>
          </p:nvSpPr>
          <p:spPr bwMode="auto">
            <a:xfrm>
              <a:off x="468312" y="236538"/>
              <a:ext cx="350837" cy="577850"/>
            </a:xfrm>
            <a:custGeom>
              <a:avLst/>
              <a:gdLst>
                <a:gd name="T0" fmla="*/ 123 w 126"/>
                <a:gd name="T1" fmla="*/ 136 h 208"/>
                <a:gd name="T2" fmla="*/ 112 w 126"/>
                <a:gd name="T3" fmla="*/ 119 h 208"/>
                <a:gd name="T4" fmla="*/ 93 w 126"/>
                <a:gd name="T5" fmla="*/ 107 h 208"/>
                <a:gd name="T6" fmla="*/ 69 w 126"/>
                <a:gd name="T7" fmla="*/ 100 h 208"/>
                <a:gd name="T8" fmla="*/ 69 w 126"/>
                <a:gd name="T9" fmla="*/ 31 h 208"/>
                <a:gd name="T10" fmla="*/ 88 w 126"/>
                <a:gd name="T11" fmla="*/ 41 h 208"/>
                <a:gd name="T12" fmla="*/ 97 w 126"/>
                <a:gd name="T13" fmla="*/ 63 h 208"/>
                <a:gd name="T14" fmla="*/ 122 w 126"/>
                <a:gd name="T15" fmla="*/ 59 h 208"/>
                <a:gd name="T16" fmla="*/ 102 w 126"/>
                <a:gd name="T17" fmla="*/ 23 h 208"/>
                <a:gd name="T18" fmla="*/ 69 w 126"/>
                <a:gd name="T19" fmla="*/ 11 h 208"/>
                <a:gd name="T20" fmla="*/ 69 w 126"/>
                <a:gd name="T21" fmla="*/ 0 h 208"/>
                <a:gd name="T22" fmla="*/ 55 w 126"/>
                <a:gd name="T23" fmla="*/ 0 h 208"/>
                <a:gd name="T24" fmla="*/ 55 w 126"/>
                <a:gd name="T25" fmla="*/ 11 h 208"/>
                <a:gd name="T26" fmla="*/ 19 w 126"/>
                <a:gd name="T27" fmla="*/ 24 h 208"/>
                <a:gd name="T28" fmla="*/ 0 w 126"/>
                <a:gd name="T29" fmla="*/ 65 h 208"/>
                <a:gd name="T30" fmla="*/ 7 w 126"/>
                <a:gd name="T31" fmla="*/ 91 h 208"/>
                <a:gd name="T32" fmla="*/ 24 w 126"/>
                <a:gd name="T33" fmla="*/ 108 h 208"/>
                <a:gd name="T34" fmla="*/ 55 w 126"/>
                <a:gd name="T35" fmla="*/ 120 h 208"/>
                <a:gd name="T36" fmla="*/ 55 w 126"/>
                <a:gd name="T37" fmla="*/ 163 h 208"/>
                <a:gd name="T38" fmla="*/ 69 w 126"/>
                <a:gd name="T39" fmla="*/ 179 h 208"/>
                <a:gd name="T40" fmla="*/ 69 w 126"/>
                <a:gd name="T41" fmla="*/ 123 h 208"/>
                <a:gd name="T42" fmla="*/ 95 w 126"/>
                <a:gd name="T43" fmla="*/ 137 h 208"/>
                <a:gd name="T44" fmla="*/ 102 w 126"/>
                <a:gd name="T45" fmla="*/ 158 h 208"/>
                <a:gd name="T46" fmla="*/ 92 w 126"/>
                <a:gd name="T47" fmla="*/ 184 h 208"/>
                <a:gd name="T48" fmla="*/ 82 w 126"/>
                <a:gd name="T49" fmla="*/ 192 h 208"/>
                <a:gd name="T50" fmla="*/ 92 w 126"/>
                <a:gd name="T51" fmla="*/ 203 h 208"/>
                <a:gd name="T52" fmla="*/ 98 w 126"/>
                <a:gd name="T53" fmla="*/ 208 h 208"/>
                <a:gd name="T54" fmla="*/ 110 w 126"/>
                <a:gd name="T55" fmla="*/ 198 h 208"/>
                <a:gd name="T56" fmla="*/ 126 w 126"/>
                <a:gd name="T57" fmla="*/ 156 h 208"/>
                <a:gd name="T58" fmla="*/ 123 w 126"/>
                <a:gd name="T59" fmla="*/ 136 h 208"/>
                <a:gd name="T60" fmla="*/ 55 w 126"/>
                <a:gd name="T61" fmla="*/ 97 h 208"/>
                <a:gd name="T62" fmla="*/ 31 w 126"/>
                <a:gd name="T63" fmla="*/ 84 h 208"/>
                <a:gd name="T64" fmla="*/ 25 w 126"/>
                <a:gd name="T65" fmla="*/ 63 h 208"/>
                <a:gd name="T66" fmla="*/ 33 w 126"/>
                <a:gd name="T67" fmla="*/ 42 h 208"/>
                <a:gd name="T68" fmla="*/ 55 w 126"/>
                <a:gd name="T69" fmla="*/ 31 h 208"/>
                <a:gd name="T70" fmla="*/ 55 w 126"/>
                <a:gd name="T71" fmla="*/ 97 h 2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208"/>
                <a:gd name="T110" fmla="*/ 126 w 126"/>
                <a:gd name="T111" fmla="*/ 208 h 2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208">
                  <a:moveTo>
                    <a:pt x="123" y="136"/>
                  </a:moveTo>
                  <a:cubicBezTo>
                    <a:pt x="120" y="129"/>
                    <a:pt x="116" y="124"/>
                    <a:pt x="112" y="119"/>
                  </a:cubicBezTo>
                  <a:cubicBezTo>
                    <a:pt x="107" y="114"/>
                    <a:pt x="101" y="110"/>
                    <a:pt x="93" y="107"/>
                  </a:cubicBezTo>
                  <a:cubicBezTo>
                    <a:pt x="89" y="105"/>
                    <a:pt x="81" y="103"/>
                    <a:pt x="69" y="100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7" y="33"/>
                    <a:pt x="83" y="36"/>
                    <a:pt x="88" y="41"/>
                  </a:cubicBezTo>
                  <a:cubicBezTo>
                    <a:pt x="92" y="46"/>
                    <a:pt x="95" y="53"/>
                    <a:pt x="97" y="63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19" y="44"/>
                    <a:pt x="113" y="32"/>
                    <a:pt x="102" y="23"/>
                  </a:cubicBezTo>
                  <a:cubicBezTo>
                    <a:pt x="94" y="17"/>
                    <a:pt x="83" y="13"/>
                    <a:pt x="69" y="1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39" y="13"/>
                    <a:pt x="27" y="17"/>
                    <a:pt x="19" y="24"/>
                  </a:cubicBezTo>
                  <a:cubicBezTo>
                    <a:pt x="7" y="35"/>
                    <a:pt x="0" y="48"/>
                    <a:pt x="0" y="65"/>
                  </a:cubicBezTo>
                  <a:cubicBezTo>
                    <a:pt x="0" y="75"/>
                    <a:pt x="3" y="83"/>
                    <a:pt x="7" y="91"/>
                  </a:cubicBezTo>
                  <a:cubicBezTo>
                    <a:pt x="11" y="98"/>
                    <a:pt x="17" y="104"/>
                    <a:pt x="24" y="108"/>
                  </a:cubicBezTo>
                  <a:cubicBezTo>
                    <a:pt x="35" y="114"/>
                    <a:pt x="45" y="118"/>
                    <a:pt x="55" y="120"/>
                  </a:cubicBezTo>
                  <a:cubicBezTo>
                    <a:pt x="55" y="163"/>
                    <a:pt x="55" y="163"/>
                    <a:pt x="55" y="163"/>
                  </a:cubicBezTo>
                  <a:cubicBezTo>
                    <a:pt x="58" y="167"/>
                    <a:pt x="65" y="174"/>
                    <a:pt x="69" y="179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82" y="127"/>
                    <a:pt x="91" y="132"/>
                    <a:pt x="95" y="137"/>
                  </a:cubicBezTo>
                  <a:cubicBezTo>
                    <a:pt x="99" y="142"/>
                    <a:pt x="102" y="149"/>
                    <a:pt x="102" y="158"/>
                  </a:cubicBezTo>
                  <a:cubicBezTo>
                    <a:pt x="102" y="168"/>
                    <a:pt x="98" y="177"/>
                    <a:pt x="92" y="184"/>
                  </a:cubicBezTo>
                  <a:cubicBezTo>
                    <a:pt x="89" y="187"/>
                    <a:pt x="86" y="190"/>
                    <a:pt x="82" y="192"/>
                  </a:cubicBezTo>
                  <a:cubicBezTo>
                    <a:pt x="85" y="193"/>
                    <a:pt x="91" y="197"/>
                    <a:pt x="92" y="203"/>
                  </a:cubicBezTo>
                  <a:cubicBezTo>
                    <a:pt x="92" y="203"/>
                    <a:pt x="95" y="205"/>
                    <a:pt x="98" y="208"/>
                  </a:cubicBezTo>
                  <a:cubicBezTo>
                    <a:pt x="102" y="205"/>
                    <a:pt x="107" y="202"/>
                    <a:pt x="110" y="198"/>
                  </a:cubicBezTo>
                  <a:cubicBezTo>
                    <a:pt x="121" y="187"/>
                    <a:pt x="126" y="173"/>
                    <a:pt x="126" y="156"/>
                  </a:cubicBezTo>
                  <a:cubicBezTo>
                    <a:pt x="126" y="149"/>
                    <a:pt x="125" y="142"/>
                    <a:pt x="123" y="136"/>
                  </a:cubicBezTo>
                  <a:close/>
                  <a:moveTo>
                    <a:pt x="55" y="97"/>
                  </a:moveTo>
                  <a:cubicBezTo>
                    <a:pt x="44" y="94"/>
                    <a:pt x="36" y="89"/>
                    <a:pt x="31" y="84"/>
                  </a:cubicBezTo>
                  <a:cubicBezTo>
                    <a:pt x="27" y="78"/>
                    <a:pt x="25" y="72"/>
                    <a:pt x="25" y="63"/>
                  </a:cubicBezTo>
                  <a:cubicBezTo>
                    <a:pt x="25" y="55"/>
                    <a:pt x="27" y="48"/>
                    <a:pt x="33" y="42"/>
                  </a:cubicBezTo>
                  <a:cubicBezTo>
                    <a:pt x="38" y="36"/>
                    <a:pt x="46" y="32"/>
                    <a:pt x="55" y="31"/>
                  </a:cubicBezTo>
                  <a:lnTo>
                    <a:pt x="55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03" name="组合 120"/>
          <p:cNvGrpSpPr/>
          <p:nvPr/>
        </p:nvGrpSpPr>
        <p:grpSpPr>
          <a:xfrm>
            <a:off x="2481132" y="5722108"/>
            <a:ext cx="703447" cy="571153"/>
            <a:chOff x="0" y="0"/>
            <a:chExt cx="1374775" cy="1116012"/>
          </a:xfrm>
          <a:solidFill>
            <a:schemeClr val="accent3"/>
          </a:solidFill>
          <a:effectLst/>
        </p:grpSpPr>
        <p:sp>
          <p:nvSpPr>
            <p:cNvPr id="204" name="Freeform 78"/>
            <p:cNvSpPr>
              <a:spLocks noChangeArrowheads="1"/>
            </p:cNvSpPr>
            <p:nvPr/>
          </p:nvSpPr>
          <p:spPr bwMode="auto">
            <a:xfrm>
              <a:off x="511175" y="511175"/>
              <a:ext cx="100012" cy="100012"/>
            </a:xfrm>
            <a:custGeom>
              <a:avLst/>
              <a:gdLst>
                <a:gd name="T0" fmla="*/ 0 w 36"/>
                <a:gd name="T1" fmla="*/ 18 h 36"/>
                <a:gd name="T2" fmla="*/ 18 w 36"/>
                <a:gd name="T3" fmla="*/ 36 h 36"/>
                <a:gd name="T4" fmla="*/ 36 w 36"/>
                <a:gd name="T5" fmla="*/ 18 h 36"/>
                <a:gd name="T6" fmla="*/ 18 w 36"/>
                <a:gd name="T7" fmla="*/ 0 h 36"/>
                <a:gd name="T8" fmla="*/ 0 w 36"/>
                <a:gd name="T9" fmla="*/ 1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0" y="18"/>
                  </a:moveTo>
                  <a:cubicBezTo>
                    <a:pt x="0" y="28"/>
                    <a:pt x="8" y="36"/>
                    <a:pt x="18" y="36"/>
                  </a:cubicBezTo>
                  <a:cubicBezTo>
                    <a:pt x="28" y="35"/>
                    <a:pt x="36" y="27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5" name="Freeform 79"/>
            <p:cNvSpPr>
              <a:spLocks noChangeArrowheads="1"/>
            </p:cNvSpPr>
            <p:nvPr/>
          </p:nvSpPr>
          <p:spPr bwMode="auto">
            <a:xfrm>
              <a:off x="252413" y="544512"/>
              <a:ext cx="244475" cy="38100"/>
            </a:xfrm>
            <a:custGeom>
              <a:avLst/>
              <a:gdLst>
                <a:gd name="T0" fmla="*/ 82 w 88"/>
                <a:gd name="T1" fmla="*/ 13 h 14"/>
                <a:gd name="T2" fmla="*/ 88 w 88"/>
                <a:gd name="T3" fmla="*/ 6 h 14"/>
                <a:gd name="T4" fmla="*/ 88 w 88"/>
                <a:gd name="T5" fmla="*/ 6 h 14"/>
                <a:gd name="T6" fmla="*/ 82 w 88"/>
                <a:gd name="T7" fmla="*/ 0 h 14"/>
                <a:gd name="T8" fmla="*/ 6 w 88"/>
                <a:gd name="T9" fmla="*/ 1 h 14"/>
                <a:gd name="T10" fmla="*/ 0 w 88"/>
                <a:gd name="T11" fmla="*/ 7 h 14"/>
                <a:gd name="T12" fmla="*/ 0 w 88"/>
                <a:gd name="T13" fmla="*/ 7 h 14"/>
                <a:gd name="T14" fmla="*/ 6 w 88"/>
                <a:gd name="T15" fmla="*/ 14 h 14"/>
                <a:gd name="T16" fmla="*/ 82 w 88"/>
                <a:gd name="T17" fmla="*/ 13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8"/>
                <a:gd name="T28" fmla="*/ 0 h 14"/>
                <a:gd name="T29" fmla="*/ 88 w 88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8" h="14">
                  <a:moveTo>
                    <a:pt x="82" y="13"/>
                  </a:moveTo>
                  <a:cubicBezTo>
                    <a:pt x="86" y="13"/>
                    <a:pt x="88" y="10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8" y="3"/>
                    <a:pt x="85" y="0"/>
                    <a:pt x="82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lnTo>
                    <a:pt x="8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6" name="Freeform 80"/>
            <p:cNvSpPr>
              <a:spLocks noChangeArrowheads="1"/>
            </p:cNvSpPr>
            <p:nvPr/>
          </p:nvSpPr>
          <p:spPr bwMode="auto">
            <a:xfrm>
              <a:off x="534988" y="177800"/>
              <a:ext cx="42862" cy="322262"/>
            </a:xfrm>
            <a:custGeom>
              <a:avLst/>
              <a:gdLst>
                <a:gd name="T0" fmla="*/ 2 w 15"/>
                <a:gd name="T1" fmla="*/ 108 h 116"/>
                <a:gd name="T2" fmla="*/ 8 w 15"/>
                <a:gd name="T3" fmla="*/ 116 h 116"/>
                <a:gd name="T4" fmla="*/ 8 w 15"/>
                <a:gd name="T5" fmla="*/ 116 h 116"/>
                <a:gd name="T6" fmla="*/ 15 w 15"/>
                <a:gd name="T7" fmla="*/ 108 h 116"/>
                <a:gd name="T8" fmla="*/ 13 w 15"/>
                <a:gd name="T9" fmla="*/ 7 h 116"/>
                <a:gd name="T10" fmla="*/ 7 w 15"/>
                <a:gd name="T11" fmla="*/ 0 h 116"/>
                <a:gd name="T12" fmla="*/ 7 w 15"/>
                <a:gd name="T13" fmla="*/ 0 h 116"/>
                <a:gd name="T14" fmla="*/ 0 w 15"/>
                <a:gd name="T15" fmla="*/ 8 h 116"/>
                <a:gd name="T16" fmla="*/ 2 w 15"/>
                <a:gd name="T17" fmla="*/ 108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16"/>
                <a:gd name="T29" fmla="*/ 15 w 15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15">
                  <a:moveTo>
                    <a:pt x="2" y="108"/>
                  </a:moveTo>
                  <a:cubicBezTo>
                    <a:pt x="2" y="113"/>
                    <a:pt x="5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12" y="116"/>
                    <a:pt x="15" y="112"/>
                    <a:pt x="15" y="10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lnTo>
                    <a:pt x="2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7" name="Freeform 81"/>
            <p:cNvSpPr>
              <a:spLocks noChangeArrowheads="1"/>
            </p:cNvSpPr>
            <p:nvPr/>
          </p:nvSpPr>
          <p:spPr bwMode="auto">
            <a:xfrm>
              <a:off x="982663" y="269875"/>
              <a:ext cx="171450" cy="246062"/>
            </a:xfrm>
            <a:custGeom>
              <a:avLst/>
              <a:gdLst>
                <a:gd name="T0" fmla="*/ 28 w 62"/>
                <a:gd name="T1" fmla="*/ 44 h 89"/>
                <a:gd name="T2" fmla="*/ 30 w 62"/>
                <a:gd name="T3" fmla="*/ 89 h 89"/>
                <a:gd name="T4" fmla="*/ 42 w 62"/>
                <a:gd name="T5" fmla="*/ 53 h 89"/>
                <a:gd name="T6" fmla="*/ 55 w 62"/>
                <a:gd name="T7" fmla="*/ 23 h 89"/>
                <a:gd name="T8" fmla="*/ 22 w 62"/>
                <a:gd name="T9" fmla="*/ 0 h 89"/>
                <a:gd name="T10" fmla="*/ 28 w 62"/>
                <a:gd name="T11" fmla="*/ 44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89"/>
                <a:gd name="T20" fmla="*/ 62 w 62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89">
                  <a:moveTo>
                    <a:pt x="28" y="44"/>
                  </a:moveTo>
                  <a:cubicBezTo>
                    <a:pt x="0" y="70"/>
                    <a:pt x="30" y="89"/>
                    <a:pt x="30" y="89"/>
                  </a:cubicBezTo>
                  <a:cubicBezTo>
                    <a:pt x="12" y="64"/>
                    <a:pt x="42" y="53"/>
                    <a:pt x="42" y="53"/>
                  </a:cubicBezTo>
                  <a:cubicBezTo>
                    <a:pt x="42" y="53"/>
                    <a:pt x="62" y="46"/>
                    <a:pt x="55" y="23"/>
                  </a:cubicBezTo>
                  <a:cubicBezTo>
                    <a:pt x="50" y="1"/>
                    <a:pt x="22" y="0"/>
                    <a:pt x="22" y="0"/>
                  </a:cubicBezTo>
                  <a:cubicBezTo>
                    <a:pt x="30" y="6"/>
                    <a:pt x="55" y="18"/>
                    <a:pt x="2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8" name="Freeform 82"/>
            <p:cNvSpPr>
              <a:spLocks noChangeArrowheads="1"/>
            </p:cNvSpPr>
            <p:nvPr/>
          </p:nvSpPr>
          <p:spPr bwMode="auto">
            <a:xfrm>
              <a:off x="982663" y="269875"/>
              <a:ext cx="171450" cy="246062"/>
            </a:xfrm>
            <a:custGeom>
              <a:avLst/>
              <a:gdLst>
                <a:gd name="T0" fmla="*/ 28 w 62"/>
                <a:gd name="T1" fmla="*/ 44 h 89"/>
                <a:gd name="T2" fmla="*/ 30 w 62"/>
                <a:gd name="T3" fmla="*/ 89 h 89"/>
                <a:gd name="T4" fmla="*/ 42 w 62"/>
                <a:gd name="T5" fmla="*/ 53 h 89"/>
                <a:gd name="T6" fmla="*/ 55 w 62"/>
                <a:gd name="T7" fmla="*/ 23 h 89"/>
                <a:gd name="T8" fmla="*/ 22 w 62"/>
                <a:gd name="T9" fmla="*/ 0 h 89"/>
                <a:gd name="T10" fmla="*/ 28 w 62"/>
                <a:gd name="T11" fmla="*/ 44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89"/>
                <a:gd name="T20" fmla="*/ 62 w 62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89">
                  <a:moveTo>
                    <a:pt x="28" y="44"/>
                  </a:moveTo>
                  <a:cubicBezTo>
                    <a:pt x="0" y="70"/>
                    <a:pt x="30" y="89"/>
                    <a:pt x="30" y="89"/>
                  </a:cubicBezTo>
                  <a:cubicBezTo>
                    <a:pt x="12" y="64"/>
                    <a:pt x="42" y="53"/>
                    <a:pt x="42" y="53"/>
                  </a:cubicBezTo>
                  <a:cubicBezTo>
                    <a:pt x="42" y="53"/>
                    <a:pt x="62" y="46"/>
                    <a:pt x="55" y="23"/>
                  </a:cubicBezTo>
                  <a:cubicBezTo>
                    <a:pt x="50" y="1"/>
                    <a:pt x="22" y="0"/>
                    <a:pt x="22" y="0"/>
                  </a:cubicBezTo>
                  <a:cubicBezTo>
                    <a:pt x="30" y="6"/>
                    <a:pt x="55" y="18"/>
                    <a:pt x="2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9" name="Freeform 83"/>
            <p:cNvSpPr>
              <a:spLocks noEditPoints="1" noChangeArrowheads="1"/>
            </p:cNvSpPr>
            <p:nvPr/>
          </p:nvSpPr>
          <p:spPr bwMode="auto">
            <a:xfrm>
              <a:off x="849313" y="555625"/>
              <a:ext cx="525462" cy="549275"/>
            </a:xfrm>
            <a:custGeom>
              <a:avLst/>
              <a:gdLst>
                <a:gd name="T0" fmla="*/ 164 w 189"/>
                <a:gd name="T1" fmla="*/ 41 h 198"/>
                <a:gd name="T2" fmla="*/ 144 w 189"/>
                <a:gd name="T3" fmla="*/ 41 h 198"/>
                <a:gd name="T4" fmla="*/ 144 w 189"/>
                <a:gd name="T5" fmla="*/ 18 h 198"/>
                <a:gd name="T6" fmla="*/ 126 w 189"/>
                <a:gd name="T7" fmla="*/ 0 h 198"/>
                <a:gd name="T8" fmla="*/ 17 w 189"/>
                <a:gd name="T9" fmla="*/ 0 h 198"/>
                <a:gd name="T10" fmla="*/ 0 w 189"/>
                <a:gd name="T11" fmla="*/ 18 h 198"/>
                <a:gd name="T12" fmla="*/ 0 w 189"/>
                <a:gd name="T13" fmla="*/ 180 h 198"/>
                <a:gd name="T14" fmla="*/ 17 w 189"/>
                <a:gd name="T15" fmla="*/ 198 h 198"/>
                <a:gd name="T16" fmla="*/ 126 w 189"/>
                <a:gd name="T17" fmla="*/ 198 h 198"/>
                <a:gd name="T18" fmla="*/ 144 w 189"/>
                <a:gd name="T19" fmla="*/ 180 h 198"/>
                <a:gd name="T20" fmla="*/ 144 w 189"/>
                <a:gd name="T21" fmla="*/ 145 h 198"/>
                <a:gd name="T22" fmla="*/ 164 w 189"/>
                <a:gd name="T23" fmla="*/ 145 h 198"/>
                <a:gd name="T24" fmla="*/ 189 w 189"/>
                <a:gd name="T25" fmla="*/ 118 h 198"/>
                <a:gd name="T26" fmla="*/ 189 w 189"/>
                <a:gd name="T27" fmla="*/ 65 h 198"/>
                <a:gd name="T28" fmla="*/ 164 w 189"/>
                <a:gd name="T29" fmla="*/ 41 h 198"/>
                <a:gd name="T30" fmla="*/ 150 w 189"/>
                <a:gd name="T31" fmla="*/ 123 h 198"/>
                <a:gd name="T32" fmla="*/ 144 w 189"/>
                <a:gd name="T33" fmla="*/ 123 h 198"/>
                <a:gd name="T34" fmla="*/ 144 w 189"/>
                <a:gd name="T35" fmla="*/ 68 h 198"/>
                <a:gd name="T36" fmla="*/ 150 w 189"/>
                <a:gd name="T37" fmla="*/ 68 h 198"/>
                <a:gd name="T38" fmla="*/ 165 w 189"/>
                <a:gd name="T39" fmla="*/ 83 h 198"/>
                <a:gd name="T40" fmla="*/ 165 w 189"/>
                <a:gd name="T41" fmla="*/ 105 h 198"/>
                <a:gd name="T42" fmla="*/ 150 w 189"/>
                <a:gd name="T43" fmla="*/ 123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9"/>
                <a:gd name="T67" fmla="*/ 0 h 198"/>
                <a:gd name="T68" fmla="*/ 189 w 189"/>
                <a:gd name="T69" fmla="*/ 198 h 19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9" h="198">
                  <a:moveTo>
                    <a:pt x="164" y="41"/>
                  </a:moveTo>
                  <a:cubicBezTo>
                    <a:pt x="144" y="41"/>
                    <a:pt x="144" y="41"/>
                    <a:pt x="144" y="41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44" y="8"/>
                    <a:pt x="136" y="0"/>
                    <a:pt x="12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0"/>
                    <a:pt x="8" y="198"/>
                    <a:pt x="17" y="198"/>
                  </a:cubicBezTo>
                  <a:cubicBezTo>
                    <a:pt x="126" y="198"/>
                    <a:pt x="126" y="198"/>
                    <a:pt x="126" y="198"/>
                  </a:cubicBezTo>
                  <a:cubicBezTo>
                    <a:pt x="136" y="198"/>
                    <a:pt x="144" y="190"/>
                    <a:pt x="144" y="180"/>
                  </a:cubicBezTo>
                  <a:cubicBezTo>
                    <a:pt x="144" y="145"/>
                    <a:pt x="144" y="145"/>
                    <a:pt x="144" y="145"/>
                  </a:cubicBezTo>
                  <a:cubicBezTo>
                    <a:pt x="164" y="145"/>
                    <a:pt x="164" y="145"/>
                    <a:pt x="164" y="145"/>
                  </a:cubicBezTo>
                  <a:cubicBezTo>
                    <a:pt x="183" y="145"/>
                    <a:pt x="189" y="126"/>
                    <a:pt x="189" y="118"/>
                  </a:cubicBezTo>
                  <a:cubicBezTo>
                    <a:pt x="189" y="65"/>
                    <a:pt x="189" y="65"/>
                    <a:pt x="189" y="65"/>
                  </a:cubicBezTo>
                  <a:cubicBezTo>
                    <a:pt x="189" y="46"/>
                    <a:pt x="173" y="41"/>
                    <a:pt x="164" y="41"/>
                  </a:cubicBezTo>
                  <a:close/>
                  <a:moveTo>
                    <a:pt x="150" y="123"/>
                  </a:moveTo>
                  <a:cubicBezTo>
                    <a:pt x="144" y="123"/>
                    <a:pt x="144" y="123"/>
                    <a:pt x="144" y="123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50" y="68"/>
                    <a:pt x="150" y="68"/>
                    <a:pt x="150" y="68"/>
                  </a:cubicBezTo>
                  <a:cubicBezTo>
                    <a:pt x="163" y="68"/>
                    <a:pt x="165" y="72"/>
                    <a:pt x="165" y="83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5" y="121"/>
                    <a:pt x="159" y="123"/>
                    <a:pt x="15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10" name="Freeform 84"/>
            <p:cNvSpPr>
              <a:spLocks noChangeArrowheads="1"/>
            </p:cNvSpPr>
            <p:nvPr/>
          </p:nvSpPr>
          <p:spPr bwMode="auto">
            <a:xfrm>
              <a:off x="1065213" y="444500"/>
              <a:ext cx="50800" cy="82550"/>
            </a:xfrm>
            <a:custGeom>
              <a:avLst/>
              <a:gdLst>
                <a:gd name="T0" fmla="*/ 18 w 18"/>
                <a:gd name="T1" fmla="*/ 30 h 30"/>
                <a:gd name="T2" fmla="*/ 15 w 18"/>
                <a:gd name="T3" fmla="*/ 0 h 30"/>
                <a:gd name="T4" fmla="*/ 6 w 18"/>
                <a:gd name="T5" fmla="*/ 7 h 30"/>
                <a:gd name="T6" fmla="*/ 9 w 18"/>
                <a:gd name="T7" fmla="*/ 30 h 30"/>
                <a:gd name="T8" fmla="*/ 18 w 18"/>
                <a:gd name="T9" fmla="*/ 3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30"/>
                <a:gd name="T17" fmla="*/ 18 w 1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30">
                  <a:moveTo>
                    <a:pt x="18" y="30"/>
                  </a:moveTo>
                  <a:cubicBezTo>
                    <a:pt x="18" y="19"/>
                    <a:pt x="17" y="10"/>
                    <a:pt x="15" y="0"/>
                  </a:cubicBezTo>
                  <a:cubicBezTo>
                    <a:pt x="9" y="3"/>
                    <a:pt x="6" y="7"/>
                    <a:pt x="6" y="7"/>
                  </a:cubicBezTo>
                  <a:cubicBezTo>
                    <a:pt x="0" y="13"/>
                    <a:pt x="5" y="23"/>
                    <a:pt x="9" y="30"/>
                  </a:cubicBezTo>
                  <a:lnTo>
                    <a:pt x="1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11" name="Freeform 85"/>
            <p:cNvSpPr>
              <a:spLocks noChangeArrowheads="1"/>
            </p:cNvSpPr>
            <p:nvPr/>
          </p:nvSpPr>
          <p:spPr bwMode="auto">
            <a:xfrm>
              <a:off x="0" y="0"/>
              <a:ext cx="1074737" cy="1116012"/>
            </a:xfrm>
            <a:custGeom>
              <a:avLst/>
              <a:gdLst>
                <a:gd name="T0" fmla="*/ 295 w 387"/>
                <a:gd name="T1" fmla="*/ 328 h 402"/>
                <a:gd name="T2" fmla="*/ 201 w 387"/>
                <a:gd name="T3" fmla="*/ 359 h 402"/>
                <a:gd name="T4" fmla="*/ 43 w 387"/>
                <a:gd name="T5" fmla="*/ 201 h 402"/>
                <a:gd name="T6" fmla="*/ 201 w 387"/>
                <a:gd name="T7" fmla="*/ 42 h 402"/>
                <a:gd name="T8" fmla="*/ 359 w 387"/>
                <a:gd name="T9" fmla="*/ 190 h 402"/>
                <a:gd name="T10" fmla="*/ 375 w 387"/>
                <a:gd name="T11" fmla="*/ 190 h 402"/>
                <a:gd name="T12" fmla="*/ 372 w 387"/>
                <a:gd name="T13" fmla="*/ 142 h 402"/>
                <a:gd name="T14" fmla="*/ 387 w 387"/>
                <a:gd name="T15" fmla="*/ 122 h 402"/>
                <a:gd name="T16" fmla="*/ 201 w 387"/>
                <a:gd name="T17" fmla="*/ 0 h 402"/>
                <a:gd name="T18" fmla="*/ 0 w 387"/>
                <a:gd name="T19" fmla="*/ 201 h 402"/>
                <a:gd name="T20" fmla="*/ 201 w 387"/>
                <a:gd name="T21" fmla="*/ 402 h 402"/>
                <a:gd name="T22" fmla="*/ 295 w 387"/>
                <a:gd name="T23" fmla="*/ 379 h 402"/>
                <a:gd name="T24" fmla="*/ 295 w 387"/>
                <a:gd name="T25" fmla="*/ 328 h 4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7"/>
                <a:gd name="T40" fmla="*/ 0 h 402"/>
                <a:gd name="T41" fmla="*/ 387 w 387"/>
                <a:gd name="T42" fmla="*/ 402 h 4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7" h="402">
                  <a:moveTo>
                    <a:pt x="295" y="328"/>
                  </a:moveTo>
                  <a:cubicBezTo>
                    <a:pt x="269" y="348"/>
                    <a:pt x="237" y="359"/>
                    <a:pt x="201" y="359"/>
                  </a:cubicBezTo>
                  <a:cubicBezTo>
                    <a:pt x="114" y="359"/>
                    <a:pt x="43" y="288"/>
                    <a:pt x="43" y="201"/>
                  </a:cubicBezTo>
                  <a:cubicBezTo>
                    <a:pt x="43" y="113"/>
                    <a:pt x="114" y="42"/>
                    <a:pt x="201" y="42"/>
                  </a:cubicBezTo>
                  <a:cubicBezTo>
                    <a:pt x="285" y="42"/>
                    <a:pt x="354" y="107"/>
                    <a:pt x="359" y="190"/>
                  </a:cubicBezTo>
                  <a:cubicBezTo>
                    <a:pt x="375" y="190"/>
                    <a:pt x="375" y="190"/>
                    <a:pt x="375" y="190"/>
                  </a:cubicBezTo>
                  <a:cubicBezTo>
                    <a:pt x="349" y="169"/>
                    <a:pt x="372" y="142"/>
                    <a:pt x="372" y="142"/>
                  </a:cubicBezTo>
                  <a:cubicBezTo>
                    <a:pt x="382" y="131"/>
                    <a:pt x="385" y="125"/>
                    <a:pt x="387" y="122"/>
                  </a:cubicBezTo>
                  <a:cubicBezTo>
                    <a:pt x="356" y="50"/>
                    <a:pt x="285" y="0"/>
                    <a:pt x="201" y="0"/>
                  </a:cubicBezTo>
                  <a:cubicBezTo>
                    <a:pt x="90" y="0"/>
                    <a:pt x="0" y="90"/>
                    <a:pt x="0" y="201"/>
                  </a:cubicBezTo>
                  <a:cubicBezTo>
                    <a:pt x="0" y="312"/>
                    <a:pt x="90" y="402"/>
                    <a:pt x="201" y="402"/>
                  </a:cubicBezTo>
                  <a:cubicBezTo>
                    <a:pt x="235" y="402"/>
                    <a:pt x="267" y="394"/>
                    <a:pt x="295" y="379"/>
                  </a:cubicBezTo>
                  <a:lnTo>
                    <a:pt x="295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12" name="组合 124"/>
          <p:cNvGrpSpPr/>
          <p:nvPr/>
        </p:nvGrpSpPr>
        <p:grpSpPr>
          <a:xfrm>
            <a:off x="2351109" y="2572451"/>
            <a:ext cx="806483" cy="678005"/>
            <a:chOff x="0" y="0"/>
            <a:chExt cx="1576387" cy="1327150"/>
          </a:xfrm>
          <a:solidFill>
            <a:schemeClr val="accent3"/>
          </a:solidFill>
          <a:effectLst/>
        </p:grpSpPr>
        <p:sp>
          <p:nvSpPr>
            <p:cNvPr id="213" name="Freeform 7"/>
            <p:cNvSpPr>
              <a:spLocks noEditPoints="1" noChangeArrowheads="1"/>
            </p:cNvSpPr>
            <p:nvPr/>
          </p:nvSpPr>
          <p:spPr bwMode="auto">
            <a:xfrm>
              <a:off x="493713" y="0"/>
              <a:ext cx="560387" cy="525462"/>
            </a:xfrm>
            <a:custGeom>
              <a:avLst/>
              <a:gdLst>
                <a:gd name="T0" fmla="*/ 171 w 202"/>
                <a:gd name="T1" fmla="*/ 0 h 189"/>
                <a:gd name="T2" fmla="*/ 85 w 202"/>
                <a:gd name="T3" fmla="*/ 0 h 189"/>
                <a:gd name="T4" fmla="*/ 55 w 202"/>
                <a:gd name="T5" fmla="*/ 20 h 189"/>
                <a:gd name="T6" fmla="*/ 33 w 202"/>
                <a:gd name="T7" fmla="*/ 20 h 189"/>
                <a:gd name="T8" fmla="*/ 0 w 202"/>
                <a:gd name="T9" fmla="*/ 54 h 189"/>
                <a:gd name="T10" fmla="*/ 0 w 202"/>
                <a:gd name="T11" fmla="*/ 117 h 189"/>
                <a:gd name="T12" fmla="*/ 33 w 202"/>
                <a:gd name="T13" fmla="*/ 151 h 189"/>
                <a:gd name="T14" fmla="*/ 48 w 202"/>
                <a:gd name="T15" fmla="*/ 151 h 189"/>
                <a:gd name="T16" fmla="*/ 33 w 202"/>
                <a:gd name="T17" fmla="*/ 179 h 189"/>
                <a:gd name="T18" fmla="*/ 24 w 202"/>
                <a:gd name="T19" fmla="*/ 189 h 189"/>
                <a:gd name="T20" fmla="*/ 37 w 202"/>
                <a:gd name="T21" fmla="*/ 189 h 189"/>
                <a:gd name="T22" fmla="*/ 96 w 202"/>
                <a:gd name="T23" fmla="*/ 151 h 189"/>
                <a:gd name="T24" fmla="*/ 125 w 202"/>
                <a:gd name="T25" fmla="*/ 151 h 189"/>
                <a:gd name="T26" fmla="*/ 137 w 202"/>
                <a:gd name="T27" fmla="*/ 148 h 189"/>
                <a:gd name="T28" fmla="*/ 167 w 202"/>
                <a:gd name="T29" fmla="*/ 159 h 189"/>
                <a:gd name="T30" fmla="*/ 179 w 202"/>
                <a:gd name="T31" fmla="*/ 160 h 189"/>
                <a:gd name="T32" fmla="*/ 171 w 202"/>
                <a:gd name="T33" fmla="*/ 150 h 189"/>
                <a:gd name="T34" fmla="*/ 157 w 202"/>
                <a:gd name="T35" fmla="*/ 125 h 189"/>
                <a:gd name="T36" fmla="*/ 157 w 202"/>
                <a:gd name="T37" fmla="*/ 123 h 189"/>
                <a:gd name="T38" fmla="*/ 171 w 202"/>
                <a:gd name="T39" fmla="*/ 123 h 189"/>
                <a:gd name="T40" fmla="*/ 202 w 202"/>
                <a:gd name="T41" fmla="*/ 92 h 189"/>
                <a:gd name="T42" fmla="*/ 202 w 202"/>
                <a:gd name="T43" fmla="*/ 32 h 189"/>
                <a:gd name="T44" fmla="*/ 171 w 202"/>
                <a:gd name="T45" fmla="*/ 0 h 189"/>
                <a:gd name="T46" fmla="*/ 125 w 202"/>
                <a:gd name="T47" fmla="*/ 139 h 189"/>
                <a:gd name="T48" fmla="*/ 91 w 202"/>
                <a:gd name="T49" fmla="*/ 139 h 189"/>
                <a:gd name="T50" fmla="*/ 89 w 202"/>
                <a:gd name="T51" fmla="*/ 141 h 189"/>
                <a:gd name="T52" fmla="*/ 51 w 202"/>
                <a:gd name="T53" fmla="*/ 174 h 189"/>
                <a:gd name="T54" fmla="*/ 60 w 202"/>
                <a:gd name="T55" fmla="*/ 144 h 189"/>
                <a:gd name="T56" fmla="*/ 60 w 202"/>
                <a:gd name="T57" fmla="*/ 139 h 189"/>
                <a:gd name="T58" fmla="*/ 33 w 202"/>
                <a:gd name="T59" fmla="*/ 139 h 189"/>
                <a:gd name="T60" fmla="*/ 12 w 202"/>
                <a:gd name="T61" fmla="*/ 117 h 189"/>
                <a:gd name="T62" fmla="*/ 12 w 202"/>
                <a:gd name="T63" fmla="*/ 54 h 189"/>
                <a:gd name="T64" fmla="*/ 33 w 202"/>
                <a:gd name="T65" fmla="*/ 32 h 189"/>
                <a:gd name="T66" fmla="*/ 53 w 202"/>
                <a:gd name="T67" fmla="*/ 32 h 189"/>
                <a:gd name="T68" fmla="*/ 53 w 202"/>
                <a:gd name="T69" fmla="*/ 32 h 189"/>
                <a:gd name="T70" fmla="*/ 53 w 202"/>
                <a:gd name="T71" fmla="*/ 92 h 189"/>
                <a:gd name="T72" fmla="*/ 85 w 202"/>
                <a:gd name="T73" fmla="*/ 123 h 189"/>
                <a:gd name="T74" fmla="*/ 111 w 202"/>
                <a:gd name="T75" fmla="*/ 123 h 189"/>
                <a:gd name="T76" fmla="*/ 126 w 202"/>
                <a:gd name="T77" fmla="*/ 139 h 189"/>
                <a:gd name="T78" fmla="*/ 125 w 202"/>
                <a:gd name="T79" fmla="*/ 139 h 189"/>
                <a:gd name="T80" fmla="*/ 191 w 202"/>
                <a:gd name="T81" fmla="*/ 92 h 189"/>
                <a:gd name="T82" fmla="*/ 171 w 202"/>
                <a:gd name="T83" fmla="*/ 113 h 189"/>
                <a:gd name="T84" fmla="*/ 146 w 202"/>
                <a:gd name="T85" fmla="*/ 113 h 189"/>
                <a:gd name="T86" fmla="*/ 145 w 202"/>
                <a:gd name="T87" fmla="*/ 117 h 189"/>
                <a:gd name="T88" fmla="*/ 154 w 202"/>
                <a:gd name="T89" fmla="*/ 145 h 189"/>
                <a:gd name="T90" fmla="*/ 118 w 202"/>
                <a:gd name="T91" fmla="*/ 115 h 189"/>
                <a:gd name="T92" fmla="*/ 117 w 202"/>
                <a:gd name="T93" fmla="*/ 113 h 189"/>
                <a:gd name="T94" fmla="*/ 85 w 202"/>
                <a:gd name="T95" fmla="*/ 113 h 189"/>
                <a:gd name="T96" fmla="*/ 64 w 202"/>
                <a:gd name="T97" fmla="*/ 92 h 189"/>
                <a:gd name="T98" fmla="*/ 64 w 202"/>
                <a:gd name="T99" fmla="*/ 32 h 189"/>
                <a:gd name="T100" fmla="*/ 85 w 202"/>
                <a:gd name="T101" fmla="*/ 11 h 189"/>
                <a:gd name="T102" fmla="*/ 171 w 202"/>
                <a:gd name="T103" fmla="*/ 11 h 189"/>
                <a:gd name="T104" fmla="*/ 191 w 202"/>
                <a:gd name="T105" fmla="*/ 32 h 189"/>
                <a:gd name="T106" fmla="*/ 191 w 202"/>
                <a:gd name="T107" fmla="*/ 92 h 1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2"/>
                <a:gd name="T163" fmla="*/ 0 h 189"/>
                <a:gd name="T164" fmla="*/ 202 w 202"/>
                <a:gd name="T165" fmla="*/ 189 h 1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1" h="189">
                  <a:moveTo>
                    <a:pt x="171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71" y="0"/>
                    <a:pt x="60" y="9"/>
                    <a:pt x="55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15" y="20"/>
                    <a:pt x="0" y="35"/>
                    <a:pt x="0" y="5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36"/>
                    <a:pt x="15" y="151"/>
                    <a:pt x="33" y="151"/>
                  </a:cubicBezTo>
                  <a:cubicBezTo>
                    <a:pt x="48" y="151"/>
                    <a:pt x="48" y="151"/>
                    <a:pt x="48" y="151"/>
                  </a:cubicBezTo>
                  <a:cubicBezTo>
                    <a:pt x="46" y="161"/>
                    <a:pt x="37" y="175"/>
                    <a:pt x="33" y="17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63" y="188"/>
                    <a:pt x="85" y="165"/>
                    <a:pt x="96" y="151"/>
                  </a:cubicBezTo>
                  <a:cubicBezTo>
                    <a:pt x="125" y="151"/>
                    <a:pt x="125" y="151"/>
                    <a:pt x="125" y="151"/>
                  </a:cubicBezTo>
                  <a:cubicBezTo>
                    <a:pt x="129" y="151"/>
                    <a:pt x="133" y="150"/>
                    <a:pt x="137" y="148"/>
                  </a:cubicBezTo>
                  <a:cubicBezTo>
                    <a:pt x="146" y="154"/>
                    <a:pt x="156" y="159"/>
                    <a:pt x="167" y="159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1" y="150"/>
                    <a:pt x="171" y="150"/>
                    <a:pt x="171" y="150"/>
                  </a:cubicBezTo>
                  <a:cubicBezTo>
                    <a:pt x="168" y="146"/>
                    <a:pt x="160" y="135"/>
                    <a:pt x="157" y="125"/>
                  </a:cubicBezTo>
                  <a:cubicBezTo>
                    <a:pt x="157" y="125"/>
                    <a:pt x="157" y="124"/>
                    <a:pt x="157" y="123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88" y="123"/>
                    <a:pt x="202" y="109"/>
                    <a:pt x="202" y="9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02" y="15"/>
                    <a:pt x="188" y="0"/>
                    <a:pt x="171" y="0"/>
                  </a:cubicBezTo>
                  <a:close/>
                  <a:moveTo>
                    <a:pt x="125" y="139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82" y="151"/>
                    <a:pt x="68" y="167"/>
                    <a:pt x="51" y="174"/>
                  </a:cubicBezTo>
                  <a:cubicBezTo>
                    <a:pt x="56" y="165"/>
                    <a:pt x="61" y="154"/>
                    <a:pt x="60" y="144"/>
                  </a:cubicBezTo>
                  <a:cubicBezTo>
                    <a:pt x="60" y="139"/>
                    <a:pt x="60" y="139"/>
                    <a:pt x="60" y="139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21" y="139"/>
                    <a:pt x="12" y="129"/>
                    <a:pt x="12" y="117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42"/>
                    <a:pt x="21" y="32"/>
                    <a:pt x="3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3" y="109"/>
                    <a:pt x="67" y="123"/>
                    <a:pt x="85" y="123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5" y="128"/>
                    <a:pt x="120" y="134"/>
                    <a:pt x="126" y="139"/>
                  </a:cubicBezTo>
                  <a:cubicBezTo>
                    <a:pt x="125" y="139"/>
                    <a:pt x="125" y="139"/>
                    <a:pt x="125" y="139"/>
                  </a:cubicBezTo>
                  <a:close/>
                  <a:moveTo>
                    <a:pt x="191" y="92"/>
                  </a:moveTo>
                  <a:cubicBezTo>
                    <a:pt x="191" y="103"/>
                    <a:pt x="182" y="113"/>
                    <a:pt x="171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4" y="127"/>
                    <a:pt x="149" y="137"/>
                    <a:pt x="154" y="145"/>
                  </a:cubicBezTo>
                  <a:cubicBezTo>
                    <a:pt x="139" y="139"/>
                    <a:pt x="125" y="124"/>
                    <a:pt x="118" y="115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73" y="113"/>
                    <a:pt x="64" y="103"/>
                    <a:pt x="64" y="9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1"/>
                    <a:pt x="73" y="11"/>
                    <a:pt x="85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82" y="11"/>
                    <a:pt x="191" y="21"/>
                    <a:pt x="191" y="32"/>
                  </a:cubicBezTo>
                  <a:lnTo>
                    <a:pt x="191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14" name="Freeform 8"/>
            <p:cNvSpPr>
              <a:spLocks noEditPoints="1" noChangeArrowheads="1"/>
            </p:cNvSpPr>
            <p:nvPr/>
          </p:nvSpPr>
          <p:spPr bwMode="auto">
            <a:xfrm>
              <a:off x="0" y="404813"/>
              <a:ext cx="1117600" cy="922337"/>
            </a:xfrm>
            <a:custGeom>
              <a:avLst/>
              <a:gdLst>
                <a:gd name="T0" fmla="*/ 401 w 403"/>
                <a:gd name="T1" fmla="*/ 101 h 332"/>
                <a:gd name="T2" fmla="*/ 345 w 403"/>
                <a:gd name="T3" fmla="*/ 125 h 332"/>
                <a:gd name="T4" fmla="*/ 335 w 403"/>
                <a:gd name="T5" fmla="*/ 140 h 332"/>
                <a:gd name="T6" fmla="*/ 326 w 403"/>
                <a:gd name="T7" fmla="*/ 151 h 332"/>
                <a:gd name="T8" fmla="*/ 309 w 403"/>
                <a:gd name="T9" fmla="*/ 153 h 332"/>
                <a:gd name="T10" fmla="*/ 290 w 403"/>
                <a:gd name="T11" fmla="*/ 164 h 332"/>
                <a:gd name="T12" fmla="*/ 274 w 403"/>
                <a:gd name="T13" fmla="*/ 167 h 332"/>
                <a:gd name="T14" fmla="*/ 263 w 403"/>
                <a:gd name="T15" fmla="*/ 145 h 332"/>
                <a:gd name="T16" fmla="*/ 185 w 403"/>
                <a:gd name="T17" fmla="*/ 123 h 332"/>
                <a:gd name="T18" fmla="*/ 185 w 403"/>
                <a:gd name="T19" fmla="*/ 114 h 332"/>
                <a:gd name="T20" fmla="*/ 194 w 403"/>
                <a:gd name="T21" fmla="*/ 74 h 332"/>
                <a:gd name="T22" fmla="*/ 196 w 403"/>
                <a:gd name="T23" fmla="*/ 58 h 332"/>
                <a:gd name="T24" fmla="*/ 177 w 403"/>
                <a:gd name="T25" fmla="*/ 12 h 332"/>
                <a:gd name="T26" fmla="*/ 110 w 403"/>
                <a:gd name="T27" fmla="*/ 26 h 332"/>
                <a:gd name="T28" fmla="*/ 101 w 403"/>
                <a:gd name="T29" fmla="*/ 66 h 332"/>
                <a:gd name="T30" fmla="*/ 114 w 403"/>
                <a:gd name="T31" fmla="*/ 92 h 332"/>
                <a:gd name="T32" fmla="*/ 120 w 403"/>
                <a:gd name="T33" fmla="*/ 116 h 332"/>
                <a:gd name="T34" fmla="*/ 97 w 403"/>
                <a:gd name="T35" fmla="*/ 136 h 332"/>
                <a:gd name="T36" fmla="*/ 41 w 403"/>
                <a:gd name="T37" fmla="*/ 152 h 332"/>
                <a:gd name="T38" fmla="*/ 33 w 403"/>
                <a:gd name="T39" fmla="*/ 166 h 332"/>
                <a:gd name="T40" fmla="*/ 18 w 403"/>
                <a:gd name="T41" fmla="*/ 234 h 332"/>
                <a:gd name="T42" fmla="*/ 8 w 403"/>
                <a:gd name="T43" fmla="*/ 280 h 332"/>
                <a:gd name="T44" fmla="*/ 0 w 403"/>
                <a:gd name="T45" fmla="*/ 332 h 332"/>
                <a:gd name="T46" fmla="*/ 46 w 403"/>
                <a:gd name="T47" fmla="*/ 332 h 332"/>
                <a:gd name="T48" fmla="*/ 64 w 403"/>
                <a:gd name="T49" fmla="*/ 264 h 332"/>
                <a:gd name="T50" fmla="*/ 63 w 403"/>
                <a:gd name="T51" fmla="*/ 332 h 332"/>
                <a:gd name="T52" fmla="*/ 303 w 403"/>
                <a:gd name="T53" fmla="*/ 332 h 332"/>
                <a:gd name="T54" fmla="*/ 301 w 403"/>
                <a:gd name="T55" fmla="*/ 321 h 332"/>
                <a:gd name="T56" fmla="*/ 292 w 403"/>
                <a:gd name="T57" fmla="*/ 273 h 332"/>
                <a:gd name="T58" fmla="*/ 284 w 403"/>
                <a:gd name="T59" fmla="*/ 218 h 332"/>
                <a:gd name="T60" fmla="*/ 333 w 403"/>
                <a:gd name="T61" fmla="*/ 209 h 332"/>
                <a:gd name="T62" fmla="*/ 331 w 403"/>
                <a:gd name="T63" fmla="*/ 301 h 332"/>
                <a:gd name="T64" fmla="*/ 329 w 403"/>
                <a:gd name="T65" fmla="*/ 331 h 332"/>
                <a:gd name="T66" fmla="*/ 366 w 403"/>
                <a:gd name="T67" fmla="*/ 331 h 332"/>
                <a:gd name="T68" fmla="*/ 367 w 403"/>
                <a:gd name="T69" fmla="*/ 324 h 332"/>
                <a:gd name="T70" fmla="*/ 364 w 403"/>
                <a:gd name="T71" fmla="*/ 315 h 332"/>
                <a:gd name="T72" fmla="*/ 367 w 403"/>
                <a:gd name="T73" fmla="*/ 308 h 332"/>
                <a:gd name="T74" fmla="*/ 367 w 403"/>
                <a:gd name="T75" fmla="*/ 298 h 332"/>
                <a:gd name="T76" fmla="*/ 367 w 403"/>
                <a:gd name="T77" fmla="*/ 289 h 332"/>
                <a:gd name="T78" fmla="*/ 366 w 403"/>
                <a:gd name="T79" fmla="*/ 275 h 332"/>
                <a:gd name="T80" fmla="*/ 371 w 403"/>
                <a:gd name="T81" fmla="*/ 255 h 332"/>
                <a:gd name="T82" fmla="*/ 373 w 403"/>
                <a:gd name="T83" fmla="*/ 237 h 332"/>
                <a:gd name="T84" fmla="*/ 375 w 403"/>
                <a:gd name="T85" fmla="*/ 230 h 332"/>
                <a:gd name="T86" fmla="*/ 381 w 403"/>
                <a:gd name="T87" fmla="*/ 178 h 332"/>
                <a:gd name="T88" fmla="*/ 399 w 403"/>
                <a:gd name="T89" fmla="*/ 129 h 332"/>
                <a:gd name="T90" fmla="*/ 401 w 403"/>
                <a:gd name="T91" fmla="*/ 101 h 332"/>
                <a:gd name="T92" fmla="*/ 178 w 403"/>
                <a:gd name="T93" fmla="*/ 215 h 332"/>
                <a:gd name="T94" fmla="*/ 159 w 403"/>
                <a:gd name="T95" fmla="*/ 163 h 332"/>
                <a:gd name="T96" fmla="*/ 167 w 403"/>
                <a:gd name="T97" fmla="*/ 161 h 332"/>
                <a:gd name="T98" fmla="*/ 151 w 403"/>
                <a:gd name="T99" fmla="*/ 145 h 332"/>
                <a:gd name="T100" fmla="*/ 139 w 403"/>
                <a:gd name="T101" fmla="*/ 157 h 332"/>
                <a:gd name="T102" fmla="*/ 145 w 403"/>
                <a:gd name="T103" fmla="*/ 164 h 332"/>
                <a:gd name="T104" fmla="*/ 132 w 403"/>
                <a:gd name="T105" fmla="*/ 221 h 332"/>
                <a:gd name="T106" fmla="*/ 117 w 403"/>
                <a:gd name="T107" fmla="*/ 122 h 332"/>
                <a:gd name="T108" fmla="*/ 150 w 403"/>
                <a:gd name="T109" fmla="*/ 140 h 332"/>
                <a:gd name="T110" fmla="*/ 184 w 403"/>
                <a:gd name="T111" fmla="*/ 127 h 332"/>
                <a:gd name="T112" fmla="*/ 178 w 403"/>
                <a:gd name="T113" fmla="*/ 215 h 3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3"/>
                <a:gd name="T172" fmla="*/ 0 h 332"/>
                <a:gd name="T173" fmla="*/ 403 w 403"/>
                <a:gd name="T174" fmla="*/ 332 h 3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2" h="332">
                  <a:moveTo>
                    <a:pt x="401" y="101"/>
                  </a:moveTo>
                  <a:cubicBezTo>
                    <a:pt x="391" y="102"/>
                    <a:pt x="354" y="109"/>
                    <a:pt x="345" y="125"/>
                  </a:cubicBezTo>
                  <a:cubicBezTo>
                    <a:pt x="345" y="125"/>
                    <a:pt x="340" y="137"/>
                    <a:pt x="335" y="140"/>
                  </a:cubicBezTo>
                  <a:cubicBezTo>
                    <a:pt x="330" y="144"/>
                    <a:pt x="330" y="146"/>
                    <a:pt x="326" y="151"/>
                  </a:cubicBezTo>
                  <a:cubicBezTo>
                    <a:pt x="322" y="155"/>
                    <a:pt x="315" y="148"/>
                    <a:pt x="309" y="153"/>
                  </a:cubicBezTo>
                  <a:cubicBezTo>
                    <a:pt x="303" y="157"/>
                    <a:pt x="294" y="164"/>
                    <a:pt x="290" y="164"/>
                  </a:cubicBezTo>
                  <a:cubicBezTo>
                    <a:pt x="286" y="164"/>
                    <a:pt x="279" y="167"/>
                    <a:pt x="274" y="167"/>
                  </a:cubicBezTo>
                  <a:cubicBezTo>
                    <a:pt x="270" y="156"/>
                    <a:pt x="268" y="148"/>
                    <a:pt x="263" y="145"/>
                  </a:cubicBezTo>
                  <a:cubicBezTo>
                    <a:pt x="256" y="140"/>
                    <a:pt x="220" y="140"/>
                    <a:pt x="185" y="123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85" y="114"/>
                    <a:pt x="201" y="89"/>
                    <a:pt x="194" y="74"/>
                  </a:cubicBezTo>
                  <a:cubicBezTo>
                    <a:pt x="194" y="74"/>
                    <a:pt x="193" y="61"/>
                    <a:pt x="196" y="58"/>
                  </a:cubicBezTo>
                  <a:cubicBezTo>
                    <a:pt x="196" y="58"/>
                    <a:pt x="197" y="19"/>
                    <a:pt x="177" y="12"/>
                  </a:cubicBezTo>
                  <a:cubicBezTo>
                    <a:pt x="177" y="12"/>
                    <a:pt x="129" y="0"/>
                    <a:pt x="110" y="26"/>
                  </a:cubicBezTo>
                  <a:cubicBezTo>
                    <a:pt x="110" y="26"/>
                    <a:pt x="97" y="41"/>
                    <a:pt x="101" y="66"/>
                  </a:cubicBezTo>
                  <a:cubicBezTo>
                    <a:pt x="101" y="66"/>
                    <a:pt x="104" y="86"/>
                    <a:pt x="114" y="92"/>
                  </a:cubicBezTo>
                  <a:cubicBezTo>
                    <a:pt x="114" y="92"/>
                    <a:pt x="124" y="111"/>
                    <a:pt x="120" y="11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50" y="151"/>
                    <a:pt x="41" y="152"/>
                  </a:cubicBezTo>
                  <a:cubicBezTo>
                    <a:pt x="41" y="152"/>
                    <a:pt x="35" y="149"/>
                    <a:pt x="33" y="166"/>
                  </a:cubicBezTo>
                  <a:cubicBezTo>
                    <a:pt x="32" y="183"/>
                    <a:pt x="27" y="206"/>
                    <a:pt x="18" y="234"/>
                  </a:cubicBezTo>
                  <a:cubicBezTo>
                    <a:pt x="8" y="263"/>
                    <a:pt x="16" y="257"/>
                    <a:pt x="8" y="280"/>
                  </a:cubicBezTo>
                  <a:cubicBezTo>
                    <a:pt x="4" y="291"/>
                    <a:pt x="2" y="311"/>
                    <a:pt x="0" y="332"/>
                  </a:cubicBezTo>
                  <a:cubicBezTo>
                    <a:pt x="46" y="332"/>
                    <a:pt x="46" y="332"/>
                    <a:pt x="46" y="332"/>
                  </a:cubicBezTo>
                  <a:cubicBezTo>
                    <a:pt x="50" y="303"/>
                    <a:pt x="57" y="267"/>
                    <a:pt x="64" y="264"/>
                  </a:cubicBezTo>
                  <a:cubicBezTo>
                    <a:pt x="64" y="264"/>
                    <a:pt x="64" y="296"/>
                    <a:pt x="63" y="332"/>
                  </a:cubicBezTo>
                  <a:cubicBezTo>
                    <a:pt x="303" y="332"/>
                    <a:pt x="303" y="332"/>
                    <a:pt x="303" y="332"/>
                  </a:cubicBezTo>
                  <a:cubicBezTo>
                    <a:pt x="303" y="329"/>
                    <a:pt x="302" y="325"/>
                    <a:pt x="301" y="321"/>
                  </a:cubicBezTo>
                  <a:cubicBezTo>
                    <a:pt x="296" y="302"/>
                    <a:pt x="292" y="300"/>
                    <a:pt x="292" y="273"/>
                  </a:cubicBezTo>
                  <a:cubicBezTo>
                    <a:pt x="291" y="246"/>
                    <a:pt x="291" y="233"/>
                    <a:pt x="284" y="218"/>
                  </a:cubicBezTo>
                  <a:cubicBezTo>
                    <a:pt x="304" y="218"/>
                    <a:pt x="324" y="216"/>
                    <a:pt x="333" y="209"/>
                  </a:cubicBezTo>
                  <a:cubicBezTo>
                    <a:pt x="333" y="209"/>
                    <a:pt x="334" y="295"/>
                    <a:pt x="331" y="301"/>
                  </a:cubicBezTo>
                  <a:cubicBezTo>
                    <a:pt x="331" y="301"/>
                    <a:pt x="330" y="314"/>
                    <a:pt x="329" y="331"/>
                  </a:cubicBezTo>
                  <a:cubicBezTo>
                    <a:pt x="366" y="331"/>
                    <a:pt x="366" y="331"/>
                    <a:pt x="366" y="331"/>
                  </a:cubicBezTo>
                  <a:cubicBezTo>
                    <a:pt x="367" y="329"/>
                    <a:pt x="368" y="326"/>
                    <a:pt x="367" y="324"/>
                  </a:cubicBezTo>
                  <a:cubicBezTo>
                    <a:pt x="365" y="321"/>
                    <a:pt x="363" y="319"/>
                    <a:pt x="364" y="315"/>
                  </a:cubicBezTo>
                  <a:cubicBezTo>
                    <a:pt x="365" y="312"/>
                    <a:pt x="367" y="312"/>
                    <a:pt x="367" y="308"/>
                  </a:cubicBezTo>
                  <a:cubicBezTo>
                    <a:pt x="367" y="305"/>
                    <a:pt x="366" y="301"/>
                    <a:pt x="367" y="298"/>
                  </a:cubicBezTo>
                  <a:cubicBezTo>
                    <a:pt x="368" y="294"/>
                    <a:pt x="368" y="292"/>
                    <a:pt x="367" y="289"/>
                  </a:cubicBezTo>
                  <a:cubicBezTo>
                    <a:pt x="367" y="285"/>
                    <a:pt x="365" y="278"/>
                    <a:pt x="366" y="275"/>
                  </a:cubicBezTo>
                  <a:cubicBezTo>
                    <a:pt x="367" y="271"/>
                    <a:pt x="370" y="260"/>
                    <a:pt x="371" y="255"/>
                  </a:cubicBezTo>
                  <a:cubicBezTo>
                    <a:pt x="371" y="250"/>
                    <a:pt x="372" y="241"/>
                    <a:pt x="373" y="237"/>
                  </a:cubicBezTo>
                  <a:cubicBezTo>
                    <a:pt x="373" y="234"/>
                    <a:pt x="374" y="236"/>
                    <a:pt x="375" y="230"/>
                  </a:cubicBezTo>
                  <a:cubicBezTo>
                    <a:pt x="375" y="225"/>
                    <a:pt x="374" y="193"/>
                    <a:pt x="381" y="178"/>
                  </a:cubicBezTo>
                  <a:cubicBezTo>
                    <a:pt x="388" y="164"/>
                    <a:pt x="400" y="138"/>
                    <a:pt x="399" y="129"/>
                  </a:cubicBezTo>
                  <a:cubicBezTo>
                    <a:pt x="399" y="119"/>
                    <a:pt x="403" y="103"/>
                    <a:pt x="401" y="101"/>
                  </a:cubicBezTo>
                  <a:close/>
                  <a:moveTo>
                    <a:pt x="178" y="215"/>
                  </a:moveTo>
                  <a:cubicBezTo>
                    <a:pt x="178" y="215"/>
                    <a:pt x="166" y="169"/>
                    <a:pt x="159" y="163"/>
                  </a:cubicBezTo>
                  <a:cubicBezTo>
                    <a:pt x="167" y="161"/>
                    <a:pt x="167" y="161"/>
                    <a:pt x="167" y="161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39" y="157"/>
                    <a:pt x="139" y="157"/>
                    <a:pt x="139" y="157"/>
                  </a:cubicBezTo>
                  <a:cubicBezTo>
                    <a:pt x="145" y="164"/>
                    <a:pt x="145" y="164"/>
                    <a:pt x="145" y="164"/>
                  </a:cubicBezTo>
                  <a:cubicBezTo>
                    <a:pt x="145" y="164"/>
                    <a:pt x="130" y="206"/>
                    <a:pt x="132" y="221"/>
                  </a:cubicBezTo>
                  <a:cubicBezTo>
                    <a:pt x="132" y="221"/>
                    <a:pt x="111" y="126"/>
                    <a:pt x="117" y="122"/>
                  </a:cubicBezTo>
                  <a:cubicBezTo>
                    <a:pt x="117" y="122"/>
                    <a:pt x="139" y="138"/>
                    <a:pt x="150" y="140"/>
                  </a:cubicBezTo>
                  <a:cubicBezTo>
                    <a:pt x="150" y="140"/>
                    <a:pt x="181" y="132"/>
                    <a:pt x="184" y="127"/>
                  </a:cubicBezTo>
                  <a:cubicBezTo>
                    <a:pt x="184" y="127"/>
                    <a:pt x="193" y="186"/>
                    <a:pt x="178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15" name="Freeform 9"/>
            <p:cNvSpPr>
              <a:spLocks noChangeArrowheads="1"/>
            </p:cNvSpPr>
            <p:nvPr/>
          </p:nvSpPr>
          <p:spPr bwMode="auto">
            <a:xfrm>
              <a:off x="1112838" y="682625"/>
              <a:ext cx="4762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16" name="Freeform 10"/>
            <p:cNvSpPr>
              <a:spLocks noChangeArrowheads="1"/>
            </p:cNvSpPr>
            <p:nvPr/>
          </p:nvSpPr>
          <p:spPr bwMode="auto">
            <a:xfrm>
              <a:off x="1019175" y="300038"/>
              <a:ext cx="557212" cy="1023937"/>
            </a:xfrm>
            <a:custGeom>
              <a:avLst/>
              <a:gdLst>
                <a:gd name="T0" fmla="*/ 200 w 201"/>
                <a:gd name="T1" fmla="*/ 303 h 369"/>
                <a:gd name="T2" fmla="*/ 190 w 201"/>
                <a:gd name="T3" fmla="*/ 229 h 369"/>
                <a:gd name="T4" fmla="*/ 183 w 201"/>
                <a:gd name="T5" fmla="*/ 205 h 369"/>
                <a:gd name="T6" fmla="*/ 176 w 201"/>
                <a:gd name="T7" fmla="*/ 167 h 369"/>
                <a:gd name="T8" fmla="*/ 151 w 201"/>
                <a:gd name="T9" fmla="*/ 146 h 369"/>
                <a:gd name="T10" fmla="*/ 106 w 201"/>
                <a:gd name="T11" fmla="*/ 131 h 369"/>
                <a:gd name="T12" fmla="*/ 91 w 201"/>
                <a:gd name="T13" fmla="*/ 115 h 369"/>
                <a:gd name="T14" fmla="*/ 86 w 201"/>
                <a:gd name="T15" fmla="*/ 111 h 369"/>
                <a:gd name="T16" fmla="*/ 86 w 201"/>
                <a:gd name="T17" fmla="*/ 111 h 369"/>
                <a:gd name="T18" fmla="*/ 90 w 201"/>
                <a:gd name="T19" fmla="*/ 115 h 369"/>
                <a:gd name="T20" fmla="*/ 92 w 201"/>
                <a:gd name="T21" fmla="*/ 128 h 369"/>
                <a:gd name="T22" fmla="*/ 50 w 201"/>
                <a:gd name="T23" fmla="*/ 238 h 369"/>
                <a:gd name="T24" fmla="*/ 53 w 201"/>
                <a:gd name="T25" fmla="*/ 171 h 369"/>
                <a:gd name="T26" fmla="*/ 62 w 201"/>
                <a:gd name="T27" fmla="*/ 160 h 369"/>
                <a:gd name="T28" fmla="*/ 50 w 201"/>
                <a:gd name="T29" fmla="*/ 147 h 369"/>
                <a:gd name="T30" fmla="*/ 86 w 201"/>
                <a:gd name="T31" fmla="*/ 111 h 369"/>
                <a:gd name="T32" fmla="*/ 86 w 201"/>
                <a:gd name="T33" fmla="*/ 111 h 369"/>
                <a:gd name="T34" fmla="*/ 82 w 201"/>
                <a:gd name="T35" fmla="*/ 109 h 369"/>
                <a:gd name="T36" fmla="*/ 81 w 201"/>
                <a:gd name="T37" fmla="*/ 93 h 369"/>
                <a:gd name="T38" fmla="*/ 85 w 201"/>
                <a:gd name="T39" fmla="*/ 89 h 369"/>
                <a:gd name="T40" fmla="*/ 81 w 201"/>
                <a:gd name="T41" fmla="*/ 89 h 369"/>
                <a:gd name="T42" fmla="*/ 83 w 201"/>
                <a:gd name="T43" fmla="*/ 59 h 369"/>
                <a:gd name="T44" fmla="*/ 59 w 201"/>
                <a:gd name="T45" fmla="*/ 22 h 369"/>
                <a:gd name="T46" fmla="*/ 0 w 201"/>
                <a:gd name="T47" fmla="*/ 55 h 369"/>
                <a:gd name="T48" fmla="*/ 6 w 201"/>
                <a:gd name="T49" fmla="*/ 80 h 369"/>
                <a:gd name="T50" fmla="*/ 30 w 201"/>
                <a:gd name="T51" fmla="*/ 128 h 369"/>
                <a:gd name="T52" fmla="*/ 37 w 201"/>
                <a:gd name="T53" fmla="*/ 129 h 369"/>
                <a:gd name="T54" fmla="*/ 36 w 201"/>
                <a:gd name="T55" fmla="*/ 138 h 369"/>
                <a:gd name="T56" fmla="*/ 45 w 201"/>
                <a:gd name="T57" fmla="*/ 147 h 369"/>
                <a:gd name="T58" fmla="*/ 37 w 201"/>
                <a:gd name="T59" fmla="*/ 168 h 369"/>
                <a:gd name="T60" fmla="*/ 34 w 201"/>
                <a:gd name="T61" fmla="*/ 192 h 369"/>
                <a:gd name="T62" fmla="*/ 21 w 201"/>
                <a:gd name="T63" fmla="*/ 274 h 369"/>
                <a:gd name="T64" fmla="*/ 23 w 201"/>
                <a:gd name="T65" fmla="*/ 353 h 369"/>
                <a:gd name="T66" fmla="*/ 32 w 201"/>
                <a:gd name="T67" fmla="*/ 369 h 369"/>
                <a:gd name="T68" fmla="*/ 33 w 201"/>
                <a:gd name="T69" fmla="*/ 369 h 369"/>
                <a:gd name="T70" fmla="*/ 39 w 201"/>
                <a:gd name="T71" fmla="*/ 363 h 369"/>
                <a:gd name="T72" fmla="*/ 39 w 201"/>
                <a:gd name="T73" fmla="*/ 369 h 369"/>
                <a:gd name="T74" fmla="*/ 198 w 201"/>
                <a:gd name="T75" fmla="*/ 369 h 369"/>
                <a:gd name="T76" fmla="*/ 200 w 201"/>
                <a:gd name="T77" fmla="*/ 303 h 3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1"/>
                <a:gd name="T118" fmla="*/ 0 h 369"/>
                <a:gd name="T119" fmla="*/ 201 w 201"/>
                <a:gd name="T120" fmla="*/ 369 h 3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1" h="369">
                  <a:moveTo>
                    <a:pt x="200" y="303"/>
                  </a:moveTo>
                  <a:cubicBezTo>
                    <a:pt x="196" y="281"/>
                    <a:pt x="189" y="250"/>
                    <a:pt x="190" y="229"/>
                  </a:cubicBezTo>
                  <a:cubicBezTo>
                    <a:pt x="191" y="208"/>
                    <a:pt x="184" y="210"/>
                    <a:pt x="183" y="205"/>
                  </a:cubicBezTo>
                  <a:cubicBezTo>
                    <a:pt x="181" y="200"/>
                    <a:pt x="176" y="168"/>
                    <a:pt x="176" y="167"/>
                  </a:cubicBezTo>
                  <a:cubicBezTo>
                    <a:pt x="177" y="165"/>
                    <a:pt x="179" y="152"/>
                    <a:pt x="151" y="146"/>
                  </a:cubicBezTo>
                  <a:cubicBezTo>
                    <a:pt x="124" y="140"/>
                    <a:pt x="110" y="136"/>
                    <a:pt x="106" y="131"/>
                  </a:cubicBezTo>
                  <a:cubicBezTo>
                    <a:pt x="102" y="126"/>
                    <a:pt x="93" y="116"/>
                    <a:pt x="91" y="115"/>
                  </a:cubicBezTo>
                  <a:cubicBezTo>
                    <a:pt x="91" y="115"/>
                    <a:pt x="88" y="113"/>
                    <a:pt x="86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93" y="118"/>
                    <a:pt x="92" y="128"/>
                    <a:pt x="92" y="128"/>
                  </a:cubicBezTo>
                  <a:cubicBezTo>
                    <a:pt x="77" y="143"/>
                    <a:pt x="50" y="238"/>
                    <a:pt x="50" y="238"/>
                  </a:cubicBezTo>
                  <a:cubicBezTo>
                    <a:pt x="53" y="229"/>
                    <a:pt x="53" y="171"/>
                    <a:pt x="53" y="171"/>
                  </a:cubicBezTo>
                  <a:cubicBezTo>
                    <a:pt x="57" y="171"/>
                    <a:pt x="62" y="160"/>
                    <a:pt x="62" y="160"/>
                  </a:cubicBezTo>
                  <a:cubicBezTo>
                    <a:pt x="65" y="157"/>
                    <a:pt x="50" y="147"/>
                    <a:pt x="50" y="147"/>
                  </a:cubicBezTo>
                  <a:cubicBezTo>
                    <a:pt x="87" y="118"/>
                    <a:pt x="87" y="112"/>
                    <a:pt x="86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4" y="110"/>
                    <a:pt x="83" y="109"/>
                    <a:pt x="82" y="109"/>
                  </a:cubicBezTo>
                  <a:cubicBezTo>
                    <a:pt x="82" y="109"/>
                    <a:pt x="79" y="94"/>
                    <a:pt x="81" y="93"/>
                  </a:cubicBezTo>
                  <a:cubicBezTo>
                    <a:pt x="81" y="93"/>
                    <a:pt x="86" y="92"/>
                    <a:pt x="85" y="89"/>
                  </a:cubicBezTo>
                  <a:cubicBezTo>
                    <a:pt x="85" y="89"/>
                    <a:pt x="82" y="91"/>
                    <a:pt x="81" y="89"/>
                  </a:cubicBezTo>
                  <a:cubicBezTo>
                    <a:pt x="81" y="89"/>
                    <a:pt x="90" y="66"/>
                    <a:pt x="83" y="59"/>
                  </a:cubicBezTo>
                  <a:cubicBezTo>
                    <a:pt x="83" y="59"/>
                    <a:pt x="79" y="24"/>
                    <a:pt x="59" y="22"/>
                  </a:cubicBezTo>
                  <a:cubicBezTo>
                    <a:pt x="59" y="22"/>
                    <a:pt x="5" y="0"/>
                    <a:pt x="0" y="55"/>
                  </a:cubicBezTo>
                  <a:cubicBezTo>
                    <a:pt x="0" y="55"/>
                    <a:pt x="3" y="76"/>
                    <a:pt x="6" y="80"/>
                  </a:cubicBezTo>
                  <a:cubicBezTo>
                    <a:pt x="6" y="80"/>
                    <a:pt x="5" y="107"/>
                    <a:pt x="30" y="128"/>
                  </a:cubicBezTo>
                  <a:cubicBezTo>
                    <a:pt x="30" y="128"/>
                    <a:pt x="34" y="131"/>
                    <a:pt x="37" y="129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5" y="147"/>
                    <a:pt x="31" y="150"/>
                    <a:pt x="37" y="168"/>
                  </a:cubicBezTo>
                  <a:cubicBezTo>
                    <a:pt x="37" y="168"/>
                    <a:pt x="38" y="183"/>
                    <a:pt x="34" y="192"/>
                  </a:cubicBezTo>
                  <a:cubicBezTo>
                    <a:pt x="34" y="192"/>
                    <a:pt x="22" y="248"/>
                    <a:pt x="21" y="274"/>
                  </a:cubicBezTo>
                  <a:cubicBezTo>
                    <a:pt x="21" y="301"/>
                    <a:pt x="23" y="353"/>
                    <a:pt x="23" y="353"/>
                  </a:cubicBezTo>
                  <a:cubicBezTo>
                    <a:pt x="32" y="369"/>
                    <a:pt x="32" y="369"/>
                    <a:pt x="32" y="369"/>
                  </a:cubicBezTo>
                  <a:cubicBezTo>
                    <a:pt x="33" y="369"/>
                    <a:pt x="33" y="369"/>
                    <a:pt x="33" y="369"/>
                  </a:cubicBezTo>
                  <a:cubicBezTo>
                    <a:pt x="39" y="363"/>
                    <a:pt x="39" y="363"/>
                    <a:pt x="39" y="363"/>
                  </a:cubicBezTo>
                  <a:cubicBezTo>
                    <a:pt x="39" y="369"/>
                    <a:pt x="39" y="369"/>
                    <a:pt x="39" y="369"/>
                  </a:cubicBezTo>
                  <a:cubicBezTo>
                    <a:pt x="198" y="369"/>
                    <a:pt x="198" y="369"/>
                    <a:pt x="198" y="369"/>
                  </a:cubicBezTo>
                  <a:cubicBezTo>
                    <a:pt x="200" y="340"/>
                    <a:pt x="201" y="312"/>
                    <a:pt x="200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17" name="组合 127"/>
          <p:cNvGrpSpPr/>
          <p:nvPr/>
        </p:nvGrpSpPr>
        <p:grpSpPr>
          <a:xfrm>
            <a:off x="3306789" y="2586443"/>
            <a:ext cx="690726" cy="650021"/>
            <a:chOff x="0" y="0"/>
            <a:chExt cx="1349375" cy="1273175"/>
          </a:xfrm>
          <a:solidFill>
            <a:schemeClr val="accent3"/>
          </a:solidFill>
          <a:effectLst/>
        </p:grpSpPr>
        <p:sp>
          <p:nvSpPr>
            <p:cNvPr id="218" name="Freeform 56"/>
            <p:cNvSpPr>
              <a:spLocks noChangeArrowheads="1"/>
            </p:cNvSpPr>
            <p:nvPr/>
          </p:nvSpPr>
          <p:spPr bwMode="auto">
            <a:xfrm>
              <a:off x="952500" y="820738"/>
              <a:ext cx="74612" cy="168275"/>
            </a:xfrm>
            <a:custGeom>
              <a:avLst/>
              <a:gdLst>
                <a:gd name="T0" fmla="*/ 0 w 27"/>
                <a:gd name="T1" fmla="*/ 0 h 61"/>
                <a:gd name="T2" fmla="*/ 0 w 27"/>
                <a:gd name="T3" fmla="*/ 61 h 61"/>
                <a:gd name="T4" fmla="*/ 20 w 27"/>
                <a:gd name="T5" fmla="*/ 51 h 61"/>
                <a:gd name="T6" fmla="*/ 27 w 27"/>
                <a:gd name="T7" fmla="*/ 30 h 61"/>
                <a:gd name="T8" fmla="*/ 22 w 27"/>
                <a:gd name="T9" fmla="*/ 12 h 61"/>
                <a:gd name="T10" fmla="*/ 0 w 27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61"/>
                <a:gd name="T20" fmla="*/ 27 w 27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61">
                  <a:moveTo>
                    <a:pt x="0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8" y="60"/>
                    <a:pt x="15" y="57"/>
                    <a:pt x="20" y="51"/>
                  </a:cubicBezTo>
                  <a:cubicBezTo>
                    <a:pt x="25" y="45"/>
                    <a:pt x="27" y="38"/>
                    <a:pt x="27" y="30"/>
                  </a:cubicBezTo>
                  <a:cubicBezTo>
                    <a:pt x="27" y="22"/>
                    <a:pt x="26" y="16"/>
                    <a:pt x="22" y="12"/>
                  </a:cubicBezTo>
                  <a:cubicBezTo>
                    <a:pt x="18" y="7"/>
                    <a:pt x="11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19" name="Freeform 57"/>
            <p:cNvSpPr>
              <a:spLocks noEditPoints="1" noChangeArrowheads="1"/>
            </p:cNvSpPr>
            <p:nvPr/>
          </p:nvSpPr>
          <p:spPr bwMode="auto">
            <a:xfrm>
              <a:off x="530225" y="206375"/>
              <a:ext cx="819150" cy="1022350"/>
            </a:xfrm>
            <a:custGeom>
              <a:avLst/>
              <a:gdLst>
                <a:gd name="T0" fmla="*/ 180 w 295"/>
                <a:gd name="T1" fmla="*/ 66 h 368"/>
                <a:gd name="T2" fmla="*/ 204 w 295"/>
                <a:gd name="T3" fmla="*/ 21 h 368"/>
                <a:gd name="T4" fmla="*/ 169 w 295"/>
                <a:gd name="T5" fmla="*/ 10 h 368"/>
                <a:gd name="T6" fmla="*/ 89 w 295"/>
                <a:gd name="T7" fmla="*/ 9 h 368"/>
                <a:gd name="T8" fmla="*/ 94 w 295"/>
                <a:gd name="T9" fmla="*/ 39 h 368"/>
                <a:gd name="T10" fmla="*/ 115 w 295"/>
                <a:gd name="T11" fmla="*/ 66 h 368"/>
                <a:gd name="T12" fmla="*/ 0 w 295"/>
                <a:gd name="T13" fmla="*/ 295 h 368"/>
                <a:gd name="T14" fmla="*/ 2 w 295"/>
                <a:gd name="T15" fmla="*/ 337 h 368"/>
                <a:gd name="T16" fmla="*/ 36 w 295"/>
                <a:gd name="T17" fmla="*/ 368 h 368"/>
                <a:gd name="T18" fmla="*/ 255 w 295"/>
                <a:gd name="T19" fmla="*/ 368 h 368"/>
                <a:gd name="T20" fmla="*/ 292 w 295"/>
                <a:gd name="T21" fmla="*/ 341 h 368"/>
                <a:gd name="T22" fmla="*/ 293 w 295"/>
                <a:gd name="T23" fmla="*/ 331 h 368"/>
                <a:gd name="T24" fmla="*/ 294 w 295"/>
                <a:gd name="T25" fmla="*/ 328 h 368"/>
                <a:gd name="T26" fmla="*/ 295 w 295"/>
                <a:gd name="T27" fmla="*/ 295 h 368"/>
                <a:gd name="T28" fmla="*/ 180 w 295"/>
                <a:gd name="T29" fmla="*/ 66 h 368"/>
                <a:gd name="T30" fmla="*/ 187 w 295"/>
                <a:gd name="T31" fmla="*/ 284 h 368"/>
                <a:gd name="T32" fmla="*/ 152 w 295"/>
                <a:gd name="T33" fmla="*/ 299 h 368"/>
                <a:gd name="T34" fmla="*/ 152 w 295"/>
                <a:gd name="T35" fmla="*/ 319 h 368"/>
                <a:gd name="T36" fmla="*/ 141 w 295"/>
                <a:gd name="T37" fmla="*/ 319 h 368"/>
                <a:gd name="T38" fmla="*/ 141 w 295"/>
                <a:gd name="T39" fmla="*/ 299 h 368"/>
                <a:gd name="T40" fmla="*/ 116 w 295"/>
                <a:gd name="T41" fmla="*/ 292 h 368"/>
                <a:gd name="T42" fmla="*/ 100 w 295"/>
                <a:gd name="T43" fmla="*/ 277 h 368"/>
                <a:gd name="T44" fmla="*/ 92 w 295"/>
                <a:gd name="T45" fmla="*/ 250 h 368"/>
                <a:gd name="T46" fmla="*/ 112 w 295"/>
                <a:gd name="T47" fmla="*/ 246 h 368"/>
                <a:gd name="T48" fmla="*/ 120 w 295"/>
                <a:gd name="T49" fmla="*/ 270 h 368"/>
                <a:gd name="T50" fmla="*/ 141 w 295"/>
                <a:gd name="T51" fmla="*/ 282 h 368"/>
                <a:gd name="T52" fmla="*/ 141 w 295"/>
                <a:gd name="T53" fmla="*/ 218 h 368"/>
                <a:gd name="T54" fmla="*/ 115 w 295"/>
                <a:gd name="T55" fmla="*/ 209 h 368"/>
                <a:gd name="T56" fmla="*/ 100 w 295"/>
                <a:gd name="T57" fmla="*/ 194 h 368"/>
                <a:gd name="T58" fmla="*/ 95 w 295"/>
                <a:gd name="T59" fmla="*/ 172 h 368"/>
                <a:gd name="T60" fmla="*/ 110 w 295"/>
                <a:gd name="T61" fmla="*/ 137 h 368"/>
                <a:gd name="T62" fmla="*/ 141 w 295"/>
                <a:gd name="T63" fmla="*/ 126 h 368"/>
                <a:gd name="T64" fmla="*/ 141 w 295"/>
                <a:gd name="T65" fmla="*/ 117 h 368"/>
                <a:gd name="T66" fmla="*/ 152 w 295"/>
                <a:gd name="T67" fmla="*/ 117 h 368"/>
                <a:gd name="T68" fmla="*/ 152 w 295"/>
                <a:gd name="T69" fmla="*/ 126 h 368"/>
                <a:gd name="T70" fmla="*/ 180 w 295"/>
                <a:gd name="T71" fmla="*/ 137 h 368"/>
                <a:gd name="T72" fmla="*/ 196 w 295"/>
                <a:gd name="T73" fmla="*/ 167 h 368"/>
                <a:gd name="T74" fmla="*/ 175 w 295"/>
                <a:gd name="T75" fmla="*/ 170 h 368"/>
                <a:gd name="T76" fmla="*/ 168 w 295"/>
                <a:gd name="T77" fmla="*/ 152 h 368"/>
                <a:gd name="T78" fmla="*/ 152 w 295"/>
                <a:gd name="T79" fmla="*/ 143 h 368"/>
                <a:gd name="T80" fmla="*/ 152 w 295"/>
                <a:gd name="T81" fmla="*/ 201 h 368"/>
                <a:gd name="T82" fmla="*/ 173 w 295"/>
                <a:gd name="T83" fmla="*/ 207 h 368"/>
                <a:gd name="T84" fmla="*/ 188 w 295"/>
                <a:gd name="T85" fmla="*/ 217 h 368"/>
                <a:gd name="T86" fmla="*/ 197 w 295"/>
                <a:gd name="T87" fmla="*/ 232 h 368"/>
                <a:gd name="T88" fmla="*/ 200 w 295"/>
                <a:gd name="T89" fmla="*/ 249 h 368"/>
                <a:gd name="T90" fmla="*/ 187 w 295"/>
                <a:gd name="T91" fmla="*/ 284 h 3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5"/>
                <a:gd name="T139" fmla="*/ 0 h 368"/>
                <a:gd name="T140" fmla="*/ 295 w 295"/>
                <a:gd name="T141" fmla="*/ 368 h 3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5" h="368">
                  <a:moveTo>
                    <a:pt x="180" y="66"/>
                  </a:moveTo>
                  <a:cubicBezTo>
                    <a:pt x="182" y="51"/>
                    <a:pt x="189" y="33"/>
                    <a:pt x="204" y="21"/>
                  </a:cubicBezTo>
                  <a:cubicBezTo>
                    <a:pt x="223" y="6"/>
                    <a:pt x="191" y="7"/>
                    <a:pt x="169" y="10"/>
                  </a:cubicBezTo>
                  <a:cubicBezTo>
                    <a:pt x="147" y="12"/>
                    <a:pt x="99" y="0"/>
                    <a:pt x="89" y="9"/>
                  </a:cubicBezTo>
                  <a:cubicBezTo>
                    <a:pt x="79" y="18"/>
                    <a:pt x="83" y="32"/>
                    <a:pt x="94" y="39"/>
                  </a:cubicBezTo>
                  <a:cubicBezTo>
                    <a:pt x="101" y="44"/>
                    <a:pt x="109" y="56"/>
                    <a:pt x="115" y="66"/>
                  </a:cubicBezTo>
                  <a:cubicBezTo>
                    <a:pt x="49" y="90"/>
                    <a:pt x="0" y="183"/>
                    <a:pt x="0" y="295"/>
                  </a:cubicBezTo>
                  <a:cubicBezTo>
                    <a:pt x="0" y="310"/>
                    <a:pt x="1" y="324"/>
                    <a:pt x="2" y="337"/>
                  </a:cubicBezTo>
                  <a:cubicBezTo>
                    <a:pt x="5" y="346"/>
                    <a:pt x="14" y="368"/>
                    <a:pt x="36" y="368"/>
                  </a:cubicBezTo>
                  <a:cubicBezTo>
                    <a:pt x="65" y="368"/>
                    <a:pt x="255" y="368"/>
                    <a:pt x="255" y="368"/>
                  </a:cubicBezTo>
                  <a:cubicBezTo>
                    <a:pt x="255" y="368"/>
                    <a:pt x="286" y="367"/>
                    <a:pt x="292" y="341"/>
                  </a:cubicBezTo>
                  <a:cubicBezTo>
                    <a:pt x="293" y="338"/>
                    <a:pt x="293" y="335"/>
                    <a:pt x="293" y="331"/>
                  </a:cubicBezTo>
                  <a:cubicBezTo>
                    <a:pt x="293" y="330"/>
                    <a:pt x="293" y="329"/>
                    <a:pt x="294" y="328"/>
                  </a:cubicBezTo>
                  <a:cubicBezTo>
                    <a:pt x="294" y="317"/>
                    <a:pt x="295" y="306"/>
                    <a:pt x="295" y="295"/>
                  </a:cubicBezTo>
                  <a:cubicBezTo>
                    <a:pt x="295" y="183"/>
                    <a:pt x="246" y="89"/>
                    <a:pt x="180" y="66"/>
                  </a:cubicBezTo>
                  <a:close/>
                  <a:moveTo>
                    <a:pt x="187" y="284"/>
                  </a:moveTo>
                  <a:cubicBezTo>
                    <a:pt x="178" y="293"/>
                    <a:pt x="166" y="298"/>
                    <a:pt x="152" y="299"/>
                  </a:cubicBezTo>
                  <a:cubicBezTo>
                    <a:pt x="152" y="319"/>
                    <a:pt x="152" y="319"/>
                    <a:pt x="152" y="319"/>
                  </a:cubicBezTo>
                  <a:cubicBezTo>
                    <a:pt x="141" y="319"/>
                    <a:pt x="141" y="319"/>
                    <a:pt x="141" y="319"/>
                  </a:cubicBezTo>
                  <a:cubicBezTo>
                    <a:pt x="141" y="299"/>
                    <a:pt x="141" y="299"/>
                    <a:pt x="141" y="299"/>
                  </a:cubicBezTo>
                  <a:cubicBezTo>
                    <a:pt x="131" y="298"/>
                    <a:pt x="122" y="296"/>
                    <a:pt x="116" y="292"/>
                  </a:cubicBezTo>
                  <a:cubicBezTo>
                    <a:pt x="110" y="289"/>
                    <a:pt x="104" y="284"/>
                    <a:pt x="100" y="277"/>
                  </a:cubicBezTo>
                  <a:cubicBezTo>
                    <a:pt x="95" y="270"/>
                    <a:pt x="92" y="261"/>
                    <a:pt x="92" y="250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4" y="257"/>
                    <a:pt x="116" y="265"/>
                    <a:pt x="120" y="270"/>
                  </a:cubicBezTo>
                  <a:cubicBezTo>
                    <a:pt x="126" y="277"/>
                    <a:pt x="133" y="281"/>
                    <a:pt x="141" y="282"/>
                  </a:cubicBezTo>
                  <a:cubicBezTo>
                    <a:pt x="141" y="218"/>
                    <a:pt x="141" y="218"/>
                    <a:pt x="141" y="218"/>
                  </a:cubicBezTo>
                  <a:cubicBezTo>
                    <a:pt x="132" y="217"/>
                    <a:pt x="124" y="213"/>
                    <a:pt x="115" y="209"/>
                  </a:cubicBezTo>
                  <a:cubicBezTo>
                    <a:pt x="109" y="205"/>
                    <a:pt x="104" y="200"/>
                    <a:pt x="100" y="194"/>
                  </a:cubicBezTo>
                  <a:cubicBezTo>
                    <a:pt x="97" y="187"/>
                    <a:pt x="95" y="180"/>
                    <a:pt x="95" y="172"/>
                  </a:cubicBezTo>
                  <a:cubicBezTo>
                    <a:pt x="95" y="158"/>
                    <a:pt x="100" y="146"/>
                    <a:pt x="110" y="137"/>
                  </a:cubicBezTo>
                  <a:cubicBezTo>
                    <a:pt x="117" y="131"/>
                    <a:pt x="127" y="128"/>
                    <a:pt x="141" y="126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64" y="128"/>
                    <a:pt x="173" y="131"/>
                    <a:pt x="180" y="137"/>
                  </a:cubicBezTo>
                  <a:cubicBezTo>
                    <a:pt x="189" y="144"/>
                    <a:pt x="194" y="154"/>
                    <a:pt x="196" y="167"/>
                  </a:cubicBezTo>
                  <a:cubicBezTo>
                    <a:pt x="175" y="170"/>
                    <a:pt x="175" y="170"/>
                    <a:pt x="175" y="170"/>
                  </a:cubicBezTo>
                  <a:cubicBezTo>
                    <a:pt x="174" y="162"/>
                    <a:pt x="172" y="156"/>
                    <a:pt x="168" y="152"/>
                  </a:cubicBezTo>
                  <a:cubicBezTo>
                    <a:pt x="164" y="148"/>
                    <a:pt x="159" y="145"/>
                    <a:pt x="152" y="143"/>
                  </a:cubicBezTo>
                  <a:cubicBezTo>
                    <a:pt x="152" y="201"/>
                    <a:pt x="152" y="201"/>
                    <a:pt x="152" y="201"/>
                  </a:cubicBezTo>
                  <a:cubicBezTo>
                    <a:pt x="163" y="204"/>
                    <a:pt x="169" y="206"/>
                    <a:pt x="173" y="207"/>
                  </a:cubicBezTo>
                  <a:cubicBezTo>
                    <a:pt x="179" y="210"/>
                    <a:pt x="184" y="213"/>
                    <a:pt x="188" y="217"/>
                  </a:cubicBezTo>
                  <a:cubicBezTo>
                    <a:pt x="192" y="221"/>
                    <a:pt x="195" y="226"/>
                    <a:pt x="197" y="232"/>
                  </a:cubicBezTo>
                  <a:cubicBezTo>
                    <a:pt x="199" y="237"/>
                    <a:pt x="200" y="243"/>
                    <a:pt x="200" y="249"/>
                  </a:cubicBezTo>
                  <a:cubicBezTo>
                    <a:pt x="200" y="263"/>
                    <a:pt x="196" y="275"/>
                    <a:pt x="187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0" name="Freeform 58"/>
            <p:cNvSpPr>
              <a:spLocks noChangeArrowheads="1"/>
            </p:cNvSpPr>
            <p:nvPr/>
          </p:nvSpPr>
          <p:spPr bwMode="auto">
            <a:xfrm>
              <a:off x="849312" y="603250"/>
              <a:ext cx="73025" cy="155575"/>
            </a:xfrm>
            <a:custGeom>
              <a:avLst/>
              <a:gdLst>
                <a:gd name="T0" fmla="*/ 0 w 26"/>
                <a:gd name="T1" fmla="*/ 28 h 56"/>
                <a:gd name="T2" fmla="*/ 6 w 26"/>
                <a:gd name="T3" fmla="*/ 45 h 56"/>
                <a:gd name="T4" fmla="*/ 26 w 26"/>
                <a:gd name="T5" fmla="*/ 56 h 56"/>
                <a:gd name="T6" fmla="*/ 26 w 26"/>
                <a:gd name="T7" fmla="*/ 0 h 56"/>
                <a:gd name="T8" fmla="*/ 7 w 26"/>
                <a:gd name="T9" fmla="*/ 10 h 56"/>
                <a:gd name="T10" fmla="*/ 0 w 26"/>
                <a:gd name="T11" fmla="*/ 28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56"/>
                <a:gd name="T20" fmla="*/ 26 w 26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56">
                  <a:moveTo>
                    <a:pt x="0" y="28"/>
                  </a:moveTo>
                  <a:cubicBezTo>
                    <a:pt x="0" y="34"/>
                    <a:pt x="2" y="40"/>
                    <a:pt x="6" y="45"/>
                  </a:cubicBezTo>
                  <a:cubicBezTo>
                    <a:pt x="10" y="49"/>
                    <a:pt x="16" y="53"/>
                    <a:pt x="26" y="5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1"/>
                    <a:pt x="12" y="5"/>
                    <a:pt x="7" y="10"/>
                  </a:cubicBezTo>
                  <a:cubicBezTo>
                    <a:pt x="3" y="15"/>
                    <a:pt x="0" y="21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1" name="Freeform 59"/>
            <p:cNvSpPr>
              <a:spLocks noEditPoints="1" noChangeArrowheads="1"/>
            </p:cNvSpPr>
            <p:nvPr/>
          </p:nvSpPr>
          <p:spPr bwMode="auto">
            <a:xfrm>
              <a:off x="0" y="0"/>
              <a:ext cx="552450" cy="1273175"/>
            </a:xfrm>
            <a:custGeom>
              <a:avLst/>
              <a:gdLst>
                <a:gd name="T0" fmla="*/ 194 w 199"/>
                <a:gd name="T1" fmla="*/ 145 h 458"/>
                <a:gd name="T2" fmla="*/ 191 w 199"/>
                <a:gd name="T3" fmla="*/ 118 h 458"/>
                <a:gd name="T4" fmla="*/ 169 w 199"/>
                <a:gd name="T5" fmla="*/ 75 h 458"/>
                <a:gd name="T6" fmla="*/ 136 w 199"/>
                <a:gd name="T7" fmla="*/ 58 h 458"/>
                <a:gd name="T8" fmla="*/ 139 w 199"/>
                <a:gd name="T9" fmla="*/ 46 h 458"/>
                <a:gd name="T10" fmla="*/ 117 w 199"/>
                <a:gd name="T11" fmla="*/ 4 h 458"/>
                <a:gd name="T12" fmla="*/ 98 w 199"/>
                <a:gd name="T13" fmla="*/ 45 h 458"/>
                <a:gd name="T14" fmla="*/ 106 w 199"/>
                <a:gd name="T15" fmla="*/ 62 h 458"/>
                <a:gd name="T16" fmla="*/ 76 w 199"/>
                <a:gd name="T17" fmla="*/ 77 h 458"/>
                <a:gd name="T18" fmla="*/ 62 w 199"/>
                <a:gd name="T19" fmla="*/ 108 h 458"/>
                <a:gd name="T20" fmla="*/ 48 w 199"/>
                <a:gd name="T21" fmla="*/ 157 h 458"/>
                <a:gd name="T22" fmla="*/ 28 w 199"/>
                <a:gd name="T23" fmla="*/ 213 h 458"/>
                <a:gd name="T24" fmla="*/ 20 w 199"/>
                <a:gd name="T25" fmla="*/ 232 h 458"/>
                <a:gd name="T26" fmla="*/ 16 w 199"/>
                <a:gd name="T27" fmla="*/ 243 h 458"/>
                <a:gd name="T28" fmla="*/ 0 w 199"/>
                <a:gd name="T29" fmla="*/ 321 h 458"/>
                <a:gd name="T30" fmla="*/ 11 w 199"/>
                <a:gd name="T31" fmla="*/ 402 h 458"/>
                <a:gd name="T32" fmla="*/ 68 w 199"/>
                <a:gd name="T33" fmla="*/ 401 h 458"/>
                <a:gd name="T34" fmla="*/ 76 w 199"/>
                <a:gd name="T35" fmla="*/ 400 h 458"/>
                <a:gd name="T36" fmla="*/ 101 w 199"/>
                <a:gd name="T37" fmla="*/ 394 h 458"/>
                <a:gd name="T38" fmla="*/ 107 w 199"/>
                <a:gd name="T39" fmla="*/ 378 h 458"/>
                <a:gd name="T40" fmla="*/ 109 w 199"/>
                <a:gd name="T41" fmla="*/ 396 h 458"/>
                <a:gd name="T42" fmla="*/ 113 w 199"/>
                <a:gd name="T43" fmla="*/ 431 h 458"/>
                <a:gd name="T44" fmla="*/ 113 w 199"/>
                <a:gd name="T45" fmla="*/ 451 h 458"/>
                <a:gd name="T46" fmla="*/ 132 w 199"/>
                <a:gd name="T47" fmla="*/ 422 h 458"/>
                <a:gd name="T48" fmla="*/ 143 w 199"/>
                <a:gd name="T49" fmla="*/ 379 h 458"/>
                <a:gd name="T50" fmla="*/ 151 w 199"/>
                <a:gd name="T51" fmla="*/ 325 h 458"/>
                <a:gd name="T52" fmla="*/ 182 w 199"/>
                <a:gd name="T53" fmla="*/ 249 h 458"/>
                <a:gd name="T54" fmla="*/ 188 w 199"/>
                <a:gd name="T55" fmla="*/ 210 h 458"/>
                <a:gd name="T56" fmla="*/ 192 w 199"/>
                <a:gd name="T57" fmla="*/ 198 h 458"/>
                <a:gd name="T58" fmla="*/ 197 w 199"/>
                <a:gd name="T59" fmla="*/ 181 h 458"/>
                <a:gd name="T60" fmla="*/ 24 w 199"/>
                <a:gd name="T61" fmla="*/ 306 h 458"/>
                <a:gd name="T62" fmla="*/ 21 w 199"/>
                <a:gd name="T63" fmla="*/ 242 h 458"/>
                <a:gd name="T64" fmla="*/ 21 w 199"/>
                <a:gd name="T65" fmla="*/ 242 h 458"/>
                <a:gd name="T66" fmla="*/ 28 w 199"/>
                <a:gd name="T67" fmla="*/ 243 h 458"/>
                <a:gd name="T68" fmla="*/ 43 w 199"/>
                <a:gd name="T69" fmla="*/ 239 h 458"/>
                <a:gd name="T70" fmla="*/ 46 w 199"/>
                <a:gd name="T71" fmla="*/ 306 h 458"/>
                <a:gd name="T72" fmla="*/ 85 w 199"/>
                <a:gd name="T73" fmla="*/ 377 h 458"/>
                <a:gd name="T74" fmla="*/ 74 w 199"/>
                <a:gd name="T75" fmla="*/ 312 h 458"/>
                <a:gd name="T76" fmla="*/ 50 w 199"/>
                <a:gd name="T77" fmla="*/ 243 h 458"/>
                <a:gd name="T78" fmla="*/ 44 w 199"/>
                <a:gd name="T79" fmla="*/ 233 h 458"/>
                <a:gd name="T80" fmla="*/ 48 w 199"/>
                <a:gd name="T81" fmla="*/ 224 h 458"/>
                <a:gd name="T82" fmla="*/ 55 w 199"/>
                <a:gd name="T83" fmla="*/ 200 h 458"/>
                <a:gd name="T84" fmla="*/ 77 w 199"/>
                <a:gd name="T85" fmla="*/ 183 h 458"/>
                <a:gd name="T86" fmla="*/ 71 w 199"/>
                <a:gd name="T87" fmla="*/ 219 h 458"/>
                <a:gd name="T88" fmla="*/ 74 w 199"/>
                <a:gd name="T89" fmla="*/ 260 h 458"/>
                <a:gd name="T90" fmla="*/ 88 w 199"/>
                <a:gd name="T91" fmla="*/ 348 h 458"/>
                <a:gd name="T92" fmla="*/ 85 w 199"/>
                <a:gd name="T93" fmla="*/ 377 h 458"/>
                <a:gd name="T94" fmla="*/ 110 w 199"/>
                <a:gd name="T95" fmla="*/ 339 h 458"/>
                <a:gd name="T96" fmla="*/ 106 w 199"/>
                <a:gd name="T97" fmla="*/ 338 h 458"/>
                <a:gd name="T98" fmla="*/ 113 w 199"/>
                <a:gd name="T99" fmla="*/ 303 h 458"/>
                <a:gd name="T100" fmla="*/ 113 w 199"/>
                <a:gd name="T101" fmla="*/ 82 h 458"/>
                <a:gd name="T102" fmla="*/ 108 w 199"/>
                <a:gd name="T103" fmla="*/ 114 h 458"/>
                <a:gd name="T104" fmla="*/ 117 w 199"/>
                <a:gd name="T105" fmla="*/ 76 h 458"/>
                <a:gd name="T106" fmla="*/ 125 w 199"/>
                <a:gd name="T107" fmla="*/ 103 h 458"/>
                <a:gd name="T108" fmla="*/ 125 w 199"/>
                <a:gd name="T109" fmla="*/ 83 h 458"/>
                <a:gd name="T110" fmla="*/ 136 w 199"/>
                <a:gd name="T111" fmla="*/ 59 h 4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9"/>
                <a:gd name="T169" fmla="*/ 0 h 458"/>
                <a:gd name="T170" fmla="*/ 199 w 199"/>
                <a:gd name="T171" fmla="*/ 458 h 4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9" h="458">
                  <a:moveTo>
                    <a:pt x="197" y="169"/>
                  </a:moveTo>
                  <a:cubicBezTo>
                    <a:pt x="195" y="161"/>
                    <a:pt x="195" y="153"/>
                    <a:pt x="194" y="145"/>
                  </a:cubicBezTo>
                  <a:cubicBezTo>
                    <a:pt x="192" y="137"/>
                    <a:pt x="192" y="141"/>
                    <a:pt x="191" y="133"/>
                  </a:cubicBezTo>
                  <a:cubicBezTo>
                    <a:pt x="189" y="126"/>
                    <a:pt x="192" y="131"/>
                    <a:pt x="191" y="118"/>
                  </a:cubicBezTo>
                  <a:cubicBezTo>
                    <a:pt x="190" y="106"/>
                    <a:pt x="186" y="87"/>
                    <a:pt x="184" y="81"/>
                  </a:cubicBezTo>
                  <a:cubicBezTo>
                    <a:pt x="182" y="76"/>
                    <a:pt x="173" y="76"/>
                    <a:pt x="169" y="75"/>
                  </a:cubicBezTo>
                  <a:cubicBezTo>
                    <a:pt x="165" y="73"/>
                    <a:pt x="151" y="69"/>
                    <a:pt x="146" y="68"/>
                  </a:cubicBezTo>
                  <a:cubicBezTo>
                    <a:pt x="141" y="66"/>
                    <a:pt x="136" y="58"/>
                    <a:pt x="136" y="58"/>
                  </a:cubicBezTo>
                  <a:cubicBezTo>
                    <a:pt x="136" y="56"/>
                    <a:pt x="136" y="51"/>
                    <a:pt x="136" y="51"/>
                  </a:cubicBezTo>
                  <a:cubicBezTo>
                    <a:pt x="138" y="52"/>
                    <a:pt x="139" y="46"/>
                    <a:pt x="139" y="46"/>
                  </a:cubicBezTo>
                  <a:cubicBezTo>
                    <a:pt x="142" y="35"/>
                    <a:pt x="139" y="35"/>
                    <a:pt x="139" y="35"/>
                  </a:cubicBezTo>
                  <a:cubicBezTo>
                    <a:pt x="139" y="0"/>
                    <a:pt x="117" y="4"/>
                    <a:pt x="117" y="4"/>
                  </a:cubicBezTo>
                  <a:cubicBezTo>
                    <a:pt x="96" y="5"/>
                    <a:pt x="98" y="35"/>
                    <a:pt x="98" y="35"/>
                  </a:cubicBezTo>
                  <a:cubicBezTo>
                    <a:pt x="94" y="34"/>
                    <a:pt x="98" y="45"/>
                    <a:pt x="98" y="45"/>
                  </a:cubicBezTo>
                  <a:cubicBezTo>
                    <a:pt x="98" y="50"/>
                    <a:pt x="101" y="50"/>
                    <a:pt x="101" y="50"/>
                  </a:cubicBezTo>
                  <a:cubicBezTo>
                    <a:pt x="101" y="54"/>
                    <a:pt x="106" y="62"/>
                    <a:pt x="106" y="62"/>
                  </a:cubicBezTo>
                  <a:cubicBezTo>
                    <a:pt x="104" y="67"/>
                    <a:pt x="101" y="69"/>
                    <a:pt x="97" y="71"/>
                  </a:cubicBezTo>
                  <a:cubicBezTo>
                    <a:pt x="92" y="74"/>
                    <a:pt x="82" y="75"/>
                    <a:pt x="76" y="77"/>
                  </a:cubicBezTo>
                  <a:cubicBezTo>
                    <a:pt x="70" y="79"/>
                    <a:pt x="67" y="82"/>
                    <a:pt x="65" y="86"/>
                  </a:cubicBezTo>
                  <a:cubicBezTo>
                    <a:pt x="63" y="91"/>
                    <a:pt x="63" y="101"/>
                    <a:pt x="62" y="108"/>
                  </a:cubicBezTo>
                  <a:cubicBezTo>
                    <a:pt x="61" y="115"/>
                    <a:pt x="56" y="128"/>
                    <a:pt x="53" y="136"/>
                  </a:cubicBezTo>
                  <a:cubicBezTo>
                    <a:pt x="51" y="144"/>
                    <a:pt x="51" y="150"/>
                    <a:pt x="48" y="157"/>
                  </a:cubicBezTo>
                  <a:cubicBezTo>
                    <a:pt x="45" y="164"/>
                    <a:pt x="43" y="170"/>
                    <a:pt x="39" y="178"/>
                  </a:cubicBezTo>
                  <a:cubicBezTo>
                    <a:pt x="35" y="186"/>
                    <a:pt x="28" y="213"/>
                    <a:pt x="28" y="213"/>
                  </a:cubicBezTo>
                  <a:cubicBezTo>
                    <a:pt x="24" y="221"/>
                    <a:pt x="26" y="222"/>
                    <a:pt x="26" y="222"/>
                  </a:cubicBezTo>
                  <a:cubicBezTo>
                    <a:pt x="23" y="222"/>
                    <a:pt x="20" y="232"/>
                    <a:pt x="20" y="232"/>
                  </a:cubicBezTo>
                  <a:cubicBezTo>
                    <a:pt x="15" y="232"/>
                    <a:pt x="14" y="235"/>
                    <a:pt x="14" y="235"/>
                  </a:cubicBezTo>
                  <a:cubicBezTo>
                    <a:pt x="14" y="243"/>
                    <a:pt x="16" y="243"/>
                    <a:pt x="16" y="243"/>
                  </a:cubicBezTo>
                  <a:cubicBezTo>
                    <a:pt x="19" y="307"/>
                    <a:pt x="19" y="307"/>
                    <a:pt x="19" y="307"/>
                  </a:cubicBezTo>
                  <a:cubicBezTo>
                    <a:pt x="0" y="307"/>
                    <a:pt x="0" y="321"/>
                    <a:pt x="0" y="321"/>
                  </a:cubicBezTo>
                  <a:cubicBezTo>
                    <a:pt x="6" y="402"/>
                    <a:pt x="6" y="402"/>
                    <a:pt x="6" y="402"/>
                  </a:cubicBezTo>
                  <a:cubicBezTo>
                    <a:pt x="11" y="402"/>
                    <a:pt x="11" y="402"/>
                    <a:pt x="11" y="402"/>
                  </a:cubicBezTo>
                  <a:cubicBezTo>
                    <a:pt x="13" y="410"/>
                    <a:pt x="16" y="402"/>
                    <a:pt x="16" y="402"/>
                  </a:cubicBezTo>
                  <a:cubicBezTo>
                    <a:pt x="68" y="401"/>
                    <a:pt x="68" y="401"/>
                    <a:pt x="68" y="401"/>
                  </a:cubicBezTo>
                  <a:cubicBezTo>
                    <a:pt x="69" y="409"/>
                    <a:pt x="73" y="401"/>
                    <a:pt x="73" y="401"/>
                  </a:cubicBezTo>
                  <a:cubicBezTo>
                    <a:pt x="76" y="400"/>
                    <a:pt x="76" y="400"/>
                    <a:pt x="76" y="400"/>
                  </a:cubicBezTo>
                  <a:cubicBezTo>
                    <a:pt x="74" y="409"/>
                    <a:pt x="85" y="411"/>
                    <a:pt x="85" y="411"/>
                  </a:cubicBezTo>
                  <a:cubicBezTo>
                    <a:pt x="96" y="409"/>
                    <a:pt x="101" y="394"/>
                    <a:pt x="101" y="394"/>
                  </a:cubicBezTo>
                  <a:cubicBezTo>
                    <a:pt x="100" y="389"/>
                    <a:pt x="105" y="379"/>
                    <a:pt x="105" y="379"/>
                  </a:cubicBezTo>
                  <a:cubicBezTo>
                    <a:pt x="106" y="375"/>
                    <a:pt x="107" y="378"/>
                    <a:pt x="107" y="378"/>
                  </a:cubicBezTo>
                  <a:cubicBezTo>
                    <a:pt x="108" y="377"/>
                    <a:pt x="108" y="377"/>
                    <a:pt x="108" y="376"/>
                  </a:cubicBezTo>
                  <a:cubicBezTo>
                    <a:pt x="109" y="382"/>
                    <a:pt x="110" y="389"/>
                    <a:pt x="109" y="396"/>
                  </a:cubicBezTo>
                  <a:cubicBezTo>
                    <a:pt x="108" y="407"/>
                    <a:pt x="112" y="419"/>
                    <a:pt x="112" y="419"/>
                  </a:cubicBezTo>
                  <a:cubicBezTo>
                    <a:pt x="110" y="422"/>
                    <a:pt x="113" y="431"/>
                    <a:pt x="113" y="431"/>
                  </a:cubicBezTo>
                  <a:cubicBezTo>
                    <a:pt x="115" y="434"/>
                    <a:pt x="113" y="440"/>
                    <a:pt x="113" y="440"/>
                  </a:cubicBezTo>
                  <a:cubicBezTo>
                    <a:pt x="111" y="449"/>
                    <a:pt x="113" y="451"/>
                    <a:pt x="113" y="451"/>
                  </a:cubicBezTo>
                  <a:cubicBezTo>
                    <a:pt x="124" y="458"/>
                    <a:pt x="136" y="450"/>
                    <a:pt x="136" y="450"/>
                  </a:cubicBezTo>
                  <a:cubicBezTo>
                    <a:pt x="141" y="441"/>
                    <a:pt x="132" y="425"/>
                    <a:pt x="132" y="422"/>
                  </a:cubicBezTo>
                  <a:cubicBezTo>
                    <a:pt x="132" y="422"/>
                    <a:pt x="136" y="414"/>
                    <a:pt x="137" y="409"/>
                  </a:cubicBezTo>
                  <a:cubicBezTo>
                    <a:pt x="139" y="404"/>
                    <a:pt x="142" y="387"/>
                    <a:pt x="143" y="379"/>
                  </a:cubicBezTo>
                  <a:cubicBezTo>
                    <a:pt x="144" y="371"/>
                    <a:pt x="144" y="365"/>
                    <a:pt x="144" y="359"/>
                  </a:cubicBezTo>
                  <a:cubicBezTo>
                    <a:pt x="144" y="354"/>
                    <a:pt x="146" y="342"/>
                    <a:pt x="151" y="325"/>
                  </a:cubicBezTo>
                  <a:cubicBezTo>
                    <a:pt x="156" y="308"/>
                    <a:pt x="163" y="262"/>
                    <a:pt x="163" y="262"/>
                  </a:cubicBezTo>
                  <a:cubicBezTo>
                    <a:pt x="171" y="261"/>
                    <a:pt x="182" y="249"/>
                    <a:pt x="182" y="249"/>
                  </a:cubicBezTo>
                  <a:cubicBezTo>
                    <a:pt x="179" y="245"/>
                    <a:pt x="174" y="215"/>
                    <a:pt x="174" y="215"/>
                  </a:cubicBezTo>
                  <a:cubicBezTo>
                    <a:pt x="182" y="222"/>
                    <a:pt x="188" y="210"/>
                    <a:pt x="188" y="210"/>
                  </a:cubicBezTo>
                  <a:cubicBezTo>
                    <a:pt x="190" y="209"/>
                    <a:pt x="189" y="206"/>
                    <a:pt x="190" y="204"/>
                  </a:cubicBezTo>
                  <a:cubicBezTo>
                    <a:pt x="191" y="202"/>
                    <a:pt x="190" y="201"/>
                    <a:pt x="192" y="198"/>
                  </a:cubicBezTo>
                  <a:cubicBezTo>
                    <a:pt x="194" y="194"/>
                    <a:pt x="195" y="194"/>
                    <a:pt x="195" y="189"/>
                  </a:cubicBezTo>
                  <a:cubicBezTo>
                    <a:pt x="194" y="183"/>
                    <a:pt x="195" y="187"/>
                    <a:pt x="197" y="181"/>
                  </a:cubicBezTo>
                  <a:cubicBezTo>
                    <a:pt x="199" y="175"/>
                    <a:pt x="198" y="178"/>
                    <a:pt x="197" y="169"/>
                  </a:cubicBezTo>
                  <a:close/>
                  <a:moveTo>
                    <a:pt x="24" y="306"/>
                  </a:moveTo>
                  <a:cubicBezTo>
                    <a:pt x="20" y="243"/>
                    <a:pt x="20" y="243"/>
                    <a:pt x="20" y="243"/>
                  </a:cubicBezTo>
                  <a:cubicBezTo>
                    <a:pt x="21" y="243"/>
                    <a:pt x="21" y="242"/>
                    <a:pt x="21" y="242"/>
                  </a:cubicBezTo>
                  <a:cubicBezTo>
                    <a:pt x="20" y="242"/>
                    <a:pt x="20" y="241"/>
                    <a:pt x="20" y="241"/>
                  </a:cubicBezTo>
                  <a:cubicBezTo>
                    <a:pt x="20" y="241"/>
                    <a:pt x="20" y="241"/>
                    <a:pt x="21" y="242"/>
                  </a:cubicBezTo>
                  <a:cubicBezTo>
                    <a:pt x="21" y="242"/>
                    <a:pt x="23" y="241"/>
                    <a:pt x="23" y="241"/>
                  </a:cubicBezTo>
                  <a:cubicBezTo>
                    <a:pt x="22" y="244"/>
                    <a:pt x="28" y="243"/>
                    <a:pt x="28" y="243"/>
                  </a:cubicBezTo>
                  <a:cubicBezTo>
                    <a:pt x="30" y="248"/>
                    <a:pt x="34" y="243"/>
                    <a:pt x="34" y="243"/>
                  </a:cubicBezTo>
                  <a:cubicBezTo>
                    <a:pt x="37" y="248"/>
                    <a:pt x="43" y="239"/>
                    <a:pt x="43" y="239"/>
                  </a:cubicBezTo>
                  <a:cubicBezTo>
                    <a:pt x="42" y="244"/>
                    <a:pt x="44" y="244"/>
                    <a:pt x="44" y="244"/>
                  </a:cubicBezTo>
                  <a:cubicBezTo>
                    <a:pt x="46" y="306"/>
                    <a:pt x="46" y="306"/>
                    <a:pt x="46" y="306"/>
                  </a:cubicBezTo>
                  <a:lnTo>
                    <a:pt x="24" y="306"/>
                  </a:lnTo>
                  <a:close/>
                  <a:moveTo>
                    <a:pt x="85" y="377"/>
                  </a:moveTo>
                  <a:cubicBezTo>
                    <a:pt x="83" y="380"/>
                    <a:pt x="79" y="393"/>
                    <a:pt x="78" y="395"/>
                  </a:cubicBezTo>
                  <a:cubicBezTo>
                    <a:pt x="74" y="312"/>
                    <a:pt x="74" y="312"/>
                    <a:pt x="74" y="312"/>
                  </a:cubicBezTo>
                  <a:cubicBezTo>
                    <a:pt x="71" y="302"/>
                    <a:pt x="51" y="305"/>
                    <a:pt x="51" y="305"/>
                  </a:cubicBezTo>
                  <a:cubicBezTo>
                    <a:pt x="50" y="243"/>
                    <a:pt x="50" y="243"/>
                    <a:pt x="50" y="243"/>
                  </a:cubicBezTo>
                  <a:cubicBezTo>
                    <a:pt x="49" y="237"/>
                    <a:pt x="49" y="237"/>
                    <a:pt x="49" y="237"/>
                  </a:cubicBezTo>
                  <a:cubicBezTo>
                    <a:pt x="49" y="232"/>
                    <a:pt x="44" y="233"/>
                    <a:pt x="44" y="233"/>
                  </a:cubicBezTo>
                  <a:cubicBezTo>
                    <a:pt x="45" y="231"/>
                    <a:pt x="45" y="228"/>
                    <a:pt x="45" y="228"/>
                  </a:cubicBezTo>
                  <a:cubicBezTo>
                    <a:pt x="46" y="228"/>
                    <a:pt x="48" y="225"/>
                    <a:pt x="48" y="224"/>
                  </a:cubicBezTo>
                  <a:cubicBezTo>
                    <a:pt x="48" y="222"/>
                    <a:pt x="51" y="216"/>
                    <a:pt x="52" y="213"/>
                  </a:cubicBezTo>
                  <a:cubicBezTo>
                    <a:pt x="53" y="210"/>
                    <a:pt x="55" y="206"/>
                    <a:pt x="55" y="200"/>
                  </a:cubicBezTo>
                  <a:cubicBezTo>
                    <a:pt x="56" y="195"/>
                    <a:pt x="76" y="153"/>
                    <a:pt x="76" y="153"/>
                  </a:cubicBezTo>
                  <a:cubicBezTo>
                    <a:pt x="78" y="148"/>
                    <a:pt x="78" y="179"/>
                    <a:pt x="77" y="183"/>
                  </a:cubicBezTo>
                  <a:cubicBezTo>
                    <a:pt x="77" y="186"/>
                    <a:pt x="75" y="194"/>
                    <a:pt x="74" y="198"/>
                  </a:cubicBezTo>
                  <a:cubicBezTo>
                    <a:pt x="73" y="201"/>
                    <a:pt x="72" y="214"/>
                    <a:pt x="71" y="219"/>
                  </a:cubicBezTo>
                  <a:cubicBezTo>
                    <a:pt x="70" y="224"/>
                    <a:pt x="71" y="252"/>
                    <a:pt x="71" y="252"/>
                  </a:cubicBezTo>
                  <a:cubicBezTo>
                    <a:pt x="74" y="260"/>
                    <a:pt x="74" y="260"/>
                    <a:pt x="74" y="260"/>
                  </a:cubicBezTo>
                  <a:cubicBezTo>
                    <a:pt x="71" y="266"/>
                    <a:pt x="77" y="302"/>
                    <a:pt x="77" y="302"/>
                  </a:cubicBezTo>
                  <a:cubicBezTo>
                    <a:pt x="73" y="325"/>
                    <a:pt x="88" y="348"/>
                    <a:pt x="88" y="348"/>
                  </a:cubicBezTo>
                  <a:cubicBezTo>
                    <a:pt x="88" y="362"/>
                    <a:pt x="88" y="362"/>
                    <a:pt x="88" y="362"/>
                  </a:cubicBezTo>
                  <a:cubicBezTo>
                    <a:pt x="90" y="364"/>
                    <a:pt x="87" y="373"/>
                    <a:pt x="85" y="377"/>
                  </a:cubicBezTo>
                  <a:close/>
                  <a:moveTo>
                    <a:pt x="113" y="305"/>
                  </a:moveTo>
                  <a:cubicBezTo>
                    <a:pt x="111" y="309"/>
                    <a:pt x="111" y="334"/>
                    <a:pt x="110" y="339"/>
                  </a:cubicBezTo>
                  <a:cubicBezTo>
                    <a:pt x="110" y="341"/>
                    <a:pt x="110" y="345"/>
                    <a:pt x="110" y="350"/>
                  </a:cubicBezTo>
                  <a:cubicBezTo>
                    <a:pt x="104" y="344"/>
                    <a:pt x="106" y="338"/>
                    <a:pt x="106" y="338"/>
                  </a:cubicBezTo>
                  <a:cubicBezTo>
                    <a:pt x="112" y="327"/>
                    <a:pt x="109" y="312"/>
                    <a:pt x="109" y="312"/>
                  </a:cubicBezTo>
                  <a:cubicBezTo>
                    <a:pt x="108" y="303"/>
                    <a:pt x="113" y="303"/>
                    <a:pt x="113" y="303"/>
                  </a:cubicBezTo>
                  <a:cubicBezTo>
                    <a:pt x="113" y="303"/>
                    <a:pt x="114" y="300"/>
                    <a:pt x="113" y="305"/>
                  </a:cubicBezTo>
                  <a:close/>
                  <a:moveTo>
                    <a:pt x="113" y="82"/>
                  </a:moveTo>
                  <a:cubicBezTo>
                    <a:pt x="113" y="82"/>
                    <a:pt x="115" y="87"/>
                    <a:pt x="114" y="89"/>
                  </a:cubicBezTo>
                  <a:cubicBezTo>
                    <a:pt x="114" y="89"/>
                    <a:pt x="108" y="105"/>
                    <a:pt x="108" y="114"/>
                  </a:cubicBezTo>
                  <a:cubicBezTo>
                    <a:pt x="108" y="114"/>
                    <a:pt x="104" y="72"/>
                    <a:pt x="105" y="64"/>
                  </a:cubicBezTo>
                  <a:cubicBezTo>
                    <a:pt x="105" y="64"/>
                    <a:pt x="112" y="75"/>
                    <a:pt x="117" y="76"/>
                  </a:cubicBezTo>
                  <a:cubicBezTo>
                    <a:pt x="117" y="76"/>
                    <a:pt x="112" y="79"/>
                    <a:pt x="113" y="82"/>
                  </a:cubicBezTo>
                  <a:close/>
                  <a:moveTo>
                    <a:pt x="125" y="103"/>
                  </a:moveTo>
                  <a:cubicBezTo>
                    <a:pt x="125" y="99"/>
                    <a:pt x="120" y="88"/>
                    <a:pt x="120" y="88"/>
                  </a:cubicBezTo>
                  <a:cubicBezTo>
                    <a:pt x="119" y="85"/>
                    <a:pt x="125" y="83"/>
                    <a:pt x="125" y="83"/>
                  </a:cubicBezTo>
                  <a:cubicBezTo>
                    <a:pt x="124" y="80"/>
                    <a:pt x="120" y="76"/>
                    <a:pt x="120" y="76"/>
                  </a:cubicBezTo>
                  <a:cubicBezTo>
                    <a:pt x="125" y="75"/>
                    <a:pt x="136" y="59"/>
                    <a:pt x="136" y="59"/>
                  </a:cubicBezTo>
                  <a:cubicBezTo>
                    <a:pt x="139" y="68"/>
                    <a:pt x="125" y="103"/>
                    <a:pt x="125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22" name="组合 114"/>
          <p:cNvGrpSpPr/>
          <p:nvPr/>
        </p:nvGrpSpPr>
        <p:grpSpPr>
          <a:xfrm>
            <a:off x="3272769" y="1555005"/>
            <a:ext cx="719984" cy="601682"/>
            <a:chOff x="0" y="0"/>
            <a:chExt cx="1408112" cy="1177925"/>
          </a:xfrm>
          <a:solidFill>
            <a:schemeClr val="accent3"/>
          </a:solidFill>
          <a:effectLst/>
        </p:grpSpPr>
        <p:sp>
          <p:nvSpPr>
            <p:cNvPr id="223" name="Freeform 86"/>
            <p:cNvSpPr>
              <a:spLocks noEditPoints="1" noChangeArrowheads="1"/>
            </p:cNvSpPr>
            <p:nvPr/>
          </p:nvSpPr>
          <p:spPr bwMode="auto">
            <a:xfrm>
              <a:off x="0" y="0"/>
              <a:ext cx="808037" cy="806450"/>
            </a:xfrm>
            <a:custGeom>
              <a:avLst/>
              <a:gdLst>
                <a:gd name="T0" fmla="*/ 231 w 291"/>
                <a:gd name="T1" fmla="*/ 261 h 290"/>
                <a:gd name="T2" fmla="*/ 257 w 291"/>
                <a:gd name="T3" fmla="*/ 209 h 290"/>
                <a:gd name="T4" fmla="*/ 289 w 291"/>
                <a:gd name="T5" fmla="*/ 171 h 290"/>
                <a:gd name="T6" fmla="*/ 291 w 291"/>
                <a:gd name="T7" fmla="*/ 145 h 290"/>
                <a:gd name="T8" fmla="*/ 146 w 291"/>
                <a:gd name="T9" fmla="*/ 0 h 290"/>
                <a:gd name="T10" fmla="*/ 0 w 291"/>
                <a:gd name="T11" fmla="*/ 145 h 290"/>
                <a:gd name="T12" fmla="*/ 146 w 291"/>
                <a:gd name="T13" fmla="*/ 290 h 290"/>
                <a:gd name="T14" fmla="*/ 231 w 291"/>
                <a:gd name="T15" fmla="*/ 263 h 290"/>
                <a:gd name="T16" fmla="*/ 231 w 291"/>
                <a:gd name="T17" fmla="*/ 261 h 290"/>
                <a:gd name="T18" fmla="*/ 31 w 291"/>
                <a:gd name="T19" fmla="*/ 145 h 290"/>
                <a:gd name="T20" fmla="*/ 146 w 291"/>
                <a:gd name="T21" fmla="*/ 31 h 290"/>
                <a:gd name="T22" fmla="*/ 260 w 291"/>
                <a:gd name="T23" fmla="*/ 145 h 290"/>
                <a:gd name="T24" fmla="*/ 146 w 291"/>
                <a:gd name="T25" fmla="*/ 259 h 290"/>
                <a:gd name="T26" fmla="*/ 31 w 291"/>
                <a:gd name="T27" fmla="*/ 145 h 2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1"/>
                <a:gd name="T43" fmla="*/ 0 h 290"/>
                <a:gd name="T44" fmla="*/ 291 w 291"/>
                <a:gd name="T45" fmla="*/ 290 h 29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1" h="290">
                  <a:moveTo>
                    <a:pt x="231" y="261"/>
                  </a:moveTo>
                  <a:cubicBezTo>
                    <a:pt x="238" y="243"/>
                    <a:pt x="245" y="224"/>
                    <a:pt x="257" y="209"/>
                  </a:cubicBezTo>
                  <a:cubicBezTo>
                    <a:pt x="267" y="197"/>
                    <a:pt x="276" y="181"/>
                    <a:pt x="289" y="171"/>
                  </a:cubicBezTo>
                  <a:cubicBezTo>
                    <a:pt x="290" y="163"/>
                    <a:pt x="291" y="154"/>
                    <a:pt x="291" y="145"/>
                  </a:cubicBezTo>
                  <a:cubicBezTo>
                    <a:pt x="291" y="65"/>
                    <a:pt x="226" y="0"/>
                    <a:pt x="146" y="0"/>
                  </a:cubicBezTo>
                  <a:cubicBezTo>
                    <a:pt x="66" y="0"/>
                    <a:pt x="0" y="65"/>
                    <a:pt x="0" y="145"/>
                  </a:cubicBezTo>
                  <a:cubicBezTo>
                    <a:pt x="0" y="225"/>
                    <a:pt x="66" y="290"/>
                    <a:pt x="146" y="290"/>
                  </a:cubicBezTo>
                  <a:cubicBezTo>
                    <a:pt x="177" y="290"/>
                    <a:pt x="207" y="280"/>
                    <a:pt x="231" y="263"/>
                  </a:cubicBezTo>
                  <a:cubicBezTo>
                    <a:pt x="231" y="262"/>
                    <a:pt x="231" y="262"/>
                    <a:pt x="231" y="261"/>
                  </a:cubicBezTo>
                  <a:close/>
                  <a:moveTo>
                    <a:pt x="31" y="145"/>
                  </a:moveTo>
                  <a:cubicBezTo>
                    <a:pt x="31" y="82"/>
                    <a:pt x="83" y="31"/>
                    <a:pt x="146" y="31"/>
                  </a:cubicBezTo>
                  <a:cubicBezTo>
                    <a:pt x="209" y="31"/>
                    <a:pt x="260" y="82"/>
                    <a:pt x="260" y="145"/>
                  </a:cubicBezTo>
                  <a:cubicBezTo>
                    <a:pt x="260" y="208"/>
                    <a:pt x="209" y="259"/>
                    <a:pt x="146" y="259"/>
                  </a:cubicBezTo>
                  <a:cubicBezTo>
                    <a:pt x="83" y="259"/>
                    <a:pt x="31" y="208"/>
                    <a:pt x="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4" name="Freeform 87"/>
            <p:cNvSpPr>
              <a:spLocks noChangeArrowheads="1"/>
            </p:cNvSpPr>
            <p:nvPr/>
          </p:nvSpPr>
          <p:spPr bwMode="auto">
            <a:xfrm>
              <a:off x="366712" y="369887"/>
              <a:ext cx="71437" cy="73025"/>
            </a:xfrm>
            <a:custGeom>
              <a:avLst/>
              <a:gdLst>
                <a:gd name="T0" fmla="*/ 26 w 26"/>
                <a:gd name="T1" fmla="*/ 13 h 26"/>
                <a:gd name="T2" fmla="*/ 13 w 26"/>
                <a:gd name="T3" fmla="*/ 26 h 26"/>
                <a:gd name="T4" fmla="*/ 0 w 26"/>
                <a:gd name="T5" fmla="*/ 13 h 26"/>
                <a:gd name="T6" fmla="*/ 13 w 26"/>
                <a:gd name="T7" fmla="*/ 0 h 26"/>
                <a:gd name="T8" fmla="*/ 26 w 26"/>
                <a:gd name="T9" fmla="*/ 1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26" y="13"/>
                  </a:moveTo>
                  <a:cubicBezTo>
                    <a:pt x="26" y="20"/>
                    <a:pt x="20" y="26"/>
                    <a:pt x="13" y="26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5" name="Freeform 88"/>
            <p:cNvSpPr>
              <a:spLocks noChangeArrowheads="1"/>
            </p:cNvSpPr>
            <p:nvPr/>
          </p:nvSpPr>
          <p:spPr bwMode="auto">
            <a:xfrm>
              <a:off x="447675" y="392112"/>
              <a:ext cx="177800" cy="30162"/>
            </a:xfrm>
            <a:custGeom>
              <a:avLst/>
              <a:gdLst>
                <a:gd name="T0" fmla="*/ 4 w 64"/>
                <a:gd name="T1" fmla="*/ 10 h 11"/>
                <a:gd name="T2" fmla="*/ 0 w 64"/>
                <a:gd name="T3" fmla="*/ 5 h 11"/>
                <a:gd name="T4" fmla="*/ 0 w 64"/>
                <a:gd name="T5" fmla="*/ 5 h 11"/>
                <a:gd name="T6" fmla="*/ 5 w 64"/>
                <a:gd name="T7" fmla="*/ 0 h 11"/>
                <a:gd name="T8" fmla="*/ 60 w 64"/>
                <a:gd name="T9" fmla="*/ 1 h 11"/>
                <a:gd name="T10" fmla="*/ 64 w 64"/>
                <a:gd name="T11" fmla="*/ 6 h 11"/>
                <a:gd name="T12" fmla="*/ 64 w 64"/>
                <a:gd name="T13" fmla="*/ 6 h 11"/>
                <a:gd name="T14" fmla="*/ 60 w 64"/>
                <a:gd name="T15" fmla="*/ 11 h 11"/>
                <a:gd name="T16" fmla="*/ 4 w 64"/>
                <a:gd name="T17" fmla="*/ 1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11"/>
                <a:gd name="T29" fmla="*/ 64 w 64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11">
                  <a:moveTo>
                    <a:pt x="4" y="10"/>
                  </a:move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2" y="1"/>
                    <a:pt x="64" y="3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9"/>
                    <a:pt x="62" y="11"/>
                    <a:pt x="60" y="11"/>
                  </a:cubicBezTo>
                  <a:lnTo>
                    <a:pt x="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6" name="Freeform 89"/>
            <p:cNvSpPr>
              <a:spLocks noChangeArrowheads="1"/>
            </p:cNvSpPr>
            <p:nvPr/>
          </p:nvSpPr>
          <p:spPr bwMode="auto">
            <a:xfrm>
              <a:off x="392112" y="128587"/>
              <a:ext cx="26987" cy="233362"/>
            </a:xfrm>
            <a:custGeom>
              <a:avLst/>
              <a:gdLst>
                <a:gd name="T0" fmla="*/ 9 w 10"/>
                <a:gd name="T1" fmla="*/ 79 h 84"/>
                <a:gd name="T2" fmla="*/ 4 w 10"/>
                <a:gd name="T3" fmla="*/ 84 h 84"/>
                <a:gd name="T4" fmla="*/ 4 w 10"/>
                <a:gd name="T5" fmla="*/ 84 h 84"/>
                <a:gd name="T6" fmla="*/ 0 w 10"/>
                <a:gd name="T7" fmla="*/ 78 h 84"/>
                <a:gd name="T8" fmla="*/ 1 w 10"/>
                <a:gd name="T9" fmla="*/ 6 h 84"/>
                <a:gd name="T10" fmla="*/ 5 w 10"/>
                <a:gd name="T11" fmla="*/ 0 h 84"/>
                <a:gd name="T12" fmla="*/ 5 w 10"/>
                <a:gd name="T13" fmla="*/ 0 h 84"/>
                <a:gd name="T14" fmla="*/ 10 w 10"/>
                <a:gd name="T15" fmla="*/ 6 h 84"/>
                <a:gd name="T16" fmla="*/ 9 w 10"/>
                <a:gd name="T17" fmla="*/ 79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84"/>
                <a:gd name="T29" fmla="*/ 10 w 10"/>
                <a:gd name="T30" fmla="*/ 84 h 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84">
                  <a:moveTo>
                    <a:pt x="9" y="79"/>
                  </a:moveTo>
                  <a:cubicBezTo>
                    <a:pt x="9" y="82"/>
                    <a:pt x="7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2" y="84"/>
                    <a:pt x="0" y="81"/>
                    <a:pt x="0" y="7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3"/>
                    <a:pt x="10" y="6"/>
                  </a:cubicBezTo>
                  <a:lnTo>
                    <a:pt x="9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7" name="Freeform 90"/>
            <p:cNvSpPr>
              <a:spLocks noEditPoints="1" noChangeArrowheads="1"/>
            </p:cNvSpPr>
            <p:nvPr/>
          </p:nvSpPr>
          <p:spPr bwMode="auto">
            <a:xfrm>
              <a:off x="592137" y="365125"/>
              <a:ext cx="815975" cy="812800"/>
            </a:xfrm>
            <a:custGeom>
              <a:avLst/>
              <a:gdLst>
                <a:gd name="T0" fmla="*/ 147 w 294"/>
                <a:gd name="T1" fmla="*/ 0 h 293"/>
                <a:gd name="T2" fmla="*/ 0 w 294"/>
                <a:gd name="T3" fmla="*/ 147 h 293"/>
                <a:gd name="T4" fmla="*/ 147 w 294"/>
                <a:gd name="T5" fmla="*/ 293 h 293"/>
                <a:gd name="T6" fmla="*/ 294 w 294"/>
                <a:gd name="T7" fmla="*/ 147 h 293"/>
                <a:gd name="T8" fmla="*/ 147 w 294"/>
                <a:gd name="T9" fmla="*/ 0 h 293"/>
                <a:gd name="T10" fmla="*/ 147 w 294"/>
                <a:gd name="T11" fmla="*/ 262 h 293"/>
                <a:gd name="T12" fmla="*/ 32 w 294"/>
                <a:gd name="T13" fmla="*/ 147 h 293"/>
                <a:gd name="T14" fmla="*/ 147 w 294"/>
                <a:gd name="T15" fmla="*/ 31 h 293"/>
                <a:gd name="T16" fmla="*/ 263 w 294"/>
                <a:gd name="T17" fmla="*/ 147 h 293"/>
                <a:gd name="T18" fmla="*/ 147 w 294"/>
                <a:gd name="T19" fmla="*/ 262 h 2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4"/>
                <a:gd name="T31" fmla="*/ 0 h 293"/>
                <a:gd name="T32" fmla="*/ 294 w 294"/>
                <a:gd name="T33" fmla="*/ 293 h 2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4" h="293">
                  <a:moveTo>
                    <a:pt x="147" y="0"/>
                  </a:moveTo>
                  <a:cubicBezTo>
                    <a:pt x="66" y="0"/>
                    <a:pt x="0" y="65"/>
                    <a:pt x="0" y="147"/>
                  </a:cubicBezTo>
                  <a:cubicBezTo>
                    <a:pt x="0" y="228"/>
                    <a:pt x="66" y="293"/>
                    <a:pt x="147" y="293"/>
                  </a:cubicBezTo>
                  <a:cubicBezTo>
                    <a:pt x="229" y="293"/>
                    <a:pt x="294" y="228"/>
                    <a:pt x="294" y="147"/>
                  </a:cubicBezTo>
                  <a:cubicBezTo>
                    <a:pt x="294" y="65"/>
                    <a:pt x="229" y="0"/>
                    <a:pt x="147" y="0"/>
                  </a:cubicBezTo>
                  <a:close/>
                  <a:moveTo>
                    <a:pt x="147" y="262"/>
                  </a:moveTo>
                  <a:cubicBezTo>
                    <a:pt x="83" y="262"/>
                    <a:pt x="32" y="210"/>
                    <a:pt x="32" y="147"/>
                  </a:cubicBezTo>
                  <a:cubicBezTo>
                    <a:pt x="32" y="83"/>
                    <a:pt x="83" y="31"/>
                    <a:pt x="147" y="31"/>
                  </a:cubicBezTo>
                  <a:cubicBezTo>
                    <a:pt x="211" y="31"/>
                    <a:pt x="263" y="83"/>
                    <a:pt x="263" y="147"/>
                  </a:cubicBezTo>
                  <a:cubicBezTo>
                    <a:pt x="263" y="210"/>
                    <a:pt x="211" y="262"/>
                    <a:pt x="147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8" name="Freeform 91"/>
            <p:cNvSpPr>
              <a:spLocks noEditPoints="1" noChangeArrowheads="1"/>
            </p:cNvSpPr>
            <p:nvPr/>
          </p:nvSpPr>
          <p:spPr bwMode="auto">
            <a:xfrm>
              <a:off x="874712" y="533400"/>
              <a:ext cx="258762" cy="484187"/>
            </a:xfrm>
            <a:custGeom>
              <a:avLst/>
              <a:gdLst>
                <a:gd name="T0" fmla="*/ 42 w 93"/>
                <a:gd name="T1" fmla="*/ 174 h 174"/>
                <a:gd name="T2" fmla="*/ 42 w 93"/>
                <a:gd name="T3" fmla="*/ 157 h 174"/>
                <a:gd name="T4" fmla="*/ 21 w 93"/>
                <a:gd name="T5" fmla="*/ 151 h 174"/>
                <a:gd name="T6" fmla="*/ 7 w 93"/>
                <a:gd name="T7" fmla="*/ 138 h 174"/>
                <a:gd name="T8" fmla="*/ 0 w 93"/>
                <a:gd name="T9" fmla="*/ 115 h 174"/>
                <a:gd name="T10" fmla="*/ 17 w 93"/>
                <a:gd name="T11" fmla="*/ 112 h 174"/>
                <a:gd name="T12" fmla="*/ 24 w 93"/>
                <a:gd name="T13" fmla="*/ 132 h 174"/>
                <a:gd name="T14" fmla="*/ 42 w 93"/>
                <a:gd name="T15" fmla="*/ 142 h 174"/>
                <a:gd name="T16" fmla="*/ 42 w 93"/>
                <a:gd name="T17" fmla="*/ 87 h 174"/>
                <a:gd name="T18" fmla="*/ 20 w 93"/>
                <a:gd name="T19" fmla="*/ 79 h 174"/>
                <a:gd name="T20" fmla="*/ 7 w 93"/>
                <a:gd name="T21" fmla="*/ 66 h 174"/>
                <a:gd name="T22" fmla="*/ 3 w 93"/>
                <a:gd name="T23" fmla="*/ 48 h 174"/>
                <a:gd name="T24" fmla="*/ 16 w 93"/>
                <a:gd name="T25" fmla="*/ 18 h 174"/>
                <a:gd name="T26" fmla="*/ 42 w 93"/>
                <a:gd name="T27" fmla="*/ 8 h 174"/>
                <a:gd name="T28" fmla="*/ 42 w 93"/>
                <a:gd name="T29" fmla="*/ 0 h 174"/>
                <a:gd name="T30" fmla="*/ 52 w 93"/>
                <a:gd name="T31" fmla="*/ 0 h 174"/>
                <a:gd name="T32" fmla="*/ 52 w 93"/>
                <a:gd name="T33" fmla="*/ 8 h 174"/>
                <a:gd name="T34" fmla="*/ 76 w 93"/>
                <a:gd name="T35" fmla="*/ 17 h 174"/>
                <a:gd name="T36" fmla="*/ 90 w 93"/>
                <a:gd name="T37" fmla="*/ 43 h 174"/>
                <a:gd name="T38" fmla="*/ 72 w 93"/>
                <a:gd name="T39" fmla="*/ 46 h 174"/>
                <a:gd name="T40" fmla="*/ 65 w 93"/>
                <a:gd name="T41" fmla="*/ 30 h 174"/>
                <a:gd name="T42" fmla="*/ 52 w 93"/>
                <a:gd name="T43" fmla="*/ 23 h 174"/>
                <a:gd name="T44" fmla="*/ 52 w 93"/>
                <a:gd name="T45" fmla="*/ 73 h 174"/>
                <a:gd name="T46" fmla="*/ 69 w 93"/>
                <a:gd name="T47" fmla="*/ 78 h 174"/>
                <a:gd name="T48" fmla="*/ 82 w 93"/>
                <a:gd name="T49" fmla="*/ 87 h 174"/>
                <a:gd name="T50" fmla="*/ 90 w 93"/>
                <a:gd name="T51" fmla="*/ 99 h 174"/>
                <a:gd name="T52" fmla="*/ 93 w 93"/>
                <a:gd name="T53" fmla="*/ 114 h 174"/>
                <a:gd name="T54" fmla="*/ 82 w 93"/>
                <a:gd name="T55" fmla="*/ 144 h 174"/>
                <a:gd name="T56" fmla="*/ 52 w 93"/>
                <a:gd name="T57" fmla="*/ 157 h 174"/>
                <a:gd name="T58" fmla="*/ 52 w 93"/>
                <a:gd name="T59" fmla="*/ 174 h 174"/>
                <a:gd name="T60" fmla="*/ 42 w 93"/>
                <a:gd name="T61" fmla="*/ 174 h 174"/>
                <a:gd name="T62" fmla="*/ 42 w 93"/>
                <a:gd name="T63" fmla="*/ 23 h 174"/>
                <a:gd name="T64" fmla="*/ 26 w 93"/>
                <a:gd name="T65" fmla="*/ 31 h 174"/>
                <a:gd name="T66" fmla="*/ 20 w 93"/>
                <a:gd name="T67" fmla="*/ 46 h 174"/>
                <a:gd name="T68" fmla="*/ 25 w 93"/>
                <a:gd name="T69" fmla="*/ 61 h 174"/>
                <a:gd name="T70" fmla="*/ 42 w 93"/>
                <a:gd name="T71" fmla="*/ 71 h 174"/>
                <a:gd name="T72" fmla="*/ 42 w 93"/>
                <a:gd name="T73" fmla="*/ 23 h 174"/>
                <a:gd name="T74" fmla="*/ 52 w 93"/>
                <a:gd name="T75" fmla="*/ 142 h 174"/>
                <a:gd name="T76" fmla="*/ 69 w 93"/>
                <a:gd name="T77" fmla="*/ 134 h 174"/>
                <a:gd name="T78" fmla="*/ 75 w 93"/>
                <a:gd name="T79" fmla="*/ 115 h 174"/>
                <a:gd name="T80" fmla="*/ 71 w 93"/>
                <a:gd name="T81" fmla="*/ 100 h 174"/>
                <a:gd name="T82" fmla="*/ 52 w 93"/>
                <a:gd name="T83" fmla="*/ 90 h 174"/>
                <a:gd name="T84" fmla="*/ 52 w 93"/>
                <a:gd name="T85" fmla="*/ 142 h 1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"/>
                <a:gd name="T130" fmla="*/ 0 h 174"/>
                <a:gd name="T131" fmla="*/ 93 w 93"/>
                <a:gd name="T132" fmla="*/ 174 h 1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" h="174">
                  <a:moveTo>
                    <a:pt x="42" y="174"/>
                  </a:moveTo>
                  <a:cubicBezTo>
                    <a:pt x="42" y="157"/>
                    <a:pt x="42" y="157"/>
                    <a:pt x="42" y="157"/>
                  </a:cubicBezTo>
                  <a:cubicBezTo>
                    <a:pt x="33" y="156"/>
                    <a:pt x="26" y="154"/>
                    <a:pt x="21" y="151"/>
                  </a:cubicBezTo>
                  <a:cubicBezTo>
                    <a:pt x="15" y="148"/>
                    <a:pt x="11" y="144"/>
                    <a:pt x="7" y="138"/>
                  </a:cubicBezTo>
                  <a:cubicBezTo>
                    <a:pt x="3" y="131"/>
                    <a:pt x="0" y="124"/>
                    <a:pt x="0" y="115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19" y="121"/>
                    <a:pt x="21" y="128"/>
                    <a:pt x="24" y="132"/>
                  </a:cubicBezTo>
                  <a:cubicBezTo>
                    <a:pt x="29" y="138"/>
                    <a:pt x="35" y="142"/>
                    <a:pt x="42" y="142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35" y="86"/>
                    <a:pt x="27" y="83"/>
                    <a:pt x="20" y="79"/>
                  </a:cubicBezTo>
                  <a:cubicBezTo>
                    <a:pt x="15" y="76"/>
                    <a:pt x="10" y="72"/>
                    <a:pt x="7" y="66"/>
                  </a:cubicBezTo>
                  <a:cubicBezTo>
                    <a:pt x="4" y="61"/>
                    <a:pt x="3" y="55"/>
                    <a:pt x="3" y="48"/>
                  </a:cubicBezTo>
                  <a:cubicBezTo>
                    <a:pt x="3" y="35"/>
                    <a:pt x="7" y="25"/>
                    <a:pt x="16" y="18"/>
                  </a:cubicBezTo>
                  <a:cubicBezTo>
                    <a:pt x="22" y="13"/>
                    <a:pt x="30" y="9"/>
                    <a:pt x="42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62" y="9"/>
                    <a:pt x="70" y="12"/>
                    <a:pt x="76" y="17"/>
                  </a:cubicBezTo>
                  <a:cubicBezTo>
                    <a:pt x="84" y="23"/>
                    <a:pt x="88" y="32"/>
                    <a:pt x="90" y="43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1" y="39"/>
                    <a:pt x="69" y="34"/>
                    <a:pt x="65" y="30"/>
                  </a:cubicBezTo>
                  <a:cubicBezTo>
                    <a:pt x="62" y="26"/>
                    <a:pt x="58" y="24"/>
                    <a:pt x="52" y="2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61" y="75"/>
                    <a:pt x="67" y="77"/>
                    <a:pt x="69" y="78"/>
                  </a:cubicBezTo>
                  <a:cubicBezTo>
                    <a:pt x="75" y="80"/>
                    <a:pt x="79" y="83"/>
                    <a:pt x="82" y="87"/>
                  </a:cubicBezTo>
                  <a:cubicBezTo>
                    <a:pt x="86" y="90"/>
                    <a:pt x="89" y="94"/>
                    <a:pt x="90" y="99"/>
                  </a:cubicBezTo>
                  <a:cubicBezTo>
                    <a:pt x="92" y="103"/>
                    <a:pt x="93" y="108"/>
                    <a:pt x="93" y="114"/>
                  </a:cubicBezTo>
                  <a:cubicBezTo>
                    <a:pt x="93" y="126"/>
                    <a:pt x="89" y="136"/>
                    <a:pt x="82" y="144"/>
                  </a:cubicBezTo>
                  <a:cubicBezTo>
                    <a:pt x="74" y="152"/>
                    <a:pt x="64" y="156"/>
                    <a:pt x="52" y="157"/>
                  </a:cubicBezTo>
                  <a:cubicBezTo>
                    <a:pt x="52" y="174"/>
                    <a:pt x="52" y="174"/>
                    <a:pt x="52" y="174"/>
                  </a:cubicBezTo>
                  <a:lnTo>
                    <a:pt x="42" y="174"/>
                  </a:lnTo>
                  <a:close/>
                  <a:moveTo>
                    <a:pt x="42" y="23"/>
                  </a:moveTo>
                  <a:cubicBezTo>
                    <a:pt x="35" y="24"/>
                    <a:pt x="30" y="26"/>
                    <a:pt x="26" y="31"/>
                  </a:cubicBezTo>
                  <a:cubicBezTo>
                    <a:pt x="22" y="35"/>
                    <a:pt x="20" y="40"/>
                    <a:pt x="20" y="46"/>
                  </a:cubicBezTo>
                  <a:cubicBezTo>
                    <a:pt x="20" y="52"/>
                    <a:pt x="22" y="57"/>
                    <a:pt x="25" y="61"/>
                  </a:cubicBezTo>
                  <a:cubicBezTo>
                    <a:pt x="28" y="65"/>
                    <a:pt x="34" y="68"/>
                    <a:pt x="42" y="71"/>
                  </a:cubicBezTo>
                  <a:lnTo>
                    <a:pt x="42" y="23"/>
                  </a:lnTo>
                  <a:close/>
                  <a:moveTo>
                    <a:pt x="52" y="142"/>
                  </a:moveTo>
                  <a:cubicBezTo>
                    <a:pt x="59" y="141"/>
                    <a:pt x="64" y="139"/>
                    <a:pt x="69" y="134"/>
                  </a:cubicBezTo>
                  <a:cubicBezTo>
                    <a:pt x="73" y="129"/>
                    <a:pt x="75" y="122"/>
                    <a:pt x="75" y="115"/>
                  </a:cubicBezTo>
                  <a:cubicBezTo>
                    <a:pt x="75" y="109"/>
                    <a:pt x="74" y="104"/>
                    <a:pt x="71" y="100"/>
                  </a:cubicBezTo>
                  <a:cubicBezTo>
                    <a:pt x="68" y="96"/>
                    <a:pt x="61" y="93"/>
                    <a:pt x="52" y="90"/>
                  </a:cubicBezTo>
                  <a:lnTo>
                    <a:pt x="52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9" name="Freeform 92"/>
            <p:cNvSpPr>
              <a:spLocks noChangeArrowheads="1"/>
            </p:cNvSpPr>
            <p:nvPr/>
          </p:nvSpPr>
          <p:spPr bwMode="auto">
            <a:xfrm>
              <a:off x="255587" y="784225"/>
              <a:ext cx="296862" cy="369887"/>
            </a:xfrm>
            <a:custGeom>
              <a:avLst/>
              <a:gdLst>
                <a:gd name="T0" fmla="*/ 129 w 187"/>
                <a:gd name="T1" fmla="*/ 0 h 233"/>
                <a:gd name="T2" fmla="*/ 52 w 187"/>
                <a:gd name="T3" fmla="*/ 0 h 233"/>
                <a:gd name="T4" fmla="*/ 52 w 187"/>
                <a:gd name="T5" fmla="*/ 79 h 233"/>
                <a:gd name="T6" fmla="*/ 0 w 187"/>
                <a:gd name="T7" fmla="*/ 79 h 233"/>
                <a:gd name="T8" fmla="*/ 47 w 187"/>
                <a:gd name="T9" fmla="*/ 156 h 233"/>
                <a:gd name="T10" fmla="*/ 94 w 187"/>
                <a:gd name="T11" fmla="*/ 233 h 233"/>
                <a:gd name="T12" fmla="*/ 142 w 187"/>
                <a:gd name="T13" fmla="*/ 156 h 233"/>
                <a:gd name="T14" fmla="*/ 187 w 187"/>
                <a:gd name="T15" fmla="*/ 79 h 233"/>
                <a:gd name="T16" fmla="*/ 129 w 187"/>
                <a:gd name="T17" fmla="*/ 79 h 233"/>
                <a:gd name="T18" fmla="*/ 129 w 187"/>
                <a:gd name="T19" fmla="*/ 0 h 2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7"/>
                <a:gd name="T31" fmla="*/ 0 h 233"/>
                <a:gd name="T32" fmla="*/ 187 w 187"/>
                <a:gd name="T33" fmla="*/ 233 h 2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7" h="233">
                  <a:moveTo>
                    <a:pt x="129" y="0"/>
                  </a:moveTo>
                  <a:lnTo>
                    <a:pt x="52" y="0"/>
                  </a:lnTo>
                  <a:lnTo>
                    <a:pt x="52" y="79"/>
                  </a:lnTo>
                  <a:lnTo>
                    <a:pt x="0" y="79"/>
                  </a:lnTo>
                  <a:lnTo>
                    <a:pt x="47" y="156"/>
                  </a:lnTo>
                  <a:lnTo>
                    <a:pt x="94" y="233"/>
                  </a:lnTo>
                  <a:lnTo>
                    <a:pt x="142" y="156"/>
                  </a:lnTo>
                  <a:lnTo>
                    <a:pt x="187" y="79"/>
                  </a:lnTo>
                  <a:lnTo>
                    <a:pt x="129" y="79"/>
                  </a:ln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0" name="Freeform 93"/>
            <p:cNvSpPr>
              <a:spLocks noChangeArrowheads="1"/>
            </p:cNvSpPr>
            <p:nvPr/>
          </p:nvSpPr>
          <p:spPr bwMode="auto">
            <a:xfrm>
              <a:off x="852487" y="42862"/>
              <a:ext cx="296862" cy="371475"/>
            </a:xfrm>
            <a:custGeom>
              <a:avLst/>
              <a:gdLst>
                <a:gd name="T0" fmla="*/ 129 w 187"/>
                <a:gd name="T1" fmla="*/ 234 h 234"/>
                <a:gd name="T2" fmla="*/ 52 w 187"/>
                <a:gd name="T3" fmla="*/ 234 h 234"/>
                <a:gd name="T4" fmla="*/ 52 w 187"/>
                <a:gd name="T5" fmla="*/ 154 h 234"/>
                <a:gd name="T6" fmla="*/ 0 w 187"/>
                <a:gd name="T7" fmla="*/ 154 h 234"/>
                <a:gd name="T8" fmla="*/ 47 w 187"/>
                <a:gd name="T9" fmla="*/ 77 h 234"/>
                <a:gd name="T10" fmla="*/ 93 w 187"/>
                <a:gd name="T11" fmla="*/ 0 h 234"/>
                <a:gd name="T12" fmla="*/ 140 w 187"/>
                <a:gd name="T13" fmla="*/ 77 h 234"/>
                <a:gd name="T14" fmla="*/ 187 w 187"/>
                <a:gd name="T15" fmla="*/ 154 h 234"/>
                <a:gd name="T16" fmla="*/ 129 w 187"/>
                <a:gd name="T17" fmla="*/ 154 h 234"/>
                <a:gd name="T18" fmla="*/ 129 w 187"/>
                <a:gd name="T19" fmla="*/ 234 h 2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7"/>
                <a:gd name="T31" fmla="*/ 0 h 234"/>
                <a:gd name="T32" fmla="*/ 187 w 187"/>
                <a:gd name="T33" fmla="*/ 234 h 2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7" h="234">
                  <a:moveTo>
                    <a:pt x="129" y="234"/>
                  </a:moveTo>
                  <a:lnTo>
                    <a:pt x="52" y="234"/>
                  </a:lnTo>
                  <a:lnTo>
                    <a:pt x="52" y="154"/>
                  </a:lnTo>
                  <a:lnTo>
                    <a:pt x="0" y="154"/>
                  </a:lnTo>
                  <a:lnTo>
                    <a:pt x="47" y="77"/>
                  </a:lnTo>
                  <a:lnTo>
                    <a:pt x="93" y="0"/>
                  </a:lnTo>
                  <a:lnTo>
                    <a:pt x="140" y="77"/>
                  </a:lnTo>
                  <a:lnTo>
                    <a:pt x="187" y="154"/>
                  </a:lnTo>
                  <a:lnTo>
                    <a:pt x="129" y="154"/>
                  </a:lnTo>
                  <a:lnTo>
                    <a:pt x="129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31" name="组合 128"/>
          <p:cNvGrpSpPr/>
          <p:nvPr/>
        </p:nvGrpSpPr>
        <p:grpSpPr>
          <a:xfrm>
            <a:off x="1404074" y="2569907"/>
            <a:ext cx="835740" cy="683093"/>
            <a:chOff x="0" y="0"/>
            <a:chExt cx="1635124" cy="1336675"/>
          </a:xfrm>
          <a:solidFill>
            <a:schemeClr val="accent3"/>
          </a:solidFill>
          <a:effectLst/>
        </p:grpSpPr>
        <p:sp>
          <p:nvSpPr>
            <p:cNvPr id="232" name="Freeform 11"/>
            <p:cNvSpPr>
              <a:spLocks noEditPoints="1" noChangeArrowheads="1"/>
            </p:cNvSpPr>
            <p:nvPr/>
          </p:nvSpPr>
          <p:spPr bwMode="auto">
            <a:xfrm>
              <a:off x="925512" y="0"/>
              <a:ext cx="709612" cy="711200"/>
            </a:xfrm>
            <a:custGeom>
              <a:avLst/>
              <a:gdLst>
                <a:gd name="T0" fmla="*/ 128 w 256"/>
                <a:gd name="T1" fmla="*/ 0 h 256"/>
                <a:gd name="T2" fmla="*/ 0 w 256"/>
                <a:gd name="T3" fmla="*/ 128 h 256"/>
                <a:gd name="T4" fmla="*/ 128 w 256"/>
                <a:gd name="T5" fmla="*/ 256 h 256"/>
                <a:gd name="T6" fmla="*/ 256 w 256"/>
                <a:gd name="T7" fmla="*/ 128 h 256"/>
                <a:gd name="T8" fmla="*/ 128 w 256"/>
                <a:gd name="T9" fmla="*/ 0 h 256"/>
                <a:gd name="T10" fmla="*/ 128 w 256"/>
                <a:gd name="T11" fmla="*/ 229 h 256"/>
                <a:gd name="T12" fmla="*/ 27 w 256"/>
                <a:gd name="T13" fmla="*/ 128 h 256"/>
                <a:gd name="T14" fmla="*/ 128 w 256"/>
                <a:gd name="T15" fmla="*/ 27 h 256"/>
                <a:gd name="T16" fmla="*/ 229 w 256"/>
                <a:gd name="T17" fmla="*/ 128 h 256"/>
                <a:gd name="T18" fmla="*/ 128 w 256"/>
                <a:gd name="T19" fmla="*/ 229 h 2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6"/>
                <a:gd name="T31" fmla="*/ 0 h 256"/>
                <a:gd name="T32" fmla="*/ 256 w 256"/>
                <a:gd name="T33" fmla="*/ 256 h 2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6" h="256">
                  <a:moveTo>
                    <a:pt x="128" y="0"/>
                  </a:moveTo>
                  <a:cubicBezTo>
                    <a:pt x="57" y="0"/>
                    <a:pt x="0" y="57"/>
                    <a:pt x="0" y="128"/>
                  </a:cubicBezTo>
                  <a:cubicBezTo>
                    <a:pt x="0" y="199"/>
                    <a:pt x="57" y="256"/>
                    <a:pt x="128" y="256"/>
                  </a:cubicBezTo>
                  <a:cubicBezTo>
                    <a:pt x="199" y="256"/>
                    <a:pt x="256" y="199"/>
                    <a:pt x="256" y="128"/>
                  </a:cubicBezTo>
                  <a:cubicBezTo>
                    <a:pt x="256" y="57"/>
                    <a:pt x="199" y="0"/>
                    <a:pt x="128" y="0"/>
                  </a:cubicBezTo>
                  <a:close/>
                  <a:moveTo>
                    <a:pt x="128" y="229"/>
                  </a:moveTo>
                  <a:cubicBezTo>
                    <a:pt x="72" y="229"/>
                    <a:pt x="27" y="183"/>
                    <a:pt x="27" y="128"/>
                  </a:cubicBezTo>
                  <a:cubicBezTo>
                    <a:pt x="27" y="72"/>
                    <a:pt x="72" y="27"/>
                    <a:pt x="128" y="27"/>
                  </a:cubicBezTo>
                  <a:cubicBezTo>
                    <a:pt x="184" y="27"/>
                    <a:pt x="229" y="72"/>
                    <a:pt x="229" y="128"/>
                  </a:cubicBezTo>
                  <a:cubicBezTo>
                    <a:pt x="229" y="183"/>
                    <a:pt x="184" y="229"/>
                    <a:pt x="128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3" name="Freeform 12"/>
            <p:cNvSpPr>
              <a:spLocks noEditPoints="1" noChangeArrowheads="1"/>
            </p:cNvSpPr>
            <p:nvPr/>
          </p:nvSpPr>
          <p:spPr bwMode="auto">
            <a:xfrm>
              <a:off x="1168400" y="147638"/>
              <a:ext cx="228600" cy="422275"/>
            </a:xfrm>
            <a:custGeom>
              <a:avLst/>
              <a:gdLst>
                <a:gd name="T0" fmla="*/ 37 w 82"/>
                <a:gd name="T1" fmla="*/ 152 h 152"/>
                <a:gd name="T2" fmla="*/ 37 w 82"/>
                <a:gd name="T3" fmla="*/ 137 h 152"/>
                <a:gd name="T4" fmla="*/ 19 w 82"/>
                <a:gd name="T5" fmla="*/ 132 h 152"/>
                <a:gd name="T6" fmla="*/ 6 w 82"/>
                <a:gd name="T7" fmla="*/ 120 h 152"/>
                <a:gd name="T8" fmla="*/ 0 w 82"/>
                <a:gd name="T9" fmla="*/ 100 h 152"/>
                <a:gd name="T10" fmla="*/ 16 w 82"/>
                <a:gd name="T11" fmla="*/ 97 h 152"/>
                <a:gd name="T12" fmla="*/ 22 w 82"/>
                <a:gd name="T13" fmla="*/ 115 h 152"/>
                <a:gd name="T14" fmla="*/ 37 w 82"/>
                <a:gd name="T15" fmla="*/ 124 h 152"/>
                <a:gd name="T16" fmla="*/ 37 w 82"/>
                <a:gd name="T17" fmla="*/ 76 h 152"/>
                <a:gd name="T18" fmla="*/ 18 w 82"/>
                <a:gd name="T19" fmla="*/ 69 h 152"/>
                <a:gd name="T20" fmla="*/ 7 w 82"/>
                <a:gd name="T21" fmla="*/ 58 h 152"/>
                <a:gd name="T22" fmla="*/ 3 w 82"/>
                <a:gd name="T23" fmla="*/ 42 h 152"/>
                <a:gd name="T24" fmla="*/ 14 w 82"/>
                <a:gd name="T25" fmla="*/ 16 h 152"/>
                <a:gd name="T26" fmla="*/ 37 w 82"/>
                <a:gd name="T27" fmla="*/ 8 h 152"/>
                <a:gd name="T28" fmla="*/ 37 w 82"/>
                <a:gd name="T29" fmla="*/ 0 h 152"/>
                <a:gd name="T30" fmla="*/ 46 w 82"/>
                <a:gd name="T31" fmla="*/ 0 h 152"/>
                <a:gd name="T32" fmla="*/ 46 w 82"/>
                <a:gd name="T33" fmla="*/ 8 h 152"/>
                <a:gd name="T34" fmla="*/ 67 w 82"/>
                <a:gd name="T35" fmla="*/ 15 h 152"/>
                <a:gd name="T36" fmla="*/ 79 w 82"/>
                <a:gd name="T37" fmla="*/ 38 h 152"/>
                <a:gd name="T38" fmla="*/ 63 w 82"/>
                <a:gd name="T39" fmla="*/ 40 h 152"/>
                <a:gd name="T40" fmla="*/ 57 w 82"/>
                <a:gd name="T41" fmla="*/ 27 h 152"/>
                <a:gd name="T42" fmla="*/ 46 w 82"/>
                <a:gd name="T43" fmla="*/ 20 h 152"/>
                <a:gd name="T44" fmla="*/ 46 w 82"/>
                <a:gd name="T45" fmla="*/ 64 h 152"/>
                <a:gd name="T46" fmla="*/ 61 w 82"/>
                <a:gd name="T47" fmla="*/ 68 h 152"/>
                <a:gd name="T48" fmla="*/ 72 w 82"/>
                <a:gd name="T49" fmla="*/ 76 h 152"/>
                <a:gd name="T50" fmla="*/ 79 w 82"/>
                <a:gd name="T51" fmla="*/ 86 h 152"/>
                <a:gd name="T52" fmla="*/ 82 w 82"/>
                <a:gd name="T53" fmla="*/ 99 h 152"/>
                <a:gd name="T54" fmla="*/ 72 w 82"/>
                <a:gd name="T55" fmla="*/ 126 h 152"/>
                <a:gd name="T56" fmla="*/ 46 w 82"/>
                <a:gd name="T57" fmla="*/ 137 h 152"/>
                <a:gd name="T58" fmla="*/ 46 w 82"/>
                <a:gd name="T59" fmla="*/ 152 h 152"/>
                <a:gd name="T60" fmla="*/ 37 w 82"/>
                <a:gd name="T61" fmla="*/ 152 h 152"/>
                <a:gd name="T62" fmla="*/ 37 w 82"/>
                <a:gd name="T63" fmla="*/ 20 h 152"/>
                <a:gd name="T64" fmla="*/ 23 w 82"/>
                <a:gd name="T65" fmla="*/ 27 h 152"/>
                <a:gd name="T66" fmla="*/ 18 w 82"/>
                <a:gd name="T67" fmla="*/ 41 h 152"/>
                <a:gd name="T68" fmla="*/ 22 w 82"/>
                <a:gd name="T69" fmla="*/ 54 h 152"/>
                <a:gd name="T70" fmla="*/ 37 w 82"/>
                <a:gd name="T71" fmla="*/ 62 h 152"/>
                <a:gd name="T72" fmla="*/ 37 w 82"/>
                <a:gd name="T73" fmla="*/ 20 h 152"/>
                <a:gd name="T74" fmla="*/ 46 w 82"/>
                <a:gd name="T75" fmla="*/ 124 h 152"/>
                <a:gd name="T76" fmla="*/ 60 w 82"/>
                <a:gd name="T77" fmla="*/ 117 h 152"/>
                <a:gd name="T78" fmla="*/ 66 w 82"/>
                <a:gd name="T79" fmla="*/ 100 h 152"/>
                <a:gd name="T80" fmla="*/ 62 w 82"/>
                <a:gd name="T81" fmla="*/ 87 h 152"/>
                <a:gd name="T82" fmla="*/ 46 w 82"/>
                <a:gd name="T83" fmla="*/ 78 h 152"/>
                <a:gd name="T84" fmla="*/ 46 w 82"/>
                <a:gd name="T85" fmla="*/ 124 h 1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"/>
                <a:gd name="T130" fmla="*/ 0 h 152"/>
                <a:gd name="T131" fmla="*/ 82 w 82"/>
                <a:gd name="T132" fmla="*/ 152 h 1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" h="152">
                  <a:moveTo>
                    <a:pt x="37" y="152"/>
                  </a:moveTo>
                  <a:cubicBezTo>
                    <a:pt x="37" y="137"/>
                    <a:pt x="37" y="137"/>
                    <a:pt x="37" y="137"/>
                  </a:cubicBezTo>
                  <a:cubicBezTo>
                    <a:pt x="29" y="136"/>
                    <a:pt x="23" y="134"/>
                    <a:pt x="19" y="132"/>
                  </a:cubicBezTo>
                  <a:cubicBezTo>
                    <a:pt x="14" y="129"/>
                    <a:pt x="10" y="126"/>
                    <a:pt x="6" y="120"/>
                  </a:cubicBezTo>
                  <a:cubicBezTo>
                    <a:pt x="3" y="115"/>
                    <a:pt x="1" y="108"/>
                    <a:pt x="0" y="100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106"/>
                    <a:pt x="19" y="112"/>
                    <a:pt x="22" y="115"/>
                  </a:cubicBezTo>
                  <a:cubicBezTo>
                    <a:pt x="26" y="121"/>
                    <a:pt x="31" y="124"/>
                    <a:pt x="37" y="124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1" y="75"/>
                    <a:pt x="24" y="73"/>
                    <a:pt x="18" y="69"/>
                  </a:cubicBezTo>
                  <a:cubicBezTo>
                    <a:pt x="13" y="66"/>
                    <a:pt x="10" y="63"/>
                    <a:pt x="7" y="58"/>
                  </a:cubicBezTo>
                  <a:cubicBezTo>
                    <a:pt x="4" y="53"/>
                    <a:pt x="3" y="48"/>
                    <a:pt x="3" y="42"/>
                  </a:cubicBezTo>
                  <a:cubicBezTo>
                    <a:pt x="3" y="31"/>
                    <a:pt x="7" y="22"/>
                    <a:pt x="14" y="16"/>
                  </a:cubicBezTo>
                  <a:cubicBezTo>
                    <a:pt x="20" y="11"/>
                    <a:pt x="27" y="9"/>
                    <a:pt x="37" y="8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55" y="8"/>
                    <a:pt x="62" y="11"/>
                    <a:pt x="67" y="15"/>
                  </a:cubicBezTo>
                  <a:cubicBezTo>
                    <a:pt x="73" y="21"/>
                    <a:pt x="77" y="28"/>
                    <a:pt x="79" y="38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2" y="34"/>
                    <a:pt x="60" y="30"/>
                    <a:pt x="57" y="27"/>
                  </a:cubicBezTo>
                  <a:cubicBezTo>
                    <a:pt x="55" y="23"/>
                    <a:pt x="51" y="21"/>
                    <a:pt x="46" y="2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53" y="66"/>
                    <a:pt x="58" y="67"/>
                    <a:pt x="61" y="68"/>
                  </a:cubicBezTo>
                  <a:cubicBezTo>
                    <a:pt x="66" y="70"/>
                    <a:pt x="69" y="73"/>
                    <a:pt x="72" y="76"/>
                  </a:cubicBezTo>
                  <a:cubicBezTo>
                    <a:pt x="75" y="79"/>
                    <a:pt x="78" y="82"/>
                    <a:pt x="79" y="86"/>
                  </a:cubicBezTo>
                  <a:cubicBezTo>
                    <a:pt x="81" y="90"/>
                    <a:pt x="82" y="95"/>
                    <a:pt x="82" y="99"/>
                  </a:cubicBezTo>
                  <a:cubicBezTo>
                    <a:pt x="82" y="110"/>
                    <a:pt x="78" y="119"/>
                    <a:pt x="72" y="126"/>
                  </a:cubicBezTo>
                  <a:cubicBezTo>
                    <a:pt x="65" y="133"/>
                    <a:pt x="56" y="136"/>
                    <a:pt x="46" y="137"/>
                  </a:cubicBezTo>
                  <a:cubicBezTo>
                    <a:pt x="46" y="152"/>
                    <a:pt x="46" y="152"/>
                    <a:pt x="46" y="152"/>
                  </a:cubicBezTo>
                  <a:lnTo>
                    <a:pt x="37" y="152"/>
                  </a:lnTo>
                  <a:close/>
                  <a:moveTo>
                    <a:pt x="37" y="20"/>
                  </a:moveTo>
                  <a:cubicBezTo>
                    <a:pt x="31" y="21"/>
                    <a:pt x="27" y="23"/>
                    <a:pt x="23" y="27"/>
                  </a:cubicBezTo>
                  <a:cubicBezTo>
                    <a:pt x="20" y="31"/>
                    <a:pt x="18" y="35"/>
                    <a:pt x="18" y="41"/>
                  </a:cubicBezTo>
                  <a:cubicBezTo>
                    <a:pt x="18" y="46"/>
                    <a:pt x="20" y="50"/>
                    <a:pt x="22" y="54"/>
                  </a:cubicBezTo>
                  <a:cubicBezTo>
                    <a:pt x="25" y="57"/>
                    <a:pt x="30" y="60"/>
                    <a:pt x="37" y="62"/>
                  </a:cubicBezTo>
                  <a:lnTo>
                    <a:pt x="37" y="20"/>
                  </a:lnTo>
                  <a:close/>
                  <a:moveTo>
                    <a:pt x="46" y="124"/>
                  </a:moveTo>
                  <a:cubicBezTo>
                    <a:pt x="52" y="124"/>
                    <a:pt x="57" y="121"/>
                    <a:pt x="60" y="117"/>
                  </a:cubicBezTo>
                  <a:cubicBezTo>
                    <a:pt x="64" y="112"/>
                    <a:pt x="66" y="107"/>
                    <a:pt x="66" y="100"/>
                  </a:cubicBezTo>
                  <a:cubicBezTo>
                    <a:pt x="66" y="95"/>
                    <a:pt x="65" y="91"/>
                    <a:pt x="62" y="87"/>
                  </a:cubicBezTo>
                  <a:cubicBezTo>
                    <a:pt x="59" y="84"/>
                    <a:pt x="54" y="81"/>
                    <a:pt x="46" y="78"/>
                  </a:cubicBezTo>
                  <a:lnTo>
                    <a:pt x="46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4" name="Freeform 13"/>
            <p:cNvSpPr>
              <a:spLocks noEditPoints="1" noChangeArrowheads="1"/>
            </p:cNvSpPr>
            <p:nvPr/>
          </p:nvSpPr>
          <p:spPr bwMode="auto">
            <a:xfrm>
              <a:off x="0" y="3175"/>
              <a:ext cx="703262" cy="703262"/>
            </a:xfrm>
            <a:custGeom>
              <a:avLst/>
              <a:gdLst>
                <a:gd name="T0" fmla="*/ 127 w 253"/>
                <a:gd name="T1" fmla="*/ 0 h 253"/>
                <a:gd name="T2" fmla="*/ 0 w 253"/>
                <a:gd name="T3" fmla="*/ 127 h 253"/>
                <a:gd name="T4" fmla="*/ 127 w 253"/>
                <a:gd name="T5" fmla="*/ 253 h 253"/>
                <a:gd name="T6" fmla="*/ 253 w 253"/>
                <a:gd name="T7" fmla="*/ 127 h 253"/>
                <a:gd name="T8" fmla="*/ 127 w 253"/>
                <a:gd name="T9" fmla="*/ 0 h 253"/>
                <a:gd name="T10" fmla="*/ 127 w 253"/>
                <a:gd name="T11" fmla="*/ 226 h 253"/>
                <a:gd name="T12" fmla="*/ 27 w 253"/>
                <a:gd name="T13" fmla="*/ 127 h 253"/>
                <a:gd name="T14" fmla="*/ 127 w 253"/>
                <a:gd name="T15" fmla="*/ 27 h 253"/>
                <a:gd name="T16" fmla="*/ 226 w 253"/>
                <a:gd name="T17" fmla="*/ 127 h 253"/>
                <a:gd name="T18" fmla="*/ 127 w 253"/>
                <a:gd name="T19" fmla="*/ 226 h 2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253"/>
                <a:gd name="T32" fmla="*/ 253 w 253"/>
                <a:gd name="T33" fmla="*/ 253 h 2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253">
                  <a:moveTo>
                    <a:pt x="127" y="0"/>
                  </a:move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3"/>
                    <a:pt x="127" y="253"/>
                  </a:cubicBezTo>
                  <a:cubicBezTo>
                    <a:pt x="197" y="253"/>
                    <a:pt x="253" y="197"/>
                    <a:pt x="253" y="127"/>
                  </a:cubicBezTo>
                  <a:cubicBezTo>
                    <a:pt x="253" y="57"/>
                    <a:pt x="197" y="0"/>
                    <a:pt x="127" y="0"/>
                  </a:cubicBezTo>
                  <a:close/>
                  <a:moveTo>
                    <a:pt x="127" y="226"/>
                  </a:moveTo>
                  <a:cubicBezTo>
                    <a:pt x="72" y="226"/>
                    <a:pt x="27" y="182"/>
                    <a:pt x="27" y="127"/>
                  </a:cubicBezTo>
                  <a:cubicBezTo>
                    <a:pt x="27" y="72"/>
                    <a:pt x="72" y="27"/>
                    <a:pt x="127" y="27"/>
                  </a:cubicBezTo>
                  <a:cubicBezTo>
                    <a:pt x="182" y="27"/>
                    <a:pt x="226" y="72"/>
                    <a:pt x="226" y="127"/>
                  </a:cubicBezTo>
                  <a:cubicBezTo>
                    <a:pt x="226" y="182"/>
                    <a:pt x="182" y="226"/>
                    <a:pt x="127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5" name="Freeform 14"/>
            <p:cNvSpPr>
              <a:spLocks noChangeArrowheads="1"/>
            </p:cNvSpPr>
            <p:nvPr/>
          </p:nvSpPr>
          <p:spPr bwMode="auto">
            <a:xfrm>
              <a:off x="319087" y="325438"/>
              <a:ext cx="61912" cy="63500"/>
            </a:xfrm>
            <a:custGeom>
              <a:avLst/>
              <a:gdLst>
                <a:gd name="T0" fmla="*/ 22 w 22"/>
                <a:gd name="T1" fmla="*/ 12 h 23"/>
                <a:gd name="T2" fmla="*/ 11 w 22"/>
                <a:gd name="T3" fmla="*/ 23 h 23"/>
                <a:gd name="T4" fmla="*/ 0 w 22"/>
                <a:gd name="T5" fmla="*/ 11 h 23"/>
                <a:gd name="T6" fmla="*/ 11 w 22"/>
                <a:gd name="T7" fmla="*/ 0 h 23"/>
                <a:gd name="T8" fmla="*/ 22 w 22"/>
                <a:gd name="T9" fmla="*/ 12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3"/>
                <a:gd name="T17" fmla="*/ 22 w 22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3">
                  <a:moveTo>
                    <a:pt x="22" y="12"/>
                  </a:moveTo>
                  <a:cubicBezTo>
                    <a:pt x="22" y="18"/>
                    <a:pt x="17" y="23"/>
                    <a:pt x="11" y="23"/>
                  </a:cubicBezTo>
                  <a:cubicBezTo>
                    <a:pt x="5" y="23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6" name="Freeform 15"/>
            <p:cNvSpPr>
              <a:spLocks noChangeArrowheads="1"/>
            </p:cNvSpPr>
            <p:nvPr/>
          </p:nvSpPr>
          <p:spPr bwMode="auto">
            <a:xfrm>
              <a:off x="388937" y="347663"/>
              <a:ext cx="155575" cy="25400"/>
            </a:xfrm>
            <a:custGeom>
              <a:avLst/>
              <a:gdLst>
                <a:gd name="T0" fmla="*/ 4 w 56"/>
                <a:gd name="T1" fmla="*/ 8 h 9"/>
                <a:gd name="T2" fmla="*/ 0 w 56"/>
                <a:gd name="T3" fmla="*/ 4 h 9"/>
                <a:gd name="T4" fmla="*/ 0 w 56"/>
                <a:gd name="T5" fmla="*/ 4 h 9"/>
                <a:gd name="T6" fmla="*/ 4 w 56"/>
                <a:gd name="T7" fmla="*/ 0 h 9"/>
                <a:gd name="T8" fmla="*/ 52 w 56"/>
                <a:gd name="T9" fmla="*/ 0 h 9"/>
                <a:gd name="T10" fmla="*/ 56 w 56"/>
                <a:gd name="T11" fmla="*/ 5 h 9"/>
                <a:gd name="T12" fmla="*/ 56 w 56"/>
                <a:gd name="T13" fmla="*/ 5 h 9"/>
                <a:gd name="T14" fmla="*/ 52 w 56"/>
                <a:gd name="T15" fmla="*/ 9 h 9"/>
                <a:gd name="T16" fmla="*/ 4 w 56"/>
                <a:gd name="T17" fmla="*/ 8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9"/>
                <a:gd name="T29" fmla="*/ 56 w 5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9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2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7"/>
                    <a:pt x="54" y="9"/>
                    <a:pt x="52" y="9"/>
                  </a:cubicBez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7" name="Freeform 16"/>
            <p:cNvSpPr>
              <a:spLocks noChangeArrowheads="1"/>
            </p:cNvSpPr>
            <p:nvPr/>
          </p:nvSpPr>
          <p:spPr bwMode="auto">
            <a:xfrm>
              <a:off x="339725" y="117475"/>
              <a:ext cx="26987" cy="201612"/>
            </a:xfrm>
            <a:custGeom>
              <a:avLst/>
              <a:gdLst>
                <a:gd name="T0" fmla="*/ 9 w 10"/>
                <a:gd name="T1" fmla="*/ 68 h 73"/>
                <a:gd name="T2" fmla="*/ 4 w 10"/>
                <a:gd name="T3" fmla="*/ 73 h 73"/>
                <a:gd name="T4" fmla="*/ 4 w 10"/>
                <a:gd name="T5" fmla="*/ 73 h 73"/>
                <a:gd name="T6" fmla="*/ 0 w 10"/>
                <a:gd name="T7" fmla="*/ 68 h 73"/>
                <a:gd name="T8" fmla="*/ 1 w 10"/>
                <a:gd name="T9" fmla="*/ 4 h 73"/>
                <a:gd name="T10" fmla="*/ 5 w 10"/>
                <a:gd name="T11" fmla="*/ 0 h 73"/>
                <a:gd name="T12" fmla="*/ 5 w 10"/>
                <a:gd name="T13" fmla="*/ 0 h 73"/>
                <a:gd name="T14" fmla="*/ 9 w 10"/>
                <a:gd name="T15" fmla="*/ 5 h 73"/>
                <a:gd name="T16" fmla="*/ 9 w 10"/>
                <a:gd name="T17" fmla="*/ 68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73"/>
                <a:gd name="T29" fmla="*/ 10 w 10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73">
                  <a:moveTo>
                    <a:pt x="9" y="68"/>
                  </a:moveTo>
                  <a:cubicBezTo>
                    <a:pt x="9" y="71"/>
                    <a:pt x="7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2" y="73"/>
                    <a:pt x="0" y="71"/>
                    <a:pt x="0" y="6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9" y="5"/>
                  </a:cubicBezTo>
                  <a:lnTo>
                    <a:pt x="9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8" name="Freeform 17"/>
            <p:cNvSpPr>
              <a:spLocks noEditPoints="1" noChangeArrowheads="1"/>
            </p:cNvSpPr>
            <p:nvPr/>
          </p:nvSpPr>
          <p:spPr bwMode="auto">
            <a:xfrm>
              <a:off x="195262" y="455613"/>
              <a:ext cx="1220787" cy="881062"/>
            </a:xfrm>
            <a:custGeom>
              <a:avLst/>
              <a:gdLst>
                <a:gd name="T0" fmla="*/ 51 w 440"/>
                <a:gd name="T1" fmla="*/ 130 h 317"/>
                <a:gd name="T2" fmla="*/ 51 w 440"/>
                <a:gd name="T3" fmla="*/ 163 h 317"/>
                <a:gd name="T4" fmla="*/ 125 w 440"/>
                <a:gd name="T5" fmla="*/ 225 h 317"/>
                <a:gd name="T6" fmla="*/ 150 w 440"/>
                <a:gd name="T7" fmla="*/ 206 h 317"/>
                <a:gd name="T8" fmla="*/ 144 w 440"/>
                <a:gd name="T9" fmla="*/ 282 h 317"/>
                <a:gd name="T10" fmla="*/ 144 w 440"/>
                <a:gd name="T11" fmla="*/ 317 h 317"/>
                <a:gd name="T12" fmla="*/ 315 w 440"/>
                <a:gd name="T13" fmla="*/ 301 h 317"/>
                <a:gd name="T14" fmla="*/ 309 w 440"/>
                <a:gd name="T15" fmla="*/ 241 h 317"/>
                <a:gd name="T16" fmla="*/ 309 w 440"/>
                <a:gd name="T17" fmla="*/ 200 h 317"/>
                <a:gd name="T18" fmla="*/ 338 w 440"/>
                <a:gd name="T19" fmla="*/ 218 h 317"/>
                <a:gd name="T20" fmla="*/ 359 w 440"/>
                <a:gd name="T21" fmla="*/ 209 h 317"/>
                <a:gd name="T22" fmla="*/ 395 w 440"/>
                <a:gd name="T23" fmla="*/ 151 h 317"/>
                <a:gd name="T24" fmla="*/ 386 w 440"/>
                <a:gd name="T25" fmla="*/ 136 h 317"/>
                <a:gd name="T26" fmla="*/ 394 w 440"/>
                <a:gd name="T27" fmla="*/ 127 h 317"/>
                <a:gd name="T28" fmla="*/ 431 w 440"/>
                <a:gd name="T29" fmla="*/ 116 h 317"/>
                <a:gd name="T30" fmla="*/ 438 w 440"/>
                <a:gd name="T31" fmla="*/ 108 h 317"/>
                <a:gd name="T32" fmla="*/ 431 w 440"/>
                <a:gd name="T33" fmla="*/ 106 h 317"/>
                <a:gd name="T34" fmla="*/ 412 w 440"/>
                <a:gd name="T35" fmla="*/ 113 h 317"/>
                <a:gd name="T36" fmla="*/ 406 w 440"/>
                <a:gd name="T37" fmla="*/ 106 h 317"/>
                <a:gd name="T38" fmla="*/ 389 w 440"/>
                <a:gd name="T39" fmla="*/ 110 h 317"/>
                <a:gd name="T40" fmla="*/ 367 w 440"/>
                <a:gd name="T41" fmla="*/ 123 h 317"/>
                <a:gd name="T42" fmla="*/ 346 w 440"/>
                <a:gd name="T43" fmla="*/ 159 h 317"/>
                <a:gd name="T44" fmla="*/ 336 w 440"/>
                <a:gd name="T45" fmla="*/ 169 h 317"/>
                <a:gd name="T46" fmla="*/ 329 w 440"/>
                <a:gd name="T47" fmla="*/ 152 h 317"/>
                <a:gd name="T48" fmla="*/ 319 w 440"/>
                <a:gd name="T49" fmla="*/ 130 h 317"/>
                <a:gd name="T50" fmla="*/ 267 w 440"/>
                <a:gd name="T51" fmla="*/ 96 h 317"/>
                <a:gd name="T52" fmla="*/ 262 w 440"/>
                <a:gd name="T53" fmla="*/ 65 h 317"/>
                <a:gd name="T54" fmla="*/ 262 w 440"/>
                <a:gd name="T55" fmla="*/ 46 h 317"/>
                <a:gd name="T56" fmla="*/ 261 w 440"/>
                <a:gd name="T57" fmla="*/ 20 h 317"/>
                <a:gd name="T58" fmla="*/ 236 w 440"/>
                <a:gd name="T59" fmla="*/ 2 h 317"/>
                <a:gd name="T60" fmla="*/ 203 w 440"/>
                <a:gd name="T61" fmla="*/ 17 h 317"/>
                <a:gd name="T62" fmla="*/ 205 w 440"/>
                <a:gd name="T63" fmla="*/ 50 h 317"/>
                <a:gd name="T64" fmla="*/ 211 w 440"/>
                <a:gd name="T65" fmla="*/ 71 h 317"/>
                <a:gd name="T66" fmla="*/ 201 w 440"/>
                <a:gd name="T67" fmla="*/ 96 h 317"/>
                <a:gd name="T68" fmla="*/ 152 w 440"/>
                <a:gd name="T69" fmla="*/ 107 h 317"/>
                <a:gd name="T70" fmla="*/ 132 w 440"/>
                <a:gd name="T71" fmla="*/ 150 h 317"/>
                <a:gd name="T72" fmla="*/ 123 w 440"/>
                <a:gd name="T73" fmla="*/ 173 h 317"/>
                <a:gd name="T74" fmla="*/ 118 w 440"/>
                <a:gd name="T75" fmla="*/ 179 h 317"/>
                <a:gd name="T76" fmla="*/ 102 w 440"/>
                <a:gd name="T77" fmla="*/ 159 h 317"/>
                <a:gd name="T78" fmla="*/ 83 w 440"/>
                <a:gd name="T79" fmla="*/ 134 h 317"/>
                <a:gd name="T80" fmla="*/ 79 w 440"/>
                <a:gd name="T81" fmla="*/ 131 h 317"/>
                <a:gd name="T82" fmla="*/ 67 w 440"/>
                <a:gd name="T83" fmla="*/ 110 h 317"/>
                <a:gd name="T84" fmla="*/ 56 w 440"/>
                <a:gd name="T85" fmla="*/ 94 h 317"/>
                <a:gd name="T86" fmla="*/ 49 w 440"/>
                <a:gd name="T87" fmla="*/ 113 h 317"/>
                <a:gd name="T88" fmla="*/ 20 w 440"/>
                <a:gd name="T89" fmla="*/ 102 h 317"/>
                <a:gd name="T90" fmla="*/ 28 w 440"/>
                <a:gd name="T91" fmla="*/ 118 h 317"/>
                <a:gd name="T92" fmla="*/ 215 w 440"/>
                <a:gd name="T93" fmla="*/ 189 h 317"/>
                <a:gd name="T94" fmla="*/ 212 w 440"/>
                <a:gd name="T95" fmla="*/ 88 h 317"/>
                <a:gd name="T96" fmla="*/ 228 w 440"/>
                <a:gd name="T97" fmla="*/ 119 h 317"/>
                <a:gd name="T98" fmla="*/ 233 w 440"/>
                <a:gd name="T99" fmla="*/ 149 h 317"/>
                <a:gd name="T100" fmla="*/ 254 w 440"/>
                <a:gd name="T101" fmla="*/ 273 h 317"/>
                <a:gd name="T102" fmla="*/ 245 w 440"/>
                <a:gd name="T103" fmla="*/ 136 h 317"/>
                <a:gd name="T104" fmla="*/ 240 w 440"/>
                <a:gd name="T105" fmla="*/ 113 h 317"/>
                <a:gd name="T106" fmla="*/ 256 w 440"/>
                <a:gd name="T107" fmla="*/ 91 h 317"/>
                <a:gd name="T108" fmla="*/ 266 w 440"/>
                <a:gd name="T109" fmla="*/ 195 h 317"/>
                <a:gd name="T110" fmla="*/ 275 w 440"/>
                <a:gd name="T111" fmla="*/ 263 h 317"/>
                <a:gd name="T112" fmla="*/ 250 w 440"/>
                <a:gd name="T113" fmla="*/ 276 h 317"/>
                <a:gd name="T114" fmla="*/ 200 w 440"/>
                <a:gd name="T115" fmla="*/ 270 h 31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40"/>
                <a:gd name="T175" fmla="*/ 0 h 317"/>
                <a:gd name="T176" fmla="*/ 440 w 440"/>
                <a:gd name="T177" fmla="*/ 317 h 31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40" h="317">
                  <a:moveTo>
                    <a:pt x="28" y="118"/>
                  </a:moveTo>
                  <a:cubicBezTo>
                    <a:pt x="31" y="118"/>
                    <a:pt x="51" y="130"/>
                    <a:pt x="51" y="130"/>
                  </a:cubicBezTo>
                  <a:cubicBezTo>
                    <a:pt x="58" y="131"/>
                    <a:pt x="67" y="143"/>
                    <a:pt x="67" y="143"/>
                  </a:cubicBezTo>
                  <a:cubicBezTo>
                    <a:pt x="63" y="145"/>
                    <a:pt x="51" y="163"/>
                    <a:pt x="51" y="163"/>
                  </a:cubicBezTo>
                  <a:cubicBezTo>
                    <a:pt x="55" y="166"/>
                    <a:pt x="89" y="207"/>
                    <a:pt x="96" y="217"/>
                  </a:cubicBezTo>
                  <a:cubicBezTo>
                    <a:pt x="103" y="228"/>
                    <a:pt x="121" y="226"/>
                    <a:pt x="125" y="225"/>
                  </a:cubicBezTo>
                  <a:cubicBezTo>
                    <a:pt x="129" y="223"/>
                    <a:pt x="135" y="218"/>
                    <a:pt x="137" y="215"/>
                  </a:cubicBezTo>
                  <a:cubicBezTo>
                    <a:pt x="140" y="211"/>
                    <a:pt x="150" y="206"/>
                    <a:pt x="150" y="206"/>
                  </a:cubicBezTo>
                  <a:cubicBezTo>
                    <a:pt x="153" y="240"/>
                    <a:pt x="147" y="264"/>
                    <a:pt x="147" y="264"/>
                  </a:cubicBezTo>
                  <a:cubicBezTo>
                    <a:pt x="144" y="282"/>
                    <a:pt x="144" y="282"/>
                    <a:pt x="144" y="282"/>
                  </a:cubicBezTo>
                  <a:cubicBezTo>
                    <a:pt x="146" y="285"/>
                    <a:pt x="146" y="285"/>
                    <a:pt x="146" y="285"/>
                  </a:cubicBezTo>
                  <a:cubicBezTo>
                    <a:pt x="145" y="287"/>
                    <a:pt x="145" y="302"/>
                    <a:pt x="144" y="317"/>
                  </a:cubicBezTo>
                  <a:cubicBezTo>
                    <a:pt x="315" y="317"/>
                    <a:pt x="315" y="317"/>
                    <a:pt x="315" y="317"/>
                  </a:cubicBezTo>
                  <a:cubicBezTo>
                    <a:pt x="316" y="313"/>
                    <a:pt x="315" y="311"/>
                    <a:pt x="315" y="301"/>
                  </a:cubicBezTo>
                  <a:cubicBezTo>
                    <a:pt x="315" y="290"/>
                    <a:pt x="315" y="274"/>
                    <a:pt x="313" y="267"/>
                  </a:cubicBezTo>
                  <a:cubicBezTo>
                    <a:pt x="312" y="260"/>
                    <a:pt x="311" y="252"/>
                    <a:pt x="309" y="241"/>
                  </a:cubicBezTo>
                  <a:cubicBezTo>
                    <a:pt x="306" y="231"/>
                    <a:pt x="308" y="202"/>
                    <a:pt x="308" y="200"/>
                  </a:cubicBezTo>
                  <a:cubicBezTo>
                    <a:pt x="308" y="200"/>
                    <a:pt x="308" y="200"/>
                    <a:pt x="309" y="200"/>
                  </a:cubicBezTo>
                  <a:cubicBezTo>
                    <a:pt x="312" y="199"/>
                    <a:pt x="314" y="202"/>
                    <a:pt x="316" y="205"/>
                  </a:cubicBezTo>
                  <a:cubicBezTo>
                    <a:pt x="319" y="209"/>
                    <a:pt x="331" y="218"/>
                    <a:pt x="338" y="218"/>
                  </a:cubicBezTo>
                  <a:cubicBezTo>
                    <a:pt x="344" y="219"/>
                    <a:pt x="348" y="220"/>
                    <a:pt x="351" y="218"/>
                  </a:cubicBezTo>
                  <a:cubicBezTo>
                    <a:pt x="354" y="216"/>
                    <a:pt x="356" y="212"/>
                    <a:pt x="359" y="209"/>
                  </a:cubicBezTo>
                  <a:cubicBezTo>
                    <a:pt x="361" y="205"/>
                    <a:pt x="361" y="203"/>
                    <a:pt x="363" y="200"/>
                  </a:cubicBezTo>
                  <a:cubicBezTo>
                    <a:pt x="365" y="196"/>
                    <a:pt x="395" y="158"/>
                    <a:pt x="395" y="151"/>
                  </a:cubicBezTo>
                  <a:cubicBezTo>
                    <a:pt x="395" y="151"/>
                    <a:pt x="395" y="151"/>
                    <a:pt x="395" y="150"/>
                  </a:cubicBezTo>
                  <a:cubicBezTo>
                    <a:pt x="395" y="144"/>
                    <a:pt x="386" y="136"/>
                    <a:pt x="386" y="136"/>
                  </a:cubicBezTo>
                  <a:cubicBezTo>
                    <a:pt x="387" y="135"/>
                    <a:pt x="387" y="129"/>
                    <a:pt x="387" y="129"/>
                  </a:cubicBezTo>
                  <a:cubicBezTo>
                    <a:pt x="388" y="128"/>
                    <a:pt x="394" y="127"/>
                    <a:pt x="394" y="127"/>
                  </a:cubicBezTo>
                  <a:cubicBezTo>
                    <a:pt x="401" y="127"/>
                    <a:pt x="420" y="123"/>
                    <a:pt x="420" y="123"/>
                  </a:cubicBezTo>
                  <a:cubicBezTo>
                    <a:pt x="425" y="121"/>
                    <a:pt x="431" y="116"/>
                    <a:pt x="431" y="116"/>
                  </a:cubicBezTo>
                  <a:cubicBezTo>
                    <a:pt x="434" y="114"/>
                    <a:pt x="434" y="112"/>
                    <a:pt x="434" y="112"/>
                  </a:cubicBezTo>
                  <a:cubicBezTo>
                    <a:pt x="438" y="108"/>
                    <a:pt x="438" y="108"/>
                    <a:pt x="438" y="108"/>
                  </a:cubicBezTo>
                  <a:cubicBezTo>
                    <a:pt x="440" y="106"/>
                    <a:pt x="436" y="106"/>
                    <a:pt x="436" y="106"/>
                  </a:cubicBezTo>
                  <a:cubicBezTo>
                    <a:pt x="436" y="104"/>
                    <a:pt x="431" y="106"/>
                    <a:pt x="431" y="106"/>
                  </a:cubicBezTo>
                  <a:cubicBezTo>
                    <a:pt x="431" y="104"/>
                    <a:pt x="426" y="107"/>
                    <a:pt x="423" y="110"/>
                  </a:cubicBezTo>
                  <a:cubicBezTo>
                    <a:pt x="420" y="112"/>
                    <a:pt x="416" y="112"/>
                    <a:pt x="412" y="113"/>
                  </a:cubicBezTo>
                  <a:cubicBezTo>
                    <a:pt x="409" y="114"/>
                    <a:pt x="402" y="113"/>
                    <a:pt x="402" y="113"/>
                  </a:cubicBezTo>
                  <a:cubicBezTo>
                    <a:pt x="404" y="112"/>
                    <a:pt x="406" y="106"/>
                    <a:pt x="406" y="106"/>
                  </a:cubicBezTo>
                  <a:cubicBezTo>
                    <a:pt x="406" y="103"/>
                    <a:pt x="401" y="106"/>
                    <a:pt x="399" y="107"/>
                  </a:cubicBezTo>
                  <a:cubicBezTo>
                    <a:pt x="396" y="108"/>
                    <a:pt x="389" y="110"/>
                    <a:pt x="389" y="110"/>
                  </a:cubicBezTo>
                  <a:cubicBezTo>
                    <a:pt x="382" y="109"/>
                    <a:pt x="371" y="122"/>
                    <a:pt x="371" y="122"/>
                  </a:cubicBezTo>
                  <a:cubicBezTo>
                    <a:pt x="371" y="122"/>
                    <a:pt x="369" y="122"/>
                    <a:pt x="367" y="123"/>
                  </a:cubicBezTo>
                  <a:cubicBezTo>
                    <a:pt x="365" y="124"/>
                    <a:pt x="361" y="133"/>
                    <a:pt x="359" y="138"/>
                  </a:cubicBezTo>
                  <a:cubicBezTo>
                    <a:pt x="356" y="143"/>
                    <a:pt x="350" y="155"/>
                    <a:pt x="346" y="159"/>
                  </a:cubicBezTo>
                  <a:cubicBezTo>
                    <a:pt x="342" y="163"/>
                    <a:pt x="343" y="161"/>
                    <a:pt x="340" y="162"/>
                  </a:cubicBezTo>
                  <a:cubicBezTo>
                    <a:pt x="338" y="164"/>
                    <a:pt x="337" y="171"/>
                    <a:pt x="336" y="169"/>
                  </a:cubicBezTo>
                  <a:cubicBezTo>
                    <a:pt x="335" y="167"/>
                    <a:pt x="329" y="163"/>
                    <a:pt x="328" y="160"/>
                  </a:cubicBezTo>
                  <a:cubicBezTo>
                    <a:pt x="327" y="157"/>
                    <a:pt x="329" y="156"/>
                    <a:pt x="329" y="152"/>
                  </a:cubicBezTo>
                  <a:cubicBezTo>
                    <a:pt x="329" y="147"/>
                    <a:pt x="328" y="149"/>
                    <a:pt x="326" y="144"/>
                  </a:cubicBezTo>
                  <a:cubicBezTo>
                    <a:pt x="324" y="140"/>
                    <a:pt x="319" y="130"/>
                    <a:pt x="319" y="130"/>
                  </a:cubicBezTo>
                  <a:cubicBezTo>
                    <a:pt x="315" y="115"/>
                    <a:pt x="305" y="104"/>
                    <a:pt x="305" y="104"/>
                  </a:cubicBezTo>
                  <a:cubicBezTo>
                    <a:pt x="267" y="96"/>
                    <a:pt x="267" y="96"/>
                    <a:pt x="267" y="96"/>
                  </a:cubicBezTo>
                  <a:cubicBezTo>
                    <a:pt x="265" y="95"/>
                    <a:pt x="257" y="89"/>
                    <a:pt x="257" y="89"/>
                  </a:cubicBezTo>
                  <a:cubicBezTo>
                    <a:pt x="259" y="86"/>
                    <a:pt x="262" y="65"/>
                    <a:pt x="262" y="65"/>
                  </a:cubicBezTo>
                  <a:cubicBezTo>
                    <a:pt x="264" y="62"/>
                    <a:pt x="265" y="44"/>
                    <a:pt x="265" y="44"/>
                  </a:cubicBezTo>
                  <a:cubicBezTo>
                    <a:pt x="264" y="40"/>
                    <a:pt x="262" y="46"/>
                    <a:pt x="262" y="46"/>
                  </a:cubicBezTo>
                  <a:cubicBezTo>
                    <a:pt x="262" y="46"/>
                    <a:pt x="263" y="40"/>
                    <a:pt x="263" y="37"/>
                  </a:cubicBezTo>
                  <a:cubicBezTo>
                    <a:pt x="263" y="33"/>
                    <a:pt x="264" y="24"/>
                    <a:pt x="261" y="20"/>
                  </a:cubicBezTo>
                  <a:cubicBezTo>
                    <a:pt x="259" y="15"/>
                    <a:pt x="254" y="12"/>
                    <a:pt x="252" y="10"/>
                  </a:cubicBezTo>
                  <a:cubicBezTo>
                    <a:pt x="249" y="8"/>
                    <a:pt x="243" y="2"/>
                    <a:pt x="236" y="2"/>
                  </a:cubicBezTo>
                  <a:cubicBezTo>
                    <a:pt x="229" y="1"/>
                    <a:pt x="225" y="0"/>
                    <a:pt x="219" y="3"/>
                  </a:cubicBezTo>
                  <a:cubicBezTo>
                    <a:pt x="212" y="7"/>
                    <a:pt x="207" y="11"/>
                    <a:pt x="203" y="17"/>
                  </a:cubicBezTo>
                  <a:cubicBezTo>
                    <a:pt x="198" y="22"/>
                    <a:pt x="199" y="32"/>
                    <a:pt x="201" y="37"/>
                  </a:cubicBezTo>
                  <a:cubicBezTo>
                    <a:pt x="203" y="41"/>
                    <a:pt x="205" y="50"/>
                    <a:pt x="205" y="50"/>
                  </a:cubicBezTo>
                  <a:cubicBezTo>
                    <a:pt x="197" y="44"/>
                    <a:pt x="203" y="63"/>
                    <a:pt x="203" y="63"/>
                  </a:cubicBezTo>
                  <a:cubicBezTo>
                    <a:pt x="205" y="74"/>
                    <a:pt x="211" y="71"/>
                    <a:pt x="211" y="71"/>
                  </a:cubicBezTo>
                  <a:cubicBezTo>
                    <a:pt x="210" y="73"/>
                    <a:pt x="213" y="86"/>
                    <a:pt x="213" y="86"/>
                  </a:cubicBezTo>
                  <a:cubicBezTo>
                    <a:pt x="211" y="86"/>
                    <a:pt x="201" y="96"/>
                    <a:pt x="201" y="96"/>
                  </a:cubicBezTo>
                  <a:cubicBezTo>
                    <a:pt x="198" y="98"/>
                    <a:pt x="195" y="98"/>
                    <a:pt x="195" y="98"/>
                  </a:cubicBezTo>
                  <a:cubicBezTo>
                    <a:pt x="187" y="100"/>
                    <a:pt x="160" y="106"/>
                    <a:pt x="152" y="107"/>
                  </a:cubicBezTo>
                  <a:cubicBezTo>
                    <a:pt x="145" y="108"/>
                    <a:pt x="142" y="123"/>
                    <a:pt x="140" y="131"/>
                  </a:cubicBezTo>
                  <a:cubicBezTo>
                    <a:pt x="137" y="138"/>
                    <a:pt x="135" y="145"/>
                    <a:pt x="132" y="150"/>
                  </a:cubicBezTo>
                  <a:cubicBezTo>
                    <a:pt x="129" y="155"/>
                    <a:pt x="130" y="157"/>
                    <a:pt x="128" y="163"/>
                  </a:cubicBezTo>
                  <a:cubicBezTo>
                    <a:pt x="126" y="169"/>
                    <a:pt x="128" y="169"/>
                    <a:pt x="123" y="173"/>
                  </a:cubicBezTo>
                  <a:cubicBezTo>
                    <a:pt x="119" y="176"/>
                    <a:pt x="119" y="179"/>
                    <a:pt x="119" y="179"/>
                  </a:cubicBezTo>
                  <a:cubicBezTo>
                    <a:pt x="119" y="179"/>
                    <a:pt x="119" y="182"/>
                    <a:pt x="118" y="179"/>
                  </a:cubicBezTo>
                  <a:cubicBezTo>
                    <a:pt x="117" y="175"/>
                    <a:pt x="115" y="175"/>
                    <a:pt x="111" y="170"/>
                  </a:cubicBezTo>
                  <a:cubicBezTo>
                    <a:pt x="106" y="165"/>
                    <a:pt x="105" y="161"/>
                    <a:pt x="102" y="159"/>
                  </a:cubicBezTo>
                  <a:cubicBezTo>
                    <a:pt x="100" y="157"/>
                    <a:pt x="99" y="157"/>
                    <a:pt x="96" y="153"/>
                  </a:cubicBezTo>
                  <a:cubicBezTo>
                    <a:pt x="94" y="150"/>
                    <a:pt x="83" y="134"/>
                    <a:pt x="83" y="134"/>
                  </a:cubicBezTo>
                  <a:cubicBezTo>
                    <a:pt x="80" y="134"/>
                    <a:pt x="80" y="134"/>
                    <a:pt x="80" y="134"/>
                  </a:cubicBezTo>
                  <a:cubicBezTo>
                    <a:pt x="80" y="134"/>
                    <a:pt x="81" y="133"/>
                    <a:pt x="79" y="131"/>
                  </a:cubicBezTo>
                  <a:cubicBezTo>
                    <a:pt x="77" y="129"/>
                    <a:pt x="76" y="127"/>
                    <a:pt x="74" y="123"/>
                  </a:cubicBezTo>
                  <a:cubicBezTo>
                    <a:pt x="73" y="119"/>
                    <a:pt x="67" y="110"/>
                    <a:pt x="67" y="110"/>
                  </a:cubicBezTo>
                  <a:cubicBezTo>
                    <a:pt x="65" y="107"/>
                    <a:pt x="63" y="103"/>
                    <a:pt x="63" y="103"/>
                  </a:cubicBezTo>
                  <a:cubicBezTo>
                    <a:pt x="60" y="95"/>
                    <a:pt x="56" y="94"/>
                    <a:pt x="56" y="94"/>
                  </a:cubicBezTo>
                  <a:cubicBezTo>
                    <a:pt x="46" y="94"/>
                    <a:pt x="55" y="106"/>
                    <a:pt x="55" y="106"/>
                  </a:cubicBezTo>
                  <a:cubicBezTo>
                    <a:pt x="57" y="109"/>
                    <a:pt x="53" y="113"/>
                    <a:pt x="49" y="113"/>
                  </a:cubicBezTo>
                  <a:cubicBezTo>
                    <a:pt x="45" y="112"/>
                    <a:pt x="39" y="112"/>
                    <a:pt x="36" y="111"/>
                  </a:cubicBezTo>
                  <a:cubicBezTo>
                    <a:pt x="32" y="110"/>
                    <a:pt x="20" y="102"/>
                    <a:pt x="20" y="102"/>
                  </a:cubicBezTo>
                  <a:cubicBezTo>
                    <a:pt x="17" y="99"/>
                    <a:pt x="13" y="101"/>
                    <a:pt x="13" y="101"/>
                  </a:cubicBezTo>
                  <a:cubicBezTo>
                    <a:pt x="0" y="102"/>
                    <a:pt x="28" y="118"/>
                    <a:pt x="28" y="118"/>
                  </a:cubicBezTo>
                  <a:close/>
                  <a:moveTo>
                    <a:pt x="212" y="228"/>
                  </a:moveTo>
                  <a:cubicBezTo>
                    <a:pt x="212" y="228"/>
                    <a:pt x="216" y="210"/>
                    <a:pt x="215" y="189"/>
                  </a:cubicBezTo>
                  <a:cubicBezTo>
                    <a:pt x="215" y="189"/>
                    <a:pt x="211" y="118"/>
                    <a:pt x="210" y="112"/>
                  </a:cubicBezTo>
                  <a:cubicBezTo>
                    <a:pt x="210" y="112"/>
                    <a:pt x="206" y="93"/>
                    <a:pt x="212" y="88"/>
                  </a:cubicBezTo>
                  <a:cubicBezTo>
                    <a:pt x="212" y="88"/>
                    <a:pt x="230" y="112"/>
                    <a:pt x="238" y="113"/>
                  </a:cubicBezTo>
                  <a:cubicBezTo>
                    <a:pt x="238" y="113"/>
                    <a:pt x="230" y="115"/>
                    <a:pt x="228" y="119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8" y="128"/>
                    <a:pt x="232" y="142"/>
                    <a:pt x="233" y="149"/>
                  </a:cubicBezTo>
                  <a:cubicBezTo>
                    <a:pt x="233" y="149"/>
                    <a:pt x="242" y="234"/>
                    <a:pt x="235" y="257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66" y="255"/>
                    <a:pt x="269" y="167"/>
                    <a:pt x="245" y="136"/>
                  </a:cubicBezTo>
                  <a:cubicBezTo>
                    <a:pt x="245" y="136"/>
                    <a:pt x="242" y="119"/>
                    <a:pt x="249" y="116"/>
                  </a:cubicBezTo>
                  <a:cubicBezTo>
                    <a:pt x="249" y="116"/>
                    <a:pt x="244" y="111"/>
                    <a:pt x="240" y="113"/>
                  </a:cubicBezTo>
                  <a:cubicBezTo>
                    <a:pt x="240" y="113"/>
                    <a:pt x="253" y="102"/>
                    <a:pt x="254" y="94"/>
                  </a:cubicBezTo>
                  <a:cubicBezTo>
                    <a:pt x="256" y="91"/>
                    <a:pt x="256" y="91"/>
                    <a:pt x="256" y="91"/>
                  </a:cubicBezTo>
                  <a:cubicBezTo>
                    <a:pt x="256" y="91"/>
                    <a:pt x="260" y="117"/>
                    <a:pt x="261" y="130"/>
                  </a:cubicBezTo>
                  <a:cubicBezTo>
                    <a:pt x="261" y="130"/>
                    <a:pt x="265" y="189"/>
                    <a:pt x="266" y="195"/>
                  </a:cubicBezTo>
                  <a:cubicBezTo>
                    <a:pt x="268" y="201"/>
                    <a:pt x="273" y="228"/>
                    <a:pt x="273" y="234"/>
                  </a:cubicBezTo>
                  <a:cubicBezTo>
                    <a:pt x="274" y="239"/>
                    <a:pt x="277" y="258"/>
                    <a:pt x="275" y="263"/>
                  </a:cubicBezTo>
                  <a:cubicBezTo>
                    <a:pt x="274" y="269"/>
                    <a:pt x="275" y="274"/>
                    <a:pt x="275" y="274"/>
                  </a:cubicBezTo>
                  <a:cubicBezTo>
                    <a:pt x="275" y="274"/>
                    <a:pt x="258" y="278"/>
                    <a:pt x="250" y="276"/>
                  </a:cubicBezTo>
                  <a:cubicBezTo>
                    <a:pt x="250" y="276"/>
                    <a:pt x="232" y="275"/>
                    <a:pt x="228" y="276"/>
                  </a:cubicBezTo>
                  <a:cubicBezTo>
                    <a:pt x="228" y="276"/>
                    <a:pt x="202" y="273"/>
                    <a:pt x="200" y="270"/>
                  </a:cubicBezTo>
                  <a:cubicBezTo>
                    <a:pt x="200" y="270"/>
                    <a:pt x="206" y="238"/>
                    <a:pt x="212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39" name="组合 121"/>
          <p:cNvGrpSpPr/>
          <p:nvPr/>
        </p:nvGrpSpPr>
        <p:grpSpPr>
          <a:xfrm>
            <a:off x="2257821" y="1527656"/>
            <a:ext cx="769594" cy="656381"/>
            <a:chOff x="0" y="0"/>
            <a:chExt cx="1504950" cy="1284287"/>
          </a:xfrm>
          <a:solidFill>
            <a:schemeClr val="accent3"/>
          </a:solidFill>
          <a:effectLst/>
        </p:grpSpPr>
        <p:sp>
          <p:nvSpPr>
            <p:cNvPr id="240" name="Freeform 44"/>
            <p:cNvSpPr>
              <a:spLocks noChangeArrowheads="1"/>
            </p:cNvSpPr>
            <p:nvPr/>
          </p:nvSpPr>
          <p:spPr bwMode="auto">
            <a:xfrm>
              <a:off x="536575" y="17462"/>
              <a:ext cx="968375" cy="941387"/>
            </a:xfrm>
            <a:custGeom>
              <a:avLst/>
              <a:gdLst>
                <a:gd name="T0" fmla="*/ 175 w 349"/>
                <a:gd name="T1" fmla="*/ 0 h 339"/>
                <a:gd name="T2" fmla="*/ 0 w 349"/>
                <a:gd name="T3" fmla="*/ 175 h 339"/>
                <a:gd name="T4" fmla="*/ 16 w 349"/>
                <a:gd name="T5" fmla="*/ 246 h 339"/>
                <a:gd name="T6" fmla="*/ 57 w 349"/>
                <a:gd name="T7" fmla="*/ 246 h 339"/>
                <a:gd name="T8" fmla="*/ 38 w 349"/>
                <a:gd name="T9" fmla="*/ 175 h 339"/>
                <a:gd name="T10" fmla="*/ 175 w 349"/>
                <a:gd name="T11" fmla="*/ 37 h 339"/>
                <a:gd name="T12" fmla="*/ 312 w 349"/>
                <a:gd name="T13" fmla="*/ 175 h 339"/>
                <a:gd name="T14" fmla="*/ 230 w 349"/>
                <a:gd name="T15" fmla="*/ 300 h 339"/>
                <a:gd name="T16" fmla="*/ 232 w 349"/>
                <a:gd name="T17" fmla="*/ 300 h 339"/>
                <a:gd name="T18" fmla="*/ 232 w 349"/>
                <a:gd name="T19" fmla="*/ 339 h 339"/>
                <a:gd name="T20" fmla="*/ 349 w 349"/>
                <a:gd name="T21" fmla="*/ 175 h 339"/>
                <a:gd name="T22" fmla="*/ 175 w 349"/>
                <a:gd name="T23" fmla="*/ 0 h 3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9"/>
                <a:gd name="T37" fmla="*/ 0 h 339"/>
                <a:gd name="T38" fmla="*/ 349 w 349"/>
                <a:gd name="T39" fmla="*/ 339 h 3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9" h="339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00"/>
                    <a:pt x="6" y="224"/>
                    <a:pt x="16" y="246"/>
                  </a:cubicBezTo>
                  <a:cubicBezTo>
                    <a:pt x="57" y="246"/>
                    <a:pt x="57" y="246"/>
                    <a:pt x="57" y="246"/>
                  </a:cubicBezTo>
                  <a:cubicBezTo>
                    <a:pt x="45" y="225"/>
                    <a:pt x="38" y="201"/>
                    <a:pt x="38" y="175"/>
                  </a:cubicBezTo>
                  <a:cubicBezTo>
                    <a:pt x="38" y="99"/>
                    <a:pt x="99" y="37"/>
                    <a:pt x="175" y="37"/>
                  </a:cubicBezTo>
                  <a:cubicBezTo>
                    <a:pt x="250" y="37"/>
                    <a:pt x="312" y="99"/>
                    <a:pt x="312" y="175"/>
                  </a:cubicBezTo>
                  <a:cubicBezTo>
                    <a:pt x="312" y="231"/>
                    <a:pt x="278" y="279"/>
                    <a:pt x="230" y="300"/>
                  </a:cubicBezTo>
                  <a:cubicBezTo>
                    <a:pt x="232" y="300"/>
                    <a:pt x="232" y="300"/>
                    <a:pt x="232" y="300"/>
                  </a:cubicBezTo>
                  <a:cubicBezTo>
                    <a:pt x="232" y="339"/>
                    <a:pt x="232" y="339"/>
                    <a:pt x="232" y="339"/>
                  </a:cubicBezTo>
                  <a:cubicBezTo>
                    <a:pt x="300" y="315"/>
                    <a:pt x="349" y="251"/>
                    <a:pt x="349" y="175"/>
                  </a:cubicBezTo>
                  <a:cubicBezTo>
                    <a:pt x="349" y="78"/>
                    <a:pt x="271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1" name="Freeform 45"/>
            <p:cNvSpPr>
              <a:spLocks noEditPoints="1" noChangeArrowheads="1"/>
            </p:cNvSpPr>
            <p:nvPr/>
          </p:nvSpPr>
          <p:spPr bwMode="auto">
            <a:xfrm>
              <a:off x="871537" y="219075"/>
              <a:ext cx="306387" cy="536575"/>
            </a:xfrm>
            <a:custGeom>
              <a:avLst/>
              <a:gdLst>
                <a:gd name="T0" fmla="*/ 107 w 110"/>
                <a:gd name="T1" fmla="*/ 117 h 193"/>
                <a:gd name="T2" fmla="*/ 98 w 110"/>
                <a:gd name="T3" fmla="*/ 103 h 193"/>
                <a:gd name="T4" fmla="*/ 82 w 110"/>
                <a:gd name="T5" fmla="*/ 92 h 193"/>
                <a:gd name="T6" fmla="*/ 62 w 110"/>
                <a:gd name="T7" fmla="*/ 86 h 193"/>
                <a:gd name="T8" fmla="*/ 62 w 110"/>
                <a:gd name="T9" fmla="*/ 27 h 193"/>
                <a:gd name="T10" fmla="*/ 77 w 110"/>
                <a:gd name="T11" fmla="*/ 36 h 193"/>
                <a:gd name="T12" fmla="*/ 85 w 110"/>
                <a:gd name="T13" fmla="*/ 54 h 193"/>
                <a:gd name="T14" fmla="*/ 106 w 110"/>
                <a:gd name="T15" fmla="*/ 51 h 193"/>
                <a:gd name="T16" fmla="*/ 90 w 110"/>
                <a:gd name="T17" fmla="*/ 20 h 193"/>
                <a:gd name="T18" fmla="*/ 62 w 110"/>
                <a:gd name="T19" fmla="*/ 10 h 193"/>
                <a:gd name="T20" fmla="*/ 62 w 110"/>
                <a:gd name="T21" fmla="*/ 0 h 193"/>
                <a:gd name="T22" fmla="*/ 49 w 110"/>
                <a:gd name="T23" fmla="*/ 0 h 193"/>
                <a:gd name="T24" fmla="*/ 49 w 110"/>
                <a:gd name="T25" fmla="*/ 10 h 193"/>
                <a:gd name="T26" fmla="*/ 19 w 110"/>
                <a:gd name="T27" fmla="*/ 21 h 193"/>
                <a:gd name="T28" fmla="*/ 3 w 110"/>
                <a:gd name="T29" fmla="*/ 57 h 193"/>
                <a:gd name="T30" fmla="*/ 9 w 110"/>
                <a:gd name="T31" fmla="*/ 79 h 193"/>
                <a:gd name="T32" fmla="*/ 24 w 110"/>
                <a:gd name="T33" fmla="*/ 94 h 193"/>
                <a:gd name="T34" fmla="*/ 49 w 110"/>
                <a:gd name="T35" fmla="*/ 103 h 193"/>
                <a:gd name="T36" fmla="*/ 49 w 110"/>
                <a:gd name="T37" fmla="*/ 169 h 193"/>
                <a:gd name="T38" fmla="*/ 29 w 110"/>
                <a:gd name="T39" fmla="*/ 157 h 193"/>
                <a:gd name="T40" fmla="*/ 20 w 110"/>
                <a:gd name="T41" fmla="*/ 132 h 193"/>
                <a:gd name="T42" fmla="*/ 0 w 110"/>
                <a:gd name="T43" fmla="*/ 136 h 193"/>
                <a:gd name="T44" fmla="*/ 8 w 110"/>
                <a:gd name="T45" fmla="*/ 163 h 193"/>
                <a:gd name="T46" fmla="*/ 24 w 110"/>
                <a:gd name="T47" fmla="*/ 179 h 193"/>
                <a:gd name="T48" fmla="*/ 49 w 110"/>
                <a:gd name="T49" fmla="*/ 186 h 193"/>
                <a:gd name="T50" fmla="*/ 49 w 110"/>
                <a:gd name="T51" fmla="*/ 193 h 193"/>
                <a:gd name="T52" fmla="*/ 62 w 110"/>
                <a:gd name="T53" fmla="*/ 193 h 193"/>
                <a:gd name="T54" fmla="*/ 62 w 110"/>
                <a:gd name="T55" fmla="*/ 186 h 193"/>
                <a:gd name="T56" fmla="*/ 97 w 110"/>
                <a:gd name="T57" fmla="*/ 171 h 193"/>
                <a:gd name="T58" fmla="*/ 110 w 110"/>
                <a:gd name="T59" fmla="*/ 135 h 193"/>
                <a:gd name="T60" fmla="*/ 107 w 110"/>
                <a:gd name="T61" fmla="*/ 117 h 193"/>
                <a:gd name="T62" fmla="*/ 49 w 110"/>
                <a:gd name="T63" fmla="*/ 84 h 193"/>
                <a:gd name="T64" fmla="*/ 30 w 110"/>
                <a:gd name="T65" fmla="*/ 72 h 193"/>
                <a:gd name="T66" fmla="*/ 24 w 110"/>
                <a:gd name="T67" fmla="*/ 55 h 193"/>
                <a:gd name="T68" fmla="*/ 31 w 110"/>
                <a:gd name="T69" fmla="*/ 37 h 193"/>
                <a:gd name="T70" fmla="*/ 49 w 110"/>
                <a:gd name="T71" fmla="*/ 27 h 193"/>
                <a:gd name="T72" fmla="*/ 49 w 110"/>
                <a:gd name="T73" fmla="*/ 84 h 193"/>
                <a:gd name="T74" fmla="*/ 81 w 110"/>
                <a:gd name="T75" fmla="*/ 158 h 193"/>
                <a:gd name="T76" fmla="*/ 62 w 110"/>
                <a:gd name="T77" fmla="*/ 169 h 193"/>
                <a:gd name="T78" fmla="*/ 62 w 110"/>
                <a:gd name="T79" fmla="*/ 106 h 193"/>
                <a:gd name="T80" fmla="*/ 84 w 110"/>
                <a:gd name="T81" fmla="*/ 118 h 193"/>
                <a:gd name="T82" fmla="*/ 89 w 110"/>
                <a:gd name="T83" fmla="*/ 136 h 193"/>
                <a:gd name="T84" fmla="*/ 81 w 110"/>
                <a:gd name="T85" fmla="*/ 158 h 1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"/>
                <a:gd name="T130" fmla="*/ 0 h 193"/>
                <a:gd name="T131" fmla="*/ 110 w 110"/>
                <a:gd name="T132" fmla="*/ 193 h 1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" h="193">
                  <a:moveTo>
                    <a:pt x="107" y="117"/>
                  </a:moveTo>
                  <a:cubicBezTo>
                    <a:pt x="105" y="111"/>
                    <a:pt x="102" y="107"/>
                    <a:pt x="98" y="103"/>
                  </a:cubicBezTo>
                  <a:cubicBezTo>
                    <a:pt x="94" y="99"/>
                    <a:pt x="88" y="95"/>
                    <a:pt x="82" y="92"/>
                  </a:cubicBezTo>
                  <a:cubicBezTo>
                    <a:pt x="79" y="91"/>
                    <a:pt x="72" y="89"/>
                    <a:pt x="62" y="86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8" y="29"/>
                    <a:pt x="74" y="31"/>
                    <a:pt x="77" y="36"/>
                  </a:cubicBezTo>
                  <a:cubicBezTo>
                    <a:pt x="81" y="40"/>
                    <a:pt x="84" y="46"/>
                    <a:pt x="85" y="54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4" y="38"/>
                    <a:pt x="99" y="28"/>
                    <a:pt x="90" y="20"/>
                  </a:cubicBezTo>
                  <a:cubicBezTo>
                    <a:pt x="83" y="15"/>
                    <a:pt x="73" y="11"/>
                    <a:pt x="62" y="1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36" y="11"/>
                    <a:pt x="26" y="15"/>
                    <a:pt x="19" y="21"/>
                  </a:cubicBezTo>
                  <a:cubicBezTo>
                    <a:pt x="8" y="30"/>
                    <a:pt x="3" y="42"/>
                    <a:pt x="3" y="57"/>
                  </a:cubicBezTo>
                  <a:cubicBezTo>
                    <a:pt x="3" y="65"/>
                    <a:pt x="5" y="72"/>
                    <a:pt x="9" y="79"/>
                  </a:cubicBezTo>
                  <a:cubicBezTo>
                    <a:pt x="12" y="85"/>
                    <a:pt x="17" y="90"/>
                    <a:pt x="24" y="94"/>
                  </a:cubicBezTo>
                  <a:cubicBezTo>
                    <a:pt x="32" y="99"/>
                    <a:pt x="41" y="102"/>
                    <a:pt x="49" y="103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41" y="168"/>
                    <a:pt x="35" y="164"/>
                    <a:pt x="29" y="157"/>
                  </a:cubicBezTo>
                  <a:cubicBezTo>
                    <a:pt x="25" y="151"/>
                    <a:pt x="22" y="143"/>
                    <a:pt x="20" y="13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7"/>
                    <a:pt x="3" y="156"/>
                    <a:pt x="8" y="163"/>
                  </a:cubicBezTo>
                  <a:cubicBezTo>
                    <a:pt x="12" y="171"/>
                    <a:pt x="18" y="176"/>
                    <a:pt x="24" y="179"/>
                  </a:cubicBezTo>
                  <a:cubicBezTo>
                    <a:pt x="31" y="183"/>
                    <a:pt x="39" y="185"/>
                    <a:pt x="49" y="186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62" y="193"/>
                    <a:pt x="62" y="193"/>
                    <a:pt x="62" y="193"/>
                  </a:cubicBezTo>
                  <a:cubicBezTo>
                    <a:pt x="62" y="186"/>
                    <a:pt x="62" y="186"/>
                    <a:pt x="62" y="186"/>
                  </a:cubicBezTo>
                  <a:cubicBezTo>
                    <a:pt x="76" y="185"/>
                    <a:pt x="88" y="180"/>
                    <a:pt x="97" y="171"/>
                  </a:cubicBezTo>
                  <a:cubicBezTo>
                    <a:pt x="106" y="161"/>
                    <a:pt x="110" y="149"/>
                    <a:pt x="110" y="135"/>
                  </a:cubicBezTo>
                  <a:cubicBezTo>
                    <a:pt x="110" y="129"/>
                    <a:pt x="109" y="123"/>
                    <a:pt x="107" y="117"/>
                  </a:cubicBezTo>
                  <a:close/>
                  <a:moveTo>
                    <a:pt x="49" y="84"/>
                  </a:moveTo>
                  <a:cubicBezTo>
                    <a:pt x="40" y="81"/>
                    <a:pt x="34" y="77"/>
                    <a:pt x="30" y="72"/>
                  </a:cubicBezTo>
                  <a:cubicBezTo>
                    <a:pt x="26" y="68"/>
                    <a:pt x="24" y="62"/>
                    <a:pt x="24" y="55"/>
                  </a:cubicBezTo>
                  <a:cubicBezTo>
                    <a:pt x="24" y="48"/>
                    <a:pt x="26" y="42"/>
                    <a:pt x="31" y="37"/>
                  </a:cubicBezTo>
                  <a:cubicBezTo>
                    <a:pt x="35" y="31"/>
                    <a:pt x="42" y="28"/>
                    <a:pt x="49" y="27"/>
                  </a:cubicBezTo>
                  <a:lnTo>
                    <a:pt x="49" y="84"/>
                  </a:lnTo>
                  <a:close/>
                  <a:moveTo>
                    <a:pt x="81" y="158"/>
                  </a:moveTo>
                  <a:cubicBezTo>
                    <a:pt x="76" y="164"/>
                    <a:pt x="70" y="168"/>
                    <a:pt x="62" y="169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73" y="110"/>
                    <a:pt x="80" y="114"/>
                    <a:pt x="84" y="118"/>
                  </a:cubicBezTo>
                  <a:cubicBezTo>
                    <a:pt x="87" y="123"/>
                    <a:pt x="89" y="129"/>
                    <a:pt x="89" y="136"/>
                  </a:cubicBezTo>
                  <a:cubicBezTo>
                    <a:pt x="89" y="145"/>
                    <a:pt x="87" y="152"/>
                    <a:pt x="81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2" name="Freeform 46"/>
            <p:cNvSpPr>
              <a:spLocks noEditPoints="1" noChangeArrowheads="1"/>
            </p:cNvSpPr>
            <p:nvPr/>
          </p:nvSpPr>
          <p:spPr bwMode="auto">
            <a:xfrm>
              <a:off x="1182687" y="1074737"/>
              <a:ext cx="184150" cy="209550"/>
            </a:xfrm>
            <a:custGeom>
              <a:avLst/>
              <a:gdLst>
                <a:gd name="T0" fmla="*/ 33 w 66"/>
                <a:gd name="T1" fmla="*/ 0 h 75"/>
                <a:gd name="T2" fmla="*/ 0 w 66"/>
                <a:gd name="T3" fmla="*/ 38 h 75"/>
                <a:gd name="T4" fmla="*/ 33 w 66"/>
                <a:gd name="T5" fmla="*/ 75 h 75"/>
                <a:gd name="T6" fmla="*/ 66 w 66"/>
                <a:gd name="T7" fmla="*/ 38 h 75"/>
                <a:gd name="T8" fmla="*/ 33 w 66"/>
                <a:gd name="T9" fmla="*/ 0 h 75"/>
                <a:gd name="T10" fmla="*/ 33 w 66"/>
                <a:gd name="T11" fmla="*/ 56 h 75"/>
                <a:gd name="T12" fmla="*/ 16 w 66"/>
                <a:gd name="T13" fmla="*/ 38 h 75"/>
                <a:gd name="T14" fmla="*/ 33 w 66"/>
                <a:gd name="T15" fmla="*/ 19 h 75"/>
                <a:gd name="T16" fmla="*/ 50 w 66"/>
                <a:gd name="T17" fmla="*/ 38 h 75"/>
                <a:gd name="T18" fmla="*/ 33 w 66"/>
                <a:gd name="T19" fmla="*/ 56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75"/>
                <a:gd name="T32" fmla="*/ 66 w 66"/>
                <a:gd name="T33" fmla="*/ 75 h 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75">
                  <a:moveTo>
                    <a:pt x="33" y="0"/>
                  </a:moveTo>
                  <a:cubicBezTo>
                    <a:pt x="15" y="0"/>
                    <a:pt x="0" y="17"/>
                    <a:pt x="0" y="38"/>
                  </a:cubicBezTo>
                  <a:cubicBezTo>
                    <a:pt x="0" y="58"/>
                    <a:pt x="15" y="75"/>
                    <a:pt x="33" y="75"/>
                  </a:cubicBezTo>
                  <a:cubicBezTo>
                    <a:pt x="51" y="75"/>
                    <a:pt x="66" y="58"/>
                    <a:pt x="66" y="38"/>
                  </a:cubicBezTo>
                  <a:cubicBezTo>
                    <a:pt x="66" y="17"/>
                    <a:pt x="51" y="0"/>
                    <a:pt x="33" y="0"/>
                  </a:cubicBezTo>
                  <a:close/>
                  <a:moveTo>
                    <a:pt x="33" y="56"/>
                  </a:moveTo>
                  <a:cubicBezTo>
                    <a:pt x="24" y="56"/>
                    <a:pt x="16" y="48"/>
                    <a:pt x="16" y="38"/>
                  </a:cubicBezTo>
                  <a:cubicBezTo>
                    <a:pt x="16" y="27"/>
                    <a:pt x="24" y="19"/>
                    <a:pt x="33" y="19"/>
                  </a:cubicBezTo>
                  <a:cubicBezTo>
                    <a:pt x="42" y="19"/>
                    <a:pt x="50" y="27"/>
                    <a:pt x="50" y="38"/>
                  </a:cubicBezTo>
                  <a:cubicBezTo>
                    <a:pt x="50" y="48"/>
                    <a:pt x="42" y="56"/>
                    <a:pt x="3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3" name="Freeform 47"/>
            <p:cNvSpPr>
              <a:spLocks noEditPoints="1" noChangeArrowheads="1"/>
            </p:cNvSpPr>
            <p:nvPr/>
          </p:nvSpPr>
          <p:spPr bwMode="auto">
            <a:xfrm>
              <a:off x="347662" y="1074737"/>
              <a:ext cx="182562" cy="209550"/>
            </a:xfrm>
            <a:custGeom>
              <a:avLst/>
              <a:gdLst>
                <a:gd name="T0" fmla="*/ 33 w 66"/>
                <a:gd name="T1" fmla="*/ 0 h 75"/>
                <a:gd name="T2" fmla="*/ 0 w 66"/>
                <a:gd name="T3" fmla="*/ 38 h 75"/>
                <a:gd name="T4" fmla="*/ 33 w 66"/>
                <a:gd name="T5" fmla="*/ 75 h 75"/>
                <a:gd name="T6" fmla="*/ 66 w 66"/>
                <a:gd name="T7" fmla="*/ 38 h 75"/>
                <a:gd name="T8" fmla="*/ 33 w 66"/>
                <a:gd name="T9" fmla="*/ 0 h 75"/>
                <a:gd name="T10" fmla="*/ 33 w 66"/>
                <a:gd name="T11" fmla="*/ 56 h 75"/>
                <a:gd name="T12" fmla="*/ 16 w 66"/>
                <a:gd name="T13" fmla="*/ 38 h 75"/>
                <a:gd name="T14" fmla="*/ 33 w 66"/>
                <a:gd name="T15" fmla="*/ 19 h 75"/>
                <a:gd name="T16" fmla="*/ 50 w 66"/>
                <a:gd name="T17" fmla="*/ 38 h 75"/>
                <a:gd name="T18" fmla="*/ 33 w 66"/>
                <a:gd name="T19" fmla="*/ 56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75"/>
                <a:gd name="T32" fmla="*/ 66 w 66"/>
                <a:gd name="T33" fmla="*/ 75 h 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75">
                  <a:moveTo>
                    <a:pt x="33" y="0"/>
                  </a:moveTo>
                  <a:cubicBezTo>
                    <a:pt x="15" y="0"/>
                    <a:pt x="0" y="17"/>
                    <a:pt x="0" y="38"/>
                  </a:cubicBezTo>
                  <a:cubicBezTo>
                    <a:pt x="0" y="58"/>
                    <a:pt x="15" y="75"/>
                    <a:pt x="33" y="75"/>
                  </a:cubicBezTo>
                  <a:cubicBezTo>
                    <a:pt x="51" y="75"/>
                    <a:pt x="66" y="58"/>
                    <a:pt x="66" y="38"/>
                  </a:cubicBezTo>
                  <a:cubicBezTo>
                    <a:pt x="66" y="17"/>
                    <a:pt x="51" y="0"/>
                    <a:pt x="33" y="0"/>
                  </a:cubicBezTo>
                  <a:close/>
                  <a:moveTo>
                    <a:pt x="33" y="56"/>
                  </a:moveTo>
                  <a:cubicBezTo>
                    <a:pt x="24" y="56"/>
                    <a:pt x="16" y="48"/>
                    <a:pt x="16" y="38"/>
                  </a:cubicBezTo>
                  <a:cubicBezTo>
                    <a:pt x="16" y="27"/>
                    <a:pt x="24" y="19"/>
                    <a:pt x="33" y="19"/>
                  </a:cubicBezTo>
                  <a:cubicBezTo>
                    <a:pt x="42" y="19"/>
                    <a:pt x="50" y="27"/>
                    <a:pt x="50" y="38"/>
                  </a:cubicBezTo>
                  <a:cubicBezTo>
                    <a:pt x="50" y="48"/>
                    <a:pt x="42" y="56"/>
                    <a:pt x="3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4" name="Freeform 48"/>
            <p:cNvSpPr>
              <a:spLocks noEditPoints="1" noChangeArrowheads="1"/>
            </p:cNvSpPr>
            <p:nvPr/>
          </p:nvSpPr>
          <p:spPr bwMode="auto">
            <a:xfrm>
              <a:off x="261937" y="684212"/>
              <a:ext cx="1239837" cy="515937"/>
            </a:xfrm>
            <a:custGeom>
              <a:avLst/>
              <a:gdLst>
                <a:gd name="T0" fmla="*/ 0 w 447"/>
                <a:gd name="T1" fmla="*/ 132 h 186"/>
                <a:gd name="T2" fmla="*/ 22 w 447"/>
                <a:gd name="T3" fmla="*/ 176 h 186"/>
                <a:gd name="T4" fmla="*/ 65 w 447"/>
                <a:gd name="T5" fmla="*/ 130 h 186"/>
                <a:gd name="T6" fmla="*/ 104 w 447"/>
                <a:gd name="T7" fmla="*/ 185 h 186"/>
                <a:gd name="T8" fmla="*/ 323 w 447"/>
                <a:gd name="T9" fmla="*/ 185 h 186"/>
                <a:gd name="T10" fmla="*/ 371 w 447"/>
                <a:gd name="T11" fmla="*/ 128 h 186"/>
                <a:gd name="T12" fmla="*/ 405 w 447"/>
                <a:gd name="T13" fmla="*/ 186 h 186"/>
                <a:gd name="T14" fmla="*/ 427 w 447"/>
                <a:gd name="T15" fmla="*/ 184 h 186"/>
                <a:gd name="T16" fmla="*/ 443 w 447"/>
                <a:gd name="T17" fmla="*/ 135 h 186"/>
                <a:gd name="T18" fmla="*/ 434 w 447"/>
                <a:gd name="T19" fmla="*/ 119 h 186"/>
                <a:gd name="T20" fmla="*/ 350 w 447"/>
                <a:gd name="T21" fmla="*/ 71 h 186"/>
                <a:gd name="T22" fmla="*/ 275 w 447"/>
                <a:gd name="T23" fmla="*/ 19 h 186"/>
                <a:gd name="T24" fmla="*/ 271 w 447"/>
                <a:gd name="T25" fmla="*/ 17 h 186"/>
                <a:gd name="T26" fmla="*/ 266 w 447"/>
                <a:gd name="T27" fmla="*/ 15 h 186"/>
                <a:gd name="T28" fmla="*/ 260 w 447"/>
                <a:gd name="T29" fmla="*/ 13 h 186"/>
                <a:gd name="T30" fmla="*/ 255 w 447"/>
                <a:gd name="T31" fmla="*/ 11 h 186"/>
                <a:gd name="T32" fmla="*/ 85 w 447"/>
                <a:gd name="T33" fmla="*/ 2 h 186"/>
                <a:gd name="T34" fmla="*/ 57 w 447"/>
                <a:gd name="T35" fmla="*/ 15 h 186"/>
                <a:gd name="T36" fmla="*/ 19 w 447"/>
                <a:gd name="T37" fmla="*/ 68 h 186"/>
                <a:gd name="T38" fmla="*/ 11 w 447"/>
                <a:gd name="T39" fmla="*/ 92 h 186"/>
                <a:gd name="T40" fmla="*/ 0 w 447"/>
                <a:gd name="T41" fmla="*/ 132 h 186"/>
                <a:gd name="T42" fmla="*/ 187 w 447"/>
                <a:gd name="T43" fmla="*/ 14 h 186"/>
                <a:gd name="T44" fmla="*/ 302 w 447"/>
                <a:gd name="T45" fmla="*/ 61 h 186"/>
                <a:gd name="T46" fmla="*/ 301 w 447"/>
                <a:gd name="T47" fmla="*/ 77 h 186"/>
                <a:gd name="T48" fmla="*/ 190 w 447"/>
                <a:gd name="T49" fmla="*/ 73 h 186"/>
                <a:gd name="T50" fmla="*/ 180 w 447"/>
                <a:gd name="T51" fmla="*/ 21 h 186"/>
                <a:gd name="T52" fmla="*/ 187 w 447"/>
                <a:gd name="T53" fmla="*/ 14 h 186"/>
                <a:gd name="T54" fmla="*/ 76 w 447"/>
                <a:gd name="T55" fmla="*/ 29 h 186"/>
                <a:gd name="T56" fmla="*/ 99 w 447"/>
                <a:gd name="T57" fmla="*/ 14 h 186"/>
                <a:gd name="T58" fmla="*/ 155 w 447"/>
                <a:gd name="T59" fmla="*/ 13 h 186"/>
                <a:gd name="T60" fmla="*/ 162 w 447"/>
                <a:gd name="T61" fmla="*/ 18 h 186"/>
                <a:gd name="T62" fmla="*/ 165 w 447"/>
                <a:gd name="T63" fmla="*/ 73 h 186"/>
                <a:gd name="T64" fmla="*/ 63 w 447"/>
                <a:gd name="T65" fmla="*/ 70 h 186"/>
                <a:gd name="T66" fmla="*/ 76 w 447"/>
                <a:gd name="T67" fmla="*/ 29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7"/>
                <a:gd name="T103" fmla="*/ 0 h 186"/>
                <a:gd name="T104" fmla="*/ 447 w 447"/>
                <a:gd name="T105" fmla="*/ 186 h 18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7" h="186">
                  <a:moveTo>
                    <a:pt x="0" y="132"/>
                  </a:moveTo>
                  <a:cubicBezTo>
                    <a:pt x="0" y="180"/>
                    <a:pt x="22" y="176"/>
                    <a:pt x="22" y="176"/>
                  </a:cubicBezTo>
                  <a:cubicBezTo>
                    <a:pt x="25" y="122"/>
                    <a:pt x="65" y="130"/>
                    <a:pt x="65" y="130"/>
                  </a:cubicBezTo>
                  <a:cubicBezTo>
                    <a:pt x="103" y="129"/>
                    <a:pt x="104" y="185"/>
                    <a:pt x="104" y="185"/>
                  </a:cubicBezTo>
                  <a:cubicBezTo>
                    <a:pt x="323" y="185"/>
                    <a:pt x="323" y="185"/>
                    <a:pt x="323" y="185"/>
                  </a:cubicBezTo>
                  <a:cubicBezTo>
                    <a:pt x="328" y="117"/>
                    <a:pt x="371" y="128"/>
                    <a:pt x="371" y="128"/>
                  </a:cubicBezTo>
                  <a:cubicBezTo>
                    <a:pt x="410" y="130"/>
                    <a:pt x="405" y="186"/>
                    <a:pt x="405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47" y="182"/>
                    <a:pt x="443" y="135"/>
                    <a:pt x="443" y="135"/>
                  </a:cubicBezTo>
                  <a:cubicBezTo>
                    <a:pt x="442" y="128"/>
                    <a:pt x="434" y="119"/>
                    <a:pt x="434" y="119"/>
                  </a:cubicBezTo>
                  <a:cubicBezTo>
                    <a:pt x="418" y="86"/>
                    <a:pt x="350" y="71"/>
                    <a:pt x="350" y="71"/>
                  </a:cubicBezTo>
                  <a:cubicBezTo>
                    <a:pt x="275" y="19"/>
                    <a:pt x="275" y="19"/>
                    <a:pt x="275" y="19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0" y="13"/>
                    <a:pt x="260" y="13"/>
                    <a:pt x="260" y="13"/>
                  </a:cubicBezTo>
                  <a:cubicBezTo>
                    <a:pt x="255" y="11"/>
                    <a:pt x="255" y="11"/>
                    <a:pt x="255" y="11"/>
                  </a:cubicBezTo>
                  <a:cubicBezTo>
                    <a:pt x="218" y="0"/>
                    <a:pt x="85" y="2"/>
                    <a:pt x="85" y="2"/>
                  </a:cubicBezTo>
                  <a:cubicBezTo>
                    <a:pt x="63" y="2"/>
                    <a:pt x="57" y="15"/>
                    <a:pt x="57" y="15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4" y="73"/>
                    <a:pt x="12" y="83"/>
                    <a:pt x="11" y="92"/>
                  </a:cubicBezTo>
                  <a:cubicBezTo>
                    <a:pt x="0" y="107"/>
                    <a:pt x="0" y="132"/>
                    <a:pt x="0" y="132"/>
                  </a:cubicBezTo>
                  <a:close/>
                  <a:moveTo>
                    <a:pt x="187" y="14"/>
                  </a:moveTo>
                  <a:cubicBezTo>
                    <a:pt x="280" y="14"/>
                    <a:pt x="302" y="61"/>
                    <a:pt x="302" y="61"/>
                  </a:cubicBezTo>
                  <a:cubicBezTo>
                    <a:pt x="310" y="78"/>
                    <a:pt x="301" y="77"/>
                    <a:pt x="301" y="77"/>
                  </a:cubicBezTo>
                  <a:cubicBezTo>
                    <a:pt x="190" y="73"/>
                    <a:pt x="190" y="73"/>
                    <a:pt x="190" y="73"/>
                  </a:cubicBezTo>
                  <a:cubicBezTo>
                    <a:pt x="180" y="21"/>
                    <a:pt x="180" y="21"/>
                    <a:pt x="180" y="21"/>
                  </a:cubicBezTo>
                  <a:cubicBezTo>
                    <a:pt x="180" y="12"/>
                    <a:pt x="187" y="14"/>
                    <a:pt x="187" y="14"/>
                  </a:cubicBezTo>
                  <a:close/>
                  <a:moveTo>
                    <a:pt x="76" y="29"/>
                  </a:moveTo>
                  <a:cubicBezTo>
                    <a:pt x="85" y="12"/>
                    <a:pt x="99" y="14"/>
                    <a:pt x="99" y="14"/>
                  </a:cubicBezTo>
                  <a:cubicBezTo>
                    <a:pt x="99" y="14"/>
                    <a:pt x="148" y="12"/>
                    <a:pt x="155" y="13"/>
                  </a:cubicBezTo>
                  <a:cubicBezTo>
                    <a:pt x="162" y="14"/>
                    <a:pt x="162" y="18"/>
                    <a:pt x="162" y="18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0" y="52"/>
                    <a:pt x="76" y="29"/>
                    <a:pt x="7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5" name="Freeform 49"/>
            <p:cNvSpPr>
              <a:spLocks noChangeArrowheads="1"/>
            </p:cNvSpPr>
            <p:nvPr/>
          </p:nvSpPr>
          <p:spPr bwMode="auto">
            <a:xfrm>
              <a:off x="0" y="0"/>
              <a:ext cx="717550" cy="1284287"/>
            </a:xfrm>
            <a:custGeom>
              <a:avLst/>
              <a:gdLst>
                <a:gd name="T0" fmla="*/ 6 w 258"/>
                <a:gd name="T1" fmla="*/ 120 h 462"/>
                <a:gd name="T2" fmla="*/ 13 w 258"/>
                <a:gd name="T3" fmla="*/ 87 h 462"/>
                <a:gd name="T4" fmla="*/ 50 w 258"/>
                <a:gd name="T5" fmla="*/ 69 h 462"/>
                <a:gd name="T6" fmla="*/ 61 w 258"/>
                <a:gd name="T7" fmla="*/ 58 h 462"/>
                <a:gd name="T8" fmla="*/ 58 w 258"/>
                <a:gd name="T9" fmla="*/ 61 h 462"/>
                <a:gd name="T10" fmla="*/ 79 w 258"/>
                <a:gd name="T11" fmla="*/ 125 h 462"/>
                <a:gd name="T12" fmla="*/ 73 w 258"/>
                <a:gd name="T13" fmla="*/ 84 h 462"/>
                <a:gd name="T14" fmla="*/ 61 w 258"/>
                <a:gd name="T15" fmla="*/ 59 h 462"/>
                <a:gd name="T16" fmla="*/ 63 w 258"/>
                <a:gd name="T17" fmla="*/ 57 h 462"/>
                <a:gd name="T18" fmla="*/ 61 w 258"/>
                <a:gd name="T19" fmla="*/ 47 h 462"/>
                <a:gd name="T20" fmla="*/ 62 w 258"/>
                <a:gd name="T21" fmla="*/ 31 h 462"/>
                <a:gd name="T22" fmla="*/ 106 w 258"/>
                <a:gd name="T23" fmla="*/ 29 h 462"/>
                <a:gd name="T24" fmla="*/ 90 w 258"/>
                <a:gd name="T25" fmla="*/ 67 h 462"/>
                <a:gd name="T26" fmla="*/ 87 w 258"/>
                <a:gd name="T27" fmla="*/ 73 h 462"/>
                <a:gd name="T28" fmla="*/ 86 w 258"/>
                <a:gd name="T29" fmla="*/ 88 h 462"/>
                <a:gd name="T30" fmla="*/ 94 w 258"/>
                <a:gd name="T31" fmla="*/ 144 h 462"/>
                <a:gd name="T32" fmla="*/ 89 w 258"/>
                <a:gd name="T33" fmla="*/ 194 h 462"/>
                <a:gd name="T34" fmla="*/ 85 w 258"/>
                <a:gd name="T35" fmla="*/ 198 h 462"/>
                <a:gd name="T36" fmla="*/ 106 w 258"/>
                <a:gd name="T37" fmla="*/ 190 h 462"/>
                <a:gd name="T38" fmla="*/ 105 w 258"/>
                <a:gd name="T39" fmla="*/ 181 h 462"/>
                <a:gd name="T40" fmla="*/ 105 w 258"/>
                <a:gd name="T41" fmla="*/ 171 h 462"/>
                <a:gd name="T42" fmla="*/ 104 w 258"/>
                <a:gd name="T43" fmla="*/ 153 h 462"/>
                <a:gd name="T44" fmla="*/ 102 w 258"/>
                <a:gd name="T45" fmla="*/ 141 h 462"/>
                <a:gd name="T46" fmla="*/ 89 w 258"/>
                <a:gd name="T47" fmla="*/ 88 h 462"/>
                <a:gd name="T48" fmla="*/ 87 w 258"/>
                <a:gd name="T49" fmla="*/ 73 h 462"/>
                <a:gd name="T50" fmla="*/ 122 w 258"/>
                <a:gd name="T51" fmla="*/ 93 h 462"/>
                <a:gd name="T52" fmla="*/ 136 w 258"/>
                <a:gd name="T53" fmla="*/ 100 h 462"/>
                <a:gd name="T54" fmla="*/ 155 w 258"/>
                <a:gd name="T55" fmla="*/ 107 h 462"/>
                <a:gd name="T56" fmla="*/ 221 w 258"/>
                <a:gd name="T57" fmla="*/ 90 h 462"/>
                <a:gd name="T58" fmla="*/ 232 w 258"/>
                <a:gd name="T59" fmla="*/ 85 h 462"/>
                <a:gd name="T60" fmla="*/ 231 w 258"/>
                <a:gd name="T61" fmla="*/ 93 h 462"/>
                <a:gd name="T62" fmla="*/ 252 w 258"/>
                <a:gd name="T63" fmla="*/ 89 h 462"/>
                <a:gd name="T64" fmla="*/ 256 w 258"/>
                <a:gd name="T65" fmla="*/ 96 h 462"/>
                <a:gd name="T66" fmla="*/ 252 w 258"/>
                <a:gd name="T67" fmla="*/ 102 h 462"/>
                <a:gd name="T68" fmla="*/ 221 w 258"/>
                <a:gd name="T69" fmla="*/ 113 h 462"/>
                <a:gd name="T70" fmla="*/ 214 w 258"/>
                <a:gd name="T71" fmla="*/ 122 h 462"/>
                <a:gd name="T72" fmla="*/ 175 w 258"/>
                <a:gd name="T73" fmla="*/ 133 h 462"/>
                <a:gd name="T74" fmla="*/ 124 w 258"/>
                <a:gd name="T75" fmla="*/ 178 h 462"/>
                <a:gd name="T76" fmla="*/ 124 w 258"/>
                <a:gd name="T77" fmla="*/ 238 h 462"/>
                <a:gd name="T78" fmla="*/ 106 w 258"/>
                <a:gd name="T79" fmla="*/ 219 h 462"/>
                <a:gd name="T80" fmla="*/ 91 w 258"/>
                <a:gd name="T81" fmla="*/ 305 h 462"/>
                <a:gd name="T82" fmla="*/ 86 w 258"/>
                <a:gd name="T83" fmla="*/ 335 h 462"/>
                <a:gd name="T84" fmla="*/ 77 w 258"/>
                <a:gd name="T85" fmla="*/ 367 h 462"/>
                <a:gd name="T86" fmla="*/ 75 w 258"/>
                <a:gd name="T87" fmla="*/ 398 h 462"/>
                <a:gd name="T88" fmla="*/ 87 w 258"/>
                <a:gd name="T89" fmla="*/ 417 h 462"/>
                <a:gd name="T90" fmla="*/ 103 w 258"/>
                <a:gd name="T91" fmla="*/ 431 h 462"/>
                <a:gd name="T92" fmla="*/ 65 w 258"/>
                <a:gd name="T93" fmla="*/ 426 h 462"/>
                <a:gd name="T94" fmla="*/ 65 w 258"/>
                <a:gd name="T95" fmla="*/ 452 h 462"/>
                <a:gd name="T96" fmla="*/ 38 w 258"/>
                <a:gd name="T97" fmla="*/ 443 h 462"/>
                <a:gd name="T98" fmla="*/ 35 w 258"/>
                <a:gd name="T99" fmla="*/ 428 h 462"/>
                <a:gd name="T100" fmla="*/ 26 w 258"/>
                <a:gd name="T101" fmla="*/ 415 h 462"/>
                <a:gd name="T102" fmla="*/ 26 w 258"/>
                <a:gd name="T103" fmla="*/ 392 h 462"/>
                <a:gd name="T104" fmla="*/ 25 w 258"/>
                <a:gd name="T105" fmla="*/ 339 h 462"/>
                <a:gd name="T106" fmla="*/ 30 w 258"/>
                <a:gd name="T107" fmla="*/ 299 h 462"/>
                <a:gd name="T108" fmla="*/ 18 w 258"/>
                <a:gd name="T109" fmla="*/ 258 h 462"/>
                <a:gd name="T110" fmla="*/ 5 w 258"/>
                <a:gd name="T111" fmla="*/ 238 h 4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8"/>
                <a:gd name="T169" fmla="*/ 0 h 462"/>
                <a:gd name="T170" fmla="*/ 258 w 258"/>
                <a:gd name="T171" fmla="*/ 462 h 4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8" h="462">
                  <a:moveTo>
                    <a:pt x="1" y="159"/>
                  </a:moveTo>
                  <a:cubicBezTo>
                    <a:pt x="3" y="147"/>
                    <a:pt x="7" y="131"/>
                    <a:pt x="6" y="120"/>
                  </a:cubicBezTo>
                  <a:cubicBezTo>
                    <a:pt x="6" y="109"/>
                    <a:pt x="9" y="110"/>
                    <a:pt x="10" y="107"/>
                  </a:cubicBezTo>
                  <a:cubicBezTo>
                    <a:pt x="11" y="105"/>
                    <a:pt x="14" y="88"/>
                    <a:pt x="13" y="87"/>
                  </a:cubicBezTo>
                  <a:cubicBezTo>
                    <a:pt x="13" y="87"/>
                    <a:pt x="12" y="80"/>
                    <a:pt x="26" y="77"/>
                  </a:cubicBezTo>
                  <a:cubicBezTo>
                    <a:pt x="41" y="74"/>
                    <a:pt x="48" y="71"/>
                    <a:pt x="50" y="69"/>
                  </a:cubicBezTo>
                  <a:cubicBezTo>
                    <a:pt x="53" y="66"/>
                    <a:pt x="57" y="61"/>
                    <a:pt x="58" y="61"/>
                  </a:cubicBezTo>
                  <a:cubicBezTo>
                    <a:pt x="58" y="61"/>
                    <a:pt x="59" y="59"/>
                    <a:pt x="61" y="58"/>
                  </a:cubicBezTo>
                  <a:cubicBezTo>
                    <a:pt x="61" y="58"/>
                    <a:pt x="61" y="59"/>
                    <a:pt x="61" y="59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7" y="62"/>
                    <a:pt x="58" y="67"/>
                    <a:pt x="58" y="67"/>
                  </a:cubicBezTo>
                  <a:cubicBezTo>
                    <a:pt x="65" y="75"/>
                    <a:pt x="79" y="125"/>
                    <a:pt x="79" y="125"/>
                  </a:cubicBezTo>
                  <a:cubicBezTo>
                    <a:pt x="78" y="120"/>
                    <a:pt x="78" y="90"/>
                    <a:pt x="78" y="90"/>
                  </a:cubicBezTo>
                  <a:cubicBezTo>
                    <a:pt x="76" y="90"/>
                    <a:pt x="73" y="84"/>
                    <a:pt x="73" y="84"/>
                  </a:cubicBezTo>
                  <a:cubicBezTo>
                    <a:pt x="71" y="83"/>
                    <a:pt x="80" y="77"/>
                    <a:pt x="80" y="77"/>
                  </a:cubicBezTo>
                  <a:cubicBezTo>
                    <a:pt x="60" y="62"/>
                    <a:pt x="60" y="59"/>
                    <a:pt x="61" y="59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1" y="58"/>
                    <a:pt x="62" y="57"/>
                    <a:pt x="63" y="57"/>
                  </a:cubicBezTo>
                  <a:cubicBezTo>
                    <a:pt x="63" y="57"/>
                    <a:pt x="64" y="49"/>
                    <a:pt x="63" y="49"/>
                  </a:cubicBezTo>
                  <a:cubicBezTo>
                    <a:pt x="63" y="49"/>
                    <a:pt x="61" y="48"/>
                    <a:pt x="61" y="47"/>
                  </a:cubicBezTo>
                  <a:cubicBezTo>
                    <a:pt x="61" y="47"/>
                    <a:pt x="63" y="48"/>
                    <a:pt x="63" y="47"/>
                  </a:cubicBezTo>
                  <a:cubicBezTo>
                    <a:pt x="63" y="47"/>
                    <a:pt x="59" y="35"/>
                    <a:pt x="62" y="31"/>
                  </a:cubicBezTo>
                  <a:cubicBezTo>
                    <a:pt x="62" y="31"/>
                    <a:pt x="64" y="13"/>
                    <a:pt x="75" y="12"/>
                  </a:cubicBezTo>
                  <a:cubicBezTo>
                    <a:pt x="75" y="12"/>
                    <a:pt x="103" y="0"/>
                    <a:pt x="106" y="29"/>
                  </a:cubicBezTo>
                  <a:cubicBezTo>
                    <a:pt x="106" y="29"/>
                    <a:pt x="104" y="40"/>
                    <a:pt x="102" y="42"/>
                  </a:cubicBezTo>
                  <a:cubicBezTo>
                    <a:pt x="102" y="42"/>
                    <a:pt x="103" y="56"/>
                    <a:pt x="90" y="67"/>
                  </a:cubicBezTo>
                  <a:cubicBezTo>
                    <a:pt x="90" y="67"/>
                    <a:pt x="88" y="69"/>
                    <a:pt x="86" y="68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9" y="79"/>
                    <a:pt x="86" y="88"/>
                  </a:cubicBezTo>
                  <a:cubicBezTo>
                    <a:pt x="86" y="88"/>
                    <a:pt x="86" y="96"/>
                    <a:pt x="88" y="101"/>
                  </a:cubicBezTo>
                  <a:cubicBezTo>
                    <a:pt x="88" y="101"/>
                    <a:pt x="94" y="130"/>
                    <a:pt x="94" y="144"/>
                  </a:cubicBezTo>
                  <a:cubicBezTo>
                    <a:pt x="95" y="158"/>
                    <a:pt x="94" y="185"/>
                    <a:pt x="94" y="185"/>
                  </a:cubicBezTo>
                  <a:cubicBezTo>
                    <a:pt x="89" y="194"/>
                    <a:pt x="89" y="194"/>
                    <a:pt x="89" y="194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5" y="198"/>
                    <a:pt x="85" y="198"/>
                    <a:pt x="85" y="198"/>
                  </a:cubicBezTo>
                  <a:cubicBezTo>
                    <a:pt x="85" y="198"/>
                    <a:pt x="104" y="199"/>
                    <a:pt x="107" y="195"/>
                  </a:cubicBezTo>
                  <a:cubicBezTo>
                    <a:pt x="107" y="195"/>
                    <a:pt x="104" y="191"/>
                    <a:pt x="106" y="190"/>
                  </a:cubicBezTo>
                  <a:cubicBezTo>
                    <a:pt x="107" y="188"/>
                    <a:pt x="108" y="187"/>
                    <a:pt x="107" y="185"/>
                  </a:cubicBezTo>
                  <a:cubicBezTo>
                    <a:pt x="107" y="183"/>
                    <a:pt x="105" y="183"/>
                    <a:pt x="105" y="181"/>
                  </a:cubicBezTo>
                  <a:cubicBezTo>
                    <a:pt x="105" y="180"/>
                    <a:pt x="106" y="177"/>
                    <a:pt x="106" y="176"/>
                  </a:cubicBezTo>
                  <a:cubicBezTo>
                    <a:pt x="105" y="174"/>
                    <a:pt x="105" y="173"/>
                    <a:pt x="105" y="171"/>
                  </a:cubicBezTo>
                  <a:cubicBezTo>
                    <a:pt x="106" y="169"/>
                    <a:pt x="106" y="166"/>
                    <a:pt x="106" y="164"/>
                  </a:cubicBezTo>
                  <a:cubicBezTo>
                    <a:pt x="106" y="162"/>
                    <a:pt x="104" y="156"/>
                    <a:pt x="104" y="153"/>
                  </a:cubicBezTo>
                  <a:cubicBezTo>
                    <a:pt x="103" y="151"/>
                    <a:pt x="103" y="146"/>
                    <a:pt x="103" y="144"/>
                  </a:cubicBezTo>
                  <a:cubicBezTo>
                    <a:pt x="102" y="142"/>
                    <a:pt x="102" y="144"/>
                    <a:pt x="102" y="141"/>
                  </a:cubicBezTo>
                  <a:cubicBezTo>
                    <a:pt x="101" y="138"/>
                    <a:pt x="102" y="121"/>
                    <a:pt x="98" y="113"/>
                  </a:cubicBezTo>
                  <a:cubicBezTo>
                    <a:pt x="94" y="106"/>
                    <a:pt x="89" y="92"/>
                    <a:pt x="89" y="88"/>
                  </a:cubicBezTo>
                  <a:cubicBezTo>
                    <a:pt x="89" y="83"/>
                    <a:pt x="87" y="74"/>
                    <a:pt x="88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112" y="75"/>
                    <a:pt x="117" y="86"/>
                  </a:cubicBezTo>
                  <a:cubicBezTo>
                    <a:pt x="117" y="86"/>
                    <a:pt x="120" y="92"/>
                    <a:pt x="122" y="93"/>
                  </a:cubicBezTo>
                  <a:cubicBezTo>
                    <a:pt x="125" y="95"/>
                    <a:pt x="125" y="96"/>
                    <a:pt x="127" y="99"/>
                  </a:cubicBezTo>
                  <a:cubicBezTo>
                    <a:pt x="129" y="101"/>
                    <a:pt x="133" y="97"/>
                    <a:pt x="136" y="100"/>
                  </a:cubicBezTo>
                  <a:cubicBezTo>
                    <a:pt x="139" y="103"/>
                    <a:pt x="144" y="106"/>
                    <a:pt x="146" y="106"/>
                  </a:cubicBezTo>
                  <a:cubicBezTo>
                    <a:pt x="148" y="106"/>
                    <a:pt x="153" y="108"/>
                    <a:pt x="155" y="107"/>
                  </a:cubicBezTo>
                  <a:cubicBezTo>
                    <a:pt x="158" y="107"/>
                    <a:pt x="206" y="104"/>
                    <a:pt x="216" y="98"/>
                  </a:cubicBezTo>
                  <a:cubicBezTo>
                    <a:pt x="216" y="98"/>
                    <a:pt x="219" y="94"/>
                    <a:pt x="221" y="90"/>
                  </a:cubicBezTo>
                  <a:cubicBezTo>
                    <a:pt x="223" y="87"/>
                    <a:pt x="225" y="86"/>
                    <a:pt x="227" y="85"/>
                  </a:cubicBezTo>
                  <a:cubicBezTo>
                    <a:pt x="228" y="83"/>
                    <a:pt x="232" y="82"/>
                    <a:pt x="232" y="85"/>
                  </a:cubicBezTo>
                  <a:cubicBezTo>
                    <a:pt x="232" y="85"/>
                    <a:pt x="229" y="89"/>
                    <a:pt x="228" y="90"/>
                  </a:cubicBezTo>
                  <a:cubicBezTo>
                    <a:pt x="228" y="90"/>
                    <a:pt x="226" y="93"/>
                    <a:pt x="231" y="93"/>
                  </a:cubicBezTo>
                  <a:cubicBezTo>
                    <a:pt x="231" y="93"/>
                    <a:pt x="237" y="94"/>
                    <a:pt x="241" y="92"/>
                  </a:cubicBezTo>
                  <a:cubicBezTo>
                    <a:pt x="246" y="91"/>
                    <a:pt x="252" y="89"/>
                    <a:pt x="252" y="89"/>
                  </a:cubicBezTo>
                  <a:cubicBezTo>
                    <a:pt x="252" y="89"/>
                    <a:pt x="255" y="89"/>
                    <a:pt x="254" y="92"/>
                  </a:cubicBezTo>
                  <a:cubicBezTo>
                    <a:pt x="254" y="92"/>
                    <a:pt x="258" y="94"/>
                    <a:pt x="256" y="96"/>
                  </a:cubicBezTo>
                  <a:cubicBezTo>
                    <a:pt x="256" y="96"/>
                    <a:pt x="258" y="97"/>
                    <a:pt x="255" y="99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2" y="102"/>
                    <a:pt x="252" y="104"/>
                    <a:pt x="250" y="105"/>
                  </a:cubicBezTo>
                  <a:cubicBezTo>
                    <a:pt x="250" y="105"/>
                    <a:pt x="234" y="115"/>
                    <a:pt x="221" y="113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14" y="122"/>
                    <a:pt x="214" y="122"/>
                    <a:pt x="214" y="122"/>
                  </a:cubicBezTo>
                  <a:cubicBezTo>
                    <a:pt x="215" y="126"/>
                    <a:pt x="215" y="126"/>
                    <a:pt x="215" y="126"/>
                  </a:cubicBezTo>
                  <a:cubicBezTo>
                    <a:pt x="215" y="126"/>
                    <a:pt x="184" y="131"/>
                    <a:pt x="175" y="133"/>
                  </a:cubicBezTo>
                  <a:cubicBezTo>
                    <a:pt x="175" y="133"/>
                    <a:pt x="134" y="137"/>
                    <a:pt x="123" y="130"/>
                  </a:cubicBezTo>
                  <a:cubicBezTo>
                    <a:pt x="123" y="130"/>
                    <a:pt x="123" y="175"/>
                    <a:pt x="124" y="178"/>
                  </a:cubicBezTo>
                  <a:cubicBezTo>
                    <a:pt x="124" y="178"/>
                    <a:pt x="129" y="236"/>
                    <a:pt x="130" y="237"/>
                  </a:cubicBezTo>
                  <a:cubicBezTo>
                    <a:pt x="130" y="237"/>
                    <a:pt x="133" y="246"/>
                    <a:pt x="124" y="238"/>
                  </a:cubicBezTo>
                  <a:cubicBezTo>
                    <a:pt x="124" y="238"/>
                    <a:pt x="111" y="223"/>
                    <a:pt x="111" y="219"/>
                  </a:cubicBezTo>
                  <a:cubicBezTo>
                    <a:pt x="111" y="219"/>
                    <a:pt x="106" y="218"/>
                    <a:pt x="106" y="219"/>
                  </a:cubicBezTo>
                  <a:cubicBezTo>
                    <a:pt x="106" y="219"/>
                    <a:pt x="102" y="252"/>
                    <a:pt x="101" y="258"/>
                  </a:cubicBezTo>
                  <a:cubicBezTo>
                    <a:pt x="99" y="264"/>
                    <a:pt x="91" y="300"/>
                    <a:pt x="91" y="305"/>
                  </a:cubicBezTo>
                  <a:cubicBezTo>
                    <a:pt x="92" y="310"/>
                    <a:pt x="90" y="316"/>
                    <a:pt x="89" y="319"/>
                  </a:cubicBezTo>
                  <a:cubicBezTo>
                    <a:pt x="88" y="322"/>
                    <a:pt x="87" y="332"/>
                    <a:pt x="86" y="335"/>
                  </a:cubicBezTo>
                  <a:cubicBezTo>
                    <a:pt x="86" y="338"/>
                    <a:pt x="82" y="352"/>
                    <a:pt x="79" y="356"/>
                  </a:cubicBezTo>
                  <a:cubicBezTo>
                    <a:pt x="79" y="356"/>
                    <a:pt x="77" y="362"/>
                    <a:pt x="77" y="367"/>
                  </a:cubicBezTo>
                  <a:cubicBezTo>
                    <a:pt x="77" y="372"/>
                    <a:pt x="79" y="377"/>
                    <a:pt x="79" y="380"/>
                  </a:cubicBezTo>
                  <a:cubicBezTo>
                    <a:pt x="78" y="382"/>
                    <a:pt x="78" y="397"/>
                    <a:pt x="75" y="398"/>
                  </a:cubicBezTo>
                  <a:cubicBezTo>
                    <a:pt x="75" y="398"/>
                    <a:pt x="77" y="407"/>
                    <a:pt x="79" y="408"/>
                  </a:cubicBezTo>
                  <a:cubicBezTo>
                    <a:pt x="80" y="409"/>
                    <a:pt x="85" y="415"/>
                    <a:pt x="87" y="417"/>
                  </a:cubicBezTo>
                  <a:cubicBezTo>
                    <a:pt x="87" y="417"/>
                    <a:pt x="96" y="423"/>
                    <a:pt x="99" y="424"/>
                  </a:cubicBezTo>
                  <a:cubicBezTo>
                    <a:pt x="99" y="424"/>
                    <a:pt x="110" y="426"/>
                    <a:pt x="103" y="431"/>
                  </a:cubicBezTo>
                  <a:cubicBezTo>
                    <a:pt x="103" y="431"/>
                    <a:pt x="90" y="435"/>
                    <a:pt x="79" y="432"/>
                  </a:cubicBezTo>
                  <a:cubicBezTo>
                    <a:pt x="79" y="432"/>
                    <a:pt x="66" y="428"/>
                    <a:pt x="65" y="426"/>
                  </a:cubicBezTo>
                  <a:cubicBezTo>
                    <a:pt x="65" y="426"/>
                    <a:pt x="58" y="424"/>
                    <a:pt x="56" y="426"/>
                  </a:cubicBezTo>
                  <a:cubicBezTo>
                    <a:pt x="56" y="426"/>
                    <a:pt x="69" y="446"/>
                    <a:pt x="65" y="452"/>
                  </a:cubicBezTo>
                  <a:cubicBezTo>
                    <a:pt x="65" y="452"/>
                    <a:pt x="51" y="462"/>
                    <a:pt x="39" y="448"/>
                  </a:cubicBezTo>
                  <a:cubicBezTo>
                    <a:pt x="39" y="448"/>
                    <a:pt x="38" y="445"/>
                    <a:pt x="38" y="443"/>
                  </a:cubicBezTo>
                  <a:cubicBezTo>
                    <a:pt x="38" y="441"/>
                    <a:pt x="37" y="438"/>
                    <a:pt x="35" y="438"/>
                  </a:cubicBezTo>
                  <a:cubicBezTo>
                    <a:pt x="35" y="438"/>
                    <a:pt x="33" y="430"/>
                    <a:pt x="35" y="428"/>
                  </a:cubicBezTo>
                  <a:cubicBezTo>
                    <a:pt x="35" y="428"/>
                    <a:pt x="32" y="424"/>
                    <a:pt x="30" y="422"/>
                  </a:cubicBezTo>
                  <a:cubicBezTo>
                    <a:pt x="28" y="420"/>
                    <a:pt x="26" y="419"/>
                    <a:pt x="26" y="415"/>
                  </a:cubicBezTo>
                  <a:cubicBezTo>
                    <a:pt x="27" y="412"/>
                    <a:pt x="28" y="413"/>
                    <a:pt x="28" y="410"/>
                  </a:cubicBezTo>
                  <a:cubicBezTo>
                    <a:pt x="29" y="406"/>
                    <a:pt x="27" y="398"/>
                    <a:pt x="26" y="392"/>
                  </a:cubicBezTo>
                  <a:cubicBezTo>
                    <a:pt x="25" y="386"/>
                    <a:pt x="24" y="376"/>
                    <a:pt x="25" y="368"/>
                  </a:cubicBezTo>
                  <a:cubicBezTo>
                    <a:pt x="25" y="360"/>
                    <a:pt x="24" y="343"/>
                    <a:pt x="25" y="339"/>
                  </a:cubicBezTo>
                  <a:cubicBezTo>
                    <a:pt x="26" y="334"/>
                    <a:pt x="27" y="326"/>
                    <a:pt x="28" y="320"/>
                  </a:cubicBezTo>
                  <a:cubicBezTo>
                    <a:pt x="29" y="313"/>
                    <a:pt x="30" y="305"/>
                    <a:pt x="30" y="299"/>
                  </a:cubicBezTo>
                  <a:cubicBezTo>
                    <a:pt x="30" y="294"/>
                    <a:pt x="29" y="267"/>
                    <a:pt x="27" y="265"/>
                  </a:cubicBezTo>
                  <a:cubicBezTo>
                    <a:pt x="27" y="265"/>
                    <a:pt x="19" y="261"/>
                    <a:pt x="18" y="258"/>
                  </a:cubicBezTo>
                  <a:cubicBezTo>
                    <a:pt x="18" y="258"/>
                    <a:pt x="11" y="256"/>
                    <a:pt x="11" y="238"/>
                  </a:cubicBezTo>
                  <a:cubicBezTo>
                    <a:pt x="5" y="238"/>
                    <a:pt x="5" y="238"/>
                    <a:pt x="5" y="238"/>
                  </a:cubicBezTo>
                  <a:cubicBezTo>
                    <a:pt x="5" y="238"/>
                    <a:pt x="0" y="170"/>
                    <a:pt x="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6" name="Freeform 50"/>
            <p:cNvSpPr>
              <a:spLocks noChangeArrowheads="1"/>
            </p:cNvSpPr>
            <p:nvPr/>
          </p:nvSpPr>
          <p:spPr bwMode="auto">
            <a:xfrm>
              <a:off x="169862" y="16192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47" name="组合 116"/>
          <p:cNvGrpSpPr/>
          <p:nvPr/>
        </p:nvGrpSpPr>
        <p:grpSpPr>
          <a:xfrm>
            <a:off x="1359514" y="1562001"/>
            <a:ext cx="707263" cy="587690"/>
            <a:chOff x="0" y="0"/>
            <a:chExt cx="1382712" cy="1149350"/>
          </a:xfrm>
          <a:solidFill>
            <a:schemeClr val="accent3"/>
          </a:solidFill>
          <a:effectLst/>
        </p:grpSpPr>
        <p:sp>
          <p:nvSpPr>
            <p:cNvPr id="248" name="Freeform 94"/>
            <p:cNvSpPr>
              <a:spLocks noEditPoints="1" noChangeArrowheads="1"/>
            </p:cNvSpPr>
            <p:nvPr/>
          </p:nvSpPr>
          <p:spPr bwMode="auto">
            <a:xfrm>
              <a:off x="0" y="38100"/>
              <a:ext cx="962025" cy="962025"/>
            </a:xfrm>
            <a:custGeom>
              <a:avLst/>
              <a:gdLst>
                <a:gd name="T0" fmla="*/ 0 w 347"/>
                <a:gd name="T1" fmla="*/ 173 h 346"/>
                <a:gd name="T2" fmla="*/ 347 w 347"/>
                <a:gd name="T3" fmla="*/ 173 h 346"/>
                <a:gd name="T4" fmla="*/ 316 w 347"/>
                <a:gd name="T5" fmla="*/ 237 h 346"/>
                <a:gd name="T6" fmla="*/ 290 w 347"/>
                <a:gd name="T7" fmla="*/ 277 h 346"/>
                <a:gd name="T8" fmla="*/ 237 w 347"/>
                <a:gd name="T9" fmla="*/ 291 h 346"/>
                <a:gd name="T10" fmla="*/ 239 w 347"/>
                <a:gd name="T11" fmla="*/ 225 h 346"/>
                <a:gd name="T12" fmla="*/ 207 w 347"/>
                <a:gd name="T13" fmla="*/ 225 h 346"/>
                <a:gd name="T14" fmla="*/ 207 w 347"/>
                <a:gd name="T15" fmla="*/ 177 h 346"/>
                <a:gd name="T16" fmla="*/ 265 w 347"/>
                <a:gd name="T17" fmla="*/ 176 h 346"/>
                <a:gd name="T18" fmla="*/ 306 w 347"/>
                <a:gd name="T19" fmla="*/ 194 h 346"/>
                <a:gd name="T20" fmla="*/ 318 w 347"/>
                <a:gd name="T21" fmla="*/ 200 h 346"/>
                <a:gd name="T22" fmla="*/ 308 w 347"/>
                <a:gd name="T23" fmla="*/ 164 h 346"/>
                <a:gd name="T24" fmla="*/ 304 w 347"/>
                <a:gd name="T25" fmla="*/ 151 h 346"/>
                <a:gd name="T26" fmla="*/ 287 w 347"/>
                <a:gd name="T27" fmla="*/ 144 h 346"/>
                <a:gd name="T28" fmla="*/ 269 w 347"/>
                <a:gd name="T29" fmla="*/ 150 h 346"/>
                <a:gd name="T30" fmla="*/ 253 w 347"/>
                <a:gd name="T31" fmla="*/ 148 h 346"/>
                <a:gd name="T32" fmla="*/ 240 w 347"/>
                <a:gd name="T33" fmla="*/ 138 h 346"/>
                <a:gd name="T34" fmla="*/ 219 w 347"/>
                <a:gd name="T35" fmla="*/ 154 h 346"/>
                <a:gd name="T36" fmla="*/ 234 w 347"/>
                <a:gd name="T37" fmla="*/ 128 h 346"/>
                <a:gd name="T38" fmla="*/ 225 w 347"/>
                <a:gd name="T39" fmla="*/ 117 h 346"/>
                <a:gd name="T40" fmla="*/ 252 w 347"/>
                <a:gd name="T41" fmla="*/ 108 h 346"/>
                <a:gd name="T42" fmla="*/ 277 w 347"/>
                <a:gd name="T43" fmla="*/ 79 h 346"/>
                <a:gd name="T44" fmla="*/ 255 w 347"/>
                <a:gd name="T45" fmla="*/ 95 h 346"/>
                <a:gd name="T46" fmla="*/ 258 w 347"/>
                <a:gd name="T47" fmla="*/ 70 h 346"/>
                <a:gd name="T48" fmla="*/ 282 w 347"/>
                <a:gd name="T49" fmla="*/ 61 h 346"/>
                <a:gd name="T50" fmla="*/ 316 w 347"/>
                <a:gd name="T51" fmla="*/ 236 h 346"/>
                <a:gd name="T52" fmla="*/ 145 w 347"/>
                <a:gd name="T53" fmla="*/ 296 h 346"/>
                <a:gd name="T54" fmla="*/ 99 w 347"/>
                <a:gd name="T55" fmla="*/ 311 h 346"/>
                <a:gd name="T56" fmla="*/ 87 w 347"/>
                <a:gd name="T57" fmla="*/ 273 h 346"/>
                <a:gd name="T58" fmla="*/ 72 w 347"/>
                <a:gd name="T59" fmla="*/ 219 h 346"/>
                <a:gd name="T60" fmla="*/ 38 w 347"/>
                <a:gd name="T61" fmla="*/ 177 h 346"/>
                <a:gd name="T62" fmla="*/ 114 w 347"/>
                <a:gd name="T63" fmla="*/ 29 h 346"/>
                <a:gd name="T64" fmla="*/ 112 w 347"/>
                <a:gd name="T65" fmla="*/ 57 h 346"/>
                <a:gd name="T66" fmla="*/ 132 w 347"/>
                <a:gd name="T67" fmla="*/ 82 h 346"/>
                <a:gd name="T68" fmla="*/ 102 w 347"/>
                <a:gd name="T69" fmla="*/ 69 h 346"/>
                <a:gd name="T70" fmla="*/ 79 w 347"/>
                <a:gd name="T71" fmla="*/ 92 h 346"/>
                <a:gd name="T72" fmla="*/ 105 w 347"/>
                <a:gd name="T73" fmla="*/ 107 h 346"/>
                <a:gd name="T74" fmla="*/ 143 w 347"/>
                <a:gd name="T75" fmla="*/ 110 h 346"/>
                <a:gd name="T76" fmla="*/ 112 w 347"/>
                <a:gd name="T77" fmla="*/ 143 h 346"/>
                <a:gd name="T78" fmla="*/ 87 w 347"/>
                <a:gd name="T79" fmla="*/ 176 h 346"/>
                <a:gd name="T80" fmla="*/ 63 w 347"/>
                <a:gd name="T81" fmla="*/ 176 h 346"/>
                <a:gd name="T82" fmla="*/ 68 w 347"/>
                <a:gd name="T83" fmla="*/ 204 h 346"/>
                <a:gd name="T84" fmla="*/ 94 w 347"/>
                <a:gd name="T85" fmla="*/ 220 h 346"/>
                <a:gd name="T86" fmla="*/ 166 w 347"/>
                <a:gd name="T87" fmla="*/ 251 h 346"/>
                <a:gd name="T88" fmla="*/ 198 w 347"/>
                <a:gd name="T89" fmla="*/ 42 h 346"/>
                <a:gd name="T90" fmla="*/ 163 w 347"/>
                <a:gd name="T91" fmla="*/ 90 h 346"/>
                <a:gd name="T92" fmla="*/ 142 w 347"/>
                <a:gd name="T93" fmla="*/ 36 h 346"/>
                <a:gd name="T94" fmla="*/ 173 w 347"/>
                <a:gd name="T95" fmla="*/ 17 h 346"/>
                <a:gd name="T96" fmla="*/ 198 w 347"/>
                <a:gd name="T97" fmla="*/ 42 h 3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7"/>
                <a:gd name="T148" fmla="*/ 0 h 346"/>
                <a:gd name="T149" fmla="*/ 347 w 347"/>
                <a:gd name="T150" fmla="*/ 346 h 3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7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9"/>
                    <a:pt x="78" y="346"/>
                    <a:pt x="173" y="346"/>
                  </a:cubicBezTo>
                  <a:cubicBezTo>
                    <a:pt x="269" y="346"/>
                    <a:pt x="347" y="269"/>
                    <a:pt x="347" y="173"/>
                  </a:cubicBezTo>
                  <a:cubicBezTo>
                    <a:pt x="347" y="78"/>
                    <a:pt x="269" y="0"/>
                    <a:pt x="173" y="0"/>
                  </a:cubicBezTo>
                  <a:close/>
                  <a:moveTo>
                    <a:pt x="316" y="237"/>
                  </a:moveTo>
                  <a:cubicBezTo>
                    <a:pt x="309" y="238"/>
                    <a:pt x="301" y="247"/>
                    <a:pt x="295" y="258"/>
                  </a:cubicBezTo>
                  <a:cubicBezTo>
                    <a:pt x="289" y="267"/>
                    <a:pt x="290" y="271"/>
                    <a:pt x="290" y="277"/>
                  </a:cubicBezTo>
                  <a:cubicBezTo>
                    <a:pt x="276" y="293"/>
                    <a:pt x="259" y="306"/>
                    <a:pt x="240" y="315"/>
                  </a:cubicBezTo>
                  <a:cubicBezTo>
                    <a:pt x="238" y="310"/>
                    <a:pt x="237" y="299"/>
                    <a:pt x="237" y="291"/>
                  </a:cubicBezTo>
                  <a:cubicBezTo>
                    <a:pt x="237" y="279"/>
                    <a:pt x="247" y="274"/>
                    <a:pt x="247" y="270"/>
                  </a:cubicBezTo>
                  <a:cubicBezTo>
                    <a:pt x="247" y="265"/>
                    <a:pt x="240" y="238"/>
                    <a:pt x="239" y="225"/>
                  </a:cubicBezTo>
                  <a:cubicBezTo>
                    <a:pt x="239" y="225"/>
                    <a:pt x="225" y="228"/>
                    <a:pt x="221" y="228"/>
                  </a:cubicBezTo>
                  <a:cubicBezTo>
                    <a:pt x="216" y="228"/>
                    <a:pt x="212" y="225"/>
                    <a:pt x="207" y="225"/>
                  </a:cubicBezTo>
                  <a:cubicBezTo>
                    <a:pt x="202" y="225"/>
                    <a:pt x="198" y="217"/>
                    <a:pt x="194" y="207"/>
                  </a:cubicBezTo>
                  <a:cubicBezTo>
                    <a:pt x="191" y="197"/>
                    <a:pt x="207" y="177"/>
                    <a:pt x="207" y="177"/>
                  </a:cubicBezTo>
                  <a:cubicBezTo>
                    <a:pt x="207" y="177"/>
                    <a:pt x="217" y="169"/>
                    <a:pt x="225" y="166"/>
                  </a:cubicBezTo>
                  <a:cubicBezTo>
                    <a:pt x="234" y="163"/>
                    <a:pt x="240" y="166"/>
                    <a:pt x="265" y="176"/>
                  </a:cubicBezTo>
                  <a:cubicBezTo>
                    <a:pt x="265" y="176"/>
                    <a:pt x="291" y="177"/>
                    <a:pt x="300" y="179"/>
                  </a:cubicBezTo>
                  <a:cubicBezTo>
                    <a:pt x="308" y="181"/>
                    <a:pt x="306" y="189"/>
                    <a:pt x="306" y="194"/>
                  </a:cubicBezTo>
                  <a:cubicBezTo>
                    <a:pt x="306" y="199"/>
                    <a:pt x="308" y="212"/>
                    <a:pt x="308" y="212"/>
                  </a:cubicBezTo>
                  <a:cubicBezTo>
                    <a:pt x="318" y="200"/>
                    <a:pt x="318" y="200"/>
                    <a:pt x="318" y="200"/>
                  </a:cubicBezTo>
                  <a:cubicBezTo>
                    <a:pt x="324" y="184"/>
                    <a:pt x="324" y="184"/>
                    <a:pt x="324" y="184"/>
                  </a:cubicBezTo>
                  <a:cubicBezTo>
                    <a:pt x="324" y="184"/>
                    <a:pt x="309" y="171"/>
                    <a:pt x="308" y="164"/>
                  </a:cubicBezTo>
                  <a:cubicBezTo>
                    <a:pt x="306" y="158"/>
                    <a:pt x="300" y="163"/>
                    <a:pt x="285" y="154"/>
                  </a:cubicBezTo>
                  <a:cubicBezTo>
                    <a:pt x="285" y="154"/>
                    <a:pt x="295" y="153"/>
                    <a:pt x="304" y="151"/>
                  </a:cubicBezTo>
                  <a:cubicBezTo>
                    <a:pt x="314" y="149"/>
                    <a:pt x="321" y="156"/>
                    <a:pt x="312" y="141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78" y="148"/>
                    <a:pt x="278" y="148"/>
                    <a:pt x="278" y="148"/>
                  </a:cubicBezTo>
                  <a:cubicBezTo>
                    <a:pt x="278" y="148"/>
                    <a:pt x="277" y="160"/>
                    <a:pt x="269" y="150"/>
                  </a:cubicBezTo>
                  <a:cubicBezTo>
                    <a:pt x="269" y="150"/>
                    <a:pt x="267" y="151"/>
                    <a:pt x="261" y="153"/>
                  </a:cubicBezTo>
                  <a:cubicBezTo>
                    <a:pt x="253" y="148"/>
                    <a:pt x="253" y="148"/>
                    <a:pt x="253" y="148"/>
                  </a:cubicBezTo>
                  <a:cubicBezTo>
                    <a:pt x="253" y="148"/>
                    <a:pt x="241" y="153"/>
                    <a:pt x="243" y="143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35" y="151"/>
                    <a:pt x="235" y="151"/>
                    <a:pt x="235" y="151"/>
                  </a:cubicBezTo>
                  <a:cubicBezTo>
                    <a:pt x="235" y="151"/>
                    <a:pt x="224" y="154"/>
                    <a:pt x="219" y="154"/>
                  </a:cubicBezTo>
                  <a:cubicBezTo>
                    <a:pt x="214" y="154"/>
                    <a:pt x="217" y="141"/>
                    <a:pt x="217" y="141"/>
                  </a:cubicBezTo>
                  <a:cubicBezTo>
                    <a:pt x="217" y="141"/>
                    <a:pt x="229" y="140"/>
                    <a:pt x="234" y="128"/>
                  </a:cubicBezTo>
                  <a:cubicBezTo>
                    <a:pt x="239" y="117"/>
                    <a:pt x="240" y="117"/>
                    <a:pt x="240" y="117"/>
                  </a:cubicBezTo>
                  <a:cubicBezTo>
                    <a:pt x="240" y="117"/>
                    <a:pt x="240" y="117"/>
                    <a:pt x="225" y="117"/>
                  </a:cubicBezTo>
                  <a:cubicBezTo>
                    <a:pt x="211" y="117"/>
                    <a:pt x="225" y="100"/>
                    <a:pt x="230" y="100"/>
                  </a:cubicBezTo>
                  <a:cubicBezTo>
                    <a:pt x="235" y="100"/>
                    <a:pt x="242" y="108"/>
                    <a:pt x="252" y="108"/>
                  </a:cubicBezTo>
                  <a:cubicBezTo>
                    <a:pt x="252" y="108"/>
                    <a:pt x="265" y="115"/>
                    <a:pt x="275" y="108"/>
                  </a:cubicBezTo>
                  <a:cubicBezTo>
                    <a:pt x="285" y="102"/>
                    <a:pt x="278" y="92"/>
                    <a:pt x="277" y="79"/>
                  </a:cubicBezTo>
                  <a:cubicBezTo>
                    <a:pt x="275" y="65"/>
                    <a:pt x="267" y="77"/>
                    <a:pt x="265" y="90"/>
                  </a:cubicBezTo>
                  <a:cubicBezTo>
                    <a:pt x="263" y="103"/>
                    <a:pt x="255" y="95"/>
                    <a:pt x="255" y="95"/>
                  </a:cubicBezTo>
                  <a:cubicBezTo>
                    <a:pt x="244" y="82"/>
                    <a:pt x="244" y="82"/>
                    <a:pt x="244" y="82"/>
                  </a:cubicBezTo>
                  <a:cubicBezTo>
                    <a:pt x="244" y="82"/>
                    <a:pt x="252" y="70"/>
                    <a:pt x="258" y="70"/>
                  </a:cubicBezTo>
                  <a:cubicBezTo>
                    <a:pt x="265" y="70"/>
                    <a:pt x="270" y="52"/>
                    <a:pt x="270" y="52"/>
                  </a:cubicBezTo>
                  <a:cubicBezTo>
                    <a:pt x="270" y="52"/>
                    <a:pt x="275" y="55"/>
                    <a:pt x="282" y="61"/>
                  </a:cubicBezTo>
                  <a:cubicBezTo>
                    <a:pt x="311" y="89"/>
                    <a:pt x="330" y="129"/>
                    <a:pt x="330" y="173"/>
                  </a:cubicBezTo>
                  <a:cubicBezTo>
                    <a:pt x="330" y="196"/>
                    <a:pt x="325" y="217"/>
                    <a:pt x="316" y="236"/>
                  </a:cubicBezTo>
                  <a:cubicBezTo>
                    <a:pt x="316" y="236"/>
                    <a:pt x="316" y="237"/>
                    <a:pt x="316" y="237"/>
                  </a:cubicBezTo>
                  <a:close/>
                  <a:moveTo>
                    <a:pt x="145" y="296"/>
                  </a:moveTo>
                  <a:cubicBezTo>
                    <a:pt x="134" y="309"/>
                    <a:pt x="131" y="318"/>
                    <a:pt x="129" y="323"/>
                  </a:cubicBezTo>
                  <a:cubicBezTo>
                    <a:pt x="118" y="320"/>
                    <a:pt x="108" y="316"/>
                    <a:pt x="99" y="311"/>
                  </a:cubicBezTo>
                  <a:cubicBezTo>
                    <a:pt x="99" y="310"/>
                    <a:pt x="99" y="309"/>
                    <a:pt x="99" y="307"/>
                  </a:cubicBezTo>
                  <a:cubicBezTo>
                    <a:pt x="99" y="298"/>
                    <a:pt x="99" y="291"/>
                    <a:pt x="87" y="273"/>
                  </a:cubicBezTo>
                  <a:cubicBezTo>
                    <a:pt x="76" y="255"/>
                    <a:pt x="84" y="245"/>
                    <a:pt x="91" y="242"/>
                  </a:cubicBezTo>
                  <a:cubicBezTo>
                    <a:pt x="97" y="238"/>
                    <a:pt x="97" y="228"/>
                    <a:pt x="72" y="219"/>
                  </a:cubicBezTo>
                  <a:cubicBezTo>
                    <a:pt x="67" y="216"/>
                    <a:pt x="61" y="207"/>
                    <a:pt x="46" y="209"/>
                  </a:cubicBezTo>
                  <a:cubicBezTo>
                    <a:pt x="31" y="210"/>
                    <a:pt x="40" y="189"/>
                    <a:pt x="38" y="177"/>
                  </a:cubicBezTo>
                  <a:cubicBezTo>
                    <a:pt x="36" y="168"/>
                    <a:pt x="29" y="163"/>
                    <a:pt x="18" y="158"/>
                  </a:cubicBezTo>
                  <a:cubicBezTo>
                    <a:pt x="23" y="100"/>
                    <a:pt x="61" y="50"/>
                    <a:pt x="114" y="29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2" y="44"/>
                    <a:pt x="112" y="57"/>
                  </a:cubicBezTo>
                  <a:cubicBezTo>
                    <a:pt x="114" y="62"/>
                    <a:pt x="112" y="57"/>
                    <a:pt x="133" y="70"/>
                  </a:cubicBezTo>
                  <a:cubicBezTo>
                    <a:pt x="141" y="75"/>
                    <a:pt x="133" y="77"/>
                    <a:pt x="132" y="82"/>
                  </a:cubicBezTo>
                  <a:cubicBezTo>
                    <a:pt x="130" y="87"/>
                    <a:pt x="123" y="82"/>
                    <a:pt x="114" y="75"/>
                  </a:cubicBezTo>
                  <a:cubicBezTo>
                    <a:pt x="114" y="75"/>
                    <a:pt x="114" y="75"/>
                    <a:pt x="102" y="69"/>
                  </a:cubicBezTo>
                  <a:cubicBezTo>
                    <a:pt x="94" y="74"/>
                    <a:pt x="102" y="69"/>
                    <a:pt x="94" y="84"/>
                  </a:cubicBezTo>
                  <a:cubicBezTo>
                    <a:pt x="94" y="84"/>
                    <a:pt x="87" y="85"/>
                    <a:pt x="79" y="92"/>
                  </a:cubicBezTo>
                  <a:cubicBezTo>
                    <a:pt x="71" y="98"/>
                    <a:pt x="86" y="105"/>
                    <a:pt x="100" y="121"/>
                  </a:cubicBezTo>
                  <a:cubicBezTo>
                    <a:pt x="105" y="126"/>
                    <a:pt x="104" y="112"/>
                    <a:pt x="105" y="107"/>
                  </a:cubicBezTo>
                  <a:cubicBezTo>
                    <a:pt x="107" y="102"/>
                    <a:pt x="110" y="100"/>
                    <a:pt x="125" y="98"/>
                  </a:cubicBezTo>
                  <a:cubicBezTo>
                    <a:pt x="130" y="98"/>
                    <a:pt x="133" y="107"/>
                    <a:pt x="143" y="110"/>
                  </a:cubicBezTo>
                  <a:cubicBezTo>
                    <a:pt x="153" y="113"/>
                    <a:pt x="142" y="120"/>
                    <a:pt x="125" y="138"/>
                  </a:cubicBezTo>
                  <a:cubicBezTo>
                    <a:pt x="121" y="143"/>
                    <a:pt x="112" y="143"/>
                    <a:pt x="112" y="143"/>
                  </a:cubicBezTo>
                  <a:cubicBezTo>
                    <a:pt x="112" y="143"/>
                    <a:pt x="104" y="151"/>
                    <a:pt x="97" y="156"/>
                  </a:cubicBezTo>
                  <a:cubicBezTo>
                    <a:pt x="91" y="161"/>
                    <a:pt x="89" y="164"/>
                    <a:pt x="87" y="176"/>
                  </a:cubicBezTo>
                  <a:cubicBezTo>
                    <a:pt x="86" y="187"/>
                    <a:pt x="81" y="182"/>
                    <a:pt x="76" y="176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63" y="176"/>
                    <a:pt x="56" y="184"/>
                    <a:pt x="54" y="197"/>
                  </a:cubicBezTo>
                  <a:cubicBezTo>
                    <a:pt x="54" y="197"/>
                    <a:pt x="61" y="204"/>
                    <a:pt x="68" y="204"/>
                  </a:cubicBezTo>
                  <a:cubicBezTo>
                    <a:pt x="74" y="204"/>
                    <a:pt x="84" y="210"/>
                    <a:pt x="84" y="210"/>
                  </a:cubicBezTo>
                  <a:cubicBezTo>
                    <a:pt x="84" y="210"/>
                    <a:pt x="86" y="220"/>
                    <a:pt x="94" y="220"/>
                  </a:cubicBezTo>
                  <a:cubicBezTo>
                    <a:pt x="102" y="220"/>
                    <a:pt x="119" y="219"/>
                    <a:pt x="127" y="228"/>
                  </a:cubicBezTo>
                  <a:cubicBezTo>
                    <a:pt x="135" y="238"/>
                    <a:pt x="142" y="240"/>
                    <a:pt x="166" y="251"/>
                  </a:cubicBezTo>
                  <a:cubicBezTo>
                    <a:pt x="191" y="263"/>
                    <a:pt x="163" y="274"/>
                    <a:pt x="145" y="296"/>
                  </a:cubicBezTo>
                  <a:close/>
                  <a:moveTo>
                    <a:pt x="198" y="42"/>
                  </a:moveTo>
                  <a:cubicBezTo>
                    <a:pt x="194" y="52"/>
                    <a:pt x="193" y="62"/>
                    <a:pt x="181" y="69"/>
                  </a:cubicBezTo>
                  <a:cubicBezTo>
                    <a:pt x="170" y="75"/>
                    <a:pt x="163" y="90"/>
                    <a:pt x="163" y="90"/>
                  </a:cubicBezTo>
                  <a:cubicBezTo>
                    <a:pt x="145" y="93"/>
                    <a:pt x="150" y="59"/>
                    <a:pt x="148" y="52"/>
                  </a:cubicBezTo>
                  <a:cubicBezTo>
                    <a:pt x="146" y="46"/>
                    <a:pt x="150" y="39"/>
                    <a:pt x="142" y="36"/>
                  </a:cubicBezTo>
                  <a:cubicBezTo>
                    <a:pt x="134" y="33"/>
                    <a:pt x="129" y="33"/>
                    <a:pt x="131" y="23"/>
                  </a:cubicBezTo>
                  <a:cubicBezTo>
                    <a:pt x="145" y="19"/>
                    <a:pt x="159" y="17"/>
                    <a:pt x="173" y="17"/>
                  </a:cubicBezTo>
                  <a:cubicBezTo>
                    <a:pt x="182" y="17"/>
                    <a:pt x="190" y="18"/>
                    <a:pt x="198" y="19"/>
                  </a:cubicBezTo>
                  <a:cubicBezTo>
                    <a:pt x="198" y="22"/>
                    <a:pt x="200" y="34"/>
                    <a:pt x="19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9" name="Freeform 95"/>
            <p:cNvSpPr>
              <a:spLocks noChangeArrowheads="1"/>
            </p:cNvSpPr>
            <p:nvPr/>
          </p:nvSpPr>
          <p:spPr bwMode="auto">
            <a:xfrm>
              <a:off x="1135062" y="26987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0" name="Freeform 96"/>
            <p:cNvSpPr>
              <a:spLocks noChangeArrowheads="1"/>
            </p:cNvSpPr>
            <p:nvPr/>
          </p:nvSpPr>
          <p:spPr bwMode="auto">
            <a:xfrm>
              <a:off x="193675" y="371475"/>
              <a:ext cx="225425" cy="76200"/>
            </a:xfrm>
            <a:custGeom>
              <a:avLst/>
              <a:gdLst>
                <a:gd name="T0" fmla="*/ 80 w 81"/>
                <a:gd name="T1" fmla="*/ 24 h 27"/>
                <a:gd name="T2" fmla="*/ 0 w 81"/>
                <a:gd name="T3" fmla="*/ 0 h 27"/>
                <a:gd name="T4" fmla="*/ 0 w 81"/>
                <a:gd name="T5" fmla="*/ 1 h 27"/>
                <a:gd name="T6" fmla="*/ 1 w 81"/>
                <a:gd name="T7" fmla="*/ 3 h 27"/>
                <a:gd name="T8" fmla="*/ 80 w 81"/>
                <a:gd name="T9" fmla="*/ 27 h 27"/>
                <a:gd name="T10" fmla="*/ 81 w 81"/>
                <a:gd name="T11" fmla="*/ 26 h 27"/>
                <a:gd name="T12" fmla="*/ 80 w 81"/>
                <a:gd name="T13" fmla="*/ 24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27"/>
                <a:gd name="T23" fmla="*/ 81 w 81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27">
                  <a:moveTo>
                    <a:pt x="80" y="2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1" y="27"/>
                    <a:pt x="81" y="26"/>
                    <a:pt x="81" y="26"/>
                  </a:cubicBezTo>
                  <a:cubicBezTo>
                    <a:pt x="81" y="25"/>
                    <a:pt x="80" y="24"/>
                    <a:pt x="8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1" name="Freeform 97"/>
            <p:cNvSpPr>
              <a:spLocks noChangeArrowheads="1"/>
            </p:cNvSpPr>
            <p:nvPr/>
          </p:nvSpPr>
          <p:spPr bwMode="auto">
            <a:xfrm>
              <a:off x="987425" y="32226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2" name="Freeform 98"/>
            <p:cNvSpPr>
              <a:spLocks noChangeArrowheads="1"/>
            </p:cNvSpPr>
            <p:nvPr/>
          </p:nvSpPr>
          <p:spPr bwMode="auto">
            <a:xfrm>
              <a:off x="307975" y="0"/>
              <a:ext cx="1074737" cy="1149350"/>
            </a:xfrm>
            <a:custGeom>
              <a:avLst/>
              <a:gdLst>
                <a:gd name="T0" fmla="*/ 187 w 387"/>
                <a:gd name="T1" fmla="*/ 285 h 414"/>
                <a:gd name="T2" fmla="*/ 188 w 387"/>
                <a:gd name="T3" fmla="*/ 381 h 414"/>
                <a:gd name="T4" fmla="*/ 216 w 387"/>
                <a:gd name="T5" fmla="*/ 351 h 414"/>
                <a:gd name="T6" fmla="*/ 225 w 387"/>
                <a:gd name="T7" fmla="*/ 414 h 414"/>
                <a:gd name="T8" fmla="*/ 357 w 387"/>
                <a:gd name="T9" fmla="*/ 414 h 414"/>
                <a:gd name="T10" fmla="*/ 378 w 387"/>
                <a:gd name="T11" fmla="*/ 381 h 414"/>
                <a:gd name="T12" fmla="*/ 376 w 387"/>
                <a:gd name="T13" fmla="*/ 192 h 414"/>
                <a:gd name="T14" fmla="*/ 365 w 387"/>
                <a:gd name="T15" fmla="*/ 140 h 414"/>
                <a:gd name="T16" fmla="*/ 306 w 387"/>
                <a:gd name="T17" fmla="*/ 110 h 414"/>
                <a:gd name="T18" fmla="*/ 289 w 387"/>
                <a:gd name="T19" fmla="*/ 93 h 414"/>
                <a:gd name="T20" fmla="*/ 293 w 387"/>
                <a:gd name="T21" fmla="*/ 97 h 414"/>
                <a:gd name="T22" fmla="*/ 259 w 387"/>
                <a:gd name="T23" fmla="*/ 200 h 414"/>
                <a:gd name="T24" fmla="*/ 269 w 387"/>
                <a:gd name="T25" fmla="*/ 134 h 414"/>
                <a:gd name="T26" fmla="*/ 289 w 387"/>
                <a:gd name="T27" fmla="*/ 93 h 414"/>
                <a:gd name="T28" fmla="*/ 285 w 387"/>
                <a:gd name="T29" fmla="*/ 92 h 414"/>
                <a:gd name="T30" fmla="*/ 288 w 387"/>
                <a:gd name="T31" fmla="*/ 75 h 414"/>
                <a:gd name="T32" fmla="*/ 287 w 387"/>
                <a:gd name="T33" fmla="*/ 49 h 414"/>
                <a:gd name="T34" fmla="*/ 217 w 387"/>
                <a:gd name="T35" fmla="*/ 46 h 414"/>
                <a:gd name="T36" fmla="*/ 242 w 387"/>
                <a:gd name="T37" fmla="*/ 107 h 414"/>
                <a:gd name="T38" fmla="*/ 247 w 387"/>
                <a:gd name="T39" fmla="*/ 116 h 414"/>
                <a:gd name="T40" fmla="*/ 248 w 387"/>
                <a:gd name="T41" fmla="*/ 141 h 414"/>
                <a:gd name="T42" fmla="*/ 235 w 387"/>
                <a:gd name="T43" fmla="*/ 230 h 414"/>
                <a:gd name="T44" fmla="*/ 244 w 387"/>
                <a:gd name="T45" fmla="*/ 310 h 414"/>
                <a:gd name="T46" fmla="*/ 250 w 387"/>
                <a:gd name="T47" fmla="*/ 318 h 414"/>
                <a:gd name="T48" fmla="*/ 217 w 387"/>
                <a:gd name="T49" fmla="*/ 304 h 414"/>
                <a:gd name="T50" fmla="*/ 217 w 387"/>
                <a:gd name="T51" fmla="*/ 291 h 414"/>
                <a:gd name="T52" fmla="*/ 217 w 387"/>
                <a:gd name="T53" fmla="*/ 274 h 414"/>
                <a:gd name="T54" fmla="*/ 220 w 387"/>
                <a:gd name="T55" fmla="*/ 246 h 414"/>
                <a:gd name="T56" fmla="*/ 223 w 387"/>
                <a:gd name="T57" fmla="*/ 225 h 414"/>
                <a:gd name="T58" fmla="*/ 244 w 387"/>
                <a:gd name="T59" fmla="*/ 140 h 414"/>
                <a:gd name="T60" fmla="*/ 199 w 387"/>
                <a:gd name="T61" fmla="*/ 137 h 414"/>
                <a:gd name="T62" fmla="*/ 182 w 387"/>
                <a:gd name="T63" fmla="*/ 158 h 414"/>
                <a:gd name="T64" fmla="*/ 152 w 387"/>
                <a:gd name="T65" fmla="*/ 170 h 414"/>
                <a:gd name="T66" fmla="*/ 40 w 387"/>
                <a:gd name="T67" fmla="*/ 157 h 414"/>
                <a:gd name="T68" fmla="*/ 16 w 387"/>
                <a:gd name="T69" fmla="*/ 144 h 414"/>
                <a:gd name="T70" fmla="*/ 12 w 387"/>
                <a:gd name="T71" fmla="*/ 152 h 414"/>
                <a:gd name="T72" fmla="*/ 9 w 387"/>
                <a:gd name="T73" fmla="*/ 178 h 414"/>
                <a:gd name="T74" fmla="*/ 29 w 387"/>
                <a:gd name="T75" fmla="*/ 193 h 414"/>
                <a:gd name="T76" fmla="*/ 42 w 387"/>
                <a:gd name="T77" fmla="*/ 202 h 414"/>
                <a:gd name="T78" fmla="*/ 188 w 387"/>
                <a:gd name="T79" fmla="*/ 207 h 41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7"/>
                <a:gd name="T121" fmla="*/ 0 h 414"/>
                <a:gd name="T122" fmla="*/ 387 w 387"/>
                <a:gd name="T123" fmla="*/ 414 h 41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7" h="413">
                  <a:moveTo>
                    <a:pt x="188" y="207"/>
                  </a:moveTo>
                  <a:cubicBezTo>
                    <a:pt x="188" y="207"/>
                    <a:pt x="189" y="279"/>
                    <a:pt x="187" y="285"/>
                  </a:cubicBezTo>
                  <a:cubicBezTo>
                    <a:pt x="187" y="285"/>
                    <a:pt x="179" y="377"/>
                    <a:pt x="177" y="380"/>
                  </a:cubicBezTo>
                  <a:cubicBezTo>
                    <a:pt x="177" y="380"/>
                    <a:pt x="173" y="394"/>
                    <a:pt x="188" y="381"/>
                  </a:cubicBezTo>
                  <a:cubicBezTo>
                    <a:pt x="188" y="381"/>
                    <a:pt x="208" y="357"/>
                    <a:pt x="208" y="351"/>
                  </a:cubicBezTo>
                  <a:cubicBezTo>
                    <a:pt x="208" y="351"/>
                    <a:pt x="216" y="349"/>
                    <a:pt x="216" y="351"/>
                  </a:cubicBezTo>
                  <a:cubicBezTo>
                    <a:pt x="216" y="351"/>
                    <a:pt x="222" y="404"/>
                    <a:pt x="225" y="413"/>
                  </a:cubicBezTo>
                  <a:cubicBezTo>
                    <a:pt x="225" y="413"/>
                    <a:pt x="225" y="414"/>
                    <a:pt x="225" y="414"/>
                  </a:cubicBezTo>
                  <a:cubicBezTo>
                    <a:pt x="357" y="414"/>
                    <a:pt x="357" y="414"/>
                    <a:pt x="357" y="414"/>
                  </a:cubicBezTo>
                  <a:cubicBezTo>
                    <a:pt x="357" y="414"/>
                    <a:pt x="357" y="414"/>
                    <a:pt x="357" y="414"/>
                  </a:cubicBezTo>
                  <a:cubicBezTo>
                    <a:pt x="357" y="414"/>
                    <a:pt x="369" y="410"/>
                    <a:pt x="369" y="381"/>
                  </a:cubicBezTo>
                  <a:cubicBezTo>
                    <a:pt x="378" y="381"/>
                    <a:pt x="378" y="381"/>
                    <a:pt x="378" y="381"/>
                  </a:cubicBezTo>
                  <a:cubicBezTo>
                    <a:pt x="378" y="381"/>
                    <a:pt x="387" y="272"/>
                    <a:pt x="384" y="254"/>
                  </a:cubicBezTo>
                  <a:cubicBezTo>
                    <a:pt x="382" y="236"/>
                    <a:pt x="375" y="210"/>
                    <a:pt x="376" y="192"/>
                  </a:cubicBezTo>
                  <a:cubicBezTo>
                    <a:pt x="377" y="175"/>
                    <a:pt x="371" y="176"/>
                    <a:pt x="370" y="172"/>
                  </a:cubicBezTo>
                  <a:cubicBezTo>
                    <a:pt x="369" y="168"/>
                    <a:pt x="364" y="141"/>
                    <a:pt x="365" y="140"/>
                  </a:cubicBezTo>
                  <a:cubicBezTo>
                    <a:pt x="365" y="139"/>
                    <a:pt x="367" y="128"/>
                    <a:pt x="344" y="123"/>
                  </a:cubicBezTo>
                  <a:cubicBezTo>
                    <a:pt x="320" y="118"/>
                    <a:pt x="309" y="114"/>
                    <a:pt x="306" y="110"/>
                  </a:cubicBezTo>
                  <a:cubicBezTo>
                    <a:pt x="302" y="106"/>
                    <a:pt x="295" y="97"/>
                    <a:pt x="293" y="97"/>
                  </a:cubicBezTo>
                  <a:cubicBezTo>
                    <a:pt x="293" y="97"/>
                    <a:pt x="291" y="95"/>
                    <a:pt x="289" y="93"/>
                  </a:cubicBezTo>
                  <a:cubicBezTo>
                    <a:pt x="289" y="93"/>
                    <a:pt x="289" y="93"/>
                    <a:pt x="289" y="93"/>
                  </a:cubicBezTo>
                  <a:cubicBezTo>
                    <a:pt x="293" y="97"/>
                    <a:pt x="293" y="97"/>
                    <a:pt x="293" y="97"/>
                  </a:cubicBezTo>
                  <a:cubicBezTo>
                    <a:pt x="295" y="99"/>
                    <a:pt x="294" y="107"/>
                    <a:pt x="294" y="107"/>
                  </a:cubicBezTo>
                  <a:cubicBezTo>
                    <a:pt x="281" y="120"/>
                    <a:pt x="259" y="200"/>
                    <a:pt x="259" y="200"/>
                  </a:cubicBezTo>
                  <a:cubicBezTo>
                    <a:pt x="261" y="192"/>
                    <a:pt x="261" y="144"/>
                    <a:pt x="261" y="144"/>
                  </a:cubicBezTo>
                  <a:cubicBezTo>
                    <a:pt x="265" y="144"/>
                    <a:pt x="269" y="134"/>
                    <a:pt x="269" y="134"/>
                  </a:cubicBezTo>
                  <a:cubicBezTo>
                    <a:pt x="272" y="132"/>
                    <a:pt x="259" y="124"/>
                    <a:pt x="259" y="124"/>
                  </a:cubicBezTo>
                  <a:cubicBezTo>
                    <a:pt x="290" y="99"/>
                    <a:pt x="290" y="94"/>
                    <a:pt x="289" y="93"/>
                  </a:cubicBezTo>
                  <a:cubicBezTo>
                    <a:pt x="289" y="93"/>
                    <a:pt x="289" y="93"/>
                    <a:pt x="289" y="93"/>
                  </a:cubicBezTo>
                  <a:cubicBezTo>
                    <a:pt x="288" y="92"/>
                    <a:pt x="286" y="92"/>
                    <a:pt x="285" y="92"/>
                  </a:cubicBezTo>
                  <a:cubicBezTo>
                    <a:pt x="285" y="92"/>
                    <a:pt x="283" y="79"/>
                    <a:pt x="285" y="78"/>
                  </a:cubicBezTo>
                  <a:cubicBezTo>
                    <a:pt x="285" y="78"/>
                    <a:pt x="289" y="77"/>
                    <a:pt x="288" y="75"/>
                  </a:cubicBezTo>
                  <a:cubicBezTo>
                    <a:pt x="288" y="75"/>
                    <a:pt x="286" y="77"/>
                    <a:pt x="285" y="74"/>
                  </a:cubicBezTo>
                  <a:cubicBezTo>
                    <a:pt x="285" y="74"/>
                    <a:pt x="292" y="55"/>
                    <a:pt x="287" y="49"/>
                  </a:cubicBezTo>
                  <a:cubicBezTo>
                    <a:pt x="287" y="49"/>
                    <a:pt x="283" y="20"/>
                    <a:pt x="267" y="18"/>
                  </a:cubicBezTo>
                  <a:cubicBezTo>
                    <a:pt x="267" y="18"/>
                    <a:pt x="221" y="0"/>
                    <a:pt x="217" y="46"/>
                  </a:cubicBezTo>
                  <a:cubicBezTo>
                    <a:pt x="217" y="46"/>
                    <a:pt x="219" y="64"/>
                    <a:pt x="222" y="67"/>
                  </a:cubicBezTo>
                  <a:cubicBezTo>
                    <a:pt x="222" y="67"/>
                    <a:pt x="221" y="90"/>
                    <a:pt x="242" y="107"/>
                  </a:cubicBezTo>
                  <a:cubicBezTo>
                    <a:pt x="242" y="107"/>
                    <a:pt x="246" y="110"/>
                    <a:pt x="248" y="108"/>
                  </a:cubicBezTo>
                  <a:cubicBezTo>
                    <a:pt x="247" y="116"/>
                    <a:pt x="247" y="116"/>
                    <a:pt x="247" y="116"/>
                  </a:cubicBezTo>
                  <a:cubicBezTo>
                    <a:pt x="255" y="123"/>
                    <a:pt x="255" y="123"/>
                    <a:pt x="255" y="123"/>
                  </a:cubicBezTo>
                  <a:cubicBezTo>
                    <a:pt x="255" y="123"/>
                    <a:pt x="243" y="126"/>
                    <a:pt x="248" y="141"/>
                  </a:cubicBezTo>
                  <a:cubicBezTo>
                    <a:pt x="248" y="141"/>
                    <a:pt x="249" y="153"/>
                    <a:pt x="246" y="161"/>
                  </a:cubicBezTo>
                  <a:cubicBezTo>
                    <a:pt x="246" y="161"/>
                    <a:pt x="235" y="208"/>
                    <a:pt x="235" y="230"/>
                  </a:cubicBezTo>
                  <a:cubicBezTo>
                    <a:pt x="234" y="252"/>
                    <a:pt x="236" y="296"/>
                    <a:pt x="236" y="296"/>
                  </a:cubicBezTo>
                  <a:cubicBezTo>
                    <a:pt x="244" y="310"/>
                    <a:pt x="244" y="310"/>
                    <a:pt x="244" y="310"/>
                  </a:cubicBezTo>
                  <a:cubicBezTo>
                    <a:pt x="250" y="305"/>
                    <a:pt x="250" y="305"/>
                    <a:pt x="250" y="305"/>
                  </a:cubicBezTo>
                  <a:cubicBezTo>
                    <a:pt x="250" y="318"/>
                    <a:pt x="250" y="318"/>
                    <a:pt x="250" y="318"/>
                  </a:cubicBezTo>
                  <a:cubicBezTo>
                    <a:pt x="250" y="318"/>
                    <a:pt x="219" y="319"/>
                    <a:pt x="215" y="312"/>
                  </a:cubicBezTo>
                  <a:cubicBezTo>
                    <a:pt x="215" y="312"/>
                    <a:pt x="219" y="306"/>
                    <a:pt x="217" y="304"/>
                  </a:cubicBezTo>
                  <a:cubicBezTo>
                    <a:pt x="215" y="301"/>
                    <a:pt x="213" y="299"/>
                    <a:pt x="214" y="296"/>
                  </a:cubicBezTo>
                  <a:cubicBezTo>
                    <a:pt x="215" y="294"/>
                    <a:pt x="217" y="293"/>
                    <a:pt x="217" y="291"/>
                  </a:cubicBezTo>
                  <a:cubicBezTo>
                    <a:pt x="217" y="288"/>
                    <a:pt x="216" y="284"/>
                    <a:pt x="217" y="282"/>
                  </a:cubicBezTo>
                  <a:cubicBezTo>
                    <a:pt x="218" y="279"/>
                    <a:pt x="218" y="277"/>
                    <a:pt x="217" y="274"/>
                  </a:cubicBezTo>
                  <a:cubicBezTo>
                    <a:pt x="217" y="271"/>
                    <a:pt x="215" y="265"/>
                    <a:pt x="216" y="262"/>
                  </a:cubicBezTo>
                  <a:cubicBezTo>
                    <a:pt x="217" y="259"/>
                    <a:pt x="219" y="250"/>
                    <a:pt x="220" y="246"/>
                  </a:cubicBezTo>
                  <a:cubicBezTo>
                    <a:pt x="220" y="241"/>
                    <a:pt x="221" y="234"/>
                    <a:pt x="222" y="231"/>
                  </a:cubicBezTo>
                  <a:cubicBezTo>
                    <a:pt x="222" y="228"/>
                    <a:pt x="223" y="230"/>
                    <a:pt x="223" y="225"/>
                  </a:cubicBezTo>
                  <a:cubicBezTo>
                    <a:pt x="224" y="221"/>
                    <a:pt x="223" y="194"/>
                    <a:pt x="229" y="182"/>
                  </a:cubicBezTo>
                  <a:cubicBezTo>
                    <a:pt x="235" y="170"/>
                    <a:pt x="244" y="148"/>
                    <a:pt x="244" y="140"/>
                  </a:cubicBezTo>
                  <a:cubicBezTo>
                    <a:pt x="244" y="132"/>
                    <a:pt x="247" y="118"/>
                    <a:pt x="245" y="116"/>
                  </a:cubicBezTo>
                  <a:cubicBezTo>
                    <a:pt x="237" y="118"/>
                    <a:pt x="206" y="123"/>
                    <a:pt x="199" y="137"/>
                  </a:cubicBezTo>
                  <a:cubicBezTo>
                    <a:pt x="199" y="137"/>
                    <a:pt x="194" y="146"/>
                    <a:pt x="190" y="149"/>
                  </a:cubicBezTo>
                  <a:cubicBezTo>
                    <a:pt x="186" y="152"/>
                    <a:pt x="186" y="154"/>
                    <a:pt x="182" y="158"/>
                  </a:cubicBezTo>
                  <a:cubicBezTo>
                    <a:pt x="179" y="162"/>
                    <a:pt x="174" y="156"/>
                    <a:pt x="168" y="160"/>
                  </a:cubicBezTo>
                  <a:cubicBezTo>
                    <a:pt x="163" y="164"/>
                    <a:pt x="155" y="170"/>
                    <a:pt x="152" y="170"/>
                  </a:cubicBezTo>
                  <a:cubicBezTo>
                    <a:pt x="148" y="170"/>
                    <a:pt x="141" y="172"/>
                    <a:pt x="137" y="172"/>
                  </a:cubicBezTo>
                  <a:cubicBezTo>
                    <a:pt x="133" y="171"/>
                    <a:pt x="55" y="167"/>
                    <a:pt x="40" y="157"/>
                  </a:cubicBezTo>
                  <a:cubicBezTo>
                    <a:pt x="40" y="157"/>
                    <a:pt x="33" y="154"/>
                    <a:pt x="30" y="149"/>
                  </a:cubicBezTo>
                  <a:cubicBezTo>
                    <a:pt x="26" y="143"/>
                    <a:pt x="18" y="147"/>
                    <a:pt x="16" y="144"/>
                  </a:cubicBezTo>
                  <a:cubicBezTo>
                    <a:pt x="13" y="141"/>
                    <a:pt x="8" y="143"/>
                    <a:pt x="9" y="148"/>
                  </a:cubicBezTo>
                  <a:cubicBezTo>
                    <a:pt x="9" y="148"/>
                    <a:pt x="11" y="150"/>
                    <a:pt x="12" y="152"/>
                  </a:cubicBezTo>
                  <a:cubicBezTo>
                    <a:pt x="11" y="152"/>
                    <a:pt x="10" y="151"/>
                    <a:pt x="9" y="151"/>
                  </a:cubicBezTo>
                  <a:cubicBezTo>
                    <a:pt x="4" y="149"/>
                    <a:pt x="0" y="175"/>
                    <a:pt x="9" y="178"/>
                  </a:cubicBezTo>
                  <a:cubicBezTo>
                    <a:pt x="9" y="178"/>
                    <a:pt x="11" y="185"/>
                    <a:pt x="32" y="181"/>
                  </a:cubicBezTo>
                  <a:cubicBezTo>
                    <a:pt x="29" y="193"/>
                    <a:pt x="29" y="193"/>
                    <a:pt x="29" y="193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2" y="202"/>
                    <a:pt x="42" y="202"/>
                    <a:pt x="42" y="202"/>
                  </a:cubicBezTo>
                  <a:cubicBezTo>
                    <a:pt x="42" y="202"/>
                    <a:pt x="90" y="210"/>
                    <a:pt x="106" y="213"/>
                  </a:cubicBezTo>
                  <a:cubicBezTo>
                    <a:pt x="106" y="213"/>
                    <a:pt x="171" y="220"/>
                    <a:pt x="188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3" name="Freeform 99"/>
            <p:cNvSpPr>
              <a:spLocks noChangeArrowheads="1"/>
            </p:cNvSpPr>
            <p:nvPr/>
          </p:nvSpPr>
          <p:spPr bwMode="auto">
            <a:xfrm>
              <a:off x="987425" y="322262"/>
              <a:ext cx="6350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54" name="组合 115"/>
          <p:cNvGrpSpPr/>
          <p:nvPr/>
        </p:nvGrpSpPr>
        <p:grpSpPr>
          <a:xfrm>
            <a:off x="3407557" y="5743097"/>
            <a:ext cx="616947" cy="529175"/>
            <a:chOff x="0" y="0"/>
            <a:chExt cx="1208088" cy="1035050"/>
          </a:xfrm>
          <a:solidFill>
            <a:schemeClr val="accent3"/>
          </a:solidFill>
          <a:effectLst/>
        </p:grpSpPr>
        <p:sp>
          <p:nvSpPr>
            <p:cNvPr id="255" name="Freeform 52"/>
            <p:cNvSpPr>
              <a:spLocks noEditPoints="1" noChangeArrowheads="1"/>
            </p:cNvSpPr>
            <p:nvPr/>
          </p:nvSpPr>
          <p:spPr bwMode="auto">
            <a:xfrm>
              <a:off x="42863" y="0"/>
              <a:ext cx="1165225" cy="1035050"/>
            </a:xfrm>
            <a:custGeom>
              <a:avLst/>
              <a:gdLst>
                <a:gd name="T0" fmla="*/ 326 w 420"/>
                <a:gd name="T1" fmla="*/ 0 h 373"/>
                <a:gd name="T2" fmla="*/ 140 w 420"/>
                <a:gd name="T3" fmla="*/ 48 h 373"/>
                <a:gd name="T4" fmla="*/ 0 w 420"/>
                <a:gd name="T5" fmla="*/ 93 h 373"/>
                <a:gd name="T6" fmla="*/ 70 w 420"/>
                <a:gd name="T7" fmla="*/ 187 h 373"/>
                <a:gd name="T8" fmla="*/ 0 w 420"/>
                <a:gd name="T9" fmla="*/ 279 h 373"/>
                <a:gd name="T10" fmla="*/ 142 w 420"/>
                <a:gd name="T11" fmla="*/ 323 h 373"/>
                <a:gd name="T12" fmla="*/ 90 w 420"/>
                <a:gd name="T13" fmla="*/ 195 h 373"/>
                <a:gd name="T14" fmla="*/ 114 w 420"/>
                <a:gd name="T15" fmla="*/ 167 h 373"/>
                <a:gd name="T16" fmla="*/ 294 w 420"/>
                <a:gd name="T17" fmla="*/ 373 h 373"/>
                <a:gd name="T18" fmla="*/ 23 w 420"/>
                <a:gd name="T19" fmla="*/ 278 h 373"/>
                <a:gd name="T20" fmla="*/ 69 w 420"/>
                <a:gd name="T21" fmla="*/ 214 h 373"/>
                <a:gd name="T22" fmla="*/ 395 w 420"/>
                <a:gd name="T23" fmla="*/ 88 h 373"/>
                <a:gd name="T24" fmla="*/ 331 w 420"/>
                <a:gd name="T25" fmla="*/ 127 h 373"/>
                <a:gd name="T26" fmla="*/ 353 w 420"/>
                <a:gd name="T27" fmla="*/ 96 h 373"/>
                <a:gd name="T28" fmla="*/ 340 w 420"/>
                <a:gd name="T29" fmla="*/ 77 h 373"/>
                <a:gd name="T30" fmla="*/ 338 w 420"/>
                <a:gd name="T31" fmla="*/ 52 h 373"/>
                <a:gd name="T32" fmla="*/ 344 w 420"/>
                <a:gd name="T33" fmla="*/ 45 h 373"/>
                <a:gd name="T34" fmla="*/ 326 w 420"/>
                <a:gd name="T35" fmla="*/ 37 h 373"/>
                <a:gd name="T36" fmla="*/ 305 w 420"/>
                <a:gd name="T37" fmla="*/ 61 h 373"/>
                <a:gd name="T38" fmla="*/ 326 w 420"/>
                <a:gd name="T39" fmla="*/ 82 h 373"/>
                <a:gd name="T40" fmla="*/ 313 w 420"/>
                <a:gd name="T41" fmla="*/ 95 h 373"/>
                <a:gd name="T42" fmla="*/ 315 w 420"/>
                <a:gd name="T43" fmla="*/ 116 h 373"/>
                <a:gd name="T44" fmla="*/ 296 w 420"/>
                <a:gd name="T45" fmla="*/ 121 h 373"/>
                <a:gd name="T46" fmla="*/ 326 w 420"/>
                <a:gd name="T47" fmla="*/ 74 h 373"/>
                <a:gd name="T48" fmla="*/ 317 w 420"/>
                <a:gd name="T49" fmla="*/ 53 h 373"/>
                <a:gd name="T50" fmla="*/ 331 w 420"/>
                <a:gd name="T51" fmla="*/ 111 h 373"/>
                <a:gd name="T52" fmla="*/ 343 w 420"/>
                <a:gd name="T53" fmla="*/ 97 h 373"/>
                <a:gd name="T54" fmla="*/ 131 w 420"/>
                <a:gd name="T55" fmla="*/ 273 h 373"/>
                <a:gd name="T56" fmla="*/ 131 w 420"/>
                <a:gd name="T57" fmla="*/ 273 h 373"/>
                <a:gd name="T58" fmla="*/ 23 w 420"/>
                <a:gd name="T59" fmla="*/ 99 h 373"/>
                <a:gd name="T60" fmla="*/ 31 w 420"/>
                <a:gd name="T61" fmla="*/ 67 h 373"/>
                <a:gd name="T62" fmla="*/ 131 w 420"/>
                <a:gd name="T63" fmla="*/ 99 h 373"/>
                <a:gd name="T64" fmla="*/ 69 w 420"/>
                <a:gd name="T65" fmla="*/ 122 h 373"/>
                <a:gd name="T66" fmla="*/ 154 w 420"/>
                <a:gd name="T67" fmla="*/ 63 h 373"/>
                <a:gd name="T68" fmla="*/ 231 w 420"/>
                <a:gd name="T69" fmla="*/ 138 h 373"/>
                <a:gd name="T70" fmla="*/ 215 w 420"/>
                <a:gd name="T71" fmla="*/ 119 h 373"/>
                <a:gd name="T72" fmla="*/ 213 w 420"/>
                <a:gd name="T73" fmla="*/ 87 h 373"/>
                <a:gd name="T74" fmla="*/ 220 w 420"/>
                <a:gd name="T75" fmla="*/ 79 h 373"/>
                <a:gd name="T76" fmla="*/ 197 w 420"/>
                <a:gd name="T77" fmla="*/ 67 h 373"/>
                <a:gd name="T78" fmla="*/ 172 w 420"/>
                <a:gd name="T79" fmla="*/ 99 h 373"/>
                <a:gd name="T80" fmla="*/ 197 w 420"/>
                <a:gd name="T81" fmla="*/ 125 h 373"/>
                <a:gd name="T82" fmla="*/ 181 w 420"/>
                <a:gd name="T83" fmla="*/ 141 h 373"/>
                <a:gd name="T84" fmla="*/ 184 w 420"/>
                <a:gd name="T85" fmla="*/ 167 h 373"/>
                <a:gd name="T86" fmla="*/ 130 w 420"/>
                <a:gd name="T87" fmla="*/ 154 h 373"/>
                <a:gd name="T88" fmla="*/ 183 w 420"/>
                <a:gd name="T89" fmla="*/ 98 h 373"/>
                <a:gd name="T90" fmla="*/ 197 w 420"/>
                <a:gd name="T91" fmla="*/ 114 h 373"/>
                <a:gd name="T92" fmla="*/ 204 w 420"/>
                <a:gd name="T93" fmla="*/ 126 h 373"/>
                <a:gd name="T94" fmla="*/ 219 w 420"/>
                <a:gd name="T95" fmla="*/ 146 h 373"/>
                <a:gd name="T96" fmla="*/ 294 w 420"/>
                <a:gd name="T97" fmla="*/ 148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0"/>
                <a:gd name="T148" fmla="*/ 0 h 373"/>
                <a:gd name="T149" fmla="*/ 420 w 420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0" h="373">
                  <a:moveTo>
                    <a:pt x="381" y="156"/>
                  </a:moveTo>
                  <a:cubicBezTo>
                    <a:pt x="401" y="140"/>
                    <a:pt x="414" y="116"/>
                    <a:pt x="414" y="88"/>
                  </a:cubicBezTo>
                  <a:cubicBezTo>
                    <a:pt x="414" y="39"/>
                    <a:pt x="375" y="0"/>
                    <a:pt x="326" y="0"/>
                  </a:cubicBezTo>
                  <a:cubicBezTo>
                    <a:pt x="294" y="0"/>
                    <a:pt x="266" y="16"/>
                    <a:pt x="251" y="42"/>
                  </a:cubicBezTo>
                  <a:cubicBezTo>
                    <a:pt x="236" y="32"/>
                    <a:pt x="218" y="27"/>
                    <a:pt x="200" y="27"/>
                  </a:cubicBezTo>
                  <a:cubicBezTo>
                    <a:pt x="177" y="27"/>
                    <a:pt x="156" y="35"/>
                    <a:pt x="14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34"/>
                    <a:pt x="26" y="167"/>
                    <a:pt x="61" y="175"/>
                  </a:cubicBezTo>
                  <a:cubicBezTo>
                    <a:pt x="65" y="179"/>
                    <a:pt x="68" y="183"/>
                    <a:pt x="70" y="187"/>
                  </a:cubicBezTo>
                  <a:cubicBezTo>
                    <a:pt x="69" y="190"/>
                    <a:pt x="67" y="193"/>
                    <a:pt x="66" y="195"/>
                  </a:cubicBezTo>
                  <a:cubicBezTo>
                    <a:pt x="29" y="201"/>
                    <a:pt x="0" y="236"/>
                    <a:pt x="0" y="278"/>
                  </a:cubicBezTo>
                  <a:cubicBezTo>
                    <a:pt x="0" y="278"/>
                    <a:pt x="0" y="278"/>
                    <a:pt x="0" y="279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42" y="323"/>
                    <a:pt x="142" y="323"/>
                    <a:pt x="142" y="323"/>
                  </a:cubicBezTo>
                  <a:cubicBezTo>
                    <a:pt x="154" y="323"/>
                    <a:pt x="154" y="323"/>
                    <a:pt x="154" y="323"/>
                  </a:cubicBezTo>
                  <a:cubicBezTo>
                    <a:pt x="154" y="278"/>
                    <a:pt x="154" y="278"/>
                    <a:pt x="154" y="278"/>
                  </a:cubicBezTo>
                  <a:cubicBezTo>
                    <a:pt x="154" y="237"/>
                    <a:pt x="126" y="202"/>
                    <a:pt x="90" y="195"/>
                  </a:cubicBezTo>
                  <a:cubicBezTo>
                    <a:pt x="88" y="193"/>
                    <a:pt x="87" y="190"/>
                    <a:pt x="86" y="187"/>
                  </a:cubicBezTo>
                  <a:cubicBezTo>
                    <a:pt x="87" y="182"/>
                    <a:pt x="91" y="178"/>
                    <a:pt x="95" y="175"/>
                  </a:cubicBezTo>
                  <a:cubicBezTo>
                    <a:pt x="101" y="173"/>
                    <a:pt x="108" y="170"/>
                    <a:pt x="114" y="167"/>
                  </a:cubicBezTo>
                  <a:cubicBezTo>
                    <a:pt x="125" y="191"/>
                    <a:pt x="147" y="209"/>
                    <a:pt x="172" y="216"/>
                  </a:cubicBezTo>
                  <a:cubicBezTo>
                    <a:pt x="170" y="226"/>
                    <a:pt x="168" y="236"/>
                    <a:pt x="168" y="247"/>
                  </a:cubicBezTo>
                  <a:cubicBezTo>
                    <a:pt x="168" y="316"/>
                    <a:pt x="225" y="373"/>
                    <a:pt x="294" y="373"/>
                  </a:cubicBezTo>
                  <a:cubicBezTo>
                    <a:pt x="364" y="373"/>
                    <a:pt x="420" y="316"/>
                    <a:pt x="420" y="247"/>
                  </a:cubicBezTo>
                  <a:cubicBezTo>
                    <a:pt x="420" y="211"/>
                    <a:pt x="405" y="179"/>
                    <a:pt x="381" y="156"/>
                  </a:cubicBezTo>
                  <a:close/>
                  <a:moveTo>
                    <a:pt x="23" y="278"/>
                  </a:moveTo>
                  <a:cubicBezTo>
                    <a:pt x="23" y="273"/>
                    <a:pt x="23" y="273"/>
                    <a:pt x="23" y="273"/>
                  </a:cubicBezTo>
                  <a:cubicBezTo>
                    <a:pt x="23" y="273"/>
                    <a:pt x="23" y="273"/>
                    <a:pt x="23" y="273"/>
                  </a:cubicBezTo>
                  <a:cubicBezTo>
                    <a:pt x="23" y="243"/>
                    <a:pt x="43" y="218"/>
                    <a:pt x="69" y="214"/>
                  </a:cubicBezTo>
                  <a:cubicBezTo>
                    <a:pt x="68" y="225"/>
                    <a:pt x="62" y="254"/>
                    <a:pt x="23" y="278"/>
                  </a:cubicBezTo>
                  <a:close/>
                  <a:moveTo>
                    <a:pt x="326" y="18"/>
                  </a:moveTo>
                  <a:cubicBezTo>
                    <a:pt x="364" y="18"/>
                    <a:pt x="395" y="50"/>
                    <a:pt x="395" y="88"/>
                  </a:cubicBezTo>
                  <a:cubicBezTo>
                    <a:pt x="395" y="111"/>
                    <a:pt x="384" y="131"/>
                    <a:pt x="368" y="143"/>
                  </a:cubicBezTo>
                  <a:cubicBezTo>
                    <a:pt x="366" y="144"/>
                    <a:pt x="366" y="144"/>
                    <a:pt x="366" y="144"/>
                  </a:cubicBezTo>
                  <a:cubicBezTo>
                    <a:pt x="356" y="137"/>
                    <a:pt x="344" y="131"/>
                    <a:pt x="331" y="127"/>
                  </a:cubicBezTo>
                  <a:cubicBezTo>
                    <a:pt x="331" y="119"/>
                    <a:pt x="331" y="119"/>
                    <a:pt x="331" y="119"/>
                  </a:cubicBezTo>
                  <a:cubicBezTo>
                    <a:pt x="338" y="118"/>
                    <a:pt x="343" y="116"/>
                    <a:pt x="347" y="112"/>
                  </a:cubicBezTo>
                  <a:cubicBezTo>
                    <a:pt x="351" y="108"/>
                    <a:pt x="353" y="103"/>
                    <a:pt x="353" y="96"/>
                  </a:cubicBezTo>
                  <a:cubicBezTo>
                    <a:pt x="353" y="93"/>
                    <a:pt x="352" y="91"/>
                    <a:pt x="351" y="88"/>
                  </a:cubicBezTo>
                  <a:cubicBezTo>
                    <a:pt x="350" y="86"/>
                    <a:pt x="349" y="84"/>
                    <a:pt x="347" y="82"/>
                  </a:cubicBezTo>
                  <a:cubicBezTo>
                    <a:pt x="345" y="80"/>
                    <a:pt x="343" y="79"/>
                    <a:pt x="340" y="77"/>
                  </a:cubicBezTo>
                  <a:cubicBezTo>
                    <a:pt x="339" y="77"/>
                    <a:pt x="336" y="76"/>
                    <a:pt x="331" y="75"/>
                  </a:cubicBezTo>
                  <a:cubicBezTo>
                    <a:pt x="331" y="49"/>
                    <a:pt x="331" y="49"/>
                    <a:pt x="331" y="49"/>
                  </a:cubicBezTo>
                  <a:cubicBezTo>
                    <a:pt x="334" y="49"/>
                    <a:pt x="336" y="50"/>
                    <a:pt x="338" y="52"/>
                  </a:cubicBezTo>
                  <a:cubicBezTo>
                    <a:pt x="340" y="54"/>
                    <a:pt x="341" y="57"/>
                    <a:pt x="342" y="60"/>
                  </a:cubicBezTo>
                  <a:cubicBezTo>
                    <a:pt x="351" y="59"/>
                    <a:pt x="351" y="59"/>
                    <a:pt x="351" y="59"/>
                  </a:cubicBezTo>
                  <a:cubicBezTo>
                    <a:pt x="350" y="53"/>
                    <a:pt x="348" y="49"/>
                    <a:pt x="344" y="45"/>
                  </a:cubicBezTo>
                  <a:cubicBezTo>
                    <a:pt x="341" y="43"/>
                    <a:pt x="336" y="41"/>
                    <a:pt x="331" y="41"/>
                  </a:cubicBezTo>
                  <a:cubicBezTo>
                    <a:pt x="331" y="37"/>
                    <a:pt x="331" y="37"/>
                    <a:pt x="331" y="37"/>
                  </a:cubicBezTo>
                  <a:cubicBezTo>
                    <a:pt x="326" y="37"/>
                    <a:pt x="326" y="37"/>
                    <a:pt x="326" y="37"/>
                  </a:cubicBezTo>
                  <a:cubicBezTo>
                    <a:pt x="326" y="41"/>
                    <a:pt x="326" y="41"/>
                    <a:pt x="326" y="41"/>
                  </a:cubicBezTo>
                  <a:cubicBezTo>
                    <a:pt x="320" y="41"/>
                    <a:pt x="315" y="43"/>
                    <a:pt x="312" y="46"/>
                  </a:cubicBezTo>
                  <a:cubicBezTo>
                    <a:pt x="308" y="50"/>
                    <a:pt x="305" y="55"/>
                    <a:pt x="305" y="61"/>
                  </a:cubicBezTo>
                  <a:cubicBezTo>
                    <a:pt x="305" y="65"/>
                    <a:pt x="306" y="68"/>
                    <a:pt x="308" y="71"/>
                  </a:cubicBezTo>
                  <a:cubicBezTo>
                    <a:pt x="309" y="74"/>
                    <a:pt x="311" y="76"/>
                    <a:pt x="314" y="78"/>
                  </a:cubicBezTo>
                  <a:cubicBezTo>
                    <a:pt x="318" y="80"/>
                    <a:pt x="322" y="82"/>
                    <a:pt x="326" y="82"/>
                  </a:cubicBezTo>
                  <a:cubicBezTo>
                    <a:pt x="326" y="111"/>
                    <a:pt x="326" y="111"/>
                    <a:pt x="326" y="111"/>
                  </a:cubicBezTo>
                  <a:cubicBezTo>
                    <a:pt x="322" y="111"/>
                    <a:pt x="319" y="109"/>
                    <a:pt x="317" y="106"/>
                  </a:cubicBezTo>
                  <a:cubicBezTo>
                    <a:pt x="315" y="103"/>
                    <a:pt x="314" y="100"/>
                    <a:pt x="313" y="95"/>
                  </a:cubicBezTo>
                  <a:cubicBezTo>
                    <a:pt x="304" y="97"/>
                    <a:pt x="304" y="97"/>
                    <a:pt x="304" y="97"/>
                  </a:cubicBezTo>
                  <a:cubicBezTo>
                    <a:pt x="304" y="101"/>
                    <a:pt x="305" y="105"/>
                    <a:pt x="307" y="109"/>
                  </a:cubicBezTo>
                  <a:cubicBezTo>
                    <a:pt x="309" y="112"/>
                    <a:pt x="312" y="114"/>
                    <a:pt x="315" y="116"/>
                  </a:cubicBezTo>
                  <a:cubicBezTo>
                    <a:pt x="318" y="117"/>
                    <a:pt x="321" y="118"/>
                    <a:pt x="326" y="119"/>
                  </a:cubicBezTo>
                  <a:cubicBezTo>
                    <a:pt x="326" y="125"/>
                    <a:pt x="326" y="125"/>
                    <a:pt x="326" y="125"/>
                  </a:cubicBezTo>
                  <a:cubicBezTo>
                    <a:pt x="316" y="123"/>
                    <a:pt x="306" y="121"/>
                    <a:pt x="296" y="121"/>
                  </a:cubicBezTo>
                  <a:cubicBezTo>
                    <a:pt x="296" y="94"/>
                    <a:pt x="284" y="70"/>
                    <a:pt x="266" y="53"/>
                  </a:cubicBezTo>
                  <a:cubicBezTo>
                    <a:pt x="278" y="32"/>
                    <a:pt x="300" y="18"/>
                    <a:pt x="326" y="18"/>
                  </a:cubicBezTo>
                  <a:close/>
                  <a:moveTo>
                    <a:pt x="326" y="74"/>
                  </a:moveTo>
                  <a:cubicBezTo>
                    <a:pt x="322" y="72"/>
                    <a:pt x="319" y="71"/>
                    <a:pt x="317" y="69"/>
                  </a:cubicBezTo>
                  <a:cubicBezTo>
                    <a:pt x="315" y="66"/>
                    <a:pt x="314" y="64"/>
                    <a:pt x="314" y="61"/>
                  </a:cubicBezTo>
                  <a:cubicBezTo>
                    <a:pt x="314" y="58"/>
                    <a:pt x="315" y="55"/>
                    <a:pt x="317" y="53"/>
                  </a:cubicBezTo>
                  <a:cubicBezTo>
                    <a:pt x="320" y="50"/>
                    <a:pt x="322" y="49"/>
                    <a:pt x="326" y="48"/>
                  </a:cubicBezTo>
                  <a:lnTo>
                    <a:pt x="326" y="74"/>
                  </a:lnTo>
                  <a:close/>
                  <a:moveTo>
                    <a:pt x="331" y="111"/>
                  </a:moveTo>
                  <a:cubicBezTo>
                    <a:pt x="331" y="84"/>
                    <a:pt x="331" y="84"/>
                    <a:pt x="331" y="84"/>
                  </a:cubicBezTo>
                  <a:cubicBezTo>
                    <a:pt x="336" y="85"/>
                    <a:pt x="339" y="87"/>
                    <a:pt x="341" y="89"/>
                  </a:cubicBezTo>
                  <a:cubicBezTo>
                    <a:pt x="343" y="91"/>
                    <a:pt x="343" y="94"/>
                    <a:pt x="343" y="97"/>
                  </a:cubicBezTo>
                  <a:cubicBezTo>
                    <a:pt x="343" y="101"/>
                    <a:pt x="342" y="104"/>
                    <a:pt x="340" y="107"/>
                  </a:cubicBezTo>
                  <a:cubicBezTo>
                    <a:pt x="338" y="109"/>
                    <a:pt x="335" y="111"/>
                    <a:pt x="331" y="111"/>
                  </a:cubicBezTo>
                  <a:close/>
                  <a:moveTo>
                    <a:pt x="131" y="273"/>
                  </a:moveTo>
                  <a:cubicBezTo>
                    <a:pt x="131" y="275"/>
                    <a:pt x="131" y="275"/>
                    <a:pt x="131" y="275"/>
                  </a:cubicBezTo>
                  <a:cubicBezTo>
                    <a:pt x="115" y="265"/>
                    <a:pt x="83" y="240"/>
                    <a:pt x="85" y="214"/>
                  </a:cubicBezTo>
                  <a:cubicBezTo>
                    <a:pt x="111" y="218"/>
                    <a:pt x="131" y="243"/>
                    <a:pt x="131" y="273"/>
                  </a:cubicBezTo>
                  <a:close/>
                  <a:moveTo>
                    <a:pt x="69" y="122"/>
                  </a:moveTo>
                  <a:cubicBezTo>
                    <a:pt x="53" y="114"/>
                    <a:pt x="38" y="124"/>
                    <a:pt x="31" y="129"/>
                  </a:cubicBezTo>
                  <a:cubicBezTo>
                    <a:pt x="26" y="120"/>
                    <a:pt x="23" y="110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1" y="104"/>
                    <a:pt x="130" y="109"/>
                    <a:pt x="129" y="114"/>
                  </a:cubicBezTo>
                  <a:cubicBezTo>
                    <a:pt x="120" y="114"/>
                    <a:pt x="104" y="122"/>
                    <a:pt x="98" y="125"/>
                  </a:cubicBezTo>
                  <a:cubicBezTo>
                    <a:pt x="91" y="130"/>
                    <a:pt x="91" y="132"/>
                    <a:pt x="69" y="122"/>
                  </a:cubicBezTo>
                  <a:close/>
                  <a:moveTo>
                    <a:pt x="130" y="154"/>
                  </a:moveTo>
                  <a:cubicBezTo>
                    <a:pt x="145" y="139"/>
                    <a:pt x="154" y="117"/>
                    <a:pt x="154" y="93"/>
                  </a:cubicBezTo>
                  <a:cubicBezTo>
                    <a:pt x="154" y="63"/>
                    <a:pt x="154" y="63"/>
                    <a:pt x="154" y="63"/>
                  </a:cubicBezTo>
                  <a:cubicBezTo>
                    <a:pt x="167" y="53"/>
                    <a:pt x="183" y="48"/>
                    <a:pt x="200" y="48"/>
                  </a:cubicBezTo>
                  <a:cubicBezTo>
                    <a:pt x="241" y="48"/>
                    <a:pt x="275" y="81"/>
                    <a:pt x="276" y="123"/>
                  </a:cubicBezTo>
                  <a:cubicBezTo>
                    <a:pt x="259" y="125"/>
                    <a:pt x="244" y="130"/>
                    <a:pt x="231" y="138"/>
                  </a:cubicBezTo>
                  <a:cubicBezTo>
                    <a:pt x="230" y="136"/>
                    <a:pt x="230" y="134"/>
                    <a:pt x="229" y="132"/>
                  </a:cubicBezTo>
                  <a:cubicBezTo>
                    <a:pt x="228" y="129"/>
                    <a:pt x="226" y="126"/>
                    <a:pt x="224" y="124"/>
                  </a:cubicBezTo>
                  <a:cubicBezTo>
                    <a:pt x="222" y="122"/>
                    <a:pt x="219" y="120"/>
                    <a:pt x="215" y="119"/>
                  </a:cubicBezTo>
                  <a:cubicBezTo>
                    <a:pt x="214" y="118"/>
                    <a:pt x="210" y="117"/>
                    <a:pt x="204" y="115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8" y="83"/>
                    <a:pt x="211" y="85"/>
                    <a:pt x="213" y="87"/>
                  </a:cubicBezTo>
                  <a:cubicBezTo>
                    <a:pt x="215" y="90"/>
                    <a:pt x="216" y="93"/>
                    <a:pt x="217" y="97"/>
                  </a:cubicBezTo>
                  <a:cubicBezTo>
                    <a:pt x="229" y="96"/>
                    <a:pt x="229" y="96"/>
                    <a:pt x="229" y="96"/>
                  </a:cubicBezTo>
                  <a:cubicBezTo>
                    <a:pt x="228" y="88"/>
                    <a:pt x="225" y="83"/>
                    <a:pt x="220" y="79"/>
                  </a:cubicBezTo>
                  <a:cubicBezTo>
                    <a:pt x="216" y="75"/>
                    <a:pt x="211" y="73"/>
                    <a:pt x="204" y="73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73"/>
                    <a:pt x="197" y="73"/>
                    <a:pt x="197" y="73"/>
                  </a:cubicBezTo>
                  <a:cubicBezTo>
                    <a:pt x="190" y="74"/>
                    <a:pt x="184" y="76"/>
                    <a:pt x="180" y="79"/>
                  </a:cubicBezTo>
                  <a:cubicBezTo>
                    <a:pt x="175" y="84"/>
                    <a:pt x="172" y="91"/>
                    <a:pt x="172" y="99"/>
                  </a:cubicBezTo>
                  <a:cubicBezTo>
                    <a:pt x="172" y="103"/>
                    <a:pt x="173" y="107"/>
                    <a:pt x="175" y="111"/>
                  </a:cubicBezTo>
                  <a:cubicBezTo>
                    <a:pt x="177" y="114"/>
                    <a:pt x="179" y="117"/>
                    <a:pt x="183" y="119"/>
                  </a:cubicBezTo>
                  <a:cubicBezTo>
                    <a:pt x="188" y="122"/>
                    <a:pt x="193" y="124"/>
                    <a:pt x="197" y="125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3" y="160"/>
                    <a:pt x="189" y="158"/>
                    <a:pt x="186" y="154"/>
                  </a:cubicBezTo>
                  <a:cubicBezTo>
                    <a:pt x="184" y="151"/>
                    <a:pt x="182" y="147"/>
                    <a:pt x="181" y="141"/>
                  </a:cubicBezTo>
                  <a:cubicBezTo>
                    <a:pt x="170" y="143"/>
                    <a:pt x="170" y="143"/>
                    <a:pt x="170" y="143"/>
                  </a:cubicBezTo>
                  <a:cubicBezTo>
                    <a:pt x="170" y="149"/>
                    <a:pt x="172" y="154"/>
                    <a:pt x="174" y="158"/>
                  </a:cubicBezTo>
                  <a:cubicBezTo>
                    <a:pt x="177" y="162"/>
                    <a:pt x="180" y="165"/>
                    <a:pt x="184" y="167"/>
                  </a:cubicBezTo>
                  <a:cubicBezTo>
                    <a:pt x="186" y="168"/>
                    <a:pt x="190" y="169"/>
                    <a:pt x="195" y="170"/>
                  </a:cubicBezTo>
                  <a:cubicBezTo>
                    <a:pt x="188" y="178"/>
                    <a:pt x="183" y="187"/>
                    <a:pt x="179" y="197"/>
                  </a:cubicBezTo>
                  <a:cubicBezTo>
                    <a:pt x="157" y="190"/>
                    <a:pt x="139" y="175"/>
                    <a:pt x="130" y="154"/>
                  </a:cubicBezTo>
                  <a:close/>
                  <a:moveTo>
                    <a:pt x="197" y="114"/>
                  </a:moveTo>
                  <a:cubicBezTo>
                    <a:pt x="192" y="112"/>
                    <a:pt x="189" y="110"/>
                    <a:pt x="186" y="108"/>
                  </a:cubicBezTo>
                  <a:cubicBezTo>
                    <a:pt x="184" y="105"/>
                    <a:pt x="183" y="102"/>
                    <a:pt x="183" y="98"/>
                  </a:cubicBezTo>
                  <a:cubicBezTo>
                    <a:pt x="183" y="94"/>
                    <a:pt x="184" y="90"/>
                    <a:pt x="187" y="88"/>
                  </a:cubicBezTo>
                  <a:cubicBezTo>
                    <a:pt x="189" y="85"/>
                    <a:pt x="193" y="83"/>
                    <a:pt x="197" y="82"/>
                  </a:cubicBezTo>
                  <a:lnTo>
                    <a:pt x="197" y="114"/>
                  </a:lnTo>
                  <a:close/>
                  <a:moveTo>
                    <a:pt x="219" y="146"/>
                  </a:moveTo>
                  <a:cubicBezTo>
                    <a:pt x="214" y="150"/>
                    <a:pt x="209" y="155"/>
                    <a:pt x="204" y="159"/>
                  </a:cubicBezTo>
                  <a:cubicBezTo>
                    <a:pt x="204" y="126"/>
                    <a:pt x="204" y="126"/>
                    <a:pt x="204" y="126"/>
                  </a:cubicBezTo>
                  <a:cubicBezTo>
                    <a:pt x="210" y="128"/>
                    <a:pt x="214" y="130"/>
                    <a:pt x="216" y="133"/>
                  </a:cubicBezTo>
                  <a:cubicBezTo>
                    <a:pt x="218" y="136"/>
                    <a:pt x="219" y="139"/>
                    <a:pt x="219" y="143"/>
                  </a:cubicBezTo>
                  <a:cubicBezTo>
                    <a:pt x="219" y="144"/>
                    <a:pt x="219" y="145"/>
                    <a:pt x="219" y="146"/>
                  </a:cubicBezTo>
                  <a:close/>
                  <a:moveTo>
                    <a:pt x="294" y="346"/>
                  </a:moveTo>
                  <a:cubicBezTo>
                    <a:pt x="240" y="346"/>
                    <a:pt x="195" y="302"/>
                    <a:pt x="195" y="247"/>
                  </a:cubicBezTo>
                  <a:cubicBezTo>
                    <a:pt x="195" y="192"/>
                    <a:pt x="240" y="148"/>
                    <a:pt x="294" y="148"/>
                  </a:cubicBezTo>
                  <a:cubicBezTo>
                    <a:pt x="349" y="148"/>
                    <a:pt x="393" y="192"/>
                    <a:pt x="393" y="247"/>
                  </a:cubicBezTo>
                  <a:cubicBezTo>
                    <a:pt x="393" y="302"/>
                    <a:pt x="349" y="346"/>
                    <a:pt x="294" y="3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6" name="Freeform 53"/>
            <p:cNvSpPr>
              <a:spLocks noEditPoints="1" noChangeArrowheads="1"/>
            </p:cNvSpPr>
            <p:nvPr/>
          </p:nvSpPr>
          <p:spPr bwMode="auto">
            <a:xfrm>
              <a:off x="749300" y="482600"/>
              <a:ext cx="222250" cy="414337"/>
            </a:xfrm>
            <a:custGeom>
              <a:avLst/>
              <a:gdLst>
                <a:gd name="T0" fmla="*/ 71 w 80"/>
                <a:gd name="T1" fmla="*/ 74 h 149"/>
                <a:gd name="T2" fmla="*/ 60 w 80"/>
                <a:gd name="T3" fmla="*/ 66 h 149"/>
                <a:gd name="T4" fmla="*/ 45 w 80"/>
                <a:gd name="T5" fmla="*/ 62 h 149"/>
                <a:gd name="T6" fmla="*/ 45 w 80"/>
                <a:gd name="T7" fmla="*/ 19 h 149"/>
                <a:gd name="T8" fmla="*/ 56 w 80"/>
                <a:gd name="T9" fmla="*/ 26 h 149"/>
                <a:gd name="T10" fmla="*/ 62 w 80"/>
                <a:gd name="T11" fmla="*/ 39 h 149"/>
                <a:gd name="T12" fmla="*/ 77 w 80"/>
                <a:gd name="T13" fmla="*/ 37 h 149"/>
                <a:gd name="T14" fmla="*/ 65 w 80"/>
                <a:gd name="T15" fmla="*/ 14 h 149"/>
                <a:gd name="T16" fmla="*/ 45 w 80"/>
                <a:gd name="T17" fmla="*/ 7 h 149"/>
                <a:gd name="T18" fmla="*/ 45 w 80"/>
                <a:gd name="T19" fmla="*/ 0 h 149"/>
                <a:gd name="T20" fmla="*/ 36 w 80"/>
                <a:gd name="T21" fmla="*/ 0 h 149"/>
                <a:gd name="T22" fmla="*/ 36 w 80"/>
                <a:gd name="T23" fmla="*/ 7 h 149"/>
                <a:gd name="T24" fmla="*/ 14 w 80"/>
                <a:gd name="T25" fmla="*/ 15 h 149"/>
                <a:gd name="T26" fmla="*/ 3 w 80"/>
                <a:gd name="T27" fmla="*/ 41 h 149"/>
                <a:gd name="T28" fmla="*/ 7 w 80"/>
                <a:gd name="T29" fmla="*/ 56 h 149"/>
                <a:gd name="T30" fmla="*/ 17 w 80"/>
                <a:gd name="T31" fmla="*/ 67 h 149"/>
                <a:gd name="T32" fmla="*/ 36 w 80"/>
                <a:gd name="T33" fmla="*/ 74 h 149"/>
                <a:gd name="T34" fmla="*/ 36 w 80"/>
                <a:gd name="T35" fmla="*/ 122 h 149"/>
                <a:gd name="T36" fmla="*/ 21 w 80"/>
                <a:gd name="T37" fmla="*/ 113 h 149"/>
                <a:gd name="T38" fmla="*/ 15 w 80"/>
                <a:gd name="T39" fmla="*/ 95 h 149"/>
                <a:gd name="T40" fmla="*/ 0 w 80"/>
                <a:gd name="T41" fmla="*/ 98 h 149"/>
                <a:gd name="T42" fmla="*/ 6 w 80"/>
                <a:gd name="T43" fmla="*/ 118 h 149"/>
                <a:gd name="T44" fmla="*/ 18 w 80"/>
                <a:gd name="T45" fmla="*/ 129 h 149"/>
                <a:gd name="T46" fmla="*/ 36 w 80"/>
                <a:gd name="T47" fmla="*/ 134 h 149"/>
                <a:gd name="T48" fmla="*/ 36 w 80"/>
                <a:gd name="T49" fmla="*/ 149 h 149"/>
                <a:gd name="T50" fmla="*/ 45 w 80"/>
                <a:gd name="T51" fmla="*/ 149 h 149"/>
                <a:gd name="T52" fmla="*/ 45 w 80"/>
                <a:gd name="T53" fmla="*/ 134 h 149"/>
                <a:gd name="T54" fmla="*/ 70 w 80"/>
                <a:gd name="T55" fmla="*/ 123 h 149"/>
                <a:gd name="T56" fmla="*/ 80 w 80"/>
                <a:gd name="T57" fmla="*/ 97 h 149"/>
                <a:gd name="T58" fmla="*/ 78 w 80"/>
                <a:gd name="T59" fmla="*/ 84 h 149"/>
                <a:gd name="T60" fmla="*/ 71 w 80"/>
                <a:gd name="T61" fmla="*/ 74 h 149"/>
                <a:gd name="T62" fmla="*/ 36 w 80"/>
                <a:gd name="T63" fmla="*/ 60 h 149"/>
                <a:gd name="T64" fmla="*/ 22 w 80"/>
                <a:gd name="T65" fmla="*/ 52 h 149"/>
                <a:gd name="T66" fmla="*/ 18 w 80"/>
                <a:gd name="T67" fmla="*/ 39 h 149"/>
                <a:gd name="T68" fmla="*/ 23 w 80"/>
                <a:gd name="T69" fmla="*/ 26 h 149"/>
                <a:gd name="T70" fmla="*/ 36 w 80"/>
                <a:gd name="T71" fmla="*/ 19 h 149"/>
                <a:gd name="T72" fmla="*/ 36 w 80"/>
                <a:gd name="T73" fmla="*/ 60 h 149"/>
                <a:gd name="T74" fmla="*/ 59 w 80"/>
                <a:gd name="T75" fmla="*/ 114 h 149"/>
                <a:gd name="T76" fmla="*/ 45 w 80"/>
                <a:gd name="T77" fmla="*/ 122 h 149"/>
                <a:gd name="T78" fmla="*/ 45 w 80"/>
                <a:gd name="T79" fmla="*/ 77 h 149"/>
                <a:gd name="T80" fmla="*/ 61 w 80"/>
                <a:gd name="T81" fmla="*/ 85 h 149"/>
                <a:gd name="T82" fmla="*/ 65 w 80"/>
                <a:gd name="T83" fmla="*/ 98 h 149"/>
                <a:gd name="T84" fmla="*/ 59 w 80"/>
                <a:gd name="T85" fmla="*/ 114 h 1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0"/>
                <a:gd name="T130" fmla="*/ 0 h 149"/>
                <a:gd name="T131" fmla="*/ 80 w 80"/>
                <a:gd name="T132" fmla="*/ 149 h 1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0" h="149">
                  <a:moveTo>
                    <a:pt x="71" y="74"/>
                  </a:moveTo>
                  <a:cubicBezTo>
                    <a:pt x="68" y="71"/>
                    <a:pt x="64" y="69"/>
                    <a:pt x="60" y="66"/>
                  </a:cubicBezTo>
                  <a:cubicBezTo>
                    <a:pt x="57" y="65"/>
                    <a:pt x="52" y="64"/>
                    <a:pt x="45" y="62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50" y="20"/>
                    <a:pt x="54" y="22"/>
                    <a:pt x="56" y="26"/>
                  </a:cubicBezTo>
                  <a:cubicBezTo>
                    <a:pt x="59" y="29"/>
                    <a:pt x="61" y="33"/>
                    <a:pt x="62" y="39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6" y="27"/>
                    <a:pt x="72" y="20"/>
                    <a:pt x="65" y="14"/>
                  </a:cubicBezTo>
                  <a:cubicBezTo>
                    <a:pt x="60" y="10"/>
                    <a:pt x="53" y="8"/>
                    <a:pt x="45" y="7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6" y="8"/>
                    <a:pt x="19" y="11"/>
                    <a:pt x="14" y="15"/>
                  </a:cubicBezTo>
                  <a:cubicBezTo>
                    <a:pt x="6" y="21"/>
                    <a:pt x="3" y="30"/>
                    <a:pt x="3" y="41"/>
                  </a:cubicBezTo>
                  <a:cubicBezTo>
                    <a:pt x="3" y="46"/>
                    <a:pt x="4" y="52"/>
                    <a:pt x="7" y="56"/>
                  </a:cubicBezTo>
                  <a:cubicBezTo>
                    <a:pt x="9" y="61"/>
                    <a:pt x="13" y="65"/>
                    <a:pt x="17" y="67"/>
                  </a:cubicBezTo>
                  <a:cubicBezTo>
                    <a:pt x="24" y="71"/>
                    <a:pt x="30" y="73"/>
                    <a:pt x="36" y="74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0" y="121"/>
                    <a:pt x="25" y="118"/>
                    <a:pt x="21" y="113"/>
                  </a:cubicBezTo>
                  <a:cubicBezTo>
                    <a:pt x="18" y="109"/>
                    <a:pt x="16" y="103"/>
                    <a:pt x="15" y="9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" y="106"/>
                    <a:pt x="3" y="112"/>
                    <a:pt x="6" y="118"/>
                  </a:cubicBezTo>
                  <a:cubicBezTo>
                    <a:pt x="9" y="123"/>
                    <a:pt x="13" y="127"/>
                    <a:pt x="18" y="129"/>
                  </a:cubicBezTo>
                  <a:cubicBezTo>
                    <a:pt x="23" y="132"/>
                    <a:pt x="29" y="133"/>
                    <a:pt x="36" y="134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55" y="133"/>
                    <a:pt x="64" y="130"/>
                    <a:pt x="70" y="123"/>
                  </a:cubicBezTo>
                  <a:cubicBezTo>
                    <a:pt x="77" y="116"/>
                    <a:pt x="80" y="108"/>
                    <a:pt x="80" y="97"/>
                  </a:cubicBezTo>
                  <a:cubicBezTo>
                    <a:pt x="80" y="93"/>
                    <a:pt x="79" y="88"/>
                    <a:pt x="78" y="84"/>
                  </a:cubicBezTo>
                  <a:cubicBezTo>
                    <a:pt x="76" y="80"/>
                    <a:pt x="74" y="77"/>
                    <a:pt x="71" y="74"/>
                  </a:cubicBezTo>
                  <a:close/>
                  <a:moveTo>
                    <a:pt x="36" y="60"/>
                  </a:moveTo>
                  <a:cubicBezTo>
                    <a:pt x="29" y="58"/>
                    <a:pt x="25" y="55"/>
                    <a:pt x="22" y="52"/>
                  </a:cubicBezTo>
                  <a:cubicBezTo>
                    <a:pt x="19" y="49"/>
                    <a:pt x="18" y="44"/>
                    <a:pt x="18" y="39"/>
                  </a:cubicBezTo>
                  <a:cubicBezTo>
                    <a:pt x="18" y="34"/>
                    <a:pt x="19" y="30"/>
                    <a:pt x="23" y="26"/>
                  </a:cubicBezTo>
                  <a:cubicBezTo>
                    <a:pt x="26" y="22"/>
                    <a:pt x="30" y="20"/>
                    <a:pt x="36" y="19"/>
                  </a:cubicBezTo>
                  <a:lnTo>
                    <a:pt x="36" y="60"/>
                  </a:lnTo>
                  <a:close/>
                  <a:moveTo>
                    <a:pt x="59" y="114"/>
                  </a:moveTo>
                  <a:cubicBezTo>
                    <a:pt x="55" y="118"/>
                    <a:pt x="51" y="121"/>
                    <a:pt x="45" y="122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53" y="79"/>
                    <a:pt x="58" y="82"/>
                    <a:pt x="61" y="85"/>
                  </a:cubicBezTo>
                  <a:cubicBezTo>
                    <a:pt x="63" y="89"/>
                    <a:pt x="65" y="93"/>
                    <a:pt x="65" y="98"/>
                  </a:cubicBezTo>
                  <a:cubicBezTo>
                    <a:pt x="65" y="105"/>
                    <a:pt x="63" y="110"/>
                    <a:pt x="59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7" name="Freeform 54"/>
            <p:cNvSpPr>
              <a:spLocks noChangeArrowheads="1"/>
            </p:cNvSpPr>
            <p:nvPr/>
          </p:nvSpPr>
          <p:spPr bwMode="auto">
            <a:xfrm>
              <a:off x="0" y="927100"/>
              <a:ext cx="506412" cy="100012"/>
            </a:xfrm>
            <a:custGeom>
              <a:avLst/>
              <a:gdLst>
                <a:gd name="T0" fmla="*/ 170 w 182"/>
                <a:gd name="T1" fmla="*/ 0 h 36"/>
                <a:gd name="T2" fmla="*/ 12 w 182"/>
                <a:gd name="T3" fmla="*/ 0 h 36"/>
                <a:gd name="T4" fmla="*/ 0 w 182"/>
                <a:gd name="T5" fmla="*/ 18 h 36"/>
                <a:gd name="T6" fmla="*/ 12 w 182"/>
                <a:gd name="T7" fmla="*/ 36 h 36"/>
                <a:gd name="T8" fmla="*/ 170 w 182"/>
                <a:gd name="T9" fmla="*/ 36 h 36"/>
                <a:gd name="T10" fmla="*/ 182 w 182"/>
                <a:gd name="T11" fmla="*/ 18 h 36"/>
                <a:gd name="T12" fmla="*/ 170 w 182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"/>
                <a:gd name="T22" fmla="*/ 0 h 36"/>
                <a:gd name="T23" fmla="*/ 182 w 18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" h="36">
                  <a:moveTo>
                    <a:pt x="17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8"/>
                    <a:pt x="0" y="18"/>
                  </a:cubicBezTo>
                  <a:cubicBezTo>
                    <a:pt x="0" y="28"/>
                    <a:pt x="6" y="36"/>
                    <a:pt x="12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6" y="36"/>
                    <a:pt x="182" y="28"/>
                    <a:pt x="182" y="18"/>
                  </a:cubicBezTo>
                  <a:cubicBezTo>
                    <a:pt x="182" y="8"/>
                    <a:pt x="176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8" name="Freeform 55"/>
            <p:cNvSpPr>
              <a:spLocks noChangeArrowheads="1"/>
            </p:cNvSpPr>
            <p:nvPr/>
          </p:nvSpPr>
          <p:spPr bwMode="auto">
            <a:xfrm>
              <a:off x="0" y="1587"/>
              <a:ext cx="506412" cy="100012"/>
            </a:xfrm>
            <a:custGeom>
              <a:avLst/>
              <a:gdLst>
                <a:gd name="T0" fmla="*/ 12 w 182"/>
                <a:gd name="T1" fmla="*/ 36 h 36"/>
                <a:gd name="T2" fmla="*/ 170 w 182"/>
                <a:gd name="T3" fmla="*/ 36 h 36"/>
                <a:gd name="T4" fmla="*/ 182 w 182"/>
                <a:gd name="T5" fmla="*/ 18 h 36"/>
                <a:gd name="T6" fmla="*/ 170 w 182"/>
                <a:gd name="T7" fmla="*/ 0 h 36"/>
                <a:gd name="T8" fmla="*/ 12 w 182"/>
                <a:gd name="T9" fmla="*/ 0 h 36"/>
                <a:gd name="T10" fmla="*/ 0 w 182"/>
                <a:gd name="T11" fmla="*/ 18 h 36"/>
                <a:gd name="T12" fmla="*/ 12 w 182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"/>
                <a:gd name="T22" fmla="*/ 0 h 36"/>
                <a:gd name="T23" fmla="*/ 182 w 18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" h="36">
                  <a:moveTo>
                    <a:pt x="12" y="36"/>
                  </a:moveTo>
                  <a:cubicBezTo>
                    <a:pt x="170" y="36"/>
                    <a:pt x="170" y="36"/>
                    <a:pt x="170" y="36"/>
                  </a:cubicBezTo>
                  <a:cubicBezTo>
                    <a:pt x="176" y="36"/>
                    <a:pt x="182" y="28"/>
                    <a:pt x="182" y="18"/>
                  </a:cubicBezTo>
                  <a:cubicBezTo>
                    <a:pt x="182" y="8"/>
                    <a:pt x="176" y="0"/>
                    <a:pt x="17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8"/>
                    <a:pt x="0" y="18"/>
                  </a:cubicBezTo>
                  <a:cubicBezTo>
                    <a:pt x="0" y="28"/>
                    <a:pt x="6" y="36"/>
                    <a:pt x="1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59" name="组合 125"/>
          <p:cNvGrpSpPr/>
          <p:nvPr/>
        </p:nvGrpSpPr>
        <p:grpSpPr>
          <a:xfrm>
            <a:off x="3385555" y="3529227"/>
            <a:ext cx="675461" cy="691998"/>
            <a:chOff x="0" y="0"/>
            <a:chExt cx="1319212" cy="1355724"/>
          </a:xfrm>
          <a:solidFill>
            <a:schemeClr val="accent3"/>
          </a:solidFill>
          <a:effectLst/>
        </p:grpSpPr>
        <p:sp>
          <p:nvSpPr>
            <p:cNvPr id="260" name="Freeform 60"/>
            <p:cNvSpPr>
              <a:spLocks noChangeArrowheads="1"/>
            </p:cNvSpPr>
            <p:nvPr/>
          </p:nvSpPr>
          <p:spPr bwMode="auto">
            <a:xfrm>
              <a:off x="977900" y="0"/>
              <a:ext cx="341312" cy="903287"/>
            </a:xfrm>
            <a:custGeom>
              <a:avLst/>
              <a:gdLst>
                <a:gd name="T0" fmla="*/ 8 w 123"/>
                <a:gd name="T1" fmla="*/ 22 h 325"/>
                <a:gd name="T2" fmla="*/ 11 w 123"/>
                <a:gd name="T3" fmla="*/ 39 h 325"/>
                <a:gd name="T4" fmla="*/ 72 w 123"/>
                <a:gd name="T5" fmla="*/ 154 h 325"/>
                <a:gd name="T6" fmla="*/ 74 w 123"/>
                <a:gd name="T7" fmla="*/ 165 h 325"/>
                <a:gd name="T8" fmla="*/ 43 w 123"/>
                <a:gd name="T9" fmla="*/ 291 h 325"/>
                <a:gd name="T10" fmla="*/ 44 w 123"/>
                <a:gd name="T11" fmla="*/ 308 h 325"/>
                <a:gd name="T12" fmla="*/ 60 w 123"/>
                <a:gd name="T13" fmla="*/ 320 h 325"/>
                <a:gd name="T14" fmla="*/ 73 w 123"/>
                <a:gd name="T15" fmla="*/ 317 h 325"/>
                <a:gd name="T16" fmla="*/ 115 w 123"/>
                <a:gd name="T17" fmla="*/ 159 h 325"/>
                <a:gd name="T18" fmla="*/ 115 w 123"/>
                <a:gd name="T19" fmla="*/ 157 h 325"/>
                <a:gd name="T20" fmla="*/ 115 w 123"/>
                <a:gd name="T21" fmla="*/ 157 h 325"/>
                <a:gd name="T22" fmla="*/ 115 w 123"/>
                <a:gd name="T23" fmla="*/ 155 h 325"/>
                <a:gd name="T24" fmla="*/ 114 w 123"/>
                <a:gd name="T25" fmla="*/ 154 h 325"/>
                <a:gd name="T26" fmla="*/ 114 w 123"/>
                <a:gd name="T27" fmla="*/ 152 h 325"/>
                <a:gd name="T28" fmla="*/ 114 w 123"/>
                <a:gd name="T29" fmla="*/ 151 h 325"/>
                <a:gd name="T30" fmla="*/ 114 w 123"/>
                <a:gd name="T31" fmla="*/ 151 h 325"/>
                <a:gd name="T32" fmla="*/ 114 w 123"/>
                <a:gd name="T33" fmla="*/ 148 h 325"/>
                <a:gd name="T34" fmla="*/ 34 w 123"/>
                <a:gd name="T35" fmla="*/ 6 h 325"/>
                <a:gd name="T36" fmla="*/ 20 w 123"/>
                <a:gd name="T37" fmla="*/ 7 h 325"/>
                <a:gd name="T38" fmla="*/ 8 w 123"/>
                <a:gd name="T39" fmla="*/ 22 h 3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"/>
                <a:gd name="T61" fmla="*/ 0 h 325"/>
                <a:gd name="T62" fmla="*/ 123 w 123"/>
                <a:gd name="T63" fmla="*/ 325 h 3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" h="325">
                  <a:moveTo>
                    <a:pt x="8" y="22"/>
                  </a:moveTo>
                  <a:cubicBezTo>
                    <a:pt x="0" y="32"/>
                    <a:pt x="11" y="39"/>
                    <a:pt x="11" y="39"/>
                  </a:cubicBezTo>
                  <a:cubicBezTo>
                    <a:pt x="39" y="62"/>
                    <a:pt x="67" y="108"/>
                    <a:pt x="72" y="154"/>
                  </a:cubicBezTo>
                  <a:cubicBezTo>
                    <a:pt x="72" y="154"/>
                    <a:pt x="73" y="161"/>
                    <a:pt x="74" y="165"/>
                  </a:cubicBezTo>
                  <a:cubicBezTo>
                    <a:pt x="80" y="210"/>
                    <a:pt x="64" y="261"/>
                    <a:pt x="43" y="291"/>
                  </a:cubicBezTo>
                  <a:cubicBezTo>
                    <a:pt x="43" y="291"/>
                    <a:pt x="34" y="301"/>
                    <a:pt x="44" y="308"/>
                  </a:cubicBezTo>
                  <a:cubicBezTo>
                    <a:pt x="60" y="320"/>
                    <a:pt x="60" y="320"/>
                    <a:pt x="60" y="320"/>
                  </a:cubicBezTo>
                  <a:cubicBezTo>
                    <a:pt x="60" y="320"/>
                    <a:pt x="67" y="325"/>
                    <a:pt x="73" y="317"/>
                  </a:cubicBezTo>
                  <a:cubicBezTo>
                    <a:pt x="103" y="280"/>
                    <a:pt x="123" y="222"/>
                    <a:pt x="115" y="159"/>
                  </a:cubicBezTo>
                  <a:cubicBezTo>
                    <a:pt x="115" y="159"/>
                    <a:pt x="115" y="158"/>
                    <a:pt x="115" y="157"/>
                  </a:cubicBezTo>
                  <a:cubicBezTo>
                    <a:pt x="115" y="157"/>
                    <a:pt x="115" y="157"/>
                    <a:pt x="115" y="157"/>
                  </a:cubicBezTo>
                  <a:cubicBezTo>
                    <a:pt x="115" y="156"/>
                    <a:pt x="115" y="156"/>
                    <a:pt x="115" y="155"/>
                  </a:cubicBezTo>
                  <a:cubicBezTo>
                    <a:pt x="115" y="155"/>
                    <a:pt x="114" y="154"/>
                    <a:pt x="114" y="154"/>
                  </a:cubicBezTo>
                  <a:cubicBezTo>
                    <a:pt x="114" y="153"/>
                    <a:pt x="114" y="153"/>
                    <a:pt x="114" y="152"/>
                  </a:cubicBezTo>
                  <a:cubicBezTo>
                    <a:pt x="114" y="152"/>
                    <a:pt x="114" y="152"/>
                    <a:pt x="114" y="151"/>
                  </a:cubicBezTo>
                  <a:cubicBezTo>
                    <a:pt x="114" y="151"/>
                    <a:pt x="114" y="151"/>
                    <a:pt x="114" y="151"/>
                  </a:cubicBezTo>
                  <a:cubicBezTo>
                    <a:pt x="114" y="150"/>
                    <a:pt x="114" y="149"/>
                    <a:pt x="114" y="148"/>
                  </a:cubicBezTo>
                  <a:cubicBezTo>
                    <a:pt x="106" y="86"/>
                    <a:pt x="72" y="35"/>
                    <a:pt x="34" y="6"/>
                  </a:cubicBezTo>
                  <a:cubicBezTo>
                    <a:pt x="26" y="0"/>
                    <a:pt x="20" y="7"/>
                    <a:pt x="20" y="7"/>
                  </a:cubicBezTo>
                  <a:lnTo>
                    <a:pt x="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1" name="Freeform 61"/>
            <p:cNvSpPr>
              <a:spLocks noChangeArrowheads="1"/>
            </p:cNvSpPr>
            <p:nvPr/>
          </p:nvSpPr>
          <p:spPr bwMode="auto">
            <a:xfrm>
              <a:off x="858837" y="125412"/>
              <a:ext cx="268287" cy="685800"/>
            </a:xfrm>
            <a:custGeom>
              <a:avLst/>
              <a:gdLst>
                <a:gd name="T0" fmla="*/ 32 w 97"/>
                <a:gd name="T1" fmla="*/ 230 h 247"/>
                <a:gd name="T2" fmla="*/ 48 w 97"/>
                <a:gd name="T3" fmla="*/ 241 h 247"/>
                <a:gd name="T4" fmla="*/ 63 w 97"/>
                <a:gd name="T5" fmla="*/ 235 h 247"/>
                <a:gd name="T6" fmla="*/ 89 w 97"/>
                <a:gd name="T7" fmla="*/ 118 h 247"/>
                <a:gd name="T8" fmla="*/ 35 w 97"/>
                <a:gd name="T9" fmla="*/ 11 h 247"/>
                <a:gd name="T10" fmla="*/ 18 w 97"/>
                <a:gd name="T11" fmla="*/ 8 h 247"/>
                <a:gd name="T12" fmla="*/ 6 w 97"/>
                <a:gd name="T13" fmla="*/ 23 h 247"/>
                <a:gd name="T14" fmla="*/ 8 w 97"/>
                <a:gd name="T15" fmla="*/ 38 h 247"/>
                <a:gd name="T16" fmla="*/ 49 w 97"/>
                <a:gd name="T17" fmla="*/ 123 h 247"/>
                <a:gd name="T18" fmla="*/ 31 w 97"/>
                <a:gd name="T19" fmla="*/ 215 h 247"/>
                <a:gd name="T20" fmla="*/ 32 w 97"/>
                <a:gd name="T21" fmla="*/ 230 h 2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7"/>
                <a:gd name="T34" fmla="*/ 0 h 247"/>
                <a:gd name="T35" fmla="*/ 97 w 97"/>
                <a:gd name="T36" fmla="*/ 247 h 2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7" h="246">
                  <a:moveTo>
                    <a:pt x="32" y="230"/>
                  </a:moveTo>
                  <a:cubicBezTo>
                    <a:pt x="48" y="241"/>
                    <a:pt x="48" y="241"/>
                    <a:pt x="48" y="241"/>
                  </a:cubicBezTo>
                  <a:cubicBezTo>
                    <a:pt x="57" y="247"/>
                    <a:pt x="63" y="235"/>
                    <a:pt x="63" y="235"/>
                  </a:cubicBezTo>
                  <a:cubicBezTo>
                    <a:pt x="76" y="215"/>
                    <a:pt x="97" y="173"/>
                    <a:pt x="89" y="118"/>
                  </a:cubicBezTo>
                  <a:cubicBezTo>
                    <a:pt x="83" y="62"/>
                    <a:pt x="52" y="26"/>
                    <a:pt x="35" y="11"/>
                  </a:cubicBezTo>
                  <a:cubicBezTo>
                    <a:pt x="35" y="11"/>
                    <a:pt x="25" y="0"/>
                    <a:pt x="18" y="8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30"/>
                    <a:pt x="8" y="38"/>
                    <a:pt x="8" y="38"/>
                  </a:cubicBezTo>
                  <a:cubicBezTo>
                    <a:pt x="20" y="52"/>
                    <a:pt x="43" y="82"/>
                    <a:pt x="49" y="123"/>
                  </a:cubicBezTo>
                  <a:cubicBezTo>
                    <a:pt x="53" y="163"/>
                    <a:pt x="39" y="198"/>
                    <a:pt x="31" y="215"/>
                  </a:cubicBezTo>
                  <a:cubicBezTo>
                    <a:pt x="31" y="215"/>
                    <a:pt x="25" y="225"/>
                    <a:pt x="3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2" name="Freeform 62"/>
            <p:cNvSpPr>
              <a:spLocks noChangeArrowheads="1"/>
            </p:cNvSpPr>
            <p:nvPr/>
          </p:nvSpPr>
          <p:spPr bwMode="auto">
            <a:xfrm>
              <a:off x="727075" y="255587"/>
              <a:ext cx="195262" cy="460375"/>
            </a:xfrm>
            <a:custGeom>
              <a:avLst/>
              <a:gdLst>
                <a:gd name="T0" fmla="*/ 67 w 70"/>
                <a:gd name="T1" fmla="*/ 79 h 166"/>
                <a:gd name="T2" fmla="*/ 67 w 70"/>
                <a:gd name="T3" fmla="*/ 77 h 166"/>
                <a:gd name="T4" fmla="*/ 66 w 70"/>
                <a:gd name="T5" fmla="*/ 77 h 166"/>
                <a:gd name="T6" fmla="*/ 35 w 70"/>
                <a:gd name="T7" fmla="*/ 10 h 166"/>
                <a:gd name="T8" fmla="*/ 19 w 70"/>
                <a:gd name="T9" fmla="*/ 9 h 166"/>
                <a:gd name="T10" fmla="*/ 9 w 70"/>
                <a:gd name="T11" fmla="*/ 21 h 166"/>
                <a:gd name="T12" fmla="*/ 9 w 70"/>
                <a:gd name="T13" fmla="*/ 39 h 166"/>
                <a:gd name="T14" fmla="*/ 28 w 70"/>
                <a:gd name="T15" fmla="*/ 84 h 166"/>
                <a:gd name="T16" fmla="*/ 20 w 70"/>
                <a:gd name="T17" fmla="*/ 132 h 166"/>
                <a:gd name="T18" fmla="*/ 26 w 70"/>
                <a:gd name="T19" fmla="*/ 150 h 166"/>
                <a:gd name="T20" fmla="*/ 38 w 70"/>
                <a:gd name="T21" fmla="*/ 159 h 166"/>
                <a:gd name="T22" fmla="*/ 53 w 70"/>
                <a:gd name="T23" fmla="*/ 154 h 166"/>
                <a:gd name="T24" fmla="*/ 67 w 70"/>
                <a:gd name="T25" fmla="*/ 82 h 166"/>
                <a:gd name="T26" fmla="*/ 67 w 70"/>
                <a:gd name="T27" fmla="*/ 82 h 166"/>
                <a:gd name="T28" fmla="*/ 67 w 70"/>
                <a:gd name="T29" fmla="*/ 79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0"/>
                <a:gd name="T46" fmla="*/ 0 h 166"/>
                <a:gd name="T47" fmla="*/ 70 w 70"/>
                <a:gd name="T48" fmla="*/ 166 h 1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0" h="166">
                  <a:moveTo>
                    <a:pt x="67" y="79"/>
                  </a:moveTo>
                  <a:cubicBezTo>
                    <a:pt x="67" y="78"/>
                    <a:pt x="67" y="77"/>
                    <a:pt x="67" y="77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1" y="46"/>
                    <a:pt x="45" y="23"/>
                    <a:pt x="35" y="10"/>
                  </a:cubicBezTo>
                  <a:cubicBezTo>
                    <a:pt x="35" y="10"/>
                    <a:pt x="27" y="0"/>
                    <a:pt x="19" y="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0" y="32"/>
                    <a:pt x="9" y="39"/>
                    <a:pt x="9" y="39"/>
                  </a:cubicBezTo>
                  <a:cubicBezTo>
                    <a:pt x="15" y="48"/>
                    <a:pt x="25" y="64"/>
                    <a:pt x="28" y="84"/>
                  </a:cubicBezTo>
                  <a:cubicBezTo>
                    <a:pt x="30" y="104"/>
                    <a:pt x="25" y="122"/>
                    <a:pt x="20" y="132"/>
                  </a:cubicBezTo>
                  <a:cubicBezTo>
                    <a:pt x="20" y="132"/>
                    <a:pt x="14" y="142"/>
                    <a:pt x="26" y="150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48" y="166"/>
                    <a:pt x="53" y="154"/>
                    <a:pt x="53" y="154"/>
                  </a:cubicBezTo>
                  <a:cubicBezTo>
                    <a:pt x="60" y="140"/>
                    <a:pt x="70" y="113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1"/>
                    <a:pt x="67" y="80"/>
                    <a:pt x="67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3" name="Freeform 63"/>
            <p:cNvSpPr>
              <a:spLocks noEditPoints="1" noChangeArrowheads="1"/>
            </p:cNvSpPr>
            <p:nvPr/>
          </p:nvSpPr>
          <p:spPr bwMode="auto">
            <a:xfrm>
              <a:off x="0" y="249237"/>
              <a:ext cx="1022350" cy="1106487"/>
            </a:xfrm>
            <a:custGeom>
              <a:avLst/>
              <a:gdLst>
                <a:gd name="T0" fmla="*/ 62 w 368"/>
                <a:gd name="T1" fmla="*/ 374 h 398"/>
                <a:gd name="T2" fmla="*/ 74 w 368"/>
                <a:gd name="T3" fmla="*/ 359 h 398"/>
                <a:gd name="T4" fmla="*/ 90 w 368"/>
                <a:gd name="T5" fmla="*/ 380 h 398"/>
                <a:gd name="T6" fmla="*/ 307 w 368"/>
                <a:gd name="T7" fmla="*/ 398 h 398"/>
                <a:gd name="T8" fmla="*/ 314 w 368"/>
                <a:gd name="T9" fmla="*/ 398 h 398"/>
                <a:gd name="T10" fmla="*/ 366 w 368"/>
                <a:gd name="T11" fmla="*/ 372 h 398"/>
                <a:gd name="T12" fmla="*/ 355 w 368"/>
                <a:gd name="T13" fmla="*/ 299 h 398"/>
                <a:gd name="T14" fmla="*/ 350 w 368"/>
                <a:gd name="T15" fmla="*/ 255 h 398"/>
                <a:gd name="T16" fmla="*/ 329 w 368"/>
                <a:gd name="T17" fmla="*/ 204 h 398"/>
                <a:gd name="T18" fmla="*/ 265 w 368"/>
                <a:gd name="T19" fmla="*/ 185 h 398"/>
                <a:gd name="T20" fmla="*/ 228 w 368"/>
                <a:gd name="T21" fmla="*/ 158 h 398"/>
                <a:gd name="T22" fmla="*/ 236 w 368"/>
                <a:gd name="T23" fmla="*/ 113 h 398"/>
                <a:gd name="T24" fmla="*/ 150 w 368"/>
                <a:gd name="T25" fmla="*/ 25 h 398"/>
                <a:gd name="T26" fmla="*/ 127 w 368"/>
                <a:gd name="T27" fmla="*/ 120 h 398"/>
                <a:gd name="T28" fmla="*/ 127 w 368"/>
                <a:gd name="T29" fmla="*/ 136 h 398"/>
                <a:gd name="T30" fmla="*/ 73 w 368"/>
                <a:gd name="T31" fmla="*/ 194 h 398"/>
                <a:gd name="T32" fmla="*/ 48 w 368"/>
                <a:gd name="T33" fmla="*/ 220 h 398"/>
                <a:gd name="T34" fmla="*/ 22 w 368"/>
                <a:gd name="T35" fmla="*/ 280 h 398"/>
                <a:gd name="T36" fmla="*/ 7 w 368"/>
                <a:gd name="T37" fmla="*/ 312 h 398"/>
                <a:gd name="T38" fmla="*/ 1 w 368"/>
                <a:gd name="T39" fmla="*/ 356 h 398"/>
                <a:gd name="T40" fmla="*/ 230 w 368"/>
                <a:gd name="T41" fmla="*/ 171 h 398"/>
                <a:gd name="T42" fmla="*/ 243 w 368"/>
                <a:gd name="T43" fmla="*/ 173 h 398"/>
                <a:gd name="T44" fmla="*/ 237 w 368"/>
                <a:gd name="T45" fmla="*/ 279 h 398"/>
                <a:gd name="T46" fmla="*/ 217 w 368"/>
                <a:gd name="T47" fmla="*/ 286 h 398"/>
                <a:gd name="T48" fmla="*/ 205 w 368"/>
                <a:gd name="T49" fmla="*/ 225 h 398"/>
                <a:gd name="T50" fmla="*/ 203 w 368"/>
                <a:gd name="T51" fmla="*/ 203 h 398"/>
                <a:gd name="T52" fmla="*/ 188 w 368"/>
                <a:gd name="T53" fmla="*/ 203 h 398"/>
                <a:gd name="T54" fmla="*/ 182 w 368"/>
                <a:gd name="T55" fmla="*/ 223 h 398"/>
                <a:gd name="T56" fmla="*/ 150 w 368"/>
                <a:gd name="T57" fmla="*/ 167 h 398"/>
                <a:gd name="T58" fmla="*/ 133 w 368"/>
                <a:gd name="T59" fmla="*/ 136 h 398"/>
                <a:gd name="T60" fmla="*/ 142 w 368"/>
                <a:gd name="T61" fmla="*/ 144 h 398"/>
                <a:gd name="T62" fmla="*/ 133 w 368"/>
                <a:gd name="T63" fmla="*/ 171 h 398"/>
                <a:gd name="T64" fmla="*/ 139 w 368"/>
                <a:gd name="T65" fmla="*/ 146 h 398"/>
                <a:gd name="T66" fmla="*/ 133 w 368"/>
                <a:gd name="T67" fmla="*/ 136 h 398"/>
                <a:gd name="T68" fmla="*/ 126 w 368"/>
                <a:gd name="T69" fmla="*/ 167 h 398"/>
                <a:gd name="T70" fmla="*/ 127 w 368"/>
                <a:gd name="T71" fmla="*/ 157 h 3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8"/>
                <a:gd name="T109" fmla="*/ 0 h 398"/>
                <a:gd name="T110" fmla="*/ 368 w 368"/>
                <a:gd name="T111" fmla="*/ 398 h 3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8" h="398">
                  <a:moveTo>
                    <a:pt x="44" y="381"/>
                  </a:moveTo>
                  <a:cubicBezTo>
                    <a:pt x="44" y="381"/>
                    <a:pt x="58" y="378"/>
                    <a:pt x="62" y="374"/>
                  </a:cubicBezTo>
                  <a:cubicBezTo>
                    <a:pt x="66" y="370"/>
                    <a:pt x="68" y="371"/>
                    <a:pt x="71" y="368"/>
                  </a:cubicBezTo>
                  <a:cubicBezTo>
                    <a:pt x="74" y="366"/>
                    <a:pt x="71" y="366"/>
                    <a:pt x="74" y="359"/>
                  </a:cubicBezTo>
                  <a:cubicBezTo>
                    <a:pt x="76" y="352"/>
                    <a:pt x="85" y="340"/>
                    <a:pt x="87" y="338"/>
                  </a:cubicBezTo>
                  <a:cubicBezTo>
                    <a:pt x="87" y="338"/>
                    <a:pt x="91" y="369"/>
                    <a:pt x="90" y="380"/>
                  </a:cubicBezTo>
                  <a:cubicBezTo>
                    <a:pt x="89" y="384"/>
                    <a:pt x="89" y="391"/>
                    <a:pt x="90" y="398"/>
                  </a:cubicBezTo>
                  <a:cubicBezTo>
                    <a:pt x="307" y="398"/>
                    <a:pt x="307" y="398"/>
                    <a:pt x="307" y="398"/>
                  </a:cubicBezTo>
                  <a:cubicBezTo>
                    <a:pt x="306" y="389"/>
                    <a:pt x="307" y="383"/>
                    <a:pt x="312" y="393"/>
                  </a:cubicBezTo>
                  <a:cubicBezTo>
                    <a:pt x="312" y="393"/>
                    <a:pt x="313" y="395"/>
                    <a:pt x="314" y="398"/>
                  </a:cubicBezTo>
                  <a:cubicBezTo>
                    <a:pt x="366" y="398"/>
                    <a:pt x="366" y="398"/>
                    <a:pt x="366" y="398"/>
                  </a:cubicBezTo>
                  <a:cubicBezTo>
                    <a:pt x="365" y="389"/>
                    <a:pt x="368" y="379"/>
                    <a:pt x="366" y="372"/>
                  </a:cubicBezTo>
                  <a:cubicBezTo>
                    <a:pt x="364" y="366"/>
                    <a:pt x="367" y="355"/>
                    <a:pt x="363" y="340"/>
                  </a:cubicBezTo>
                  <a:cubicBezTo>
                    <a:pt x="360" y="325"/>
                    <a:pt x="357" y="307"/>
                    <a:pt x="355" y="299"/>
                  </a:cubicBezTo>
                  <a:cubicBezTo>
                    <a:pt x="353" y="291"/>
                    <a:pt x="351" y="283"/>
                    <a:pt x="350" y="277"/>
                  </a:cubicBezTo>
                  <a:cubicBezTo>
                    <a:pt x="349" y="272"/>
                    <a:pt x="353" y="262"/>
                    <a:pt x="350" y="255"/>
                  </a:cubicBezTo>
                  <a:cubicBezTo>
                    <a:pt x="347" y="248"/>
                    <a:pt x="343" y="237"/>
                    <a:pt x="341" y="228"/>
                  </a:cubicBezTo>
                  <a:cubicBezTo>
                    <a:pt x="340" y="218"/>
                    <a:pt x="338" y="205"/>
                    <a:pt x="329" y="204"/>
                  </a:cubicBezTo>
                  <a:cubicBezTo>
                    <a:pt x="319" y="203"/>
                    <a:pt x="303" y="195"/>
                    <a:pt x="292" y="191"/>
                  </a:cubicBezTo>
                  <a:cubicBezTo>
                    <a:pt x="282" y="187"/>
                    <a:pt x="268" y="185"/>
                    <a:pt x="265" y="185"/>
                  </a:cubicBezTo>
                  <a:cubicBezTo>
                    <a:pt x="262" y="184"/>
                    <a:pt x="252" y="177"/>
                    <a:pt x="248" y="171"/>
                  </a:cubicBezTo>
                  <a:cubicBezTo>
                    <a:pt x="244" y="166"/>
                    <a:pt x="237" y="158"/>
                    <a:pt x="228" y="158"/>
                  </a:cubicBezTo>
                  <a:cubicBezTo>
                    <a:pt x="228" y="158"/>
                    <a:pt x="227" y="128"/>
                    <a:pt x="227" y="120"/>
                  </a:cubicBezTo>
                  <a:cubicBezTo>
                    <a:pt x="227" y="120"/>
                    <a:pt x="237" y="134"/>
                    <a:pt x="236" y="113"/>
                  </a:cubicBezTo>
                  <a:cubicBezTo>
                    <a:pt x="236" y="113"/>
                    <a:pt x="240" y="74"/>
                    <a:pt x="228" y="87"/>
                  </a:cubicBezTo>
                  <a:cubicBezTo>
                    <a:pt x="228" y="87"/>
                    <a:pt x="225" y="0"/>
                    <a:pt x="150" y="25"/>
                  </a:cubicBezTo>
                  <a:cubicBezTo>
                    <a:pt x="150" y="25"/>
                    <a:pt x="103" y="48"/>
                    <a:pt x="125" y="107"/>
                  </a:cubicBezTo>
                  <a:cubicBezTo>
                    <a:pt x="125" y="107"/>
                    <a:pt x="124" y="113"/>
                    <a:pt x="127" y="120"/>
                  </a:cubicBezTo>
                  <a:cubicBezTo>
                    <a:pt x="127" y="120"/>
                    <a:pt x="127" y="122"/>
                    <a:pt x="128" y="125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88" y="153"/>
                    <a:pt x="82" y="160"/>
                  </a:cubicBezTo>
                  <a:cubicBezTo>
                    <a:pt x="82" y="160"/>
                    <a:pt x="76" y="162"/>
                    <a:pt x="73" y="194"/>
                  </a:cubicBezTo>
                  <a:cubicBezTo>
                    <a:pt x="73" y="194"/>
                    <a:pt x="65" y="197"/>
                    <a:pt x="60" y="197"/>
                  </a:cubicBezTo>
                  <a:cubicBezTo>
                    <a:pt x="56" y="198"/>
                    <a:pt x="49" y="209"/>
                    <a:pt x="48" y="220"/>
                  </a:cubicBezTo>
                  <a:cubicBezTo>
                    <a:pt x="46" y="230"/>
                    <a:pt x="50" y="234"/>
                    <a:pt x="42" y="249"/>
                  </a:cubicBezTo>
                  <a:cubicBezTo>
                    <a:pt x="33" y="264"/>
                    <a:pt x="27" y="273"/>
                    <a:pt x="22" y="280"/>
                  </a:cubicBezTo>
                  <a:cubicBezTo>
                    <a:pt x="17" y="287"/>
                    <a:pt x="11" y="286"/>
                    <a:pt x="12" y="297"/>
                  </a:cubicBezTo>
                  <a:cubicBezTo>
                    <a:pt x="13" y="309"/>
                    <a:pt x="11" y="305"/>
                    <a:pt x="7" y="312"/>
                  </a:cubicBezTo>
                  <a:cubicBezTo>
                    <a:pt x="2" y="319"/>
                    <a:pt x="5" y="319"/>
                    <a:pt x="3" y="326"/>
                  </a:cubicBezTo>
                  <a:cubicBezTo>
                    <a:pt x="0" y="334"/>
                    <a:pt x="0" y="348"/>
                    <a:pt x="1" y="356"/>
                  </a:cubicBezTo>
                  <a:cubicBezTo>
                    <a:pt x="3" y="363"/>
                    <a:pt x="22" y="388"/>
                    <a:pt x="44" y="381"/>
                  </a:cubicBezTo>
                  <a:close/>
                  <a:moveTo>
                    <a:pt x="230" y="171"/>
                  </a:moveTo>
                  <a:cubicBezTo>
                    <a:pt x="229" y="160"/>
                    <a:pt x="229" y="160"/>
                    <a:pt x="229" y="160"/>
                  </a:cubicBezTo>
                  <a:cubicBezTo>
                    <a:pt x="229" y="160"/>
                    <a:pt x="243" y="162"/>
                    <a:pt x="243" y="173"/>
                  </a:cubicBezTo>
                  <a:cubicBezTo>
                    <a:pt x="243" y="173"/>
                    <a:pt x="250" y="201"/>
                    <a:pt x="249" y="220"/>
                  </a:cubicBezTo>
                  <a:cubicBezTo>
                    <a:pt x="247" y="239"/>
                    <a:pt x="246" y="262"/>
                    <a:pt x="237" y="279"/>
                  </a:cubicBezTo>
                  <a:cubicBezTo>
                    <a:pt x="227" y="297"/>
                    <a:pt x="222" y="311"/>
                    <a:pt x="222" y="311"/>
                  </a:cubicBezTo>
                  <a:cubicBezTo>
                    <a:pt x="222" y="311"/>
                    <a:pt x="217" y="307"/>
                    <a:pt x="217" y="286"/>
                  </a:cubicBezTo>
                  <a:cubicBezTo>
                    <a:pt x="218" y="265"/>
                    <a:pt x="215" y="254"/>
                    <a:pt x="211" y="246"/>
                  </a:cubicBezTo>
                  <a:cubicBezTo>
                    <a:pt x="207" y="239"/>
                    <a:pt x="205" y="225"/>
                    <a:pt x="205" y="225"/>
                  </a:cubicBezTo>
                  <a:cubicBezTo>
                    <a:pt x="205" y="225"/>
                    <a:pt x="225" y="210"/>
                    <a:pt x="225" y="203"/>
                  </a:cubicBezTo>
                  <a:cubicBezTo>
                    <a:pt x="225" y="203"/>
                    <a:pt x="208" y="202"/>
                    <a:pt x="203" y="203"/>
                  </a:cubicBezTo>
                  <a:cubicBezTo>
                    <a:pt x="203" y="203"/>
                    <a:pt x="251" y="185"/>
                    <a:pt x="230" y="171"/>
                  </a:cubicBezTo>
                  <a:close/>
                  <a:moveTo>
                    <a:pt x="188" y="203"/>
                  </a:moveTo>
                  <a:cubicBezTo>
                    <a:pt x="188" y="203"/>
                    <a:pt x="174" y="206"/>
                    <a:pt x="170" y="203"/>
                  </a:cubicBezTo>
                  <a:cubicBezTo>
                    <a:pt x="170" y="203"/>
                    <a:pt x="175" y="220"/>
                    <a:pt x="182" y="223"/>
                  </a:cubicBezTo>
                  <a:cubicBezTo>
                    <a:pt x="182" y="223"/>
                    <a:pt x="187" y="235"/>
                    <a:pt x="180" y="244"/>
                  </a:cubicBezTo>
                  <a:cubicBezTo>
                    <a:pt x="180" y="244"/>
                    <a:pt x="154" y="189"/>
                    <a:pt x="150" y="167"/>
                  </a:cubicBezTo>
                  <a:cubicBezTo>
                    <a:pt x="150" y="167"/>
                    <a:pt x="179" y="203"/>
                    <a:pt x="188" y="203"/>
                  </a:cubicBezTo>
                  <a:close/>
                  <a:moveTo>
                    <a:pt x="133" y="136"/>
                  </a:moveTo>
                  <a:cubicBezTo>
                    <a:pt x="135" y="140"/>
                    <a:pt x="137" y="143"/>
                    <a:pt x="139" y="144"/>
                  </a:cubicBezTo>
                  <a:cubicBezTo>
                    <a:pt x="140" y="144"/>
                    <a:pt x="141" y="144"/>
                    <a:pt x="142" y="144"/>
                  </a:cubicBezTo>
                  <a:cubicBezTo>
                    <a:pt x="142" y="144"/>
                    <a:pt x="149" y="152"/>
                    <a:pt x="147" y="158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3" y="155"/>
                    <a:pt x="133" y="155"/>
                    <a:pt x="133" y="155"/>
                  </a:cubicBezTo>
                  <a:cubicBezTo>
                    <a:pt x="133" y="155"/>
                    <a:pt x="148" y="153"/>
                    <a:pt x="139" y="146"/>
                  </a:cubicBezTo>
                  <a:cubicBezTo>
                    <a:pt x="139" y="146"/>
                    <a:pt x="135" y="142"/>
                    <a:pt x="133" y="142"/>
                  </a:cubicBezTo>
                  <a:lnTo>
                    <a:pt x="133" y="136"/>
                  </a:lnTo>
                  <a:close/>
                  <a:moveTo>
                    <a:pt x="127" y="157"/>
                  </a:moveTo>
                  <a:cubicBezTo>
                    <a:pt x="126" y="167"/>
                    <a:pt x="126" y="167"/>
                    <a:pt x="126" y="167"/>
                  </a:cubicBezTo>
                  <a:cubicBezTo>
                    <a:pt x="126" y="167"/>
                    <a:pt x="115" y="163"/>
                    <a:pt x="109" y="166"/>
                  </a:cubicBezTo>
                  <a:cubicBezTo>
                    <a:pt x="109" y="166"/>
                    <a:pt x="120" y="159"/>
                    <a:pt x="127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64" name="组合 122"/>
          <p:cNvGrpSpPr/>
          <p:nvPr/>
        </p:nvGrpSpPr>
        <p:grpSpPr>
          <a:xfrm>
            <a:off x="3428602" y="4640108"/>
            <a:ext cx="560977" cy="671645"/>
            <a:chOff x="0" y="0"/>
            <a:chExt cx="1096962" cy="1314450"/>
          </a:xfrm>
          <a:solidFill>
            <a:schemeClr val="accent3"/>
          </a:solidFill>
          <a:effectLst/>
        </p:grpSpPr>
        <p:sp>
          <p:nvSpPr>
            <p:cNvPr id="265" name="Freeform 100"/>
            <p:cNvSpPr>
              <a:spLocks noChangeArrowheads="1"/>
            </p:cNvSpPr>
            <p:nvPr/>
          </p:nvSpPr>
          <p:spPr bwMode="auto">
            <a:xfrm>
              <a:off x="0" y="1133475"/>
              <a:ext cx="123825" cy="180975"/>
            </a:xfrm>
            <a:custGeom>
              <a:avLst/>
              <a:gdLst>
                <a:gd name="T0" fmla="*/ 0 w 45"/>
                <a:gd name="T1" fmla="*/ 50 h 65"/>
                <a:gd name="T2" fmla="*/ 11 w 45"/>
                <a:gd name="T3" fmla="*/ 45 h 65"/>
                <a:gd name="T4" fmla="*/ 17 w 45"/>
                <a:gd name="T5" fmla="*/ 52 h 65"/>
                <a:gd name="T6" fmla="*/ 24 w 45"/>
                <a:gd name="T7" fmla="*/ 55 h 65"/>
                <a:gd name="T8" fmla="*/ 31 w 45"/>
                <a:gd name="T9" fmla="*/ 52 h 65"/>
                <a:gd name="T10" fmla="*/ 34 w 45"/>
                <a:gd name="T11" fmla="*/ 47 h 65"/>
                <a:gd name="T12" fmla="*/ 32 w 45"/>
                <a:gd name="T13" fmla="*/ 42 h 65"/>
                <a:gd name="T14" fmla="*/ 25 w 45"/>
                <a:gd name="T15" fmla="*/ 38 h 65"/>
                <a:gd name="T16" fmla="*/ 23 w 45"/>
                <a:gd name="T17" fmla="*/ 37 h 65"/>
                <a:gd name="T18" fmla="*/ 10 w 45"/>
                <a:gd name="T19" fmla="*/ 31 h 65"/>
                <a:gd name="T20" fmla="*/ 4 w 45"/>
                <a:gd name="T21" fmla="*/ 25 h 65"/>
                <a:gd name="T22" fmla="*/ 2 w 45"/>
                <a:gd name="T23" fmla="*/ 17 h 65"/>
                <a:gd name="T24" fmla="*/ 8 w 45"/>
                <a:gd name="T25" fmla="*/ 5 h 65"/>
                <a:gd name="T26" fmla="*/ 23 w 45"/>
                <a:gd name="T27" fmla="*/ 0 h 65"/>
                <a:gd name="T28" fmla="*/ 36 w 45"/>
                <a:gd name="T29" fmla="*/ 4 h 65"/>
                <a:gd name="T30" fmla="*/ 44 w 45"/>
                <a:gd name="T31" fmla="*/ 14 h 65"/>
                <a:gd name="T32" fmla="*/ 33 w 45"/>
                <a:gd name="T33" fmla="*/ 18 h 65"/>
                <a:gd name="T34" fmla="*/ 29 w 45"/>
                <a:gd name="T35" fmla="*/ 12 h 65"/>
                <a:gd name="T36" fmla="*/ 22 w 45"/>
                <a:gd name="T37" fmla="*/ 10 h 65"/>
                <a:gd name="T38" fmla="*/ 16 w 45"/>
                <a:gd name="T39" fmla="*/ 12 h 65"/>
                <a:gd name="T40" fmla="*/ 14 w 45"/>
                <a:gd name="T41" fmla="*/ 17 h 65"/>
                <a:gd name="T42" fmla="*/ 25 w 45"/>
                <a:gd name="T43" fmla="*/ 26 h 65"/>
                <a:gd name="T44" fmla="*/ 30 w 45"/>
                <a:gd name="T45" fmla="*/ 28 h 65"/>
                <a:gd name="T46" fmla="*/ 42 w 45"/>
                <a:gd name="T47" fmla="*/ 36 h 65"/>
                <a:gd name="T48" fmla="*/ 45 w 45"/>
                <a:gd name="T49" fmla="*/ 46 h 65"/>
                <a:gd name="T50" fmla="*/ 40 w 45"/>
                <a:gd name="T51" fmla="*/ 60 h 65"/>
                <a:gd name="T52" fmla="*/ 24 w 45"/>
                <a:gd name="T53" fmla="*/ 65 h 65"/>
                <a:gd name="T54" fmla="*/ 9 w 45"/>
                <a:gd name="T55" fmla="*/ 61 h 65"/>
                <a:gd name="T56" fmla="*/ 0 w 45"/>
                <a:gd name="T57" fmla="*/ 50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5"/>
                <a:gd name="T88" fmla="*/ 0 h 65"/>
                <a:gd name="T89" fmla="*/ 45 w 45"/>
                <a:gd name="T90" fmla="*/ 65 h 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5" h="65">
                  <a:moveTo>
                    <a:pt x="0" y="50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13" y="48"/>
                    <a:pt x="15" y="51"/>
                    <a:pt x="17" y="52"/>
                  </a:cubicBezTo>
                  <a:cubicBezTo>
                    <a:pt x="19" y="54"/>
                    <a:pt x="21" y="55"/>
                    <a:pt x="24" y="55"/>
                  </a:cubicBezTo>
                  <a:cubicBezTo>
                    <a:pt x="27" y="55"/>
                    <a:pt x="29" y="54"/>
                    <a:pt x="31" y="52"/>
                  </a:cubicBezTo>
                  <a:cubicBezTo>
                    <a:pt x="33" y="51"/>
                    <a:pt x="34" y="49"/>
                    <a:pt x="34" y="47"/>
                  </a:cubicBezTo>
                  <a:cubicBezTo>
                    <a:pt x="34" y="45"/>
                    <a:pt x="33" y="43"/>
                    <a:pt x="32" y="42"/>
                  </a:cubicBezTo>
                  <a:cubicBezTo>
                    <a:pt x="31" y="40"/>
                    <a:pt x="28" y="39"/>
                    <a:pt x="25" y="38"/>
                  </a:cubicBezTo>
                  <a:cubicBezTo>
                    <a:pt x="24" y="38"/>
                    <a:pt x="24" y="37"/>
                    <a:pt x="23" y="37"/>
                  </a:cubicBezTo>
                  <a:cubicBezTo>
                    <a:pt x="16" y="35"/>
                    <a:pt x="12" y="33"/>
                    <a:pt x="10" y="31"/>
                  </a:cubicBezTo>
                  <a:cubicBezTo>
                    <a:pt x="7" y="30"/>
                    <a:pt x="6" y="28"/>
                    <a:pt x="4" y="25"/>
                  </a:cubicBezTo>
                  <a:cubicBezTo>
                    <a:pt x="3" y="23"/>
                    <a:pt x="2" y="20"/>
                    <a:pt x="2" y="17"/>
                  </a:cubicBezTo>
                  <a:cubicBezTo>
                    <a:pt x="2" y="12"/>
                    <a:pt x="4" y="8"/>
                    <a:pt x="8" y="5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28" y="0"/>
                    <a:pt x="33" y="1"/>
                    <a:pt x="36" y="4"/>
                  </a:cubicBezTo>
                  <a:cubicBezTo>
                    <a:pt x="40" y="6"/>
                    <a:pt x="42" y="10"/>
                    <a:pt x="44" y="14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5"/>
                    <a:pt x="31" y="13"/>
                    <a:pt x="29" y="12"/>
                  </a:cubicBezTo>
                  <a:cubicBezTo>
                    <a:pt x="27" y="11"/>
                    <a:pt x="25" y="10"/>
                    <a:pt x="22" y="10"/>
                  </a:cubicBezTo>
                  <a:cubicBezTo>
                    <a:pt x="19" y="10"/>
                    <a:pt x="17" y="11"/>
                    <a:pt x="16" y="12"/>
                  </a:cubicBezTo>
                  <a:cubicBezTo>
                    <a:pt x="14" y="13"/>
                    <a:pt x="14" y="15"/>
                    <a:pt x="14" y="17"/>
                  </a:cubicBezTo>
                  <a:cubicBezTo>
                    <a:pt x="14" y="20"/>
                    <a:pt x="17" y="23"/>
                    <a:pt x="25" y="26"/>
                  </a:cubicBezTo>
                  <a:cubicBezTo>
                    <a:pt x="27" y="27"/>
                    <a:pt x="29" y="27"/>
                    <a:pt x="30" y="28"/>
                  </a:cubicBezTo>
                  <a:cubicBezTo>
                    <a:pt x="36" y="30"/>
                    <a:pt x="40" y="33"/>
                    <a:pt x="42" y="36"/>
                  </a:cubicBezTo>
                  <a:cubicBezTo>
                    <a:pt x="44" y="38"/>
                    <a:pt x="45" y="42"/>
                    <a:pt x="45" y="46"/>
                  </a:cubicBezTo>
                  <a:cubicBezTo>
                    <a:pt x="45" y="52"/>
                    <a:pt x="44" y="57"/>
                    <a:pt x="40" y="60"/>
                  </a:cubicBezTo>
                  <a:cubicBezTo>
                    <a:pt x="36" y="63"/>
                    <a:pt x="31" y="65"/>
                    <a:pt x="24" y="65"/>
                  </a:cubicBezTo>
                  <a:cubicBezTo>
                    <a:pt x="18" y="65"/>
                    <a:pt x="13" y="64"/>
                    <a:pt x="9" y="61"/>
                  </a:cubicBezTo>
                  <a:cubicBezTo>
                    <a:pt x="5" y="59"/>
                    <a:pt x="2" y="55"/>
                    <a:pt x="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6" name="Freeform 101"/>
            <p:cNvSpPr>
              <a:spLocks noChangeArrowheads="1"/>
            </p:cNvSpPr>
            <p:nvPr/>
          </p:nvSpPr>
          <p:spPr bwMode="auto">
            <a:xfrm>
              <a:off x="155575" y="1136650"/>
              <a:ext cx="130175" cy="177800"/>
            </a:xfrm>
            <a:custGeom>
              <a:avLst/>
              <a:gdLst>
                <a:gd name="T0" fmla="*/ 0 w 47"/>
                <a:gd name="T1" fmla="*/ 40 h 64"/>
                <a:gd name="T2" fmla="*/ 0 w 47"/>
                <a:gd name="T3" fmla="*/ 0 h 64"/>
                <a:gd name="T4" fmla="*/ 12 w 47"/>
                <a:gd name="T5" fmla="*/ 0 h 64"/>
                <a:gd name="T6" fmla="*/ 12 w 47"/>
                <a:gd name="T7" fmla="*/ 40 h 64"/>
                <a:gd name="T8" fmla="*/ 14 w 47"/>
                <a:gd name="T9" fmla="*/ 51 h 64"/>
                <a:gd name="T10" fmla="*/ 24 w 47"/>
                <a:gd name="T11" fmla="*/ 54 h 64"/>
                <a:gd name="T12" fmla="*/ 33 w 47"/>
                <a:gd name="T13" fmla="*/ 51 h 64"/>
                <a:gd name="T14" fmla="*/ 36 w 47"/>
                <a:gd name="T15" fmla="*/ 40 h 64"/>
                <a:gd name="T16" fmla="*/ 36 w 47"/>
                <a:gd name="T17" fmla="*/ 0 h 64"/>
                <a:gd name="T18" fmla="*/ 47 w 47"/>
                <a:gd name="T19" fmla="*/ 0 h 64"/>
                <a:gd name="T20" fmla="*/ 47 w 47"/>
                <a:gd name="T21" fmla="*/ 42 h 64"/>
                <a:gd name="T22" fmla="*/ 41 w 47"/>
                <a:gd name="T23" fmla="*/ 58 h 64"/>
                <a:gd name="T24" fmla="*/ 24 w 47"/>
                <a:gd name="T25" fmla="*/ 64 h 64"/>
                <a:gd name="T26" fmla="*/ 6 w 47"/>
                <a:gd name="T27" fmla="*/ 58 h 64"/>
                <a:gd name="T28" fmla="*/ 0 w 47"/>
                <a:gd name="T29" fmla="*/ 40 h 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64"/>
                <a:gd name="T47" fmla="*/ 47 w 47"/>
                <a:gd name="T48" fmla="*/ 64 h 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64">
                  <a:moveTo>
                    <a:pt x="0" y="4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5"/>
                    <a:pt x="13" y="48"/>
                    <a:pt x="14" y="51"/>
                  </a:cubicBezTo>
                  <a:cubicBezTo>
                    <a:pt x="16" y="53"/>
                    <a:pt x="19" y="54"/>
                    <a:pt x="24" y="54"/>
                  </a:cubicBezTo>
                  <a:cubicBezTo>
                    <a:pt x="28" y="54"/>
                    <a:pt x="31" y="53"/>
                    <a:pt x="33" y="51"/>
                  </a:cubicBezTo>
                  <a:cubicBezTo>
                    <a:pt x="35" y="49"/>
                    <a:pt x="36" y="45"/>
                    <a:pt x="36" y="4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9"/>
                    <a:pt x="45" y="54"/>
                    <a:pt x="41" y="58"/>
                  </a:cubicBezTo>
                  <a:cubicBezTo>
                    <a:pt x="37" y="62"/>
                    <a:pt x="31" y="64"/>
                    <a:pt x="24" y="64"/>
                  </a:cubicBezTo>
                  <a:cubicBezTo>
                    <a:pt x="16" y="64"/>
                    <a:pt x="10" y="62"/>
                    <a:pt x="6" y="58"/>
                  </a:cubicBezTo>
                  <a:cubicBezTo>
                    <a:pt x="2" y="54"/>
                    <a:pt x="0" y="48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7" name="Freeform 102"/>
            <p:cNvSpPr>
              <a:spLocks noEditPoints="1" noChangeArrowheads="1"/>
            </p:cNvSpPr>
            <p:nvPr/>
          </p:nvSpPr>
          <p:spPr bwMode="auto">
            <a:xfrm>
              <a:off x="327025" y="1136650"/>
              <a:ext cx="122237" cy="174625"/>
            </a:xfrm>
            <a:custGeom>
              <a:avLst/>
              <a:gdLst>
                <a:gd name="T0" fmla="*/ 0 w 44"/>
                <a:gd name="T1" fmla="*/ 63 h 63"/>
                <a:gd name="T2" fmla="*/ 0 w 44"/>
                <a:gd name="T3" fmla="*/ 0 h 63"/>
                <a:gd name="T4" fmla="*/ 22 w 44"/>
                <a:gd name="T5" fmla="*/ 0 h 63"/>
                <a:gd name="T6" fmla="*/ 39 w 44"/>
                <a:gd name="T7" fmla="*/ 5 h 63"/>
                <a:gd name="T8" fmla="*/ 44 w 44"/>
                <a:gd name="T9" fmla="*/ 19 h 63"/>
                <a:gd name="T10" fmla="*/ 39 w 44"/>
                <a:gd name="T11" fmla="*/ 33 h 63"/>
                <a:gd name="T12" fmla="*/ 23 w 44"/>
                <a:gd name="T13" fmla="*/ 38 h 63"/>
                <a:gd name="T14" fmla="*/ 11 w 44"/>
                <a:gd name="T15" fmla="*/ 38 h 63"/>
                <a:gd name="T16" fmla="*/ 11 w 44"/>
                <a:gd name="T17" fmla="*/ 63 h 63"/>
                <a:gd name="T18" fmla="*/ 0 w 44"/>
                <a:gd name="T19" fmla="*/ 63 h 63"/>
                <a:gd name="T20" fmla="*/ 11 w 44"/>
                <a:gd name="T21" fmla="*/ 28 h 63"/>
                <a:gd name="T22" fmla="*/ 20 w 44"/>
                <a:gd name="T23" fmla="*/ 28 h 63"/>
                <a:gd name="T24" fmla="*/ 29 w 44"/>
                <a:gd name="T25" fmla="*/ 26 h 63"/>
                <a:gd name="T26" fmla="*/ 32 w 44"/>
                <a:gd name="T27" fmla="*/ 19 h 63"/>
                <a:gd name="T28" fmla="*/ 29 w 44"/>
                <a:gd name="T29" fmla="*/ 12 h 63"/>
                <a:gd name="T30" fmla="*/ 20 w 44"/>
                <a:gd name="T31" fmla="*/ 10 h 63"/>
                <a:gd name="T32" fmla="*/ 11 w 44"/>
                <a:gd name="T33" fmla="*/ 10 h 63"/>
                <a:gd name="T34" fmla="*/ 11 w 44"/>
                <a:gd name="T35" fmla="*/ 28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63"/>
                <a:gd name="T56" fmla="*/ 44 w 44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62">
                  <a:moveTo>
                    <a:pt x="0" y="6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0"/>
                    <a:pt x="35" y="2"/>
                    <a:pt x="39" y="5"/>
                  </a:cubicBezTo>
                  <a:cubicBezTo>
                    <a:pt x="42" y="8"/>
                    <a:pt x="44" y="12"/>
                    <a:pt x="44" y="19"/>
                  </a:cubicBezTo>
                  <a:cubicBezTo>
                    <a:pt x="44" y="25"/>
                    <a:pt x="42" y="30"/>
                    <a:pt x="39" y="33"/>
                  </a:cubicBezTo>
                  <a:cubicBezTo>
                    <a:pt x="35" y="36"/>
                    <a:pt x="30" y="38"/>
                    <a:pt x="23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63"/>
                    <a:pt x="11" y="63"/>
                    <a:pt x="11" y="63"/>
                  </a:cubicBezTo>
                  <a:lnTo>
                    <a:pt x="0" y="63"/>
                  </a:lnTo>
                  <a:close/>
                  <a:moveTo>
                    <a:pt x="11" y="28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25" y="28"/>
                    <a:pt x="28" y="27"/>
                    <a:pt x="29" y="26"/>
                  </a:cubicBezTo>
                  <a:cubicBezTo>
                    <a:pt x="31" y="24"/>
                    <a:pt x="32" y="22"/>
                    <a:pt x="32" y="19"/>
                  </a:cubicBezTo>
                  <a:cubicBezTo>
                    <a:pt x="32" y="15"/>
                    <a:pt x="31" y="13"/>
                    <a:pt x="29" y="12"/>
                  </a:cubicBezTo>
                  <a:cubicBezTo>
                    <a:pt x="28" y="10"/>
                    <a:pt x="25" y="10"/>
                    <a:pt x="20" y="10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11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8" name="Freeform 103"/>
            <p:cNvSpPr>
              <a:spLocks noEditPoints="1" noChangeArrowheads="1"/>
            </p:cNvSpPr>
            <p:nvPr/>
          </p:nvSpPr>
          <p:spPr bwMode="auto">
            <a:xfrm>
              <a:off x="477837" y="1136650"/>
              <a:ext cx="123825" cy="174625"/>
            </a:xfrm>
            <a:custGeom>
              <a:avLst/>
              <a:gdLst>
                <a:gd name="T0" fmla="*/ 0 w 45"/>
                <a:gd name="T1" fmla="*/ 63 h 63"/>
                <a:gd name="T2" fmla="*/ 0 w 45"/>
                <a:gd name="T3" fmla="*/ 0 h 63"/>
                <a:gd name="T4" fmla="*/ 23 w 45"/>
                <a:gd name="T5" fmla="*/ 0 h 63"/>
                <a:gd name="T6" fmla="*/ 40 w 45"/>
                <a:gd name="T7" fmla="*/ 5 h 63"/>
                <a:gd name="T8" fmla="*/ 45 w 45"/>
                <a:gd name="T9" fmla="*/ 19 h 63"/>
                <a:gd name="T10" fmla="*/ 40 w 45"/>
                <a:gd name="T11" fmla="*/ 33 h 63"/>
                <a:gd name="T12" fmla="*/ 24 w 45"/>
                <a:gd name="T13" fmla="*/ 38 h 63"/>
                <a:gd name="T14" fmla="*/ 12 w 45"/>
                <a:gd name="T15" fmla="*/ 38 h 63"/>
                <a:gd name="T16" fmla="*/ 12 w 45"/>
                <a:gd name="T17" fmla="*/ 63 h 63"/>
                <a:gd name="T18" fmla="*/ 0 w 45"/>
                <a:gd name="T19" fmla="*/ 63 h 63"/>
                <a:gd name="T20" fmla="*/ 12 w 45"/>
                <a:gd name="T21" fmla="*/ 28 h 63"/>
                <a:gd name="T22" fmla="*/ 21 w 45"/>
                <a:gd name="T23" fmla="*/ 28 h 63"/>
                <a:gd name="T24" fmla="*/ 30 w 45"/>
                <a:gd name="T25" fmla="*/ 26 h 63"/>
                <a:gd name="T26" fmla="*/ 33 w 45"/>
                <a:gd name="T27" fmla="*/ 19 h 63"/>
                <a:gd name="T28" fmla="*/ 30 w 45"/>
                <a:gd name="T29" fmla="*/ 12 h 63"/>
                <a:gd name="T30" fmla="*/ 21 w 45"/>
                <a:gd name="T31" fmla="*/ 10 h 63"/>
                <a:gd name="T32" fmla="*/ 12 w 45"/>
                <a:gd name="T33" fmla="*/ 10 h 63"/>
                <a:gd name="T34" fmla="*/ 12 w 45"/>
                <a:gd name="T35" fmla="*/ 28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63"/>
                <a:gd name="T56" fmla="*/ 45 w 45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62">
                  <a:moveTo>
                    <a:pt x="0" y="6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0" y="0"/>
                    <a:pt x="36" y="2"/>
                    <a:pt x="40" y="5"/>
                  </a:cubicBezTo>
                  <a:cubicBezTo>
                    <a:pt x="43" y="8"/>
                    <a:pt x="45" y="12"/>
                    <a:pt x="45" y="19"/>
                  </a:cubicBezTo>
                  <a:cubicBezTo>
                    <a:pt x="45" y="25"/>
                    <a:pt x="43" y="30"/>
                    <a:pt x="40" y="33"/>
                  </a:cubicBezTo>
                  <a:cubicBezTo>
                    <a:pt x="36" y="36"/>
                    <a:pt x="31" y="38"/>
                    <a:pt x="24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63"/>
                    <a:pt x="12" y="63"/>
                    <a:pt x="12" y="63"/>
                  </a:cubicBezTo>
                  <a:lnTo>
                    <a:pt x="0" y="63"/>
                  </a:lnTo>
                  <a:close/>
                  <a:moveTo>
                    <a:pt x="12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6" y="28"/>
                    <a:pt x="29" y="27"/>
                    <a:pt x="30" y="26"/>
                  </a:cubicBezTo>
                  <a:cubicBezTo>
                    <a:pt x="32" y="24"/>
                    <a:pt x="33" y="22"/>
                    <a:pt x="33" y="19"/>
                  </a:cubicBezTo>
                  <a:cubicBezTo>
                    <a:pt x="33" y="15"/>
                    <a:pt x="32" y="13"/>
                    <a:pt x="30" y="12"/>
                  </a:cubicBezTo>
                  <a:cubicBezTo>
                    <a:pt x="29" y="10"/>
                    <a:pt x="26" y="10"/>
                    <a:pt x="21" y="10"/>
                  </a:cubicBezTo>
                  <a:cubicBezTo>
                    <a:pt x="12" y="10"/>
                    <a:pt x="12" y="10"/>
                    <a:pt x="12" y="10"/>
                  </a:cubicBezTo>
                  <a:lnTo>
                    <a:pt x="12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9" name="Freeform 104"/>
            <p:cNvSpPr>
              <a:spLocks noEditPoints="1" noChangeArrowheads="1"/>
            </p:cNvSpPr>
            <p:nvPr/>
          </p:nvSpPr>
          <p:spPr bwMode="auto">
            <a:xfrm>
              <a:off x="622300" y="1133475"/>
              <a:ext cx="142875" cy="180975"/>
            </a:xfrm>
            <a:custGeom>
              <a:avLst/>
              <a:gdLst>
                <a:gd name="T0" fmla="*/ 0 w 52"/>
                <a:gd name="T1" fmla="*/ 33 h 65"/>
                <a:gd name="T2" fmla="*/ 6 w 52"/>
                <a:gd name="T3" fmla="*/ 9 h 65"/>
                <a:gd name="T4" fmla="*/ 26 w 52"/>
                <a:gd name="T5" fmla="*/ 0 h 65"/>
                <a:gd name="T6" fmla="*/ 45 w 52"/>
                <a:gd name="T7" fmla="*/ 9 h 65"/>
                <a:gd name="T8" fmla="*/ 52 w 52"/>
                <a:gd name="T9" fmla="*/ 33 h 65"/>
                <a:gd name="T10" fmla="*/ 45 w 52"/>
                <a:gd name="T11" fmla="*/ 56 h 65"/>
                <a:gd name="T12" fmla="*/ 26 w 52"/>
                <a:gd name="T13" fmla="*/ 65 h 65"/>
                <a:gd name="T14" fmla="*/ 7 w 52"/>
                <a:gd name="T15" fmla="*/ 56 h 65"/>
                <a:gd name="T16" fmla="*/ 0 w 52"/>
                <a:gd name="T17" fmla="*/ 33 h 65"/>
                <a:gd name="T18" fmla="*/ 12 w 52"/>
                <a:gd name="T19" fmla="*/ 33 h 65"/>
                <a:gd name="T20" fmla="*/ 15 w 52"/>
                <a:gd name="T21" fmla="*/ 49 h 65"/>
                <a:gd name="T22" fmla="*/ 26 w 52"/>
                <a:gd name="T23" fmla="*/ 54 h 65"/>
                <a:gd name="T24" fmla="*/ 36 w 52"/>
                <a:gd name="T25" fmla="*/ 49 h 65"/>
                <a:gd name="T26" fmla="*/ 40 w 52"/>
                <a:gd name="T27" fmla="*/ 33 h 65"/>
                <a:gd name="T28" fmla="*/ 36 w 52"/>
                <a:gd name="T29" fmla="*/ 16 h 65"/>
                <a:gd name="T30" fmla="*/ 26 w 52"/>
                <a:gd name="T31" fmla="*/ 11 h 65"/>
                <a:gd name="T32" fmla="*/ 15 w 52"/>
                <a:gd name="T33" fmla="*/ 16 h 65"/>
                <a:gd name="T34" fmla="*/ 12 w 52"/>
                <a:gd name="T35" fmla="*/ 33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65"/>
                <a:gd name="T56" fmla="*/ 52 w 52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65">
                  <a:moveTo>
                    <a:pt x="0" y="33"/>
                  </a:moveTo>
                  <a:cubicBezTo>
                    <a:pt x="0" y="22"/>
                    <a:pt x="2" y="15"/>
                    <a:pt x="6" y="9"/>
                  </a:cubicBezTo>
                  <a:cubicBezTo>
                    <a:pt x="11" y="3"/>
                    <a:pt x="18" y="0"/>
                    <a:pt x="26" y="0"/>
                  </a:cubicBezTo>
                  <a:cubicBezTo>
                    <a:pt x="34" y="0"/>
                    <a:pt x="40" y="3"/>
                    <a:pt x="45" y="9"/>
                  </a:cubicBezTo>
                  <a:cubicBezTo>
                    <a:pt x="50" y="15"/>
                    <a:pt x="52" y="22"/>
                    <a:pt x="52" y="33"/>
                  </a:cubicBezTo>
                  <a:cubicBezTo>
                    <a:pt x="52" y="43"/>
                    <a:pt x="50" y="51"/>
                    <a:pt x="45" y="56"/>
                  </a:cubicBezTo>
                  <a:cubicBezTo>
                    <a:pt x="40" y="62"/>
                    <a:pt x="34" y="65"/>
                    <a:pt x="26" y="65"/>
                  </a:cubicBezTo>
                  <a:cubicBezTo>
                    <a:pt x="18" y="65"/>
                    <a:pt x="11" y="62"/>
                    <a:pt x="7" y="56"/>
                  </a:cubicBezTo>
                  <a:cubicBezTo>
                    <a:pt x="2" y="51"/>
                    <a:pt x="0" y="43"/>
                    <a:pt x="0" y="33"/>
                  </a:cubicBezTo>
                  <a:close/>
                  <a:moveTo>
                    <a:pt x="12" y="33"/>
                  </a:moveTo>
                  <a:cubicBezTo>
                    <a:pt x="12" y="40"/>
                    <a:pt x="13" y="45"/>
                    <a:pt x="15" y="49"/>
                  </a:cubicBezTo>
                  <a:cubicBezTo>
                    <a:pt x="18" y="53"/>
                    <a:pt x="21" y="54"/>
                    <a:pt x="26" y="54"/>
                  </a:cubicBezTo>
                  <a:cubicBezTo>
                    <a:pt x="30" y="54"/>
                    <a:pt x="34" y="53"/>
                    <a:pt x="36" y="49"/>
                  </a:cubicBezTo>
                  <a:cubicBezTo>
                    <a:pt x="39" y="45"/>
                    <a:pt x="40" y="40"/>
                    <a:pt x="40" y="33"/>
                  </a:cubicBezTo>
                  <a:cubicBezTo>
                    <a:pt x="40" y="25"/>
                    <a:pt x="39" y="20"/>
                    <a:pt x="36" y="16"/>
                  </a:cubicBezTo>
                  <a:cubicBezTo>
                    <a:pt x="34" y="13"/>
                    <a:pt x="30" y="11"/>
                    <a:pt x="26" y="11"/>
                  </a:cubicBezTo>
                  <a:cubicBezTo>
                    <a:pt x="21" y="11"/>
                    <a:pt x="18" y="13"/>
                    <a:pt x="15" y="16"/>
                  </a:cubicBezTo>
                  <a:cubicBezTo>
                    <a:pt x="13" y="20"/>
                    <a:pt x="12" y="25"/>
                    <a:pt x="1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70" name="Freeform 105"/>
            <p:cNvSpPr>
              <a:spLocks noEditPoints="1" noChangeArrowheads="1"/>
            </p:cNvSpPr>
            <p:nvPr/>
          </p:nvSpPr>
          <p:spPr bwMode="auto">
            <a:xfrm>
              <a:off x="793750" y="1136650"/>
              <a:ext cx="130175" cy="174625"/>
            </a:xfrm>
            <a:custGeom>
              <a:avLst/>
              <a:gdLst>
                <a:gd name="T0" fmla="*/ 0 w 47"/>
                <a:gd name="T1" fmla="*/ 63 h 63"/>
                <a:gd name="T2" fmla="*/ 0 w 47"/>
                <a:gd name="T3" fmla="*/ 0 h 63"/>
                <a:gd name="T4" fmla="*/ 21 w 47"/>
                <a:gd name="T5" fmla="*/ 0 h 63"/>
                <a:gd name="T6" fmla="*/ 39 w 47"/>
                <a:gd name="T7" fmla="*/ 5 h 63"/>
                <a:gd name="T8" fmla="*/ 45 w 47"/>
                <a:gd name="T9" fmla="*/ 19 h 63"/>
                <a:gd name="T10" fmla="*/ 42 w 47"/>
                <a:gd name="T11" fmla="*/ 29 h 63"/>
                <a:gd name="T12" fmla="*/ 33 w 47"/>
                <a:gd name="T13" fmla="*/ 35 h 63"/>
                <a:gd name="T14" fmla="*/ 47 w 47"/>
                <a:gd name="T15" fmla="*/ 63 h 63"/>
                <a:gd name="T16" fmla="*/ 35 w 47"/>
                <a:gd name="T17" fmla="*/ 63 h 63"/>
                <a:gd name="T18" fmla="*/ 23 w 47"/>
                <a:gd name="T19" fmla="*/ 37 h 63"/>
                <a:gd name="T20" fmla="*/ 12 w 47"/>
                <a:gd name="T21" fmla="*/ 37 h 63"/>
                <a:gd name="T22" fmla="*/ 12 w 47"/>
                <a:gd name="T23" fmla="*/ 63 h 63"/>
                <a:gd name="T24" fmla="*/ 0 w 47"/>
                <a:gd name="T25" fmla="*/ 63 h 63"/>
                <a:gd name="T26" fmla="*/ 12 w 47"/>
                <a:gd name="T27" fmla="*/ 27 h 63"/>
                <a:gd name="T28" fmla="*/ 22 w 47"/>
                <a:gd name="T29" fmla="*/ 27 h 63"/>
                <a:gd name="T30" fmla="*/ 30 w 47"/>
                <a:gd name="T31" fmla="*/ 25 h 63"/>
                <a:gd name="T32" fmla="*/ 33 w 47"/>
                <a:gd name="T33" fmla="*/ 19 h 63"/>
                <a:gd name="T34" fmla="*/ 30 w 47"/>
                <a:gd name="T35" fmla="*/ 12 h 63"/>
                <a:gd name="T36" fmla="*/ 22 w 47"/>
                <a:gd name="T37" fmla="*/ 10 h 63"/>
                <a:gd name="T38" fmla="*/ 12 w 47"/>
                <a:gd name="T39" fmla="*/ 10 h 63"/>
                <a:gd name="T40" fmla="*/ 12 w 47"/>
                <a:gd name="T41" fmla="*/ 27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63"/>
                <a:gd name="T65" fmla="*/ 47 w 47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62">
                  <a:moveTo>
                    <a:pt x="0" y="6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9" y="0"/>
                    <a:pt x="35" y="2"/>
                    <a:pt x="39" y="5"/>
                  </a:cubicBezTo>
                  <a:cubicBezTo>
                    <a:pt x="43" y="8"/>
                    <a:pt x="45" y="12"/>
                    <a:pt x="45" y="19"/>
                  </a:cubicBezTo>
                  <a:cubicBezTo>
                    <a:pt x="45" y="23"/>
                    <a:pt x="44" y="26"/>
                    <a:pt x="42" y="29"/>
                  </a:cubicBezTo>
                  <a:cubicBezTo>
                    <a:pt x="40" y="32"/>
                    <a:pt x="37" y="34"/>
                    <a:pt x="33" y="35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63"/>
                    <a:pt x="12" y="63"/>
                    <a:pt x="12" y="63"/>
                  </a:cubicBezTo>
                  <a:lnTo>
                    <a:pt x="0" y="63"/>
                  </a:lnTo>
                  <a:close/>
                  <a:moveTo>
                    <a:pt x="12" y="27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6" y="27"/>
                    <a:pt x="29" y="27"/>
                    <a:pt x="30" y="25"/>
                  </a:cubicBezTo>
                  <a:cubicBezTo>
                    <a:pt x="32" y="24"/>
                    <a:pt x="33" y="22"/>
                    <a:pt x="33" y="19"/>
                  </a:cubicBezTo>
                  <a:cubicBezTo>
                    <a:pt x="33" y="16"/>
                    <a:pt x="32" y="14"/>
                    <a:pt x="30" y="12"/>
                  </a:cubicBezTo>
                  <a:cubicBezTo>
                    <a:pt x="29" y="11"/>
                    <a:pt x="26" y="10"/>
                    <a:pt x="22" y="10"/>
                  </a:cubicBezTo>
                  <a:cubicBezTo>
                    <a:pt x="12" y="10"/>
                    <a:pt x="12" y="10"/>
                    <a:pt x="12" y="10"/>
                  </a:cubicBezTo>
                  <a:lnTo>
                    <a:pt x="12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71" name="Freeform 106"/>
            <p:cNvSpPr>
              <a:spLocks noChangeArrowheads="1"/>
            </p:cNvSpPr>
            <p:nvPr/>
          </p:nvSpPr>
          <p:spPr bwMode="auto">
            <a:xfrm>
              <a:off x="941387" y="1136650"/>
              <a:ext cx="123825" cy="174625"/>
            </a:xfrm>
            <a:custGeom>
              <a:avLst/>
              <a:gdLst>
                <a:gd name="T0" fmla="*/ 28 w 78"/>
                <a:gd name="T1" fmla="*/ 110 h 110"/>
                <a:gd name="T2" fmla="*/ 28 w 78"/>
                <a:gd name="T3" fmla="*/ 18 h 110"/>
                <a:gd name="T4" fmla="*/ 0 w 78"/>
                <a:gd name="T5" fmla="*/ 18 h 110"/>
                <a:gd name="T6" fmla="*/ 0 w 78"/>
                <a:gd name="T7" fmla="*/ 0 h 110"/>
                <a:gd name="T8" fmla="*/ 78 w 78"/>
                <a:gd name="T9" fmla="*/ 0 h 110"/>
                <a:gd name="T10" fmla="*/ 78 w 78"/>
                <a:gd name="T11" fmla="*/ 18 h 110"/>
                <a:gd name="T12" fmla="*/ 49 w 78"/>
                <a:gd name="T13" fmla="*/ 18 h 110"/>
                <a:gd name="T14" fmla="*/ 49 w 78"/>
                <a:gd name="T15" fmla="*/ 110 h 110"/>
                <a:gd name="T16" fmla="*/ 28 w 78"/>
                <a:gd name="T17" fmla="*/ 110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110"/>
                <a:gd name="T29" fmla="*/ 78 w 78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110">
                  <a:moveTo>
                    <a:pt x="28" y="110"/>
                  </a:moveTo>
                  <a:lnTo>
                    <a:pt x="28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18"/>
                  </a:lnTo>
                  <a:lnTo>
                    <a:pt x="49" y="18"/>
                  </a:lnTo>
                  <a:lnTo>
                    <a:pt x="49" y="110"/>
                  </a:lnTo>
                  <a:lnTo>
                    <a:pt x="28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72" name="Freeform 107"/>
            <p:cNvSpPr>
              <a:spLocks noEditPoints="1" noChangeArrowheads="1"/>
            </p:cNvSpPr>
            <p:nvPr/>
          </p:nvSpPr>
          <p:spPr bwMode="auto">
            <a:xfrm>
              <a:off x="22225" y="0"/>
              <a:ext cx="1074737" cy="1055687"/>
            </a:xfrm>
            <a:custGeom>
              <a:avLst/>
              <a:gdLst>
                <a:gd name="T0" fmla="*/ 378 w 387"/>
                <a:gd name="T1" fmla="*/ 334 h 380"/>
                <a:gd name="T2" fmla="*/ 364 w 387"/>
                <a:gd name="T3" fmla="*/ 309 h 380"/>
                <a:gd name="T4" fmla="*/ 353 w 387"/>
                <a:gd name="T5" fmla="*/ 249 h 380"/>
                <a:gd name="T6" fmla="*/ 335 w 387"/>
                <a:gd name="T7" fmla="*/ 221 h 380"/>
                <a:gd name="T8" fmla="*/ 244 w 387"/>
                <a:gd name="T9" fmla="*/ 192 h 380"/>
                <a:gd name="T10" fmla="*/ 213 w 387"/>
                <a:gd name="T11" fmla="*/ 164 h 380"/>
                <a:gd name="T12" fmla="*/ 185 w 387"/>
                <a:gd name="T13" fmla="*/ 293 h 380"/>
                <a:gd name="T14" fmla="*/ 174 w 387"/>
                <a:gd name="T15" fmla="*/ 251 h 380"/>
                <a:gd name="T16" fmla="*/ 169 w 387"/>
                <a:gd name="T17" fmla="*/ 232 h 380"/>
                <a:gd name="T18" fmla="*/ 190 w 387"/>
                <a:gd name="T19" fmla="*/ 209 h 380"/>
                <a:gd name="T20" fmla="*/ 174 w 387"/>
                <a:gd name="T21" fmla="*/ 201 h 380"/>
                <a:gd name="T22" fmla="*/ 213 w 387"/>
                <a:gd name="T23" fmla="*/ 164 h 380"/>
                <a:gd name="T24" fmla="*/ 213 w 387"/>
                <a:gd name="T25" fmla="*/ 136 h 380"/>
                <a:gd name="T26" fmla="*/ 215 w 387"/>
                <a:gd name="T27" fmla="*/ 132 h 380"/>
                <a:gd name="T28" fmla="*/ 228 w 387"/>
                <a:gd name="T29" fmla="*/ 137 h 380"/>
                <a:gd name="T30" fmla="*/ 254 w 387"/>
                <a:gd name="T31" fmla="*/ 89 h 380"/>
                <a:gd name="T32" fmla="*/ 235 w 387"/>
                <a:gd name="T33" fmla="*/ 55 h 380"/>
                <a:gd name="T34" fmla="*/ 166 w 387"/>
                <a:gd name="T35" fmla="*/ 0 h 380"/>
                <a:gd name="T36" fmla="*/ 94 w 387"/>
                <a:gd name="T37" fmla="*/ 56 h 380"/>
                <a:gd name="T38" fmla="*/ 80 w 387"/>
                <a:gd name="T39" fmla="*/ 95 h 380"/>
                <a:gd name="T40" fmla="*/ 105 w 387"/>
                <a:gd name="T41" fmla="*/ 132 h 380"/>
                <a:gd name="T42" fmla="*/ 120 w 387"/>
                <a:gd name="T43" fmla="*/ 148 h 380"/>
                <a:gd name="T44" fmla="*/ 123 w 387"/>
                <a:gd name="T45" fmla="*/ 181 h 380"/>
                <a:gd name="T46" fmla="*/ 114 w 387"/>
                <a:gd name="T47" fmla="*/ 207 h 380"/>
                <a:gd name="T48" fmla="*/ 96 w 387"/>
                <a:gd name="T49" fmla="*/ 215 h 380"/>
                <a:gd name="T50" fmla="*/ 62 w 387"/>
                <a:gd name="T51" fmla="*/ 230 h 380"/>
                <a:gd name="T52" fmla="*/ 25 w 387"/>
                <a:gd name="T53" fmla="*/ 248 h 380"/>
                <a:gd name="T54" fmla="*/ 10 w 387"/>
                <a:gd name="T55" fmla="*/ 293 h 380"/>
                <a:gd name="T56" fmla="*/ 4 w 387"/>
                <a:gd name="T57" fmla="*/ 335 h 380"/>
                <a:gd name="T58" fmla="*/ 0 w 387"/>
                <a:gd name="T59" fmla="*/ 371 h 380"/>
                <a:gd name="T60" fmla="*/ 0 w 387"/>
                <a:gd name="T61" fmla="*/ 380 h 380"/>
                <a:gd name="T62" fmla="*/ 387 w 387"/>
                <a:gd name="T63" fmla="*/ 380 h 380"/>
                <a:gd name="T64" fmla="*/ 378 w 387"/>
                <a:gd name="T65" fmla="*/ 334 h 380"/>
                <a:gd name="T66" fmla="*/ 114 w 387"/>
                <a:gd name="T67" fmla="*/ 137 h 380"/>
                <a:gd name="T68" fmla="*/ 116 w 387"/>
                <a:gd name="T69" fmla="*/ 137 h 380"/>
                <a:gd name="T70" fmla="*/ 116 w 387"/>
                <a:gd name="T71" fmla="*/ 139 h 380"/>
                <a:gd name="T72" fmla="*/ 114 w 387"/>
                <a:gd name="T73" fmla="*/ 137 h 380"/>
                <a:gd name="T74" fmla="*/ 141 w 387"/>
                <a:gd name="T75" fmla="*/ 211 h 380"/>
                <a:gd name="T76" fmla="*/ 148 w 387"/>
                <a:gd name="T77" fmla="*/ 227 h 380"/>
                <a:gd name="T78" fmla="*/ 132 w 387"/>
                <a:gd name="T79" fmla="*/ 279 h 380"/>
                <a:gd name="T80" fmla="*/ 123 w 387"/>
                <a:gd name="T81" fmla="*/ 226 h 380"/>
                <a:gd name="T82" fmla="*/ 123 w 387"/>
                <a:gd name="T83" fmla="*/ 182 h 380"/>
                <a:gd name="T84" fmla="*/ 152 w 387"/>
                <a:gd name="T85" fmla="*/ 204 h 380"/>
                <a:gd name="T86" fmla="*/ 141 w 387"/>
                <a:gd name="T87" fmla="*/ 211 h 380"/>
                <a:gd name="T88" fmla="*/ 150 w 387"/>
                <a:gd name="T89" fmla="*/ 167 h 380"/>
                <a:gd name="T90" fmla="*/ 138 w 387"/>
                <a:gd name="T91" fmla="*/ 155 h 380"/>
                <a:gd name="T92" fmla="*/ 137 w 387"/>
                <a:gd name="T93" fmla="*/ 154 h 380"/>
                <a:gd name="T94" fmla="*/ 121 w 387"/>
                <a:gd name="T95" fmla="*/ 149 h 380"/>
                <a:gd name="T96" fmla="*/ 121 w 387"/>
                <a:gd name="T97" fmla="*/ 143 h 380"/>
                <a:gd name="T98" fmla="*/ 131 w 387"/>
                <a:gd name="T99" fmla="*/ 148 h 380"/>
                <a:gd name="T100" fmla="*/ 138 w 387"/>
                <a:gd name="T101" fmla="*/ 149 h 380"/>
                <a:gd name="T102" fmla="*/ 150 w 387"/>
                <a:gd name="T103" fmla="*/ 140 h 380"/>
                <a:gd name="T104" fmla="*/ 163 w 387"/>
                <a:gd name="T105" fmla="*/ 154 h 380"/>
                <a:gd name="T106" fmla="*/ 150 w 387"/>
                <a:gd name="T107" fmla="*/ 167 h 380"/>
                <a:gd name="T108" fmla="*/ 162 w 387"/>
                <a:gd name="T109" fmla="*/ 15 h 380"/>
                <a:gd name="T110" fmla="*/ 128 w 387"/>
                <a:gd name="T111" fmla="*/ 22 h 380"/>
                <a:gd name="T112" fmla="*/ 166 w 387"/>
                <a:gd name="T113" fmla="*/ 7 h 380"/>
                <a:gd name="T114" fmla="*/ 226 w 387"/>
                <a:gd name="T115" fmla="*/ 57 h 380"/>
                <a:gd name="T116" fmla="*/ 220 w 387"/>
                <a:gd name="T117" fmla="*/ 59 h 380"/>
                <a:gd name="T118" fmla="*/ 162 w 387"/>
                <a:gd name="T119" fmla="*/ 15 h 38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7"/>
                <a:gd name="T181" fmla="*/ 0 h 380"/>
                <a:gd name="T182" fmla="*/ 387 w 387"/>
                <a:gd name="T183" fmla="*/ 380 h 38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7" h="380">
                  <a:moveTo>
                    <a:pt x="378" y="334"/>
                  </a:moveTo>
                  <a:cubicBezTo>
                    <a:pt x="377" y="321"/>
                    <a:pt x="370" y="318"/>
                    <a:pt x="364" y="309"/>
                  </a:cubicBezTo>
                  <a:cubicBezTo>
                    <a:pt x="359" y="300"/>
                    <a:pt x="353" y="249"/>
                    <a:pt x="353" y="249"/>
                  </a:cubicBezTo>
                  <a:cubicBezTo>
                    <a:pt x="353" y="227"/>
                    <a:pt x="335" y="221"/>
                    <a:pt x="335" y="221"/>
                  </a:cubicBezTo>
                  <a:cubicBezTo>
                    <a:pt x="327" y="213"/>
                    <a:pt x="244" y="192"/>
                    <a:pt x="244" y="192"/>
                  </a:cubicBezTo>
                  <a:cubicBezTo>
                    <a:pt x="226" y="183"/>
                    <a:pt x="213" y="164"/>
                    <a:pt x="213" y="164"/>
                  </a:cubicBezTo>
                  <a:cubicBezTo>
                    <a:pt x="231" y="193"/>
                    <a:pt x="185" y="293"/>
                    <a:pt x="185" y="293"/>
                  </a:cubicBezTo>
                  <a:cubicBezTo>
                    <a:pt x="186" y="285"/>
                    <a:pt x="174" y="251"/>
                    <a:pt x="174" y="251"/>
                  </a:cubicBezTo>
                  <a:cubicBezTo>
                    <a:pt x="168" y="244"/>
                    <a:pt x="169" y="232"/>
                    <a:pt x="169" y="232"/>
                  </a:cubicBezTo>
                  <a:cubicBezTo>
                    <a:pt x="172" y="230"/>
                    <a:pt x="190" y="209"/>
                    <a:pt x="190" y="209"/>
                  </a:cubicBezTo>
                  <a:cubicBezTo>
                    <a:pt x="189" y="206"/>
                    <a:pt x="174" y="201"/>
                    <a:pt x="174" y="201"/>
                  </a:cubicBezTo>
                  <a:cubicBezTo>
                    <a:pt x="184" y="199"/>
                    <a:pt x="213" y="164"/>
                    <a:pt x="213" y="164"/>
                  </a:cubicBezTo>
                  <a:cubicBezTo>
                    <a:pt x="207" y="153"/>
                    <a:pt x="213" y="136"/>
                    <a:pt x="213" y="136"/>
                  </a:cubicBezTo>
                  <a:cubicBezTo>
                    <a:pt x="213" y="134"/>
                    <a:pt x="214" y="133"/>
                    <a:pt x="215" y="132"/>
                  </a:cubicBezTo>
                  <a:cubicBezTo>
                    <a:pt x="217" y="135"/>
                    <a:pt x="221" y="137"/>
                    <a:pt x="228" y="137"/>
                  </a:cubicBezTo>
                  <a:cubicBezTo>
                    <a:pt x="228" y="137"/>
                    <a:pt x="254" y="131"/>
                    <a:pt x="254" y="89"/>
                  </a:cubicBezTo>
                  <a:cubicBezTo>
                    <a:pt x="255" y="63"/>
                    <a:pt x="235" y="55"/>
                    <a:pt x="235" y="55"/>
                  </a:cubicBezTo>
                  <a:cubicBezTo>
                    <a:pt x="235" y="55"/>
                    <a:pt x="230" y="0"/>
                    <a:pt x="166" y="0"/>
                  </a:cubicBezTo>
                  <a:cubicBezTo>
                    <a:pt x="102" y="0"/>
                    <a:pt x="94" y="56"/>
                    <a:pt x="94" y="56"/>
                  </a:cubicBezTo>
                  <a:cubicBezTo>
                    <a:pt x="94" y="56"/>
                    <a:pt x="74" y="63"/>
                    <a:pt x="80" y="95"/>
                  </a:cubicBezTo>
                  <a:cubicBezTo>
                    <a:pt x="87" y="134"/>
                    <a:pt x="105" y="132"/>
                    <a:pt x="105" y="132"/>
                  </a:cubicBezTo>
                  <a:cubicBezTo>
                    <a:pt x="107" y="137"/>
                    <a:pt x="113" y="143"/>
                    <a:pt x="120" y="148"/>
                  </a:cubicBezTo>
                  <a:cubicBezTo>
                    <a:pt x="124" y="155"/>
                    <a:pt x="123" y="181"/>
                    <a:pt x="123" y="181"/>
                  </a:cubicBezTo>
                  <a:cubicBezTo>
                    <a:pt x="120" y="181"/>
                    <a:pt x="114" y="207"/>
                    <a:pt x="114" y="207"/>
                  </a:cubicBezTo>
                  <a:cubicBezTo>
                    <a:pt x="114" y="207"/>
                    <a:pt x="102" y="212"/>
                    <a:pt x="96" y="215"/>
                  </a:cubicBezTo>
                  <a:cubicBezTo>
                    <a:pt x="90" y="219"/>
                    <a:pt x="72" y="227"/>
                    <a:pt x="62" y="230"/>
                  </a:cubicBezTo>
                  <a:cubicBezTo>
                    <a:pt x="52" y="232"/>
                    <a:pt x="25" y="248"/>
                    <a:pt x="25" y="248"/>
                  </a:cubicBezTo>
                  <a:cubicBezTo>
                    <a:pt x="11" y="253"/>
                    <a:pt x="12" y="283"/>
                    <a:pt x="10" y="293"/>
                  </a:cubicBezTo>
                  <a:cubicBezTo>
                    <a:pt x="8" y="302"/>
                    <a:pt x="5" y="320"/>
                    <a:pt x="4" y="335"/>
                  </a:cubicBezTo>
                  <a:cubicBezTo>
                    <a:pt x="2" y="349"/>
                    <a:pt x="1" y="358"/>
                    <a:pt x="0" y="371"/>
                  </a:cubicBezTo>
                  <a:cubicBezTo>
                    <a:pt x="0" y="374"/>
                    <a:pt x="0" y="377"/>
                    <a:pt x="0" y="380"/>
                  </a:cubicBezTo>
                  <a:cubicBezTo>
                    <a:pt x="387" y="380"/>
                    <a:pt x="387" y="380"/>
                    <a:pt x="387" y="380"/>
                  </a:cubicBezTo>
                  <a:cubicBezTo>
                    <a:pt x="379" y="362"/>
                    <a:pt x="379" y="346"/>
                    <a:pt x="378" y="334"/>
                  </a:cubicBezTo>
                  <a:close/>
                  <a:moveTo>
                    <a:pt x="114" y="137"/>
                  </a:moveTo>
                  <a:cubicBezTo>
                    <a:pt x="115" y="137"/>
                    <a:pt x="116" y="137"/>
                    <a:pt x="116" y="137"/>
                  </a:cubicBezTo>
                  <a:cubicBezTo>
                    <a:pt x="116" y="138"/>
                    <a:pt x="116" y="138"/>
                    <a:pt x="116" y="139"/>
                  </a:cubicBezTo>
                  <a:cubicBezTo>
                    <a:pt x="115" y="138"/>
                    <a:pt x="115" y="138"/>
                    <a:pt x="114" y="137"/>
                  </a:cubicBezTo>
                  <a:close/>
                  <a:moveTo>
                    <a:pt x="141" y="211"/>
                  </a:moveTo>
                  <a:cubicBezTo>
                    <a:pt x="147" y="210"/>
                    <a:pt x="148" y="227"/>
                    <a:pt x="148" y="227"/>
                  </a:cubicBezTo>
                  <a:cubicBezTo>
                    <a:pt x="141" y="236"/>
                    <a:pt x="132" y="279"/>
                    <a:pt x="132" y="279"/>
                  </a:cubicBezTo>
                  <a:cubicBezTo>
                    <a:pt x="129" y="273"/>
                    <a:pt x="127" y="238"/>
                    <a:pt x="123" y="226"/>
                  </a:cubicBezTo>
                  <a:cubicBezTo>
                    <a:pt x="114" y="201"/>
                    <a:pt x="123" y="182"/>
                    <a:pt x="123" y="182"/>
                  </a:cubicBezTo>
                  <a:cubicBezTo>
                    <a:pt x="121" y="186"/>
                    <a:pt x="152" y="204"/>
                    <a:pt x="152" y="204"/>
                  </a:cubicBezTo>
                  <a:cubicBezTo>
                    <a:pt x="146" y="203"/>
                    <a:pt x="141" y="211"/>
                    <a:pt x="141" y="211"/>
                  </a:cubicBezTo>
                  <a:close/>
                  <a:moveTo>
                    <a:pt x="150" y="167"/>
                  </a:moveTo>
                  <a:cubicBezTo>
                    <a:pt x="145" y="167"/>
                    <a:pt x="137" y="164"/>
                    <a:pt x="138" y="155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2" y="154"/>
                    <a:pt x="126" y="151"/>
                    <a:pt x="121" y="149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6" y="146"/>
                    <a:pt x="131" y="148"/>
                    <a:pt x="131" y="148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9" y="144"/>
                    <a:pt x="144" y="140"/>
                    <a:pt x="150" y="140"/>
                  </a:cubicBezTo>
                  <a:cubicBezTo>
                    <a:pt x="157" y="140"/>
                    <a:pt x="163" y="146"/>
                    <a:pt x="163" y="154"/>
                  </a:cubicBezTo>
                  <a:cubicBezTo>
                    <a:pt x="163" y="161"/>
                    <a:pt x="157" y="167"/>
                    <a:pt x="150" y="167"/>
                  </a:cubicBezTo>
                  <a:close/>
                  <a:moveTo>
                    <a:pt x="162" y="15"/>
                  </a:moveTo>
                  <a:cubicBezTo>
                    <a:pt x="147" y="15"/>
                    <a:pt x="137" y="18"/>
                    <a:pt x="128" y="22"/>
                  </a:cubicBezTo>
                  <a:cubicBezTo>
                    <a:pt x="138" y="13"/>
                    <a:pt x="151" y="7"/>
                    <a:pt x="166" y="7"/>
                  </a:cubicBezTo>
                  <a:cubicBezTo>
                    <a:pt x="201" y="7"/>
                    <a:pt x="226" y="45"/>
                    <a:pt x="226" y="57"/>
                  </a:cubicBezTo>
                  <a:cubicBezTo>
                    <a:pt x="226" y="57"/>
                    <a:pt x="223" y="58"/>
                    <a:pt x="220" y="59"/>
                  </a:cubicBezTo>
                  <a:cubicBezTo>
                    <a:pt x="211" y="8"/>
                    <a:pt x="162" y="15"/>
                    <a:pt x="16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sp>
        <p:nvSpPr>
          <p:cNvPr id="135" name="MH_Entry_1"/>
          <p:cNvSpPr/>
          <p:nvPr>
            <p:custDataLst>
              <p:tags r:id="rId1"/>
            </p:custDataLst>
          </p:nvPr>
        </p:nvSpPr>
        <p:spPr>
          <a:xfrm>
            <a:off x="4730173" y="438677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赠送实用商务图标</a:t>
            </a:r>
          </a:p>
        </p:txBody>
      </p:sp>
      <p:sp>
        <p:nvSpPr>
          <p:cNvPr id="160" name="矩形 159"/>
          <p:cNvSpPr/>
          <p:nvPr/>
        </p:nvSpPr>
        <p:spPr>
          <a:xfrm>
            <a:off x="4332638" y="891044"/>
            <a:ext cx="3530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PRESENT UTILITY BUSINESS ICONS </a:t>
            </a:r>
            <a:endParaRPr lang="zh-CN" altLang="en-US" sz="120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306910" y="713244"/>
            <a:ext cx="50860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>
            <a:off x="460301" y="1259344"/>
            <a:ext cx="1136339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/>
          <p:nvPr/>
        </p:nvCxnSpPr>
        <p:spPr>
          <a:xfrm>
            <a:off x="7354304" y="713244"/>
            <a:ext cx="50860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MH_Entry_1"/>
          <p:cNvSpPr/>
          <p:nvPr>
            <p:custDataLst>
              <p:tags r:id="rId1"/>
            </p:custDataLst>
          </p:nvPr>
        </p:nvSpPr>
        <p:spPr>
          <a:xfrm>
            <a:off x="4730173" y="438677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赠送实用教学图标</a:t>
            </a:r>
          </a:p>
        </p:txBody>
      </p:sp>
      <p:sp>
        <p:nvSpPr>
          <p:cNvPr id="160" name="矩形 159"/>
          <p:cNvSpPr/>
          <p:nvPr/>
        </p:nvSpPr>
        <p:spPr>
          <a:xfrm>
            <a:off x="4332638" y="891044"/>
            <a:ext cx="3530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PRESENTED PRACTICAL TEACHING ICON </a:t>
            </a:r>
            <a:endParaRPr lang="zh-CN" altLang="en-US" sz="120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306910" y="713244"/>
            <a:ext cx="50860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>
            <a:off x="460301" y="1259344"/>
            <a:ext cx="1136339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/>
          <p:nvPr/>
        </p:nvCxnSpPr>
        <p:spPr>
          <a:xfrm>
            <a:off x="7354304" y="713244"/>
            <a:ext cx="50860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Freeform 55"/>
          <p:cNvSpPr>
            <a:spLocks noEditPoints="1"/>
          </p:cNvSpPr>
          <p:nvPr/>
        </p:nvSpPr>
        <p:spPr bwMode="auto">
          <a:xfrm>
            <a:off x="3923044" y="5539762"/>
            <a:ext cx="319088" cy="585788"/>
          </a:xfrm>
          <a:custGeom>
            <a:avLst/>
            <a:gdLst>
              <a:gd name="T0" fmla="*/ 26 w 75"/>
              <a:gd name="T1" fmla="*/ 0 h 138"/>
              <a:gd name="T2" fmla="*/ 28 w 75"/>
              <a:gd name="T3" fmla="*/ 0 h 138"/>
              <a:gd name="T4" fmla="*/ 37 w 75"/>
              <a:gd name="T5" fmla="*/ 0 h 138"/>
              <a:gd name="T6" fmla="*/ 37 w 75"/>
              <a:gd name="T7" fmla="*/ 0 h 138"/>
              <a:gd name="T8" fmla="*/ 46 w 75"/>
              <a:gd name="T9" fmla="*/ 0 h 138"/>
              <a:gd name="T10" fmla="*/ 48 w 75"/>
              <a:gd name="T11" fmla="*/ 0 h 138"/>
              <a:gd name="T12" fmla="*/ 51 w 75"/>
              <a:gd name="T13" fmla="*/ 21 h 138"/>
              <a:gd name="T14" fmla="*/ 75 w 75"/>
              <a:gd name="T15" fmla="*/ 21 h 138"/>
              <a:gd name="T16" fmla="*/ 75 w 75"/>
              <a:gd name="T17" fmla="*/ 113 h 138"/>
              <a:gd name="T18" fmla="*/ 62 w 75"/>
              <a:gd name="T19" fmla="*/ 113 h 138"/>
              <a:gd name="T20" fmla="*/ 64 w 75"/>
              <a:gd name="T21" fmla="*/ 138 h 138"/>
              <a:gd name="T22" fmla="*/ 53 w 75"/>
              <a:gd name="T23" fmla="*/ 138 h 138"/>
              <a:gd name="T24" fmla="*/ 50 w 75"/>
              <a:gd name="T25" fmla="*/ 113 h 138"/>
              <a:gd name="T26" fmla="*/ 24 w 75"/>
              <a:gd name="T27" fmla="*/ 113 h 138"/>
              <a:gd name="T28" fmla="*/ 21 w 75"/>
              <a:gd name="T29" fmla="*/ 138 h 138"/>
              <a:gd name="T30" fmla="*/ 10 w 75"/>
              <a:gd name="T31" fmla="*/ 138 h 138"/>
              <a:gd name="T32" fmla="*/ 13 w 75"/>
              <a:gd name="T33" fmla="*/ 113 h 138"/>
              <a:gd name="T34" fmla="*/ 0 w 75"/>
              <a:gd name="T35" fmla="*/ 113 h 138"/>
              <a:gd name="T36" fmla="*/ 0 w 75"/>
              <a:gd name="T37" fmla="*/ 21 h 138"/>
              <a:gd name="T38" fmla="*/ 23 w 75"/>
              <a:gd name="T39" fmla="*/ 21 h 138"/>
              <a:gd name="T40" fmla="*/ 26 w 75"/>
              <a:gd name="T41" fmla="*/ 0 h 138"/>
              <a:gd name="T42" fmla="*/ 18 w 75"/>
              <a:gd name="T43" fmla="*/ 62 h 138"/>
              <a:gd name="T44" fmla="*/ 19 w 75"/>
              <a:gd name="T45" fmla="*/ 63 h 138"/>
              <a:gd name="T46" fmla="*/ 33 w 75"/>
              <a:gd name="T47" fmla="*/ 48 h 138"/>
              <a:gd name="T48" fmla="*/ 27 w 75"/>
              <a:gd name="T49" fmla="*/ 62 h 138"/>
              <a:gd name="T50" fmla="*/ 22 w 75"/>
              <a:gd name="T51" fmla="*/ 77 h 138"/>
              <a:gd name="T52" fmla="*/ 28 w 75"/>
              <a:gd name="T53" fmla="*/ 74 h 138"/>
              <a:gd name="T54" fmla="*/ 44 w 75"/>
              <a:gd name="T55" fmla="*/ 59 h 138"/>
              <a:gd name="T56" fmla="*/ 40 w 75"/>
              <a:gd name="T57" fmla="*/ 72 h 138"/>
              <a:gd name="T58" fmla="*/ 31 w 75"/>
              <a:gd name="T59" fmla="*/ 94 h 138"/>
              <a:gd name="T60" fmla="*/ 36 w 75"/>
              <a:gd name="T61" fmla="*/ 93 h 138"/>
              <a:gd name="T62" fmla="*/ 62 w 75"/>
              <a:gd name="T63" fmla="*/ 70 h 138"/>
              <a:gd name="T64" fmla="*/ 57 w 75"/>
              <a:gd name="T65" fmla="*/ 63 h 138"/>
              <a:gd name="T66" fmla="*/ 44 w 75"/>
              <a:gd name="T67" fmla="*/ 74 h 138"/>
              <a:gd name="T68" fmla="*/ 56 w 75"/>
              <a:gd name="T69" fmla="*/ 50 h 138"/>
              <a:gd name="T70" fmla="*/ 41 w 75"/>
              <a:gd name="T71" fmla="*/ 56 h 138"/>
              <a:gd name="T72" fmla="*/ 26 w 75"/>
              <a:gd name="T73" fmla="*/ 73 h 138"/>
              <a:gd name="T74" fmla="*/ 24 w 75"/>
              <a:gd name="T75" fmla="*/ 75 h 138"/>
              <a:gd name="T76" fmla="*/ 29 w 75"/>
              <a:gd name="T77" fmla="*/ 63 h 138"/>
              <a:gd name="T78" fmla="*/ 35 w 75"/>
              <a:gd name="T79" fmla="*/ 48 h 138"/>
              <a:gd name="T80" fmla="*/ 18 w 75"/>
              <a:gd name="T81" fmla="*/ 62 h 138"/>
              <a:gd name="T82" fmla="*/ 36 w 75"/>
              <a:gd name="T83" fmla="*/ 10 h 138"/>
              <a:gd name="T84" fmla="*/ 35 w 75"/>
              <a:gd name="T85" fmla="*/ 21 h 138"/>
              <a:gd name="T86" fmla="*/ 40 w 75"/>
              <a:gd name="T87" fmla="*/ 21 h 138"/>
              <a:gd name="T88" fmla="*/ 38 w 75"/>
              <a:gd name="T89" fmla="*/ 10 h 138"/>
              <a:gd name="T90" fmla="*/ 36 w 75"/>
              <a:gd name="T91" fmla="*/ 10 h 138"/>
              <a:gd name="T92" fmla="*/ 34 w 75"/>
              <a:gd name="T93" fmla="*/ 26 h 138"/>
              <a:gd name="T94" fmla="*/ 23 w 75"/>
              <a:gd name="T95" fmla="*/ 26 h 138"/>
              <a:gd name="T96" fmla="*/ 6 w 75"/>
              <a:gd name="T97" fmla="*/ 26 h 138"/>
              <a:gd name="T98" fmla="*/ 6 w 75"/>
              <a:gd name="T99" fmla="*/ 108 h 138"/>
              <a:gd name="T100" fmla="*/ 13 w 75"/>
              <a:gd name="T101" fmla="*/ 108 h 138"/>
              <a:gd name="T102" fmla="*/ 24 w 75"/>
              <a:gd name="T103" fmla="*/ 108 h 138"/>
              <a:gd name="T104" fmla="*/ 50 w 75"/>
              <a:gd name="T105" fmla="*/ 108 h 138"/>
              <a:gd name="T106" fmla="*/ 61 w 75"/>
              <a:gd name="T107" fmla="*/ 108 h 138"/>
              <a:gd name="T108" fmla="*/ 70 w 75"/>
              <a:gd name="T109" fmla="*/ 108 h 138"/>
              <a:gd name="T110" fmla="*/ 70 w 75"/>
              <a:gd name="T111" fmla="*/ 26 h 138"/>
              <a:gd name="T112" fmla="*/ 51 w 75"/>
              <a:gd name="T113" fmla="*/ 26 h 138"/>
              <a:gd name="T114" fmla="*/ 40 w 75"/>
              <a:gd name="T115" fmla="*/ 26 h 138"/>
              <a:gd name="T116" fmla="*/ 34 w 75"/>
              <a:gd name="T117" fmla="*/ 26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5" h="138">
                <a:moveTo>
                  <a:pt x="26" y="0"/>
                </a:moveTo>
                <a:cubicBezTo>
                  <a:pt x="28" y="0"/>
                  <a:pt x="28" y="0"/>
                  <a:pt x="2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1" y="21"/>
                  <a:pt x="51" y="21"/>
                  <a:pt x="51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113"/>
                  <a:pt x="75" y="113"/>
                  <a:pt x="75" y="113"/>
                </a:cubicBezTo>
                <a:cubicBezTo>
                  <a:pt x="62" y="113"/>
                  <a:pt x="62" y="113"/>
                  <a:pt x="62" y="113"/>
                </a:cubicBezTo>
                <a:cubicBezTo>
                  <a:pt x="64" y="138"/>
                  <a:pt x="64" y="138"/>
                  <a:pt x="64" y="138"/>
                </a:cubicBezTo>
                <a:cubicBezTo>
                  <a:pt x="53" y="138"/>
                  <a:pt x="53" y="138"/>
                  <a:pt x="53" y="138"/>
                </a:cubicBezTo>
                <a:cubicBezTo>
                  <a:pt x="50" y="113"/>
                  <a:pt x="50" y="113"/>
                  <a:pt x="50" y="113"/>
                </a:cubicBezTo>
                <a:cubicBezTo>
                  <a:pt x="24" y="113"/>
                  <a:pt x="24" y="113"/>
                  <a:pt x="24" y="113"/>
                </a:cubicBezTo>
                <a:cubicBezTo>
                  <a:pt x="21" y="138"/>
                  <a:pt x="21" y="138"/>
                  <a:pt x="21" y="138"/>
                </a:cubicBezTo>
                <a:cubicBezTo>
                  <a:pt x="10" y="138"/>
                  <a:pt x="10" y="138"/>
                  <a:pt x="10" y="138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1"/>
                  <a:pt x="0" y="21"/>
                  <a:pt x="0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6" y="0"/>
                  <a:pt x="26" y="0"/>
                  <a:pt x="26" y="0"/>
                </a:cubicBezTo>
                <a:close/>
                <a:moveTo>
                  <a:pt x="18" y="62"/>
                </a:moveTo>
                <a:cubicBezTo>
                  <a:pt x="19" y="63"/>
                  <a:pt x="19" y="63"/>
                  <a:pt x="19" y="63"/>
                </a:cubicBezTo>
                <a:cubicBezTo>
                  <a:pt x="19" y="63"/>
                  <a:pt x="34" y="43"/>
                  <a:pt x="33" y="48"/>
                </a:cubicBezTo>
                <a:cubicBezTo>
                  <a:pt x="32" y="51"/>
                  <a:pt x="29" y="57"/>
                  <a:pt x="27" y="62"/>
                </a:cubicBezTo>
                <a:cubicBezTo>
                  <a:pt x="24" y="69"/>
                  <a:pt x="21" y="75"/>
                  <a:pt x="22" y="77"/>
                </a:cubicBezTo>
                <a:cubicBezTo>
                  <a:pt x="23" y="78"/>
                  <a:pt x="25" y="77"/>
                  <a:pt x="28" y="74"/>
                </a:cubicBezTo>
                <a:cubicBezTo>
                  <a:pt x="33" y="70"/>
                  <a:pt x="39" y="65"/>
                  <a:pt x="44" y="59"/>
                </a:cubicBezTo>
                <a:cubicBezTo>
                  <a:pt x="59" y="40"/>
                  <a:pt x="47" y="61"/>
                  <a:pt x="40" y="72"/>
                </a:cubicBezTo>
                <a:cubicBezTo>
                  <a:pt x="34" y="82"/>
                  <a:pt x="29" y="91"/>
                  <a:pt x="31" y="94"/>
                </a:cubicBezTo>
                <a:cubicBezTo>
                  <a:pt x="32" y="95"/>
                  <a:pt x="33" y="95"/>
                  <a:pt x="36" y="93"/>
                </a:cubicBezTo>
                <a:cubicBezTo>
                  <a:pt x="50" y="83"/>
                  <a:pt x="62" y="70"/>
                  <a:pt x="62" y="70"/>
                </a:cubicBezTo>
                <a:cubicBezTo>
                  <a:pt x="57" y="63"/>
                  <a:pt x="57" y="63"/>
                  <a:pt x="57" y="63"/>
                </a:cubicBezTo>
                <a:cubicBezTo>
                  <a:pt x="49" y="68"/>
                  <a:pt x="33" y="91"/>
                  <a:pt x="44" y="74"/>
                </a:cubicBezTo>
                <a:cubicBezTo>
                  <a:pt x="47" y="67"/>
                  <a:pt x="55" y="57"/>
                  <a:pt x="56" y="50"/>
                </a:cubicBezTo>
                <a:cubicBezTo>
                  <a:pt x="58" y="43"/>
                  <a:pt x="52" y="41"/>
                  <a:pt x="41" y="56"/>
                </a:cubicBezTo>
                <a:cubicBezTo>
                  <a:pt x="36" y="62"/>
                  <a:pt x="31" y="68"/>
                  <a:pt x="26" y="73"/>
                </a:cubicBezTo>
                <a:cubicBezTo>
                  <a:pt x="25" y="74"/>
                  <a:pt x="24" y="75"/>
                  <a:pt x="24" y="75"/>
                </a:cubicBezTo>
                <a:cubicBezTo>
                  <a:pt x="23" y="75"/>
                  <a:pt x="26" y="69"/>
                  <a:pt x="29" y="63"/>
                </a:cubicBezTo>
                <a:cubicBezTo>
                  <a:pt x="31" y="58"/>
                  <a:pt x="34" y="52"/>
                  <a:pt x="35" y="48"/>
                </a:cubicBezTo>
                <a:cubicBezTo>
                  <a:pt x="40" y="31"/>
                  <a:pt x="18" y="62"/>
                  <a:pt x="18" y="62"/>
                </a:cubicBezTo>
                <a:close/>
                <a:moveTo>
                  <a:pt x="36" y="10"/>
                </a:moveTo>
                <a:cubicBezTo>
                  <a:pt x="35" y="21"/>
                  <a:pt x="35" y="21"/>
                  <a:pt x="35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8" y="10"/>
                  <a:pt x="38" y="10"/>
                  <a:pt x="38" y="10"/>
                </a:cubicBezTo>
                <a:cubicBezTo>
                  <a:pt x="36" y="10"/>
                  <a:pt x="36" y="10"/>
                  <a:pt x="36" y="10"/>
                </a:cubicBezTo>
                <a:close/>
                <a:moveTo>
                  <a:pt x="34" y="26"/>
                </a:moveTo>
                <a:cubicBezTo>
                  <a:pt x="23" y="26"/>
                  <a:pt x="23" y="26"/>
                  <a:pt x="23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108"/>
                  <a:pt x="6" y="108"/>
                  <a:pt x="6" y="108"/>
                </a:cubicBezTo>
                <a:cubicBezTo>
                  <a:pt x="13" y="108"/>
                  <a:pt x="13" y="108"/>
                  <a:pt x="13" y="108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61" y="108"/>
                  <a:pt x="61" y="108"/>
                  <a:pt x="61" y="108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70" y="26"/>
                  <a:pt x="70" y="26"/>
                  <a:pt x="70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40" y="26"/>
                  <a:pt x="40" y="26"/>
                  <a:pt x="40" y="26"/>
                </a:cubicBezTo>
                <a:lnTo>
                  <a:pt x="34" y="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Freeform 56"/>
          <p:cNvSpPr>
            <a:spLocks noEditPoints="1"/>
          </p:cNvSpPr>
          <p:nvPr/>
        </p:nvSpPr>
        <p:spPr bwMode="auto">
          <a:xfrm>
            <a:off x="3843669" y="4010662"/>
            <a:ext cx="500063" cy="487363"/>
          </a:xfrm>
          <a:custGeom>
            <a:avLst/>
            <a:gdLst>
              <a:gd name="T0" fmla="*/ 36 w 118"/>
              <a:gd name="T1" fmla="*/ 72 h 115"/>
              <a:gd name="T2" fmla="*/ 24 w 118"/>
              <a:gd name="T3" fmla="*/ 41 h 115"/>
              <a:gd name="T4" fmla="*/ 38 w 118"/>
              <a:gd name="T5" fmla="*/ 45 h 115"/>
              <a:gd name="T6" fmla="*/ 45 w 118"/>
              <a:gd name="T7" fmla="*/ 60 h 115"/>
              <a:gd name="T8" fmla="*/ 54 w 118"/>
              <a:gd name="T9" fmla="*/ 46 h 115"/>
              <a:gd name="T10" fmla="*/ 110 w 118"/>
              <a:gd name="T11" fmla="*/ 60 h 115"/>
              <a:gd name="T12" fmla="*/ 9 w 118"/>
              <a:gd name="T13" fmla="*/ 91 h 115"/>
              <a:gd name="T14" fmla="*/ 39 w 118"/>
              <a:gd name="T15" fmla="*/ 46 h 115"/>
              <a:gd name="T16" fmla="*/ 43 w 118"/>
              <a:gd name="T17" fmla="*/ 58 h 115"/>
              <a:gd name="T18" fmla="*/ 50 w 118"/>
              <a:gd name="T19" fmla="*/ 50 h 115"/>
              <a:gd name="T20" fmla="*/ 50 w 118"/>
              <a:gd name="T21" fmla="*/ 24 h 115"/>
              <a:gd name="T22" fmla="*/ 61 w 118"/>
              <a:gd name="T23" fmla="*/ 0 h 115"/>
              <a:gd name="T24" fmla="*/ 51 w 118"/>
              <a:gd name="T25" fmla="*/ 24 h 115"/>
              <a:gd name="T26" fmla="*/ 52 w 118"/>
              <a:gd name="T27" fmla="*/ 24 h 115"/>
              <a:gd name="T28" fmla="*/ 40 w 118"/>
              <a:gd name="T29" fmla="*/ 45 h 115"/>
              <a:gd name="T30" fmla="*/ 55 w 118"/>
              <a:gd name="T31" fmla="*/ 27 h 115"/>
              <a:gd name="T32" fmla="*/ 40 w 118"/>
              <a:gd name="T33" fmla="*/ 45 h 115"/>
              <a:gd name="T34" fmla="*/ 45 w 118"/>
              <a:gd name="T35" fmla="*/ 45 h 115"/>
              <a:gd name="T36" fmla="*/ 50 w 118"/>
              <a:gd name="T37" fmla="*/ 27 h 115"/>
              <a:gd name="T38" fmla="*/ 30 w 118"/>
              <a:gd name="T39" fmla="*/ 84 h 115"/>
              <a:gd name="T40" fmla="*/ 30 w 118"/>
              <a:gd name="T41" fmla="*/ 93 h 115"/>
              <a:gd name="T42" fmla="*/ 30 w 118"/>
              <a:gd name="T43" fmla="*/ 84 h 115"/>
              <a:gd name="T44" fmla="*/ 86 w 118"/>
              <a:gd name="T45" fmla="*/ 64 h 115"/>
              <a:gd name="T46" fmla="*/ 104 w 118"/>
              <a:gd name="T47" fmla="*/ 64 h 115"/>
              <a:gd name="T48" fmla="*/ 93 w 118"/>
              <a:gd name="T49" fmla="*/ 74 h 115"/>
              <a:gd name="T50" fmla="*/ 93 w 118"/>
              <a:gd name="T51" fmla="*/ 84 h 115"/>
              <a:gd name="T52" fmla="*/ 93 w 118"/>
              <a:gd name="T53" fmla="*/ 74 h 115"/>
              <a:gd name="T54" fmla="*/ 69 w 118"/>
              <a:gd name="T55" fmla="*/ 91 h 115"/>
              <a:gd name="T56" fmla="*/ 87 w 118"/>
              <a:gd name="T57" fmla="*/ 91 h 115"/>
              <a:gd name="T58" fmla="*/ 52 w 118"/>
              <a:gd name="T59" fmla="*/ 91 h 115"/>
              <a:gd name="T60" fmla="*/ 52 w 118"/>
              <a:gd name="T61" fmla="*/ 101 h 115"/>
              <a:gd name="T62" fmla="*/ 52 w 118"/>
              <a:gd name="T63" fmla="*/ 9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8" h="115">
                <a:moveTo>
                  <a:pt x="18" y="77"/>
                </a:moveTo>
                <a:cubicBezTo>
                  <a:pt x="27" y="76"/>
                  <a:pt x="37" y="75"/>
                  <a:pt x="36" y="72"/>
                </a:cubicBezTo>
                <a:cubicBezTo>
                  <a:pt x="35" y="70"/>
                  <a:pt x="29" y="66"/>
                  <a:pt x="24" y="63"/>
                </a:cubicBezTo>
                <a:cubicBezTo>
                  <a:pt x="10" y="54"/>
                  <a:pt x="10" y="49"/>
                  <a:pt x="24" y="41"/>
                </a:cubicBezTo>
                <a:cubicBezTo>
                  <a:pt x="30" y="38"/>
                  <a:pt x="36" y="35"/>
                  <a:pt x="42" y="34"/>
                </a:cubicBezTo>
                <a:cubicBezTo>
                  <a:pt x="38" y="45"/>
                  <a:pt x="38" y="45"/>
                  <a:pt x="38" y="45"/>
                </a:cubicBezTo>
                <a:cubicBezTo>
                  <a:pt x="32" y="46"/>
                  <a:pt x="29" y="49"/>
                  <a:pt x="29" y="53"/>
                </a:cubicBezTo>
                <a:cubicBezTo>
                  <a:pt x="30" y="57"/>
                  <a:pt x="37" y="61"/>
                  <a:pt x="45" y="60"/>
                </a:cubicBezTo>
                <a:cubicBezTo>
                  <a:pt x="53" y="59"/>
                  <a:pt x="59" y="55"/>
                  <a:pt x="58" y="51"/>
                </a:cubicBezTo>
                <a:cubicBezTo>
                  <a:pt x="58" y="49"/>
                  <a:pt x="56" y="47"/>
                  <a:pt x="54" y="46"/>
                </a:cubicBezTo>
                <a:cubicBezTo>
                  <a:pt x="57" y="32"/>
                  <a:pt x="57" y="32"/>
                  <a:pt x="57" y="32"/>
                </a:cubicBezTo>
                <a:cubicBezTo>
                  <a:pt x="81" y="31"/>
                  <a:pt x="104" y="42"/>
                  <a:pt x="110" y="60"/>
                </a:cubicBezTo>
                <a:cubicBezTo>
                  <a:pt x="118" y="81"/>
                  <a:pt x="101" y="103"/>
                  <a:pt x="72" y="109"/>
                </a:cubicBezTo>
                <a:cubicBezTo>
                  <a:pt x="46" y="115"/>
                  <a:pt x="21" y="107"/>
                  <a:pt x="9" y="91"/>
                </a:cubicBezTo>
                <a:cubicBezTo>
                  <a:pt x="0" y="78"/>
                  <a:pt x="5" y="77"/>
                  <a:pt x="18" y="77"/>
                </a:cubicBezTo>
                <a:close/>
                <a:moveTo>
                  <a:pt x="39" y="46"/>
                </a:moveTo>
                <a:cubicBezTo>
                  <a:pt x="38" y="50"/>
                  <a:pt x="36" y="53"/>
                  <a:pt x="35" y="56"/>
                </a:cubicBezTo>
                <a:cubicBezTo>
                  <a:pt x="37" y="57"/>
                  <a:pt x="40" y="58"/>
                  <a:pt x="43" y="58"/>
                </a:cubicBezTo>
                <a:cubicBezTo>
                  <a:pt x="45" y="58"/>
                  <a:pt x="47" y="57"/>
                  <a:pt x="48" y="57"/>
                </a:cubicBezTo>
                <a:cubicBezTo>
                  <a:pt x="49" y="55"/>
                  <a:pt x="50" y="52"/>
                  <a:pt x="50" y="50"/>
                </a:cubicBezTo>
                <a:cubicBezTo>
                  <a:pt x="46" y="49"/>
                  <a:pt x="43" y="48"/>
                  <a:pt x="39" y="46"/>
                </a:cubicBezTo>
                <a:close/>
                <a:moveTo>
                  <a:pt x="50" y="24"/>
                </a:moveTo>
                <a:cubicBezTo>
                  <a:pt x="51" y="25"/>
                  <a:pt x="53" y="25"/>
                  <a:pt x="55" y="26"/>
                </a:cubicBezTo>
                <a:cubicBezTo>
                  <a:pt x="71" y="20"/>
                  <a:pt x="57" y="6"/>
                  <a:pt x="61" y="0"/>
                </a:cubicBezTo>
                <a:cubicBezTo>
                  <a:pt x="55" y="2"/>
                  <a:pt x="42" y="10"/>
                  <a:pt x="50" y="24"/>
                </a:cubicBezTo>
                <a:close/>
                <a:moveTo>
                  <a:pt x="51" y="24"/>
                </a:moveTo>
                <a:cubicBezTo>
                  <a:pt x="46" y="12"/>
                  <a:pt x="51" y="7"/>
                  <a:pt x="59" y="2"/>
                </a:cubicBezTo>
                <a:cubicBezTo>
                  <a:pt x="52" y="8"/>
                  <a:pt x="49" y="15"/>
                  <a:pt x="52" y="24"/>
                </a:cubicBezTo>
                <a:cubicBezTo>
                  <a:pt x="52" y="24"/>
                  <a:pt x="51" y="24"/>
                  <a:pt x="51" y="24"/>
                </a:cubicBezTo>
                <a:close/>
                <a:moveTo>
                  <a:pt x="40" y="45"/>
                </a:moveTo>
                <a:cubicBezTo>
                  <a:pt x="50" y="49"/>
                  <a:pt x="50" y="49"/>
                  <a:pt x="50" y="49"/>
                </a:cubicBezTo>
                <a:cubicBezTo>
                  <a:pt x="55" y="27"/>
                  <a:pt x="55" y="27"/>
                  <a:pt x="55" y="27"/>
                </a:cubicBezTo>
                <a:cubicBezTo>
                  <a:pt x="49" y="25"/>
                  <a:pt x="49" y="25"/>
                  <a:pt x="49" y="25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42" y="44"/>
                </a:moveTo>
                <a:cubicBezTo>
                  <a:pt x="45" y="45"/>
                  <a:pt x="45" y="45"/>
                  <a:pt x="45" y="45"/>
                </a:cubicBezTo>
                <a:cubicBezTo>
                  <a:pt x="51" y="27"/>
                  <a:pt x="51" y="27"/>
                  <a:pt x="51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42" y="44"/>
                  <a:pt x="42" y="44"/>
                  <a:pt x="42" y="44"/>
                </a:cubicBezTo>
                <a:close/>
                <a:moveTo>
                  <a:pt x="30" y="84"/>
                </a:moveTo>
                <a:cubicBezTo>
                  <a:pt x="25" y="84"/>
                  <a:pt x="21" y="86"/>
                  <a:pt x="21" y="89"/>
                </a:cubicBezTo>
                <a:cubicBezTo>
                  <a:pt x="21" y="91"/>
                  <a:pt x="25" y="93"/>
                  <a:pt x="30" y="93"/>
                </a:cubicBezTo>
                <a:cubicBezTo>
                  <a:pt x="35" y="93"/>
                  <a:pt x="39" y="91"/>
                  <a:pt x="39" y="89"/>
                </a:cubicBezTo>
                <a:cubicBezTo>
                  <a:pt x="39" y="86"/>
                  <a:pt x="35" y="84"/>
                  <a:pt x="30" y="84"/>
                </a:cubicBezTo>
                <a:close/>
                <a:moveTo>
                  <a:pt x="95" y="59"/>
                </a:moveTo>
                <a:cubicBezTo>
                  <a:pt x="90" y="59"/>
                  <a:pt x="86" y="62"/>
                  <a:pt x="86" y="64"/>
                </a:cubicBezTo>
                <a:cubicBezTo>
                  <a:pt x="86" y="67"/>
                  <a:pt x="90" y="69"/>
                  <a:pt x="95" y="69"/>
                </a:cubicBezTo>
                <a:cubicBezTo>
                  <a:pt x="100" y="69"/>
                  <a:pt x="104" y="67"/>
                  <a:pt x="104" y="64"/>
                </a:cubicBezTo>
                <a:cubicBezTo>
                  <a:pt x="104" y="62"/>
                  <a:pt x="100" y="59"/>
                  <a:pt x="95" y="59"/>
                </a:cubicBezTo>
                <a:close/>
                <a:moveTo>
                  <a:pt x="93" y="74"/>
                </a:moveTo>
                <a:cubicBezTo>
                  <a:pt x="88" y="74"/>
                  <a:pt x="84" y="77"/>
                  <a:pt x="84" y="79"/>
                </a:cubicBezTo>
                <a:cubicBezTo>
                  <a:pt x="84" y="82"/>
                  <a:pt x="88" y="84"/>
                  <a:pt x="93" y="84"/>
                </a:cubicBezTo>
                <a:cubicBezTo>
                  <a:pt x="98" y="84"/>
                  <a:pt x="102" y="82"/>
                  <a:pt x="102" y="79"/>
                </a:cubicBezTo>
                <a:cubicBezTo>
                  <a:pt x="102" y="77"/>
                  <a:pt x="98" y="74"/>
                  <a:pt x="93" y="74"/>
                </a:cubicBezTo>
                <a:close/>
                <a:moveTo>
                  <a:pt x="78" y="87"/>
                </a:moveTo>
                <a:cubicBezTo>
                  <a:pt x="73" y="87"/>
                  <a:pt x="69" y="89"/>
                  <a:pt x="69" y="91"/>
                </a:cubicBezTo>
                <a:cubicBezTo>
                  <a:pt x="69" y="94"/>
                  <a:pt x="73" y="96"/>
                  <a:pt x="78" y="96"/>
                </a:cubicBezTo>
                <a:cubicBezTo>
                  <a:pt x="83" y="96"/>
                  <a:pt x="87" y="94"/>
                  <a:pt x="87" y="91"/>
                </a:cubicBezTo>
                <a:cubicBezTo>
                  <a:pt x="87" y="89"/>
                  <a:pt x="83" y="87"/>
                  <a:pt x="78" y="87"/>
                </a:cubicBezTo>
                <a:close/>
                <a:moveTo>
                  <a:pt x="52" y="91"/>
                </a:moveTo>
                <a:cubicBezTo>
                  <a:pt x="47" y="91"/>
                  <a:pt x="43" y="94"/>
                  <a:pt x="43" y="96"/>
                </a:cubicBezTo>
                <a:cubicBezTo>
                  <a:pt x="43" y="99"/>
                  <a:pt x="47" y="101"/>
                  <a:pt x="52" y="101"/>
                </a:cubicBezTo>
                <a:cubicBezTo>
                  <a:pt x="57" y="101"/>
                  <a:pt x="61" y="99"/>
                  <a:pt x="61" y="96"/>
                </a:cubicBezTo>
                <a:cubicBezTo>
                  <a:pt x="61" y="94"/>
                  <a:pt x="57" y="91"/>
                  <a:pt x="52" y="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8" name="Freeform 57"/>
          <p:cNvSpPr>
            <a:spLocks noEditPoints="1"/>
          </p:cNvSpPr>
          <p:nvPr/>
        </p:nvSpPr>
        <p:spPr bwMode="auto">
          <a:xfrm>
            <a:off x="3054682" y="4014631"/>
            <a:ext cx="441325" cy="479425"/>
          </a:xfrm>
          <a:custGeom>
            <a:avLst/>
            <a:gdLst>
              <a:gd name="T0" fmla="*/ 9 w 104"/>
              <a:gd name="T1" fmla="*/ 0 h 113"/>
              <a:gd name="T2" fmla="*/ 9 w 104"/>
              <a:gd name="T3" fmla="*/ 11 h 113"/>
              <a:gd name="T4" fmla="*/ 10 w 104"/>
              <a:gd name="T5" fmla="*/ 15 h 113"/>
              <a:gd name="T6" fmla="*/ 10 w 104"/>
              <a:gd name="T7" fmla="*/ 10 h 113"/>
              <a:gd name="T8" fmla="*/ 10 w 104"/>
              <a:gd name="T9" fmla="*/ 0 h 113"/>
              <a:gd name="T10" fmla="*/ 15 w 104"/>
              <a:gd name="T11" fmla="*/ 12 h 113"/>
              <a:gd name="T12" fmla="*/ 10 w 104"/>
              <a:gd name="T13" fmla="*/ 29 h 113"/>
              <a:gd name="T14" fmla="*/ 6 w 104"/>
              <a:gd name="T15" fmla="*/ 29 h 113"/>
              <a:gd name="T16" fmla="*/ 8 w 104"/>
              <a:gd name="T17" fmla="*/ 0 h 113"/>
              <a:gd name="T18" fmla="*/ 97 w 104"/>
              <a:gd name="T19" fmla="*/ 8 h 113"/>
              <a:gd name="T20" fmla="*/ 99 w 104"/>
              <a:gd name="T21" fmla="*/ 8 h 113"/>
              <a:gd name="T22" fmla="*/ 102 w 104"/>
              <a:gd name="T23" fmla="*/ 8 h 113"/>
              <a:gd name="T24" fmla="*/ 104 w 104"/>
              <a:gd name="T25" fmla="*/ 36 h 113"/>
              <a:gd name="T26" fmla="*/ 63 w 104"/>
              <a:gd name="T27" fmla="*/ 8 h 113"/>
              <a:gd name="T28" fmla="*/ 84 w 104"/>
              <a:gd name="T29" fmla="*/ 61 h 113"/>
              <a:gd name="T30" fmla="*/ 90 w 104"/>
              <a:gd name="T31" fmla="*/ 61 h 113"/>
              <a:gd name="T32" fmla="*/ 84 w 104"/>
              <a:gd name="T33" fmla="*/ 110 h 113"/>
              <a:gd name="T34" fmla="*/ 74 w 104"/>
              <a:gd name="T35" fmla="*/ 99 h 113"/>
              <a:gd name="T36" fmla="*/ 84 w 104"/>
              <a:gd name="T37" fmla="*/ 98 h 113"/>
              <a:gd name="T38" fmla="*/ 84 w 104"/>
              <a:gd name="T39" fmla="*/ 104 h 113"/>
              <a:gd name="T40" fmla="*/ 84 w 104"/>
              <a:gd name="T41" fmla="*/ 98 h 113"/>
              <a:gd name="T42" fmla="*/ 103 w 104"/>
              <a:gd name="T43" fmla="*/ 39 h 113"/>
              <a:gd name="T44" fmla="*/ 90 w 104"/>
              <a:gd name="T45" fmla="*/ 60 h 113"/>
              <a:gd name="T46" fmla="*/ 78 w 104"/>
              <a:gd name="T47" fmla="*/ 60 h 113"/>
              <a:gd name="T48" fmla="*/ 64 w 104"/>
              <a:gd name="T49" fmla="*/ 39 h 113"/>
              <a:gd name="T50" fmla="*/ 51 w 104"/>
              <a:gd name="T51" fmla="*/ 109 h 113"/>
              <a:gd name="T52" fmla="*/ 45 w 104"/>
              <a:gd name="T53" fmla="*/ 42 h 113"/>
              <a:gd name="T54" fmla="*/ 37 w 104"/>
              <a:gd name="T55" fmla="*/ 13 h 113"/>
              <a:gd name="T56" fmla="*/ 41 w 104"/>
              <a:gd name="T57" fmla="*/ 9 h 113"/>
              <a:gd name="T58" fmla="*/ 37 w 104"/>
              <a:gd name="T59" fmla="*/ 13 h 113"/>
              <a:gd name="T60" fmla="*/ 37 w 104"/>
              <a:gd name="T61" fmla="*/ 14 h 113"/>
              <a:gd name="T62" fmla="*/ 36 w 104"/>
              <a:gd name="T63" fmla="*/ 13 h 113"/>
              <a:gd name="T64" fmla="*/ 38 w 104"/>
              <a:gd name="T65" fmla="*/ 8 h 113"/>
              <a:gd name="T66" fmla="*/ 41 w 104"/>
              <a:gd name="T67" fmla="*/ 8 h 113"/>
              <a:gd name="T68" fmla="*/ 42 w 104"/>
              <a:gd name="T69" fmla="*/ 8 h 113"/>
              <a:gd name="T70" fmla="*/ 43 w 104"/>
              <a:gd name="T71" fmla="*/ 14 h 113"/>
              <a:gd name="T72" fmla="*/ 30 w 104"/>
              <a:gd name="T73" fmla="*/ 39 h 113"/>
              <a:gd name="T74" fmla="*/ 43 w 104"/>
              <a:gd name="T75" fmla="*/ 15 h 113"/>
              <a:gd name="T76" fmla="*/ 43 w 104"/>
              <a:gd name="T77" fmla="*/ 39 h 113"/>
              <a:gd name="T78" fmla="*/ 30 w 104"/>
              <a:gd name="T79" fmla="*/ 39 h 113"/>
              <a:gd name="T80" fmla="*/ 36 w 104"/>
              <a:gd name="T81" fmla="*/ 109 h 113"/>
              <a:gd name="T82" fmla="*/ 29 w 104"/>
              <a:gd name="T83" fmla="*/ 42 h 113"/>
              <a:gd name="T84" fmla="*/ 43 w 104"/>
              <a:gd name="T85" fmla="*/ 42 h 113"/>
              <a:gd name="T86" fmla="*/ 37 w 104"/>
              <a:gd name="T87" fmla="*/ 109 h 113"/>
              <a:gd name="T88" fmla="*/ 43 w 104"/>
              <a:gd name="T89" fmla="*/ 42 h 113"/>
              <a:gd name="T90" fmla="*/ 16 w 104"/>
              <a:gd name="T91" fmla="*/ 52 h 113"/>
              <a:gd name="T92" fmla="*/ 6 w 104"/>
              <a:gd name="T93" fmla="*/ 30 h 113"/>
              <a:gd name="T94" fmla="*/ 5 w 104"/>
              <a:gd name="T95" fmla="*/ 51 h 113"/>
              <a:gd name="T96" fmla="*/ 9 w 104"/>
              <a:gd name="T97" fmla="*/ 32 h 113"/>
              <a:gd name="T98" fmla="*/ 5 w 104"/>
              <a:gd name="T99" fmla="*/ 51 h 113"/>
              <a:gd name="T100" fmla="*/ 17 w 104"/>
              <a:gd name="T101" fmla="*/ 54 h 113"/>
              <a:gd name="T102" fmla="*/ 2 w 104"/>
              <a:gd name="T103" fmla="*/ 54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4" h="113">
                <a:moveTo>
                  <a:pt x="8" y="0"/>
                </a:moveTo>
                <a:cubicBezTo>
                  <a:pt x="9" y="0"/>
                  <a:pt x="9" y="0"/>
                  <a:pt x="9" y="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1"/>
                </a:cubicBezTo>
                <a:cubicBezTo>
                  <a:pt x="8" y="11"/>
                  <a:pt x="7" y="12"/>
                  <a:pt x="7" y="13"/>
                </a:cubicBezTo>
                <a:cubicBezTo>
                  <a:pt x="7" y="14"/>
                  <a:pt x="8" y="15"/>
                  <a:pt x="10" y="15"/>
                </a:cubicBezTo>
                <a:cubicBezTo>
                  <a:pt x="11" y="15"/>
                  <a:pt x="12" y="14"/>
                  <a:pt x="12" y="13"/>
                </a:cubicBezTo>
                <a:cubicBezTo>
                  <a:pt x="12" y="12"/>
                  <a:pt x="11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5"/>
                  <a:pt x="13" y="9"/>
                  <a:pt x="15" y="12"/>
                </a:cubicBezTo>
                <a:cubicBezTo>
                  <a:pt x="13" y="29"/>
                  <a:pt x="13" y="29"/>
                  <a:pt x="13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4" y="12"/>
                  <a:pt x="4" y="12"/>
                  <a:pt x="4" y="12"/>
                </a:cubicBezTo>
                <a:cubicBezTo>
                  <a:pt x="6" y="9"/>
                  <a:pt x="8" y="5"/>
                  <a:pt x="8" y="0"/>
                </a:cubicBezTo>
                <a:close/>
                <a:moveTo>
                  <a:pt x="63" y="8"/>
                </a:moveTo>
                <a:cubicBezTo>
                  <a:pt x="97" y="8"/>
                  <a:pt x="97" y="8"/>
                  <a:pt x="97" y="8"/>
                </a:cubicBezTo>
                <a:cubicBezTo>
                  <a:pt x="98" y="10"/>
                  <a:pt x="98" y="12"/>
                  <a:pt x="98" y="12"/>
                </a:cubicBezTo>
                <a:cubicBezTo>
                  <a:pt x="99" y="8"/>
                  <a:pt x="99" y="8"/>
                  <a:pt x="99" y="8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102" y="8"/>
                  <a:pt x="102" y="8"/>
                  <a:pt x="102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8"/>
                  <a:pt x="63" y="8"/>
                  <a:pt x="63" y="8"/>
                </a:cubicBezTo>
                <a:close/>
                <a:moveTo>
                  <a:pt x="78" y="61"/>
                </a:moveTo>
                <a:cubicBezTo>
                  <a:pt x="84" y="61"/>
                  <a:pt x="84" y="61"/>
                  <a:pt x="84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90" y="61"/>
                  <a:pt x="90" y="61"/>
                  <a:pt x="90" y="61"/>
                </a:cubicBezTo>
                <a:cubicBezTo>
                  <a:pt x="94" y="99"/>
                  <a:pt x="94" y="99"/>
                  <a:pt x="94" y="99"/>
                </a:cubicBezTo>
                <a:cubicBezTo>
                  <a:pt x="94" y="104"/>
                  <a:pt x="92" y="108"/>
                  <a:pt x="84" y="110"/>
                </a:cubicBezTo>
                <a:cubicBezTo>
                  <a:pt x="84" y="110"/>
                  <a:pt x="84" y="110"/>
                  <a:pt x="84" y="110"/>
                </a:cubicBezTo>
                <a:cubicBezTo>
                  <a:pt x="76" y="108"/>
                  <a:pt x="74" y="104"/>
                  <a:pt x="74" y="99"/>
                </a:cubicBezTo>
                <a:cubicBezTo>
                  <a:pt x="78" y="61"/>
                  <a:pt x="78" y="61"/>
                  <a:pt x="78" y="61"/>
                </a:cubicBezTo>
                <a:close/>
                <a:moveTo>
                  <a:pt x="84" y="98"/>
                </a:moveTo>
                <a:cubicBezTo>
                  <a:pt x="82" y="98"/>
                  <a:pt x="81" y="99"/>
                  <a:pt x="81" y="101"/>
                </a:cubicBezTo>
                <a:cubicBezTo>
                  <a:pt x="81" y="102"/>
                  <a:pt x="82" y="104"/>
                  <a:pt x="84" y="104"/>
                </a:cubicBezTo>
                <a:cubicBezTo>
                  <a:pt x="86" y="104"/>
                  <a:pt x="87" y="102"/>
                  <a:pt x="87" y="101"/>
                </a:cubicBezTo>
                <a:cubicBezTo>
                  <a:pt x="87" y="99"/>
                  <a:pt x="86" y="98"/>
                  <a:pt x="84" y="98"/>
                </a:cubicBezTo>
                <a:close/>
                <a:moveTo>
                  <a:pt x="64" y="39"/>
                </a:moveTo>
                <a:cubicBezTo>
                  <a:pt x="103" y="39"/>
                  <a:pt x="103" y="39"/>
                  <a:pt x="103" y="39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97" y="49"/>
                  <a:pt x="92" y="53"/>
                  <a:pt x="90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7" y="56"/>
                  <a:pt x="72" y="50"/>
                  <a:pt x="64" y="47"/>
                </a:cubicBezTo>
                <a:cubicBezTo>
                  <a:pt x="64" y="39"/>
                  <a:pt x="64" y="39"/>
                  <a:pt x="64" y="39"/>
                </a:cubicBezTo>
                <a:close/>
                <a:moveTo>
                  <a:pt x="51" y="42"/>
                </a:moveTo>
                <a:cubicBezTo>
                  <a:pt x="51" y="109"/>
                  <a:pt x="51" y="109"/>
                  <a:pt x="51" y="109"/>
                </a:cubicBezTo>
                <a:cubicBezTo>
                  <a:pt x="45" y="109"/>
                  <a:pt x="45" y="109"/>
                  <a:pt x="45" y="109"/>
                </a:cubicBezTo>
                <a:cubicBezTo>
                  <a:pt x="45" y="42"/>
                  <a:pt x="45" y="42"/>
                  <a:pt x="45" y="42"/>
                </a:cubicBezTo>
                <a:cubicBezTo>
                  <a:pt x="51" y="42"/>
                  <a:pt x="51" y="42"/>
                  <a:pt x="51" y="42"/>
                </a:cubicBezTo>
                <a:close/>
                <a:moveTo>
                  <a:pt x="37" y="13"/>
                </a:moveTo>
                <a:cubicBezTo>
                  <a:pt x="42" y="13"/>
                  <a:pt x="42" y="13"/>
                  <a:pt x="42" y="13"/>
                </a:cubicBezTo>
                <a:cubicBezTo>
                  <a:pt x="41" y="9"/>
                  <a:pt x="41" y="9"/>
                  <a:pt x="4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7" y="13"/>
                  <a:pt x="37" y="13"/>
                  <a:pt x="37" y="13"/>
                </a:cubicBezTo>
                <a:close/>
                <a:moveTo>
                  <a:pt x="42" y="14"/>
                </a:moveTo>
                <a:cubicBezTo>
                  <a:pt x="37" y="14"/>
                  <a:pt x="37" y="14"/>
                  <a:pt x="37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3"/>
                  <a:pt x="36" y="13"/>
                  <a:pt x="36" y="13"/>
                </a:cubicBezTo>
                <a:cubicBezTo>
                  <a:pt x="37" y="9"/>
                  <a:pt x="37" y="9"/>
                  <a:pt x="37" y="9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13"/>
                  <a:pt x="43" y="13"/>
                  <a:pt x="43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2" y="14"/>
                  <a:pt x="42" y="14"/>
                  <a:pt x="42" y="14"/>
                </a:cubicBezTo>
                <a:close/>
                <a:moveTo>
                  <a:pt x="30" y="39"/>
                </a:moveTo>
                <a:cubicBezTo>
                  <a:pt x="36" y="15"/>
                  <a:pt x="36" y="15"/>
                  <a:pt x="36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6" y="23"/>
                  <a:pt x="48" y="31"/>
                  <a:pt x="51" y="39"/>
                </a:cubicBezTo>
                <a:cubicBezTo>
                  <a:pt x="48" y="41"/>
                  <a:pt x="46" y="41"/>
                  <a:pt x="43" y="39"/>
                </a:cubicBezTo>
                <a:cubicBezTo>
                  <a:pt x="41" y="41"/>
                  <a:pt x="38" y="41"/>
                  <a:pt x="36" y="39"/>
                </a:cubicBezTo>
                <a:cubicBezTo>
                  <a:pt x="33" y="41"/>
                  <a:pt x="31" y="41"/>
                  <a:pt x="30" y="39"/>
                </a:cubicBezTo>
                <a:close/>
                <a:moveTo>
                  <a:pt x="36" y="42"/>
                </a:moveTo>
                <a:cubicBezTo>
                  <a:pt x="36" y="109"/>
                  <a:pt x="36" y="109"/>
                  <a:pt x="36" y="109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29" y="42"/>
                  <a:pt x="29" y="42"/>
                  <a:pt x="29" y="42"/>
                </a:cubicBezTo>
                <a:cubicBezTo>
                  <a:pt x="36" y="42"/>
                  <a:pt x="36" y="42"/>
                  <a:pt x="36" y="42"/>
                </a:cubicBezTo>
                <a:close/>
                <a:moveTo>
                  <a:pt x="43" y="42"/>
                </a:moveTo>
                <a:cubicBezTo>
                  <a:pt x="43" y="109"/>
                  <a:pt x="43" y="109"/>
                  <a:pt x="43" y="109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7" y="42"/>
                  <a:pt x="37" y="42"/>
                  <a:pt x="37" y="42"/>
                </a:cubicBezTo>
                <a:cubicBezTo>
                  <a:pt x="43" y="42"/>
                  <a:pt x="43" y="42"/>
                  <a:pt x="43" y="42"/>
                </a:cubicBezTo>
                <a:close/>
                <a:moveTo>
                  <a:pt x="3" y="52"/>
                </a:moveTo>
                <a:cubicBezTo>
                  <a:pt x="16" y="52"/>
                  <a:pt x="16" y="52"/>
                  <a:pt x="16" y="52"/>
                </a:cubicBezTo>
                <a:cubicBezTo>
                  <a:pt x="13" y="30"/>
                  <a:pt x="13" y="30"/>
                  <a:pt x="13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3" y="52"/>
                  <a:pt x="3" y="52"/>
                  <a:pt x="3" y="52"/>
                </a:cubicBezTo>
                <a:close/>
                <a:moveTo>
                  <a:pt x="5" y="51"/>
                </a:moveTo>
                <a:cubicBezTo>
                  <a:pt x="7" y="32"/>
                  <a:pt x="7" y="32"/>
                  <a:pt x="7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51"/>
                  <a:pt x="9" y="51"/>
                  <a:pt x="9" y="51"/>
                </a:cubicBezTo>
                <a:cubicBezTo>
                  <a:pt x="5" y="51"/>
                  <a:pt x="5" y="51"/>
                  <a:pt x="5" y="51"/>
                </a:cubicBezTo>
                <a:close/>
                <a:moveTo>
                  <a:pt x="2" y="54"/>
                </a:moveTo>
                <a:cubicBezTo>
                  <a:pt x="7" y="54"/>
                  <a:pt x="12" y="54"/>
                  <a:pt x="17" y="54"/>
                </a:cubicBezTo>
                <a:cubicBezTo>
                  <a:pt x="19" y="74"/>
                  <a:pt x="17" y="94"/>
                  <a:pt x="10" y="113"/>
                </a:cubicBezTo>
                <a:cubicBezTo>
                  <a:pt x="3" y="94"/>
                  <a:pt x="0" y="75"/>
                  <a:pt x="2" y="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9" name="Freeform 58"/>
          <p:cNvSpPr>
            <a:spLocks noEditPoints="1"/>
          </p:cNvSpPr>
          <p:nvPr/>
        </p:nvSpPr>
        <p:spPr bwMode="auto">
          <a:xfrm>
            <a:off x="1354469" y="5552462"/>
            <a:ext cx="568325" cy="560388"/>
          </a:xfrm>
          <a:custGeom>
            <a:avLst/>
            <a:gdLst>
              <a:gd name="T0" fmla="*/ 107 w 134"/>
              <a:gd name="T1" fmla="*/ 52 h 132"/>
              <a:gd name="T2" fmla="*/ 97 w 134"/>
              <a:gd name="T3" fmla="*/ 64 h 132"/>
              <a:gd name="T4" fmla="*/ 56 w 134"/>
              <a:gd name="T5" fmla="*/ 28 h 132"/>
              <a:gd name="T6" fmla="*/ 71 w 134"/>
              <a:gd name="T7" fmla="*/ 12 h 132"/>
              <a:gd name="T8" fmla="*/ 73 w 134"/>
              <a:gd name="T9" fmla="*/ 16 h 132"/>
              <a:gd name="T10" fmla="*/ 81 w 134"/>
              <a:gd name="T11" fmla="*/ 25 h 132"/>
              <a:gd name="T12" fmla="*/ 87 w 134"/>
              <a:gd name="T13" fmla="*/ 33 h 132"/>
              <a:gd name="T14" fmla="*/ 96 w 134"/>
              <a:gd name="T15" fmla="*/ 48 h 132"/>
              <a:gd name="T16" fmla="*/ 107 w 134"/>
              <a:gd name="T17" fmla="*/ 52 h 132"/>
              <a:gd name="T18" fmla="*/ 81 w 134"/>
              <a:gd name="T19" fmla="*/ 0 h 132"/>
              <a:gd name="T20" fmla="*/ 72 w 134"/>
              <a:gd name="T21" fmla="*/ 8 h 132"/>
              <a:gd name="T22" fmla="*/ 89 w 134"/>
              <a:gd name="T23" fmla="*/ 32 h 132"/>
              <a:gd name="T24" fmla="*/ 122 w 134"/>
              <a:gd name="T25" fmla="*/ 35 h 132"/>
              <a:gd name="T26" fmla="*/ 81 w 134"/>
              <a:gd name="T27" fmla="*/ 0 h 132"/>
              <a:gd name="T28" fmla="*/ 123 w 134"/>
              <a:gd name="T29" fmla="*/ 37 h 132"/>
              <a:gd name="T30" fmla="*/ 132 w 134"/>
              <a:gd name="T31" fmla="*/ 50 h 132"/>
              <a:gd name="T32" fmla="*/ 128 w 134"/>
              <a:gd name="T33" fmla="*/ 62 h 132"/>
              <a:gd name="T34" fmla="*/ 117 w 134"/>
              <a:gd name="T35" fmla="*/ 49 h 132"/>
              <a:gd name="T36" fmla="*/ 123 w 134"/>
              <a:gd name="T37" fmla="*/ 37 h 132"/>
              <a:gd name="T38" fmla="*/ 128 w 134"/>
              <a:gd name="T39" fmla="*/ 45 h 132"/>
              <a:gd name="T40" fmla="*/ 123 w 134"/>
              <a:gd name="T41" fmla="*/ 62 h 132"/>
              <a:gd name="T42" fmla="*/ 128 w 134"/>
              <a:gd name="T43" fmla="*/ 45 h 132"/>
              <a:gd name="T44" fmla="*/ 49 w 134"/>
              <a:gd name="T45" fmla="*/ 66 h 132"/>
              <a:gd name="T46" fmla="*/ 55 w 134"/>
              <a:gd name="T47" fmla="*/ 71 h 132"/>
              <a:gd name="T48" fmla="*/ 55 w 134"/>
              <a:gd name="T49" fmla="*/ 71 h 132"/>
              <a:gd name="T50" fmla="*/ 61 w 134"/>
              <a:gd name="T51" fmla="*/ 77 h 132"/>
              <a:gd name="T52" fmla="*/ 33 w 134"/>
              <a:gd name="T53" fmla="*/ 117 h 132"/>
              <a:gd name="T54" fmla="*/ 13 w 134"/>
              <a:gd name="T55" fmla="*/ 100 h 132"/>
              <a:gd name="T56" fmla="*/ 49 w 134"/>
              <a:gd name="T57" fmla="*/ 66 h 132"/>
              <a:gd name="T58" fmla="*/ 54 w 134"/>
              <a:gd name="T59" fmla="*/ 31 h 132"/>
              <a:gd name="T60" fmla="*/ 47 w 134"/>
              <a:gd name="T61" fmla="*/ 39 h 132"/>
              <a:gd name="T62" fmla="*/ 50 w 134"/>
              <a:gd name="T63" fmla="*/ 65 h 132"/>
              <a:gd name="T64" fmla="*/ 56 w 134"/>
              <a:gd name="T65" fmla="*/ 69 h 132"/>
              <a:gd name="T66" fmla="*/ 63 w 134"/>
              <a:gd name="T67" fmla="*/ 75 h 132"/>
              <a:gd name="T68" fmla="*/ 87 w 134"/>
              <a:gd name="T69" fmla="*/ 74 h 132"/>
              <a:gd name="T70" fmla="*/ 94 w 134"/>
              <a:gd name="T71" fmla="*/ 66 h 132"/>
              <a:gd name="T72" fmla="*/ 54 w 134"/>
              <a:gd name="T73" fmla="*/ 31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4" h="132">
                <a:moveTo>
                  <a:pt x="107" y="52"/>
                </a:moveTo>
                <a:cubicBezTo>
                  <a:pt x="97" y="64"/>
                  <a:pt x="97" y="64"/>
                  <a:pt x="97" y="64"/>
                </a:cubicBezTo>
                <a:cubicBezTo>
                  <a:pt x="56" y="28"/>
                  <a:pt x="56" y="28"/>
                  <a:pt x="56" y="28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4"/>
                  <a:pt x="73" y="15"/>
                  <a:pt x="73" y="16"/>
                </a:cubicBezTo>
                <a:cubicBezTo>
                  <a:pt x="76" y="19"/>
                  <a:pt x="78" y="22"/>
                  <a:pt x="81" y="25"/>
                </a:cubicBezTo>
                <a:cubicBezTo>
                  <a:pt x="83" y="27"/>
                  <a:pt x="85" y="30"/>
                  <a:pt x="87" y="33"/>
                </a:cubicBezTo>
                <a:cubicBezTo>
                  <a:pt x="89" y="38"/>
                  <a:pt x="92" y="44"/>
                  <a:pt x="96" y="48"/>
                </a:cubicBezTo>
                <a:cubicBezTo>
                  <a:pt x="99" y="51"/>
                  <a:pt x="103" y="53"/>
                  <a:pt x="107" y="52"/>
                </a:cubicBezTo>
                <a:close/>
                <a:moveTo>
                  <a:pt x="81" y="0"/>
                </a:moveTo>
                <a:cubicBezTo>
                  <a:pt x="81" y="0"/>
                  <a:pt x="72" y="1"/>
                  <a:pt x="72" y="8"/>
                </a:cubicBezTo>
                <a:cubicBezTo>
                  <a:pt x="72" y="14"/>
                  <a:pt x="84" y="24"/>
                  <a:pt x="89" y="32"/>
                </a:cubicBezTo>
                <a:cubicBezTo>
                  <a:pt x="98" y="64"/>
                  <a:pt x="121" y="46"/>
                  <a:pt x="122" y="35"/>
                </a:cubicBezTo>
                <a:cubicBezTo>
                  <a:pt x="81" y="0"/>
                  <a:pt x="81" y="0"/>
                  <a:pt x="81" y="0"/>
                </a:cubicBezTo>
                <a:close/>
                <a:moveTo>
                  <a:pt x="123" y="37"/>
                </a:moveTo>
                <a:cubicBezTo>
                  <a:pt x="123" y="37"/>
                  <a:pt x="130" y="42"/>
                  <a:pt x="132" y="50"/>
                </a:cubicBezTo>
                <a:cubicBezTo>
                  <a:pt x="134" y="56"/>
                  <a:pt x="132" y="61"/>
                  <a:pt x="128" y="62"/>
                </a:cubicBezTo>
                <a:cubicBezTo>
                  <a:pt x="118" y="65"/>
                  <a:pt x="109" y="57"/>
                  <a:pt x="117" y="49"/>
                </a:cubicBezTo>
                <a:cubicBezTo>
                  <a:pt x="121" y="45"/>
                  <a:pt x="122" y="40"/>
                  <a:pt x="123" y="37"/>
                </a:cubicBezTo>
                <a:close/>
                <a:moveTo>
                  <a:pt x="128" y="45"/>
                </a:moveTo>
                <a:cubicBezTo>
                  <a:pt x="129" y="51"/>
                  <a:pt x="129" y="57"/>
                  <a:pt x="123" y="62"/>
                </a:cubicBezTo>
                <a:cubicBezTo>
                  <a:pt x="133" y="61"/>
                  <a:pt x="133" y="51"/>
                  <a:pt x="128" y="45"/>
                </a:cubicBezTo>
                <a:close/>
                <a:moveTo>
                  <a:pt x="49" y="66"/>
                </a:moveTo>
                <a:cubicBezTo>
                  <a:pt x="55" y="71"/>
                  <a:pt x="55" y="71"/>
                  <a:pt x="55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61" y="77"/>
                  <a:pt x="61" y="77"/>
                  <a:pt x="61" y="7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19" y="132"/>
                  <a:pt x="0" y="115"/>
                  <a:pt x="13" y="100"/>
                </a:cubicBezTo>
                <a:cubicBezTo>
                  <a:pt x="49" y="66"/>
                  <a:pt x="49" y="66"/>
                  <a:pt x="49" y="66"/>
                </a:cubicBezTo>
                <a:close/>
                <a:moveTo>
                  <a:pt x="54" y="31"/>
                </a:moveTo>
                <a:cubicBezTo>
                  <a:pt x="47" y="39"/>
                  <a:pt x="47" y="39"/>
                  <a:pt x="47" y="39"/>
                </a:cubicBezTo>
                <a:cubicBezTo>
                  <a:pt x="53" y="50"/>
                  <a:pt x="53" y="59"/>
                  <a:pt x="50" y="65"/>
                </a:cubicBezTo>
                <a:cubicBezTo>
                  <a:pt x="56" y="69"/>
                  <a:pt x="56" y="69"/>
                  <a:pt x="56" y="69"/>
                </a:cubicBezTo>
                <a:cubicBezTo>
                  <a:pt x="63" y="75"/>
                  <a:pt x="63" y="75"/>
                  <a:pt x="63" y="75"/>
                </a:cubicBezTo>
                <a:cubicBezTo>
                  <a:pt x="70" y="70"/>
                  <a:pt x="79" y="71"/>
                  <a:pt x="87" y="74"/>
                </a:cubicBezTo>
                <a:cubicBezTo>
                  <a:pt x="94" y="66"/>
                  <a:pt x="94" y="66"/>
                  <a:pt x="94" y="66"/>
                </a:cubicBezTo>
                <a:lnTo>
                  <a:pt x="54" y="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0" name="Freeform 59"/>
          <p:cNvSpPr>
            <a:spLocks noEditPoints="1"/>
          </p:cNvSpPr>
          <p:nvPr/>
        </p:nvSpPr>
        <p:spPr bwMode="auto">
          <a:xfrm>
            <a:off x="2156157" y="4746806"/>
            <a:ext cx="555625" cy="539750"/>
          </a:xfrm>
          <a:custGeom>
            <a:avLst/>
            <a:gdLst>
              <a:gd name="T0" fmla="*/ 107 w 131"/>
              <a:gd name="T1" fmla="*/ 68 h 127"/>
              <a:gd name="T2" fmla="*/ 88 w 131"/>
              <a:gd name="T3" fmla="*/ 94 h 127"/>
              <a:gd name="T4" fmla="*/ 9 w 131"/>
              <a:gd name="T5" fmla="*/ 50 h 127"/>
              <a:gd name="T6" fmla="*/ 39 w 131"/>
              <a:gd name="T7" fmla="*/ 40 h 127"/>
              <a:gd name="T8" fmla="*/ 44 w 131"/>
              <a:gd name="T9" fmla="*/ 27 h 127"/>
              <a:gd name="T10" fmla="*/ 98 w 131"/>
              <a:gd name="T11" fmla="*/ 74 h 127"/>
              <a:gd name="T12" fmla="*/ 102 w 131"/>
              <a:gd name="T13" fmla="*/ 69 h 127"/>
              <a:gd name="T14" fmla="*/ 43 w 131"/>
              <a:gd name="T15" fmla="*/ 18 h 127"/>
              <a:gd name="T16" fmla="*/ 39 w 131"/>
              <a:gd name="T17" fmla="*/ 9 h 127"/>
              <a:gd name="T18" fmla="*/ 107 w 131"/>
              <a:gd name="T19" fmla="*/ 68 h 127"/>
              <a:gd name="T20" fmla="*/ 108 w 131"/>
              <a:gd name="T21" fmla="*/ 90 h 127"/>
              <a:gd name="T22" fmla="*/ 92 w 131"/>
              <a:gd name="T23" fmla="*/ 116 h 127"/>
              <a:gd name="T24" fmla="*/ 112 w 131"/>
              <a:gd name="T25" fmla="*/ 127 h 127"/>
              <a:gd name="T26" fmla="*/ 131 w 131"/>
              <a:gd name="T27" fmla="*/ 116 h 127"/>
              <a:gd name="T28" fmla="*/ 110 w 131"/>
              <a:gd name="T29" fmla="*/ 88 h 127"/>
              <a:gd name="T30" fmla="*/ 108 w 131"/>
              <a:gd name="T31" fmla="*/ 90 h 127"/>
              <a:gd name="T32" fmla="*/ 98 w 131"/>
              <a:gd name="T33" fmla="*/ 111 h 127"/>
              <a:gd name="T34" fmla="*/ 98 w 131"/>
              <a:gd name="T35" fmla="*/ 117 h 127"/>
              <a:gd name="T36" fmla="*/ 119 w 131"/>
              <a:gd name="T37" fmla="*/ 124 h 127"/>
              <a:gd name="T38" fmla="*/ 95 w 131"/>
              <a:gd name="T39" fmla="*/ 118 h 127"/>
              <a:gd name="T40" fmla="*/ 98 w 131"/>
              <a:gd name="T41" fmla="*/ 111 h 127"/>
              <a:gd name="T42" fmla="*/ 96 w 131"/>
              <a:gd name="T43" fmla="*/ 86 h 127"/>
              <a:gd name="T44" fmla="*/ 106 w 131"/>
              <a:gd name="T45" fmla="*/ 91 h 127"/>
              <a:gd name="T46" fmla="*/ 109 w 131"/>
              <a:gd name="T47" fmla="*/ 86 h 127"/>
              <a:gd name="T48" fmla="*/ 102 w 131"/>
              <a:gd name="T49" fmla="*/ 78 h 127"/>
              <a:gd name="T50" fmla="*/ 96 w 131"/>
              <a:gd name="T51" fmla="*/ 86 h 127"/>
              <a:gd name="T52" fmla="*/ 41 w 131"/>
              <a:gd name="T53" fmla="*/ 4 h 127"/>
              <a:gd name="T54" fmla="*/ 35 w 131"/>
              <a:gd name="T55" fmla="*/ 0 h 127"/>
              <a:gd name="T56" fmla="*/ 0 w 131"/>
              <a:gd name="T57" fmla="*/ 49 h 127"/>
              <a:gd name="T58" fmla="*/ 5 w 131"/>
              <a:gd name="T59" fmla="*/ 53 h 127"/>
              <a:gd name="T60" fmla="*/ 41 w 131"/>
              <a:gd name="T61" fmla="*/ 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1" h="127">
                <a:moveTo>
                  <a:pt x="107" y="68"/>
                </a:moveTo>
                <a:cubicBezTo>
                  <a:pt x="88" y="94"/>
                  <a:pt x="88" y="94"/>
                  <a:pt x="88" y="94"/>
                </a:cubicBezTo>
                <a:cubicBezTo>
                  <a:pt x="9" y="50"/>
                  <a:pt x="9" y="50"/>
                  <a:pt x="9" y="50"/>
                </a:cubicBezTo>
                <a:cubicBezTo>
                  <a:pt x="20" y="54"/>
                  <a:pt x="32" y="50"/>
                  <a:pt x="39" y="40"/>
                </a:cubicBezTo>
                <a:cubicBezTo>
                  <a:pt x="42" y="36"/>
                  <a:pt x="43" y="32"/>
                  <a:pt x="44" y="27"/>
                </a:cubicBezTo>
                <a:cubicBezTo>
                  <a:pt x="98" y="74"/>
                  <a:pt x="98" y="74"/>
                  <a:pt x="98" y="74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5"/>
                  <a:pt x="41" y="12"/>
                  <a:pt x="39" y="9"/>
                </a:cubicBezTo>
                <a:cubicBezTo>
                  <a:pt x="107" y="68"/>
                  <a:pt x="107" y="68"/>
                  <a:pt x="107" y="68"/>
                </a:cubicBezTo>
                <a:close/>
                <a:moveTo>
                  <a:pt x="108" y="90"/>
                </a:moveTo>
                <a:cubicBezTo>
                  <a:pt x="122" y="108"/>
                  <a:pt x="92" y="105"/>
                  <a:pt x="92" y="116"/>
                </a:cubicBezTo>
                <a:cubicBezTo>
                  <a:pt x="92" y="122"/>
                  <a:pt x="101" y="127"/>
                  <a:pt x="112" y="127"/>
                </a:cubicBezTo>
                <a:cubicBezTo>
                  <a:pt x="122" y="127"/>
                  <a:pt x="131" y="122"/>
                  <a:pt x="131" y="116"/>
                </a:cubicBezTo>
                <a:cubicBezTo>
                  <a:pt x="131" y="112"/>
                  <a:pt x="110" y="88"/>
                  <a:pt x="110" y="88"/>
                </a:cubicBezTo>
                <a:cubicBezTo>
                  <a:pt x="108" y="90"/>
                  <a:pt x="108" y="90"/>
                  <a:pt x="108" y="90"/>
                </a:cubicBezTo>
                <a:close/>
                <a:moveTo>
                  <a:pt x="98" y="111"/>
                </a:moveTo>
                <a:cubicBezTo>
                  <a:pt x="97" y="113"/>
                  <a:pt x="97" y="115"/>
                  <a:pt x="98" y="117"/>
                </a:cubicBezTo>
                <a:cubicBezTo>
                  <a:pt x="100" y="124"/>
                  <a:pt x="113" y="124"/>
                  <a:pt x="119" y="124"/>
                </a:cubicBezTo>
                <a:cubicBezTo>
                  <a:pt x="112" y="125"/>
                  <a:pt x="100" y="126"/>
                  <a:pt x="95" y="118"/>
                </a:cubicBezTo>
                <a:cubicBezTo>
                  <a:pt x="94" y="115"/>
                  <a:pt x="95" y="113"/>
                  <a:pt x="98" y="111"/>
                </a:cubicBezTo>
                <a:close/>
                <a:moveTo>
                  <a:pt x="96" y="86"/>
                </a:moveTo>
                <a:cubicBezTo>
                  <a:pt x="106" y="91"/>
                  <a:pt x="106" y="91"/>
                  <a:pt x="106" y="91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02" y="78"/>
                  <a:pt x="102" y="78"/>
                  <a:pt x="102" y="78"/>
                </a:cubicBezTo>
                <a:cubicBezTo>
                  <a:pt x="96" y="86"/>
                  <a:pt x="96" y="86"/>
                  <a:pt x="96" y="86"/>
                </a:cubicBezTo>
                <a:close/>
                <a:moveTo>
                  <a:pt x="41" y="4"/>
                </a:moveTo>
                <a:cubicBezTo>
                  <a:pt x="35" y="0"/>
                  <a:pt x="35" y="0"/>
                  <a:pt x="35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5" y="53"/>
                  <a:pt x="5" y="53"/>
                  <a:pt x="5" y="53"/>
                </a:cubicBezTo>
                <a:lnTo>
                  <a:pt x="41" y="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1" name="Freeform 60"/>
          <p:cNvSpPr>
            <a:spLocks noEditPoints="1"/>
          </p:cNvSpPr>
          <p:nvPr/>
        </p:nvSpPr>
        <p:spPr bwMode="auto">
          <a:xfrm>
            <a:off x="3084844" y="4770619"/>
            <a:ext cx="388938" cy="492125"/>
          </a:xfrm>
          <a:custGeom>
            <a:avLst/>
            <a:gdLst>
              <a:gd name="T0" fmla="*/ 9 w 92"/>
              <a:gd name="T1" fmla="*/ 47 h 116"/>
              <a:gd name="T2" fmla="*/ 83 w 92"/>
              <a:gd name="T3" fmla="*/ 47 h 116"/>
              <a:gd name="T4" fmla="*/ 83 w 92"/>
              <a:gd name="T5" fmla="*/ 44 h 116"/>
              <a:gd name="T6" fmla="*/ 88 w 92"/>
              <a:gd name="T7" fmla="*/ 44 h 116"/>
              <a:gd name="T8" fmla="*/ 47 w 92"/>
              <a:gd name="T9" fmla="*/ 5 h 116"/>
              <a:gd name="T10" fmla="*/ 5 w 92"/>
              <a:gd name="T11" fmla="*/ 44 h 116"/>
              <a:gd name="T12" fmla="*/ 9 w 92"/>
              <a:gd name="T13" fmla="*/ 44 h 116"/>
              <a:gd name="T14" fmla="*/ 9 w 92"/>
              <a:gd name="T15" fmla="*/ 47 h 116"/>
              <a:gd name="T16" fmla="*/ 10 w 92"/>
              <a:gd name="T17" fmla="*/ 49 h 116"/>
              <a:gd name="T18" fmla="*/ 83 w 92"/>
              <a:gd name="T19" fmla="*/ 49 h 116"/>
              <a:gd name="T20" fmla="*/ 81 w 92"/>
              <a:gd name="T21" fmla="*/ 58 h 116"/>
              <a:gd name="T22" fmla="*/ 68 w 92"/>
              <a:gd name="T23" fmla="*/ 57 h 116"/>
              <a:gd name="T24" fmla="*/ 62 w 92"/>
              <a:gd name="T25" fmla="*/ 95 h 116"/>
              <a:gd name="T26" fmla="*/ 54 w 92"/>
              <a:gd name="T27" fmla="*/ 58 h 116"/>
              <a:gd name="T28" fmla="*/ 34 w 92"/>
              <a:gd name="T29" fmla="*/ 75 h 116"/>
              <a:gd name="T30" fmla="*/ 10 w 92"/>
              <a:gd name="T31" fmla="*/ 49 h 116"/>
              <a:gd name="T32" fmla="*/ 3 w 92"/>
              <a:gd name="T33" fmla="*/ 44 h 116"/>
              <a:gd name="T34" fmla="*/ 3 w 92"/>
              <a:gd name="T35" fmla="*/ 43 h 116"/>
              <a:gd name="T36" fmla="*/ 46 w 92"/>
              <a:gd name="T37" fmla="*/ 0 h 116"/>
              <a:gd name="T38" fmla="*/ 89 w 92"/>
              <a:gd name="T39" fmla="*/ 43 h 116"/>
              <a:gd name="T40" fmla="*/ 89 w 92"/>
              <a:gd name="T41" fmla="*/ 44 h 116"/>
              <a:gd name="T42" fmla="*/ 92 w 92"/>
              <a:gd name="T43" fmla="*/ 44 h 116"/>
              <a:gd name="T44" fmla="*/ 92 w 92"/>
              <a:gd name="T45" fmla="*/ 54 h 116"/>
              <a:gd name="T46" fmla="*/ 86 w 92"/>
              <a:gd name="T47" fmla="*/ 54 h 116"/>
              <a:gd name="T48" fmla="*/ 77 w 92"/>
              <a:gd name="T49" fmla="*/ 116 h 116"/>
              <a:gd name="T50" fmla="*/ 15 w 92"/>
              <a:gd name="T51" fmla="*/ 116 h 116"/>
              <a:gd name="T52" fmla="*/ 7 w 92"/>
              <a:gd name="T53" fmla="*/ 54 h 116"/>
              <a:gd name="T54" fmla="*/ 0 w 92"/>
              <a:gd name="T55" fmla="*/ 54 h 116"/>
              <a:gd name="T56" fmla="*/ 0 w 92"/>
              <a:gd name="T57" fmla="*/ 44 h 116"/>
              <a:gd name="T58" fmla="*/ 3 w 92"/>
              <a:gd name="T59" fmla="*/ 44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2" h="115">
                <a:moveTo>
                  <a:pt x="9" y="47"/>
                </a:moveTo>
                <a:cubicBezTo>
                  <a:pt x="83" y="47"/>
                  <a:pt x="83" y="47"/>
                  <a:pt x="83" y="47"/>
                </a:cubicBezTo>
                <a:cubicBezTo>
                  <a:pt x="83" y="44"/>
                  <a:pt x="83" y="44"/>
                  <a:pt x="83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7" y="22"/>
                  <a:pt x="69" y="5"/>
                  <a:pt x="47" y="5"/>
                </a:cubicBezTo>
                <a:cubicBezTo>
                  <a:pt x="24" y="5"/>
                  <a:pt x="6" y="22"/>
                  <a:pt x="5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7"/>
                  <a:pt x="9" y="47"/>
                  <a:pt x="9" y="47"/>
                </a:cubicBezTo>
                <a:close/>
                <a:moveTo>
                  <a:pt x="10" y="49"/>
                </a:move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4" y="56"/>
                  <a:pt x="81" y="58"/>
                </a:cubicBezTo>
                <a:cubicBezTo>
                  <a:pt x="77" y="59"/>
                  <a:pt x="70" y="51"/>
                  <a:pt x="68" y="57"/>
                </a:cubicBezTo>
                <a:cubicBezTo>
                  <a:pt x="66" y="62"/>
                  <a:pt x="68" y="98"/>
                  <a:pt x="62" y="95"/>
                </a:cubicBezTo>
                <a:cubicBezTo>
                  <a:pt x="56" y="93"/>
                  <a:pt x="62" y="59"/>
                  <a:pt x="54" y="58"/>
                </a:cubicBezTo>
                <a:cubicBezTo>
                  <a:pt x="46" y="56"/>
                  <a:pt x="47" y="76"/>
                  <a:pt x="34" y="75"/>
                </a:cubicBezTo>
                <a:cubicBezTo>
                  <a:pt x="21" y="74"/>
                  <a:pt x="10" y="49"/>
                  <a:pt x="10" y="49"/>
                </a:cubicBezTo>
                <a:close/>
                <a:moveTo>
                  <a:pt x="3" y="44"/>
                </a:moveTo>
                <a:cubicBezTo>
                  <a:pt x="3" y="44"/>
                  <a:pt x="3" y="43"/>
                  <a:pt x="3" y="43"/>
                </a:cubicBezTo>
                <a:cubicBezTo>
                  <a:pt x="3" y="19"/>
                  <a:pt x="22" y="0"/>
                  <a:pt x="46" y="0"/>
                </a:cubicBezTo>
                <a:cubicBezTo>
                  <a:pt x="70" y="0"/>
                  <a:pt x="89" y="19"/>
                  <a:pt x="89" y="43"/>
                </a:cubicBezTo>
                <a:cubicBezTo>
                  <a:pt x="89" y="43"/>
                  <a:pt x="89" y="44"/>
                  <a:pt x="89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54"/>
                  <a:pt x="92" y="54"/>
                  <a:pt x="92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15" y="116"/>
                  <a:pt x="15" y="116"/>
                  <a:pt x="15" y="116"/>
                </a:cubicBezTo>
                <a:cubicBezTo>
                  <a:pt x="7" y="54"/>
                  <a:pt x="7" y="54"/>
                  <a:pt x="7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44"/>
                  <a:pt x="0" y="44"/>
                  <a:pt x="0" y="44"/>
                </a:cubicBezTo>
                <a:lnTo>
                  <a:pt x="3" y="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2" name="Freeform 61"/>
          <p:cNvSpPr>
            <a:spLocks noEditPoints="1"/>
          </p:cNvSpPr>
          <p:nvPr/>
        </p:nvSpPr>
        <p:spPr bwMode="auto">
          <a:xfrm>
            <a:off x="2159332" y="5569131"/>
            <a:ext cx="590550" cy="527050"/>
          </a:xfrm>
          <a:custGeom>
            <a:avLst/>
            <a:gdLst>
              <a:gd name="T0" fmla="*/ 0 w 139"/>
              <a:gd name="T1" fmla="*/ 44 h 124"/>
              <a:gd name="T2" fmla="*/ 24 w 139"/>
              <a:gd name="T3" fmla="*/ 24 h 124"/>
              <a:gd name="T4" fmla="*/ 15 w 139"/>
              <a:gd name="T5" fmla="*/ 45 h 124"/>
              <a:gd name="T6" fmla="*/ 8 w 139"/>
              <a:gd name="T7" fmla="*/ 62 h 124"/>
              <a:gd name="T8" fmla="*/ 12 w 139"/>
              <a:gd name="T9" fmla="*/ 58 h 124"/>
              <a:gd name="T10" fmla="*/ 32 w 139"/>
              <a:gd name="T11" fmla="*/ 36 h 124"/>
              <a:gd name="T12" fmla="*/ 54 w 139"/>
              <a:gd name="T13" fmla="*/ 27 h 124"/>
              <a:gd name="T14" fmla="*/ 36 w 139"/>
              <a:gd name="T15" fmla="*/ 61 h 124"/>
              <a:gd name="T16" fmla="*/ 56 w 139"/>
              <a:gd name="T17" fmla="*/ 44 h 124"/>
              <a:gd name="T18" fmla="*/ 56 w 139"/>
              <a:gd name="T19" fmla="*/ 49 h 124"/>
              <a:gd name="T20" fmla="*/ 62 w 139"/>
              <a:gd name="T21" fmla="*/ 55 h 124"/>
              <a:gd name="T22" fmla="*/ 25 w 139"/>
              <a:gd name="T23" fmla="*/ 87 h 124"/>
              <a:gd name="T24" fmla="*/ 18 w 139"/>
              <a:gd name="T25" fmla="*/ 88 h 124"/>
              <a:gd name="T26" fmla="*/ 31 w 139"/>
              <a:gd name="T27" fmla="*/ 58 h 124"/>
              <a:gd name="T28" fmla="*/ 36 w 139"/>
              <a:gd name="T29" fmla="*/ 39 h 124"/>
              <a:gd name="T30" fmla="*/ 14 w 139"/>
              <a:gd name="T31" fmla="*/ 61 h 124"/>
              <a:gd name="T32" fmla="*/ 6 w 139"/>
              <a:gd name="T33" fmla="*/ 64 h 124"/>
              <a:gd name="T34" fmla="*/ 12 w 139"/>
              <a:gd name="T35" fmla="*/ 43 h 124"/>
              <a:gd name="T36" fmla="*/ 20 w 139"/>
              <a:gd name="T37" fmla="*/ 23 h 124"/>
              <a:gd name="T38" fmla="*/ 1 w 139"/>
              <a:gd name="T39" fmla="*/ 45 h 124"/>
              <a:gd name="T40" fmla="*/ 0 w 139"/>
              <a:gd name="T41" fmla="*/ 44 h 124"/>
              <a:gd name="T42" fmla="*/ 70 w 139"/>
              <a:gd name="T43" fmla="*/ 70 h 124"/>
              <a:gd name="T44" fmla="*/ 88 w 139"/>
              <a:gd name="T45" fmla="*/ 54 h 124"/>
              <a:gd name="T46" fmla="*/ 92 w 139"/>
              <a:gd name="T47" fmla="*/ 54 h 124"/>
              <a:gd name="T48" fmla="*/ 137 w 139"/>
              <a:gd name="T49" fmla="*/ 101 h 124"/>
              <a:gd name="T50" fmla="*/ 136 w 139"/>
              <a:gd name="T51" fmla="*/ 105 h 124"/>
              <a:gd name="T52" fmla="*/ 119 w 139"/>
              <a:gd name="T53" fmla="*/ 122 h 124"/>
              <a:gd name="T54" fmla="*/ 115 w 139"/>
              <a:gd name="T55" fmla="*/ 122 h 124"/>
              <a:gd name="T56" fmla="*/ 70 w 139"/>
              <a:gd name="T57" fmla="*/ 74 h 124"/>
              <a:gd name="T58" fmla="*/ 70 w 139"/>
              <a:gd name="T59" fmla="*/ 70 h 124"/>
              <a:gd name="T60" fmla="*/ 61 w 139"/>
              <a:gd name="T61" fmla="*/ 37 h 124"/>
              <a:gd name="T62" fmla="*/ 59 w 139"/>
              <a:gd name="T63" fmla="*/ 47 h 124"/>
              <a:gd name="T64" fmla="*/ 67 w 139"/>
              <a:gd name="T65" fmla="*/ 56 h 124"/>
              <a:gd name="T66" fmla="*/ 63 w 139"/>
              <a:gd name="T67" fmla="*/ 59 h 124"/>
              <a:gd name="T68" fmla="*/ 70 w 139"/>
              <a:gd name="T69" fmla="*/ 67 h 124"/>
              <a:gd name="T70" fmla="*/ 85 w 139"/>
              <a:gd name="T71" fmla="*/ 53 h 124"/>
              <a:gd name="T72" fmla="*/ 78 w 139"/>
              <a:gd name="T73" fmla="*/ 46 h 124"/>
              <a:gd name="T74" fmla="*/ 73 w 139"/>
              <a:gd name="T75" fmla="*/ 50 h 124"/>
              <a:gd name="T76" fmla="*/ 61 w 139"/>
              <a:gd name="T77" fmla="*/ 37 h 124"/>
              <a:gd name="T78" fmla="*/ 121 w 139"/>
              <a:gd name="T79" fmla="*/ 123 h 124"/>
              <a:gd name="T80" fmla="*/ 122 w 139"/>
              <a:gd name="T81" fmla="*/ 124 h 124"/>
              <a:gd name="T82" fmla="*/ 139 w 139"/>
              <a:gd name="T83" fmla="*/ 108 h 124"/>
              <a:gd name="T84" fmla="*/ 138 w 139"/>
              <a:gd name="T85" fmla="*/ 107 h 124"/>
              <a:gd name="T86" fmla="*/ 121 w 139"/>
              <a:gd name="T87" fmla="*/ 12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9" h="124">
                <a:moveTo>
                  <a:pt x="0" y="44"/>
                </a:moveTo>
                <a:cubicBezTo>
                  <a:pt x="0" y="44"/>
                  <a:pt x="31" y="0"/>
                  <a:pt x="24" y="24"/>
                </a:cubicBezTo>
                <a:cubicBezTo>
                  <a:pt x="22" y="30"/>
                  <a:pt x="19" y="38"/>
                  <a:pt x="15" y="45"/>
                </a:cubicBezTo>
                <a:cubicBezTo>
                  <a:pt x="11" y="53"/>
                  <a:pt x="8" y="61"/>
                  <a:pt x="8" y="62"/>
                </a:cubicBezTo>
                <a:cubicBezTo>
                  <a:pt x="8" y="62"/>
                  <a:pt x="9" y="61"/>
                  <a:pt x="12" y="58"/>
                </a:cubicBezTo>
                <a:cubicBezTo>
                  <a:pt x="18" y="52"/>
                  <a:pt x="25" y="43"/>
                  <a:pt x="32" y="36"/>
                </a:cubicBezTo>
                <a:cubicBezTo>
                  <a:pt x="48" y="15"/>
                  <a:pt x="55" y="17"/>
                  <a:pt x="54" y="27"/>
                </a:cubicBezTo>
                <a:cubicBezTo>
                  <a:pt x="52" y="36"/>
                  <a:pt x="41" y="51"/>
                  <a:pt x="36" y="61"/>
                </a:cubicBezTo>
                <a:cubicBezTo>
                  <a:pt x="21" y="84"/>
                  <a:pt x="45" y="50"/>
                  <a:pt x="56" y="44"/>
                </a:cubicBezTo>
                <a:cubicBezTo>
                  <a:pt x="56" y="49"/>
                  <a:pt x="56" y="49"/>
                  <a:pt x="56" y="49"/>
                </a:cubicBezTo>
                <a:cubicBezTo>
                  <a:pt x="62" y="55"/>
                  <a:pt x="62" y="55"/>
                  <a:pt x="62" y="55"/>
                </a:cubicBezTo>
                <a:cubicBezTo>
                  <a:pt x="62" y="55"/>
                  <a:pt x="45" y="73"/>
                  <a:pt x="25" y="87"/>
                </a:cubicBezTo>
                <a:cubicBezTo>
                  <a:pt x="21" y="90"/>
                  <a:pt x="19" y="90"/>
                  <a:pt x="18" y="88"/>
                </a:cubicBezTo>
                <a:cubicBezTo>
                  <a:pt x="16" y="85"/>
                  <a:pt x="23" y="72"/>
                  <a:pt x="31" y="58"/>
                </a:cubicBezTo>
                <a:cubicBezTo>
                  <a:pt x="40" y="42"/>
                  <a:pt x="57" y="12"/>
                  <a:pt x="36" y="39"/>
                </a:cubicBezTo>
                <a:cubicBezTo>
                  <a:pt x="29" y="47"/>
                  <a:pt x="21" y="55"/>
                  <a:pt x="14" y="61"/>
                </a:cubicBezTo>
                <a:cubicBezTo>
                  <a:pt x="10" y="65"/>
                  <a:pt x="7" y="66"/>
                  <a:pt x="6" y="64"/>
                </a:cubicBezTo>
                <a:cubicBezTo>
                  <a:pt x="4" y="62"/>
                  <a:pt x="8" y="53"/>
                  <a:pt x="12" y="43"/>
                </a:cubicBezTo>
                <a:cubicBezTo>
                  <a:pt x="15" y="36"/>
                  <a:pt x="19" y="29"/>
                  <a:pt x="20" y="23"/>
                </a:cubicBezTo>
                <a:cubicBezTo>
                  <a:pt x="22" y="17"/>
                  <a:pt x="1" y="45"/>
                  <a:pt x="1" y="45"/>
                </a:cubicBezTo>
                <a:cubicBezTo>
                  <a:pt x="0" y="44"/>
                  <a:pt x="0" y="44"/>
                  <a:pt x="0" y="44"/>
                </a:cubicBezTo>
                <a:close/>
                <a:moveTo>
                  <a:pt x="70" y="70"/>
                </a:moveTo>
                <a:cubicBezTo>
                  <a:pt x="88" y="54"/>
                  <a:pt x="88" y="54"/>
                  <a:pt x="88" y="54"/>
                </a:cubicBezTo>
                <a:cubicBezTo>
                  <a:pt x="89" y="52"/>
                  <a:pt x="91" y="52"/>
                  <a:pt x="92" y="54"/>
                </a:cubicBezTo>
                <a:cubicBezTo>
                  <a:pt x="137" y="101"/>
                  <a:pt x="137" y="101"/>
                  <a:pt x="137" y="101"/>
                </a:cubicBezTo>
                <a:cubicBezTo>
                  <a:pt x="138" y="102"/>
                  <a:pt x="137" y="104"/>
                  <a:pt x="136" y="105"/>
                </a:cubicBezTo>
                <a:cubicBezTo>
                  <a:pt x="119" y="122"/>
                  <a:pt x="119" y="122"/>
                  <a:pt x="119" y="122"/>
                </a:cubicBezTo>
                <a:cubicBezTo>
                  <a:pt x="118" y="123"/>
                  <a:pt x="116" y="123"/>
                  <a:pt x="115" y="122"/>
                </a:cubicBezTo>
                <a:cubicBezTo>
                  <a:pt x="70" y="74"/>
                  <a:pt x="70" y="74"/>
                  <a:pt x="70" y="74"/>
                </a:cubicBezTo>
                <a:cubicBezTo>
                  <a:pt x="69" y="73"/>
                  <a:pt x="69" y="71"/>
                  <a:pt x="70" y="70"/>
                </a:cubicBezTo>
                <a:close/>
                <a:moveTo>
                  <a:pt x="61" y="37"/>
                </a:moveTo>
                <a:cubicBezTo>
                  <a:pt x="59" y="47"/>
                  <a:pt x="59" y="47"/>
                  <a:pt x="59" y="47"/>
                </a:cubicBezTo>
                <a:cubicBezTo>
                  <a:pt x="67" y="56"/>
                  <a:pt x="67" y="56"/>
                  <a:pt x="67" y="56"/>
                </a:cubicBezTo>
                <a:cubicBezTo>
                  <a:pt x="63" y="59"/>
                  <a:pt x="63" y="59"/>
                  <a:pt x="63" y="59"/>
                </a:cubicBezTo>
                <a:cubicBezTo>
                  <a:pt x="70" y="67"/>
                  <a:pt x="70" y="67"/>
                  <a:pt x="70" y="67"/>
                </a:cubicBezTo>
                <a:cubicBezTo>
                  <a:pt x="85" y="53"/>
                  <a:pt x="85" y="53"/>
                  <a:pt x="85" y="53"/>
                </a:cubicBezTo>
                <a:cubicBezTo>
                  <a:pt x="78" y="46"/>
                  <a:pt x="78" y="46"/>
                  <a:pt x="78" y="46"/>
                </a:cubicBezTo>
                <a:cubicBezTo>
                  <a:pt x="73" y="50"/>
                  <a:pt x="73" y="50"/>
                  <a:pt x="73" y="50"/>
                </a:cubicBezTo>
                <a:cubicBezTo>
                  <a:pt x="61" y="37"/>
                  <a:pt x="61" y="37"/>
                  <a:pt x="61" y="37"/>
                </a:cubicBezTo>
                <a:close/>
                <a:moveTo>
                  <a:pt x="121" y="123"/>
                </a:moveTo>
                <a:cubicBezTo>
                  <a:pt x="122" y="124"/>
                  <a:pt x="122" y="124"/>
                  <a:pt x="122" y="124"/>
                </a:cubicBezTo>
                <a:cubicBezTo>
                  <a:pt x="139" y="108"/>
                  <a:pt x="139" y="108"/>
                  <a:pt x="139" y="108"/>
                </a:cubicBezTo>
                <a:cubicBezTo>
                  <a:pt x="138" y="107"/>
                  <a:pt x="138" y="107"/>
                  <a:pt x="138" y="107"/>
                </a:cubicBezTo>
                <a:lnTo>
                  <a:pt x="121" y="1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3" name="Freeform 62"/>
          <p:cNvSpPr>
            <a:spLocks noEditPoints="1"/>
          </p:cNvSpPr>
          <p:nvPr/>
        </p:nvSpPr>
        <p:spPr bwMode="auto">
          <a:xfrm>
            <a:off x="3818269" y="4757919"/>
            <a:ext cx="554038" cy="517525"/>
          </a:xfrm>
          <a:custGeom>
            <a:avLst/>
            <a:gdLst>
              <a:gd name="T0" fmla="*/ 71 w 131"/>
              <a:gd name="T1" fmla="*/ 66 h 122"/>
              <a:gd name="T2" fmla="*/ 68 w 131"/>
              <a:gd name="T3" fmla="*/ 95 h 122"/>
              <a:gd name="T4" fmla="*/ 25 w 131"/>
              <a:gd name="T5" fmla="*/ 106 h 122"/>
              <a:gd name="T6" fmla="*/ 22 w 131"/>
              <a:gd name="T7" fmla="*/ 101 h 122"/>
              <a:gd name="T8" fmla="*/ 47 w 131"/>
              <a:gd name="T9" fmla="*/ 74 h 122"/>
              <a:gd name="T10" fmla="*/ 46 w 131"/>
              <a:gd name="T11" fmla="*/ 60 h 122"/>
              <a:gd name="T12" fmla="*/ 0 w 131"/>
              <a:gd name="T13" fmla="*/ 49 h 122"/>
              <a:gd name="T14" fmla="*/ 42 w 131"/>
              <a:gd name="T15" fmla="*/ 42 h 122"/>
              <a:gd name="T16" fmla="*/ 49 w 131"/>
              <a:gd name="T17" fmla="*/ 27 h 122"/>
              <a:gd name="T18" fmla="*/ 42 w 131"/>
              <a:gd name="T19" fmla="*/ 17 h 122"/>
              <a:gd name="T20" fmla="*/ 73 w 131"/>
              <a:gd name="T21" fmla="*/ 9 h 122"/>
              <a:gd name="T22" fmla="*/ 68 w 131"/>
              <a:gd name="T23" fmla="*/ 36 h 122"/>
              <a:gd name="T24" fmla="*/ 90 w 131"/>
              <a:gd name="T25" fmla="*/ 29 h 122"/>
              <a:gd name="T26" fmla="*/ 104 w 131"/>
              <a:gd name="T27" fmla="*/ 25 h 122"/>
              <a:gd name="T28" fmla="*/ 123 w 131"/>
              <a:gd name="T29" fmla="*/ 49 h 122"/>
              <a:gd name="T30" fmla="*/ 102 w 131"/>
              <a:gd name="T31" fmla="*/ 59 h 122"/>
              <a:gd name="T32" fmla="*/ 100 w 131"/>
              <a:gd name="T33" fmla="*/ 66 h 122"/>
              <a:gd name="T34" fmla="*/ 113 w 131"/>
              <a:gd name="T35" fmla="*/ 70 h 122"/>
              <a:gd name="T36" fmla="*/ 95 w 131"/>
              <a:gd name="T37" fmla="*/ 91 h 122"/>
              <a:gd name="T38" fmla="*/ 71 w 131"/>
              <a:gd name="T39" fmla="*/ 66 h 122"/>
              <a:gd name="T40" fmla="*/ 63 w 131"/>
              <a:gd name="T41" fmla="*/ 90 h 122"/>
              <a:gd name="T42" fmla="*/ 34 w 131"/>
              <a:gd name="T43" fmla="*/ 105 h 122"/>
              <a:gd name="T44" fmla="*/ 63 w 131"/>
              <a:gd name="T45" fmla="*/ 90 h 122"/>
              <a:gd name="T46" fmla="*/ 107 w 131"/>
              <a:gd name="T47" fmla="*/ 86 h 122"/>
              <a:gd name="T48" fmla="*/ 115 w 131"/>
              <a:gd name="T49" fmla="*/ 79 h 122"/>
              <a:gd name="T50" fmla="*/ 101 w 131"/>
              <a:gd name="T51" fmla="*/ 70 h 122"/>
              <a:gd name="T52" fmla="*/ 107 w 131"/>
              <a:gd name="T53" fmla="*/ 86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1" h="122">
                <a:moveTo>
                  <a:pt x="71" y="66"/>
                </a:moveTo>
                <a:cubicBezTo>
                  <a:pt x="64" y="68"/>
                  <a:pt x="69" y="82"/>
                  <a:pt x="68" y="95"/>
                </a:cubicBezTo>
                <a:cubicBezTo>
                  <a:pt x="67" y="112"/>
                  <a:pt x="40" y="122"/>
                  <a:pt x="25" y="106"/>
                </a:cubicBezTo>
                <a:cubicBezTo>
                  <a:pt x="24" y="104"/>
                  <a:pt x="23" y="103"/>
                  <a:pt x="22" y="101"/>
                </a:cubicBezTo>
                <a:cubicBezTo>
                  <a:pt x="9" y="82"/>
                  <a:pt x="32" y="79"/>
                  <a:pt x="47" y="74"/>
                </a:cubicBezTo>
                <a:cubicBezTo>
                  <a:pt x="59" y="71"/>
                  <a:pt x="64" y="59"/>
                  <a:pt x="46" y="60"/>
                </a:cubicBezTo>
                <a:cubicBezTo>
                  <a:pt x="28" y="62"/>
                  <a:pt x="1" y="76"/>
                  <a:pt x="0" y="49"/>
                </a:cubicBezTo>
                <a:cubicBezTo>
                  <a:pt x="0" y="28"/>
                  <a:pt x="26" y="39"/>
                  <a:pt x="42" y="42"/>
                </a:cubicBezTo>
                <a:cubicBezTo>
                  <a:pt x="56" y="45"/>
                  <a:pt x="55" y="34"/>
                  <a:pt x="49" y="27"/>
                </a:cubicBezTo>
                <a:cubicBezTo>
                  <a:pt x="45" y="24"/>
                  <a:pt x="41" y="20"/>
                  <a:pt x="42" y="17"/>
                </a:cubicBezTo>
                <a:cubicBezTo>
                  <a:pt x="43" y="4"/>
                  <a:pt x="64" y="0"/>
                  <a:pt x="73" y="9"/>
                </a:cubicBezTo>
                <a:cubicBezTo>
                  <a:pt x="79" y="18"/>
                  <a:pt x="68" y="27"/>
                  <a:pt x="68" y="36"/>
                </a:cubicBezTo>
                <a:cubicBezTo>
                  <a:pt x="69" y="48"/>
                  <a:pt x="82" y="42"/>
                  <a:pt x="90" y="29"/>
                </a:cubicBezTo>
                <a:cubicBezTo>
                  <a:pt x="91" y="27"/>
                  <a:pt x="98" y="23"/>
                  <a:pt x="104" y="25"/>
                </a:cubicBezTo>
                <a:cubicBezTo>
                  <a:pt x="113" y="29"/>
                  <a:pt x="123" y="42"/>
                  <a:pt x="123" y="49"/>
                </a:cubicBezTo>
                <a:cubicBezTo>
                  <a:pt x="122" y="56"/>
                  <a:pt x="112" y="64"/>
                  <a:pt x="102" y="59"/>
                </a:cubicBezTo>
                <a:cubicBezTo>
                  <a:pt x="85" y="50"/>
                  <a:pt x="79" y="60"/>
                  <a:pt x="100" y="66"/>
                </a:cubicBezTo>
                <a:cubicBezTo>
                  <a:pt x="105" y="67"/>
                  <a:pt x="110" y="69"/>
                  <a:pt x="113" y="70"/>
                </a:cubicBezTo>
                <a:cubicBezTo>
                  <a:pt x="131" y="79"/>
                  <a:pt x="112" y="93"/>
                  <a:pt x="95" y="91"/>
                </a:cubicBezTo>
                <a:cubicBezTo>
                  <a:pt x="72" y="89"/>
                  <a:pt x="80" y="63"/>
                  <a:pt x="71" y="66"/>
                </a:cubicBezTo>
                <a:close/>
                <a:moveTo>
                  <a:pt x="63" y="90"/>
                </a:moveTo>
                <a:cubicBezTo>
                  <a:pt x="59" y="100"/>
                  <a:pt x="54" y="109"/>
                  <a:pt x="34" y="105"/>
                </a:cubicBezTo>
                <a:cubicBezTo>
                  <a:pt x="48" y="112"/>
                  <a:pt x="60" y="109"/>
                  <a:pt x="63" y="90"/>
                </a:cubicBezTo>
                <a:close/>
                <a:moveTo>
                  <a:pt x="107" y="86"/>
                </a:moveTo>
                <a:cubicBezTo>
                  <a:pt x="112" y="85"/>
                  <a:pt x="115" y="83"/>
                  <a:pt x="115" y="79"/>
                </a:cubicBezTo>
                <a:cubicBezTo>
                  <a:pt x="115" y="73"/>
                  <a:pt x="106" y="71"/>
                  <a:pt x="101" y="70"/>
                </a:cubicBezTo>
                <a:cubicBezTo>
                  <a:pt x="109" y="73"/>
                  <a:pt x="114" y="77"/>
                  <a:pt x="107" y="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4" name="Freeform 63"/>
          <p:cNvSpPr>
            <a:spLocks noEditPoints="1"/>
          </p:cNvSpPr>
          <p:nvPr/>
        </p:nvSpPr>
        <p:spPr bwMode="auto">
          <a:xfrm>
            <a:off x="4661232" y="4016218"/>
            <a:ext cx="466725" cy="476250"/>
          </a:xfrm>
          <a:custGeom>
            <a:avLst/>
            <a:gdLst>
              <a:gd name="T0" fmla="*/ 110 w 110"/>
              <a:gd name="T1" fmla="*/ 60 h 112"/>
              <a:gd name="T2" fmla="*/ 54 w 110"/>
              <a:gd name="T3" fmla="*/ 56 h 112"/>
              <a:gd name="T4" fmla="*/ 61 w 110"/>
              <a:gd name="T5" fmla="*/ 49 h 112"/>
              <a:gd name="T6" fmla="*/ 61 w 110"/>
              <a:gd name="T7" fmla="*/ 49 h 112"/>
              <a:gd name="T8" fmla="*/ 58 w 110"/>
              <a:gd name="T9" fmla="*/ 47 h 112"/>
              <a:gd name="T10" fmla="*/ 51 w 110"/>
              <a:gd name="T11" fmla="*/ 51 h 112"/>
              <a:gd name="T12" fmla="*/ 49 w 110"/>
              <a:gd name="T13" fmla="*/ 57 h 112"/>
              <a:gd name="T14" fmla="*/ 59 w 110"/>
              <a:gd name="T15" fmla="*/ 64 h 112"/>
              <a:gd name="T16" fmla="*/ 59 w 110"/>
              <a:gd name="T17" fmla="*/ 64 h 112"/>
              <a:gd name="T18" fmla="*/ 76 w 110"/>
              <a:gd name="T19" fmla="*/ 48 h 112"/>
              <a:gd name="T20" fmla="*/ 70 w 110"/>
              <a:gd name="T21" fmla="*/ 38 h 112"/>
              <a:gd name="T22" fmla="*/ 57 w 110"/>
              <a:gd name="T23" fmla="*/ 34 h 112"/>
              <a:gd name="T24" fmla="*/ 34 w 110"/>
              <a:gd name="T25" fmla="*/ 58 h 112"/>
              <a:gd name="T26" fmla="*/ 34 w 110"/>
              <a:gd name="T27" fmla="*/ 58 h 112"/>
              <a:gd name="T28" fmla="*/ 60 w 110"/>
              <a:gd name="T29" fmla="*/ 77 h 112"/>
              <a:gd name="T30" fmla="*/ 61 w 110"/>
              <a:gd name="T31" fmla="*/ 86 h 112"/>
              <a:gd name="T32" fmla="*/ 61 w 110"/>
              <a:gd name="T33" fmla="*/ 86 h 112"/>
              <a:gd name="T34" fmla="*/ 25 w 110"/>
              <a:gd name="T35" fmla="*/ 59 h 112"/>
              <a:gd name="T36" fmla="*/ 25 w 110"/>
              <a:gd name="T37" fmla="*/ 58 h 112"/>
              <a:gd name="T38" fmla="*/ 57 w 110"/>
              <a:gd name="T39" fmla="*/ 25 h 112"/>
              <a:gd name="T40" fmla="*/ 57 w 110"/>
              <a:gd name="T41" fmla="*/ 25 h 112"/>
              <a:gd name="T42" fmla="*/ 76 w 110"/>
              <a:gd name="T43" fmla="*/ 30 h 112"/>
              <a:gd name="T44" fmla="*/ 85 w 110"/>
              <a:gd name="T45" fmla="*/ 47 h 112"/>
              <a:gd name="T46" fmla="*/ 85 w 110"/>
              <a:gd name="T47" fmla="*/ 47 h 112"/>
              <a:gd name="T48" fmla="*/ 60 w 110"/>
              <a:gd name="T49" fmla="*/ 73 h 112"/>
              <a:gd name="T50" fmla="*/ 60 w 110"/>
              <a:gd name="T51" fmla="*/ 73 h 112"/>
              <a:gd name="T52" fmla="*/ 40 w 110"/>
              <a:gd name="T53" fmla="*/ 57 h 112"/>
              <a:gd name="T54" fmla="*/ 40 w 110"/>
              <a:gd name="T55" fmla="*/ 57 h 112"/>
              <a:gd name="T56" fmla="*/ 44 w 110"/>
              <a:gd name="T57" fmla="*/ 44 h 112"/>
              <a:gd name="T58" fmla="*/ 57 w 110"/>
              <a:gd name="T59" fmla="*/ 38 h 112"/>
              <a:gd name="T60" fmla="*/ 58 w 110"/>
              <a:gd name="T61" fmla="*/ 38 h 112"/>
              <a:gd name="T62" fmla="*/ 70 w 110"/>
              <a:gd name="T63" fmla="*/ 48 h 112"/>
              <a:gd name="T64" fmla="*/ 70 w 110"/>
              <a:gd name="T65" fmla="*/ 48 h 112"/>
              <a:gd name="T66" fmla="*/ 59 w 110"/>
              <a:gd name="T67" fmla="*/ 60 h 112"/>
              <a:gd name="T68" fmla="*/ 106 w 110"/>
              <a:gd name="T69" fmla="*/ 32 h 112"/>
              <a:gd name="T70" fmla="*/ 79 w 110"/>
              <a:gd name="T71" fmla="*/ 29 h 112"/>
              <a:gd name="T72" fmla="*/ 51 w 110"/>
              <a:gd name="T73" fmla="*/ 21 h 112"/>
              <a:gd name="T74" fmla="*/ 51 w 110"/>
              <a:gd name="T75" fmla="*/ 21 h 112"/>
              <a:gd name="T76" fmla="*/ 31 w 110"/>
              <a:gd name="T77" fmla="*/ 6 h 112"/>
              <a:gd name="T78" fmla="*/ 29 w 110"/>
              <a:gd name="T79" fmla="*/ 33 h 112"/>
              <a:gd name="T80" fmla="*/ 20 w 110"/>
              <a:gd name="T81" fmla="*/ 61 h 112"/>
              <a:gd name="T82" fmla="*/ 20 w 110"/>
              <a:gd name="T83" fmla="*/ 61 h 112"/>
              <a:gd name="T84" fmla="*/ 6 w 110"/>
              <a:gd name="T85" fmla="*/ 81 h 112"/>
              <a:gd name="T86" fmla="*/ 33 w 110"/>
              <a:gd name="T87" fmla="*/ 83 h 112"/>
              <a:gd name="T88" fmla="*/ 60 w 110"/>
              <a:gd name="T89" fmla="*/ 91 h 112"/>
              <a:gd name="T90" fmla="*/ 60 w 110"/>
              <a:gd name="T91" fmla="*/ 91 h 112"/>
              <a:gd name="T92" fmla="*/ 80 w 110"/>
              <a:gd name="T93" fmla="*/ 105 h 112"/>
              <a:gd name="T94" fmla="*/ 82 w 110"/>
              <a:gd name="T95" fmla="*/ 7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" h="112">
                <a:moveTo>
                  <a:pt x="90" y="52"/>
                </a:moveTo>
                <a:cubicBezTo>
                  <a:pt x="90" y="55"/>
                  <a:pt x="90" y="59"/>
                  <a:pt x="90" y="63"/>
                </a:cubicBezTo>
                <a:cubicBezTo>
                  <a:pt x="102" y="66"/>
                  <a:pt x="102" y="58"/>
                  <a:pt x="110" y="60"/>
                </a:cubicBezTo>
                <a:cubicBezTo>
                  <a:pt x="107" y="52"/>
                  <a:pt x="101" y="47"/>
                  <a:pt x="90" y="52"/>
                </a:cubicBezTo>
                <a:close/>
                <a:moveTo>
                  <a:pt x="59" y="60"/>
                </a:moveTo>
                <a:cubicBezTo>
                  <a:pt x="57" y="60"/>
                  <a:pt x="54" y="59"/>
                  <a:pt x="54" y="56"/>
                </a:cubicBezTo>
                <a:cubicBezTo>
                  <a:pt x="54" y="54"/>
                  <a:pt x="56" y="51"/>
                  <a:pt x="58" y="51"/>
                </a:cubicBezTo>
                <a:cubicBezTo>
                  <a:pt x="59" y="51"/>
                  <a:pt x="60" y="51"/>
                  <a:pt x="61" y="50"/>
                </a:cubicBezTo>
                <a:cubicBezTo>
                  <a:pt x="61" y="50"/>
                  <a:pt x="61" y="49"/>
                  <a:pt x="61" y="49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48"/>
                  <a:pt x="61" y="48"/>
                  <a:pt x="60" y="48"/>
                </a:cubicBezTo>
                <a:cubicBezTo>
                  <a:pt x="60" y="47"/>
                  <a:pt x="59" y="47"/>
                  <a:pt x="58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55" y="47"/>
                  <a:pt x="53" y="49"/>
                  <a:pt x="51" y="51"/>
                </a:cubicBezTo>
                <a:cubicBezTo>
                  <a:pt x="49" y="52"/>
                  <a:pt x="48" y="54"/>
                  <a:pt x="49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9"/>
                  <a:pt x="50" y="61"/>
                  <a:pt x="52" y="62"/>
                </a:cubicBezTo>
                <a:cubicBezTo>
                  <a:pt x="54" y="64"/>
                  <a:pt x="56" y="64"/>
                  <a:pt x="59" y="64"/>
                </a:cubicBezTo>
                <a:cubicBezTo>
                  <a:pt x="59" y="64"/>
                  <a:pt x="59" y="64"/>
                  <a:pt x="59" y="64"/>
                </a:cubicBezTo>
                <a:cubicBezTo>
                  <a:pt x="59" y="64"/>
                  <a:pt x="59" y="64"/>
                  <a:pt x="59" y="64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64"/>
                  <a:pt x="69" y="62"/>
                  <a:pt x="72" y="59"/>
                </a:cubicBezTo>
                <a:cubicBezTo>
                  <a:pt x="74" y="56"/>
                  <a:pt x="76" y="52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5" y="44"/>
                  <a:pt x="73" y="40"/>
                  <a:pt x="70" y="38"/>
                </a:cubicBezTo>
                <a:cubicBezTo>
                  <a:pt x="67" y="35"/>
                  <a:pt x="62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0" y="35"/>
                  <a:pt x="44" y="38"/>
                  <a:pt x="40" y="42"/>
                </a:cubicBezTo>
                <a:cubicBezTo>
                  <a:pt x="36" y="46"/>
                  <a:pt x="33" y="52"/>
                  <a:pt x="34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4" y="64"/>
                  <a:pt x="37" y="69"/>
                  <a:pt x="42" y="72"/>
                </a:cubicBezTo>
                <a:cubicBezTo>
                  <a:pt x="47" y="76"/>
                  <a:pt x="53" y="78"/>
                  <a:pt x="60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3" y="77"/>
                  <a:pt x="65" y="79"/>
                  <a:pt x="65" y="81"/>
                </a:cubicBezTo>
                <a:cubicBezTo>
                  <a:pt x="65" y="84"/>
                  <a:pt x="63" y="86"/>
                  <a:pt x="61" y="86"/>
                </a:cubicBezTo>
                <a:cubicBezTo>
                  <a:pt x="61" y="86"/>
                  <a:pt x="61" y="86"/>
                  <a:pt x="61" y="86"/>
                </a:cubicBezTo>
                <a:cubicBezTo>
                  <a:pt x="61" y="86"/>
                  <a:pt x="61" y="86"/>
                  <a:pt x="61" y="86"/>
                </a:cubicBezTo>
                <a:cubicBezTo>
                  <a:pt x="61" y="86"/>
                  <a:pt x="61" y="86"/>
                  <a:pt x="61" y="86"/>
                </a:cubicBezTo>
                <a:cubicBezTo>
                  <a:pt x="51" y="87"/>
                  <a:pt x="43" y="84"/>
                  <a:pt x="37" y="79"/>
                </a:cubicBezTo>
                <a:cubicBezTo>
                  <a:pt x="30" y="74"/>
                  <a:pt x="26" y="67"/>
                  <a:pt x="25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0"/>
                  <a:pt x="28" y="42"/>
                  <a:pt x="33" y="36"/>
                </a:cubicBezTo>
                <a:cubicBezTo>
                  <a:pt x="39" y="30"/>
                  <a:pt x="47" y="26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64" y="25"/>
                  <a:pt x="71" y="27"/>
                  <a:pt x="76" y="30"/>
                </a:cubicBezTo>
                <a:cubicBezTo>
                  <a:pt x="81" y="34"/>
                  <a:pt x="84" y="40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54"/>
                  <a:pt x="83" y="60"/>
                  <a:pt x="78" y="65"/>
                </a:cubicBezTo>
                <a:cubicBezTo>
                  <a:pt x="74" y="69"/>
                  <a:pt x="67" y="73"/>
                  <a:pt x="60" y="73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73"/>
                  <a:pt x="60" y="73"/>
                  <a:pt x="60" y="73"/>
                </a:cubicBezTo>
                <a:cubicBezTo>
                  <a:pt x="55" y="74"/>
                  <a:pt x="50" y="72"/>
                  <a:pt x="46" y="69"/>
                </a:cubicBezTo>
                <a:cubicBezTo>
                  <a:pt x="42" y="67"/>
                  <a:pt x="40" y="62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39" y="52"/>
                  <a:pt x="41" y="48"/>
                  <a:pt x="44" y="44"/>
                </a:cubicBezTo>
                <a:cubicBezTo>
                  <a:pt x="48" y="41"/>
                  <a:pt x="52" y="39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61" y="38"/>
                  <a:pt x="64" y="39"/>
                  <a:pt x="66" y="41"/>
                </a:cubicBezTo>
                <a:cubicBezTo>
                  <a:pt x="68" y="42"/>
                  <a:pt x="70" y="45"/>
                  <a:pt x="70" y="48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51"/>
                  <a:pt x="69" y="54"/>
                  <a:pt x="67" y="57"/>
                </a:cubicBezTo>
                <a:cubicBezTo>
                  <a:pt x="65" y="59"/>
                  <a:pt x="62" y="60"/>
                  <a:pt x="59" y="60"/>
                </a:cubicBezTo>
                <a:close/>
                <a:moveTo>
                  <a:pt x="84" y="34"/>
                </a:moveTo>
                <a:cubicBezTo>
                  <a:pt x="86" y="37"/>
                  <a:pt x="88" y="41"/>
                  <a:pt x="89" y="44"/>
                </a:cubicBezTo>
                <a:cubicBezTo>
                  <a:pt x="102" y="41"/>
                  <a:pt x="98" y="34"/>
                  <a:pt x="106" y="32"/>
                </a:cubicBezTo>
                <a:cubicBezTo>
                  <a:pt x="99" y="27"/>
                  <a:pt x="92" y="25"/>
                  <a:pt x="84" y="34"/>
                </a:cubicBezTo>
                <a:close/>
                <a:moveTo>
                  <a:pt x="70" y="23"/>
                </a:moveTo>
                <a:cubicBezTo>
                  <a:pt x="73" y="25"/>
                  <a:pt x="76" y="27"/>
                  <a:pt x="79" y="29"/>
                </a:cubicBezTo>
                <a:cubicBezTo>
                  <a:pt x="88" y="20"/>
                  <a:pt x="81" y="16"/>
                  <a:pt x="87" y="10"/>
                </a:cubicBezTo>
                <a:cubicBezTo>
                  <a:pt x="79" y="9"/>
                  <a:pt x="72" y="11"/>
                  <a:pt x="70" y="23"/>
                </a:cubicBezTo>
                <a:close/>
                <a:moveTo>
                  <a:pt x="51" y="21"/>
                </a:moveTo>
                <a:cubicBezTo>
                  <a:pt x="55" y="20"/>
                  <a:pt x="59" y="20"/>
                  <a:pt x="62" y="21"/>
                </a:cubicBezTo>
                <a:cubicBezTo>
                  <a:pt x="66" y="9"/>
                  <a:pt x="58" y="8"/>
                  <a:pt x="60" y="0"/>
                </a:cubicBezTo>
                <a:cubicBezTo>
                  <a:pt x="52" y="4"/>
                  <a:pt x="47" y="9"/>
                  <a:pt x="51" y="21"/>
                </a:cubicBezTo>
                <a:close/>
                <a:moveTo>
                  <a:pt x="34" y="28"/>
                </a:moveTo>
                <a:cubicBezTo>
                  <a:pt x="37" y="26"/>
                  <a:pt x="40" y="24"/>
                  <a:pt x="44" y="22"/>
                </a:cubicBezTo>
                <a:cubicBezTo>
                  <a:pt x="41" y="10"/>
                  <a:pt x="33" y="14"/>
                  <a:pt x="31" y="6"/>
                </a:cubicBezTo>
                <a:cubicBezTo>
                  <a:pt x="27" y="13"/>
                  <a:pt x="25" y="20"/>
                  <a:pt x="34" y="28"/>
                </a:cubicBezTo>
                <a:close/>
                <a:moveTo>
                  <a:pt x="23" y="42"/>
                </a:moveTo>
                <a:cubicBezTo>
                  <a:pt x="24" y="39"/>
                  <a:pt x="26" y="36"/>
                  <a:pt x="29" y="33"/>
                </a:cubicBezTo>
                <a:cubicBezTo>
                  <a:pt x="20" y="24"/>
                  <a:pt x="15" y="31"/>
                  <a:pt x="10" y="25"/>
                </a:cubicBezTo>
                <a:cubicBezTo>
                  <a:pt x="9" y="33"/>
                  <a:pt x="11" y="40"/>
                  <a:pt x="23" y="42"/>
                </a:cubicBezTo>
                <a:close/>
                <a:moveTo>
                  <a:pt x="20" y="61"/>
                </a:moveTo>
                <a:cubicBezTo>
                  <a:pt x="20" y="57"/>
                  <a:pt x="20" y="53"/>
                  <a:pt x="21" y="50"/>
                </a:cubicBezTo>
                <a:cubicBezTo>
                  <a:pt x="8" y="46"/>
                  <a:pt x="8" y="54"/>
                  <a:pt x="0" y="52"/>
                </a:cubicBezTo>
                <a:cubicBezTo>
                  <a:pt x="4" y="60"/>
                  <a:pt x="9" y="65"/>
                  <a:pt x="20" y="61"/>
                </a:cubicBezTo>
                <a:close/>
                <a:moveTo>
                  <a:pt x="27" y="78"/>
                </a:moveTo>
                <a:cubicBezTo>
                  <a:pt x="25" y="75"/>
                  <a:pt x="24" y="72"/>
                  <a:pt x="22" y="68"/>
                </a:cubicBezTo>
                <a:cubicBezTo>
                  <a:pt x="10" y="71"/>
                  <a:pt x="14" y="79"/>
                  <a:pt x="6" y="81"/>
                </a:cubicBezTo>
                <a:cubicBezTo>
                  <a:pt x="13" y="85"/>
                  <a:pt x="20" y="87"/>
                  <a:pt x="27" y="78"/>
                </a:cubicBezTo>
                <a:close/>
                <a:moveTo>
                  <a:pt x="42" y="89"/>
                </a:moveTo>
                <a:cubicBezTo>
                  <a:pt x="39" y="88"/>
                  <a:pt x="36" y="86"/>
                  <a:pt x="33" y="83"/>
                </a:cubicBezTo>
                <a:cubicBezTo>
                  <a:pt x="23" y="92"/>
                  <a:pt x="30" y="97"/>
                  <a:pt x="24" y="102"/>
                </a:cubicBezTo>
                <a:cubicBezTo>
                  <a:pt x="33" y="103"/>
                  <a:pt x="40" y="101"/>
                  <a:pt x="42" y="89"/>
                </a:cubicBezTo>
                <a:close/>
                <a:moveTo>
                  <a:pt x="60" y="91"/>
                </a:moveTo>
                <a:cubicBezTo>
                  <a:pt x="57" y="92"/>
                  <a:pt x="53" y="92"/>
                  <a:pt x="49" y="91"/>
                </a:cubicBezTo>
                <a:cubicBezTo>
                  <a:pt x="46" y="104"/>
                  <a:pt x="54" y="104"/>
                  <a:pt x="52" y="112"/>
                </a:cubicBezTo>
                <a:cubicBezTo>
                  <a:pt x="60" y="108"/>
                  <a:pt x="65" y="103"/>
                  <a:pt x="60" y="91"/>
                </a:cubicBezTo>
                <a:close/>
                <a:moveTo>
                  <a:pt x="77" y="83"/>
                </a:moveTo>
                <a:cubicBezTo>
                  <a:pt x="74" y="85"/>
                  <a:pt x="71" y="87"/>
                  <a:pt x="68" y="88"/>
                </a:cubicBezTo>
                <a:cubicBezTo>
                  <a:pt x="71" y="101"/>
                  <a:pt x="78" y="97"/>
                  <a:pt x="80" y="105"/>
                </a:cubicBezTo>
                <a:cubicBezTo>
                  <a:pt x="85" y="98"/>
                  <a:pt x="87" y="91"/>
                  <a:pt x="77" y="83"/>
                </a:cubicBezTo>
                <a:close/>
                <a:moveTo>
                  <a:pt x="88" y="68"/>
                </a:moveTo>
                <a:cubicBezTo>
                  <a:pt x="86" y="71"/>
                  <a:pt x="84" y="74"/>
                  <a:pt x="82" y="77"/>
                </a:cubicBezTo>
                <a:cubicBezTo>
                  <a:pt x="91" y="87"/>
                  <a:pt x="95" y="80"/>
                  <a:pt x="101" y="85"/>
                </a:cubicBezTo>
                <a:cubicBezTo>
                  <a:pt x="102" y="77"/>
                  <a:pt x="100" y="70"/>
                  <a:pt x="88" y="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" name="Freeform 64"/>
          <p:cNvSpPr>
            <a:spLocks noEditPoints="1"/>
          </p:cNvSpPr>
          <p:nvPr/>
        </p:nvSpPr>
        <p:spPr bwMode="auto">
          <a:xfrm>
            <a:off x="4648532" y="4772206"/>
            <a:ext cx="492125" cy="488950"/>
          </a:xfrm>
          <a:custGeom>
            <a:avLst/>
            <a:gdLst>
              <a:gd name="T0" fmla="*/ 17 w 116"/>
              <a:gd name="T1" fmla="*/ 98 h 115"/>
              <a:gd name="T2" fmla="*/ 17 w 116"/>
              <a:gd name="T3" fmla="*/ 17 h 115"/>
              <a:gd name="T4" fmla="*/ 68 w 116"/>
              <a:gd name="T5" fmla="*/ 1 h 115"/>
              <a:gd name="T6" fmla="*/ 99 w 116"/>
              <a:gd name="T7" fmla="*/ 17 h 115"/>
              <a:gd name="T8" fmla="*/ 99 w 116"/>
              <a:gd name="T9" fmla="*/ 98 h 115"/>
              <a:gd name="T10" fmla="*/ 45 w 116"/>
              <a:gd name="T11" fmla="*/ 113 h 115"/>
              <a:gd name="T12" fmla="*/ 81 w 116"/>
              <a:gd name="T13" fmla="*/ 14 h 115"/>
              <a:gd name="T14" fmla="*/ 52 w 116"/>
              <a:gd name="T15" fmla="*/ 8 h 115"/>
              <a:gd name="T16" fmla="*/ 48 w 116"/>
              <a:gd name="T17" fmla="*/ 18 h 115"/>
              <a:gd name="T18" fmla="*/ 33 w 116"/>
              <a:gd name="T19" fmla="*/ 32 h 115"/>
              <a:gd name="T20" fmla="*/ 23 w 116"/>
              <a:gd name="T21" fmla="*/ 33 h 115"/>
              <a:gd name="T22" fmla="*/ 23 w 116"/>
              <a:gd name="T23" fmla="*/ 41 h 115"/>
              <a:gd name="T24" fmla="*/ 25 w 116"/>
              <a:gd name="T25" fmla="*/ 50 h 115"/>
              <a:gd name="T26" fmla="*/ 35 w 116"/>
              <a:gd name="T27" fmla="*/ 51 h 115"/>
              <a:gd name="T28" fmla="*/ 57 w 116"/>
              <a:gd name="T29" fmla="*/ 63 h 115"/>
              <a:gd name="T30" fmla="*/ 58 w 116"/>
              <a:gd name="T31" fmla="*/ 73 h 115"/>
              <a:gd name="T32" fmla="*/ 42 w 116"/>
              <a:gd name="T33" fmla="*/ 97 h 115"/>
              <a:gd name="T34" fmla="*/ 37 w 116"/>
              <a:gd name="T35" fmla="*/ 100 h 115"/>
              <a:gd name="T36" fmla="*/ 33 w 116"/>
              <a:gd name="T37" fmla="*/ 82 h 115"/>
              <a:gd name="T38" fmla="*/ 25 w 116"/>
              <a:gd name="T39" fmla="*/ 67 h 115"/>
              <a:gd name="T40" fmla="*/ 26 w 116"/>
              <a:gd name="T41" fmla="*/ 55 h 115"/>
              <a:gd name="T42" fmla="*/ 20 w 116"/>
              <a:gd name="T43" fmla="*/ 49 h 115"/>
              <a:gd name="T44" fmla="*/ 14 w 116"/>
              <a:gd name="T45" fmla="*/ 40 h 115"/>
              <a:gd name="T46" fmla="*/ 9 w 116"/>
              <a:gd name="T47" fmla="*/ 57 h 115"/>
              <a:gd name="T48" fmla="*/ 58 w 116"/>
              <a:gd name="T49" fmla="*/ 107 h 115"/>
              <a:gd name="T50" fmla="*/ 107 w 116"/>
              <a:gd name="T51" fmla="*/ 57 h 115"/>
              <a:gd name="T52" fmla="*/ 95 w 116"/>
              <a:gd name="T53" fmla="*/ 31 h 115"/>
              <a:gd name="T54" fmla="*/ 86 w 116"/>
              <a:gd name="T55" fmla="*/ 30 h 115"/>
              <a:gd name="T56" fmla="*/ 77 w 116"/>
              <a:gd name="T57" fmla="*/ 28 h 115"/>
              <a:gd name="T58" fmla="*/ 70 w 116"/>
              <a:gd name="T59" fmla="*/ 25 h 115"/>
              <a:gd name="T60" fmla="*/ 73 w 116"/>
              <a:gd name="T61" fmla="*/ 23 h 115"/>
              <a:gd name="T62" fmla="*/ 77 w 116"/>
              <a:gd name="T63" fmla="*/ 17 h 115"/>
              <a:gd name="T64" fmla="*/ 67 w 116"/>
              <a:gd name="T65" fmla="*/ 48 h 115"/>
              <a:gd name="T66" fmla="*/ 86 w 116"/>
              <a:gd name="T67" fmla="*/ 56 h 115"/>
              <a:gd name="T68" fmla="*/ 91 w 116"/>
              <a:gd name="T69" fmla="*/ 87 h 115"/>
              <a:gd name="T70" fmla="*/ 105 w 116"/>
              <a:gd name="T71" fmla="*/ 48 h 115"/>
              <a:gd name="T72" fmla="*/ 86 w 116"/>
              <a:gd name="T73" fmla="*/ 34 h 115"/>
              <a:gd name="T74" fmla="*/ 77 w 116"/>
              <a:gd name="T75" fmla="*/ 31 h 115"/>
              <a:gd name="T76" fmla="*/ 71 w 116"/>
              <a:gd name="T77" fmla="*/ 36 h 115"/>
              <a:gd name="T78" fmla="*/ 68 w 116"/>
              <a:gd name="T79" fmla="*/ 4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5" h="115">
                <a:moveTo>
                  <a:pt x="34" y="110"/>
                </a:moveTo>
                <a:cubicBezTo>
                  <a:pt x="28" y="107"/>
                  <a:pt x="22" y="103"/>
                  <a:pt x="17" y="98"/>
                </a:cubicBezTo>
                <a:cubicBezTo>
                  <a:pt x="7" y="88"/>
                  <a:pt x="0" y="73"/>
                  <a:pt x="0" y="57"/>
                </a:cubicBezTo>
                <a:cubicBezTo>
                  <a:pt x="0" y="41"/>
                  <a:pt x="7" y="27"/>
                  <a:pt x="17" y="17"/>
                </a:cubicBezTo>
                <a:cubicBezTo>
                  <a:pt x="28" y="6"/>
                  <a:pt x="42" y="0"/>
                  <a:pt x="58" y="0"/>
                </a:cubicBezTo>
                <a:cubicBezTo>
                  <a:pt x="61" y="0"/>
                  <a:pt x="65" y="0"/>
                  <a:pt x="68" y="1"/>
                </a:cubicBezTo>
                <a:cubicBezTo>
                  <a:pt x="72" y="1"/>
                  <a:pt x="75" y="2"/>
                  <a:pt x="79" y="4"/>
                </a:cubicBezTo>
                <a:cubicBezTo>
                  <a:pt x="87" y="7"/>
                  <a:pt x="93" y="11"/>
                  <a:pt x="99" y="17"/>
                </a:cubicBezTo>
                <a:cubicBezTo>
                  <a:pt x="109" y="27"/>
                  <a:pt x="116" y="41"/>
                  <a:pt x="116" y="57"/>
                </a:cubicBezTo>
                <a:cubicBezTo>
                  <a:pt x="116" y="73"/>
                  <a:pt x="109" y="88"/>
                  <a:pt x="99" y="98"/>
                </a:cubicBezTo>
                <a:cubicBezTo>
                  <a:pt x="88" y="108"/>
                  <a:pt x="74" y="115"/>
                  <a:pt x="58" y="115"/>
                </a:cubicBezTo>
                <a:cubicBezTo>
                  <a:pt x="54" y="115"/>
                  <a:pt x="49" y="114"/>
                  <a:pt x="45" y="113"/>
                </a:cubicBezTo>
                <a:cubicBezTo>
                  <a:pt x="42" y="113"/>
                  <a:pt x="38" y="112"/>
                  <a:pt x="34" y="110"/>
                </a:cubicBezTo>
                <a:close/>
                <a:moveTo>
                  <a:pt x="81" y="14"/>
                </a:moveTo>
                <a:cubicBezTo>
                  <a:pt x="74" y="10"/>
                  <a:pt x="66" y="8"/>
                  <a:pt x="58" y="8"/>
                </a:cubicBezTo>
                <a:cubicBezTo>
                  <a:pt x="56" y="8"/>
                  <a:pt x="54" y="8"/>
                  <a:pt x="52" y="8"/>
                </a:cubicBezTo>
                <a:cubicBezTo>
                  <a:pt x="52" y="10"/>
                  <a:pt x="52" y="12"/>
                  <a:pt x="52" y="14"/>
                </a:cubicBezTo>
                <a:cubicBezTo>
                  <a:pt x="52" y="19"/>
                  <a:pt x="50" y="17"/>
                  <a:pt x="48" y="18"/>
                </a:cubicBezTo>
                <a:cubicBezTo>
                  <a:pt x="45" y="20"/>
                  <a:pt x="44" y="22"/>
                  <a:pt x="42" y="23"/>
                </a:cubicBezTo>
                <a:cubicBezTo>
                  <a:pt x="40" y="23"/>
                  <a:pt x="34" y="30"/>
                  <a:pt x="33" y="32"/>
                </a:cubicBezTo>
                <a:cubicBezTo>
                  <a:pt x="32" y="33"/>
                  <a:pt x="30" y="37"/>
                  <a:pt x="28" y="38"/>
                </a:cubicBezTo>
                <a:cubicBezTo>
                  <a:pt x="26" y="38"/>
                  <a:pt x="28" y="34"/>
                  <a:pt x="23" y="33"/>
                </a:cubicBezTo>
                <a:cubicBezTo>
                  <a:pt x="19" y="32"/>
                  <a:pt x="18" y="39"/>
                  <a:pt x="17" y="42"/>
                </a:cubicBezTo>
                <a:cubicBezTo>
                  <a:pt x="17" y="45"/>
                  <a:pt x="21" y="42"/>
                  <a:pt x="23" y="41"/>
                </a:cubicBezTo>
                <a:cubicBezTo>
                  <a:pt x="26" y="41"/>
                  <a:pt x="24" y="44"/>
                  <a:pt x="24" y="45"/>
                </a:cubicBezTo>
                <a:cubicBezTo>
                  <a:pt x="24" y="46"/>
                  <a:pt x="25" y="49"/>
                  <a:pt x="25" y="50"/>
                </a:cubicBezTo>
                <a:cubicBezTo>
                  <a:pt x="24" y="52"/>
                  <a:pt x="26" y="53"/>
                  <a:pt x="27" y="54"/>
                </a:cubicBezTo>
                <a:cubicBezTo>
                  <a:pt x="29" y="51"/>
                  <a:pt x="32" y="49"/>
                  <a:pt x="35" y="51"/>
                </a:cubicBezTo>
                <a:cubicBezTo>
                  <a:pt x="38" y="52"/>
                  <a:pt x="45" y="55"/>
                  <a:pt x="47" y="57"/>
                </a:cubicBezTo>
                <a:cubicBezTo>
                  <a:pt x="49" y="59"/>
                  <a:pt x="55" y="62"/>
                  <a:pt x="57" y="63"/>
                </a:cubicBezTo>
                <a:cubicBezTo>
                  <a:pt x="58" y="64"/>
                  <a:pt x="63" y="65"/>
                  <a:pt x="62" y="67"/>
                </a:cubicBezTo>
                <a:cubicBezTo>
                  <a:pt x="61" y="69"/>
                  <a:pt x="60" y="70"/>
                  <a:pt x="58" y="73"/>
                </a:cubicBezTo>
                <a:cubicBezTo>
                  <a:pt x="57" y="76"/>
                  <a:pt x="52" y="86"/>
                  <a:pt x="48" y="90"/>
                </a:cubicBezTo>
                <a:cubicBezTo>
                  <a:pt x="44" y="93"/>
                  <a:pt x="43" y="94"/>
                  <a:pt x="42" y="97"/>
                </a:cubicBezTo>
                <a:cubicBezTo>
                  <a:pt x="40" y="100"/>
                  <a:pt x="41" y="102"/>
                  <a:pt x="40" y="101"/>
                </a:cubicBezTo>
                <a:cubicBezTo>
                  <a:pt x="38" y="101"/>
                  <a:pt x="37" y="100"/>
                  <a:pt x="37" y="100"/>
                </a:cubicBezTo>
                <a:cubicBezTo>
                  <a:pt x="37" y="100"/>
                  <a:pt x="35" y="94"/>
                  <a:pt x="35" y="92"/>
                </a:cubicBezTo>
                <a:cubicBezTo>
                  <a:pt x="35" y="90"/>
                  <a:pt x="33" y="84"/>
                  <a:pt x="33" y="82"/>
                </a:cubicBezTo>
                <a:cubicBezTo>
                  <a:pt x="33" y="80"/>
                  <a:pt x="32" y="76"/>
                  <a:pt x="31" y="74"/>
                </a:cubicBezTo>
                <a:cubicBezTo>
                  <a:pt x="29" y="73"/>
                  <a:pt x="25" y="69"/>
                  <a:pt x="25" y="67"/>
                </a:cubicBezTo>
                <a:cubicBezTo>
                  <a:pt x="25" y="65"/>
                  <a:pt x="23" y="59"/>
                  <a:pt x="25" y="56"/>
                </a:cubicBezTo>
                <a:cubicBezTo>
                  <a:pt x="25" y="55"/>
                  <a:pt x="26" y="55"/>
                  <a:pt x="26" y="55"/>
                </a:cubicBezTo>
                <a:cubicBezTo>
                  <a:pt x="25" y="54"/>
                  <a:pt x="24" y="53"/>
                  <a:pt x="23" y="53"/>
                </a:cubicBezTo>
                <a:cubicBezTo>
                  <a:pt x="21" y="52"/>
                  <a:pt x="20" y="50"/>
                  <a:pt x="20" y="49"/>
                </a:cubicBezTo>
                <a:cubicBezTo>
                  <a:pt x="20" y="48"/>
                  <a:pt x="18" y="47"/>
                  <a:pt x="15" y="46"/>
                </a:cubicBezTo>
                <a:cubicBezTo>
                  <a:pt x="13" y="45"/>
                  <a:pt x="14" y="42"/>
                  <a:pt x="14" y="40"/>
                </a:cubicBezTo>
                <a:cubicBezTo>
                  <a:pt x="14" y="40"/>
                  <a:pt x="14" y="37"/>
                  <a:pt x="14" y="34"/>
                </a:cubicBezTo>
                <a:cubicBezTo>
                  <a:pt x="11" y="41"/>
                  <a:pt x="9" y="49"/>
                  <a:pt x="9" y="57"/>
                </a:cubicBezTo>
                <a:cubicBezTo>
                  <a:pt x="9" y="71"/>
                  <a:pt x="14" y="83"/>
                  <a:pt x="23" y="92"/>
                </a:cubicBezTo>
                <a:cubicBezTo>
                  <a:pt x="32" y="101"/>
                  <a:pt x="44" y="107"/>
                  <a:pt x="58" y="107"/>
                </a:cubicBezTo>
                <a:cubicBezTo>
                  <a:pt x="72" y="107"/>
                  <a:pt x="84" y="101"/>
                  <a:pt x="93" y="92"/>
                </a:cubicBezTo>
                <a:cubicBezTo>
                  <a:pt x="102" y="83"/>
                  <a:pt x="107" y="71"/>
                  <a:pt x="107" y="57"/>
                </a:cubicBezTo>
                <a:cubicBezTo>
                  <a:pt x="107" y="46"/>
                  <a:pt x="104" y="36"/>
                  <a:pt x="97" y="27"/>
                </a:cubicBezTo>
                <a:cubicBezTo>
                  <a:pt x="96" y="29"/>
                  <a:pt x="95" y="30"/>
                  <a:pt x="95" y="31"/>
                </a:cubicBezTo>
                <a:cubicBezTo>
                  <a:pt x="94" y="33"/>
                  <a:pt x="92" y="31"/>
                  <a:pt x="91" y="30"/>
                </a:cubicBezTo>
                <a:cubicBezTo>
                  <a:pt x="91" y="30"/>
                  <a:pt x="87" y="30"/>
                  <a:pt x="86" y="30"/>
                </a:cubicBezTo>
                <a:cubicBezTo>
                  <a:pt x="85" y="30"/>
                  <a:pt x="82" y="26"/>
                  <a:pt x="81" y="25"/>
                </a:cubicBezTo>
                <a:cubicBezTo>
                  <a:pt x="79" y="23"/>
                  <a:pt x="78" y="27"/>
                  <a:pt x="77" y="28"/>
                </a:cubicBezTo>
                <a:cubicBezTo>
                  <a:pt x="76" y="29"/>
                  <a:pt x="75" y="31"/>
                  <a:pt x="73" y="31"/>
                </a:cubicBezTo>
                <a:cubicBezTo>
                  <a:pt x="71" y="31"/>
                  <a:pt x="70" y="25"/>
                  <a:pt x="70" y="25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3" y="24"/>
                  <a:pt x="73" y="23"/>
                </a:cubicBezTo>
                <a:cubicBezTo>
                  <a:pt x="72" y="22"/>
                  <a:pt x="73" y="22"/>
                  <a:pt x="74" y="22"/>
                </a:cubicBezTo>
                <a:cubicBezTo>
                  <a:pt x="75" y="22"/>
                  <a:pt x="76" y="19"/>
                  <a:pt x="77" y="17"/>
                </a:cubicBezTo>
                <a:cubicBezTo>
                  <a:pt x="77" y="16"/>
                  <a:pt x="79" y="15"/>
                  <a:pt x="81" y="14"/>
                </a:cubicBezTo>
                <a:close/>
                <a:moveTo>
                  <a:pt x="67" y="48"/>
                </a:moveTo>
                <a:cubicBezTo>
                  <a:pt x="67" y="48"/>
                  <a:pt x="70" y="54"/>
                  <a:pt x="72" y="56"/>
                </a:cubicBezTo>
                <a:cubicBezTo>
                  <a:pt x="73" y="58"/>
                  <a:pt x="84" y="55"/>
                  <a:pt x="86" y="56"/>
                </a:cubicBezTo>
                <a:cubicBezTo>
                  <a:pt x="87" y="56"/>
                  <a:pt x="86" y="59"/>
                  <a:pt x="88" y="63"/>
                </a:cubicBezTo>
                <a:cubicBezTo>
                  <a:pt x="90" y="67"/>
                  <a:pt x="88" y="86"/>
                  <a:pt x="91" y="87"/>
                </a:cubicBezTo>
                <a:cubicBezTo>
                  <a:pt x="94" y="88"/>
                  <a:pt x="100" y="77"/>
                  <a:pt x="101" y="74"/>
                </a:cubicBezTo>
                <a:cubicBezTo>
                  <a:pt x="103" y="72"/>
                  <a:pt x="105" y="51"/>
                  <a:pt x="105" y="48"/>
                </a:cubicBezTo>
                <a:cubicBezTo>
                  <a:pt x="105" y="44"/>
                  <a:pt x="95" y="35"/>
                  <a:pt x="95" y="35"/>
                </a:cubicBezTo>
                <a:cubicBezTo>
                  <a:pt x="94" y="34"/>
                  <a:pt x="88" y="34"/>
                  <a:pt x="86" y="34"/>
                </a:cubicBezTo>
                <a:cubicBezTo>
                  <a:pt x="84" y="33"/>
                  <a:pt x="82" y="31"/>
                  <a:pt x="82" y="31"/>
                </a:cubicBezTo>
                <a:cubicBezTo>
                  <a:pt x="81" y="31"/>
                  <a:pt x="79" y="31"/>
                  <a:pt x="77" y="31"/>
                </a:cubicBezTo>
                <a:cubicBezTo>
                  <a:pt x="76" y="31"/>
                  <a:pt x="74" y="32"/>
                  <a:pt x="73" y="33"/>
                </a:cubicBezTo>
                <a:cubicBezTo>
                  <a:pt x="72" y="34"/>
                  <a:pt x="71" y="35"/>
                  <a:pt x="71" y="36"/>
                </a:cubicBezTo>
                <a:cubicBezTo>
                  <a:pt x="70" y="37"/>
                  <a:pt x="70" y="38"/>
                  <a:pt x="68" y="40"/>
                </a:cubicBezTo>
                <a:cubicBezTo>
                  <a:pt x="66" y="41"/>
                  <a:pt x="67" y="42"/>
                  <a:pt x="68" y="44"/>
                </a:cubicBezTo>
                <a:cubicBezTo>
                  <a:pt x="68" y="47"/>
                  <a:pt x="67" y="48"/>
                  <a:pt x="67" y="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6" name="Freeform 65"/>
          <p:cNvSpPr/>
          <p:nvPr/>
        </p:nvSpPr>
        <p:spPr bwMode="auto">
          <a:xfrm>
            <a:off x="5534357" y="3152788"/>
            <a:ext cx="377825" cy="544513"/>
          </a:xfrm>
          <a:custGeom>
            <a:avLst/>
            <a:gdLst>
              <a:gd name="T0" fmla="*/ 45 w 89"/>
              <a:gd name="T1" fmla="*/ 115 h 128"/>
              <a:gd name="T2" fmla="*/ 16 w 89"/>
              <a:gd name="T3" fmla="*/ 109 h 128"/>
              <a:gd name="T4" fmla="*/ 22 w 89"/>
              <a:gd name="T5" fmla="*/ 52 h 128"/>
              <a:gd name="T6" fmla="*/ 41 w 89"/>
              <a:gd name="T7" fmla="*/ 53 h 128"/>
              <a:gd name="T8" fmla="*/ 42 w 89"/>
              <a:gd name="T9" fmla="*/ 42 h 128"/>
              <a:gd name="T10" fmla="*/ 45 w 89"/>
              <a:gd name="T11" fmla="*/ 33 h 128"/>
              <a:gd name="T12" fmla="*/ 43 w 89"/>
              <a:gd name="T13" fmla="*/ 31 h 128"/>
              <a:gd name="T14" fmla="*/ 18 w 89"/>
              <a:gd name="T15" fmla="*/ 13 h 128"/>
              <a:gd name="T16" fmla="*/ 40 w 89"/>
              <a:gd name="T17" fmla="*/ 42 h 128"/>
              <a:gd name="T18" fmla="*/ 17 w 89"/>
              <a:gd name="T19" fmla="*/ 35 h 128"/>
              <a:gd name="T20" fmla="*/ 0 w 89"/>
              <a:gd name="T21" fmla="*/ 4 h 128"/>
              <a:gd name="T22" fmla="*/ 39 w 89"/>
              <a:gd name="T23" fmla="*/ 11 h 128"/>
              <a:gd name="T24" fmla="*/ 46 w 89"/>
              <a:gd name="T25" fmla="*/ 31 h 128"/>
              <a:gd name="T26" fmla="*/ 51 w 89"/>
              <a:gd name="T27" fmla="*/ 24 h 128"/>
              <a:gd name="T28" fmla="*/ 57 w 89"/>
              <a:gd name="T29" fmla="*/ 24 h 128"/>
              <a:gd name="T30" fmla="*/ 57 w 89"/>
              <a:gd name="T31" fmla="*/ 29 h 128"/>
              <a:gd name="T32" fmla="*/ 50 w 89"/>
              <a:gd name="T33" fmla="*/ 44 h 128"/>
              <a:gd name="T34" fmla="*/ 49 w 89"/>
              <a:gd name="T35" fmla="*/ 53 h 128"/>
              <a:gd name="T36" fmla="*/ 68 w 89"/>
              <a:gd name="T37" fmla="*/ 52 h 128"/>
              <a:gd name="T38" fmla="*/ 74 w 89"/>
              <a:gd name="T39" fmla="*/ 109 h 128"/>
              <a:gd name="T40" fmla="*/ 45 w 89"/>
              <a:gd name="T41" fmla="*/ 11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9" h="128">
                <a:moveTo>
                  <a:pt x="45" y="115"/>
                </a:moveTo>
                <a:cubicBezTo>
                  <a:pt x="40" y="120"/>
                  <a:pt x="27" y="128"/>
                  <a:pt x="16" y="109"/>
                </a:cubicBezTo>
                <a:cubicBezTo>
                  <a:pt x="1" y="83"/>
                  <a:pt x="3" y="57"/>
                  <a:pt x="22" y="52"/>
                </a:cubicBezTo>
                <a:cubicBezTo>
                  <a:pt x="30" y="50"/>
                  <a:pt x="36" y="51"/>
                  <a:pt x="41" y="53"/>
                </a:cubicBezTo>
                <a:cubicBezTo>
                  <a:pt x="41" y="49"/>
                  <a:pt x="41" y="45"/>
                  <a:pt x="42" y="42"/>
                </a:cubicBezTo>
                <a:cubicBezTo>
                  <a:pt x="43" y="39"/>
                  <a:pt x="44" y="36"/>
                  <a:pt x="45" y="33"/>
                </a:cubicBezTo>
                <a:cubicBezTo>
                  <a:pt x="45" y="33"/>
                  <a:pt x="44" y="32"/>
                  <a:pt x="43" y="31"/>
                </a:cubicBezTo>
                <a:cubicBezTo>
                  <a:pt x="36" y="23"/>
                  <a:pt x="18" y="13"/>
                  <a:pt x="18" y="13"/>
                </a:cubicBezTo>
                <a:cubicBezTo>
                  <a:pt x="27" y="20"/>
                  <a:pt x="37" y="30"/>
                  <a:pt x="40" y="42"/>
                </a:cubicBezTo>
                <a:cubicBezTo>
                  <a:pt x="35" y="42"/>
                  <a:pt x="28" y="43"/>
                  <a:pt x="17" y="35"/>
                </a:cubicBezTo>
                <a:cubicBezTo>
                  <a:pt x="6" y="28"/>
                  <a:pt x="0" y="4"/>
                  <a:pt x="0" y="4"/>
                </a:cubicBezTo>
                <a:cubicBezTo>
                  <a:pt x="0" y="4"/>
                  <a:pt x="30" y="0"/>
                  <a:pt x="39" y="11"/>
                </a:cubicBezTo>
                <a:cubicBezTo>
                  <a:pt x="45" y="17"/>
                  <a:pt x="46" y="25"/>
                  <a:pt x="46" y="31"/>
                </a:cubicBezTo>
                <a:cubicBezTo>
                  <a:pt x="48" y="29"/>
                  <a:pt x="49" y="26"/>
                  <a:pt x="51" y="24"/>
                </a:cubicBezTo>
                <a:cubicBezTo>
                  <a:pt x="52" y="22"/>
                  <a:pt x="55" y="22"/>
                  <a:pt x="57" y="24"/>
                </a:cubicBezTo>
                <a:cubicBezTo>
                  <a:pt x="59" y="25"/>
                  <a:pt x="59" y="27"/>
                  <a:pt x="57" y="29"/>
                </a:cubicBezTo>
                <a:cubicBezTo>
                  <a:pt x="54" y="34"/>
                  <a:pt x="51" y="38"/>
                  <a:pt x="50" y="44"/>
                </a:cubicBezTo>
                <a:cubicBezTo>
                  <a:pt x="49" y="47"/>
                  <a:pt x="49" y="50"/>
                  <a:pt x="49" y="53"/>
                </a:cubicBezTo>
                <a:cubicBezTo>
                  <a:pt x="53" y="51"/>
                  <a:pt x="59" y="50"/>
                  <a:pt x="68" y="52"/>
                </a:cubicBezTo>
                <a:cubicBezTo>
                  <a:pt x="87" y="57"/>
                  <a:pt x="89" y="83"/>
                  <a:pt x="74" y="109"/>
                </a:cubicBezTo>
                <a:cubicBezTo>
                  <a:pt x="63" y="128"/>
                  <a:pt x="50" y="120"/>
                  <a:pt x="45" y="1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7" name="Freeform 66"/>
          <p:cNvSpPr>
            <a:spLocks noEditPoints="1"/>
          </p:cNvSpPr>
          <p:nvPr/>
        </p:nvSpPr>
        <p:spPr bwMode="auto">
          <a:xfrm>
            <a:off x="5466094" y="4043999"/>
            <a:ext cx="466725" cy="420688"/>
          </a:xfrm>
          <a:custGeom>
            <a:avLst/>
            <a:gdLst>
              <a:gd name="T0" fmla="*/ 60 w 110"/>
              <a:gd name="T1" fmla="*/ 91 h 99"/>
              <a:gd name="T2" fmla="*/ 68 w 110"/>
              <a:gd name="T3" fmla="*/ 85 h 99"/>
              <a:gd name="T4" fmla="*/ 68 w 110"/>
              <a:gd name="T5" fmla="*/ 86 h 99"/>
              <a:gd name="T6" fmla="*/ 72 w 110"/>
              <a:gd name="T7" fmla="*/ 5 h 99"/>
              <a:gd name="T8" fmla="*/ 17 w 110"/>
              <a:gd name="T9" fmla="*/ 55 h 99"/>
              <a:gd name="T10" fmla="*/ 16 w 110"/>
              <a:gd name="T11" fmla="*/ 52 h 99"/>
              <a:gd name="T12" fmla="*/ 46 w 110"/>
              <a:gd name="T13" fmla="*/ 52 h 99"/>
              <a:gd name="T14" fmla="*/ 46 w 110"/>
              <a:gd name="T15" fmla="*/ 55 h 99"/>
              <a:gd name="T16" fmla="*/ 17 w 110"/>
              <a:gd name="T17" fmla="*/ 55 h 99"/>
              <a:gd name="T18" fmla="*/ 15 w 110"/>
              <a:gd name="T19" fmla="*/ 44 h 99"/>
              <a:gd name="T20" fmla="*/ 31 w 110"/>
              <a:gd name="T21" fmla="*/ 39 h 99"/>
              <a:gd name="T22" fmla="*/ 47 w 110"/>
              <a:gd name="T23" fmla="*/ 44 h 99"/>
              <a:gd name="T24" fmla="*/ 31 w 110"/>
              <a:gd name="T25" fmla="*/ 42 h 99"/>
              <a:gd name="T26" fmla="*/ 17 w 110"/>
              <a:gd name="T27" fmla="*/ 36 h 99"/>
              <a:gd name="T28" fmla="*/ 16 w 110"/>
              <a:gd name="T29" fmla="*/ 33 h 99"/>
              <a:gd name="T30" fmla="*/ 46 w 110"/>
              <a:gd name="T31" fmla="*/ 33 h 99"/>
              <a:gd name="T32" fmla="*/ 46 w 110"/>
              <a:gd name="T33" fmla="*/ 36 h 99"/>
              <a:gd name="T34" fmla="*/ 17 w 110"/>
              <a:gd name="T35" fmla="*/ 36 h 99"/>
              <a:gd name="T36" fmla="*/ 15 w 110"/>
              <a:gd name="T37" fmla="*/ 26 h 99"/>
              <a:gd name="T38" fmla="*/ 31 w 110"/>
              <a:gd name="T39" fmla="*/ 21 h 99"/>
              <a:gd name="T40" fmla="*/ 47 w 110"/>
              <a:gd name="T41" fmla="*/ 26 h 99"/>
              <a:gd name="T42" fmla="*/ 31 w 110"/>
              <a:gd name="T43" fmla="*/ 24 h 99"/>
              <a:gd name="T44" fmla="*/ 17 w 110"/>
              <a:gd name="T45" fmla="*/ 19 h 99"/>
              <a:gd name="T46" fmla="*/ 16 w 110"/>
              <a:gd name="T47" fmla="*/ 16 h 99"/>
              <a:gd name="T48" fmla="*/ 46 w 110"/>
              <a:gd name="T49" fmla="*/ 16 h 99"/>
              <a:gd name="T50" fmla="*/ 46 w 110"/>
              <a:gd name="T51" fmla="*/ 19 h 99"/>
              <a:gd name="T52" fmla="*/ 17 w 110"/>
              <a:gd name="T53" fmla="*/ 19 h 99"/>
              <a:gd name="T54" fmla="*/ 110 w 110"/>
              <a:gd name="T55" fmla="*/ 20 h 99"/>
              <a:gd name="T56" fmla="*/ 106 w 110"/>
              <a:gd name="T57" fmla="*/ 88 h 99"/>
              <a:gd name="T58" fmla="*/ 76 w 110"/>
              <a:gd name="T59" fmla="*/ 97 h 99"/>
              <a:gd name="T60" fmla="*/ 75 w 110"/>
              <a:gd name="T61" fmla="*/ 98 h 99"/>
              <a:gd name="T62" fmla="*/ 66 w 110"/>
              <a:gd name="T63" fmla="*/ 90 h 99"/>
              <a:gd name="T64" fmla="*/ 58 w 110"/>
              <a:gd name="T65" fmla="*/ 99 h 99"/>
              <a:gd name="T66" fmla="*/ 56 w 110"/>
              <a:gd name="T67" fmla="*/ 88 h 99"/>
              <a:gd name="T68" fmla="*/ 0 w 110"/>
              <a:gd name="T69" fmla="*/ 83 h 99"/>
              <a:gd name="T70" fmla="*/ 4 w 110"/>
              <a:gd name="T71" fmla="*/ 15 h 99"/>
              <a:gd name="T72" fmla="*/ 6 w 110"/>
              <a:gd name="T73" fmla="*/ 6 h 99"/>
              <a:gd name="T74" fmla="*/ 55 w 110"/>
              <a:gd name="T75" fmla="*/ 5 h 99"/>
              <a:gd name="T76" fmla="*/ 104 w 110"/>
              <a:gd name="T77" fmla="*/ 6 h 99"/>
              <a:gd name="T78" fmla="*/ 106 w 110"/>
              <a:gd name="T79" fmla="*/ 9 h 99"/>
              <a:gd name="T80" fmla="*/ 76 w 110"/>
              <a:gd name="T81" fmla="*/ 68 h 99"/>
              <a:gd name="T82" fmla="*/ 99 w 110"/>
              <a:gd name="T83" fmla="*/ 72 h 99"/>
              <a:gd name="T84" fmla="*/ 79 w 110"/>
              <a:gd name="T85" fmla="*/ 6 h 99"/>
              <a:gd name="T86" fmla="*/ 76 w 110"/>
              <a:gd name="T87" fmla="*/ 68 h 99"/>
              <a:gd name="T88" fmla="*/ 10 w 110"/>
              <a:gd name="T89" fmla="*/ 11 h 99"/>
              <a:gd name="T90" fmla="*/ 31 w 110"/>
              <a:gd name="T91" fmla="*/ 68 h 99"/>
              <a:gd name="T92" fmla="*/ 51 w 110"/>
              <a:gd name="T93" fmla="*/ 1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0" h="99">
                <a:moveTo>
                  <a:pt x="60" y="9"/>
                </a:moveTo>
                <a:cubicBezTo>
                  <a:pt x="60" y="91"/>
                  <a:pt x="60" y="91"/>
                  <a:pt x="60" y="91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5"/>
                  <a:pt x="67" y="85"/>
                  <a:pt x="68" y="85"/>
                </a:cubicBezTo>
                <a:cubicBezTo>
                  <a:pt x="68" y="85"/>
                  <a:pt x="68" y="85"/>
                  <a:pt x="68" y="86"/>
                </a:cubicBezTo>
                <a:cubicBezTo>
                  <a:pt x="68" y="86"/>
                  <a:pt x="68" y="86"/>
                  <a:pt x="68" y="86"/>
                </a:cubicBezTo>
                <a:cubicBezTo>
                  <a:pt x="72" y="91"/>
                  <a:pt x="72" y="91"/>
                  <a:pt x="72" y="91"/>
                </a:cubicBezTo>
                <a:cubicBezTo>
                  <a:pt x="72" y="5"/>
                  <a:pt x="72" y="5"/>
                  <a:pt x="72" y="5"/>
                </a:cubicBezTo>
                <a:cubicBezTo>
                  <a:pt x="60" y="9"/>
                  <a:pt x="60" y="9"/>
                  <a:pt x="60" y="9"/>
                </a:cubicBezTo>
                <a:close/>
                <a:moveTo>
                  <a:pt x="17" y="55"/>
                </a:moveTo>
                <a:cubicBezTo>
                  <a:pt x="16" y="55"/>
                  <a:pt x="15" y="55"/>
                  <a:pt x="15" y="54"/>
                </a:cubicBezTo>
                <a:cubicBezTo>
                  <a:pt x="15" y="53"/>
                  <a:pt x="15" y="52"/>
                  <a:pt x="16" y="52"/>
                </a:cubicBezTo>
                <a:cubicBezTo>
                  <a:pt x="21" y="50"/>
                  <a:pt x="26" y="49"/>
                  <a:pt x="31" y="49"/>
                </a:cubicBezTo>
                <a:cubicBezTo>
                  <a:pt x="36" y="49"/>
                  <a:pt x="41" y="50"/>
                  <a:pt x="46" y="52"/>
                </a:cubicBezTo>
                <a:cubicBezTo>
                  <a:pt x="47" y="52"/>
                  <a:pt x="48" y="53"/>
                  <a:pt x="47" y="54"/>
                </a:cubicBezTo>
                <a:cubicBezTo>
                  <a:pt x="47" y="54"/>
                  <a:pt x="46" y="55"/>
                  <a:pt x="46" y="55"/>
                </a:cubicBezTo>
                <a:cubicBezTo>
                  <a:pt x="41" y="53"/>
                  <a:pt x="36" y="52"/>
                  <a:pt x="31" y="52"/>
                </a:cubicBezTo>
                <a:cubicBezTo>
                  <a:pt x="26" y="52"/>
                  <a:pt x="21" y="53"/>
                  <a:pt x="17" y="55"/>
                </a:cubicBezTo>
                <a:close/>
                <a:moveTo>
                  <a:pt x="17" y="45"/>
                </a:moveTo>
                <a:cubicBezTo>
                  <a:pt x="16" y="45"/>
                  <a:pt x="15" y="45"/>
                  <a:pt x="15" y="44"/>
                </a:cubicBezTo>
                <a:cubicBezTo>
                  <a:pt x="15" y="43"/>
                  <a:pt x="15" y="42"/>
                  <a:pt x="16" y="42"/>
                </a:cubicBezTo>
                <a:cubicBezTo>
                  <a:pt x="21" y="40"/>
                  <a:pt x="26" y="39"/>
                  <a:pt x="31" y="39"/>
                </a:cubicBezTo>
                <a:cubicBezTo>
                  <a:pt x="36" y="39"/>
                  <a:pt x="41" y="40"/>
                  <a:pt x="46" y="42"/>
                </a:cubicBezTo>
                <a:cubicBezTo>
                  <a:pt x="47" y="42"/>
                  <a:pt x="48" y="43"/>
                  <a:pt x="47" y="44"/>
                </a:cubicBezTo>
                <a:cubicBezTo>
                  <a:pt x="47" y="45"/>
                  <a:pt x="46" y="45"/>
                  <a:pt x="46" y="45"/>
                </a:cubicBezTo>
                <a:cubicBezTo>
                  <a:pt x="41" y="43"/>
                  <a:pt x="36" y="42"/>
                  <a:pt x="31" y="42"/>
                </a:cubicBezTo>
                <a:cubicBezTo>
                  <a:pt x="26" y="42"/>
                  <a:pt x="21" y="43"/>
                  <a:pt x="17" y="45"/>
                </a:cubicBezTo>
                <a:close/>
                <a:moveTo>
                  <a:pt x="17" y="36"/>
                </a:moveTo>
                <a:cubicBezTo>
                  <a:pt x="16" y="37"/>
                  <a:pt x="15" y="36"/>
                  <a:pt x="15" y="35"/>
                </a:cubicBezTo>
                <a:cubicBezTo>
                  <a:pt x="15" y="35"/>
                  <a:pt x="15" y="34"/>
                  <a:pt x="16" y="33"/>
                </a:cubicBezTo>
                <a:cubicBezTo>
                  <a:pt x="21" y="32"/>
                  <a:pt x="26" y="31"/>
                  <a:pt x="31" y="31"/>
                </a:cubicBezTo>
                <a:cubicBezTo>
                  <a:pt x="36" y="31"/>
                  <a:pt x="41" y="32"/>
                  <a:pt x="46" y="33"/>
                </a:cubicBezTo>
                <a:cubicBezTo>
                  <a:pt x="47" y="34"/>
                  <a:pt x="48" y="34"/>
                  <a:pt x="47" y="35"/>
                </a:cubicBezTo>
                <a:cubicBezTo>
                  <a:pt x="47" y="36"/>
                  <a:pt x="46" y="36"/>
                  <a:pt x="46" y="36"/>
                </a:cubicBezTo>
                <a:cubicBezTo>
                  <a:pt x="41" y="35"/>
                  <a:pt x="36" y="34"/>
                  <a:pt x="31" y="34"/>
                </a:cubicBezTo>
                <a:cubicBezTo>
                  <a:pt x="26" y="34"/>
                  <a:pt x="21" y="34"/>
                  <a:pt x="17" y="36"/>
                </a:cubicBezTo>
                <a:close/>
                <a:moveTo>
                  <a:pt x="17" y="27"/>
                </a:moveTo>
                <a:cubicBezTo>
                  <a:pt x="16" y="27"/>
                  <a:pt x="15" y="27"/>
                  <a:pt x="15" y="26"/>
                </a:cubicBezTo>
                <a:cubicBezTo>
                  <a:pt x="15" y="25"/>
                  <a:pt x="15" y="24"/>
                  <a:pt x="16" y="24"/>
                </a:cubicBezTo>
                <a:cubicBezTo>
                  <a:pt x="21" y="22"/>
                  <a:pt x="26" y="21"/>
                  <a:pt x="31" y="21"/>
                </a:cubicBezTo>
                <a:cubicBezTo>
                  <a:pt x="36" y="21"/>
                  <a:pt x="41" y="22"/>
                  <a:pt x="46" y="24"/>
                </a:cubicBezTo>
                <a:cubicBezTo>
                  <a:pt x="47" y="24"/>
                  <a:pt x="48" y="25"/>
                  <a:pt x="47" y="26"/>
                </a:cubicBezTo>
                <a:cubicBezTo>
                  <a:pt x="47" y="27"/>
                  <a:pt x="46" y="27"/>
                  <a:pt x="46" y="27"/>
                </a:cubicBezTo>
                <a:cubicBezTo>
                  <a:pt x="41" y="25"/>
                  <a:pt x="36" y="24"/>
                  <a:pt x="31" y="24"/>
                </a:cubicBezTo>
                <a:cubicBezTo>
                  <a:pt x="26" y="24"/>
                  <a:pt x="21" y="25"/>
                  <a:pt x="17" y="27"/>
                </a:cubicBezTo>
                <a:close/>
                <a:moveTo>
                  <a:pt x="17" y="19"/>
                </a:moveTo>
                <a:cubicBezTo>
                  <a:pt x="16" y="19"/>
                  <a:pt x="15" y="19"/>
                  <a:pt x="15" y="18"/>
                </a:cubicBezTo>
                <a:cubicBezTo>
                  <a:pt x="15" y="17"/>
                  <a:pt x="15" y="16"/>
                  <a:pt x="16" y="16"/>
                </a:cubicBezTo>
                <a:cubicBezTo>
                  <a:pt x="21" y="14"/>
                  <a:pt x="26" y="13"/>
                  <a:pt x="31" y="13"/>
                </a:cubicBezTo>
                <a:cubicBezTo>
                  <a:pt x="36" y="13"/>
                  <a:pt x="41" y="14"/>
                  <a:pt x="46" y="16"/>
                </a:cubicBezTo>
                <a:cubicBezTo>
                  <a:pt x="47" y="16"/>
                  <a:pt x="48" y="17"/>
                  <a:pt x="47" y="18"/>
                </a:cubicBezTo>
                <a:cubicBezTo>
                  <a:pt x="47" y="18"/>
                  <a:pt x="46" y="19"/>
                  <a:pt x="46" y="19"/>
                </a:cubicBezTo>
                <a:cubicBezTo>
                  <a:pt x="41" y="17"/>
                  <a:pt x="36" y="16"/>
                  <a:pt x="31" y="16"/>
                </a:cubicBezTo>
                <a:cubicBezTo>
                  <a:pt x="26" y="16"/>
                  <a:pt x="21" y="17"/>
                  <a:pt x="17" y="19"/>
                </a:cubicBezTo>
                <a:close/>
                <a:moveTo>
                  <a:pt x="106" y="15"/>
                </a:moveTo>
                <a:cubicBezTo>
                  <a:pt x="108" y="15"/>
                  <a:pt x="110" y="17"/>
                  <a:pt x="110" y="20"/>
                </a:cubicBezTo>
                <a:cubicBezTo>
                  <a:pt x="110" y="83"/>
                  <a:pt x="110" y="83"/>
                  <a:pt x="110" y="83"/>
                </a:cubicBezTo>
                <a:cubicBezTo>
                  <a:pt x="110" y="86"/>
                  <a:pt x="108" y="88"/>
                  <a:pt x="106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6" y="97"/>
                  <a:pt x="76" y="97"/>
                  <a:pt x="76" y="97"/>
                </a:cubicBezTo>
                <a:cubicBezTo>
                  <a:pt x="76" y="97"/>
                  <a:pt x="76" y="97"/>
                  <a:pt x="76" y="97"/>
                </a:cubicBezTo>
                <a:cubicBezTo>
                  <a:pt x="76" y="97"/>
                  <a:pt x="76" y="98"/>
                  <a:pt x="75" y="98"/>
                </a:cubicBezTo>
                <a:cubicBezTo>
                  <a:pt x="74" y="99"/>
                  <a:pt x="73" y="99"/>
                  <a:pt x="72" y="98"/>
                </a:cubicBezTo>
                <a:cubicBezTo>
                  <a:pt x="66" y="90"/>
                  <a:pt x="66" y="90"/>
                  <a:pt x="66" y="90"/>
                </a:cubicBezTo>
                <a:cubicBezTo>
                  <a:pt x="60" y="98"/>
                  <a:pt x="60" y="98"/>
                  <a:pt x="60" y="98"/>
                </a:cubicBezTo>
                <a:cubicBezTo>
                  <a:pt x="60" y="99"/>
                  <a:pt x="59" y="99"/>
                  <a:pt x="58" y="99"/>
                </a:cubicBezTo>
                <a:cubicBezTo>
                  <a:pt x="57" y="99"/>
                  <a:pt x="56" y="98"/>
                  <a:pt x="56" y="97"/>
                </a:cubicBezTo>
                <a:cubicBezTo>
                  <a:pt x="56" y="88"/>
                  <a:pt x="56" y="88"/>
                  <a:pt x="56" y="88"/>
                </a:cubicBezTo>
                <a:cubicBezTo>
                  <a:pt x="4" y="88"/>
                  <a:pt x="4" y="88"/>
                  <a:pt x="4" y="88"/>
                </a:cubicBezTo>
                <a:cubicBezTo>
                  <a:pt x="2" y="88"/>
                  <a:pt x="0" y="86"/>
                  <a:pt x="0" y="83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1" y="15"/>
                  <a:pt x="4" y="15"/>
                </a:cubicBezTo>
                <a:cubicBezTo>
                  <a:pt x="4" y="9"/>
                  <a:pt x="4" y="9"/>
                  <a:pt x="4" y="9"/>
                </a:cubicBezTo>
                <a:cubicBezTo>
                  <a:pt x="4" y="8"/>
                  <a:pt x="4" y="6"/>
                  <a:pt x="6" y="6"/>
                </a:cubicBezTo>
                <a:cubicBezTo>
                  <a:pt x="14" y="1"/>
                  <a:pt x="23" y="0"/>
                  <a:pt x="31" y="0"/>
                </a:cubicBezTo>
                <a:cubicBezTo>
                  <a:pt x="39" y="0"/>
                  <a:pt x="47" y="2"/>
                  <a:pt x="55" y="5"/>
                </a:cubicBezTo>
                <a:cubicBezTo>
                  <a:pt x="63" y="1"/>
                  <a:pt x="71" y="0"/>
                  <a:pt x="79" y="0"/>
                </a:cubicBezTo>
                <a:cubicBezTo>
                  <a:pt x="88" y="0"/>
                  <a:pt x="96" y="2"/>
                  <a:pt x="104" y="6"/>
                </a:cubicBezTo>
                <a:cubicBezTo>
                  <a:pt x="105" y="7"/>
                  <a:pt x="106" y="8"/>
                  <a:pt x="106" y="9"/>
                </a:cubicBezTo>
                <a:cubicBezTo>
                  <a:pt x="106" y="9"/>
                  <a:pt x="106" y="9"/>
                  <a:pt x="106" y="9"/>
                </a:cubicBezTo>
                <a:cubicBezTo>
                  <a:pt x="106" y="15"/>
                  <a:pt x="106" y="15"/>
                  <a:pt x="106" y="15"/>
                </a:cubicBezTo>
                <a:close/>
                <a:moveTo>
                  <a:pt x="76" y="68"/>
                </a:moveTo>
                <a:cubicBezTo>
                  <a:pt x="77" y="68"/>
                  <a:pt x="78" y="68"/>
                  <a:pt x="79" y="68"/>
                </a:cubicBezTo>
                <a:cubicBezTo>
                  <a:pt x="86" y="68"/>
                  <a:pt x="93" y="69"/>
                  <a:pt x="99" y="72"/>
                </a:cubicBezTo>
                <a:cubicBezTo>
                  <a:pt x="99" y="11"/>
                  <a:pt x="99" y="11"/>
                  <a:pt x="99" y="11"/>
                </a:cubicBezTo>
                <a:cubicBezTo>
                  <a:pt x="93" y="8"/>
                  <a:pt x="86" y="6"/>
                  <a:pt x="79" y="6"/>
                </a:cubicBezTo>
                <a:cubicBezTo>
                  <a:pt x="78" y="6"/>
                  <a:pt x="77" y="6"/>
                  <a:pt x="76" y="6"/>
                </a:cubicBezTo>
                <a:cubicBezTo>
                  <a:pt x="76" y="68"/>
                  <a:pt x="76" y="68"/>
                  <a:pt x="76" y="68"/>
                </a:cubicBezTo>
                <a:close/>
                <a:moveTo>
                  <a:pt x="31" y="6"/>
                </a:moveTo>
                <a:cubicBezTo>
                  <a:pt x="24" y="6"/>
                  <a:pt x="17" y="8"/>
                  <a:pt x="10" y="11"/>
                </a:cubicBezTo>
                <a:cubicBezTo>
                  <a:pt x="10" y="72"/>
                  <a:pt x="10" y="72"/>
                  <a:pt x="10" y="72"/>
                </a:cubicBezTo>
                <a:cubicBezTo>
                  <a:pt x="17" y="69"/>
                  <a:pt x="24" y="67"/>
                  <a:pt x="31" y="68"/>
                </a:cubicBezTo>
                <a:cubicBezTo>
                  <a:pt x="38" y="68"/>
                  <a:pt x="45" y="69"/>
                  <a:pt x="51" y="72"/>
                </a:cubicBezTo>
                <a:cubicBezTo>
                  <a:pt x="51" y="11"/>
                  <a:pt x="51" y="11"/>
                  <a:pt x="51" y="11"/>
                </a:cubicBezTo>
                <a:cubicBezTo>
                  <a:pt x="45" y="8"/>
                  <a:pt x="38" y="6"/>
                  <a:pt x="31" y="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8" name="Freeform 67"/>
          <p:cNvSpPr>
            <a:spLocks noEditPoints="1"/>
          </p:cNvSpPr>
          <p:nvPr/>
        </p:nvSpPr>
        <p:spPr bwMode="auto">
          <a:xfrm>
            <a:off x="6255082" y="4067812"/>
            <a:ext cx="509588" cy="373063"/>
          </a:xfrm>
          <a:custGeom>
            <a:avLst/>
            <a:gdLst>
              <a:gd name="T0" fmla="*/ 18 w 120"/>
              <a:gd name="T1" fmla="*/ 10 h 88"/>
              <a:gd name="T2" fmla="*/ 102 w 120"/>
              <a:gd name="T3" fmla="*/ 10 h 88"/>
              <a:gd name="T4" fmla="*/ 102 w 120"/>
              <a:gd name="T5" fmla="*/ 60 h 88"/>
              <a:gd name="T6" fmla="*/ 18 w 120"/>
              <a:gd name="T7" fmla="*/ 60 h 88"/>
              <a:gd name="T8" fmla="*/ 18 w 120"/>
              <a:gd name="T9" fmla="*/ 10 h 88"/>
              <a:gd name="T10" fmla="*/ 28 w 120"/>
              <a:gd name="T11" fmla="*/ 46 h 88"/>
              <a:gd name="T12" fmla="*/ 28 w 120"/>
              <a:gd name="T13" fmla="*/ 52 h 88"/>
              <a:gd name="T14" fmla="*/ 95 w 120"/>
              <a:gd name="T15" fmla="*/ 52 h 88"/>
              <a:gd name="T16" fmla="*/ 95 w 120"/>
              <a:gd name="T17" fmla="*/ 46 h 88"/>
              <a:gd name="T18" fmla="*/ 28 w 120"/>
              <a:gd name="T19" fmla="*/ 46 h 88"/>
              <a:gd name="T20" fmla="*/ 53 w 120"/>
              <a:gd name="T21" fmla="*/ 33 h 88"/>
              <a:gd name="T22" fmla="*/ 53 w 120"/>
              <a:gd name="T23" fmla="*/ 38 h 88"/>
              <a:gd name="T24" fmla="*/ 95 w 120"/>
              <a:gd name="T25" fmla="*/ 38 h 88"/>
              <a:gd name="T26" fmla="*/ 95 w 120"/>
              <a:gd name="T27" fmla="*/ 33 h 88"/>
              <a:gd name="T28" fmla="*/ 53 w 120"/>
              <a:gd name="T29" fmla="*/ 33 h 88"/>
              <a:gd name="T30" fmla="*/ 53 w 120"/>
              <a:gd name="T31" fmla="*/ 20 h 88"/>
              <a:gd name="T32" fmla="*/ 53 w 120"/>
              <a:gd name="T33" fmla="*/ 25 h 88"/>
              <a:gd name="T34" fmla="*/ 95 w 120"/>
              <a:gd name="T35" fmla="*/ 25 h 88"/>
              <a:gd name="T36" fmla="*/ 95 w 120"/>
              <a:gd name="T37" fmla="*/ 20 h 88"/>
              <a:gd name="T38" fmla="*/ 53 w 120"/>
              <a:gd name="T39" fmla="*/ 20 h 88"/>
              <a:gd name="T40" fmla="*/ 28 w 120"/>
              <a:gd name="T41" fmla="*/ 18 h 88"/>
              <a:gd name="T42" fmla="*/ 28 w 120"/>
              <a:gd name="T43" fmla="*/ 40 h 88"/>
              <a:gd name="T44" fmla="*/ 46 w 120"/>
              <a:gd name="T45" fmla="*/ 40 h 88"/>
              <a:gd name="T46" fmla="*/ 46 w 120"/>
              <a:gd name="T47" fmla="*/ 18 h 88"/>
              <a:gd name="T48" fmla="*/ 28 w 120"/>
              <a:gd name="T49" fmla="*/ 18 h 88"/>
              <a:gd name="T50" fmla="*/ 54 w 120"/>
              <a:gd name="T51" fmla="*/ 74 h 88"/>
              <a:gd name="T52" fmla="*/ 66 w 120"/>
              <a:gd name="T53" fmla="*/ 74 h 88"/>
              <a:gd name="T54" fmla="*/ 71 w 120"/>
              <a:gd name="T55" fmla="*/ 81 h 88"/>
              <a:gd name="T56" fmla="*/ 50 w 120"/>
              <a:gd name="T57" fmla="*/ 81 h 88"/>
              <a:gd name="T58" fmla="*/ 54 w 120"/>
              <a:gd name="T59" fmla="*/ 74 h 88"/>
              <a:gd name="T60" fmla="*/ 19 w 120"/>
              <a:gd name="T61" fmla="*/ 0 h 88"/>
              <a:gd name="T62" fmla="*/ 10 w 120"/>
              <a:gd name="T63" fmla="*/ 9 h 88"/>
              <a:gd name="T64" fmla="*/ 10 w 120"/>
              <a:gd name="T65" fmla="*/ 59 h 88"/>
              <a:gd name="T66" fmla="*/ 16 w 120"/>
              <a:gd name="T67" fmla="*/ 68 h 88"/>
              <a:gd name="T68" fmla="*/ 16 w 120"/>
              <a:gd name="T69" fmla="*/ 68 h 88"/>
              <a:gd name="T70" fmla="*/ 0 w 120"/>
              <a:gd name="T71" fmla="*/ 80 h 88"/>
              <a:gd name="T72" fmla="*/ 0 w 120"/>
              <a:gd name="T73" fmla="*/ 88 h 88"/>
              <a:gd name="T74" fmla="*/ 120 w 120"/>
              <a:gd name="T75" fmla="*/ 88 h 88"/>
              <a:gd name="T76" fmla="*/ 120 w 120"/>
              <a:gd name="T77" fmla="*/ 80 h 88"/>
              <a:gd name="T78" fmla="*/ 103 w 120"/>
              <a:gd name="T79" fmla="*/ 68 h 88"/>
              <a:gd name="T80" fmla="*/ 110 w 120"/>
              <a:gd name="T81" fmla="*/ 59 h 88"/>
              <a:gd name="T82" fmla="*/ 110 w 120"/>
              <a:gd name="T83" fmla="*/ 9 h 88"/>
              <a:gd name="T84" fmla="*/ 101 w 120"/>
              <a:gd name="T85" fmla="*/ 0 h 88"/>
              <a:gd name="T86" fmla="*/ 19 w 120"/>
              <a:gd name="T87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0" h="88">
                <a:moveTo>
                  <a:pt x="18" y="10"/>
                </a:moveTo>
                <a:cubicBezTo>
                  <a:pt x="102" y="10"/>
                  <a:pt x="102" y="10"/>
                  <a:pt x="102" y="10"/>
                </a:cubicBezTo>
                <a:cubicBezTo>
                  <a:pt x="102" y="60"/>
                  <a:pt x="102" y="60"/>
                  <a:pt x="102" y="60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10"/>
                  <a:pt x="18" y="10"/>
                  <a:pt x="18" y="10"/>
                </a:cubicBezTo>
                <a:close/>
                <a:moveTo>
                  <a:pt x="28" y="46"/>
                </a:moveTo>
                <a:cubicBezTo>
                  <a:pt x="28" y="52"/>
                  <a:pt x="28" y="52"/>
                  <a:pt x="28" y="52"/>
                </a:cubicBezTo>
                <a:cubicBezTo>
                  <a:pt x="95" y="52"/>
                  <a:pt x="95" y="52"/>
                  <a:pt x="95" y="52"/>
                </a:cubicBezTo>
                <a:cubicBezTo>
                  <a:pt x="95" y="46"/>
                  <a:pt x="95" y="46"/>
                  <a:pt x="95" y="46"/>
                </a:cubicBezTo>
                <a:cubicBezTo>
                  <a:pt x="28" y="46"/>
                  <a:pt x="28" y="46"/>
                  <a:pt x="28" y="46"/>
                </a:cubicBezTo>
                <a:close/>
                <a:moveTo>
                  <a:pt x="53" y="33"/>
                </a:moveTo>
                <a:cubicBezTo>
                  <a:pt x="53" y="38"/>
                  <a:pt x="53" y="38"/>
                  <a:pt x="53" y="38"/>
                </a:cubicBezTo>
                <a:cubicBezTo>
                  <a:pt x="95" y="38"/>
                  <a:pt x="95" y="38"/>
                  <a:pt x="95" y="38"/>
                </a:cubicBezTo>
                <a:cubicBezTo>
                  <a:pt x="95" y="33"/>
                  <a:pt x="95" y="33"/>
                  <a:pt x="95" y="33"/>
                </a:cubicBezTo>
                <a:cubicBezTo>
                  <a:pt x="53" y="33"/>
                  <a:pt x="53" y="33"/>
                  <a:pt x="53" y="33"/>
                </a:cubicBezTo>
                <a:close/>
                <a:moveTo>
                  <a:pt x="53" y="20"/>
                </a:moveTo>
                <a:cubicBezTo>
                  <a:pt x="53" y="25"/>
                  <a:pt x="53" y="25"/>
                  <a:pt x="53" y="25"/>
                </a:cubicBezTo>
                <a:cubicBezTo>
                  <a:pt x="95" y="25"/>
                  <a:pt x="95" y="25"/>
                  <a:pt x="95" y="25"/>
                </a:cubicBezTo>
                <a:cubicBezTo>
                  <a:pt x="95" y="20"/>
                  <a:pt x="95" y="20"/>
                  <a:pt x="95" y="20"/>
                </a:cubicBezTo>
                <a:cubicBezTo>
                  <a:pt x="53" y="20"/>
                  <a:pt x="53" y="20"/>
                  <a:pt x="53" y="20"/>
                </a:cubicBezTo>
                <a:close/>
                <a:moveTo>
                  <a:pt x="28" y="18"/>
                </a:moveTo>
                <a:cubicBezTo>
                  <a:pt x="28" y="40"/>
                  <a:pt x="28" y="40"/>
                  <a:pt x="28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18"/>
                  <a:pt x="46" y="18"/>
                  <a:pt x="46" y="18"/>
                </a:cubicBezTo>
                <a:cubicBezTo>
                  <a:pt x="28" y="18"/>
                  <a:pt x="28" y="18"/>
                  <a:pt x="28" y="18"/>
                </a:cubicBezTo>
                <a:close/>
                <a:moveTo>
                  <a:pt x="54" y="74"/>
                </a:moveTo>
                <a:cubicBezTo>
                  <a:pt x="66" y="74"/>
                  <a:pt x="66" y="74"/>
                  <a:pt x="66" y="74"/>
                </a:cubicBezTo>
                <a:cubicBezTo>
                  <a:pt x="71" y="81"/>
                  <a:pt x="71" y="81"/>
                  <a:pt x="71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54" y="74"/>
                  <a:pt x="54" y="74"/>
                  <a:pt x="54" y="74"/>
                </a:cubicBezTo>
                <a:close/>
                <a:moveTo>
                  <a:pt x="19" y="0"/>
                </a:moveTo>
                <a:cubicBezTo>
                  <a:pt x="14" y="0"/>
                  <a:pt x="10" y="4"/>
                  <a:pt x="10" y="9"/>
                </a:cubicBezTo>
                <a:cubicBezTo>
                  <a:pt x="10" y="59"/>
                  <a:pt x="10" y="59"/>
                  <a:pt x="10" y="59"/>
                </a:cubicBezTo>
                <a:cubicBezTo>
                  <a:pt x="10" y="63"/>
                  <a:pt x="13" y="66"/>
                  <a:pt x="16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8"/>
                  <a:pt x="0" y="88"/>
                  <a:pt x="0" y="88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07" y="67"/>
                  <a:pt x="110" y="63"/>
                  <a:pt x="110" y="59"/>
                </a:cubicBezTo>
                <a:cubicBezTo>
                  <a:pt x="110" y="9"/>
                  <a:pt x="110" y="9"/>
                  <a:pt x="110" y="9"/>
                </a:cubicBezTo>
                <a:cubicBezTo>
                  <a:pt x="110" y="4"/>
                  <a:pt x="106" y="0"/>
                  <a:pt x="101" y="0"/>
                </a:cubicBezTo>
                <a:lnTo>
                  <a:pt x="1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9" name="Freeform 68"/>
          <p:cNvSpPr/>
          <p:nvPr/>
        </p:nvSpPr>
        <p:spPr bwMode="auto">
          <a:xfrm>
            <a:off x="7090107" y="3170250"/>
            <a:ext cx="471488" cy="509588"/>
          </a:xfrm>
          <a:custGeom>
            <a:avLst/>
            <a:gdLst>
              <a:gd name="T0" fmla="*/ 16 w 111"/>
              <a:gd name="T1" fmla="*/ 108 h 120"/>
              <a:gd name="T2" fmla="*/ 20 w 111"/>
              <a:gd name="T3" fmla="*/ 102 h 120"/>
              <a:gd name="T4" fmla="*/ 43 w 111"/>
              <a:gd name="T5" fmla="*/ 76 h 120"/>
              <a:gd name="T6" fmla="*/ 44 w 111"/>
              <a:gd name="T7" fmla="*/ 76 h 120"/>
              <a:gd name="T8" fmla="*/ 54 w 111"/>
              <a:gd name="T9" fmla="*/ 74 h 120"/>
              <a:gd name="T10" fmla="*/ 53 w 111"/>
              <a:gd name="T11" fmla="*/ 60 h 120"/>
              <a:gd name="T12" fmla="*/ 39 w 111"/>
              <a:gd name="T13" fmla="*/ 61 h 120"/>
              <a:gd name="T14" fmla="*/ 39 w 111"/>
              <a:gd name="T15" fmla="*/ 72 h 120"/>
              <a:gd name="T16" fmla="*/ 39 w 111"/>
              <a:gd name="T17" fmla="*/ 73 h 120"/>
              <a:gd name="T18" fmla="*/ 16 w 111"/>
              <a:gd name="T19" fmla="*/ 99 h 120"/>
              <a:gd name="T20" fmla="*/ 12 w 111"/>
              <a:gd name="T21" fmla="*/ 104 h 120"/>
              <a:gd name="T22" fmla="*/ 3 w 111"/>
              <a:gd name="T23" fmla="*/ 115 h 120"/>
              <a:gd name="T24" fmla="*/ 3 w 111"/>
              <a:gd name="T25" fmla="*/ 102 h 120"/>
              <a:gd name="T26" fmla="*/ 13 w 111"/>
              <a:gd name="T27" fmla="*/ 98 h 120"/>
              <a:gd name="T28" fmla="*/ 27 w 111"/>
              <a:gd name="T29" fmla="*/ 53 h 120"/>
              <a:gd name="T30" fmla="*/ 64 w 111"/>
              <a:gd name="T31" fmla="*/ 20 h 120"/>
              <a:gd name="T32" fmla="*/ 63 w 111"/>
              <a:gd name="T33" fmla="*/ 0 h 120"/>
              <a:gd name="T34" fmla="*/ 63 w 111"/>
              <a:gd name="T35" fmla="*/ 0 h 120"/>
              <a:gd name="T36" fmla="*/ 111 w 111"/>
              <a:gd name="T37" fmla="*/ 40 h 120"/>
              <a:gd name="T38" fmla="*/ 110 w 111"/>
              <a:gd name="T39" fmla="*/ 41 h 120"/>
              <a:gd name="T40" fmla="*/ 91 w 111"/>
              <a:gd name="T41" fmla="*/ 42 h 120"/>
              <a:gd name="T42" fmla="*/ 64 w 111"/>
              <a:gd name="T43" fmla="*/ 85 h 120"/>
              <a:gd name="T44" fmla="*/ 22 w 111"/>
              <a:gd name="T45" fmla="*/ 106 h 120"/>
              <a:gd name="T46" fmla="*/ 20 w 111"/>
              <a:gd name="T47" fmla="*/ 116 h 120"/>
              <a:gd name="T48" fmla="*/ 7 w 111"/>
              <a:gd name="T49" fmla="*/ 118 h 120"/>
              <a:gd name="T50" fmla="*/ 16 w 111"/>
              <a:gd name="T51" fmla="*/ 10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0" h="120">
                <a:moveTo>
                  <a:pt x="16" y="108"/>
                </a:moveTo>
                <a:cubicBezTo>
                  <a:pt x="20" y="102"/>
                  <a:pt x="20" y="102"/>
                  <a:pt x="20" y="102"/>
                </a:cubicBezTo>
                <a:cubicBezTo>
                  <a:pt x="43" y="76"/>
                  <a:pt x="43" y="76"/>
                  <a:pt x="43" y="76"/>
                </a:cubicBezTo>
                <a:cubicBezTo>
                  <a:pt x="43" y="76"/>
                  <a:pt x="43" y="76"/>
                  <a:pt x="44" y="76"/>
                </a:cubicBezTo>
                <a:cubicBezTo>
                  <a:pt x="47" y="78"/>
                  <a:pt x="52" y="77"/>
                  <a:pt x="54" y="74"/>
                </a:cubicBezTo>
                <a:cubicBezTo>
                  <a:pt x="58" y="70"/>
                  <a:pt x="57" y="63"/>
                  <a:pt x="53" y="60"/>
                </a:cubicBezTo>
                <a:cubicBezTo>
                  <a:pt x="49" y="56"/>
                  <a:pt x="42" y="57"/>
                  <a:pt x="39" y="61"/>
                </a:cubicBezTo>
                <a:cubicBezTo>
                  <a:pt x="36" y="64"/>
                  <a:pt x="36" y="68"/>
                  <a:pt x="39" y="72"/>
                </a:cubicBezTo>
                <a:cubicBezTo>
                  <a:pt x="39" y="72"/>
                  <a:pt x="39" y="72"/>
                  <a:pt x="39" y="73"/>
                </a:cubicBezTo>
                <a:cubicBezTo>
                  <a:pt x="16" y="99"/>
                  <a:pt x="16" y="99"/>
                  <a:pt x="16" y="99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3" y="115"/>
                  <a:pt x="3" y="115"/>
                  <a:pt x="3" y="115"/>
                </a:cubicBezTo>
                <a:cubicBezTo>
                  <a:pt x="0" y="111"/>
                  <a:pt x="0" y="106"/>
                  <a:pt x="3" y="102"/>
                </a:cubicBezTo>
                <a:cubicBezTo>
                  <a:pt x="6" y="99"/>
                  <a:pt x="9" y="98"/>
                  <a:pt x="13" y="98"/>
                </a:cubicBezTo>
                <a:cubicBezTo>
                  <a:pt x="23" y="83"/>
                  <a:pt x="26" y="68"/>
                  <a:pt x="27" y="53"/>
                </a:cubicBezTo>
                <a:cubicBezTo>
                  <a:pt x="64" y="20"/>
                  <a:pt x="64" y="20"/>
                  <a:pt x="64" y="20"/>
                </a:cubicBezTo>
                <a:cubicBezTo>
                  <a:pt x="60" y="12"/>
                  <a:pt x="59" y="5"/>
                  <a:pt x="63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111" y="40"/>
                  <a:pt x="111" y="40"/>
                  <a:pt x="111" y="40"/>
                </a:cubicBezTo>
                <a:cubicBezTo>
                  <a:pt x="110" y="40"/>
                  <a:pt x="110" y="40"/>
                  <a:pt x="110" y="41"/>
                </a:cubicBezTo>
                <a:cubicBezTo>
                  <a:pt x="106" y="45"/>
                  <a:pt x="99" y="45"/>
                  <a:pt x="91" y="42"/>
                </a:cubicBezTo>
                <a:cubicBezTo>
                  <a:pt x="64" y="85"/>
                  <a:pt x="64" y="85"/>
                  <a:pt x="64" y="85"/>
                </a:cubicBezTo>
                <a:cubicBezTo>
                  <a:pt x="49" y="87"/>
                  <a:pt x="35" y="93"/>
                  <a:pt x="22" y="106"/>
                </a:cubicBezTo>
                <a:cubicBezTo>
                  <a:pt x="23" y="109"/>
                  <a:pt x="22" y="113"/>
                  <a:pt x="20" y="116"/>
                </a:cubicBezTo>
                <a:cubicBezTo>
                  <a:pt x="16" y="119"/>
                  <a:pt x="11" y="120"/>
                  <a:pt x="7" y="118"/>
                </a:cubicBezTo>
                <a:lnTo>
                  <a:pt x="16" y="1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0" name="Freeform 69"/>
          <p:cNvSpPr>
            <a:spLocks noEditPoints="1"/>
          </p:cNvSpPr>
          <p:nvPr/>
        </p:nvSpPr>
        <p:spPr bwMode="auto">
          <a:xfrm>
            <a:off x="6318582" y="3157550"/>
            <a:ext cx="458788" cy="534988"/>
          </a:xfrm>
          <a:custGeom>
            <a:avLst/>
            <a:gdLst>
              <a:gd name="T0" fmla="*/ 59 w 108"/>
              <a:gd name="T1" fmla="*/ 93 h 126"/>
              <a:gd name="T2" fmla="*/ 85 w 108"/>
              <a:gd name="T3" fmla="*/ 93 h 126"/>
              <a:gd name="T4" fmla="*/ 87 w 108"/>
              <a:gd name="T5" fmla="*/ 125 h 126"/>
              <a:gd name="T6" fmla="*/ 58 w 108"/>
              <a:gd name="T7" fmla="*/ 125 h 126"/>
              <a:gd name="T8" fmla="*/ 59 w 108"/>
              <a:gd name="T9" fmla="*/ 93 h 126"/>
              <a:gd name="T10" fmla="*/ 44 w 108"/>
              <a:gd name="T11" fmla="*/ 64 h 126"/>
              <a:gd name="T12" fmla="*/ 44 w 108"/>
              <a:gd name="T13" fmla="*/ 125 h 126"/>
              <a:gd name="T14" fmla="*/ 31 w 108"/>
              <a:gd name="T15" fmla="*/ 125 h 126"/>
              <a:gd name="T16" fmla="*/ 31 w 108"/>
              <a:gd name="T17" fmla="*/ 64 h 126"/>
              <a:gd name="T18" fmla="*/ 44 w 108"/>
              <a:gd name="T19" fmla="*/ 64 h 126"/>
              <a:gd name="T20" fmla="*/ 27 w 108"/>
              <a:gd name="T21" fmla="*/ 12 h 126"/>
              <a:gd name="T22" fmla="*/ 15 w 108"/>
              <a:gd name="T23" fmla="*/ 12 h 126"/>
              <a:gd name="T24" fmla="*/ 14 w 108"/>
              <a:gd name="T25" fmla="*/ 12 h 126"/>
              <a:gd name="T26" fmla="*/ 16 w 108"/>
              <a:gd name="T27" fmla="*/ 3 h 126"/>
              <a:gd name="T28" fmla="*/ 17 w 108"/>
              <a:gd name="T29" fmla="*/ 3 h 126"/>
              <a:gd name="T30" fmla="*/ 17 w 108"/>
              <a:gd name="T31" fmla="*/ 3 h 126"/>
              <a:gd name="T32" fmla="*/ 24 w 108"/>
              <a:gd name="T33" fmla="*/ 3 h 126"/>
              <a:gd name="T34" fmla="*/ 25 w 108"/>
              <a:gd name="T35" fmla="*/ 3 h 126"/>
              <a:gd name="T36" fmla="*/ 25 w 108"/>
              <a:gd name="T37" fmla="*/ 3 h 126"/>
              <a:gd name="T38" fmla="*/ 28 w 108"/>
              <a:gd name="T39" fmla="*/ 12 h 126"/>
              <a:gd name="T40" fmla="*/ 27 w 108"/>
              <a:gd name="T41" fmla="*/ 12 h 126"/>
              <a:gd name="T42" fmla="*/ 1 w 108"/>
              <a:gd name="T43" fmla="*/ 57 h 126"/>
              <a:gd name="T44" fmla="*/ 13 w 108"/>
              <a:gd name="T45" fmla="*/ 18 h 126"/>
              <a:gd name="T46" fmla="*/ 28 w 108"/>
              <a:gd name="T47" fmla="*/ 18 h 126"/>
              <a:gd name="T48" fmla="*/ 43 w 108"/>
              <a:gd name="T49" fmla="*/ 56 h 126"/>
              <a:gd name="T50" fmla="*/ 28 w 108"/>
              <a:gd name="T51" fmla="*/ 56 h 126"/>
              <a:gd name="T52" fmla="*/ 14 w 108"/>
              <a:gd name="T53" fmla="*/ 57 h 126"/>
              <a:gd name="T54" fmla="*/ 1 w 108"/>
              <a:gd name="T55" fmla="*/ 57 h 126"/>
              <a:gd name="T56" fmla="*/ 13 w 108"/>
              <a:gd name="T57" fmla="*/ 64 h 126"/>
              <a:gd name="T58" fmla="*/ 13 w 108"/>
              <a:gd name="T59" fmla="*/ 125 h 126"/>
              <a:gd name="T60" fmla="*/ 0 w 108"/>
              <a:gd name="T61" fmla="*/ 125 h 126"/>
              <a:gd name="T62" fmla="*/ 0 w 108"/>
              <a:gd name="T63" fmla="*/ 64 h 126"/>
              <a:gd name="T64" fmla="*/ 13 w 108"/>
              <a:gd name="T65" fmla="*/ 64 h 126"/>
              <a:gd name="T66" fmla="*/ 28 w 108"/>
              <a:gd name="T67" fmla="*/ 64 h 126"/>
              <a:gd name="T68" fmla="*/ 28 w 108"/>
              <a:gd name="T69" fmla="*/ 126 h 126"/>
              <a:gd name="T70" fmla="*/ 16 w 108"/>
              <a:gd name="T71" fmla="*/ 126 h 126"/>
              <a:gd name="T72" fmla="*/ 16 w 108"/>
              <a:gd name="T73" fmla="*/ 64 h 126"/>
              <a:gd name="T74" fmla="*/ 28 w 108"/>
              <a:gd name="T75" fmla="*/ 64 h 126"/>
              <a:gd name="T76" fmla="*/ 66 w 108"/>
              <a:gd name="T77" fmla="*/ 48 h 126"/>
              <a:gd name="T78" fmla="*/ 78 w 108"/>
              <a:gd name="T79" fmla="*/ 48 h 126"/>
              <a:gd name="T80" fmla="*/ 73 w 108"/>
              <a:gd name="T81" fmla="*/ 0 h 126"/>
              <a:gd name="T82" fmla="*/ 66 w 108"/>
              <a:gd name="T83" fmla="*/ 48 h 126"/>
              <a:gd name="T84" fmla="*/ 68 w 108"/>
              <a:gd name="T85" fmla="*/ 47 h 126"/>
              <a:gd name="T86" fmla="*/ 70 w 108"/>
              <a:gd name="T87" fmla="*/ 5 h 126"/>
              <a:gd name="T88" fmla="*/ 71 w 108"/>
              <a:gd name="T89" fmla="*/ 47 h 126"/>
              <a:gd name="T90" fmla="*/ 68 w 108"/>
              <a:gd name="T91" fmla="*/ 47 h 126"/>
              <a:gd name="T92" fmla="*/ 60 w 108"/>
              <a:gd name="T93" fmla="*/ 91 h 126"/>
              <a:gd name="T94" fmla="*/ 85 w 108"/>
              <a:gd name="T95" fmla="*/ 91 h 126"/>
              <a:gd name="T96" fmla="*/ 79 w 108"/>
              <a:gd name="T97" fmla="*/ 51 h 126"/>
              <a:gd name="T98" fmla="*/ 66 w 108"/>
              <a:gd name="T99" fmla="*/ 51 h 126"/>
              <a:gd name="T100" fmla="*/ 60 w 108"/>
              <a:gd name="T101" fmla="*/ 91 h 126"/>
              <a:gd name="T102" fmla="*/ 64 w 108"/>
              <a:gd name="T103" fmla="*/ 88 h 126"/>
              <a:gd name="T104" fmla="*/ 68 w 108"/>
              <a:gd name="T105" fmla="*/ 53 h 126"/>
              <a:gd name="T106" fmla="*/ 72 w 108"/>
              <a:gd name="T107" fmla="*/ 53 h 126"/>
              <a:gd name="T108" fmla="*/ 72 w 108"/>
              <a:gd name="T109" fmla="*/ 88 h 126"/>
              <a:gd name="T110" fmla="*/ 64 w 108"/>
              <a:gd name="T111" fmla="*/ 8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" h="125">
                <a:moveTo>
                  <a:pt x="59" y="93"/>
                </a:moveTo>
                <a:cubicBezTo>
                  <a:pt x="68" y="93"/>
                  <a:pt x="77" y="93"/>
                  <a:pt x="85" y="93"/>
                </a:cubicBezTo>
                <a:cubicBezTo>
                  <a:pt x="87" y="104"/>
                  <a:pt x="87" y="115"/>
                  <a:pt x="87" y="125"/>
                </a:cubicBezTo>
                <a:cubicBezTo>
                  <a:pt x="58" y="125"/>
                  <a:pt x="58" y="125"/>
                  <a:pt x="58" y="125"/>
                </a:cubicBezTo>
                <a:cubicBezTo>
                  <a:pt x="57" y="115"/>
                  <a:pt x="58" y="104"/>
                  <a:pt x="59" y="93"/>
                </a:cubicBezTo>
                <a:close/>
                <a:moveTo>
                  <a:pt x="44" y="64"/>
                </a:moveTo>
                <a:cubicBezTo>
                  <a:pt x="44" y="125"/>
                  <a:pt x="44" y="125"/>
                  <a:pt x="44" y="125"/>
                </a:cubicBezTo>
                <a:cubicBezTo>
                  <a:pt x="31" y="125"/>
                  <a:pt x="31" y="125"/>
                  <a:pt x="31" y="125"/>
                </a:cubicBezTo>
                <a:cubicBezTo>
                  <a:pt x="31" y="64"/>
                  <a:pt x="31" y="64"/>
                  <a:pt x="31" y="64"/>
                </a:cubicBezTo>
                <a:cubicBezTo>
                  <a:pt x="44" y="64"/>
                  <a:pt x="44" y="64"/>
                  <a:pt x="44" y="64"/>
                </a:cubicBezTo>
                <a:close/>
                <a:moveTo>
                  <a:pt x="27" y="12"/>
                </a:moveTo>
                <a:cubicBezTo>
                  <a:pt x="15" y="12"/>
                  <a:pt x="15" y="12"/>
                  <a:pt x="15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8" y="12"/>
                  <a:pt x="28" y="12"/>
                  <a:pt x="28" y="12"/>
                </a:cubicBezTo>
                <a:cubicBezTo>
                  <a:pt x="27" y="12"/>
                  <a:pt x="27" y="12"/>
                  <a:pt x="27" y="12"/>
                </a:cubicBezTo>
                <a:close/>
                <a:moveTo>
                  <a:pt x="1" y="57"/>
                </a:moveTo>
                <a:cubicBezTo>
                  <a:pt x="13" y="18"/>
                  <a:pt x="13" y="18"/>
                  <a:pt x="13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33" y="31"/>
                  <a:pt x="38" y="43"/>
                  <a:pt x="43" y="56"/>
                </a:cubicBezTo>
                <a:cubicBezTo>
                  <a:pt x="38" y="60"/>
                  <a:pt x="33" y="60"/>
                  <a:pt x="28" y="56"/>
                </a:cubicBezTo>
                <a:cubicBezTo>
                  <a:pt x="23" y="60"/>
                  <a:pt x="18" y="60"/>
                  <a:pt x="14" y="57"/>
                </a:cubicBezTo>
                <a:cubicBezTo>
                  <a:pt x="8" y="60"/>
                  <a:pt x="4" y="60"/>
                  <a:pt x="1" y="57"/>
                </a:cubicBezTo>
                <a:close/>
                <a:moveTo>
                  <a:pt x="13" y="64"/>
                </a:moveTo>
                <a:cubicBezTo>
                  <a:pt x="13" y="125"/>
                  <a:pt x="13" y="125"/>
                  <a:pt x="13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64"/>
                  <a:pt x="0" y="64"/>
                  <a:pt x="0" y="64"/>
                </a:cubicBezTo>
                <a:cubicBezTo>
                  <a:pt x="13" y="64"/>
                  <a:pt x="13" y="64"/>
                  <a:pt x="13" y="64"/>
                </a:cubicBezTo>
                <a:close/>
                <a:moveTo>
                  <a:pt x="28" y="64"/>
                </a:moveTo>
                <a:cubicBezTo>
                  <a:pt x="28" y="126"/>
                  <a:pt x="28" y="126"/>
                  <a:pt x="28" y="126"/>
                </a:cubicBezTo>
                <a:cubicBezTo>
                  <a:pt x="16" y="126"/>
                  <a:pt x="16" y="126"/>
                  <a:pt x="16" y="126"/>
                </a:cubicBezTo>
                <a:cubicBezTo>
                  <a:pt x="16" y="64"/>
                  <a:pt x="16" y="64"/>
                  <a:pt x="16" y="64"/>
                </a:cubicBezTo>
                <a:cubicBezTo>
                  <a:pt x="28" y="64"/>
                  <a:pt x="28" y="64"/>
                  <a:pt x="28" y="64"/>
                </a:cubicBezTo>
                <a:close/>
                <a:moveTo>
                  <a:pt x="66" y="48"/>
                </a:moveTo>
                <a:cubicBezTo>
                  <a:pt x="70" y="48"/>
                  <a:pt x="74" y="48"/>
                  <a:pt x="78" y="48"/>
                </a:cubicBezTo>
                <a:cubicBezTo>
                  <a:pt x="108" y="28"/>
                  <a:pt x="69" y="11"/>
                  <a:pt x="73" y="0"/>
                </a:cubicBezTo>
                <a:cubicBezTo>
                  <a:pt x="61" y="6"/>
                  <a:pt x="38" y="27"/>
                  <a:pt x="66" y="48"/>
                </a:cubicBezTo>
                <a:close/>
                <a:moveTo>
                  <a:pt x="68" y="47"/>
                </a:moveTo>
                <a:cubicBezTo>
                  <a:pt x="49" y="29"/>
                  <a:pt x="56" y="16"/>
                  <a:pt x="70" y="5"/>
                </a:cubicBezTo>
                <a:cubicBezTo>
                  <a:pt x="59" y="18"/>
                  <a:pt x="58" y="32"/>
                  <a:pt x="71" y="47"/>
                </a:cubicBezTo>
                <a:cubicBezTo>
                  <a:pt x="70" y="47"/>
                  <a:pt x="69" y="47"/>
                  <a:pt x="68" y="47"/>
                </a:cubicBezTo>
                <a:close/>
                <a:moveTo>
                  <a:pt x="60" y="91"/>
                </a:moveTo>
                <a:cubicBezTo>
                  <a:pt x="85" y="91"/>
                  <a:pt x="85" y="91"/>
                  <a:pt x="85" y="91"/>
                </a:cubicBezTo>
                <a:cubicBezTo>
                  <a:pt x="79" y="51"/>
                  <a:pt x="79" y="51"/>
                  <a:pt x="79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0" y="91"/>
                  <a:pt x="60" y="91"/>
                  <a:pt x="60" y="91"/>
                </a:cubicBezTo>
                <a:close/>
                <a:moveTo>
                  <a:pt x="64" y="88"/>
                </a:moveTo>
                <a:cubicBezTo>
                  <a:pt x="68" y="53"/>
                  <a:pt x="68" y="53"/>
                  <a:pt x="68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88"/>
                  <a:pt x="72" y="88"/>
                  <a:pt x="72" y="88"/>
                </a:cubicBezTo>
                <a:lnTo>
                  <a:pt x="64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1" name="Freeform 70"/>
          <p:cNvSpPr>
            <a:spLocks noEditPoints="1"/>
          </p:cNvSpPr>
          <p:nvPr/>
        </p:nvSpPr>
        <p:spPr bwMode="auto">
          <a:xfrm>
            <a:off x="5526419" y="4761887"/>
            <a:ext cx="363538" cy="509588"/>
          </a:xfrm>
          <a:custGeom>
            <a:avLst/>
            <a:gdLst>
              <a:gd name="T0" fmla="*/ 52 w 86"/>
              <a:gd name="T1" fmla="*/ 60 h 120"/>
              <a:gd name="T2" fmla="*/ 71 w 86"/>
              <a:gd name="T3" fmla="*/ 82 h 120"/>
              <a:gd name="T4" fmla="*/ 85 w 86"/>
              <a:gd name="T5" fmla="*/ 93 h 120"/>
              <a:gd name="T6" fmla="*/ 85 w 86"/>
              <a:gd name="T7" fmla="*/ 101 h 120"/>
              <a:gd name="T8" fmla="*/ 82 w 86"/>
              <a:gd name="T9" fmla="*/ 109 h 120"/>
              <a:gd name="T10" fmla="*/ 69 w 86"/>
              <a:gd name="T11" fmla="*/ 117 h 120"/>
              <a:gd name="T12" fmla="*/ 53 w 86"/>
              <a:gd name="T13" fmla="*/ 97 h 120"/>
              <a:gd name="T14" fmla="*/ 52 w 86"/>
              <a:gd name="T15" fmla="*/ 93 h 120"/>
              <a:gd name="T16" fmla="*/ 44 w 86"/>
              <a:gd name="T17" fmla="*/ 70 h 120"/>
              <a:gd name="T18" fmla="*/ 45 w 86"/>
              <a:gd name="T19" fmla="*/ 68 h 120"/>
              <a:gd name="T20" fmla="*/ 42 w 86"/>
              <a:gd name="T21" fmla="*/ 66 h 120"/>
              <a:gd name="T22" fmla="*/ 37 w 86"/>
              <a:gd name="T23" fmla="*/ 72 h 120"/>
              <a:gd name="T24" fmla="*/ 38 w 86"/>
              <a:gd name="T25" fmla="*/ 73 h 120"/>
              <a:gd name="T26" fmla="*/ 33 w 86"/>
              <a:gd name="T27" fmla="*/ 84 h 120"/>
              <a:gd name="T28" fmla="*/ 28 w 86"/>
              <a:gd name="T29" fmla="*/ 100 h 120"/>
              <a:gd name="T30" fmla="*/ 27 w 86"/>
              <a:gd name="T31" fmla="*/ 102 h 120"/>
              <a:gd name="T32" fmla="*/ 27 w 86"/>
              <a:gd name="T33" fmla="*/ 106 h 120"/>
              <a:gd name="T34" fmla="*/ 12 w 86"/>
              <a:gd name="T35" fmla="*/ 118 h 120"/>
              <a:gd name="T36" fmla="*/ 2 w 86"/>
              <a:gd name="T37" fmla="*/ 102 h 120"/>
              <a:gd name="T38" fmla="*/ 2 w 86"/>
              <a:gd name="T39" fmla="*/ 101 h 120"/>
              <a:gd name="T40" fmla="*/ 10 w 86"/>
              <a:gd name="T41" fmla="*/ 80 h 120"/>
              <a:gd name="T42" fmla="*/ 26 w 86"/>
              <a:gd name="T43" fmla="*/ 74 h 120"/>
              <a:gd name="T44" fmla="*/ 29 w 86"/>
              <a:gd name="T45" fmla="*/ 68 h 120"/>
              <a:gd name="T46" fmla="*/ 32 w 86"/>
              <a:gd name="T47" fmla="*/ 63 h 120"/>
              <a:gd name="T48" fmla="*/ 33 w 86"/>
              <a:gd name="T49" fmla="*/ 65 h 120"/>
              <a:gd name="T50" fmla="*/ 34 w 86"/>
              <a:gd name="T51" fmla="*/ 61 h 120"/>
              <a:gd name="T52" fmla="*/ 25 w 86"/>
              <a:gd name="T53" fmla="*/ 0 h 120"/>
              <a:gd name="T54" fmla="*/ 42 w 86"/>
              <a:gd name="T55" fmla="*/ 41 h 120"/>
              <a:gd name="T56" fmla="*/ 58 w 86"/>
              <a:gd name="T57" fmla="*/ 0 h 120"/>
              <a:gd name="T58" fmla="*/ 49 w 86"/>
              <a:gd name="T59" fmla="*/ 57 h 120"/>
              <a:gd name="T60" fmla="*/ 51 w 86"/>
              <a:gd name="T61" fmla="*/ 62 h 120"/>
              <a:gd name="T62" fmla="*/ 52 w 86"/>
              <a:gd name="T63" fmla="*/ 60 h 120"/>
              <a:gd name="T64" fmla="*/ 18 w 86"/>
              <a:gd name="T65" fmla="*/ 98 h 120"/>
              <a:gd name="T66" fmla="*/ 22 w 86"/>
              <a:gd name="T67" fmla="*/ 84 h 120"/>
              <a:gd name="T68" fmla="*/ 17 w 86"/>
              <a:gd name="T69" fmla="*/ 86 h 120"/>
              <a:gd name="T70" fmla="*/ 12 w 86"/>
              <a:gd name="T71" fmla="*/ 102 h 120"/>
              <a:gd name="T72" fmla="*/ 12 w 86"/>
              <a:gd name="T73" fmla="*/ 103 h 120"/>
              <a:gd name="T74" fmla="*/ 14 w 86"/>
              <a:gd name="T75" fmla="*/ 108 h 120"/>
              <a:gd name="T76" fmla="*/ 17 w 86"/>
              <a:gd name="T77" fmla="*/ 104 h 120"/>
              <a:gd name="T78" fmla="*/ 18 w 86"/>
              <a:gd name="T79" fmla="*/ 101 h 120"/>
              <a:gd name="T80" fmla="*/ 18 w 86"/>
              <a:gd name="T81" fmla="*/ 98 h 120"/>
              <a:gd name="T82" fmla="*/ 62 w 86"/>
              <a:gd name="T83" fmla="*/ 95 h 120"/>
              <a:gd name="T84" fmla="*/ 69 w 86"/>
              <a:gd name="T85" fmla="*/ 107 h 120"/>
              <a:gd name="T86" fmla="*/ 74 w 86"/>
              <a:gd name="T87" fmla="*/ 103 h 120"/>
              <a:gd name="T88" fmla="*/ 76 w 86"/>
              <a:gd name="T89" fmla="*/ 100 h 120"/>
              <a:gd name="T90" fmla="*/ 76 w 86"/>
              <a:gd name="T91" fmla="*/ 96 h 120"/>
              <a:gd name="T92" fmla="*/ 62 w 86"/>
              <a:gd name="T93" fmla="*/ 9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120">
                <a:moveTo>
                  <a:pt x="52" y="60"/>
                </a:moveTo>
                <a:cubicBezTo>
                  <a:pt x="58" y="72"/>
                  <a:pt x="57" y="78"/>
                  <a:pt x="71" y="82"/>
                </a:cubicBezTo>
                <a:cubicBezTo>
                  <a:pt x="78" y="84"/>
                  <a:pt x="83" y="88"/>
                  <a:pt x="85" y="93"/>
                </a:cubicBezTo>
                <a:cubicBezTo>
                  <a:pt x="86" y="96"/>
                  <a:pt x="86" y="99"/>
                  <a:pt x="85" y="101"/>
                </a:cubicBezTo>
                <a:cubicBezTo>
                  <a:pt x="85" y="104"/>
                  <a:pt x="84" y="107"/>
                  <a:pt x="82" y="109"/>
                </a:cubicBezTo>
                <a:cubicBezTo>
                  <a:pt x="79" y="113"/>
                  <a:pt x="74" y="116"/>
                  <a:pt x="69" y="117"/>
                </a:cubicBezTo>
                <a:cubicBezTo>
                  <a:pt x="56" y="117"/>
                  <a:pt x="54" y="106"/>
                  <a:pt x="53" y="97"/>
                </a:cubicBezTo>
                <a:cubicBezTo>
                  <a:pt x="53" y="96"/>
                  <a:pt x="52" y="94"/>
                  <a:pt x="52" y="93"/>
                </a:cubicBezTo>
                <a:cubicBezTo>
                  <a:pt x="50" y="85"/>
                  <a:pt x="48" y="77"/>
                  <a:pt x="44" y="70"/>
                </a:cubicBezTo>
                <a:cubicBezTo>
                  <a:pt x="45" y="68"/>
                  <a:pt x="45" y="68"/>
                  <a:pt x="45" y="68"/>
                </a:cubicBezTo>
                <a:cubicBezTo>
                  <a:pt x="44" y="68"/>
                  <a:pt x="43" y="67"/>
                  <a:pt x="42" y="66"/>
                </a:cubicBezTo>
                <a:cubicBezTo>
                  <a:pt x="37" y="72"/>
                  <a:pt x="37" y="72"/>
                  <a:pt x="37" y="72"/>
                </a:cubicBezTo>
                <a:cubicBezTo>
                  <a:pt x="38" y="73"/>
                  <a:pt x="38" y="73"/>
                  <a:pt x="38" y="73"/>
                </a:cubicBezTo>
                <a:cubicBezTo>
                  <a:pt x="36" y="77"/>
                  <a:pt x="35" y="79"/>
                  <a:pt x="33" y="84"/>
                </a:cubicBezTo>
                <a:cubicBezTo>
                  <a:pt x="31" y="89"/>
                  <a:pt x="29" y="94"/>
                  <a:pt x="28" y="100"/>
                </a:cubicBezTo>
                <a:cubicBezTo>
                  <a:pt x="28" y="101"/>
                  <a:pt x="28" y="102"/>
                  <a:pt x="27" y="102"/>
                </a:cubicBezTo>
                <a:cubicBezTo>
                  <a:pt x="27" y="103"/>
                  <a:pt x="27" y="104"/>
                  <a:pt x="27" y="106"/>
                </a:cubicBezTo>
                <a:cubicBezTo>
                  <a:pt x="26" y="113"/>
                  <a:pt x="23" y="120"/>
                  <a:pt x="12" y="118"/>
                </a:cubicBezTo>
                <a:cubicBezTo>
                  <a:pt x="0" y="116"/>
                  <a:pt x="1" y="111"/>
                  <a:pt x="2" y="102"/>
                </a:cubicBezTo>
                <a:cubicBezTo>
                  <a:pt x="2" y="102"/>
                  <a:pt x="2" y="101"/>
                  <a:pt x="2" y="101"/>
                </a:cubicBezTo>
                <a:cubicBezTo>
                  <a:pt x="3" y="92"/>
                  <a:pt x="5" y="84"/>
                  <a:pt x="10" y="80"/>
                </a:cubicBezTo>
                <a:cubicBezTo>
                  <a:pt x="14" y="75"/>
                  <a:pt x="19" y="73"/>
                  <a:pt x="26" y="74"/>
                </a:cubicBezTo>
                <a:cubicBezTo>
                  <a:pt x="27" y="73"/>
                  <a:pt x="28" y="70"/>
                  <a:pt x="29" y="68"/>
                </a:cubicBezTo>
                <a:cubicBezTo>
                  <a:pt x="30" y="66"/>
                  <a:pt x="31" y="64"/>
                  <a:pt x="32" y="63"/>
                </a:cubicBezTo>
                <a:cubicBezTo>
                  <a:pt x="33" y="65"/>
                  <a:pt x="33" y="65"/>
                  <a:pt x="33" y="65"/>
                </a:cubicBezTo>
                <a:cubicBezTo>
                  <a:pt x="34" y="61"/>
                  <a:pt x="34" y="61"/>
                  <a:pt x="34" y="61"/>
                </a:cubicBezTo>
                <a:cubicBezTo>
                  <a:pt x="23" y="31"/>
                  <a:pt x="16" y="6"/>
                  <a:pt x="25" y="0"/>
                </a:cubicBezTo>
                <a:cubicBezTo>
                  <a:pt x="31" y="13"/>
                  <a:pt x="37" y="27"/>
                  <a:pt x="42" y="41"/>
                </a:cubicBezTo>
                <a:cubicBezTo>
                  <a:pt x="58" y="0"/>
                  <a:pt x="58" y="0"/>
                  <a:pt x="58" y="0"/>
                </a:cubicBezTo>
                <a:cubicBezTo>
                  <a:pt x="64" y="12"/>
                  <a:pt x="58" y="33"/>
                  <a:pt x="49" y="57"/>
                </a:cubicBezTo>
                <a:cubicBezTo>
                  <a:pt x="49" y="59"/>
                  <a:pt x="50" y="60"/>
                  <a:pt x="51" y="62"/>
                </a:cubicBezTo>
                <a:cubicBezTo>
                  <a:pt x="52" y="60"/>
                  <a:pt x="52" y="60"/>
                  <a:pt x="52" y="60"/>
                </a:cubicBezTo>
                <a:close/>
                <a:moveTo>
                  <a:pt x="18" y="98"/>
                </a:moveTo>
                <a:cubicBezTo>
                  <a:pt x="19" y="93"/>
                  <a:pt x="21" y="88"/>
                  <a:pt x="22" y="84"/>
                </a:cubicBezTo>
                <a:cubicBezTo>
                  <a:pt x="20" y="84"/>
                  <a:pt x="18" y="85"/>
                  <a:pt x="17" y="86"/>
                </a:cubicBezTo>
                <a:cubicBezTo>
                  <a:pt x="14" y="89"/>
                  <a:pt x="13" y="95"/>
                  <a:pt x="12" y="102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6"/>
                  <a:pt x="11" y="108"/>
                  <a:pt x="14" y="108"/>
                </a:cubicBezTo>
                <a:cubicBezTo>
                  <a:pt x="16" y="109"/>
                  <a:pt x="17" y="107"/>
                  <a:pt x="17" y="104"/>
                </a:cubicBezTo>
                <a:cubicBezTo>
                  <a:pt x="18" y="103"/>
                  <a:pt x="18" y="102"/>
                  <a:pt x="18" y="101"/>
                </a:cubicBezTo>
                <a:cubicBezTo>
                  <a:pt x="18" y="100"/>
                  <a:pt x="18" y="99"/>
                  <a:pt x="18" y="98"/>
                </a:cubicBezTo>
                <a:close/>
                <a:moveTo>
                  <a:pt x="62" y="95"/>
                </a:moveTo>
                <a:cubicBezTo>
                  <a:pt x="63" y="100"/>
                  <a:pt x="64" y="107"/>
                  <a:pt x="69" y="107"/>
                </a:cubicBezTo>
                <a:cubicBezTo>
                  <a:pt x="71" y="107"/>
                  <a:pt x="73" y="105"/>
                  <a:pt x="74" y="103"/>
                </a:cubicBezTo>
                <a:cubicBezTo>
                  <a:pt x="75" y="102"/>
                  <a:pt x="76" y="101"/>
                  <a:pt x="76" y="100"/>
                </a:cubicBezTo>
                <a:cubicBezTo>
                  <a:pt x="76" y="99"/>
                  <a:pt x="76" y="98"/>
                  <a:pt x="76" y="96"/>
                </a:cubicBezTo>
                <a:cubicBezTo>
                  <a:pt x="74" y="92"/>
                  <a:pt x="61" y="84"/>
                  <a:pt x="62" y="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2" name="Freeform 71"/>
          <p:cNvSpPr>
            <a:spLocks noEditPoints="1"/>
          </p:cNvSpPr>
          <p:nvPr/>
        </p:nvSpPr>
        <p:spPr bwMode="auto">
          <a:xfrm>
            <a:off x="2308557" y="4007487"/>
            <a:ext cx="360363" cy="493713"/>
          </a:xfrm>
          <a:custGeom>
            <a:avLst/>
            <a:gdLst>
              <a:gd name="T0" fmla="*/ 31 w 85"/>
              <a:gd name="T1" fmla="*/ 26 h 116"/>
              <a:gd name="T2" fmla="*/ 51 w 85"/>
              <a:gd name="T3" fmla="*/ 28 h 116"/>
              <a:gd name="T4" fmla="*/ 52 w 85"/>
              <a:gd name="T5" fmla="*/ 31 h 116"/>
              <a:gd name="T6" fmla="*/ 45 w 85"/>
              <a:gd name="T7" fmla="*/ 48 h 116"/>
              <a:gd name="T8" fmla="*/ 31 w 85"/>
              <a:gd name="T9" fmla="*/ 55 h 116"/>
              <a:gd name="T10" fmla="*/ 31 w 85"/>
              <a:gd name="T11" fmla="*/ 48 h 116"/>
              <a:gd name="T12" fmla="*/ 35 w 85"/>
              <a:gd name="T13" fmla="*/ 40 h 116"/>
              <a:gd name="T14" fmla="*/ 31 w 85"/>
              <a:gd name="T15" fmla="*/ 31 h 116"/>
              <a:gd name="T16" fmla="*/ 31 w 85"/>
              <a:gd name="T17" fmla="*/ 26 h 116"/>
              <a:gd name="T18" fmla="*/ 26 w 85"/>
              <a:gd name="T19" fmla="*/ 14 h 116"/>
              <a:gd name="T20" fmla="*/ 28 w 85"/>
              <a:gd name="T21" fmla="*/ 6 h 116"/>
              <a:gd name="T22" fmla="*/ 35 w 85"/>
              <a:gd name="T23" fmla="*/ 2 h 116"/>
              <a:gd name="T24" fmla="*/ 43 w 85"/>
              <a:gd name="T25" fmla="*/ 3 h 116"/>
              <a:gd name="T26" fmla="*/ 51 w 85"/>
              <a:gd name="T27" fmla="*/ 6 h 116"/>
              <a:gd name="T28" fmla="*/ 61 w 85"/>
              <a:gd name="T29" fmla="*/ 10 h 116"/>
              <a:gd name="T30" fmla="*/ 72 w 85"/>
              <a:gd name="T31" fmla="*/ 11 h 116"/>
              <a:gd name="T32" fmla="*/ 72 w 85"/>
              <a:gd name="T33" fmla="*/ 11 h 116"/>
              <a:gd name="T34" fmla="*/ 79 w 85"/>
              <a:gd name="T35" fmla="*/ 1 h 116"/>
              <a:gd name="T36" fmla="*/ 79 w 85"/>
              <a:gd name="T37" fmla="*/ 0 h 116"/>
              <a:gd name="T38" fmla="*/ 81 w 85"/>
              <a:gd name="T39" fmla="*/ 0 h 116"/>
              <a:gd name="T40" fmla="*/ 83 w 85"/>
              <a:gd name="T41" fmla="*/ 1 h 116"/>
              <a:gd name="T42" fmla="*/ 85 w 85"/>
              <a:gd name="T43" fmla="*/ 2 h 116"/>
              <a:gd name="T44" fmla="*/ 85 w 85"/>
              <a:gd name="T45" fmla="*/ 3 h 116"/>
              <a:gd name="T46" fmla="*/ 74 w 85"/>
              <a:gd name="T47" fmla="*/ 16 h 116"/>
              <a:gd name="T48" fmla="*/ 59 w 85"/>
              <a:gd name="T49" fmla="*/ 16 h 116"/>
              <a:gd name="T50" fmla="*/ 54 w 85"/>
              <a:gd name="T51" fmla="*/ 14 h 116"/>
              <a:gd name="T52" fmla="*/ 49 w 85"/>
              <a:gd name="T53" fmla="*/ 12 h 116"/>
              <a:gd name="T54" fmla="*/ 49 w 85"/>
              <a:gd name="T55" fmla="*/ 12 h 116"/>
              <a:gd name="T56" fmla="*/ 49 w 85"/>
              <a:gd name="T57" fmla="*/ 12 h 116"/>
              <a:gd name="T58" fmla="*/ 49 w 85"/>
              <a:gd name="T59" fmla="*/ 12 h 116"/>
              <a:gd name="T60" fmla="*/ 35 w 85"/>
              <a:gd name="T61" fmla="*/ 8 h 116"/>
              <a:gd name="T62" fmla="*/ 33 w 85"/>
              <a:gd name="T63" fmla="*/ 10 h 116"/>
              <a:gd name="T64" fmla="*/ 32 w 85"/>
              <a:gd name="T65" fmla="*/ 14 h 116"/>
              <a:gd name="T66" fmla="*/ 33 w 85"/>
              <a:gd name="T67" fmla="*/ 14 h 116"/>
              <a:gd name="T68" fmla="*/ 35 w 85"/>
              <a:gd name="T69" fmla="*/ 24 h 116"/>
              <a:gd name="T70" fmla="*/ 23 w 85"/>
              <a:gd name="T71" fmla="*/ 24 h 116"/>
              <a:gd name="T72" fmla="*/ 24 w 85"/>
              <a:gd name="T73" fmla="*/ 14 h 116"/>
              <a:gd name="T74" fmla="*/ 26 w 85"/>
              <a:gd name="T75" fmla="*/ 14 h 116"/>
              <a:gd name="T76" fmla="*/ 59 w 85"/>
              <a:gd name="T77" fmla="*/ 30 h 116"/>
              <a:gd name="T78" fmla="*/ 56 w 85"/>
              <a:gd name="T79" fmla="*/ 29 h 116"/>
              <a:gd name="T80" fmla="*/ 56 w 85"/>
              <a:gd name="T81" fmla="*/ 31 h 116"/>
              <a:gd name="T82" fmla="*/ 48 w 85"/>
              <a:gd name="T83" fmla="*/ 52 h 116"/>
              <a:gd name="T84" fmla="*/ 29 w 85"/>
              <a:gd name="T85" fmla="*/ 60 h 116"/>
              <a:gd name="T86" fmla="*/ 10 w 85"/>
              <a:gd name="T87" fmla="*/ 52 h 116"/>
              <a:gd name="T88" fmla="*/ 3 w 85"/>
              <a:gd name="T89" fmla="*/ 31 h 116"/>
              <a:gd name="T90" fmla="*/ 3 w 85"/>
              <a:gd name="T91" fmla="*/ 29 h 116"/>
              <a:gd name="T92" fmla="*/ 0 w 85"/>
              <a:gd name="T93" fmla="*/ 30 h 116"/>
              <a:gd name="T94" fmla="*/ 0 w 85"/>
              <a:gd name="T95" fmla="*/ 87 h 116"/>
              <a:gd name="T96" fmla="*/ 29 w 85"/>
              <a:gd name="T97" fmla="*/ 116 h 116"/>
              <a:gd name="T98" fmla="*/ 29 w 85"/>
              <a:gd name="T99" fmla="*/ 116 h 116"/>
              <a:gd name="T100" fmla="*/ 59 w 85"/>
              <a:gd name="T101" fmla="*/ 87 h 116"/>
              <a:gd name="T102" fmla="*/ 59 w 85"/>
              <a:gd name="T103" fmla="*/ 30 h 116"/>
              <a:gd name="T104" fmla="*/ 8 w 85"/>
              <a:gd name="T105" fmla="*/ 28 h 116"/>
              <a:gd name="T106" fmla="*/ 27 w 85"/>
              <a:gd name="T107" fmla="*/ 26 h 116"/>
              <a:gd name="T108" fmla="*/ 27 w 85"/>
              <a:gd name="T109" fmla="*/ 31 h 116"/>
              <a:gd name="T110" fmla="*/ 24 w 85"/>
              <a:gd name="T111" fmla="*/ 40 h 116"/>
              <a:gd name="T112" fmla="*/ 27 w 85"/>
              <a:gd name="T113" fmla="*/ 48 h 116"/>
              <a:gd name="T114" fmla="*/ 27 w 85"/>
              <a:gd name="T115" fmla="*/ 55 h 116"/>
              <a:gd name="T116" fmla="*/ 14 w 85"/>
              <a:gd name="T117" fmla="*/ 48 h 116"/>
              <a:gd name="T118" fmla="*/ 7 w 85"/>
              <a:gd name="T119" fmla="*/ 31 h 116"/>
              <a:gd name="T120" fmla="*/ 8 w 85"/>
              <a:gd name="T121" fmla="*/ 28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5" h="115">
                <a:moveTo>
                  <a:pt x="31" y="26"/>
                </a:moveTo>
                <a:cubicBezTo>
                  <a:pt x="38" y="26"/>
                  <a:pt x="45" y="27"/>
                  <a:pt x="51" y="28"/>
                </a:cubicBezTo>
                <a:cubicBezTo>
                  <a:pt x="52" y="29"/>
                  <a:pt x="52" y="30"/>
                  <a:pt x="52" y="31"/>
                </a:cubicBezTo>
                <a:cubicBezTo>
                  <a:pt x="52" y="38"/>
                  <a:pt x="49" y="44"/>
                  <a:pt x="45" y="48"/>
                </a:cubicBezTo>
                <a:cubicBezTo>
                  <a:pt x="42" y="52"/>
                  <a:pt x="37" y="55"/>
                  <a:pt x="31" y="55"/>
                </a:cubicBezTo>
                <a:cubicBezTo>
                  <a:pt x="31" y="48"/>
                  <a:pt x="31" y="48"/>
                  <a:pt x="31" y="48"/>
                </a:cubicBezTo>
                <a:cubicBezTo>
                  <a:pt x="33" y="47"/>
                  <a:pt x="35" y="44"/>
                  <a:pt x="35" y="40"/>
                </a:cubicBezTo>
                <a:cubicBezTo>
                  <a:pt x="35" y="36"/>
                  <a:pt x="33" y="32"/>
                  <a:pt x="31" y="31"/>
                </a:cubicBezTo>
                <a:cubicBezTo>
                  <a:pt x="31" y="26"/>
                  <a:pt x="31" y="26"/>
                  <a:pt x="31" y="26"/>
                </a:cubicBezTo>
                <a:close/>
                <a:moveTo>
                  <a:pt x="26" y="14"/>
                </a:moveTo>
                <a:cubicBezTo>
                  <a:pt x="26" y="11"/>
                  <a:pt x="27" y="8"/>
                  <a:pt x="28" y="6"/>
                </a:cubicBezTo>
                <a:cubicBezTo>
                  <a:pt x="29" y="4"/>
                  <a:pt x="32" y="2"/>
                  <a:pt x="35" y="2"/>
                </a:cubicBezTo>
                <a:cubicBezTo>
                  <a:pt x="37" y="2"/>
                  <a:pt x="40" y="2"/>
                  <a:pt x="43" y="3"/>
                </a:cubicBezTo>
                <a:cubicBezTo>
                  <a:pt x="45" y="4"/>
                  <a:pt x="48" y="5"/>
                  <a:pt x="51" y="6"/>
                </a:cubicBezTo>
                <a:cubicBezTo>
                  <a:pt x="54" y="8"/>
                  <a:pt x="58" y="9"/>
                  <a:pt x="61" y="10"/>
                </a:cubicBezTo>
                <a:cubicBezTo>
                  <a:pt x="65" y="11"/>
                  <a:pt x="69" y="12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75" y="10"/>
                  <a:pt x="77" y="7"/>
                  <a:pt x="79" y="1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3" y="1"/>
                  <a:pt x="83" y="1"/>
                  <a:pt x="83" y="1"/>
                </a:cubicBezTo>
                <a:cubicBezTo>
                  <a:pt x="85" y="2"/>
                  <a:pt x="85" y="2"/>
                  <a:pt x="85" y="2"/>
                </a:cubicBezTo>
                <a:cubicBezTo>
                  <a:pt x="85" y="3"/>
                  <a:pt x="85" y="3"/>
                  <a:pt x="85" y="3"/>
                </a:cubicBezTo>
                <a:cubicBezTo>
                  <a:pt x="82" y="11"/>
                  <a:pt x="79" y="15"/>
                  <a:pt x="74" y="16"/>
                </a:cubicBezTo>
                <a:cubicBezTo>
                  <a:pt x="70" y="18"/>
                  <a:pt x="64" y="17"/>
                  <a:pt x="59" y="16"/>
                </a:cubicBezTo>
                <a:cubicBezTo>
                  <a:pt x="57" y="15"/>
                  <a:pt x="56" y="15"/>
                  <a:pt x="54" y="14"/>
                </a:cubicBezTo>
                <a:cubicBezTo>
                  <a:pt x="52" y="13"/>
                  <a:pt x="50" y="13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3" y="10"/>
                  <a:pt x="39" y="8"/>
                  <a:pt x="35" y="8"/>
                </a:cubicBezTo>
                <a:cubicBezTo>
                  <a:pt x="34" y="8"/>
                  <a:pt x="33" y="9"/>
                  <a:pt x="33" y="10"/>
                </a:cubicBezTo>
                <a:cubicBezTo>
                  <a:pt x="32" y="11"/>
                  <a:pt x="32" y="12"/>
                  <a:pt x="32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5" y="24"/>
                  <a:pt x="35" y="24"/>
                  <a:pt x="35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4" y="14"/>
                  <a:pt x="24" y="14"/>
                  <a:pt x="24" y="14"/>
                </a:cubicBezTo>
                <a:cubicBezTo>
                  <a:pt x="26" y="14"/>
                  <a:pt x="26" y="14"/>
                  <a:pt x="26" y="14"/>
                </a:cubicBezTo>
                <a:close/>
                <a:moveTo>
                  <a:pt x="59" y="30"/>
                </a:moveTo>
                <a:cubicBezTo>
                  <a:pt x="58" y="29"/>
                  <a:pt x="57" y="29"/>
                  <a:pt x="56" y="29"/>
                </a:cubicBezTo>
                <a:cubicBezTo>
                  <a:pt x="56" y="30"/>
                  <a:pt x="56" y="31"/>
                  <a:pt x="56" y="31"/>
                </a:cubicBezTo>
                <a:cubicBezTo>
                  <a:pt x="56" y="39"/>
                  <a:pt x="53" y="47"/>
                  <a:pt x="48" y="52"/>
                </a:cubicBezTo>
                <a:cubicBezTo>
                  <a:pt x="43" y="57"/>
                  <a:pt x="37" y="60"/>
                  <a:pt x="29" y="60"/>
                </a:cubicBezTo>
                <a:cubicBezTo>
                  <a:pt x="22" y="60"/>
                  <a:pt x="15" y="57"/>
                  <a:pt x="10" y="52"/>
                </a:cubicBezTo>
                <a:cubicBezTo>
                  <a:pt x="6" y="47"/>
                  <a:pt x="3" y="39"/>
                  <a:pt x="3" y="31"/>
                </a:cubicBezTo>
                <a:cubicBezTo>
                  <a:pt x="3" y="31"/>
                  <a:pt x="3" y="30"/>
                  <a:pt x="3" y="29"/>
                </a:cubicBezTo>
                <a:cubicBezTo>
                  <a:pt x="2" y="29"/>
                  <a:pt x="1" y="29"/>
                  <a:pt x="0" y="30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3"/>
                  <a:pt x="13" y="116"/>
                  <a:pt x="29" y="116"/>
                </a:cubicBezTo>
                <a:cubicBezTo>
                  <a:pt x="29" y="116"/>
                  <a:pt x="29" y="116"/>
                  <a:pt x="29" y="116"/>
                </a:cubicBezTo>
                <a:cubicBezTo>
                  <a:pt x="45" y="116"/>
                  <a:pt x="59" y="103"/>
                  <a:pt x="59" y="87"/>
                </a:cubicBezTo>
                <a:cubicBezTo>
                  <a:pt x="59" y="30"/>
                  <a:pt x="59" y="30"/>
                  <a:pt x="59" y="30"/>
                </a:cubicBezTo>
                <a:close/>
                <a:moveTo>
                  <a:pt x="8" y="28"/>
                </a:moveTo>
                <a:cubicBezTo>
                  <a:pt x="14" y="27"/>
                  <a:pt x="21" y="26"/>
                  <a:pt x="27" y="26"/>
                </a:cubicBezTo>
                <a:cubicBezTo>
                  <a:pt x="27" y="31"/>
                  <a:pt x="27" y="31"/>
                  <a:pt x="27" y="31"/>
                </a:cubicBezTo>
                <a:cubicBezTo>
                  <a:pt x="25" y="32"/>
                  <a:pt x="24" y="36"/>
                  <a:pt x="24" y="40"/>
                </a:cubicBezTo>
                <a:cubicBezTo>
                  <a:pt x="24" y="44"/>
                  <a:pt x="25" y="47"/>
                  <a:pt x="27" y="48"/>
                </a:cubicBezTo>
                <a:cubicBezTo>
                  <a:pt x="27" y="55"/>
                  <a:pt x="27" y="55"/>
                  <a:pt x="27" y="55"/>
                </a:cubicBezTo>
                <a:cubicBezTo>
                  <a:pt x="22" y="54"/>
                  <a:pt x="17" y="52"/>
                  <a:pt x="14" y="48"/>
                </a:cubicBezTo>
                <a:cubicBezTo>
                  <a:pt x="10" y="44"/>
                  <a:pt x="7" y="38"/>
                  <a:pt x="7" y="31"/>
                </a:cubicBezTo>
                <a:cubicBezTo>
                  <a:pt x="7" y="30"/>
                  <a:pt x="8" y="29"/>
                  <a:pt x="8" y="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3" name="Freeform 72"/>
          <p:cNvSpPr>
            <a:spLocks noEditPoints="1"/>
          </p:cNvSpPr>
          <p:nvPr/>
        </p:nvSpPr>
        <p:spPr bwMode="auto">
          <a:xfrm>
            <a:off x="1362407" y="4056699"/>
            <a:ext cx="534988" cy="395288"/>
          </a:xfrm>
          <a:custGeom>
            <a:avLst/>
            <a:gdLst>
              <a:gd name="T0" fmla="*/ 116 w 126"/>
              <a:gd name="T1" fmla="*/ 10 h 93"/>
              <a:gd name="T2" fmla="*/ 126 w 126"/>
              <a:gd name="T3" fmla="*/ 84 h 93"/>
              <a:gd name="T4" fmla="*/ 0 w 126"/>
              <a:gd name="T5" fmla="*/ 84 h 93"/>
              <a:gd name="T6" fmla="*/ 10 w 126"/>
              <a:gd name="T7" fmla="*/ 62 h 93"/>
              <a:gd name="T8" fmla="*/ 73 w 126"/>
              <a:gd name="T9" fmla="*/ 19 h 93"/>
              <a:gd name="T10" fmla="*/ 73 w 126"/>
              <a:gd name="T11" fmla="*/ 23 h 93"/>
              <a:gd name="T12" fmla="*/ 73 w 126"/>
              <a:gd name="T13" fmla="*/ 30 h 93"/>
              <a:gd name="T14" fmla="*/ 75 w 126"/>
              <a:gd name="T15" fmla="*/ 30 h 93"/>
              <a:gd name="T16" fmla="*/ 75 w 126"/>
              <a:gd name="T17" fmla="*/ 23 h 93"/>
              <a:gd name="T18" fmla="*/ 75 w 126"/>
              <a:gd name="T19" fmla="*/ 19 h 93"/>
              <a:gd name="T20" fmla="*/ 79 w 126"/>
              <a:gd name="T21" fmla="*/ 21 h 93"/>
              <a:gd name="T22" fmla="*/ 79 w 126"/>
              <a:gd name="T23" fmla="*/ 25 h 93"/>
              <a:gd name="T24" fmla="*/ 81 w 126"/>
              <a:gd name="T25" fmla="*/ 32 h 93"/>
              <a:gd name="T26" fmla="*/ 83 w 126"/>
              <a:gd name="T27" fmla="*/ 25 h 93"/>
              <a:gd name="T28" fmla="*/ 85 w 126"/>
              <a:gd name="T29" fmla="*/ 30 h 93"/>
              <a:gd name="T30" fmla="*/ 87 w 126"/>
              <a:gd name="T31" fmla="*/ 30 h 93"/>
              <a:gd name="T32" fmla="*/ 91 w 126"/>
              <a:gd name="T33" fmla="*/ 27 h 93"/>
              <a:gd name="T34" fmla="*/ 91 w 126"/>
              <a:gd name="T35" fmla="*/ 35 h 93"/>
              <a:gd name="T36" fmla="*/ 93 w 126"/>
              <a:gd name="T37" fmla="*/ 30 h 93"/>
              <a:gd name="T38" fmla="*/ 97 w 126"/>
              <a:gd name="T39" fmla="*/ 32 h 93"/>
              <a:gd name="T40" fmla="*/ 95 w 126"/>
              <a:gd name="T41" fmla="*/ 27 h 93"/>
              <a:gd name="T42" fmla="*/ 91 w 126"/>
              <a:gd name="T43" fmla="*/ 25 h 93"/>
              <a:gd name="T44" fmla="*/ 85 w 126"/>
              <a:gd name="T45" fmla="*/ 25 h 93"/>
              <a:gd name="T46" fmla="*/ 81 w 126"/>
              <a:gd name="T47" fmla="*/ 23 h 93"/>
              <a:gd name="T48" fmla="*/ 81 w 126"/>
              <a:gd name="T49" fmla="*/ 19 h 93"/>
              <a:gd name="T50" fmla="*/ 77 w 126"/>
              <a:gd name="T51" fmla="*/ 17 h 93"/>
              <a:gd name="T52" fmla="*/ 73 w 126"/>
              <a:gd name="T53" fmla="*/ 19 h 93"/>
              <a:gd name="T54" fmla="*/ 95 w 126"/>
              <a:gd name="T55" fmla="*/ 48 h 93"/>
              <a:gd name="T56" fmla="*/ 99 w 126"/>
              <a:gd name="T57" fmla="*/ 43 h 93"/>
              <a:gd name="T58" fmla="*/ 97 w 126"/>
              <a:gd name="T59" fmla="*/ 43 h 93"/>
              <a:gd name="T60" fmla="*/ 93 w 126"/>
              <a:gd name="T61" fmla="*/ 48 h 93"/>
              <a:gd name="T62" fmla="*/ 78 w 126"/>
              <a:gd name="T63" fmla="*/ 51 h 93"/>
              <a:gd name="T64" fmla="*/ 74 w 126"/>
              <a:gd name="T65" fmla="*/ 46 h 93"/>
              <a:gd name="T66" fmla="*/ 72 w 126"/>
              <a:gd name="T67" fmla="*/ 40 h 93"/>
              <a:gd name="T68" fmla="*/ 68 w 126"/>
              <a:gd name="T69" fmla="*/ 38 h 93"/>
              <a:gd name="T70" fmla="*/ 71 w 126"/>
              <a:gd name="T71" fmla="*/ 31 h 93"/>
              <a:gd name="T72" fmla="*/ 66 w 126"/>
              <a:gd name="T73" fmla="*/ 38 h 93"/>
              <a:gd name="T74" fmla="*/ 70 w 126"/>
              <a:gd name="T75" fmla="*/ 40 h 93"/>
              <a:gd name="T76" fmla="*/ 72 w 126"/>
              <a:gd name="T77" fmla="*/ 46 h 93"/>
              <a:gd name="T78" fmla="*/ 76 w 126"/>
              <a:gd name="T79" fmla="*/ 51 h 93"/>
              <a:gd name="T80" fmla="*/ 78 w 126"/>
              <a:gd name="T81" fmla="*/ 57 h 93"/>
              <a:gd name="T82" fmla="*/ 71 w 126"/>
              <a:gd name="T83" fmla="*/ 33 h 93"/>
              <a:gd name="T84" fmla="*/ 73 w 126"/>
              <a:gd name="T85" fmla="*/ 38 h 93"/>
              <a:gd name="T86" fmla="*/ 73 w 126"/>
              <a:gd name="T87" fmla="*/ 32 h 93"/>
              <a:gd name="T88" fmla="*/ 56 w 126"/>
              <a:gd name="T89" fmla="*/ 78 h 93"/>
              <a:gd name="T90" fmla="*/ 69 w 126"/>
              <a:gd name="T91" fmla="*/ 78 h 93"/>
              <a:gd name="T92" fmla="*/ 19 w 126"/>
              <a:gd name="T93" fmla="*/ 64 h 93"/>
              <a:gd name="T94" fmla="*/ 19 w 126"/>
              <a:gd name="T95" fmla="*/ 1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5" h="93">
                <a:moveTo>
                  <a:pt x="19" y="0"/>
                </a:moveTo>
                <a:cubicBezTo>
                  <a:pt x="106" y="0"/>
                  <a:pt x="106" y="0"/>
                  <a:pt x="106" y="0"/>
                </a:cubicBezTo>
                <a:cubicBezTo>
                  <a:pt x="111" y="0"/>
                  <a:pt x="116" y="5"/>
                  <a:pt x="116" y="10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6" y="67"/>
                  <a:pt x="112" y="70"/>
                  <a:pt x="108" y="71"/>
                </a:cubicBezTo>
                <a:cubicBezTo>
                  <a:pt x="126" y="84"/>
                  <a:pt x="126" y="84"/>
                  <a:pt x="126" y="84"/>
                </a:cubicBezTo>
                <a:cubicBezTo>
                  <a:pt x="126" y="93"/>
                  <a:pt x="126" y="93"/>
                  <a:pt x="126" y="93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4"/>
                  <a:pt x="0" y="84"/>
                  <a:pt x="0" y="84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3" y="70"/>
                  <a:pt x="10" y="66"/>
                  <a:pt x="10" y="62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5"/>
                  <a:pt x="14" y="0"/>
                  <a:pt x="19" y="0"/>
                </a:cubicBezTo>
                <a:close/>
                <a:moveTo>
                  <a:pt x="73" y="19"/>
                </a:move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3"/>
                  <a:pt x="73" y="23"/>
                  <a:pt x="73" y="23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7"/>
                  <a:pt x="73" y="27"/>
                  <a:pt x="73" y="27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32"/>
                  <a:pt x="73" y="32"/>
                  <a:pt x="73" y="32"/>
                </a:cubicBezTo>
                <a:cubicBezTo>
                  <a:pt x="75" y="32"/>
                  <a:pt x="75" y="32"/>
                  <a:pt x="75" y="32"/>
                </a:cubicBezTo>
                <a:cubicBezTo>
                  <a:pt x="75" y="30"/>
                  <a:pt x="75" y="30"/>
                  <a:pt x="75" y="30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3"/>
                  <a:pt x="75" y="23"/>
                  <a:pt x="75" y="23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19"/>
                  <a:pt x="75" y="19"/>
                  <a:pt x="75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9" y="19"/>
                  <a:pt x="79" y="19"/>
                  <a:pt x="79" y="19"/>
                </a:cubicBezTo>
                <a:cubicBezTo>
                  <a:pt x="79" y="21"/>
                  <a:pt x="79" y="21"/>
                  <a:pt x="79" y="21"/>
                </a:cubicBezTo>
                <a:cubicBezTo>
                  <a:pt x="79" y="21"/>
                  <a:pt x="79" y="21"/>
                  <a:pt x="79" y="21"/>
                </a:cubicBezTo>
                <a:cubicBezTo>
                  <a:pt x="79" y="23"/>
                  <a:pt x="79" y="23"/>
                  <a:pt x="79" y="23"/>
                </a:cubicBezTo>
                <a:cubicBezTo>
                  <a:pt x="79" y="25"/>
                  <a:pt x="79" y="25"/>
                  <a:pt x="79" y="25"/>
                </a:cubicBezTo>
                <a:cubicBezTo>
                  <a:pt x="79" y="27"/>
                  <a:pt x="79" y="27"/>
                  <a:pt x="79" y="27"/>
                </a:cubicBezTo>
                <a:cubicBezTo>
                  <a:pt x="79" y="32"/>
                  <a:pt x="79" y="32"/>
                  <a:pt x="79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27"/>
                  <a:pt x="81" y="27"/>
                  <a:pt x="81" y="27"/>
                </a:cubicBezTo>
                <a:cubicBezTo>
                  <a:pt x="81" y="25"/>
                  <a:pt x="81" y="25"/>
                  <a:pt x="81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5" y="25"/>
                  <a:pt x="85" y="25"/>
                  <a:pt x="85" y="25"/>
                </a:cubicBezTo>
                <a:cubicBezTo>
                  <a:pt x="85" y="27"/>
                  <a:pt x="85" y="27"/>
                  <a:pt x="85" y="27"/>
                </a:cubicBezTo>
                <a:cubicBezTo>
                  <a:pt x="85" y="30"/>
                  <a:pt x="85" y="30"/>
                  <a:pt x="85" y="30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3"/>
                  <a:pt x="87" y="33"/>
                  <a:pt x="87" y="33"/>
                </a:cubicBezTo>
                <a:cubicBezTo>
                  <a:pt x="87" y="30"/>
                  <a:pt x="87" y="30"/>
                  <a:pt x="87" y="30"/>
                </a:cubicBezTo>
                <a:cubicBezTo>
                  <a:pt x="87" y="27"/>
                  <a:pt x="87" y="27"/>
                  <a:pt x="87" y="27"/>
                </a:cubicBezTo>
                <a:cubicBezTo>
                  <a:pt x="89" y="27"/>
                  <a:pt x="89" y="27"/>
                  <a:pt x="89" y="27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30"/>
                  <a:pt x="91" y="30"/>
                  <a:pt x="91" y="30"/>
                </a:cubicBezTo>
                <a:cubicBezTo>
                  <a:pt x="91" y="32"/>
                  <a:pt x="91" y="32"/>
                  <a:pt x="91" y="32"/>
                </a:cubicBezTo>
                <a:cubicBezTo>
                  <a:pt x="91" y="35"/>
                  <a:pt x="91" y="35"/>
                  <a:pt x="91" y="35"/>
                </a:cubicBezTo>
                <a:cubicBezTo>
                  <a:pt x="93" y="35"/>
                  <a:pt x="93" y="35"/>
                  <a:pt x="93" y="35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0"/>
                  <a:pt x="93" y="30"/>
                  <a:pt x="93" y="30"/>
                </a:cubicBezTo>
                <a:cubicBezTo>
                  <a:pt x="95" y="30"/>
                  <a:pt x="95" y="30"/>
                  <a:pt x="95" y="30"/>
                </a:cubicBezTo>
                <a:cubicBezTo>
                  <a:pt x="95" y="32"/>
                  <a:pt x="95" y="32"/>
                  <a:pt x="95" y="32"/>
                </a:cubicBezTo>
                <a:cubicBezTo>
                  <a:pt x="97" y="32"/>
                  <a:pt x="97" y="32"/>
                  <a:pt x="97" y="32"/>
                </a:cubicBezTo>
                <a:cubicBezTo>
                  <a:pt x="97" y="30"/>
                  <a:pt x="97" y="30"/>
                  <a:pt x="97" y="30"/>
                </a:cubicBezTo>
                <a:cubicBezTo>
                  <a:pt x="95" y="30"/>
                  <a:pt x="95" y="30"/>
                  <a:pt x="95" y="30"/>
                </a:cubicBezTo>
                <a:cubicBezTo>
                  <a:pt x="95" y="27"/>
                  <a:pt x="95" y="27"/>
                  <a:pt x="95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5"/>
                  <a:pt x="91" y="25"/>
                  <a:pt x="91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5" y="25"/>
                  <a:pt x="85" y="25"/>
                  <a:pt x="85" y="25"/>
                </a:cubicBezTo>
                <a:cubicBezTo>
                  <a:pt x="85" y="23"/>
                  <a:pt x="85" y="23"/>
                  <a:pt x="85" y="23"/>
                </a:cubicBezTo>
                <a:cubicBezTo>
                  <a:pt x="83" y="23"/>
                  <a:pt x="83" y="23"/>
                  <a:pt x="83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1"/>
                  <a:pt x="81" y="21"/>
                  <a:pt x="81" y="21"/>
                </a:cubicBezTo>
                <a:cubicBezTo>
                  <a:pt x="81" y="21"/>
                  <a:pt x="81" y="21"/>
                  <a:pt x="81" y="21"/>
                </a:cubicBezTo>
                <a:cubicBezTo>
                  <a:pt x="81" y="19"/>
                  <a:pt x="81" y="19"/>
                  <a:pt x="81" y="19"/>
                </a:cubicBezTo>
                <a:cubicBezTo>
                  <a:pt x="79" y="19"/>
                  <a:pt x="79" y="19"/>
                  <a:pt x="79" y="19"/>
                </a:cubicBezTo>
                <a:cubicBezTo>
                  <a:pt x="79" y="17"/>
                  <a:pt x="79" y="17"/>
                  <a:pt x="79" y="17"/>
                </a:cubicBezTo>
                <a:cubicBezTo>
                  <a:pt x="77" y="17"/>
                  <a:pt x="77" y="17"/>
                  <a:pt x="77" y="17"/>
                </a:cubicBezTo>
                <a:cubicBezTo>
                  <a:pt x="75" y="17"/>
                  <a:pt x="75" y="17"/>
                  <a:pt x="75" y="17"/>
                </a:cubicBezTo>
                <a:cubicBezTo>
                  <a:pt x="75" y="19"/>
                  <a:pt x="75" y="19"/>
                  <a:pt x="75" y="19"/>
                </a:cubicBezTo>
                <a:cubicBezTo>
                  <a:pt x="73" y="19"/>
                  <a:pt x="73" y="19"/>
                  <a:pt x="73" y="19"/>
                </a:cubicBezTo>
                <a:close/>
                <a:moveTo>
                  <a:pt x="93" y="55"/>
                </a:moveTo>
                <a:cubicBezTo>
                  <a:pt x="95" y="55"/>
                  <a:pt x="95" y="55"/>
                  <a:pt x="95" y="55"/>
                </a:cubicBezTo>
                <a:cubicBezTo>
                  <a:pt x="95" y="48"/>
                  <a:pt x="95" y="48"/>
                  <a:pt x="95" y="48"/>
                </a:cubicBezTo>
                <a:cubicBezTo>
                  <a:pt x="97" y="48"/>
                  <a:pt x="97" y="48"/>
                  <a:pt x="97" y="48"/>
                </a:cubicBezTo>
                <a:cubicBezTo>
                  <a:pt x="97" y="43"/>
                  <a:pt x="97" y="43"/>
                  <a:pt x="97" y="43"/>
                </a:cubicBezTo>
                <a:cubicBezTo>
                  <a:pt x="99" y="43"/>
                  <a:pt x="99" y="43"/>
                  <a:pt x="99" y="43"/>
                </a:cubicBezTo>
                <a:cubicBezTo>
                  <a:pt x="99" y="32"/>
                  <a:pt x="99" y="32"/>
                  <a:pt x="99" y="32"/>
                </a:cubicBezTo>
                <a:cubicBezTo>
                  <a:pt x="97" y="32"/>
                  <a:pt x="97" y="32"/>
                  <a:pt x="97" y="32"/>
                </a:cubicBezTo>
                <a:cubicBezTo>
                  <a:pt x="97" y="43"/>
                  <a:pt x="97" y="43"/>
                  <a:pt x="97" y="43"/>
                </a:cubicBezTo>
                <a:cubicBezTo>
                  <a:pt x="95" y="43"/>
                  <a:pt x="95" y="43"/>
                  <a:pt x="95" y="43"/>
                </a:cubicBezTo>
                <a:cubicBezTo>
                  <a:pt x="95" y="48"/>
                  <a:pt x="95" y="48"/>
                  <a:pt x="95" y="48"/>
                </a:cubicBezTo>
                <a:cubicBezTo>
                  <a:pt x="93" y="48"/>
                  <a:pt x="93" y="48"/>
                  <a:pt x="93" y="48"/>
                </a:cubicBezTo>
                <a:cubicBezTo>
                  <a:pt x="93" y="55"/>
                  <a:pt x="93" y="55"/>
                  <a:pt x="93" y="55"/>
                </a:cubicBezTo>
                <a:cubicBezTo>
                  <a:pt x="78" y="55"/>
                  <a:pt x="78" y="55"/>
                  <a:pt x="78" y="55"/>
                </a:cubicBezTo>
                <a:cubicBezTo>
                  <a:pt x="78" y="51"/>
                  <a:pt x="78" y="51"/>
                  <a:pt x="78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46"/>
                  <a:pt x="76" y="46"/>
                  <a:pt x="76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2"/>
                  <a:pt x="74" y="42"/>
                  <a:pt x="74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0"/>
                  <a:pt x="72" y="40"/>
                  <a:pt x="72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38"/>
                  <a:pt x="70" y="38"/>
                  <a:pt x="70" y="38"/>
                </a:cubicBezTo>
                <a:cubicBezTo>
                  <a:pt x="68" y="38"/>
                  <a:pt x="68" y="38"/>
                  <a:pt x="68" y="38"/>
                </a:cubicBezTo>
                <a:cubicBezTo>
                  <a:pt x="68" y="33"/>
                  <a:pt x="68" y="33"/>
                  <a:pt x="68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1"/>
                  <a:pt x="71" y="31"/>
                  <a:pt x="71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8"/>
                  <a:pt x="66" y="38"/>
                  <a:pt x="66" y="38"/>
                </a:cubicBezTo>
                <a:cubicBezTo>
                  <a:pt x="68" y="38"/>
                  <a:pt x="68" y="38"/>
                  <a:pt x="68" y="38"/>
                </a:cubicBezTo>
                <a:cubicBezTo>
                  <a:pt x="68" y="40"/>
                  <a:pt x="68" y="40"/>
                  <a:pt x="68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2"/>
                  <a:pt x="70" y="42"/>
                  <a:pt x="70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6"/>
                  <a:pt x="72" y="46"/>
                  <a:pt x="72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51"/>
                  <a:pt x="74" y="51"/>
                  <a:pt x="74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5"/>
                  <a:pt x="76" y="55"/>
                  <a:pt x="76" y="55"/>
                </a:cubicBezTo>
                <a:cubicBezTo>
                  <a:pt x="78" y="55"/>
                  <a:pt x="78" y="55"/>
                  <a:pt x="78" y="55"/>
                </a:cubicBezTo>
                <a:cubicBezTo>
                  <a:pt x="78" y="57"/>
                  <a:pt x="78" y="57"/>
                  <a:pt x="78" y="57"/>
                </a:cubicBezTo>
                <a:cubicBezTo>
                  <a:pt x="93" y="57"/>
                  <a:pt x="93" y="57"/>
                  <a:pt x="93" y="57"/>
                </a:cubicBezTo>
                <a:cubicBezTo>
                  <a:pt x="93" y="55"/>
                  <a:pt x="93" y="55"/>
                  <a:pt x="93" y="55"/>
                </a:cubicBezTo>
                <a:close/>
                <a:moveTo>
                  <a:pt x="71" y="33"/>
                </a:moveTo>
                <a:cubicBezTo>
                  <a:pt x="71" y="35"/>
                  <a:pt x="71" y="35"/>
                  <a:pt x="71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8"/>
                  <a:pt x="73" y="38"/>
                  <a:pt x="73" y="38"/>
                </a:cubicBezTo>
                <a:cubicBezTo>
                  <a:pt x="75" y="38"/>
                  <a:pt x="75" y="38"/>
                  <a:pt x="75" y="38"/>
                </a:cubicBezTo>
                <a:cubicBezTo>
                  <a:pt x="75" y="32"/>
                  <a:pt x="75" y="32"/>
                  <a:pt x="75" y="32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1" y="33"/>
                  <a:pt x="71" y="33"/>
                  <a:pt x="71" y="33"/>
                </a:cubicBezTo>
                <a:close/>
                <a:moveTo>
                  <a:pt x="56" y="78"/>
                </a:moveTo>
                <a:cubicBezTo>
                  <a:pt x="52" y="86"/>
                  <a:pt x="52" y="86"/>
                  <a:pt x="52" y="86"/>
                </a:cubicBezTo>
                <a:cubicBezTo>
                  <a:pt x="74" y="86"/>
                  <a:pt x="74" y="86"/>
                  <a:pt x="74" y="86"/>
                </a:cubicBezTo>
                <a:cubicBezTo>
                  <a:pt x="69" y="78"/>
                  <a:pt x="69" y="78"/>
                  <a:pt x="69" y="78"/>
                </a:cubicBezTo>
                <a:cubicBezTo>
                  <a:pt x="56" y="78"/>
                  <a:pt x="56" y="78"/>
                  <a:pt x="56" y="78"/>
                </a:cubicBezTo>
                <a:close/>
                <a:moveTo>
                  <a:pt x="19" y="10"/>
                </a:moveTo>
                <a:cubicBezTo>
                  <a:pt x="19" y="64"/>
                  <a:pt x="19" y="64"/>
                  <a:pt x="19" y="64"/>
                </a:cubicBezTo>
                <a:cubicBezTo>
                  <a:pt x="107" y="64"/>
                  <a:pt x="107" y="64"/>
                  <a:pt x="107" y="64"/>
                </a:cubicBezTo>
                <a:cubicBezTo>
                  <a:pt x="107" y="10"/>
                  <a:pt x="107" y="10"/>
                  <a:pt x="107" y="1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4" name="Freeform 73"/>
          <p:cNvSpPr>
            <a:spLocks noEditPoints="1"/>
          </p:cNvSpPr>
          <p:nvPr/>
        </p:nvSpPr>
        <p:spPr bwMode="auto">
          <a:xfrm>
            <a:off x="1375107" y="3195650"/>
            <a:ext cx="522288" cy="458788"/>
          </a:xfrm>
          <a:custGeom>
            <a:avLst/>
            <a:gdLst>
              <a:gd name="T0" fmla="*/ 75 w 123"/>
              <a:gd name="T1" fmla="*/ 10 h 108"/>
              <a:gd name="T2" fmla="*/ 44 w 123"/>
              <a:gd name="T3" fmla="*/ 12 h 108"/>
              <a:gd name="T4" fmla="*/ 6 w 123"/>
              <a:gd name="T5" fmla="*/ 59 h 108"/>
              <a:gd name="T6" fmla="*/ 57 w 123"/>
              <a:gd name="T7" fmla="*/ 98 h 108"/>
              <a:gd name="T8" fmla="*/ 88 w 123"/>
              <a:gd name="T9" fmla="*/ 68 h 108"/>
              <a:gd name="T10" fmla="*/ 82 w 123"/>
              <a:gd name="T11" fmla="*/ 60 h 108"/>
              <a:gd name="T12" fmla="*/ 74 w 123"/>
              <a:gd name="T13" fmla="*/ 39 h 108"/>
              <a:gd name="T14" fmla="*/ 40 w 123"/>
              <a:gd name="T15" fmla="*/ 78 h 108"/>
              <a:gd name="T16" fmla="*/ 40 w 123"/>
              <a:gd name="T17" fmla="*/ 94 h 108"/>
              <a:gd name="T18" fmla="*/ 40 w 123"/>
              <a:gd name="T19" fmla="*/ 78 h 108"/>
              <a:gd name="T20" fmla="*/ 33 w 123"/>
              <a:gd name="T21" fmla="*/ 65 h 108"/>
              <a:gd name="T22" fmla="*/ 15 w 123"/>
              <a:gd name="T23" fmla="*/ 65 h 108"/>
              <a:gd name="T24" fmla="*/ 32 w 123"/>
              <a:gd name="T25" fmla="*/ 35 h 108"/>
              <a:gd name="T26" fmla="*/ 32 w 123"/>
              <a:gd name="T27" fmla="*/ 52 h 108"/>
              <a:gd name="T28" fmla="*/ 32 w 123"/>
              <a:gd name="T29" fmla="*/ 35 h 108"/>
              <a:gd name="T30" fmla="*/ 110 w 123"/>
              <a:gd name="T31" fmla="*/ 0 h 108"/>
              <a:gd name="T32" fmla="*/ 113 w 123"/>
              <a:gd name="T33" fmla="*/ 40 h 108"/>
              <a:gd name="T34" fmla="*/ 104 w 123"/>
              <a:gd name="T35" fmla="*/ 43 h 108"/>
              <a:gd name="T36" fmla="*/ 110 w 123"/>
              <a:gd name="T37" fmla="*/ 101 h 108"/>
              <a:gd name="T38" fmla="*/ 104 w 123"/>
              <a:gd name="T39" fmla="*/ 43 h 108"/>
              <a:gd name="T40" fmla="*/ 110 w 123"/>
              <a:gd name="T41" fmla="*/ 6 h 108"/>
              <a:gd name="T42" fmla="*/ 100 w 123"/>
              <a:gd name="T43" fmla="*/ 24 h 108"/>
              <a:gd name="T44" fmla="*/ 78 w 123"/>
              <a:gd name="T45" fmla="*/ 6 h 108"/>
              <a:gd name="T46" fmla="*/ 79 w 123"/>
              <a:gd name="T47" fmla="*/ 41 h 108"/>
              <a:gd name="T48" fmla="*/ 83 w 123"/>
              <a:gd name="T49" fmla="*/ 55 h 108"/>
              <a:gd name="T50" fmla="*/ 93 w 123"/>
              <a:gd name="T51" fmla="*/ 68 h 108"/>
              <a:gd name="T52" fmla="*/ 59 w 123"/>
              <a:gd name="T53" fmla="*/ 103 h 108"/>
              <a:gd name="T54" fmla="*/ 1 w 123"/>
              <a:gd name="T55" fmla="*/ 58 h 108"/>
              <a:gd name="T56" fmla="*/ 41 w 123"/>
              <a:gd name="T57" fmla="*/ 7 h 108"/>
              <a:gd name="T58" fmla="*/ 78 w 123"/>
              <a:gd name="T59" fmla="*/ 6 h 108"/>
              <a:gd name="T60" fmla="*/ 69 w 123"/>
              <a:gd name="T61" fmla="*/ 30 h 108"/>
              <a:gd name="T62" fmla="*/ 60 w 123"/>
              <a:gd name="T63" fmla="*/ 35 h 108"/>
              <a:gd name="T64" fmla="*/ 52 w 123"/>
              <a:gd name="T65" fmla="*/ 35 h 108"/>
              <a:gd name="T66" fmla="*/ 46 w 123"/>
              <a:gd name="T67" fmla="*/ 29 h 108"/>
              <a:gd name="T68" fmla="*/ 49 w 123"/>
              <a:gd name="T69" fmla="*/ 20 h 108"/>
              <a:gd name="T70" fmla="*/ 58 w 123"/>
              <a:gd name="T71" fmla="*/ 15 h 108"/>
              <a:gd name="T72" fmla="*/ 71 w 123"/>
              <a:gd name="T73" fmla="*/ 21 h 108"/>
              <a:gd name="T74" fmla="*/ 64 w 123"/>
              <a:gd name="T75" fmla="*/ 26 h 108"/>
              <a:gd name="T76" fmla="*/ 59 w 123"/>
              <a:gd name="T77" fmla="*/ 30 h 108"/>
              <a:gd name="T78" fmla="*/ 54 w 123"/>
              <a:gd name="T79" fmla="*/ 30 h 108"/>
              <a:gd name="T80" fmla="*/ 52 w 123"/>
              <a:gd name="T81" fmla="*/ 28 h 108"/>
              <a:gd name="T82" fmla="*/ 53 w 123"/>
              <a:gd name="T83" fmla="*/ 24 h 108"/>
              <a:gd name="T84" fmla="*/ 59 w 123"/>
              <a:gd name="T85" fmla="*/ 20 h 108"/>
              <a:gd name="T86" fmla="*/ 66 w 123"/>
              <a:gd name="T87" fmla="*/ 22 h 108"/>
              <a:gd name="T88" fmla="*/ 64 w 123"/>
              <a:gd name="T89" fmla="*/ 2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3" h="108">
                <a:moveTo>
                  <a:pt x="78" y="16"/>
                </a:moveTo>
                <a:cubicBezTo>
                  <a:pt x="78" y="14"/>
                  <a:pt x="76" y="12"/>
                  <a:pt x="75" y="10"/>
                </a:cubicBezTo>
                <a:cubicBezTo>
                  <a:pt x="73" y="9"/>
                  <a:pt x="70" y="7"/>
                  <a:pt x="67" y="7"/>
                </a:cubicBezTo>
                <a:cubicBezTo>
                  <a:pt x="60" y="6"/>
                  <a:pt x="52" y="8"/>
                  <a:pt x="44" y="12"/>
                </a:cubicBezTo>
                <a:cubicBezTo>
                  <a:pt x="34" y="16"/>
                  <a:pt x="25" y="23"/>
                  <a:pt x="20" y="30"/>
                </a:cubicBezTo>
                <a:cubicBezTo>
                  <a:pt x="12" y="39"/>
                  <a:pt x="7" y="50"/>
                  <a:pt x="6" y="59"/>
                </a:cubicBezTo>
                <a:cubicBezTo>
                  <a:pt x="5" y="69"/>
                  <a:pt x="8" y="78"/>
                  <a:pt x="13" y="86"/>
                </a:cubicBezTo>
                <a:cubicBezTo>
                  <a:pt x="25" y="102"/>
                  <a:pt x="42" y="103"/>
                  <a:pt x="57" y="98"/>
                </a:cubicBezTo>
                <a:cubicBezTo>
                  <a:pt x="66" y="94"/>
                  <a:pt x="73" y="89"/>
                  <a:pt x="79" y="84"/>
                </a:cubicBezTo>
                <a:cubicBezTo>
                  <a:pt x="85" y="78"/>
                  <a:pt x="88" y="72"/>
                  <a:pt x="88" y="68"/>
                </a:cubicBezTo>
                <a:cubicBezTo>
                  <a:pt x="88" y="65"/>
                  <a:pt x="86" y="62"/>
                  <a:pt x="82" y="60"/>
                </a:cubicBezTo>
                <a:cubicBezTo>
                  <a:pt x="82" y="60"/>
                  <a:pt x="82" y="60"/>
                  <a:pt x="82" y="60"/>
                </a:cubicBezTo>
                <a:cubicBezTo>
                  <a:pt x="70" y="57"/>
                  <a:pt x="69" y="52"/>
                  <a:pt x="71" y="45"/>
                </a:cubicBezTo>
                <a:cubicBezTo>
                  <a:pt x="72" y="43"/>
                  <a:pt x="73" y="41"/>
                  <a:pt x="74" y="39"/>
                </a:cubicBezTo>
                <a:cubicBezTo>
                  <a:pt x="77" y="33"/>
                  <a:pt x="80" y="25"/>
                  <a:pt x="78" y="16"/>
                </a:cubicBezTo>
                <a:close/>
                <a:moveTo>
                  <a:pt x="40" y="78"/>
                </a:moveTo>
                <a:cubicBezTo>
                  <a:pt x="45" y="78"/>
                  <a:pt x="49" y="81"/>
                  <a:pt x="49" y="86"/>
                </a:cubicBezTo>
                <a:cubicBezTo>
                  <a:pt x="49" y="91"/>
                  <a:pt x="45" y="94"/>
                  <a:pt x="40" y="94"/>
                </a:cubicBezTo>
                <a:cubicBezTo>
                  <a:pt x="35" y="94"/>
                  <a:pt x="31" y="91"/>
                  <a:pt x="31" y="86"/>
                </a:cubicBezTo>
                <a:cubicBezTo>
                  <a:pt x="31" y="81"/>
                  <a:pt x="35" y="78"/>
                  <a:pt x="40" y="78"/>
                </a:cubicBezTo>
                <a:close/>
                <a:moveTo>
                  <a:pt x="24" y="57"/>
                </a:moveTo>
                <a:cubicBezTo>
                  <a:pt x="29" y="57"/>
                  <a:pt x="33" y="60"/>
                  <a:pt x="33" y="65"/>
                </a:cubicBezTo>
                <a:cubicBezTo>
                  <a:pt x="33" y="69"/>
                  <a:pt x="29" y="73"/>
                  <a:pt x="24" y="73"/>
                </a:cubicBezTo>
                <a:cubicBezTo>
                  <a:pt x="19" y="73"/>
                  <a:pt x="15" y="69"/>
                  <a:pt x="15" y="65"/>
                </a:cubicBezTo>
                <a:cubicBezTo>
                  <a:pt x="15" y="60"/>
                  <a:pt x="19" y="57"/>
                  <a:pt x="24" y="57"/>
                </a:cubicBezTo>
                <a:close/>
                <a:moveTo>
                  <a:pt x="32" y="35"/>
                </a:moveTo>
                <a:cubicBezTo>
                  <a:pt x="37" y="35"/>
                  <a:pt x="41" y="39"/>
                  <a:pt x="41" y="43"/>
                </a:cubicBezTo>
                <a:cubicBezTo>
                  <a:pt x="41" y="48"/>
                  <a:pt x="37" y="52"/>
                  <a:pt x="32" y="52"/>
                </a:cubicBezTo>
                <a:cubicBezTo>
                  <a:pt x="27" y="52"/>
                  <a:pt x="23" y="48"/>
                  <a:pt x="23" y="43"/>
                </a:cubicBezTo>
                <a:cubicBezTo>
                  <a:pt x="23" y="39"/>
                  <a:pt x="27" y="35"/>
                  <a:pt x="32" y="35"/>
                </a:cubicBezTo>
                <a:close/>
                <a:moveTo>
                  <a:pt x="104" y="40"/>
                </a:moveTo>
                <a:cubicBezTo>
                  <a:pt x="83" y="27"/>
                  <a:pt x="107" y="13"/>
                  <a:pt x="110" y="0"/>
                </a:cubicBezTo>
                <a:cubicBezTo>
                  <a:pt x="110" y="0"/>
                  <a:pt x="116" y="8"/>
                  <a:pt x="120" y="16"/>
                </a:cubicBezTo>
                <a:cubicBezTo>
                  <a:pt x="123" y="26"/>
                  <a:pt x="122" y="35"/>
                  <a:pt x="113" y="40"/>
                </a:cubicBezTo>
                <a:cubicBezTo>
                  <a:pt x="104" y="40"/>
                  <a:pt x="104" y="40"/>
                  <a:pt x="104" y="40"/>
                </a:cubicBezTo>
                <a:close/>
                <a:moveTo>
                  <a:pt x="104" y="43"/>
                </a:moveTo>
                <a:cubicBezTo>
                  <a:pt x="107" y="43"/>
                  <a:pt x="110" y="43"/>
                  <a:pt x="113" y="43"/>
                </a:cubicBezTo>
                <a:cubicBezTo>
                  <a:pt x="117" y="64"/>
                  <a:pt x="113" y="83"/>
                  <a:pt x="110" y="101"/>
                </a:cubicBezTo>
                <a:cubicBezTo>
                  <a:pt x="107" y="101"/>
                  <a:pt x="110" y="101"/>
                  <a:pt x="107" y="101"/>
                </a:cubicBezTo>
                <a:cubicBezTo>
                  <a:pt x="104" y="81"/>
                  <a:pt x="100" y="62"/>
                  <a:pt x="104" y="43"/>
                </a:cubicBezTo>
                <a:close/>
                <a:moveTo>
                  <a:pt x="102" y="35"/>
                </a:moveTo>
                <a:cubicBezTo>
                  <a:pt x="104" y="25"/>
                  <a:pt x="108" y="17"/>
                  <a:pt x="110" y="6"/>
                </a:cubicBezTo>
                <a:cubicBezTo>
                  <a:pt x="110" y="6"/>
                  <a:pt x="109" y="9"/>
                  <a:pt x="108" y="11"/>
                </a:cubicBezTo>
                <a:cubicBezTo>
                  <a:pt x="106" y="13"/>
                  <a:pt x="101" y="18"/>
                  <a:pt x="100" y="24"/>
                </a:cubicBezTo>
                <a:cubicBezTo>
                  <a:pt x="98" y="31"/>
                  <a:pt x="102" y="35"/>
                  <a:pt x="102" y="35"/>
                </a:cubicBezTo>
                <a:close/>
                <a:moveTo>
                  <a:pt x="78" y="6"/>
                </a:moveTo>
                <a:cubicBezTo>
                  <a:pt x="81" y="8"/>
                  <a:pt x="83" y="11"/>
                  <a:pt x="83" y="15"/>
                </a:cubicBezTo>
                <a:cubicBezTo>
                  <a:pt x="86" y="26"/>
                  <a:pt x="82" y="34"/>
                  <a:pt x="79" y="41"/>
                </a:cubicBezTo>
                <a:cubicBezTo>
                  <a:pt x="78" y="43"/>
                  <a:pt x="77" y="45"/>
                  <a:pt x="76" y="47"/>
                </a:cubicBezTo>
                <a:cubicBezTo>
                  <a:pt x="75" y="50"/>
                  <a:pt x="76" y="53"/>
                  <a:pt x="83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90" y="58"/>
                  <a:pt x="93" y="62"/>
                  <a:pt x="93" y="68"/>
                </a:cubicBezTo>
                <a:cubicBezTo>
                  <a:pt x="93" y="74"/>
                  <a:pt x="89" y="81"/>
                  <a:pt x="83" y="87"/>
                </a:cubicBezTo>
                <a:cubicBezTo>
                  <a:pt x="77" y="94"/>
                  <a:pt x="68" y="99"/>
                  <a:pt x="59" y="103"/>
                </a:cubicBezTo>
                <a:cubicBezTo>
                  <a:pt x="42" y="108"/>
                  <a:pt x="22" y="107"/>
                  <a:pt x="9" y="89"/>
                </a:cubicBezTo>
                <a:cubicBezTo>
                  <a:pt x="3" y="81"/>
                  <a:pt x="0" y="70"/>
                  <a:pt x="1" y="58"/>
                </a:cubicBezTo>
                <a:cubicBezTo>
                  <a:pt x="2" y="48"/>
                  <a:pt x="7" y="37"/>
                  <a:pt x="16" y="27"/>
                </a:cubicBezTo>
                <a:cubicBezTo>
                  <a:pt x="22" y="19"/>
                  <a:pt x="31" y="12"/>
                  <a:pt x="41" y="7"/>
                </a:cubicBezTo>
                <a:cubicBezTo>
                  <a:pt x="50" y="3"/>
                  <a:pt x="60" y="0"/>
                  <a:pt x="68" y="2"/>
                </a:cubicBezTo>
                <a:cubicBezTo>
                  <a:pt x="72" y="2"/>
                  <a:pt x="75" y="4"/>
                  <a:pt x="78" y="6"/>
                </a:cubicBezTo>
                <a:close/>
                <a:moveTo>
                  <a:pt x="71" y="21"/>
                </a:moveTo>
                <a:cubicBezTo>
                  <a:pt x="71" y="24"/>
                  <a:pt x="71" y="27"/>
                  <a:pt x="69" y="30"/>
                </a:cubicBezTo>
                <a:cubicBezTo>
                  <a:pt x="67" y="32"/>
                  <a:pt x="64" y="34"/>
                  <a:pt x="61" y="35"/>
                </a:cubicBezTo>
                <a:cubicBezTo>
                  <a:pt x="61" y="35"/>
                  <a:pt x="60" y="35"/>
                  <a:pt x="60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7" y="36"/>
                  <a:pt x="54" y="36"/>
                  <a:pt x="52" y="35"/>
                </a:cubicBezTo>
                <a:cubicBezTo>
                  <a:pt x="49" y="34"/>
                  <a:pt x="47" y="32"/>
                  <a:pt x="47" y="29"/>
                </a:cubicBezTo>
                <a:cubicBezTo>
                  <a:pt x="47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6"/>
                  <a:pt x="47" y="23"/>
                  <a:pt x="49" y="20"/>
                </a:cubicBezTo>
                <a:cubicBezTo>
                  <a:pt x="50" y="18"/>
                  <a:pt x="53" y="16"/>
                  <a:pt x="56" y="15"/>
                </a:cubicBezTo>
                <a:cubicBezTo>
                  <a:pt x="57" y="15"/>
                  <a:pt x="57" y="15"/>
                  <a:pt x="58" y="15"/>
                </a:cubicBezTo>
                <a:cubicBezTo>
                  <a:pt x="60" y="14"/>
                  <a:pt x="63" y="14"/>
                  <a:pt x="65" y="15"/>
                </a:cubicBezTo>
                <a:cubicBezTo>
                  <a:pt x="68" y="16"/>
                  <a:pt x="70" y="18"/>
                  <a:pt x="71" y="21"/>
                </a:cubicBezTo>
                <a:cubicBezTo>
                  <a:pt x="71" y="21"/>
                  <a:pt x="71" y="21"/>
                  <a:pt x="71" y="21"/>
                </a:cubicBezTo>
                <a:close/>
                <a:moveTo>
                  <a:pt x="64" y="26"/>
                </a:moveTo>
                <a:cubicBezTo>
                  <a:pt x="63" y="28"/>
                  <a:pt x="62" y="29"/>
                  <a:pt x="59" y="30"/>
                </a:cubicBezTo>
                <a:cubicBezTo>
                  <a:pt x="59" y="30"/>
                  <a:pt x="59" y="30"/>
                  <a:pt x="59" y="30"/>
                </a:cubicBezTo>
                <a:cubicBezTo>
                  <a:pt x="59" y="30"/>
                  <a:pt x="59" y="30"/>
                  <a:pt x="59" y="30"/>
                </a:cubicBezTo>
                <a:cubicBezTo>
                  <a:pt x="57" y="31"/>
                  <a:pt x="55" y="30"/>
                  <a:pt x="54" y="30"/>
                </a:cubicBezTo>
                <a:cubicBezTo>
                  <a:pt x="53" y="29"/>
                  <a:pt x="52" y="29"/>
                  <a:pt x="52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1" y="26"/>
                  <a:pt x="52" y="25"/>
                  <a:pt x="53" y="24"/>
                </a:cubicBezTo>
                <a:cubicBezTo>
                  <a:pt x="54" y="22"/>
                  <a:pt x="56" y="21"/>
                  <a:pt x="58" y="20"/>
                </a:cubicBezTo>
                <a:cubicBezTo>
                  <a:pt x="58" y="20"/>
                  <a:pt x="58" y="20"/>
                  <a:pt x="59" y="20"/>
                </a:cubicBezTo>
                <a:cubicBezTo>
                  <a:pt x="60" y="20"/>
                  <a:pt x="62" y="20"/>
                  <a:pt x="63" y="20"/>
                </a:cubicBezTo>
                <a:cubicBezTo>
                  <a:pt x="64" y="21"/>
                  <a:pt x="65" y="21"/>
                  <a:pt x="66" y="22"/>
                </a:cubicBezTo>
                <a:cubicBezTo>
                  <a:pt x="66" y="22"/>
                  <a:pt x="66" y="22"/>
                  <a:pt x="66" y="23"/>
                </a:cubicBezTo>
                <a:cubicBezTo>
                  <a:pt x="66" y="24"/>
                  <a:pt x="65" y="25"/>
                  <a:pt x="64" y="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5" name="Freeform 74"/>
          <p:cNvSpPr>
            <a:spLocks noEditPoints="1"/>
          </p:cNvSpPr>
          <p:nvPr/>
        </p:nvSpPr>
        <p:spPr bwMode="auto">
          <a:xfrm>
            <a:off x="2156157" y="2443482"/>
            <a:ext cx="593725" cy="352425"/>
          </a:xfrm>
          <a:custGeom>
            <a:avLst/>
            <a:gdLst>
              <a:gd name="T0" fmla="*/ 83 w 140"/>
              <a:gd name="T1" fmla="*/ 47 h 83"/>
              <a:gd name="T2" fmla="*/ 57 w 140"/>
              <a:gd name="T3" fmla="*/ 47 h 83"/>
              <a:gd name="T4" fmla="*/ 26 w 140"/>
              <a:gd name="T5" fmla="*/ 36 h 83"/>
              <a:gd name="T6" fmla="*/ 28 w 140"/>
              <a:gd name="T7" fmla="*/ 36 h 83"/>
              <a:gd name="T8" fmla="*/ 71 w 140"/>
              <a:gd name="T9" fmla="*/ 35 h 83"/>
              <a:gd name="T10" fmla="*/ 112 w 140"/>
              <a:gd name="T11" fmla="*/ 35 h 83"/>
              <a:gd name="T12" fmla="*/ 83 w 140"/>
              <a:gd name="T13" fmla="*/ 47 h 83"/>
              <a:gd name="T14" fmla="*/ 37 w 140"/>
              <a:gd name="T15" fmla="*/ 72 h 83"/>
              <a:gd name="T16" fmla="*/ 103 w 140"/>
              <a:gd name="T17" fmla="*/ 72 h 83"/>
              <a:gd name="T18" fmla="*/ 138 w 140"/>
              <a:gd name="T19" fmla="*/ 44 h 83"/>
              <a:gd name="T20" fmla="*/ 140 w 140"/>
              <a:gd name="T21" fmla="*/ 39 h 83"/>
              <a:gd name="T22" fmla="*/ 137 w 140"/>
              <a:gd name="T23" fmla="*/ 38 h 83"/>
              <a:gd name="T24" fmla="*/ 112 w 140"/>
              <a:gd name="T25" fmla="*/ 20 h 83"/>
              <a:gd name="T26" fmla="*/ 88 w 140"/>
              <a:gd name="T27" fmla="*/ 3 h 83"/>
              <a:gd name="T28" fmla="*/ 52 w 140"/>
              <a:gd name="T29" fmla="*/ 3 h 83"/>
              <a:gd name="T30" fmla="*/ 28 w 140"/>
              <a:gd name="T31" fmla="*/ 20 h 83"/>
              <a:gd name="T32" fmla="*/ 3 w 140"/>
              <a:gd name="T33" fmla="*/ 38 h 83"/>
              <a:gd name="T34" fmla="*/ 0 w 140"/>
              <a:gd name="T35" fmla="*/ 39 h 83"/>
              <a:gd name="T36" fmla="*/ 2 w 140"/>
              <a:gd name="T37" fmla="*/ 44 h 83"/>
              <a:gd name="T38" fmla="*/ 37 w 140"/>
              <a:gd name="T39" fmla="*/ 7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0" h="83">
                <a:moveTo>
                  <a:pt x="83" y="47"/>
                </a:moveTo>
                <a:cubicBezTo>
                  <a:pt x="75" y="48"/>
                  <a:pt x="66" y="48"/>
                  <a:pt x="57" y="47"/>
                </a:cubicBezTo>
                <a:cubicBezTo>
                  <a:pt x="47" y="47"/>
                  <a:pt x="37" y="39"/>
                  <a:pt x="26" y="36"/>
                </a:cubicBezTo>
                <a:cubicBezTo>
                  <a:pt x="27" y="36"/>
                  <a:pt x="27" y="36"/>
                  <a:pt x="28" y="36"/>
                </a:cubicBezTo>
                <a:cubicBezTo>
                  <a:pt x="41" y="29"/>
                  <a:pt x="57" y="35"/>
                  <a:pt x="71" y="35"/>
                </a:cubicBezTo>
                <a:cubicBezTo>
                  <a:pt x="84" y="35"/>
                  <a:pt x="99" y="29"/>
                  <a:pt x="112" y="35"/>
                </a:cubicBezTo>
                <a:cubicBezTo>
                  <a:pt x="104" y="37"/>
                  <a:pt x="101" y="46"/>
                  <a:pt x="83" y="47"/>
                </a:cubicBezTo>
                <a:close/>
                <a:moveTo>
                  <a:pt x="37" y="72"/>
                </a:moveTo>
                <a:cubicBezTo>
                  <a:pt x="56" y="83"/>
                  <a:pt x="85" y="83"/>
                  <a:pt x="103" y="72"/>
                </a:cubicBezTo>
                <a:cubicBezTo>
                  <a:pt x="115" y="65"/>
                  <a:pt x="127" y="45"/>
                  <a:pt x="138" y="44"/>
                </a:cubicBezTo>
                <a:cubicBezTo>
                  <a:pt x="140" y="43"/>
                  <a:pt x="140" y="39"/>
                  <a:pt x="140" y="39"/>
                </a:cubicBezTo>
                <a:cubicBezTo>
                  <a:pt x="137" y="38"/>
                  <a:pt x="137" y="38"/>
                  <a:pt x="137" y="38"/>
                </a:cubicBezTo>
                <a:cubicBezTo>
                  <a:pt x="137" y="38"/>
                  <a:pt x="119" y="26"/>
                  <a:pt x="112" y="20"/>
                </a:cubicBezTo>
                <a:cubicBezTo>
                  <a:pt x="105" y="14"/>
                  <a:pt x="96" y="0"/>
                  <a:pt x="88" y="3"/>
                </a:cubicBezTo>
                <a:cubicBezTo>
                  <a:pt x="77" y="7"/>
                  <a:pt x="65" y="8"/>
                  <a:pt x="52" y="3"/>
                </a:cubicBezTo>
                <a:cubicBezTo>
                  <a:pt x="45" y="0"/>
                  <a:pt x="35" y="14"/>
                  <a:pt x="28" y="20"/>
                </a:cubicBezTo>
                <a:cubicBezTo>
                  <a:pt x="22" y="26"/>
                  <a:pt x="3" y="38"/>
                  <a:pt x="3" y="38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43"/>
                  <a:pt x="2" y="44"/>
                </a:cubicBezTo>
                <a:cubicBezTo>
                  <a:pt x="14" y="45"/>
                  <a:pt x="25" y="65"/>
                  <a:pt x="37" y="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6" name="Freeform 75"/>
          <p:cNvSpPr>
            <a:spLocks noEditPoints="1"/>
          </p:cNvSpPr>
          <p:nvPr/>
        </p:nvSpPr>
        <p:spPr bwMode="auto">
          <a:xfrm>
            <a:off x="1346532" y="2424432"/>
            <a:ext cx="568325" cy="390525"/>
          </a:xfrm>
          <a:custGeom>
            <a:avLst/>
            <a:gdLst>
              <a:gd name="T0" fmla="*/ 96 w 134"/>
              <a:gd name="T1" fmla="*/ 42 h 92"/>
              <a:gd name="T2" fmla="*/ 96 w 134"/>
              <a:gd name="T3" fmla="*/ 45 h 92"/>
              <a:gd name="T4" fmla="*/ 67 w 134"/>
              <a:gd name="T5" fmla="*/ 81 h 92"/>
              <a:gd name="T6" fmla="*/ 31 w 134"/>
              <a:gd name="T7" fmla="*/ 53 h 92"/>
              <a:gd name="T8" fmla="*/ 31 w 134"/>
              <a:gd name="T9" fmla="*/ 51 h 92"/>
              <a:gd name="T10" fmla="*/ 0 w 134"/>
              <a:gd name="T11" fmla="*/ 84 h 92"/>
              <a:gd name="T12" fmla="*/ 134 w 134"/>
              <a:gd name="T13" fmla="*/ 48 h 92"/>
              <a:gd name="T14" fmla="*/ 133 w 134"/>
              <a:gd name="T15" fmla="*/ 52 h 92"/>
              <a:gd name="T16" fmla="*/ 96 w 134"/>
              <a:gd name="T17" fmla="*/ 42 h 92"/>
              <a:gd name="T18" fmla="*/ 41 w 134"/>
              <a:gd name="T19" fmla="*/ 83 h 92"/>
              <a:gd name="T20" fmla="*/ 41 w 134"/>
              <a:gd name="T21" fmla="*/ 85 h 92"/>
              <a:gd name="T22" fmla="*/ 125 w 134"/>
              <a:gd name="T23" fmla="*/ 58 h 92"/>
              <a:gd name="T24" fmla="*/ 123 w 134"/>
              <a:gd name="T25" fmla="*/ 57 h 92"/>
              <a:gd name="T26" fmla="*/ 41 w 134"/>
              <a:gd name="T27" fmla="*/ 83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" h="92">
                <a:moveTo>
                  <a:pt x="96" y="42"/>
                </a:moveTo>
                <a:cubicBezTo>
                  <a:pt x="96" y="43"/>
                  <a:pt x="96" y="44"/>
                  <a:pt x="96" y="45"/>
                </a:cubicBezTo>
                <a:cubicBezTo>
                  <a:pt x="98" y="63"/>
                  <a:pt x="85" y="79"/>
                  <a:pt x="67" y="81"/>
                </a:cubicBezTo>
                <a:cubicBezTo>
                  <a:pt x="50" y="83"/>
                  <a:pt x="33" y="71"/>
                  <a:pt x="31" y="53"/>
                </a:cubicBezTo>
                <a:cubicBezTo>
                  <a:pt x="31" y="52"/>
                  <a:pt x="31" y="51"/>
                  <a:pt x="31" y="51"/>
                </a:cubicBezTo>
                <a:cubicBezTo>
                  <a:pt x="12" y="68"/>
                  <a:pt x="27" y="92"/>
                  <a:pt x="0" y="84"/>
                </a:cubicBezTo>
                <a:cubicBezTo>
                  <a:pt x="6" y="0"/>
                  <a:pt x="87" y="28"/>
                  <a:pt x="134" y="48"/>
                </a:cubicBezTo>
                <a:cubicBezTo>
                  <a:pt x="133" y="52"/>
                  <a:pt x="133" y="52"/>
                  <a:pt x="133" y="52"/>
                </a:cubicBezTo>
                <a:cubicBezTo>
                  <a:pt x="118" y="47"/>
                  <a:pt x="115" y="46"/>
                  <a:pt x="96" y="42"/>
                </a:cubicBezTo>
                <a:close/>
                <a:moveTo>
                  <a:pt x="41" y="83"/>
                </a:moveTo>
                <a:cubicBezTo>
                  <a:pt x="41" y="85"/>
                  <a:pt x="41" y="85"/>
                  <a:pt x="41" y="85"/>
                </a:cubicBezTo>
                <a:cubicBezTo>
                  <a:pt x="76" y="90"/>
                  <a:pt x="114" y="89"/>
                  <a:pt x="125" y="58"/>
                </a:cubicBezTo>
                <a:cubicBezTo>
                  <a:pt x="123" y="57"/>
                  <a:pt x="123" y="57"/>
                  <a:pt x="123" y="57"/>
                </a:cubicBezTo>
                <a:cubicBezTo>
                  <a:pt x="103" y="85"/>
                  <a:pt x="71" y="87"/>
                  <a:pt x="41" y="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7" name="Freeform 76"/>
          <p:cNvSpPr>
            <a:spLocks noEditPoints="1"/>
          </p:cNvSpPr>
          <p:nvPr/>
        </p:nvSpPr>
        <p:spPr bwMode="auto">
          <a:xfrm>
            <a:off x="3037219" y="2441100"/>
            <a:ext cx="487363" cy="357188"/>
          </a:xfrm>
          <a:custGeom>
            <a:avLst/>
            <a:gdLst>
              <a:gd name="T0" fmla="*/ 98 w 115"/>
              <a:gd name="T1" fmla="*/ 57 h 84"/>
              <a:gd name="T2" fmla="*/ 87 w 115"/>
              <a:gd name="T3" fmla="*/ 31 h 84"/>
              <a:gd name="T4" fmla="*/ 87 w 115"/>
              <a:gd name="T5" fmla="*/ 51 h 84"/>
              <a:gd name="T6" fmla="*/ 84 w 115"/>
              <a:gd name="T7" fmla="*/ 18 h 84"/>
              <a:gd name="T8" fmla="*/ 83 w 115"/>
              <a:gd name="T9" fmla="*/ 16 h 84"/>
              <a:gd name="T10" fmla="*/ 81 w 115"/>
              <a:gd name="T11" fmla="*/ 16 h 84"/>
              <a:gd name="T12" fmla="*/ 81 w 115"/>
              <a:gd name="T13" fmla="*/ 18 h 84"/>
              <a:gd name="T14" fmla="*/ 78 w 115"/>
              <a:gd name="T15" fmla="*/ 29 h 84"/>
              <a:gd name="T16" fmla="*/ 87 w 115"/>
              <a:gd name="T17" fmla="*/ 29 h 84"/>
              <a:gd name="T18" fmla="*/ 78 w 115"/>
              <a:gd name="T19" fmla="*/ 29 h 84"/>
              <a:gd name="T20" fmla="*/ 78 w 115"/>
              <a:gd name="T21" fmla="*/ 51 h 84"/>
              <a:gd name="T22" fmla="*/ 84 w 115"/>
              <a:gd name="T23" fmla="*/ 31 h 84"/>
              <a:gd name="T24" fmla="*/ 84 w 115"/>
              <a:gd name="T25" fmla="*/ 51 h 84"/>
              <a:gd name="T26" fmla="*/ 75 w 115"/>
              <a:gd name="T27" fmla="*/ 51 h 84"/>
              <a:gd name="T28" fmla="*/ 66 w 115"/>
              <a:gd name="T29" fmla="*/ 51 h 84"/>
              <a:gd name="T30" fmla="*/ 71 w 115"/>
              <a:gd name="T31" fmla="*/ 15 h 84"/>
              <a:gd name="T32" fmla="*/ 33 w 115"/>
              <a:gd name="T33" fmla="*/ 15 h 84"/>
              <a:gd name="T34" fmla="*/ 32 w 115"/>
              <a:gd name="T35" fmla="*/ 16 h 84"/>
              <a:gd name="T36" fmla="*/ 32 w 115"/>
              <a:gd name="T37" fmla="*/ 16 h 84"/>
              <a:gd name="T38" fmla="*/ 31 w 115"/>
              <a:gd name="T39" fmla="*/ 16 h 84"/>
              <a:gd name="T40" fmla="*/ 31 w 115"/>
              <a:gd name="T41" fmla="*/ 16 h 84"/>
              <a:gd name="T42" fmla="*/ 31 w 115"/>
              <a:gd name="T43" fmla="*/ 17 h 84"/>
              <a:gd name="T44" fmla="*/ 31 w 115"/>
              <a:gd name="T45" fmla="*/ 17 h 84"/>
              <a:gd name="T46" fmla="*/ 30 w 115"/>
              <a:gd name="T47" fmla="*/ 17 h 84"/>
              <a:gd name="T48" fmla="*/ 30 w 115"/>
              <a:gd name="T49" fmla="*/ 17 h 84"/>
              <a:gd name="T50" fmla="*/ 30 w 115"/>
              <a:gd name="T51" fmla="*/ 17 h 84"/>
              <a:gd name="T52" fmla="*/ 29 w 115"/>
              <a:gd name="T53" fmla="*/ 18 h 84"/>
              <a:gd name="T54" fmla="*/ 26 w 115"/>
              <a:gd name="T55" fmla="*/ 25 h 84"/>
              <a:gd name="T56" fmla="*/ 51 w 115"/>
              <a:gd name="T57" fmla="*/ 37 h 84"/>
              <a:gd name="T58" fmla="*/ 29 w 115"/>
              <a:gd name="T59" fmla="*/ 25 h 84"/>
              <a:gd name="T60" fmla="*/ 38 w 115"/>
              <a:gd name="T61" fmla="*/ 36 h 84"/>
              <a:gd name="T62" fmla="*/ 41 w 115"/>
              <a:gd name="T63" fmla="*/ 25 h 84"/>
              <a:gd name="T64" fmla="*/ 39 w 115"/>
              <a:gd name="T65" fmla="*/ 25 h 84"/>
              <a:gd name="T66" fmla="*/ 29 w 115"/>
              <a:gd name="T67" fmla="*/ 25 h 84"/>
              <a:gd name="T68" fmla="*/ 41 w 115"/>
              <a:gd name="T69" fmla="*/ 30 h 84"/>
              <a:gd name="T70" fmla="*/ 34 w 115"/>
              <a:gd name="T71" fmla="*/ 27 h 84"/>
              <a:gd name="T72" fmla="*/ 35 w 115"/>
              <a:gd name="T73" fmla="*/ 29 h 84"/>
              <a:gd name="T74" fmla="*/ 42 w 115"/>
              <a:gd name="T75" fmla="*/ 38 h 84"/>
              <a:gd name="T76" fmla="*/ 23 w 115"/>
              <a:gd name="T77" fmla="*/ 53 h 84"/>
              <a:gd name="T78" fmla="*/ 64 w 115"/>
              <a:gd name="T79" fmla="*/ 70 h 84"/>
              <a:gd name="T80" fmla="*/ 51 w 115"/>
              <a:gd name="T81" fmla="*/ 70 h 84"/>
              <a:gd name="T82" fmla="*/ 10 w 115"/>
              <a:gd name="T83" fmla="*/ 56 h 84"/>
              <a:gd name="T84" fmla="*/ 0 w 115"/>
              <a:gd name="T85" fmla="*/ 76 h 84"/>
              <a:gd name="T86" fmla="*/ 115 w 115"/>
              <a:gd name="T87" fmla="*/ 76 h 84"/>
              <a:gd name="T88" fmla="*/ 106 w 115"/>
              <a:gd name="T89" fmla="*/ 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5" h="84">
                <a:moveTo>
                  <a:pt x="18" y="9"/>
                </a:moveTo>
                <a:cubicBezTo>
                  <a:pt x="98" y="9"/>
                  <a:pt x="98" y="9"/>
                  <a:pt x="98" y="9"/>
                </a:cubicBezTo>
                <a:cubicBezTo>
                  <a:pt x="98" y="57"/>
                  <a:pt x="98" y="57"/>
                  <a:pt x="98" y="57"/>
                </a:cubicBezTo>
                <a:cubicBezTo>
                  <a:pt x="18" y="57"/>
                  <a:pt x="18" y="57"/>
                  <a:pt x="18" y="57"/>
                </a:cubicBezTo>
                <a:cubicBezTo>
                  <a:pt x="18" y="9"/>
                  <a:pt x="18" y="9"/>
                  <a:pt x="18" y="9"/>
                </a:cubicBezTo>
                <a:close/>
                <a:moveTo>
                  <a:pt x="87" y="31"/>
                </a:moveTo>
                <a:cubicBezTo>
                  <a:pt x="85" y="31"/>
                  <a:pt x="85" y="31"/>
                  <a:pt x="85" y="31"/>
                </a:cubicBezTo>
                <a:cubicBezTo>
                  <a:pt x="85" y="51"/>
                  <a:pt x="85" y="51"/>
                  <a:pt x="85" y="51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31"/>
                  <a:pt x="87" y="31"/>
                  <a:pt x="87" y="31"/>
                </a:cubicBezTo>
                <a:close/>
                <a:moveTo>
                  <a:pt x="84" y="18"/>
                </a:moveTo>
                <a:cubicBezTo>
                  <a:pt x="84" y="18"/>
                  <a:pt x="84" y="18"/>
                  <a:pt x="84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82" y="16"/>
                  <a:pt x="82" y="16"/>
                  <a:pt x="82" y="16"/>
                </a:cubicBezTo>
                <a:cubicBezTo>
                  <a:pt x="81" y="16"/>
                  <a:pt x="81" y="16"/>
                  <a:pt x="81" y="16"/>
                </a:cubicBezTo>
                <a:cubicBezTo>
                  <a:pt x="81" y="16"/>
                  <a:pt x="81" y="16"/>
                  <a:pt x="81" y="16"/>
                </a:cubicBezTo>
                <a:cubicBezTo>
                  <a:pt x="81" y="18"/>
                  <a:pt x="81" y="18"/>
                  <a:pt x="81" y="18"/>
                </a:cubicBezTo>
                <a:cubicBezTo>
                  <a:pt x="81" y="18"/>
                  <a:pt x="81" y="18"/>
                  <a:pt x="81" y="18"/>
                </a:cubicBezTo>
                <a:cubicBezTo>
                  <a:pt x="81" y="18"/>
                  <a:pt x="81" y="18"/>
                  <a:pt x="81" y="18"/>
                </a:cubicBezTo>
                <a:cubicBezTo>
                  <a:pt x="84" y="18"/>
                  <a:pt x="84" y="18"/>
                  <a:pt x="84" y="18"/>
                </a:cubicBezTo>
                <a:close/>
                <a:moveTo>
                  <a:pt x="78" y="29"/>
                </a:moveTo>
                <a:cubicBezTo>
                  <a:pt x="79" y="30"/>
                  <a:pt x="80" y="30"/>
                  <a:pt x="81" y="29"/>
                </a:cubicBezTo>
                <a:cubicBezTo>
                  <a:pt x="82" y="30"/>
                  <a:pt x="83" y="30"/>
                  <a:pt x="84" y="29"/>
                </a:cubicBezTo>
                <a:cubicBezTo>
                  <a:pt x="85" y="30"/>
                  <a:pt x="86" y="30"/>
                  <a:pt x="87" y="29"/>
                </a:cubicBezTo>
                <a:cubicBezTo>
                  <a:pt x="86" y="26"/>
                  <a:pt x="85" y="22"/>
                  <a:pt x="84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78" y="29"/>
                  <a:pt x="78" y="29"/>
                  <a:pt x="78" y="29"/>
                </a:cubicBezTo>
                <a:close/>
                <a:moveTo>
                  <a:pt x="81" y="31"/>
                </a:moveTo>
                <a:cubicBezTo>
                  <a:pt x="78" y="31"/>
                  <a:pt x="78" y="31"/>
                  <a:pt x="78" y="31"/>
                </a:cubicBezTo>
                <a:cubicBezTo>
                  <a:pt x="78" y="51"/>
                  <a:pt x="78" y="51"/>
                  <a:pt x="78" y="51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84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81" y="51"/>
                  <a:pt x="81" y="51"/>
                  <a:pt x="81" y="51"/>
                </a:cubicBezTo>
                <a:cubicBezTo>
                  <a:pt x="84" y="51"/>
                  <a:pt x="84" y="51"/>
                  <a:pt x="84" y="51"/>
                </a:cubicBezTo>
                <a:cubicBezTo>
                  <a:pt x="84" y="31"/>
                  <a:pt x="84" y="31"/>
                  <a:pt x="84" y="31"/>
                </a:cubicBezTo>
                <a:close/>
                <a:moveTo>
                  <a:pt x="66" y="51"/>
                </a:moveTo>
                <a:cubicBezTo>
                  <a:pt x="75" y="51"/>
                  <a:pt x="75" y="51"/>
                  <a:pt x="75" y="51"/>
                </a:cubicBezTo>
                <a:cubicBezTo>
                  <a:pt x="73" y="35"/>
                  <a:pt x="73" y="35"/>
                  <a:pt x="73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6" y="51"/>
                  <a:pt x="66" y="51"/>
                  <a:pt x="66" y="51"/>
                </a:cubicBezTo>
                <a:close/>
                <a:moveTo>
                  <a:pt x="68" y="34"/>
                </a:moveTo>
                <a:cubicBezTo>
                  <a:pt x="70" y="34"/>
                  <a:pt x="71" y="34"/>
                  <a:pt x="72" y="34"/>
                </a:cubicBezTo>
                <a:cubicBezTo>
                  <a:pt x="82" y="26"/>
                  <a:pt x="69" y="19"/>
                  <a:pt x="71" y="15"/>
                </a:cubicBezTo>
                <a:cubicBezTo>
                  <a:pt x="67" y="18"/>
                  <a:pt x="59" y="26"/>
                  <a:pt x="68" y="34"/>
                </a:cubicBezTo>
                <a:close/>
                <a:moveTo>
                  <a:pt x="33" y="15"/>
                </a:move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8" y="20"/>
                  <a:pt x="26" y="22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5" y="29"/>
                  <a:pt x="29" y="35"/>
                  <a:pt x="24" y="37"/>
                </a:cubicBezTo>
                <a:cubicBezTo>
                  <a:pt x="51" y="37"/>
                  <a:pt x="51" y="37"/>
                  <a:pt x="51" y="37"/>
                </a:cubicBezTo>
                <a:cubicBezTo>
                  <a:pt x="54" y="29"/>
                  <a:pt x="51" y="14"/>
                  <a:pt x="38" y="14"/>
                </a:cubicBezTo>
                <a:cubicBezTo>
                  <a:pt x="36" y="14"/>
                  <a:pt x="35" y="15"/>
                  <a:pt x="33" y="15"/>
                </a:cubicBezTo>
                <a:close/>
                <a:moveTo>
                  <a:pt x="29" y="25"/>
                </a:moveTo>
                <a:cubicBezTo>
                  <a:pt x="29" y="25"/>
                  <a:pt x="29" y="25"/>
                  <a:pt x="29" y="24"/>
                </a:cubicBezTo>
                <a:cubicBezTo>
                  <a:pt x="29" y="25"/>
                  <a:pt x="28" y="26"/>
                  <a:pt x="28" y="27"/>
                </a:cubicBezTo>
                <a:cubicBezTo>
                  <a:pt x="28" y="32"/>
                  <a:pt x="33" y="36"/>
                  <a:pt x="38" y="36"/>
                </a:cubicBezTo>
                <a:cubicBezTo>
                  <a:pt x="43" y="36"/>
                  <a:pt x="47" y="32"/>
                  <a:pt x="47" y="27"/>
                </a:cubicBezTo>
                <a:cubicBezTo>
                  <a:pt x="47" y="26"/>
                  <a:pt x="47" y="26"/>
                  <a:pt x="47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5"/>
                  <a:pt x="40" y="25"/>
                  <a:pt x="40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25"/>
                  <a:pt x="38" y="25"/>
                  <a:pt x="38" y="25"/>
                </a:cubicBezTo>
                <a:cubicBezTo>
                  <a:pt x="29" y="25"/>
                  <a:pt x="29" y="25"/>
                  <a:pt x="29" y="25"/>
                </a:cubicBezTo>
                <a:close/>
                <a:moveTo>
                  <a:pt x="41" y="27"/>
                </a:moveTo>
                <a:cubicBezTo>
                  <a:pt x="41" y="27"/>
                  <a:pt x="40" y="28"/>
                  <a:pt x="40" y="29"/>
                </a:cubicBezTo>
                <a:cubicBezTo>
                  <a:pt x="40" y="29"/>
                  <a:pt x="41" y="30"/>
                  <a:pt x="41" y="30"/>
                </a:cubicBezTo>
                <a:cubicBezTo>
                  <a:pt x="42" y="30"/>
                  <a:pt x="43" y="29"/>
                  <a:pt x="43" y="29"/>
                </a:cubicBezTo>
                <a:cubicBezTo>
                  <a:pt x="43" y="28"/>
                  <a:pt x="42" y="27"/>
                  <a:pt x="41" y="27"/>
                </a:cubicBezTo>
                <a:close/>
                <a:moveTo>
                  <a:pt x="34" y="27"/>
                </a:moveTo>
                <a:cubicBezTo>
                  <a:pt x="33" y="27"/>
                  <a:pt x="33" y="28"/>
                  <a:pt x="33" y="29"/>
                </a:cubicBezTo>
                <a:cubicBezTo>
                  <a:pt x="33" y="29"/>
                  <a:pt x="33" y="30"/>
                  <a:pt x="34" y="30"/>
                </a:cubicBezTo>
                <a:cubicBezTo>
                  <a:pt x="35" y="30"/>
                  <a:pt x="35" y="29"/>
                  <a:pt x="35" y="29"/>
                </a:cubicBezTo>
                <a:cubicBezTo>
                  <a:pt x="35" y="28"/>
                  <a:pt x="35" y="27"/>
                  <a:pt x="34" y="27"/>
                </a:cubicBezTo>
                <a:close/>
                <a:moveTo>
                  <a:pt x="53" y="53"/>
                </a:moveTo>
                <a:cubicBezTo>
                  <a:pt x="52" y="46"/>
                  <a:pt x="48" y="40"/>
                  <a:pt x="42" y="38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38"/>
                  <a:pt x="33" y="38"/>
                  <a:pt x="33" y="38"/>
                </a:cubicBezTo>
                <a:cubicBezTo>
                  <a:pt x="27" y="40"/>
                  <a:pt x="23" y="46"/>
                  <a:pt x="23" y="53"/>
                </a:cubicBezTo>
                <a:cubicBezTo>
                  <a:pt x="53" y="53"/>
                  <a:pt x="53" y="53"/>
                  <a:pt x="53" y="53"/>
                </a:cubicBezTo>
                <a:close/>
                <a:moveTo>
                  <a:pt x="51" y="70"/>
                </a:moveTo>
                <a:cubicBezTo>
                  <a:pt x="64" y="70"/>
                  <a:pt x="64" y="70"/>
                  <a:pt x="64" y="70"/>
                </a:cubicBezTo>
                <a:cubicBezTo>
                  <a:pt x="68" y="77"/>
                  <a:pt x="68" y="77"/>
                  <a:pt x="68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51" y="70"/>
                  <a:pt x="51" y="70"/>
                  <a:pt x="51" y="70"/>
                </a:cubicBezTo>
                <a:close/>
                <a:moveTo>
                  <a:pt x="18" y="0"/>
                </a:moveTo>
                <a:cubicBezTo>
                  <a:pt x="13" y="0"/>
                  <a:pt x="10" y="4"/>
                  <a:pt x="10" y="9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60"/>
                  <a:pt x="12" y="63"/>
                  <a:pt x="16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84"/>
                  <a:pt x="0" y="84"/>
                  <a:pt x="0" y="84"/>
                </a:cubicBezTo>
                <a:cubicBezTo>
                  <a:pt x="115" y="84"/>
                  <a:pt x="115" y="84"/>
                  <a:pt x="115" y="84"/>
                </a:cubicBezTo>
                <a:cubicBezTo>
                  <a:pt x="115" y="76"/>
                  <a:pt x="115" y="76"/>
                  <a:pt x="115" y="76"/>
                </a:cubicBezTo>
                <a:cubicBezTo>
                  <a:pt x="99" y="64"/>
                  <a:pt x="99" y="64"/>
                  <a:pt x="99" y="64"/>
                </a:cubicBezTo>
                <a:cubicBezTo>
                  <a:pt x="103" y="64"/>
                  <a:pt x="106" y="60"/>
                  <a:pt x="106" y="56"/>
                </a:cubicBezTo>
                <a:cubicBezTo>
                  <a:pt x="106" y="9"/>
                  <a:pt x="106" y="9"/>
                  <a:pt x="106" y="9"/>
                </a:cubicBezTo>
                <a:cubicBezTo>
                  <a:pt x="106" y="4"/>
                  <a:pt x="102" y="0"/>
                  <a:pt x="97" y="0"/>
                </a:cubicBezTo>
                <a:lnTo>
                  <a:pt x="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8" name="Freeform 77"/>
          <p:cNvSpPr>
            <a:spLocks noEditPoints="1"/>
          </p:cNvSpPr>
          <p:nvPr/>
        </p:nvSpPr>
        <p:spPr bwMode="auto">
          <a:xfrm>
            <a:off x="582944" y="3244069"/>
            <a:ext cx="512763" cy="361950"/>
          </a:xfrm>
          <a:custGeom>
            <a:avLst/>
            <a:gdLst>
              <a:gd name="T0" fmla="*/ 101 w 121"/>
              <a:gd name="T1" fmla="*/ 21 h 85"/>
              <a:gd name="T2" fmla="*/ 106 w 121"/>
              <a:gd name="T3" fmla="*/ 33 h 85"/>
              <a:gd name="T4" fmla="*/ 89 w 121"/>
              <a:gd name="T5" fmla="*/ 24 h 85"/>
              <a:gd name="T6" fmla="*/ 19 w 121"/>
              <a:gd name="T7" fmla="*/ 82 h 85"/>
              <a:gd name="T8" fmla="*/ 89 w 121"/>
              <a:gd name="T9" fmla="*/ 66 h 85"/>
              <a:gd name="T10" fmla="*/ 106 w 121"/>
              <a:gd name="T11" fmla="*/ 80 h 85"/>
              <a:gd name="T12" fmla="*/ 6 w 121"/>
              <a:gd name="T13" fmla="*/ 85 h 85"/>
              <a:gd name="T14" fmla="*/ 0 w 121"/>
              <a:gd name="T15" fmla="*/ 26 h 85"/>
              <a:gd name="T16" fmla="*/ 29 w 121"/>
              <a:gd name="T17" fmla="*/ 46 h 85"/>
              <a:gd name="T18" fmla="*/ 56 w 121"/>
              <a:gd name="T19" fmla="*/ 37 h 85"/>
              <a:gd name="T20" fmla="*/ 34 w 121"/>
              <a:gd name="T21" fmla="*/ 59 h 85"/>
              <a:gd name="T22" fmla="*/ 64 w 121"/>
              <a:gd name="T23" fmla="*/ 49 h 85"/>
              <a:gd name="T24" fmla="*/ 42 w 121"/>
              <a:gd name="T25" fmla="*/ 72 h 85"/>
              <a:gd name="T26" fmla="*/ 66 w 121"/>
              <a:gd name="T27" fmla="*/ 68 h 85"/>
              <a:gd name="T28" fmla="*/ 49 w 121"/>
              <a:gd name="T29" fmla="*/ 67 h 85"/>
              <a:gd name="T30" fmla="*/ 72 w 121"/>
              <a:gd name="T31" fmla="*/ 45 h 85"/>
              <a:gd name="T32" fmla="*/ 70 w 121"/>
              <a:gd name="T33" fmla="*/ 42 h 85"/>
              <a:gd name="T34" fmla="*/ 42 w 121"/>
              <a:gd name="T35" fmla="*/ 56 h 85"/>
              <a:gd name="T36" fmla="*/ 49 w 121"/>
              <a:gd name="T37" fmla="*/ 49 h 85"/>
              <a:gd name="T38" fmla="*/ 29 w 121"/>
              <a:gd name="T39" fmla="*/ 46 h 85"/>
              <a:gd name="T40" fmla="*/ 46 w 121"/>
              <a:gd name="T41" fmla="*/ 70 h 85"/>
              <a:gd name="T42" fmla="*/ 51 w 121"/>
              <a:gd name="T43" fmla="*/ 11 h 85"/>
              <a:gd name="T44" fmla="*/ 59 w 121"/>
              <a:gd name="T45" fmla="*/ 1 h 85"/>
              <a:gd name="T46" fmla="*/ 71 w 121"/>
              <a:gd name="T47" fmla="*/ 5 h 85"/>
              <a:gd name="T48" fmla="*/ 88 w 121"/>
              <a:gd name="T49" fmla="*/ 8 h 85"/>
              <a:gd name="T50" fmla="*/ 94 w 121"/>
              <a:gd name="T51" fmla="*/ 1 h 85"/>
              <a:gd name="T52" fmla="*/ 95 w 121"/>
              <a:gd name="T53" fmla="*/ 0 h 85"/>
              <a:gd name="T54" fmla="*/ 99 w 121"/>
              <a:gd name="T55" fmla="*/ 1 h 85"/>
              <a:gd name="T56" fmla="*/ 90 w 121"/>
              <a:gd name="T57" fmla="*/ 13 h 85"/>
              <a:gd name="T58" fmla="*/ 74 w 121"/>
              <a:gd name="T59" fmla="*/ 11 h 85"/>
              <a:gd name="T60" fmla="*/ 70 w 121"/>
              <a:gd name="T61" fmla="*/ 9 h 85"/>
              <a:gd name="T62" fmla="*/ 70 w 121"/>
              <a:gd name="T63" fmla="*/ 9 h 85"/>
              <a:gd name="T64" fmla="*/ 57 w 121"/>
              <a:gd name="T65" fmla="*/ 8 h 85"/>
              <a:gd name="T66" fmla="*/ 57 w 121"/>
              <a:gd name="T67" fmla="*/ 11 h 85"/>
              <a:gd name="T68" fmla="*/ 49 w 121"/>
              <a:gd name="T69" fmla="*/ 19 h 85"/>
              <a:gd name="T70" fmla="*/ 51 w 121"/>
              <a:gd name="T71" fmla="*/ 11 h 85"/>
              <a:gd name="T72" fmla="*/ 72 w 121"/>
              <a:gd name="T73" fmla="*/ 65 h 85"/>
              <a:gd name="T74" fmla="*/ 76 w 121"/>
              <a:gd name="T75" fmla="*/ 71 h 85"/>
              <a:gd name="T76" fmla="*/ 76 w 121"/>
              <a:gd name="T77" fmla="*/ 63 h 85"/>
              <a:gd name="T78" fmla="*/ 77 w 121"/>
              <a:gd name="T79" fmla="*/ 61 h 85"/>
              <a:gd name="T80" fmla="*/ 121 w 121"/>
              <a:gd name="T81" fmla="*/ 37 h 85"/>
              <a:gd name="T82" fmla="*/ 92 w 121"/>
              <a:gd name="T83" fmla="*/ 68 h 85"/>
              <a:gd name="T84" fmla="*/ 102 w 121"/>
              <a:gd name="T85" fmla="*/ 79 h 85"/>
              <a:gd name="T86" fmla="*/ 92 w 121"/>
              <a:gd name="T87" fmla="*/ 68 h 85"/>
              <a:gd name="T88" fmla="*/ 5 w 121"/>
              <a:gd name="T89" fmla="*/ 64 h 85"/>
              <a:gd name="T90" fmla="*/ 15 w 121"/>
              <a:gd name="T91" fmla="*/ 53 h 85"/>
              <a:gd name="T92" fmla="*/ 5 w 121"/>
              <a:gd name="T93" fmla="*/ 39 h 85"/>
              <a:gd name="T94" fmla="*/ 15 w 121"/>
              <a:gd name="T95" fmla="*/ 51 h 85"/>
              <a:gd name="T96" fmla="*/ 5 w 121"/>
              <a:gd name="T97" fmla="*/ 39 h 85"/>
              <a:gd name="T98" fmla="*/ 5 w 121"/>
              <a:gd name="T99" fmla="*/ 37 h 85"/>
              <a:gd name="T100" fmla="*/ 15 w 121"/>
              <a:gd name="T101" fmla="*/ 2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0" h="85">
                <a:moveTo>
                  <a:pt x="6" y="21"/>
                </a:moveTo>
                <a:cubicBezTo>
                  <a:pt x="101" y="21"/>
                  <a:pt x="101" y="21"/>
                  <a:pt x="101" y="21"/>
                </a:cubicBezTo>
                <a:cubicBezTo>
                  <a:pt x="104" y="21"/>
                  <a:pt x="106" y="23"/>
                  <a:pt x="106" y="26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0" y="37"/>
                  <a:pt x="95" y="41"/>
                  <a:pt x="89" y="45"/>
                </a:cubicBezTo>
                <a:cubicBezTo>
                  <a:pt x="89" y="24"/>
                  <a:pt x="89" y="24"/>
                  <a:pt x="8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82"/>
                  <a:pt x="19" y="82"/>
                  <a:pt x="19" y="82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66"/>
                  <a:pt x="89" y="66"/>
                  <a:pt x="89" y="66"/>
                </a:cubicBezTo>
                <a:cubicBezTo>
                  <a:pt x="95" y="63"/>
                  <a:pt x="101" y="59"/>
                  <a:pt x="106" y="55"/>
                </a:cubicBezTo>
                <a:cubicBezTo>
                  <a:pt x="106" y="80"/>
                  <a:pt x="106" y="80"/>
                  <a:pt x="106" y="80"/>
                </a:cubicBezTo>
                <a:cubicBezTo>
                  <a:pt x="106" y="83"/>
                  <a:pt x="104" y="85"/>
                  <a:pt x="101" y="85"/>
                </a:cubicBezTo>
                <a:cubicBezTo>
                  <a:pt x="6" y="85"/>
                  <a:pt x="6" y="85"/>
                  <a:pt x="6" y="85"/>
                </a:cubicBezTo>
                <a:cubicBezTo>
                  <a:pt x="3" y="85"/>
                  <a:pt x="0" y="83"/>
                  <a:pt x="0" y="8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lose/>
                <a:moveTo>
                  <a:pt x="29" y="46"/>
                </a:moveTo>
                <a:cubicBezTo>
                  <a:pt x="30" y="49"/>
                  <a:pt x="30" y="49"/>
                  <a:pt x="30" y="49"/>
                </a:cubicBezTo>
                <a:cubicBezTo>
                  <a:pt x="31" y="49"/>
                  <a:pt x="57" y="37"/>
                  <a:pt x="56" y="37"/>
                </a:cubicBezTo>
                <a:cubicBezTo>
                  <a:pt x="54" y="40"/>
                  <a:pt x="50" y="43"/>
                  <a:pt x="46" y="46"/>
                </a:cubicBezTo>
                <a:cubicBezTo>
                  <a:pt x="40" y="51"/>
                  <a:pt x="33" y="56"/>
                  <a:pt x="34" y="59"/>
                </a:cubicBezTo>
                <a:cubicBezTo>
                  <a:pt x="35" y="61"/>
                  <a:pt x="38" y="61"/>
                  <a:pt x="43" y="59"/>
                </a:cubicBezTo>
                <a:cubicBezTo>
                  <a:pt x="52" y="57"/>
                  <a:pt x="59" y="52"/>
                  <a:pt x="64" y="49"/>
                </a:cubicBezTo>
                <a:cubicBezTo>
                  <a:pt x="61" y="52"/>
                  <a:pt x="58" y="54"/>
                  <a:pt x="55" y="57"/>
                </a:cubicBezTo>
                <a:cubicBezTo>
                  <a:pt x="48" y="63"/>
                  <a:pt x="42" y="69"/>
                  <a:pt x="42" y="72"/>
                </a:cubicBezTo>
                <a:cubicBezTo>
                  <a:pt x="43" y="73"/>
                  <a:pt x="44" y="73"/>
                  <a:pt x="47" y="72"/>
                </a:cubicBezTo>
                <a:cubicBezTo>
                  <a:pt x="57" y="68"/>
                  <a:pt x="66" y="68"/>
                  <a:pt x="66" y="68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58" y="64"/>
                  <a:pt x="49" y="67"/>
                </a:cubicBezTo>
                <a:cubicBezTo>
                  <a:pt x="51" y="66"/>
                  <a:pt x="55" y="63"/>
                  <a:pt x="58" y="60"/>
                </a:cubicBezTo>
                <a:cubicBezTo>
                  <a:pt x="65" y="54"/>
                  <a:pt x="72" y="47"/>
                  <a:pt x="72" y="45"/>
                </a:cubicBezTo>
                <a:cubicBezTo>
                  <a:pt x="73" y="43"/>
                  <a:pt x="72" y="42"/>
                  <a:pt x="70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69" y="42"/>
                  <a:pt x="67" y="43"/>
                  <a:pt x="64" y="45"/>
                </a:cubicBezTo>
                <a:cubicBezTo>
                  <a:pt x="59" y="48"/>
                  <a:pt x="51" y="53"/>
                  <a:pt x="42" y="56"/>
                </a:cubicBezTo>
                <a:cubicBezTo>
                  <a:pt x="39" y="57"/>
                  <a:pt x="38" y="58"/>
                  <a:pt x="38" y="58"/>
                </a:cubicBezTo>
                <a:cubicBezTo>
                  <a:pt x="38" y="58"/>
                  <a:pt x="43" y="53"/>
                  <a:pt x="49" y="49"/>
                </a:cubicBezTo>
                <a:cubicBezTo>
                  <a:pt x="52" y="45"/>
                  <a:pt x="56" y="42"/>
                  <a:pt x="59" y="40"/>
                </a:cubicBezTo>
                <a:cubicBezTo>
                  <a:pt x="75" y="24"/>
                  <a:pt x="29" y="46"/>
                  <a:pt x="29" y="46"/>
                </a:cubicBezTo>
                <a:close/>
                <a:moveTo>
                  <a:pt x="46" y="70"/>
                </a:moveTo>
                <a:cubicBezTo>
                  <a:pt x="46" y="70"/>
                  <a:pt x="46" y="70"/>
                  <a:pt x="46" y="70"/>
                </a:cubicBezTo>
                <a:cubicBezTo>
                  <a:pt x="46" y="71"/>
                  <a:pt x="46" y="70"/>
                  <a:pt x="46" y="70"/>
                </a:cubicBezTo>
                <a:close/>
                <a:moveTo>
                  <a:pt x="51" y="11"/>
                </a:moveTo>
                <a:cubicBezTo>
                  <a:pt x="51" y="8"/>
                  <a:pt x="52" y="6"/>
                  <a:pt x="53" y="5"/>
                </a:cubicBezTo>
                <a:cubicBezTo>
                  <a:pt x="54" y="3"/>
                  <a:pt x="56" y="2"/>
                  <a:pt x="59" y="1"/>
                </a:cubicBezTo>
                <a:cubicBezTo>
                  <a:pt x="61" y="1"/>
                  <a:pt x="63" y="2"/>
                  <a:pt x="65" y="2"/>
                </a:cubicBezTo>
                <a:cubicBezTo>
                  <a:pt x="67" y="3"/>
                  <a:pt x="69" y="4"/>
                  <a:pt x="71" y="5"/>
                </a:cubicBezTo>
                <a:cubicBezTo>
                  <a:pt x="74" y="6"/>
                  <a:pt x="77" y="7"/>
                  <a:pt x="79" y="8"/>
                </a:cubicBezTo>
                <a:cubicBezTo>
                  <a:pt x="83" y="9"/>
                  <a:pt x="86" y="9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91" y="7"/>
                  <a:pt x="93" y="5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8" y="1"/>
                  <a:pt x="98" y="1"/>
                  <a:pt x="98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9" y="2"/>
                  <a:pt x="99" y="2"/>
                </a:cubicBezTo>
                <a:cubicBezTo>
                  <a:pt x="97" y="8"/>
                  <a:pt x="94" y="12"/>
                  <a:pt x="90" y="13"/>
                </a:cubicBezTo>
                <a:cubicBezTo>
                  <a:pt x="87" y="14"/>
                  <a:pt x="82" y="14"/>
                  <a:pt x="78" y="13"/>
                </a:cubicBezTo>
                <a:cubicBezTo>
                  <a:pt x="77" y="12"/>
                  <a:pt x="75" y="12"/>
                  <a:pt x="74" y="11"/>
                </a:cubicBezTo>
                <a:cubicBezTo>
                  <a:pt x="73" y="11"/>
                  <a:pt x="71" y="10"/>
                  <a:pt x="70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65" y="8"/>
                  <a:pt x="62" y="6"/>
                  <a:pt x="59" y="6"/>
                </a:cubicBezTo>
                <a:cubicBezTo>
                  <a:pt x="58" y="6"/>
                  <a:pt x="57" y="7"/>
                  <a:pt x="57" y="8"/>
                </a:cubicBezTo>
                <a:cubicBezTo>
                  <a:pt x="56" y="9"/>
                  <a:pt x="56" y="10"/>
                  <a:pt x="56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59" y="19"/>
                  <a:pt x="59" y="19"/>
                  <a:pt x="59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50" y="11"/>
                  <a:pt x="50" y="11"/>
                  <a:pt x="50" y="11"/>
                </a:cubicBezTo>
                <a:cubicBezTo>
                  <a:pt x="51" y="11"/>
                  <a:pt x="51" y="11"/>
                  <a:pt x="51" y="11"/>
                </a:cubicBezTo>
                <a:close/>
                <a:moveTo>
                  <a:pt x="76" y="63"/>
                </a:moveTo>
                <a:cubicBezTo>
                  <a:pt x="72" y="65"/>
                  <a:pt x="72" y="65"/>
                  <a:pt x="72" y="65"/>
                </a:cubicBezTo>
                <a:cubicBezTo>
                  <a:pt x="70" y="71"/>
                  <a:pt x="70" y="71"/>
                  <a:pt x="70" y="71"/>
                </a:cubicBezTo>
                <a:cubicBezTo>
                  <a:pt x="76" y="71"/>
                  <a:pt x="76" y="71"/>
                  <a:pt x="76" y="71"/>
                </a:cubicBezTo>
                <a:cubicBezTo>
                  <a:pt x="80" y="68"/>
                  <a:pt x="80" y="68"/>
                  <a:pt x="80" y="68"/>
                </a:cubicBezTo>
                <a:cubicBezTo>
                  <a:pt x="76" y="63"/>
                  <a:pt x="76" y="63"/>
                  <a:pt x="76" y="63"/>
                </a:cubicBezTo>
                <a:close/>
                <a:moveTo>
                  <a:pt x="117" y="31"/>
                </a:moveTo>
                <a:cubicBezTo>
                  <a:pt x="102" y="39"/>
                  <a:pt x="89" y="49"/>
                  <a:pt x="77" y="61"/>
                </a:cubicBezTo>
                <a:cubicBezTo>
                  <a:pt x="79" y="63"/>
                  <a:pt x="80" y="65"/>
                  <a:pt x="81" y="67"/>
                </a:cubicBezTo>
                <a:cubicBezTo>
                  <a:pt x="97" y="59"/>
                  <a:pt x="110" y="49"/>
                  <a:pt x="121" y="37"/>
                </a:cubicBezTo>
                <a:cubicBezTo>
                  <a:pt x="120" y="35"/>
                  <a:pt x="118" y="33"/>
                  <a:pt x="117" y="31"/>
                </a:cubicBezTo>
                <a:close/>
                <a:moveTo>
                  <a:pt x="92" y="68"/>
                </a:moveTo>
                <a:cubicBezTo>
                  <a:pt x="92" y="79"/>
                  <a:pt x="92" y="79"/>
                  <a:pt x="9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68"/>
                  <a:pt x="102" y="68"/>
                  <a:pt x="102" y="68"/>
                </a:cubicBezTo>
                <a:cubicBezTo>
                  <a:pt x="92" y="68"/>
                  <a:pt x="92" y="68"/>
                  <a:pt x="92" y="68"/>
                </a:cubicBezTo>
                <a:close/>
                <a:moveTo>
                  <a:pt x="5" y="53"/>
                </a:moveTo>
                <a:cubicBezTo>
                  <a:pt x="5" y="64"/>
                  <a:pt x="5" y="64"/>
                  <a:pt x="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53"/>
                  <a:pt x="15" y="53"/>
                  <a:pt x="15" y="53"/>
                </a:cubicBezTo>
                <a:cubicBezTo>
                  <a:pt x="5" y="53"/>
                  <a:pt x="5" y="53"/>
                  <a:pt x="5" y="53"/>
                </a:cubicBezTo>
                <a:close/>
                <a:moveTo>
                  <a:pt x="5" y="39"/>
                </a:moveTo>
                <a:cubicBezTo>
                  <a:pt x="5" y="51"/>
                  <a:pt x="5" y="51"/>
                  <a:pt x="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39"/>
                  <a:pt x="15" y="39"/>
                  <a:pt x="15" y="39"/>
                </a:cubicBezTo>
                <a:cubicBezTo>
                  <a:pt x="5" y="39"/>
                  <a:pt x="5" y="39"/>
                  <a:pt x="5" y="39"/>
                </a:cubicBezTo>
                <a:close/>
                <a:moveTo>
                  <a:pt x="5" y="26"/>
                </a:moveTo>
                <a:cubicBezTo>
                  <a:pt x="5" y="37"/>
                  <a:pt x="5" y="37"/>
                  <a:pt x="5" y="37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26"/>
                  <a:pt x="15" y="26"/>
                  <a:pt x="15" y="26"/>
                </a:cubicBezTo>
                <a:lnTo>
                  <a:pt x="5" y="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9" name="Freeform 78"/>
          <p:cNvSpPr>
            <a:spLocks noEditPoints="1"/>
          </p:cNvSpPr>
          <p:nvPr/>
        </p:nvSpPr>
        <p:spPr bwMode="auto">
          <a:xfrm>
            <a:off x="667082" y="3999549"/>
            <a:ext cx="331788" cy="509588"/>
          </a:xfrm>
          <a:custGeom>
            <a:avLst/>
            <a:gdLst>
              <a:gd name="T0" fmla="*/ 19 w 78"/>
              <a:gd name="T1" fmla="*/ 28 h 120"/>
              <a:gd name="T2" fmla="*/ 43 w 78"/>
              <a:gd name="T3" fmla="*/ 28 h 120"/>
              <a:gd name="T4" fmla="*/ 37 w 78"/>
              <a:gd name="T5" fmla="*/ 23 h 120"/>
              <a:gd name="T6" fmla="*/ 19 w 78"/>
              <a:gd name="T7" fmla="*/ 28 h 120"/>
              <a:gd name="T8" fmla="*/ 35 w 78"/>
              <a:gd name="T9" fmla="*/ 112 h 120"/>
              <a:gd name="T10" fmla="*/ 64 w 78"/>
              <a:gd name="T11" fmla="*/ 113 h 120"/>
              <a:gd name="T12" fmla="*/ 44 w 78"/>
              <a:gd name="T13" fmla="*/ 52 h 120"/>
              <a:gd name="T14" fmla="*/ 47 w 78"/>
              <a:gd name="T15" fmla="*/ 73 h 120"/>
              <a:gd name="T16" fmla="*/ 52 w 78"/>
              <a:gd name="T17" fmla="*/ 70 h 120"/>
              <a:gd name="T18" fmla="*/ 54 w 78"/>
              <a:gd name="T19" fmla="*/ 76 h 120"/>
              <a:gd name="T20" fmla="*/ 59 w 78"/>
              <a:gd name="T21" fmla="*/ 75 h 120"/>
              <a:gd name="T22" fmla="*/ 62 w 78"/>
              <a:gd name="T23" fmla="*/ 81 h 120"/>
              <a:gd name="T24" fmla="*/ 39 w 78"/>
              <a:gd name="T25" fmla="*/ 107 h 120"/>
              <a:gd name="T26" fmla="*/ 36 w 78"/>
              <a:gd name="T27" fmla="*/ 70 h 120"/>
              <a:gd name="T28" fmla="*/ 38 w 78"/>
              <a:gd name="T29" fmla="*/ 79 h 120"/>
              <a:gd name="T30" fmla="*/ 44 w 78"/>
              <a:gd name="T31" fmla="*/ 52 h 120"/>
              <a:gd name="T32" fmla="*/ 78 w 78"/>
              <a:gd name="T33" fmla="*/ 95 h 120"/>
              <a:gd name="T34" fmla="*/ 63 w 78"/>
              <a:gd name="T35" fmla="*/ 103 h 120"/>
              <a:gd name="T36" fmla="*/ 71 w 78"/>
              <a:gd name="T37" fmla="*/ 90 h 120"/>
              <a:gd name="T38" fmla="*/ 71 w 78"/>
              <a:gd name="T39" fmla="*/ 86 h 120"/>
              <a:gd name="T40" fmla="*/ 71 w 78"/>
              <a:gd name="T41" fmla="*/ 14 h 120"/>
              <a:gd name="T42" fmla="*/ 7 w 78"/>
              <a:gd name="T43" fmla="*/ 9 h 120"/>
              <a:gd name="T44" fmla="*/ 27 w 78"/>
              <a:gd name="T45" fmla="*/ 90 h 120"/>
              <a:gd name="T46" fmla="*/ 7 w 78"/>
              <a:gd name="T47" fmla="*/ 103 h 120"/>
              <a:gd name="T48" fmla="*/ 0 w 78"/>
              <a:gd name="T49" fmla="*/ 7 h 120"/>
              <a:gd name="T50" fmla="*/ 71 w 78"/>
              <a:gd name="T51" fmla="*/ 0 h 120"/>
              <a:gd name="T52" fmla="*/ 78 w 78"/>
              <a:gd name="T53" fmla="*/ 14 h 120"/>
              <a:gd name="T54" fmla="*/ 78 w 78"/>
              <a:gd name="T55" fmla="*/ 86 h 120"/>
              <a:gd name="T56" fmla="*/ 78 w 78"/>
              <a:gd name="T57" fmla="*/ 89 h 120"/>
              <a:gd name="T58" fmla="*/ 38 w 78"/>
              <a:gd name="T59" fmla="*/ 30 h 120"/>
              <a:gd name="T60" fmla="*/ 34 w 78"/>
              <a:gd name="T61" fmla="*/ 30 h 120"/>
              <a:gd name="T62" fmla="*/ 26 w 78"/>
              <a:gd name="T63" fmla="*/ 29 h 120"/>
              <a:gd name="T64" fmla="*/ 26 w 78"/>
              <a:gd name="T65" fmla="*/ 32 h 120"/>
              <a:gd name="T66" fmla="*/ 26 w 78"/>
              <a:gd name="T67" fmla="*/ 29 h 120"/>
              <a:gd name="T68" fmla="*/ 37 w 78"/>
              <a:gd name="T69" fmla="*/ 13 h 120"/>
              <a:gd name="T70" fmla="*/ 38 w 78"/>
              <a:gd name="T71" fmla="*/ 14 h 120"/>
              <a:gd name="T72" fmla="*/ 39 w 78"/>
              <a:gd name="T73" fmla="*/ 14 h 120"/>
              <a:gd name="T74" fmla="*/ 39 w 78"/>
              <a:gd name="T75" fmla="*/ 14 h 120"/>
              <a:gd name="T76" fmla="*/ 39 w 78"/>
              <a:gd name="T77" fmla="*/ 14 h 120"/>
              <a:gd name="T78" fmla="*/ 40 w 78"/>
              <a:gd name="T79" fmla="*/ 14 h 120"/>
              <a:gd name="T80" fmla="*/ 40 w 78"/>
              <a:gd name="T81" fmla="*/ 15 h 120"/>
              <a:gd name="T82" fmla="*/ 40 w 78"/>
              <a:gd name="T83" fmla="*/ 15 h 120"/>
              <a:gd name="T84" fmla="*/ 40 w 78"/>
              <a:gd name="T85" fmla="*/ 15 h 120"/>
              <a:gd name="T86" fmla="*/ 41 w 78"/>
              <a:gd name="T87" fmla="*/ 15 h 120"/>
              <a:gd name="T88" fmla="*/ 41 w 78"/>
              <a:gd name="T89" fmla="*/ 15 h 120"/>
              <a:gd name="T90" fmla="*/ 41 w 78"/>
              <a:gd name="T91" fmla="*/ 15 h 120"/>
              <a:gd name="T92" fmla="*/ 41 w 78"/>
              <a:gd name="T93" fmla="*/ 16 h 120"/>
              <a:gd name="T94" fmla="*/ 42 w 78"/>
              <a:gd name="T95" fmla="*/ 16 h 120"/>
              <a:gd name="T96" fmla="*/ 42 w 78"/>
              <a:gd name="T97" fmla="*/ 16 h 120"/>
              <a:gd name="T98" fmla="*/ 42 w 78"/>
              <a:gd name="T99" fmla="*/ 16 h 120"/>
              <a:gd name="T100" fmla="*/ 42 w 78"/>
              <a:gd name="T101" fmla="*/ 16 h 120"/>
              <a:gd name="T102" fmla="*/ 47 w 78"/>
              <a:gd name="T103" fmla="*/ 29 h 120"/>
              <a:gd name="T104" fmla="*/ 47 w 78"/>
              <a:gd name="T105" fmla="*/ 29 h 120"/>
              <a:gd name="T106" fmla="*/ 44 w 78"/>
              <a:gd name="T107" fmla="*/ 47 h 120"/>
              <a:gd name="T108" fmla="*/ 16 w 78"/>
              <a:gd name="T109" fmla="*/ 27 h 120"/>
              <a:gd name="T110" fmla="*/ 16 w 78"/>
              <a:gd name="T111" fmla="*/ 27 h 120"/>
              <a:gd name="T112" fmla="*/ 16 w 78"/>
              <a:gd name="T113" fmla="*/ 27 h 120"/>
              <a:gd name="T114" fmla="*/ 37 w 78"/>
              <a:gd name="T115" fmla="*/ 13 h 120"/>
              <a:gd name="T116" fmla="*/ 30 w 78"/>
              <a:gd name="T117" fmla="*/ 61 h 120"/>
              <a:gd name="T118" fmla="*/ 14 w 78"/>
              <a:gd name="T119" fmla="*/ 6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8" h="120">
                <a:moveTo>
                  <a:pt x="19" y="28"/>
                </a:moveTo>
                <a:cubicBezTo>
                  <a:pt x="19" y="28"/>
                  <a:pt x="19" y="28"/>
                  <a:pt x="19" y="28"/>
                </a:cubicBezTo>
                <a:cubicBezTo>
                  <a:pt x="19" y="34"/>
                  <a:pt x="25" y="40"/>
                  <a:pt x="31" y="40"/>
                </a:cubicBezTo>
                <a:cubicBezTo>
                  <a:pt x="38" y="40"/>
                  <a:pt x="43" y="34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1" y="26"/>
                  <a:pt x="39" y="25"/>
                  <a:pt x="37" y="23"/>
                </a:cubicBezTo>
                <a:cubicBezTo>
                  <a:pt x="34" y="26"/>
                  <a:pt x="28" y="28"/>
                  <a:pt x="22" y="28"/>
                </a:cubicBezTo>
                <a:cubicBezTo>
                  <a:pt x="21" y="28"/>
                  <a:pt x="20" y="28"/>
                  <a:pt x="19" y="28"/>
                </a:cubicBezTo>
                <a:close/>
                <a:moveTo>
                  <a:pt x="62" y="105"/>
                </a:moveTo>
                <a:cubicBezTo>
                  <a:pt x="35" y="112"/>
                  <a:pt x="35" y="112"/>
                  <a:pt x="35" y="112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64" y="113"/>
                  <a:pt x="64" y="113"/>
                  <a:pt x="64" y="113"/>
                </a:cubicBezTo>
                <a:cubicBezTo>
                  <a:pt x="62" y="105"/>
                  <a:pt x="62" y="105"/>
                  <a:pt x="62" y="105"/>
                </a:cubicBezTo>
                <a:close/>
                <a:moveTo>
                  <a:pt x="44" y="52"/>
                </a:moveTo>
                <a:cubicBezTo>
                  <a:pt x="46" y="59"/>
                  <a:pt x="46" y="65"/>
                  <a:pt x="45" y="72"/>
                </a:cubicBezTo>
                <a:cubicBezTo>
                  <a:pt x="46" y="72"/>
                  <a:pt x="46" y="72"/>
                  <a:pt x="47" y="73"/>
                </a:cubicBezTo>
                <a:cubicBezTo>
                  <a:pt x="47" y="71"/>
                  <a:pt x="48" y="70"/>
                  <a:pt x="48" y="69"/>
                </a:cubicBezTo>
                <a:cubicBezTo>
                  <a:pt x="50" y="69"/>
                  <a:pt x="51" y="70"/>
                  <a:pt x="52" y="70"/>
                </a:cubicBezTo>
                <a:cubicBezTo>
                  <a:pt x="53" y="72"/>
                  <a:pt x="53" y="74"/>
                  <a:pt x="53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5"/>
                  <a:pt x="54" y="75"/>
                  <a:pt x="55" y="74"/>
                </a:cubicBezTo>
                <a:cubicBezTo>
                  <a:pt x="56" y="74"/>
                  <a:pt x="57" y="74"/>
                  <a:pt x="59" y="75"/>
                </a:cubicBezTo>
                <a:cubicBezTo>
                  <a:pt x="59" y="76"/>
                  <a:pt x="59" y="78"/>
                  <a:pt x="59" y="79"/>
                </a:cubicBezTo>
                <a:cubicBezTo>
                  <a:pt x="61" y="80"/>
                  <a:pt x="62" y="81"/>
                  <a:pt x="62" y="81"/>
                </a:cubicBezTo>
                <a:cubicBezTo>
                  <a:pt x="61" y="91"/>
                  <a:pt x="59" y="98"/>
                  <a:pt x="56" y="105"/>
                </a:cubicBezTo>
                <a:cubicBezTo>
                  <a:pt x="50" y="105"/>
                  <a:pt x="45" y="106"/>
                  <a:pt x="39" y="107"/>
                </a:cubicBezTo>
                <a:cubicBezTo>
                  <a:pt x="33" y="101"/>
                  <a:pt x="31" y="88"/>
                  <a:pt x="31" y="74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80"/>
                  <a:pt x="36" y="80"/>
                  <a:pt x="36" y="80"/>
                </a:cubicBezTo>
                <a:cubicBezTo>
                  <a:pt x="38" y="79"/>
                  <a:pt x="38" y="79"/>
                  <a:pt x="38" y="79"/>
                </a:cubicBezTo>
                <a:cubicBezTo>
                  <a:pt x="37" y="70"/>
                  <a:pt x="37" y="60"/>
                  <a:pt x="39" y="52"/>
                </a:cubicBezTo>
                <a:cubicBezTo>
                  <a:pt x="41" y="52"/>
                  <a:pt x="42" y="52"/>
                  <a:pt x="44" y="52"/>
                </a:cubicBezTo>
                <a:close/>
                <a:moveTo>
                  <a:pt x="78" y="89"/>
                </a:moveTo>
                <a:cubicBezTo>
                  <a:pt x="78" y="95"/>
                  <a:pt x="78" y="95"/>
                  <a:pt x="78" y="95"/>
                </a:cubicBezTo>
                <a:cubicBezTo>
                  <a:pt x="78" y="99"/>
                  <a:pt x="75" y="103"/>
                  <a:pt x="71" y="103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64" y="98"/>
                  <a:pt x="66" y="94"/>
                  <a:pt x="66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6"/>
                  <a:pt x="71" y="86"/>
                  <a:pt x="71" y="86"/>
                </a:cubicBezTo>
                <a:cubicBezTo>
                  <a:pt x="71" y="19"/>
                  <a:pt x="71" y="19"/>
                  <a:pt x="71" y="19"/>
                </a:cubicBezTo>
                <a:cubicBezTo>
                  <a:pt x="71" y="14"/>
                  <a:pt x="71" y="14"/>
                  <a:pt x="71" y="14"/>
                </a:cubicBezTo>
                <a:cubicBezTo>
                  <a:pt x="71" y="9"/>
                  <a:pt x="71" y="9"/>
                  <a:pt x="71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0"/>
                  <a:pt x="7" y="90"/>
                  <a:pt x="7" y="90"/>
                </a:cubicBezTo>
                <a:cubicBezTo>
                  <a:pt x="27" y="90"/>
                  <a:pt x="27" y="90"/>
                  <a:pt x="27" y="90"/>
                </a:cubicBezTo>
                <a:cubicBezTo>
                  <a:pt x="28" y="94"/>
                  <a:pt x="29" y="99"/>
                  <a:pt x="31" y="103"/>
                </a:cubicBezTo>
                <a:cubicBezTo>
                  <a:pt x="7" y="103"/>
                  <a:pt x="7" y="103"/>
                  <a:pt x="7" y="103"/>
                </a:cubicBezTo>
                <a:cubicBezTo>
                  <a:pt x="3" y="103"/>
                  <a:pt x="0" y="99"/>
                  <a:pt x="0" y="95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5" y="0"/>
                  <a:pt x="78" y="3"/>
                  <a:pt x="78" y="7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9"/>
                  <a:pt x="78" y="19"/>
                  <a:pt x="78" y="19"/>
                </a:cubicBezTo>
                <a:cubicBezTo>
                  <a:pt x="78" y="86"/>
                  <a:pt x="78" y="86"/>
                  <a:pt x="78" y="86"/>
                </a:cubicBezTo>
                <a:cubicBezTo>
                  <a:pt x="78" y="88"/>
                  <a:pt x="78" y="88"/>
                  <a:pt x="78" y="88"/>
                </a:cubicBezTo>
                <a:cubicBezTo>
                  <a:pt x="78" y="89"/>
                  <a:pt x="78" y="89"/>
                  <a:pt x="78" y="89"/>
                </a:cubicBezTo>
                <a:close/>
                <a:moveTo>
                  <a:pt x="36" y="29"/>
                </a:moveTo>
                <a:cubicBezTo>
                  <a:pt x="37" y="29"/>
                  <a:pt x="38" y="29"/>
                  <a:pt x="38" y="30"/>
                </a:cubicBezTo>
                <a:cubicBezTo>
                  <a:pt x="38" y="31"/>
                  <a:pt x="37" y="32"/>
                  <a:pt x="36" y="32"/>
                </a:cubicBezTo>
                <a:cubicBezTo>
                  <a:pt x="35" y="32"/>
                  <a:pt x="34" y="31"/>
                  <a:pt x="34" y="30"/>
                </a:cubicBezTo>
                <a:cubicBezTo>
                  <a:pt x="34" y="29"/>
                  <a:pt x="35" y="29"/>
                  <a:pt x="36" y="29"/>
                </a:cubicBezTo>
                <a:close/>
                <a:moveTo>
                  <a:pt x="26" y="29"/>
                </a:moveTo>
                <a:cubicBezTo>
                  <a:pt x="27" y="29"/>
                  <a:pt x="28" y="29"/>
                  <a:pt x="28" y="30"/>
                </a:cubicBezTo>
                <a:cubicBezTo>
                  <a:pt x="28" y="31"/>
                  <a:pt x="27" y="32"/>
                  <a:pt x="26" y="32"/>
                </a:cubicBezTo>
                <a:cubicBezTo>
                  <a:pt x="25" y="32"/>
                  <a:pt x="25" y="31"/>
                  <a:pt x="25" y="30"/>
                </a:cubicBezTo>
                <a:cubicBezTo>
                  <a:pt x="25" y="29"/>
                  <a:pt x="25" y="29"/>
                  <a:pt x="26" y="29"/>
                </a:cubicBezTo>
                <a:close/>
                <a:moveTo>
                  <a:pt x="3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8" y="13"/>
                  <a:pt x="38" y="13"/>
                  <a:pt x="3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40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1" y="15"/>
                  <a:pt x="41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5" y="19"/>
                  <a:pt x="47" y="23"/>
                  <a:pt x="47" y="27"/>
                </a:cubicBezTo>
                <a:cubicBezTo>
                  <a:pt x="47" y="28"/>
                  <a:pt x="47" y="28"/>
                  <a:pt x="47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47"/>
                  <a:pt x="47" y="47"/>
                  <a:pt x="47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37" y="39"/>
                  <a:pt x="23" y="40"/>
                  <a:pt x="16" y="50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19"/>
                  <a:pt x="23" y="12"/>
                  <a:pt x="31" y="12"/>
                </a:cubicBezTo>
                <a:cubicBezTo>
                  <a:pt x="34" y="12"/>
                  <a:pt x="36" y="12"/>
                  <a:pt x="37" y="13"/>
                </a:cubicBezTo>
                <a:close/>
                <a:moveTo>
                  <a:pt x="14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24" y="45"/>
                  <a:pt x="24" y="45"/>
                  <a:pt x="24" y="45"/>
                </a:cubicBezTo>
                <a:cubicBezTo>
                  <a:pt x="19" y="48"/>
                  <a:pt x="15" y="54"/>
                  <a:pt x="14" y="6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0" name="Freeform 79"/>
          <p:cNvSpPr>
            <a:spLocks noEditPoints="1"/>
          </p:cNvSpPr>
          <p:nvPr/>
        </p:nvSpPr>
        <p:spPr bwMode="auto">
          <a:xfrm>
            <a:off x="3846844" y="2443482"/>
            <a:ext cx="474663" cy="352425"/>
          </a:xfrm>
          <a:custGeom>
            <a:avLst/>
            <a:gdLst>
              <a:gd name="T0" fmla="*/ 112 w 112"/>
              <a:gd name="T1" fmla="*/ 71 h 83"/>
              <a:gd name="T2" fmla="*/ 75 w 112"/>
              <a:gd name="T3" fmla="*/ 34 h 83"/>
              <a:gd name="T4" fmla="*/ 64 w 112"/>
              <a:gd name="T5" fmla="*/ 0 h 83"/>
              <a:gd name="T6" fmla="*/ 6 w 112"/>
              <a:gd name="T7" fmla="*/ 82 h 83"/>
              <a:gd name="T8" fmla="*/ 15 w 112"/>
              <a:gd name="T9" fmla="*/ 60 h 83"/>
              <a:gd name="T10" fmla="*/ 23 w 112"/>
              <a:gd name="T11" fmla="*/ 61 h 83"/>
              <a:gd name="T12" fmla="*/ 22 w 112"/>
              <a:gd name="T13" fmla="*/ 50 h 83"/>
              <a:gd name="T14" fmla="*/ 18 w 112"/>
              <a:gd name="T15" fmla="*/ 56 h 83"/>
              <a:gd name="T16" fmla="*/ 20 w 112"/>
              <a:gd name="T17" fmla="*/ 56 h 83"/>
              <a:gd name="T18" fmla="*/ 20 w 112"/>
              <a:gd name="T19" fmla="*/ 60 h 83"/>
              <a:gd name="T20" fmla="*/ 18 w 112"/>
              <a:gd name="T21" fmla="*/ 60 h 83"/>
              <a:gd name="T22" fmla="*/ 28 w 112"/>
              <a:gd name="T23" fmla="*/ 65 h 83"/>
              <a:gd name="T24" fmla="*/ 28 w 112"/>
              <a:gd name="T25" fmla="*/ 49 h 83"/>
              <a:gd name="T26" fmla="*/ 28 w 112"/>
              <a:gd name="T27" fmla="*/ 53 h 83"/>
              <a:gd name="T28" fmla="*/ 24 w 112"/>
              <a:gd name="T29" fmla="*/ 65 h 83"/>
              <a:gd name="T30" fmla="*/ 47 w 112"/>
              <a:gd name="T31" fmla="*/ 59 h 83"/>
              <a:gd name="T32" fmla="*/ 43 w 112"/>
              <a:gd name="T33" fmla="*/ 65 h 83"/>
              <a:gd name="T34" fmla="*/ 43 w 112"/>
              <a:gd name="T35" fmla="*/ 52 h 83"/>
              <a:gd name="T36" fmla="*/ 47 w 112"/>
              <a:gd name="T37" fmla="*/ 53 h 83"/>
              <a:gd name="T38" fmla="*/ 39 w 112"/>
              <a:gd name="T39" fmla="*/ 67 h 83"/>
              <a:gd name="T40" fmla="*/ 47 w 112"/>
              <a:gd name="T41" fmla="*/ 67 h 83"/>
              <a:gd name="T42" fmla="*/ 56 w 112"/>
              <a:gd name="T43" fmla="*/ 64 h 83"/>
              <a:gd name="T44" fmla="*/ 56 w 112"/>
              <a:gd name="T45" fmla="*/ 53 h 83"/>
              <a:gd name="T46" fmla="*/ 48 w 112"/>
              <a:gd name="T47" fmla="*/ 67 h 83"/>
              <a:gd name="T48" fmla="*/ 51 w 112"/>
              <a:gd name="T49" fmla="*/ 57 h 83"/>
              <a:gd name="T50" fmla="*/ 51 w 112"/>
              <a:gd name="T51" fmla="*/ 59 h 83"/>
              <a:gd name="T52" fmla="*/ 54 w 112"/>
              <a:gd name="T53" fmla="*/ 24 h 83"/>
              <a:gd name="T54" fmla="*/ 13 w 112"/>
              <a:gd name="T55" fmla="*/ 42 h 83"/>
              <a:gd name="T56" fmla="*/ 57 w 112"/>
              <a:gd name="T57" fmla="*/ 74 h 83"/>
              <a:gd name="T58" fmla="*/ 13 w 112"/>
              <a:gd name="T59" fmla="*/ 42 h 83"/>
              <a:gd name="T60" fmla="*/ 33 w 112"/>
              <a:gd name="T61" fmla="*/ 3 h 83"/>
              <a:gd name="T62" fmla="*/ 42 w 112"/>
              <a:gd name="T63" fmla="*/ 24 h 83"/>
              <a:gd name="T64" fmla="*/ 44 w 112"/>
              <a:gd name="T65" fmla="*/ 24 h 83"/>
              <a:gd name="T66" fmla="*/ 85 w 112"/>
              <a:gd name="T67" fmla="*/ 1 h 83"/>
              <a:gd name="T68" fmla="*/ 85 w 112"/>
              <a:gd name="T69" fmla="*/ 1 h 83"/>
              <a:gd name="T70" fmla="*/ 88 w 112"/>
              <a:gd name="T71" fmla="*/ 69 h 83"/>
              <a:gd name="T72" fmla="*/ 94 w 112"/>
              <a:gd name="T73" fmla="*/ 71 h 83"/>
              <a:gd name="T74" fmla="*/ 100 w 112"/>
              <a:gd name="T75" fmla="*/ 70 h 83"/>
              <a:gd name="T76" fmla="*/ 96 w 112"/>
              <a:gd name="T77" fmla="*/ 66 h 83"/>
              <a:gd name="T78" fmla="*/ 98 w 112"/>
              <a:gd name="T79" fmla="*/ 66 h 83"/>
              <a:gd name="T80" fmla="*/ 91 w 112"/>
              <a:gd name="T81" fmla="*/ 66 h 83"/>
              <a:gd name="T82" fmla="*/ 93 w 112"/>
              <a:gd name="T83" fmla="*/ 66 h 83"/>
              <a:gd name="T84" fmla="*/ 89 w 112"/>
              <a:gd name="T85" fmla="*/ 49 h 83"/>
              <a:gd name="T86" fmla="*/ 92 w 112"/>
              <a:gd name="T87" fmla="*/ 59 h 83"/>
              <a:gd name="T88" fmla="*/ 97 w 112"/>
              <a:gd name="T89" fmla="*/ 51 h 83"/>
              <a:gd name="T90" fmla="*/ 98 w 112"/>
              <a:gd name="T91" fmla="*/ 54 h 83"/>
              <a:gd name="T92" fmla="*/ 101 w 112"/>
              <a:gd name="T93" fmla="*/ 53 h 83"/>
              <a:gd name="T94" fmla="*/ 95 w 112"/>
              <a:gd name="T95" fmla="*/ 49 h 83"/>
              <a:gd name="T96" fmla="*/ 91 w 112"/>
              <a:gd name="T97" fmla="*/ 54 h 83"/>
              <a:gd name="T98" fmla="*/ 92 w 112"/>
              <a:gd name="T99" fmla="*/ 47 h 83"/>
              <a:gd name="T100" fmla="*/ 91 w 112"/>
              <a:gd name="T101" fmla="*/ 39 h 83"/>
              <a:gd name="T102" fmla="*/ 100 w 112"/>
              <a:gd name="T103" fmla="*/ 33 h 83"/>
              <a:gd name="T104" fmla="*/ 88 w 112"/>
              <a:gd name="T105" fmla="*/ 36 h 83"/>
              <a:gd name="T106" fmla="*/ 89 w 112"/>
              <a:gd name="T107" fmla="*/ 44 h 83"/>
              <a:gd name="T108" fmla="*/ 100 w 112"/>
              <a:gd name="T109" fmla="*/ 41 h 83"/>
              <a:gd name="T110" fmla="*/ 91 w 112"/>
              <a:gd name="T111" fmla="*/ 4 h 83"/>
              <a:gd name="T112" fmla="*/ 98 w 112"/>
              <a:gd name="T113" fmla="*/ 9 h 83"/>
              <a:gd name="T114" fmla="*/ 80 w 112"/>
              <a:gd name="T115" fmla="*/ 34 h 83"/>
              <a:gd name="T116" fmla="*/ 108 w 112"/>
              <a:gd name="T117" fmla="*/ 7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2" h="83">
                <a:moveTo>
                  <a:pt x="87" y="22"/>
                </a:moveTo>
                <a:cubicBezTo>
                  <a:pt x="100" y="22"/>
                  <a:pt x="100" y="22"/>
                  <a:pt x="100" y="22"/>
                </a:cubicBezTo>
                <a:cubicBezTo>
                  <a:pt x="107" y="22"/>
                  <a:pt x="112" y="27"/>
                  <a:pt x="112" y="34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12" y="77"/>
                  <a:pt x="107" y="83"/>
                  <a:pt x="101" y="83"/>
                </a:cubicBezTo>
                <a:cubicBezTo>
                  <a:pt x="88" y="83"/>
                  <a:pt x="88" y="83"/>
                  <a:pt x="88" y="83"/>
                </a:cubicBezTo>
                <a:cubicBezTo>
                  <a:pt x="81" y="83"/>
                  <a:pt x="76" y="77"/>
                  <a:pt x="76" y="71"/>
                </a:cubicBezTo>
                <a:cubicBezTo>
                  <a:pt x="75" y="34"/>
                  <a:pt x="75" y="34"/>
                  <a:pt x="75" y="34"/>
                </a:cubicBezTo>
                <a:cubicBezTo>
                  <a:pt x="75" y="27"/>
                  <a:pt x="81" y="22"/>
                  <a:pt x="87" y="22"/>
                </a:cubicBezTo>
                <a:close/>
                <a:moveTo>
                  <a:pt x="6" y="15"/>
                </a:moveTo>
                <a:cubicBezTo>
                  <a:pt x="24" y="0"/>
                  <a:pt x="24" y="0"/>
                  <a:pt x="2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7" y="0"/>
                  <a:pt x="69" y="2"/>
                  <a:pt x="69" y="5"/>
                </a:cubicBezTo>
                <a:cubicBezTo>
                  <a:pt x="69" y="77"/>
                  <a:pt x="69" y="77"/>
                  <a:pt x="69" y="77"/>
                </a:cubicBezTo>
                <a:cubicBezTo>
                  <a:pt x="69" y="80"/>
                  <a:pt x="67" y="82"/>
                  <a:pt x="64" y="82"/>
                </a:cubicBezTo>
                <a:cubicBezTo>
                  <a:pt x="6" y="82"/>
                  <a:pt x="6" y="82"/>
                  <a:pt x="6" y="82"/>
                </a:cubicBezTo>
                <a:cubicBezTo>
                  <a:pt x="3" y="82"/>
                  <a:pt x="0" y="80"/>
                  <a:pt x="0" y="77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0"/>
                  <a:pt x="2" y="19"/>
                  <a:pt x="6" y="15"/>
                </a:cubicBezTo>
                <a:close/>
                <a:moveTo>
                  <a:pt x="15" y="60"/>
                </a:moveTo>
                <a:cubicBezTo>
                  <a:pt x="15" y="64"/>
                  <a:pt x="15" y="64"/>
                  <a:pt x="15" y="64"/>
                </a:cubicBezTo>
                <a:cubicBezTo>
                  <a:pt x="15" y="66"/>
                  <a:pt x="16" y="67"/>
                  <a:pt x="19" y="67"/>
                </a:cubicBezTo>
                <a:cubicBezTo>
                  <a:pt x="22" y="67"/>
                  <a:pt x="23" y="66"/>
                  <a:pt x="23" y="64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59"/>
                  <a:pt x="23" y="58"/>
                  <a:pt x="21" y="58"/>
                </a:cubicBezTo>
                <a:cubicBezTo>
                  <a:pt x="23" y="57"/>
                  <a:pt x="23" y="56"/>
                  <a:pt x="23" y="55"/>
                </a:cubicBezTo>
                <a:cubicBezTo>
                  <a:pt x="23" y="53"/>
                  <a:pt x="23" y="53"/>
                  <a:pt x="23" y="53"/>
                </a:cubicBezTo>
                <a:cubicBezTo>
                  <a:pt x="23" y="51"/>
                  <a:pt x="23" y="51"/>
                  <a:pt x="22" y="50"/>
                </a:cubicBezTo>
                <a:cubicBezTo>
                  <a:pt x="21" y="50"/>
                  <a:pt x="20" y="49"/>
                  <a:pt x="19" y="49"/>
                </a:cubicBezTo>
                <a:cubicBezTo>
                  <a:pt x="16" y="49"/>
                  <a:pt x="15" y="50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52"/>
                  <a:pt x="18" y="52"/>
                  <a:pt x="19" y="52"/>
                </a:cubicBezTo>
                <a:cubicBezTo>
                  <a:pt x="19" y="52"/>
                  <a:pt x="20" y="52"/>
                  <a:pt x="20" y="53"/>
                </a:cubicBezTo>
                <a:cubicBezTo>
                  <a:pt x="20" y="56"/>
                  <a:pt x="20" y="56"/>
                  <a:pt x="20" y="56"/>
                </a:cubicBezTo>
                <a:cubicBezTo>
                  <a:pt x="20" y="56"/>
                  <a:pt x="19" y="57"/>
                  <a:pt x="18" y="57"/>
                </a:cubicBezTo>
                <a:cubicBezTo>
                  <a:pt x="18" y="59"/>
                  <a:pt x="18" y="59"/>
                  <a:pt x="18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59"/>
                  <a:pt x="20" y="60"/>
                  <a:pt x="20" y="60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5"/>
                  <a:pt x="19" y="65"/>
                  <a:pt x="19" y="65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0"/>
                  <a:pt x="18" y="60"/>
                  <a:pt x="18" y="60"/>
                </a:cubicBezTo>
                <a:cubicBezTo>
                  <a:pt x="15" y="60"/>
                  <a:pt x="15" y="60"/>
                  <a:pt x="15" y="60"/>
                </a:cubicBezTo>
                <a:close/>
                <a:moveTo>
                  <a:pt x="33" y="67"/>
                </a:moveTo>
                <a:cubicBezTo>
                  <a:pt x="33" y="65"/>
                  <a:pt x="33" y="65"/>
                  <a:pt x="33" y="65"/>
                </a:cubicBezTo>
                <a:cubicBezTo>
                  <a:pt x="28" y="65"/>
                  <a:pt x="28" y="65"/>
                  <a:pt x="28" y="65"/>
                </a:cubicBezTo>
                <a:cubicBezTo>
                  <a:pt x="33" y="57"/>
                  <a:pt x="33" y="57"/>
                  <a:pt x="33" y="57"/>
                </a:cubicBezTo>
                <a:cubicBezTo>
                  <a:pt x="33" y="56"/>
                  <a:pt x="33" y="56"/>
                  <a:pt x="33" y="55"/>
                </a:cubicBezTo>
                <a:cubicBezTo>
                  <a:pt x="33" y="53"/>
                  <a:pt x="33" y="52"/>
                  <a:pt x="32" y="51"/>
                </a:cubicBezTo>
                <a:cubicBezTo>
                  <a:pt x="31" y="50"/>
                  <a:pt x="30" y="49"/>
                  <a:pt x="28" y="49"/>
                </a:cubicBezTo>
                <a:cubicBezTo>
                  <a:pt x="26" y="49"/>
                  <a:pt x="24" y="51"/>
                  <a:pt x="24" y="53"/>
                </a:cubicBezTo>
                <a:cubicBezTo>
                  <a:pt x="24" y="56"/>
                  <a:pt x="24" y="56"/>
                  <a:pt x="24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8" y="53"/>
                  <a:pt x="28" y="53"/>
                  <a:pt x="28" y="53"/>
                </a:cubicBezTo>
                <a:cubicBezTo>
                  <a:pt x="28" y="52"/>
                  <a:pt x="28" y="52"/>
                  <a:pt x="28" y="52"/>
                </a:cubicBezTo>
                <a:cubicBezTo>
                  <a:pt x="29" y="52"/>
                  <a:pt x="29" y="53"/>
                  <a:pt x="29" y="53"/>
                </a:cubicBezTo>
                <a:cubicBezTo>
                  <a:pt x="29" y="55"/>
                  <a:pt x="29" y="56"/>
                  <a:pt x="28" y="57"/>
                </a:cubicBezTo>
                <a:cubicBezTo>
                  <a:pt x="24" y="65"/>
                  <a:pt x="24" y="65"/>
                  <a:pt x="24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33" y="67"/>
                  <a:pt x="33" y="67"/>
                  <a:pt x="33" y="67"/>
                </a:cubicBezTo>
                <a:close/>
                <a:moveTo>
                  <a:pt x="47" y="67"/>
                </a:moveTo>
                <a:cubicBezTo>
                  <a:pt x="47" y="59"/>
                  <a:pt x="47" y="59"/>
                  <a:pt x="47" y="59"/>
                </a:cubicBezTo>
                <a:cubicBezTo>
                  <a:pt x="42" y="59"/>
                  <a:pt x="42" y="59"/>
                  <a:pt x="42" y="59"/>
                </a:cubicBezTo>
                <a:cubicBezTo>
                  <a:pt x="42" y="61"/>
                  <a:pt x="42" y="61"/>
                  <a:pt x="42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65"/>
                  <a:pt x="43" y="65"/>
                  <a:pt x="43" y="65"/>
                </a:cubicBezTo>
                <a:cubicBezTo>
                  <a:pt x="43" y="65"/>
                  <a:pt x="43" y="65"/>
                  <a:pt x="43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6"/>
                  <a:pt x="43" y="56"/>
                  <a:pt x="43" y="56"/>
                </a:cubicBezTo>
                <a:cubicBezTo>
                  <a:pt x="47" y="56"/>
                  <a:pt x="47" y="56"/>
                  <a:pt x="47" y="56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0"/>
                  <a:pt x="45" y="49"/>
                  <a:pt x="43" y="49"/>
                </a:cubicBezTo>
                <a:cubicBezTo>
                  <a:pt x="40" y="49"/>
                  <a:pt x="38" y="51"/>
                  <a:pt x="38" y="53"/>
                </a:cubicBezTo>
                <a:cubicBezTo>
                  <a:pt x="38" y="64"/>
                  <a:pt x="38" y="64"/>
                  <a:pt x="38" y="64"/>
                </a:cubicBezTo>
                <a:cubicBezTo>
                  <a:pt x="38" y="65"/>
                  <a:pt x="38" y="66"/>
                  <a:pt x="39" y="67"/>
                </a:cubicBezTo>
                <a:cubicBezTo>
                  <a:pt x="40" y="67"/>
                  <a:pt x="41" y="67"/>
                  <a:pt x="42" y="67"/>
                </a:cubicBezTo>
                <a:cubicBezTo>
                  <a:pt x="43" y="67"/>
                  <a:pt x="43" y="67"/>
                  <a:pt x="44" y="66"/>
                </a:cubicBezTo>
                <a:cubicBezTo>
                  <a:pt x="45" y="67"/>
                  <a:pt x="45" y="67"/>
                  <a:pt x="45" y="67"/>
                </a:cubicBezTo>
                <a:cubicBezTo>
                  <a:pt x="47" y="67"/>
                  <a:pt x="47" y="67"/>
                  <a:pt x="47" y="67"/>
                </a:cubicBezTo>
                <a:close/>
                <a:moveTo>
                  <a:pt x="48" y="67"/>
                </a:moveTo>
                <a:cubicBezTo>
                  <a:pt x="52" y="67"/>
                  <a:pt x="52" y="67"/>
                  <a:pt x="52" y="67"/>
                </a:cubicBezTo>
                <a:cubicBezTo>
                  <a:pt x="53" y="67"/>
                  <a:pt x="54" y="67"/>
                  <a:pt x="55" y="66"/>
                </a:cubicBezTo>
                <a:cubicBezTo>
                  <a:pt x="56" y="66"/>
                  <a:pt x="56" y="65"/>
                  <a:pt x="56" y="64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59"/>
                  <a:pt x="55" y="58"/>
                  <a:pt x="54" y="58"/>
                </a:cubicBezTo>
                <a:cubicBezTo>
                  <a:pt x="55" y="57"/>
                  <a:pt x="56" y="56"/>
                  <a:pt x="56" y="55"/>
                </a:cubicBezTo>
                <a:cubicBezTo>
                  <a:pt x="56" y="53"/>
                  <a:pt x="56" y="53"/>
                  <a:pt x="56" y="53"/>
                </a:cubicBezTo>
                <a:cubicBezTo>
                  <a:pt x="56" y="52"/>
                  <a:pt x="56" y="51"/>
                  <a:pt x="55" y="50"/>
                </a:cubicBezTo>
                <a:cubicBezTo>
                  <a:pt x="54" y="50"/>
                  <a:pt x="53" y="50"/>
                  <a:pt x="52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67"/>
                  <a:pt x="48" y="67"/>
                  <a:pt x="48" y="67"/>
                </a:cubicBezTo>
                <a:close/>
                <a:moveTo>
                  <a:pt x="52" y="56"/>
                </a:move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1" y="52"/>
                </a:cubicBezTo>
                <a:cubicBezTo>
                  <a:pt x="51" y="57"/>
                  <a:pt x="51" y="57"/>
                  <a:pt x="51" y="57"/>
                </a:cubicBezTo>
                <a:cubicBezTo>
                  <a:pt x="52" y="57"/>
                  <a:pt x="52" y="56"/>
                  <a:pt x="52" y="56"/>
                </a:cubicBezTo>
                <a:close/>
                <a:moveTo>
                  <a:pt x="52" y="64"/>
                </a:moveTo>
                <a:cubicBezTo>
                  <a:pt x="52" y="60"/>
                  <a:pt x="52" y="60"/>
                  <a:pt x="52" y="60"/>
                </a:cubicBezTo>
                <a:cubicBezTo>
                  <a:pt x="52" y="59"/>
                  <a:pt x="52" y="59"/>
                  <a:pt x="51" y="59"/>
                </a:cubicBezTo>
                <a:cubicBezTo>
                  <a:pt x="51" y="65"/>
                  <a:pt x="51" y="65"/>
                  <a:pt x="51" y="65"/>
                </a:cubicBezTo>
                <a:cubicBezTo>
                  <a:pt x="52" y="65"/>
                  <a:pt x="52" y="65"/>
                  <a:pt x="52" y="64"/>
                </a:cubicBezTo>
                <a:close/>
                <a:moveTo>
                  <a:pt x="54" y="3"/>
                </a:moveTo>
                <a:cubicBezTo>
                  <a:pt x="54" y="24"/>
                  <a:pt x="54" y="24"/>
                  <a:pt x="54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61" y="3"/>
                  <a:pt x="61" y="3"/>
                  <a:pt x="61" y="3"/>
                </a:cubicBezTo>
                <a:cubicBezTo>
                  <a:pt x="54" y="3"/>
                  <a:pt x="54" y="3"/>
                  <a:pt x="54" y="3"/>
                </a:cubicBezTo>
                <a:close/>
                <a:moveTo>
                  <a:pt x="13" y="42"/>
                </a:moveTo>
                <a:cubicBezTo>
                  <a:pt x="11" y="42"/>
                  <a:pt x="10" y="44"/>
                  <a:pt x="10" y="46"/>
                </a:cubicBezTo>
                <a:cubicBezTo>
                  <a:pt x="10" y="71"/>
                  <a:pt x="10" y="71"/>
                  <a:pt x="10" y="71"/>
                </a:cubicBezTo>
                <a:cubicBezTo>
                  <a:pt x="10" y="73"/>
                  <a:pt x="11" y="74"/>
                  <a:pt x="13" y="74"/>
                </a:cubicBezTo>
                <a:cubicBezTo>
                  <a:pt x="57" y="74"/>
                  <a:pt x="57" y="74"/>
                  <a:pt x="57" y="74"/>
                </a:cubicBezTo>
                <a:cubicBezTo>
                  <a:pt x="59" y="74"/>
                  <a:pt x="60" y="73"/>
                  <a:pt x="60" y="71"/>
                </a:cubicBezTo>
                <a:cubicBezTo>
                  <a:pt x="60" y="46"/>
                  <a:pt x="60" y="46"/>
                  <a:pt x="60" y="46"/>
                </a:cubicBezTo>
                <a:cubicBezTo>
                  <a:pt x="60" y="44"/>
                  <a:pt x="59" y="42"/>
                  <a:pt x="57" y="42"/>
                </a:cubicBezTo>
                <a:cubicBezTo>
                  <a:pt x="13" y="42"/>
                  <a:pt x="13" y="42"/>
                  <a:pt x="13" y="42"/>
                </a:cubicBezTo>
                <a:close/>
                <a:moveTo>
                  <a:pt x="25" y="3"/>
                </a:moveTo>
                <a:cubicBezTo>
                  <a:pt x="25" y="24"/>
                  <a:pt x="25" y="24"/>
                  <a:pt x="25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3"/>
                  <a:pt x="33" y="3"/>
                  <a:pt x="33" y="3"/>
                </a:cubicBezTo>
                <a:cubicBezTo>
                  <a:pt x="25" y="3"/>
                  <a:pt x="25" y="3"/>
                  <a:pt x="25" y="3"/>
                </a:cubicBezTo>
                <a:close/>
                <a:moveTo>
                  <a:pt x="35" y="3"/>
                </a:moveTo>
                <a:cubicBezTo>
                  <a:pt x="35" y="24"/>
                  <a:pt x="35" y="24"/>
                  <a:pt x="35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3"/>
                  <a:pt x="42" y="3"/>
                  <a:pt x="42" y="3"/>
                </a:cubicBezTo>
                <a:cubicBezTo>
                  <a:pt x="35" y="3"/>
                  <a:pt x="35" y="3"/>
                  <a:pt x="35" y="3"/>
                </a:cubicBezTo>
                <a:close/>
                <a:moveTo>
                  <a:pt x="44" y="3"/>
                </a:moveTo>
                <a:cubicBezTo>
                  <a:pt x="44" y="24"/>
                  <a:pt x="44" y="24"/>
                  <a:pt x="44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2" y="3"/>
                  <a:pt x="52" y="3"/>
                  <a:pt x="52" y="3"/>
                </a:cubicBezTo>
                <a:cubicBezTo>
                  <a:pt x="44" y="3"/>
                  <a:pt x="44" y="3"/>
                  <a:pt x="44" y="3"/>
                </a:cubicBezTo>
                <a:close/>
                <a:moveTo>
                  <a:pt x="85" y="1"/>
                </a:moveTo>
                <a:cubicBezTo>
                  <a:pt x="102" y="1"/>
                  <a:pt x="102" y="1"/>
                  <a:pt x="102" y="1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5" y="1"/>
                  <a:pt x="85" y="1"/>
                  <a:pt x="85" y="1"/>
                </a:cubicBezTo>
                <a:close/>
                <a:moveTo>
                  <a:pt x="100" y="60"/>
                </a:moveTo>
                <a:cubicBezTo>
                  <a:pt x="88" y="60"/>
                  <a:pt x="88" y="60"/>
                  <a:pt x="88" y="60"/>
                </a:cubicBezTo>
                <a:cubicBezTo>
                  <a:pt x="88" y="67"/>
                  <a:pt x="88" y="67"/>
                  <a:pt x="88" y="67"/>
                </a:cubicBezTo>
                <a:cubicBezTo>
                  <a:pt x="88" y="67"/>
                  <a:pt x="88" y="68"/>
                  <a:pt x="88" y="69"/>
                </a:cubicBezTo>
                <a:cubicBezTo>
                  <a:pt x="88" y="70"/>
                  <a:pt x="88" y="70"/>
                  <a:pt x="89" y="70"/>
                </a:cubicBezTo>
                <a:cubicBezTo>
                  <a:pt x="89" y="71"/>
                  <a:pt x="89" y="71"/>
                  <a:pt x="90" y="72"/>
                </a:cubicBezTo>
                <a:cubicBezTo>
                  <a:pt x="90" y="72"/>
                  <a:pt x="91" y="72"/>
                  <a:pt x="92" y="72"/>
                </a:cubicBezTo>
                <a:cubicBezTo>
                  <a:pt x="92" y="72"/>
                  <a:pt x="93" y="72"/>
                  <a:pt x="94" y="71"/>
                </a:cubicBezTo>
                <a:cubicBezTo>
                  <a:pt x="94" y="71"/>
                  <a:pt x="94" y="70"/>
                  <a:pt x="95" y="69"/>
                </a:cubicBezTo>
                <a:cubicBezTo>
                  <a:pt x="95" y="70"/>
                  <a:pt x="95" y="70"/>
                  <a:pt x="95" y="71"/>
                </a:cubicBezTo>
                <a:cubicBezTo>
                  <a:pt x="96" y="71"/>
                  <a:pt x="97" y="71"/>
                  <a:pt x="97" y="71"/>
                </a:cubicBezTo>
                <a:cubicBezTo>
                  <a:pt x="98" y="71"/>
                  <a:pt x="99" y="71"/>
                  <a:pt x="100" y="70"/>
                </a:cubicBezTo>
                <a:cubicBezTo>
                  <a:pt x="100" y="70"/>
                  <a:pt x="100" y="69"/>
                  <a:pt x="100" y="68"/>
                </a:cubicBezTo>
                <a:cubicBezTo>
                  <a:pt x="100" y="60"/>
                  <a:pt x="100" y="60"/>
                  <a:pt x="100" y="60"/>
                </a:cubicBezTo>
                <a:close/>
                <a:moveTo>
                  <a:pt x="96" y="64"/>
                </a:moveTo>
                <a:cubicBezTo>
                  <a:pt x="96" y="66"/>
                  <a:pt x="96" y="66"/>
                  <a:pt x="96" y="66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8"/>
                  <a:pt x="96" y="68"/>
                  <a:pt x="97" y="68"/>
                </a:cubicBezTo>
                <a:cubicBezTo>
                  <a:pt x="97" y="68"/>
                  <a:pt x="97" y="68"/>
                  <a:pt x="98" y="67"/>
                </a:cubicBezTo>
                <a:cubicBezTo>
                  <a:pt x="98" y="67"/>
                  <a:pt x="98" y="67"/>
                  <a:pt x="98" y="66"/>
                </a:cubicBezTo>
                <a:cubicBezTo>
                  <a:pt x="98" y="64"/>
                  <a:pt x="98" y="64"/>
                  <a:pt x="98" y="64"/>
                </a:cubicBezTo>
                <a:cubicBezTo>
                  <a:pt x="96" y="64"/>
                  <a:pt x="96" y="64"/>
                  <a:pt x="96" y="64"/>
                </a:cubicBezTo>
                <a:close/>
                <a:moveTo>
                  <a:pt x="91" y="64"/>
                </a:moveTo>
                <a:cubicBezTo>
                  <a:pt x="91" y="66"/>
                  <a:pt x="91" y="66"/>
                  <a:pt x="91" y="66"/>
                </a:cubicBezTo>
                <a:cubicBezTo>
                  <a:pt x="91" y="67"/>
                  <a:pt x="91" y="68"/>
                  <a:pt x="91" y="68"/>
                </a:cubicBezTo>
                <a:cubicBezTo>
                  <a:pt x="91" y="68"/>
                  <a:pt x="92" y="68"/>
                  <a:pt x="92" y="68"/>
                </a:cubicBezTo>
                <a:cubicBezTo>
                  <a:pt x="92" y="68"/>
                  <a:pt x="93" y="68"/>
                  <a:pt x="93" y="68"/>
                </a:cubicBezTo>
                <a:cubicBezTo>
                  <a:pt x="93" y="68"/>
                  <a:pt x="93" y="67"/>
                  <a:pt x="93" y="66"/>
                </a:cubicBezTo>
                <a:cubicBezTo>
                  <a:pt x="93" y="64"/>
                  <a:pt x="93" y="64"/>
                  <a:pt x="93" y="64"/>
                </a:cubicBezTo>
                <a:cubicBezTo>
                  <a:pt x="91" y="64"/>
                  <a:pt x="91" y="64"/>
                  <a:pt x="91" y="64"/>
                </a:cubicBezTo>
                <a:close/>
                <a:moveTo>
                  <a:pt x="92" y="47"/>
                </a:moveTo>
                <a:cubicBezTo>
                  <a:pt x="91" y="47"/>
                  <a:pt x="90" y="48"/>
                  <a:pt x="89" y="49"/>
                </a:cubicBezTo>
                <a:cubicBezTo>
                  <a:pt x="88" y="49"/>
                  <a:pt x="88" y="51"/>
                  <a:pt x="88" y="53"/>
                </a:cubicBezTo>
                <a:cubicBezTo>
                  <a:pt x="88" y="54"/>
                  <a:pt x="88" y="55"/>
                  <a:pt x="88" y="56"/>
                </a:cubicBezTo>
                <a:cubicBezTo>
                  <a:pt x="89" y="57"/>
                  <a:pt x="89" y="57"/>
                  <a:pt x="90" y="58"/>
                </a:cubicBezTo>
                <a:cubicBezTo>
                  <a:pt x="90" y="58"/>
                  <a:pt x="91" y="59"/>
                  <a:pt x="92" y="59"/>
                </a:cubicBezTo>
                <a:cubicBezTo>
                  <a:pt x="93" y="59"/>
                  <a:pt x="93" y="58"/>
                  <a:pt x="94" y="58"/>
                </a:cubicBezTo>
                <a:cubicBezTo>
                  <a:pt x="94" y="58"/>
                  <a:pt x="95" y="57"/>
                  <a:pt x="95" y="56"/>
                </a:cubicBezTo>
                <a:cubicBezTo>
                  <a:pt x="96" y="56"/>
                  <a:pt x="96" y="54"/>
                  <a:pt x="96" y="53"/>
                </a:cubicBezTo>
                <a:cubicBezTo>
                  <a:pt x="96" y="52"/>
                  <a:pt x="97" y="52"/>
                  <a:pt x="97" y="51"/>
                </a:cubicBezTo>
                <a:cubicBezTo>
                  <a:pt x="97" y="51"/>
                  <a:pt x="97" y="51"/>
                  <a:pt x="97" y="51"/>
                </a:cubicBezTo>
                <a:cubicBezTo>
                  <a:pt x="98" y="51"/>
                  <a:pt x="98" y="51"/>
                  <a:pt x="98" y="52"/>
                </a:cubicBezTo>
                <a:cubicBezTo>
                  <a:pt x="98" y="52"/>
                  <a:pt x="98" y="52"/>
                  <a:pt x="98" y="53"/>
                </a:cubicBezTo>
                <a:cubicBezTo>
                  <a:pt x="98" y="53"/>
                  <a:pt x="98" y="54"/>
                  <a:pt x="98" y="54"/>
                </a:cubicBezTo>
                <a:cubicBezTo>
                  <a:pt x="98" y="54"/>
                  <a:pt x="97" y="54"/>
                  <a:pt x="97" y="54"/>
                </a:cubicBezTo>
                <a:cubicBezTo>
                  <a:pt x="97" y="58"/>
                  <a:pt x="97" y="58"/>
                  <a:pt x="97" y="58"/>
                </a:cubicBezTo>
                <a:cubicBezTo>
                  <a:pt x="98" y="58"/>
                  <a:pt x="99" y="57"/>
                  <a:pt x="100" y="57"/>
                </a:cubicBezTo>
                <a:cubicBezTo>
                  <a:pt x="100" y="56"/>
                  <a:pt x="101" y="55"/>
                  <a:pt x="101" y="53"/>
                </a:cubicBezTo>
                <a:cubicBezTo>
                  <a:pt x="101" y="52"/>
                  <a:pt x="100" y="51"/>
                  <a:pt x="100" y="50"/>
                </a:cubicBezTo>
                <a:cubicBezTo>
                  <a:pt x="100" y="49"/>
                  <a:pt x="99" y="49"/>
                  <a:pt x="99" y="48"/>
                </a:cubicBezTo>
                <a:cubicBezTo>
                  <a:pt x="98" y="48"/>
                  <a:pt x="98" y="48"/>
                  <a:pt x="97" y="48"/>
                </a:cubicBezTo>
                <a:cubicBezTo>
                  <a:pt x="96" y="48"/>
                  <a:pt x="95" y="48"/>
                  <a:pt x="95" y="49"/>
                </a:cubicBezTo>
                <a:cubicBezTo>
                  <a:pt x="94" y="49"/>
                  <a:pt x="93" y="51"/>
                  <a:pt x="93" y="52"/>
                </a:cubicBezTo>
                <a:cubicBezTo>
                  <a:pt x="93" y="53"/>
                  <a:pt x="93" y="54"/>
                  <a:pt x="92" y="54"/>
                </a:cubicBezTo>
                <a:cubicBezTo>
                  <a:pt x="92" y="55"/>
                  <a:pt x="92" y="55"/>
                  <a:pt x="91" y="55"/>
                </a:cubicBezTo>
                <a:cubicBezTo>
                  <a:pt x="91" y="55"/>
                  <a:pt x="91" y="55"/>
                  <a:pt x="91" y="54"/>
                </a:cubicBezTo>
                <a:cubicBezTo>
                  <a:pt x="90" y="54"/>
                  <a:pt x="90" y="54"/>
                  <a:pt x="90" y="53"/>
                </a:cubicBezTo>
                <a:cubicBezTo>
                  <a:pt x="90" y="52"/>
                  <a:pt x="90" y="52"/>
                  <a:pt x="91" y="51"/>
                </a:cubicBezTo>
                <a:cubicBezTo>
                  <a:pt x="91" y="51"/>
                  <a:pt x="92" y="51"/>
                  <a:pt x="92" y="51"/>
                </a:cubicBezTo>
                <a:cubicBezTo>
                  <a:pt x="92" y="47"/>
                  <a:pt x="92" y="47"/>
                  <a:pt x="92" y="47"/>
                </a:cubicBezTo>
                <a:close/>
                <a:moveTo>
                  <a:pt x="100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2" y="41"/>
                  <a:pt x="92" y="41"/>
                  <a:pt x="91" y="41"/>
                </a:cubicBezTo>
                <a:cubicBezTo>
                  <a:pt x="91" y="40"/>
                  <a:pt x="91" y="40"/>
                  <a:pt x="91" y="39"/>
                </a:cubicBezTo>
                <a:cubicBezTo>
                  <a:pt x="91" y="39"/>
                  <a:pt x="91" y="38"/>
                  <a:pt x="91" y="38"/>
                </a:cubicBezTo>
                <a:cubicBezTo>
                  <a:pt x="92" y="37"/>
                  <a:pt x="92" y="37"/>
                  <a:pt x="93" y="37"/>
                </a:cubicBezTo>
                <a:cubicBezTo>
                  <a:pt x="100" y="37"/>
                  <a:pt x="100" y="37"/>
                  <a:pt x="100" y="37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2" y="33"/>
                  <a:pt x="92" y="33"/>
                  <a:pt x="91" y="34"/>
                </a:cubicBezTo>
                <a:cubicBezTo>
                  <a:pt x="90" y="34"/>
                  <a:pt x="90" y="34"/>
                  <a:pt x="89" y="34"/>
                </a:cubicBezTo>
                <a:cubicBezTo>
                  <a:pt x="89" y="35"/>
                  <a:pt x="89" y="35"/>
                  <a:pt x="88" y="36"/>
                </a:cubicBezTo>
                <a:cubicBezTo>
                  <a:pt x="88" y="36"/>
                  <a:pt x="88" y="37"/>
                  <a:pt x="88" y="38"/>
                </a:cubicBezTo>
                <a:cubicBezTo>
                  <a:pt x="88" y="38"/>
                  <a:pt x="88" y="39"/>
                  <a:pt x="88" y="40"/>
                </a:cubicBezTo>
                <a:cubicBezTo>
                  <a:pt x="88" y="41"/>
                  <a:pt x="88" y="42"/>
                  <a:pt x="88" y="42"/>
                </a:cubicBezTo>
                <a:cubicBezTo>
                  <a:pt x="88" y="43"/>
                  <a:pt x="89" y="43"/>
                  <a:pt x="89" y="44"/>
                </a:cubicBezTo>
                <a:cubicBezTo>
                  <a:pt x="90" y="44"/>
                  <a:pt x="90" y="45"/>
                  <a:pt x="91" y="45"/>
                </a:cubicBezTo>
                <a:cubicBezTo>
                  <a:pt x="92" y="45"/>
                  <a:pt x="92" y="45"/>
                  <a:pt x="93" y="45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00" y="41"/>
                  <a:pt x="100" y="41"/>
                  <a:pt x="100" y="41"/>
                </a:cubicBezTo>
                <a:close/>
                <a:moveTo>
                  <a:pt x="88" y="4"/>
                </a:moveTo>
                <a:cubicBezTo>
                  <a:pt x="88" y="9"/>
                  <a:pt x="88" y="9"/>
                  <a:pt x="88" y="9"/>
                </a:cubicBezTo>
                <a:cubicBezTo>
                  <a:pt x="91" y="9"/>
                  <a:pt x="91" y="9"/>
                  <a:pt x="91" y="9"/>
                </a:cubicBezTo>
                <a:cubicBezTo>
                  <a:pt x="91" y="4"/>
                  <a:pt x="91" y="4"/>
                  <a:pt x="91" y="4"/>
                </a:cubicBezTo>
                <a:cubicBezTo>
                  <a:pt x="88" y="4"/>
                  <a:pt x="88" y="4"/>
                  <a:pt x="88" y="4"/>
                </a:cubicBezTo>
                <a:close/>
                <a:moveTo>
                  <a:pt x="96" y="4"/>
                </a:moveTo>
                <a:cubicBezTo>
                  <a:pt x="96" y="9"/>
                  <a:pt x="96" y="9"/>
                  <a:pt x="96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4"/>
                  <a:pt x="98" y="4"/>
                  <a:pt x="98" y="4"/>
                </a:cubicBezTo>
                <a:cubicBezTo>
                  <a:pt x="96" y="4"/>
                  <a:pt x="96" y="4"/>
                  <a:pt x="96" y="4"/>
                </a:cubicBezTo>
                <a:close/>
                <a:moveTo>
                  <a:pt x="87" y="27"/>
                </a:moveTo>
                <a:cubicBezTo>
                  <a:pt x="83" y="27"/>
                  <a:pt x="80" y="30"/>
                  <a:pt x="80" y="34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75"/>
                  <a:pt x="84" y="78"/>
                  <a:pt x="88" y="78"/>
                </a:cubicBezTo>
                <a:cubicBezTo>
                  <a:pt x="100" y="78"/>
                  <a:pt x="100" y="78"/>
                  <a:pt x="100" y="78"/>
                </a:cubicBezTo>
                <a:cubicBezTo>
                  <a:pt x="104" y="78"/>
                  <a:pt x="108" y="75"/>
                  <a:pt x="108" y="71"/>
                </a:cubicBezTo>
                <a:cubicBezTo>
                  <a:pt x="108" y="34"/>
                  <a:pt x="108" y="34"/>
                  <a:pt x="108" y="34"/>
                </a:cubicBezTo>
                <a:cubicBezTo>
                  <a:pt x="108" y="30"/>
                  <a:pt x="104" y="26"/>
                  <a:pt x="100" y="27"/>
                </a:cubicBezTo>
                <a:lnTo>
                  <a:pt x="87" y="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1" name="Freeform 80"/>
          <p:cNvSpPr>
            <a:spLocks noEditPoints="1"/>
          </p:cNvSpPr>
          <p:nvPr/>
        </p:nvSpPr>
        <p:spPr bwMode="auto">
          <a:xfrm>
            <a:off x="7056769" y="2383950"/>
            <a:ext cx="479425" cy="471488"/>
          </a:xfrm>
          <a:custGeom>
            <a:avLst/>
            <a:gdLst>
              <a:gd name="T0" fmla="*/ 112 w 113"/>
              <a:gd name="T1" fmla="*/ 17 h 111"/>
              <a:gd name="T2" fmla="*/ 110 w 113"/>
              <a:gd name="T3" fmla="*/ 1 h 111"/>
              <a:gd name="T4" fmla="*/ 109 w 113"/>
              <a:gd name="T5" fmla="*/ 8 h 111"/>
              <a:gd name="T6" fmla="*/ 100 w 113"/>
              <a:gd name="T7" fmla="*/ 1 h 111"/>
              <a:gd name="T8" fmla="*/ 98 w 113"/>
              <a:gd name="T9" fmla="*/ 12 h 111"/>
              <a:gd name="T10" fmla="*/ 96 w 113"/>
              <a:gd name="T11" fmla="*/ 1 h 111"/>
              <a:gd name="T12" fmla="*/ 98 w 113"/>
              <a:gd name="T13" fmla="*/ 45 h 111"/>
              <a:gd name="T14" fmla="*/ 106 w 113"/>
              <a:gd name="T15" fmla="*/ 110 h 111"/>
              <a:gd name="T16" fmla="*/ 98 w 113"/>
              <a:gd name="T17" fmla="*/ 45 h 111"/>
              <a:gd name="T18" fmla="*/ 12 w 113"/>
              <a:gd name="T19" fmla="*/ 22 h 111"/>
              <a:gd name="T20" fmla="*/ 34 w 113"/>
              <a:gd name="T21" fmla="*/ 107 h 111"/>
              <a:gd name="T22" fmla="*/ 67 w 113"/>
              <a:gd name="T23" fmla="*/ 40 h 111"/>
              <a:gd name="T24" fmla="*/ 36 w 113"/>
              <a:gd name="T25" fmla="*/ 20 h 111"/>
              <a:gd name="T26" fmla="*/ 24 w 113"/>
              <a:gd name="T27" fmla="*/ 38 h 111"/>
              <a:gd name="T28" fmla="*/ 36 w 113"/>
              <a:gd name="T29" fmla="*/ 20 h 111"/>
              <a:gd name="T30" fmla="*/ 21 w 113"/>
              <a:gd name="T31" fmla="*/ 61 h 111"/>
              <a:gd name="T32" fmla="*/ 13 w 113"/>
              <a:gd name="T33" fmla="*/ 56 h 111"/>
              <a:gd name="T34" fmla="*/ 24 w 113"/>
              <a:gd name="T35" fmla="*/ 74 h 111"/>
              <a:gd name="T36" fmla="*/ 19 w 113"/>
              <a:gd name="T37" fmla="*/ 83 h 111"/>
              <a:gd name="T38" fmla="*/ 24 w 113"/>
              <a:gd name="T39" fmla="*/ 74 h 111"/>
              <a:gd name="T40" fmla="*/ 44 w 113"/>
              <a:gd name="T41" fmla="*/ 94 h 111"/>
              <a:gd name="T42" fmla="*/ 35 w 113"/>
              <a:gd name="T43" fmla="*/ 88 h 111"/>
              <a:gd name="T44" fmla="*/ 60 w 113"/>
              <a:gd name="T45" fmla="*/ 83 h 111"/>
              <a:gd name="T46" fmla="*/ 55 w 113"/>
              <a:gd name="T47" fmla="*/ 92 h 111"/>
              <a:gd name="T48" fmla="*/ 60 w 113"/>
              <a:gd name="T49" fmla="*/ 83 h 111"/>
              <a:gd name="T50" fmla="*/ 74 w 113"/>
              <a:gd name="T51" fmla="*/ 73 h 111"/>
              <a:gd name="T52" fmla="*/ 65 w 113"/>
              <a:gd name="T53" fmla="*/ 67 h 111"/>
              <a:gd name="T54" fmla="*/ 109 w 113"/>
              <a:gd name="T55" fmla="*/ 37 h 111"/>
              <a:gd name="T56" fmla="*/ 110 w 113"/>
              <a:gd name="T57" fmla="*/ 32 h 111"/>
              <a:gd name="T58" fmla="*/ 112 w 113"/>
              <a:gd name="T59" fmla="*/ 19 h 111"/>
              <a:gd name="T60" fmla="*/ 98 w 113"/>
              <a:gd name="T61" fmla="*/ 32 h 111"/>
              <a:gd name="T62" fmla="*/ 97 w 113"/>
              <a:gd name="T63" fmla="*/ 37 h 111"/>
              <a:gd name="T64" fmla="*/ 97 w 113"/>
              <a:gd name="T65" fmla="*/ 38 h 111"/>
              <a:gd name="T66" fmla="*/ 110 w 113"/>
              <a:gd name="T67" fmla="*/ 42 h 111"/>
              <a:gd name="T68" fmla="*/ 109 w 113"/>
              <a:gd name="T69" fmla="*/ 37 h 111"/>
              <a:gd name="T70" fmla="*/ 102 w 113"/>
              <a:gd name="T71" fmla="*/ 20 h 111"/>
              <a:gd name="T72" fmla="*/ 101 w 113"/>
              <a:gd name="T73" fmla="*/ 32 h 111"/>
              <a:gd name="T74" fmla="*/ 101 w 113"/>
              <a:gd name="T75" fmla="*/ 34 h 111"/>
              <a:gd name="T76" fmla="*/ 103 w 113"/>
              <a:gd name="T77" fmla="*/ 36 h 111"/>
              <a:gd name="T78" fmla="*/ 101 w 113"/>
              <a:gd name="T79" fmla="*/ 34 h 111"/>
              <a:gd name="T80" fmla="*/ 103 w 113"/>
              <a:gd name="T81" fmla="*/ 39 h 111"/>
              <a:gd name="T82" fmla="*/ 101 w 113"/>
              <a:gd name="T83" fmla="*/ 4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3" h="110">
                <a:moveTo>
                  <a:pt x="96" y="17"/>
                </a:moveTo>
                <a:cubicBezTo>
                  <a:pt x="102" y="17"/>
                  <a:pt x="107" y="17"/>
                  <a:pt x="112" y="17"/>
                </a:cubicBezTo>
                <a:cubicBezTo>
                  <a:pt x="113" y="12"/>
                  <a:pt x="113" y="6"/>
                  <a:pt x="112" y="1"/>
                </a:cubicBezTo>
                <a:cubicBezTo>
                  <a:pt x="110" y="1"/>
                  <a:pt x="110" y="1"/>
                  <a:pt x="110" y="1"/>
                </a:cubicBezTo>
                <a:cubicBezTo>
                  <a:pt x="110" y="8"/>
                  <a:pt x="110" y="8"/>
                  <a:pt x="110" y="8"/>
                </a:cubicBezTo>
                <a:cubicBezTo>
                  <a:pt x="109" y="8"/>
                  <a:pt x="109" y="8"/>
                  <a:pt x="109" y="8"/>
                </a:cubicBezTo>
                <a:cubicBezTo>
                  <a:pt x="109" y="1"/>
                  <a:pt x="109" y="1"/>
                  <a:pt x="109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98" y="12"/>
                  <a:pt x="98" y="12"/>
                  <a:pt x="98" y="12"/>
                </a:cubicBezTo>
                <a:cubicBezTo>
                  <a:pt x="98" y="1"/>
                  <a:pt x="98" y="1"/>
                  <a:pt x="98" y="1"/>
                </a:cubicBezTo>
                <a:cubicBezTo>
                  <a:pt x="96" y="1"/>
                  <a:pt x="96" y="1"/>
                  <a:pt x="96" y="1"/>
                </a:cubicBezTo>
                <a:cubicBezTo>
                  <a:pt x="95" y="6"/>
                  <a:pt x="96" y="12"/>
                  <a:pt x="96" y="17"/>
                </a:cubicBezTo>
                <a:close/>
                <a:moveTo>
                  <a:pt x="98" y="45"/>
                </a:moveTo>
                <a:cubicBezTo>
                  <a:pt x="102" y="45"/>
                  <a:pt x="106" y="45"/>
                  <a:pt x="110" y="45"/>
                </a:cubicBezTo>
                <a:cubicBezTo>
                  <a:pt x="112" y="68"/>
                  <a:pt x="110" y="90"/>
                  <a:pt x="106" y="110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97" y="91"/>
                  <a:pt x="95" y="71"/>
                  <a:pt x="98" y="45"/>
                </a:cubicBezTo>
                <a:close/>
                <a:moveTo>
                  <a:pt x="49" y="21"/>
                </a:moveTo>
                <a:cubicBezTo>
                  <a:pt x="45" y="1"/>
                  <a:pt x="26" y="0"/>
                  <a:pt x="12" y="22"/>
                </a:cubicBezTo>
                <a:cubicBezTo>
                  <a:pt x="7" y="30"/>
                  <a:pt x="4" y="40"/>
                  <a:pt x="3" y="49"/>
                </a:cubicBezTo>
                <a:cubicBezTo>
                  <a:pt x="0" y="72"/>
                  <a:pt x="7" y="101"/>
                  <a:pt x="34" y="107"/>
                </a:cubicBezTo>
                <a:cubicBezTo>
                  <a:pt x="52" y="111"/>
                  <a:pt x="75" y="95"/>
                  <a:pt x="86" y="69"/>
                </a:cubicBezTo>
                <a:cubicBezTo>
                  <a:pt x="95" y="51"/>
                  <a:pt x="93" y="31"/>
                  <a:pt x="67" y="40"/>
                </a:cubicBezTo>
                <a:cubicBezTo>
                  <a:pt x="58" y="43"/>
                  <a:pt x="53" y="38"/>
                  <a:pt x="49" y="21"/>
                </a:cubicBezTo>
                <a:close/>
                <a:moveTo>
                  <a:pt x="36" y="20"/>
                </a:moveTo>
                <a:cubicBezTo>
                  <a:pt x="39" y="22"/>
                  <a:pt x="39" y="28"/>
                  <a:pt x="36" y="33"/>
                </a:cubicBezTo>
                <a:cubicBezTo>
                  <a:pt x="32" y="38"/>
                  <a:pt x="27" y="40"/>
                  <a:pt x="24" y="38"/>
                </a:cubicBezTo>
                <a:cubicBezTo>
                  <a:pt x="21" y="35"/>
                  <a:pt x="21" y="30"/>
                  <a:pt x="24" y="25"/>
                </a:cubicBezTo>
                <a:cubicBezTo>
                  <a:pt x="27" y="20"/>
                  <a:pt x="33" y="18"/>
                  <a:pt x="36" y="20"/>
                </a:cubicBezTo>
                <a:close/>
                <a:moveTo>
                  <a:pt x="20" y="54"/>
                </a:moveTo>
                <a:cubicBezTo>
                  <a:pt x="22" y="56"/>
                  <a:pt x="23" y="59"/>
                  <a:pt x="21" y="61"/>
                </a:cubicBezTo>
                <a:cubicBezTo>
                  <a:pt x="20" y="64"/>
                  <a:pt x="17" y="64"/>
                  <a:pt x="14" y="63"/>
                </a:cubicBezTo>
                <a:cubicBezTo>
                  <a:pt x="12" y="61"/>
                  <a:pt x="11" y="58"/>
                  <a:pt x="13" y="56"/>
                </a:cubicBezTo>
                <a:cubicBezTo>
                  <a:pt x="14" y="53"/>
                  <a:pt x="18" y="53"/>
                  <a:pt x="20" y="54"/>
                </a:cubicBezTo>
                <a:close/>
                <a:moveTo>
                  <a:pt x="24" y="74"/>
                </a:moveTo>
                <a:cubicBezTo>
                  <a:pt x="27" y="76"/>
                  <a:pt x="27" y="79"/>
                  <a:pt x="26" y="81"/>
                </a:cubicBezTo>
                <a:cubicBezTo>
                  <a:pt x="24" y="84"/>
                  <a:pt x="21" y="84"/>
                  <a:pt x="19" y="83"/>
                </a:cubicBezTo>
                <a:cubicBezTo>
                  <a:pt x="16" y="81"/>
                  <a:pt x="16" y="78"/>
                  <a:pt x="17" y="76"/>
                </a:cubicBezTo>
                <a:cubicBezTo>
                  <a:pt x="19" y="73"/>
                  <a:pt x="22" y="73"/>
                  <a:pt x="24" y="74"/>
                </a:cubicBezTo>
                <a:close/>
                <a:moveTo>
                  <a:pt x="42" y="87"/>
                </a:moveTo>
                <a:cubicBezTo>
                  <a:pt x="45" y="89"/>
                  <a:pt x="45" y="92"/>
                  <a:pt x="44" y="94"/>
                </a:cubicBezTo>
                <a:cubicBezTo>
                  <a:pt x="42" y="96"/>
                  <a:pt x="39" y="97"/>
                  <a:pt x="37" y="95"/>
                </a:cubicBezTo>
                <a:cubicBezTo>
                  <a:pt x="34" y="94"/>
                  <a:pt x="34" y="91"/>
                  <a:pt x="35" y="88"/>
                </a:cubicBezTo>
                <a:cubicBezTo>
                  <a:pt x="37" y="86"/>
                  <a:pt x="40" y="85"/>
                  <a:pt x="42" y="87"/>
                </a:cubicBezTo>
                <a:close/>
                <a:moveTo>
                  <a:pt x="60" y="83"/>
                </a:moveTo>
                <a:cubicBezTo>
                  <a:pt x="63" y="85"/>
                  <a:pt x="63" y="88"/>
                  <a:pt x="62" y="90"/>
                </a:cubicBezTo>
                <a:cubicBezTo>
                  <a:pt x="60" y="93"/>
                  <a:pt x="57" y="93"/>
                  <a:pt x="55" y="92"/>
                </a:cubicBezTo>
                <a:cubicBezTo>
                  <a:pt x="52" y="90"/>
                  <a:pt x="52" y="87"/>
                  <a:pt x="53" y="85"/>
                </a:cubicBezTo>
                <a:cubicBezTo>
                  <a:pt x="55" y="82"/>
                  <a:pt x="58" y="82"/>
                  <a:pt x="60" y="83"/>
                </a:cubicBezTo>
                <a:close/>
                <a:moveTo>
                  <a:pt x="72" y="66"/>
                </a:moveTo>
                <a:cubicBezTo>
                  <a:pt x="75" y="68"/>
                  <a:pt x="75" y="71"/>
                  <a:pt x="74" y="73"/>
                </a:cubicBezTo>
                <a:cubicBezTo>
                  <a:pt x="72" y="75"/>
                  <a:pt x="69" y="76"/>
                  <a:pt x="67" y="74"/>
                </a:cubicBezTo>
                <a:cubicBezTo>
                  <a:pt x="64" y="73"/>
                  <a:pt x="64" y="70"/>
                  <a:pt x="65" y="67"/>
                </a:cubicBezTo>
                <a:cubicBezTo>
                  <a:pt x="67" y="65"/>
                  <a:pt x="70" y="64"/>
                  <a:pt x="72" y="66"/>
                </a:cubicBezTo>
                <a:close/>
                <a:moveTo>
                  <a:pt x="109" y="37"/>
                </a:moveTo>
                <a:cubicBezTo>
                  <a:pt x="110" y="37"/>
                  <a:pt x="110" y="37"/>
                  <a:pt x="110" y="37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12" y="19"/>
                  <a:pt x="112" y="19"/>
                  <a:pt x="112" y="19"/>
                </a:cubicBezTo>
                <a:cubicBezTo>
                  <a:pt x="96" y="19"/>
                  <a:pt x="96" y="19"/>
                  <a:pt x="96" y="19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2"/>
                  <a:pt x="97" y="32"/>
                </a:cubicBezTo>
                <a:cubicBezTo>
                  <a:pt x="97" y="37"/>
                  <a:pt x="97" y="37"/>
                  <a:pt x="97" y="37"/>
                </a:cubicBezTo>
                <a:cubicBezTo>
                  <a:pt x="99" y="37"/>
                  <a:pt x="99" y="37"/>
                  <a:pt x="99" y="37"/>
                </a:cubicBezTo>
                <a:cubicBezTo>
                  <a:pt x="97" y="38"/>
                  <a:pt x="97" y="38"/>
                  <a:pt x="97" y="38"/>
                </a:cubicBezTo>
                <a:cubicBezTo>
                  <a:pt x="97" y="42"/>
                  <a:pt x="97" y="42"/>
                  <a:pt x="97" y="42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109" y="37"/>
                  <a:pt x="109" y="37"/>
                  <a:pt x="109" y="37"/>
                </a:cubicBezTo>
                <a:close/>
                <a:moveTo>
                  <a:pt x="99" y="20"/>
                </a:moveTo>
                <a:cubicBezTo>
                  <a:pt x="102" y="20"/>
                  <a:pt x="102" y="20"/>
                  <a:pt x="102" y="20"/>
                </a:cubicBezTo>
                <a:cubicBezTo>
                  <a:pt x="103" y="32"/>
                  <a:pt x="103" y="32"/>
                  <a:pt x="103" y="32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99" y="20"/>
                  <a:pt x="99" y="20"/>
                  <a:pt x="99" y="20"/>
                </a:cubicBezTo>
                <a:close/>
                <a:moveTo>
                  <a:pt x="101" y="34"/>
                </a:moveTo>
                <a:cubicBezTo>
                  <a:pt x="103" y="34"/>
                  <a:pt x="103" y="34"/>
                  <a:pt x="103" y="34"/>
                </a:cubicBezTo>
                <a:cubicBezTo>
                  <a:pt x="103" y="36"/>
                  <a:pt x="103" y="36"/>
                  <a:pt x="103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1" y="34"/>
                  <a:pt x="101" y="34"/>
                  <a:pt x="101" y="34"/>
                </a:cubicBezTo>
                <a:close/>
                <a:moveTo>
                  <a:pt x="101" y="39"/>
                </a:moveTo>
                <a:cubicBezTo>
                  <a:pt x="103" y="39"/>
                  <a:pt x="103" y="39"/>
                  <a:pt x="103" y="39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101" y="41"/>
                  <a:pt x="101" y="41"/>
                  <a:pt x="101" y="41"/>
                </a:cubicBezTo>
                <a:lnTo>
                  <a:pt x="101" y="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2" name="Freeform 81"/>
          <p:cNvSpPr>
            <a:spLocks noEditPoints="1"/>
          </p:cNvSpPr>
          <p:nvPr/>
        </p:nvSpPr>
        <p:spPr bwMode="auto">
          <a:xfrm>
            <a:off x="7871157" y="2396650"/>
            <a:ext cx="490538" cy="446088"/>
          </a:xfrm>
          <a:custGeom>
            <a:avLst/>
            <a:gdLst>
              <a:gd name="T0" fmla="*/ 110 w 116"/>
              <a:gd name="T1" fmla="*/ 95 h 105"/>
              <a:gd name="T2" fmla="*/ 116 w 116"/>
              <a:gd name="T3" fmla="*/ 90 h 105"/>
              <a:gd name="T4" fmla="*/ 99 w 116"/>
              <a:gd name="T5" fmla="*/ 72 h 105"/>
              <a:gd name="T6" fmla="*/ 0 w 116"/>
              <a:gd name="T7" fmla="*/ 77 h 105"/>
              <a:gd name="T8" fmla="*/ 7 w 116"/>
              <a:gd name="T9" fmla="*/ 86 h 105"/>
              <a:gd name="T10" fmla="*/ 69 w 116"/>
              <a:gd name="T11" fmla="*/ 84 h 105"/>
              <a:gd name="T12" fmla="*/ 2 w 116"/>
              <a:gd name="T13" fmla="*/ 96 h 105"/>
              <a:gd name="T14" fmla="*/ 12 w 116"/>
              <a:gd name="T15" fmla="*/ 105 h 105"/>
              <a:gd name="T16" fmla="*/ 113 w 116"/>
              <a:gd name="T17" fmla="*/ 103 h 105"/>
              <a:gd name="T18" fmla="*/ 110 w 116"/>
              <a:gd name="T19" fmla="*/ 95 h 105"/>
              <a:gd name="T20" fmla="*/ 9 w 116"/>
              <a:gd name="T21" fmla="*/ 50 h 105"/>
              <a:gd name="T22" fmla="*/ 15 w 116"/>
              <a:gd name="T23" fmla="*/ 61 h 105"/>
              <a:gd name="T24" fmla="*/ 9 w 116"/>
              <a:gd name="T25" fmla="*/ 50 h 105"/>
              <a:gd name="T26" fmla="*/ 25 w 116"/>
              <a:gd name="T27" fmla="*/ 59 h 105"/>
              <a:gd name="T28" fmla="*/ 19 w 116"/>
              <a:gd name="T29" fmla="*/ 34 h 105"/>
              <a:gd name="T30" fmla="*/ 54 w 116"/>
              <a:gd name="T31" fmla="*/ 32 h 105"/>
              <a:gd name="T32" fmla="*/ 53 w 116"/>
              <a:gd name="T33" fmla="*/ 23 h 105"/>
              <a:gd name="T34" fmla="*/ 20 w 116"/>
              <a:gd name="T35" fmla="*/ 23 h 105"/>
              <a:gd name="T36" fmla="*/ 53 w 116"/>
              <a:gd name="T37" fmla="*/ 20 h 105"/>
              <a:gd name="T38" fmla="*/ 52 w 116"/>
              <a:gd name="T39" fmla="*/ 17 h 105"/>
              <a:gd name="T40" fmla="*/ 7 w 116"/>
              <a:gd name="T41" fmla="*/ 31 h 105"/>
              <a:gd name="T42" fmla="*/ 7 w 116"/>
              <a:gd name="T43" fmla="*/ 31 h 105"/>
              <a:gd name="T44" fmla="*/ 3 w 116"/>
              <a:gd name="T45" fmla="*/ 51 h 105"/>
              <a:gd name="T46" fmla="*/ 2 w 116"/>
              <a:gd name="T47" fmla="*/ 57 h 105"/>
              <a:gd name="T48" fmla="*/ 25 w 116"/>
              <a:gd name="T49" fmla="*/ 59 h 105"/>
              <a:gd name="T50" fmla="*/ 57 w 116"/>
              <a:gd name="T51" fmla="*/ 16 h 105"/>
              <a:gd name="T52" fmla="*/ 59 w 116"/>
              <a:gd name="T53" fmla="*/ 32 h 105"/>
              <a:gd name="T54" fmla="*/ 113 w 116"/>
              <a:gd name="T55" fmla="*/ 32 h 105"/>
              <a:gd name="T56" fmla="*/ 110 w 116"/>
              <a:gd name="T57" fmla="*/ 13 h 105"/>
              <a:gd name="T58" fmla="*/ 65 w 116"/>
              <a:gd name="T59" fmla="*/ 20 h 105"/>
              <a:gd name="T60" fmla="*/ 65 w 116"/>
              <a:gd name="T61" fmla="*/ 18 h 105"/>
              <a:gd name="T62" fmla="*/ 110 w 116"/>
              <a:gd name="T63" fmla="*/ 7 h 105"/>
              <a:gd name="T64" fmla="*/ 109 w 116"/>
              <a:gd name="T65" fmla="*/ 2 h 105"/>
              <a:gd name="T66" fmla="*/ 57 w 116"/>
              <a:gd name="T67" fmla="*/ 1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5" h="105">
                <a:moveTo>
                  <a:pt x="110" y="95"/>
                </a:moveTo>
                <a:cubicBezTo>
                  <a:pt x="116" y="90"/>
                  <a:pt x="116" y="90"/>
                  <a:pt x="116" y="90"/>
                </a:cubicBezTo>
                <a:cubicBezTo>
                  <a:pt x="99" y="72"/>
                  <a:pt x="99" y="72"/>
                  <a:pt x="99" y="72"/>
                </a:cubicBezTo>
                <a:cubicBezTo>
                  <a:pt x="0" y="77"/>
                  <a:pt x="0" y="77"/>
                  <a:pt x="0" y="77"/>
                </a:cubicBezTo>
                <a:cubicBezTo>
                  <a:pt x="7" y="86"/>
                  <a:pt x="7" y="86"/>
                  <a:pt x="7" y="86"/>
                </a:cubicBezTo>
                <a:cubicBezTo>
                  <a:pt x="69" y="84"/>
                  <a:pt x="69" y="84"/>
                  <a:pt x="69" y="84"/>
                </a:cubicBezTo>
                <a:cubicBezTo>
                  <a:pt x="2" y="96"/>
                  <a:pt x="2" y="96"/>
                  <a:pt x="2" y="96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13" y="103"/>
                  <a:pt x="113" y="103"/>
                  <a:pt x="113" y="103"/>
                </a:cubicBezTo>
                <a:cubicBezTo>
                  <a:pt x="110" y="95"/>
                  <a:pt x="110" y="95"/>
                  <a:pt x="110" y="95"/>
                </a:cubicBezTo>
                <a:close/>
                <a:moveTo>
                  <a:pt x="9" y="50"/>
                </a:moveTo>
                <a:cubicBezTo>
                  <a:pt x="9" y="54"/>
                  <a:pt x="10" y="58"/>
                  <a:pt x="15" y="61"/>
                </a:cubicBezTo>
                <a:cubicBezTo>
                  <a:pt x="5" y="60"/>
                  <a:pt x="5" y="54"/>
                  <a:pt x="9" y="50"/>
                </a:cubicBezTo>
                <a:close/>
                <a:moveTo>
                  <a:pt x="25" y="59"/>
                </a:moveTo>
                <a:cubicBezTo>
                  <a:pt x="29" y="51"/>
                  <a:pt x="13" y="40"/>
                  <a:pt x="19" y="34"/>
                </a:cubicBezTo>
                <a:cubicBezTo>
                  <a:pt x="30" y="40"/>
                  <a:pt x="37" y="50"/>
                  <a:pt x="54" y="32"/>
                </a:cubicBezTo>
                <a:cubicBezTo>
                  <a:pt x="53" y="23"/>
                  <a:pt x="53" y="23"/>
                  <a:pt x="53" y="23"/>
                </a:cubicBezTo>
                <a:cubicBezTo>
                  <a:pt x="48" y="20"/>
                  <a:pt x="35" y="17"/>
                  <a:pt x="20" y="23"/>
                </a:cubicBezTo>
                <a:cubicBezTo>
                  <a:pt x="30" y="12"/>
                  <a:pt x="42" y="14"/>
                  <a:pt x="53" y="20"/>
                </a:cubicBezTo>
                <a:cubicBezTo>
                  <a:pt x="52" y="17"/>
                  <a:pt x="52" y="17"/>
                  <a:pt x="52" y="17"/>
                </a:cubicBezTo>
                <a:cubicBezTo>
                  <a:pt x="34" y="0"/>
                  <a:pt x="20" y="14"/>
                  <a:pt x="7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5" y="36"/>
                  <a:pt x="9" y="40"/>
                  <a:pt x="3" y="51"/>
                </a:cubicBezTo>
                <a:cubicBezTo>
                  <a:pt x="2" y="53"/>
                  <a:pt x="2" y="55"/>
                  <a:pt x="2" y="57"/>
                </a:cubicBezTo>
                <a:cubicBezTo>
                  <a:pt x="4" y="66"/>
                  <a:pt x="21" y="65"/>
                  <a:pt x="25" y="59"/>
                </a:cubicBezTo>
                <a:close/>
                <a:moveTo>
                  <a:pt x="57" y="16"/>
                </a:moveTo>
                <a:cubicBezTo>
                  <a:pt x="59" y="32"/>
                  <a:pt x="59" y="32"/>
                  <a:pt x="59" y="32"/>
                </a:cubicBezTo>
                <a:cubicBezTo>
                  <a:pt x="113" y="32"/>
                  <a:pt x="113" y="32"/>
                  <a:pt x="113" y="32"/>
                </a:cubicBezTo>
                <a:cubicBezTo>
                  <a:pt x="110" y="13"/>
                  <a:pt x="110" y="13"/>
                  <a:pt x="110" y="13"/>
                </a:cubicBezTo>
                <a:cubicBezTo>
                  <a:pt x="65" y="20"/>
                  <a:pt x="65" y="20"/>
                  <a:pt x="65" y="20"/>
                </a:cubicBezTo>
                <a:cubicBezTo>
                  <a:pt x="65" y="18"/>
                  <a:pt x="65" y="18"/>
                  <a:pt x="65" y="18"/>
                </a:cubicBezTo>
                <a:cubicBezTo>
                  <a:pt x="110" y="7"/>
                  <a:pt x="110" y="7"/>
                  <a:pt x="110" y="7"/>
                </a:cubicBezTo>
                <a:cubicBezTo>
                  <a:pt x="109" y="2"/>
                  <a:pt x="109" y="2"/>
                  <a:pt x="109" y="2"/>
                </a:cubicBezTo>
                <a:lnTo>
                  <a:pt x="57" y="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3" name="Freeform 82"/>
          <p:cNvSpPr>
            <a:spLocks noEditPoints="1"/>
          </p:cNvSpPr>
          <p:nvPr/>
        </p:nvSpPr>
        <p:spPr bwMode="auto">
          <a:xfrm>
            <a:off x="4665994" y="2381569"/>
            <a:ext cx="482600" cy="476250"/>
          </a:xfrm>
          <a:custGeom>
            <a:avLst/>
            <a:gdLst>
              <a:gd name="T0" fmla="*/ 113 w 114"/>
              <a:gd name="T1" fmla="*/ 25 h 112"/>
              <a:gd name="T2" fmla="*/ 114 w 114"/>
              <a:gd name="T3" fmla="*/ 26 h 112"/>
              <a:gd name="T4" fmla="*/ 112 w 114"/>
              <a:gd name="T5" fmla="*/ 28 h 112"/>
              <a:gd name="T6" fmla="*/ 103 w 114"/>
              <a:gd name="T7" fmla="*/ 47 h 112"/>
              <a:gd name="T8" fmla="*/ 103 w 114"/>
              <a:gd name="T9" fmla="*/ 47 h 112"/>
              <a:gd name="T10" fmla="*/ 103 w 114"/>
              <a:gd name="T11" fmla="*/ 47 h 112"/>
              <a:gd name="T12" fmla="*/ 97 w 114"/>
              <a:gd name="T13" fmla="*/ 53 h 112"/>
              <a:gd name="T14" fmla="*/ 97 w 114"/>
              <a:gd name="T15" fmla="*/ 53 h 112"/>
              <a:gd name="T16" fmla="*/ 29 w 114"/>
              <a:gd name="T17" fmla="*/ 89 h 112"/>
              <a:gd name="T18" fmla="*/ 29 w 114"/>
              <a:gd name="T19" fmla="*/ 89 h 112"/>
              <a:gd name="T20" fmla="*/ 29 w 114"/>
              <a:gd name="T21" fmla="*/ 89 h 112"/>
              <a:gd name="T22" fmla="*/ 17 w 114"/>
              <a:gd name="T23" fmla="*/ 88 h 112"/>
              <a:gd name="T24" fmla="*/ 17 w 114"/>
              <a:gd name="T25" fmla="*/ 88 h 112"/>
              <a:gd name="T26" fmla="*/ 17 w 114"/>
              <a:gd name="T27" fmla="*/ 87 h 112"/>
              <a:gd name="T28" fmla="*/ 3 w 114"/>
              <a:gd name="T29" fmla="*/ 71 h 112"/>
              <a:gd name="T30" fmla="*/ 1 w 114"/>
              <a:gd name="T31" fmla="*/ 62 h 112"/>
              <a:gd name="T32" fmla="*/ 11 w 114"/>
              <a:gd name="T33" fmla="*/ 42 h 112"/>
              <a:gd name="T34" fmla="*/ 13 w 114"/>
              <a:gd name="T35" fmla="*/ 39 h 112"/>
              <a:gd name="T36" fmla="*/ 15 w 114"/>
              <a:gd name="T37" fmla="*/ 38 h 112"/>
              <a:gd name="T38" fmla="*/ 84 w 114"/>
              <a:gd name="T39" fmla="*/ 1 h 112"/>
              <a:gd name="T40" fmla="*/ 91 w 114"/>
              <a:gd name="T41" fmla="*/ 0 h 112"/>
              <a:gd name="T42" fmla="*/ 97 w 114"/>
              <a:gd name="T43" fmla="*/ 3 h 112"/>
              <a:gd name="T44" fmla="*/ 111 w 114"/>
              <a:gd name="T45" fmla="*/ 19 h 112"/>
              <a:gd name="T46" fmla="*/ 112 w 114"/>
              <a:gd name="T47" fmla="*/ 21 h 112"/>
              <a:gd name="T48" fmla="*/ 113 w 114"/>
              <a:gd name="T49" fmla="*/ 25 h 112"/>
              <a:gd name="T50" fmla="*/ 72 w 114"/>
              <a:gd name="T51" fmla="*/ 104 h 112"/>
              <a:gd name="T52" fmla="*/ 98 w 114"/>
              <a:gd name="T53" fmla="*/ 96 h 112"/>
              <a:gd name="T54" fmla="*/ 72 w 114"/>
              <a:gd name="T55" fmla="*/ 104 h 112"/>
              <a:gd name="T56" fmla="*/ 48 w 114"/>
              <a:gd name="T57" fmla="*/ 108 h 112"/>
              <a:gd name="T58" fmla="*/ 68 w 114"/>
              <a:gd name="T59" fmla="*/ 90 h 112"/>
              <a:gd name="T60" fmla="*/ 48 w 114"/>
              <a:gd name="T61" fmla="*/ 108 h 112"/>
              <a:gd name="T62" fmla="*/ 11 w 114"/>
              <a:gd name="T63" fmla="*/ 88 h 112"/>
              <a:gd name="T64" fmla="*/ 26 w 114"/>
              <a:gd name="T65" fmla="*/ 110 h 112"/>
              <a:gd name="T66" fmla="*/ 11 w 114"/>
              <a:gd name="T67" fmla="*/ 88 h 112"/>
              <a:gd name="T68" fmla="*/ 23 w 114"/>
              <a:gd name="T69" fmla="*/ 101 h 112"/>
              <a:gd name="T70" fmla="*/ 49 w 114"/>
              <a:gd name="T71" fmla="*/ 96 h 112"/>
              <a:gd name="T72" fmla="*/ 23 w 114"/>
              <a:gd name="T73" fmla="*/ 101 h 112"/>
              <a:gd name="T74" fmla="*/ 34 w 114"/>
              <a:gd name="T75" fmla="*/ 62 h 112"/>
              <a:gd name="T76" fmla="*/ 20 w 114"/>
              <a:gd name="T77" fmla="*/ 47 h 112"/>
              <a:gd name="T78" fmla="*/ 16 w 114"/>
              <a:gd name="T79" fmla="*/ 50 h 112"/>
              <a:gd name="T80" fmla="*/ 30 w 114"/>
              <a:gd name="T81" fmla="*/ 66 h 112"/>
              <a:gd name="T82" fmla="*/ 21 w 114"/>
              <a:gd name="T83" fmla="*/ 82 h 112"/>
              <a:gd name="T84" fmla="*/ 26 w 114"/>
              <a:gd name="T85" fmla="*/ 85 h 112"/>
              <a:gd name="T86" fmla="*/ 35 w 114"/>
              <a:gd name="T87" fmla="*/ 67 h 112"/>
              <a:gd name="T88" fmla="*/ 52 w 114"/>
              <a:gd name="T89" fmla="*/ 59 h 112"/>
              <a:gd name="T90" fmla="*/ 49 w 114"/>
              <a:gd name="T91" fmla="*/ 54 h 112"/>
              <a:gd name="T92" fmla="*/ 34 w 114"/>
              <a:gd name="T93" fmla="*/ 62 h 112"/>
              <a:gd name="T94" fmla="*/ 45 w 114"/>
              <a:gd name="T95" fmla="*/ 32 h 112"/>
              <a:gd name="T96" fmla="*/ 59 w 114"/>
              <a:gd name="T97" fmla="*/ 48 h 112"/>
              <a:gd name="T98" fmla="*/ 104 w 114"/>
              <a:gd name="T99" fmla="*/ 24 h 112"/>
              <a:gd name="T100" fmla="*/ 91 w 114"/>
              <a:gd name="T101" fmla="*/ 9 h 112"/>
              <a:gd name="T102" fmla="*/ 90 w 114"/>
              <a:gd name="T103" fmla="*/ 9 h 112"/>
              <a:gd name="T104" fmla="*/ 88 w 114"/>
              <a:gd name="T105" fmla="*/ 9 h 112"/>
              <a:gd name="T106" fmla="*/ 45 w 114"/>
              <a:gd name="T107" fmla="*/ 32 h 112"/>
              <a:gd name="T108" fmla="*/ 60 w 114"/>
              <a:gd name="T109" fmla="*/ 58 h 112"/>
              <a:gd name="T110" fmla="*/ 57 w 114"/>
              <a:gd name="T111" fmla="*/ 64 h 112"/>
              <a:gd name="T112" fmla="*/ 93 w 114"/>
              <a:gd name="T113" fmla="*/ 45 h 112"/>
              <a:gd name="T114" fmla="*/ 95 w 114"/>
              <a:gd name="T115" fmla="*/ 42 h 112"/>
              <a:gd name="T116" fmla="*/ 97 w 114"/>
              <a:gd name="T117" fmla="*/ 38 h 112"/>
              <a:gd name="T118" fmla="*/ 60 w 114"/>
              <a:gd name="T119" fmla="*/ 5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4" h="112">
                <a:moveTo>
                  <a:pt x="113" y="25"/>
                </a:moveTo>
                <a:cubicBezTo>
                  <a:pt x="114" y="26"/>
                  <a:pt x="114" y="26"/>
                  <a:pt x="114" y="26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09" y="34"/>
                  <a:pt x="106" y="41"/>
                  <a:pt x="103" y="47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101" y="50"/>
                  <a:pt x="99" y="51"/>
                  <a:pt x="97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74" y="65"/>
                  <a:pt x="52" y="77"/>
                  <a:pt x="29" y="89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89"/>
                  <a:pt x="29" y="89"/>
                  <a:pt x="29" y="89"/>
                </a:cubicBezTo>
                <a:cubicBezTo>
                  <a:pt x="25" y="91"/>
                  <a:pt x="21" y="90"/>
                  <a:pt x="17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17" y="87"/>
                  <a:pt x="17" y="87"/>
                  <a:pt x="17" y="87"/>
                </a:cubicBezTo>
                <a:cubicBezTo>
                  <a:pt x="12" y="82"/>
                  <a:pt x="7" y="76"/>
                  <a:pt x="3" y="71"/>
                </a:cubicBezTo>
                <a:cubicBezTo>
                  <a:pt x="0" y="68"/>
                  <a:pt x="0" y="65"/>
                  <a:pt x="1" y="62"/>
                </a:cubicBezTo>
                <a:cubicBezTo>
                  <a:pt x="5" y="55"/>
                  <a:pt x="8" y="49"/>
                  <a:pt x="11" y="42"/>
                </a:cubicBezTo>
                <a:cubicBezTo>
                  <a:pt x="12" y="41"/>
                  <a:pt x="12" y="40"/>
                  <a:pt x="13" y="39"/>
                </a:cubicBezTo>
                <a:cubicBezTo>
                  <a:pt x="14" y="39"/>
                  <a:pt x="14" y="39"/>
                  <a:pt x="15" y="38"/>
                </a:cubicBezTo>
                <a:cubicBezTo>
                  <a:pt x="84" y="1"/>
                  <a:pt x="84" y="1"/>
                  <a:pt x="84" y="1"/>
                </a:cubicBezTo>
                <a:cubicBezTo>
                  <a:pt x="86" y="0"/>
                  <a:pt x="89" y="0"/>
                  <a:pt x="91" y="0"/>
                </a:cubicBezTo>
                <a:cubicBezTo>
                  <a:pt x="94" y="0"/>
                  <a:pt x="96" y="1"/>
                  <a:pt x="97" y="3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11" y="20"/>
                  <a:pt x="112" y="20"/>
                  <a:pt x="112" y="21"/>
                </a:cubicBezTo>
                <a:cubicBezTo>
                  <a:pt x="113" y="22"/>
                  <a:pt x="113" y="24"/>
                  <a:pt x="113" y="25"/>
                </a:cubicBezTo>
                <a:close/>
                <a:moveTo>
                  <a:pt x="72" y="104"/>
                </a:moveTo>
                <a:cubicBezTo>
                  <a:pt x="98" y="96"/>
                  <a:pt x="98" y="96"/>
                  <a:pt x="98" y="96"/>
                </a:cubicBezTo>
                <a:cubicBezTo>
                  <a:pt x="92" y="112"/>
                  <a:pt x="76" y="108"/>
                  <a:pt x="72" y="104"/>
                </a:cubicBezTo>
                <a:close/>
                <a:moveTo>
                  <a:pt x="48" y="108"/>
                </a:moveTo>
                <a:cubicBezTo>
                  <a:pt x="54" y="110"/>
                  <a:pt x="70" y="107"/>
                  <a:pt x="68" y="90"/>
                </a:cubicBezTo>
                <a:cubicBezTo>
                  <a:pt x="48" y="108"/>
                  <a:pt x="48" y="108"/>
                  <a:pt x="48" y="108"/>
                </a:cubicBezTo>
                <a:close/>
                <a:moveTo>
                  <a:pt x="11" y="88"/>
                </a:moveTo>
                <a:cubicBezTo>
                  <a:pt x="8" y="93"/>
                  <a:pt x="9" y="110"/>
                  <a:pt x="26" y="110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23" y="101"/>
                </a:moveTo>
                <a:cubicBezTo>
                  <a:pt x="49" y="96"/>
                  <a:pt x="49" y="96"/>
                  <a:pt x="49" y="96"/>
                </a:cubicBezTo>
                <a:cubicBezTo>
                  <a:pt x="42" y="112"/>
                  <a:pt x="26" y="106"/>
                  <a:pt x="23" y="101"/>
                </a:cubicBezTo>
                <a:close/>
                <a:moveTo>
                  <a:pt x="34" y="62"/>
                </a:moveTo>
                <a:cubicBezTo>
                  <a:pt x="20" y="47"/>
                  <a:pt x="20" y="47"/>
                  <a:pt x="20" y="47"/>
                </a:cubicBezTo>
                <a:cubicBezTo>
                  <a:pt x="16" y="50"/>
                  <a:pt x="16" y="50"/>
                  <a:pt x="16" y="50"/>
                </a:cubicBezTo>
                <a:cubicBezTo>
                  <a:pt x="30" y="66"/>
                  <a:pt x="30" y="66"/>
                  <a:pt x="30" y="66"/>
                </a:cubicBezTo>
                <a:cubicBezTo>
                  <a:pt x="21" y="82"/>
                  <a:pt x="21" y="82"/>
                  <a:pt x="21" y="82"/>
                </a:cubicBezTo>
                <a:cubicBezTo>
                  <a:pt x="26" y="85"/>
                  <a:pt x="26" y="85"/>
                  <a:pt x="26" y="85"/>
                </a:cubicBezTo>
                <a:cubicBezTo>
                  <a:pt x="35" y="67"/>
                  <a:pt x="35" y="67"/>
                  <a:pt x="35" y="67"/>
                </a:cubicBezTo>
                <a:cubicBezTo>
                  <a:pt x="52" y="59"/>
                  <a:pt x="52" y="59"/>
                  <a:pt x="52" y="59"/>
                </a:cubicBezTo>
                <a:cubicBezTo>
                  <a:pt x="49" y="54"/>
                  <a:pt x="49" y="54"/>
                  <a:pt x="49" y="54"/>
                </a:cubicBezTo>
                <a:cubicBezTo>
                  <a:pt x="34" y="62"/>
                  <a:pt x="34" y="62"/>
                  <a:pt x="34" y="62"/>
                </a:cubicBezTo>
                <a:close/>
                <a:moveTo>
                  <a:pt x="45" y="32"/>
                </a:moveTo>
                <a:cubicBezTo>
                  <a:pt x="59" y="48"/>
                  <a:pt x="59" y="48"/>
                  <a:pt x="59" y="48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1" y="9"/>
                  <a:pt x="91" y="9"/>
                  <a:pt x="91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89" y="9"/>
                  <a:pt x="89" y="9"/>
                  <a:pt x="88" y="9"/>
                </a:cubicBezTo>
                <a:cubicBezTo>
                  <a:pt x="45" y="32"/>
                  <a:pt x="45" y="32"/>
                  <a:pt x="45" y="32"/>
                </a:cubicBezTo>
                <a:close/>
                <a:moveTo>
                  <a:pt x="60" y="58"/>
                </a:moveTo>
                <a:cubicBezTo>
                  <a:pt x="57" y="64"/>
                  <a:pt x="57" y="64"/>
                  <a:pt x="57" y="64"/>
                </a:cubicBezTo>
                <a:cubicBezTo>
                  <a:pt x="93" y="45"/>
                  <a:pt x="93" y="45"/>
                  <a:pt x="93" y="45"/>
                </a:cubicBezTo>
                <a:cubicBezTo>
                  <a:pt x="94" y="44"/>
                  <a:pt x="95" y="43"/>
                  <a:pt x="95" y="42"/>
                </a:cubicBezTo>
                <a:cubicBezTo>
                  <a:pt x="97" y="38"/>
                  <a:pt x="97" y="38"/>
                  <a:pt x="97" y="38"/>
                </a:cubicBezTo>
                <a:lnTo>
                  <a:pt x="60" y="5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4" name="Freeform 83"/>
          <p:cNvSpPr>
            <a:spLocks noEditPoints="1"/>
          </p:cNvSpPr>
          <p:nvPr/>
        </p:nvSpPr>
        <p:spPr bwMode="auto">
          <a:xfrm>
            <a:off x="6259844" y="2358550"/>
            <a:ext cx="520700" cy="522288"/>
          </a:xfrm>
          <a:custGeom>
            <a:avLst/>
            <a:gdLst>
              <a:gd name="T0" fmla="*/ 123 w 123"/>
              <a:gd name="T1" fmla="*/ 32 h 123"/>
              <a:gd name="T2" fmla="*/ 113 w 123"/>
              <a:gd name="T3" fmla="*/ 27 h 123"/>
              <a:gd name="T4" fmla="*/ 101 w 123"/>
              <a:gd name="T5" fmla="*/ 58 h 123"/>
              <a:gd name="T6" fmla="*/ 112 w 123"/>
              <a:gd name="T7" fmla="*/ 17 h 123"/>
              <a:gd name="T8" fmla="*/ 96 w 123"/>
              <a:gd name="T9" fmla="*/ 12 h 123"/>
              <a:gd name="T10" fmla="*/ 86 w 123"/>
              <a:gd name="T11" fmla="*/ 34 h 123"/>
              <a:gd name="T12" fmla="*/ 94 w 123"/>
              <a:gd name="T13" fmla="*/ 38 h 123"/>
              <a:gd name="T14" fmla="*/ 97 w 123"/>
              <a:gd name="T15" fmla="*/ 37 h 123"/>
              <a:gd name="T16" fmla="*/ 75 w 123"/>
              <a:gd name="T17" fmla="*/ 113 h 123"/>
              <a:gd name="T18" fmla="*/ 83 w 123"/>
              <a:gd name="T19" fmla="*/ 115 h 123"/>
              <a:gd name="T20" fmla="*/ 105 w 123"/>
              <a:gd name="T21" fmla="*/ 68 h 123"/>
              <a:gd name="T22" fmla="*/ 99 w 123"/>
              <a:gd name="T23" fmla="*/ 87 h 123"/>
              <a:gd name="T24" fmla="*/ 105 w 123"/>
              <a:gd name="T25" fmla="*/ 88 h 123"/>
              <a:gd name="T26" fmla="*/ 123 w 123"/>
              <a:gd name="T27" fmla="*/ 32 h 123"/>
              <a:gd name="T28" fmla="*/ 31 w 123"/>
              <a:gd name="T29" fmla="*/ 54 h 123"/>
              <a:gd name="T30" fmla="*/ 55 w 123"/>
              <a:gd name="T31" fmla="*/ 71 h 123"/>
              <a:gd name="T32" fmla="*/ 9 w 123"/>
              <a:gd name="T33" fmla="*/ 123 h 123"/>
              <a:gd name="T34" fmla="*/ 0 w 123"/>
              <a:gd name="T35" fmla="*/ 117 h 123"/>
              <a:gd name="T36" fmla="*/ 31 w 123"/>
              <a:gd name="T37" fmla="*/ 54 h 123"/>
              <a:gd name="T38" fmla="*/ 39 w 123"/>
              <a:gd name="T39" fmla="*/ 52 h 123"/>
              <a:gd name="T40" fmla="*/ 46 w 123"/>
              <a:gd name="T41" fmla="*/ 57 h 123"/>
              <a:gd name="T42" fmla="*/ 57 w 123"/>
              <a:gd name="T43" fmla="*/ 42 h 123"/>
              <a:gd name="T44" fmla="*/ 53 w 123"/>
              <a:gd name="T45" fmla="*/ 40 h 123"/>
              <a:gd name="T46" fmla="*/ 39 w 123"/>
              <a:gd name="T47" fmla="*/ 52 h 123"/>
              <a:gd name="T48" fmla="*/ 34 w 123"/>
              <a:gd name="T49" fmla="*/ 51 h 123"/>
              <a:gd name="T50" fmla="*/ 57 w 123"/>
              <a:gd name="T51" fmla="*/ 67 h 123"/>
              <a:gd name="T52" fmla="*/ 66 w 123"/>
              <a:gd name="T53" fmla="*/ 42 h 123"/>
              <a:gd name="T54" fmla="*/ 54 w 123"/>
              <a:gd name="T55" fmla="*/ 34 h 123"/>
              <a:gd name="T56" fmla="*/ 34 w 123"/>
              <a:gd name="T57" fmla="*/ 51 h 123"/>
              <a:gd name="T58" fmla="*/ 80 w 123"/>
              <a:gd name="T59" fmla="*/ 0 h 123"/>
              <a:gd name="T60" fmla="*/ 83 w 123"/>
              <a:gd name="T61" fmla="*/ 2 h 123"/>
              <a:gd name="T62" fmla="*/ 76 w 123"/>
              <a:gd name="T63" fmla="*/ 13 h 123"/>
              <a:gd name="T64" fmla="*/ 69 w 123"/>
              <a:gd name="T65" fmla="*/ 15 h 123"/>
              <a:gd name="T66" fmla="*/ 70 w 123"/>
              <a:gd name="T67" fmla="*/ 23 h 123"/>
              <a:gd name="T68" fmla="*/ 78 w 123"/>
              <a:gd name="T69" fmla="*/ 22 h 123"/>
              <a:gd name="T70" fmla="*/ 78 w 123"/>
              <a:gd name="T71" fmla="*/ 15 h 123"/>
              <a:gd name="T72" fmla="*/ 85 w 123"/>
              <a:gd name="T73" fmla="*/ 4 h 123"/>
              <a:gd name="T74" fmla="*/ 89 w 123"/>
              <a:gd name="T75" fmla="*/ 6 h 123"/>
              <a:gd name="T76" fmla="*/ 85 w 123"/>
              <a:gd name="T77" fmla="*/ 24 h 123"/>
              <a:gd name="T78" fmla="*/ 68 w 123"/>
              <a:gd name="T79" fmla="*/ 40 h 123"/>
              <a:gd name="T80" fmla="*/ 55 w 123"/>
              <a:gd name="T81" fmla="*/ 31 h 123"/>
              <a:gd name="T82" fmla="*/ 65 w 123"/>
              <a:gd name="T83" fmla="*/ 10 h 123"/>
              <a:gd name="T84" fmla="*/ 80 w 123"/>
              <a:gd name="T85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3" h="123">
                <a:moveTo>
                  <a:pt x="123" y="32"/>
                </a:moveTo>
                <a:cubicBezTo>
                  <a:pt x="113" y="27"/>
                  <a:pt x="113" y="27"/>
                  <a:pt x="113" y="27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96" y="12"/>
                  <a:pt x="96" y="12"/>
                  <a:pt x="96" y="12"/>
                </a:cubicBezTo>
                <a:cubicBezTo>
                  <a:pt x="86" y="34"/>
                  <a:pt x="86" y="34"/>
                  <a:pt x="86" y="34"/>
                </a:cubicBezTo>
                <a:cubicBezTo>
                  <a:pt x="94" y="38"/>
                  <a:pt x="94" y="38"/>
                  <a:pt x="94" y="38"/>
                </a:cubicBezTo>
                <a:cubicBezTo>
                  <a:pt x="97" y="37"/>
                  <a:pt x="97" y="37"/>
                  <a:pt x="97" y="37"/>
                </a:cubicBezTo>
                <a:cubicBezTo>
                  <a:pt x="75" y="113"/>
                  <a:pt x="75" y="113"/>
                  <a:pt x="75" y="113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105" y="68"/>
                  <a:pt x="105" y="68"/>
                  <a:pt x="105" y="68"/>
                </a:cubicBezTo>
                <a:cubicBezTo>
                  <a:pt x="99" y="87"/>
                  <a:pt x="99" y="87"/>
                  <a:pt x="99" y="87"/>
                </a:cubicBezTo>
                <a:cubicBezTo>
                  <a:pt x="105" y="88"/>
                  <a:pt x="105" y="88"/>
                  <a:pt x="105" y="88"/>
                </a:cubicBezTo>
                <a:cubicBezTo>
                  <a:pt x="123" y="32"/>
                  <a:pt x="123" y="32"/>
                  <a:pt x="123" y="32"/>
                </a:cubicBezTo>
                <a:close/>
                <a:moveTo>
                  <a:pt x="31" y="54"/>
                </a:moveTo>
                <a:cubicBezTo>
                  <a:pt x="39" y="60"/>
                  <a:pt x="47" y="65"/>
                  <a:pt x="55" y="71"/>
                </a:cubicBezTo>
                <a:cubicBezTo>
                  <a:pt x="45" y="93"/>
                  <a:pt x="30" y="111"/>
                  <a:pt x="9" y="123"/>
                </a:cubicBezTo>
                <a:cubicBezTo>
                  <a:pt x="0" y="117"/>
                  <a:pt x="0" y="117"/>
                  <a:pt x="0" y="117"/>
                </a:cubicBezTo>
                <a:cubicBezTo>
                  <a:pt x="4" y="93"/>
                  <a:pt x="13" y="72"/>
                  <a:pt x="31" y="54"/>
                </a:cubicBezTo>
                <a:close/>
                <a:moveTo>
                  <a:pt x="39" y="52"/>
                </a:moveTo>
                <a:cubicBezTo>
                  <a:pt x="46" y="57"/>
                  <a:pt x="46" y="57"/>
                  <a:pt x="46" y="57"/>
                </a:cubicBezTo>
                <a:cubicBezTo>
                  <a:pt x="57" y="42"/>
                  <a:pt x="57" y="42"/>
                  <a:pt x="57" y="42"/>
                </a:cubicBezTo>
                <a:cubicBezTo>
                  <a:pt x="53" y="40"/>
                  <a:pt x="53" y="40"/>
                  <a:pt x="53" y="40"/>
                </a:cubicBezTo>
                <a:cubicBezTo>
                  <a:pt x="39" y="52"/>
                  <a:pt x="39" y="52"/>
                  <a:pt x="39" y="52"/>
                </a:cubicBezTo>
                <a:close/>
                <a:moveTo>
                  <a:pt x="34" y="51"/>
                </a:moveTo>
                <a:cubicBezTo>
                  <a:pt x="57" y="67"/>
                  <a:pt x="57" y="67"/>
                  <a:pt x="57" y="67"/>
                </a:cubicBezTo>
                <a:cubicBezTo>
                  <a:pt x="66" y="42"/>
                  <a:pt x="66" y="42"/>
                  <a:pt x="66" y="42"/>
                </a:cubicBezTo>
                <a:cubicBezTo>
                  <a:pt x="54" y="34"/>
                  <a:pt x="54" y="34"/>
                  <a:pt x="54" y="34"/>
                </a:cubicBezTo>
                <a:cubicBezTo>
                  <a:pt x="34" y="51"/>
                  <a:pt x="34" y="51"/>
                  <a:pt x="34" y="51"/>
                </a:cubicBezTo>
                <a:close/>
                <a:moveTo>
                  <a:pt x="80" y="0"/>
                </a:moveTo>
                <a:cubicBezTo>
                  <a:pt x="83" y="2"/>
                  <a:pt x="83" y="2"/>
                  <a:pt x="83" y="2"/>
                </a:cubicBezTo>
                <a:cubicBezTo>
                  <a:pt x="76" y="13"/>
                  <a:pt x="76" y="13"/>
                  <a:pt x="76" y="13"/>
                </a:cubicBezTo>
                <a:cubicBezTo>
                  <a:pt x="73" y="12"/>
                  <a:pt x="71" y="13"/>
                  <a:pt x="69" y="15"/>
                </a:cubicBezTo>
                <a:cubicBezTo>
                  <a:pt x="67" y="18"/>
                  <a:pt x="68" y="21"/>
                  <a:pt x="70" y="23"/>
                </a:cubicBezTo>
                <a:cubicBezTo>
                  <a:pt x="73" y="25"/>
                  <a:pt x="76" y="24"/>
                  <a:pt x="78" y="22"/>
                </a:cubicBezTo>
                <a:cubicBezTo>
                  <a:pt x="80" y="19"/>
                  <a:pt x="79" y="16"/>
                  <a:pt x="78" y="15"/>
                </a:cubicBezTo>
                <a:cubicBezTo>
                  <a:pt x="85" y="4"/>
                  <a:pt x="85" y="4"/>
                  <a:pt x="85" y="4"/>
                </a:cubicBezTo>
                <a:cubicBezTo>
                  <a:pt x="89" y="6"/>
                  <a:pt x="89" y="6"/>
                  <a:pt x="89" y="6"/>
                </a:cubicBezTo>
                <a:cubicBezTo>
                  <a:pt x="85" y="12"/>
                  <a:pt x="83" y="17"/>
                  <a:pt x="85" y="24"/>
                </a:cubicBezTo>
                <a:cubicBezTo>
                  <a:pt x="68" y="40"/>
                  <a:pt x="68" y="40"/>
                  <a:pt x="68" y="40"/>
                </a:cubicBezTo>
                <a:cubicBezTo>
                  <a:pt x="64" y="37"/>
                  <a:pt x="60" y="34"/>
                  <a:pt x="55" y="31"/>
                </a:cubicBezTo>
                <a:cubicBezTo>
                  <a:pt x="65" y="10"/>
                  <a:pt x="65" y="10"/>
                  <a:pt x="65" y="10"/>
                </a:cubicBezTo>
                <a:cubicBezTo>
                  <a:pt x="71" y="9"/>
                  <a:pt x="75" y="6"/>
                  <a:pt x="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5" name="Freeform 84"/>
          <p:cNvSpPr>
            <a:spLocks noEditPoints="1"/>
          </p:cNvSpPr>
          <p:nvPr/>
        </p:nvSpPr>
        <p:spPr bwMode="auto">
          <a:xfrm>
            <a:off x="5453394" y="2367282"/>
            <a:ext cx="474663" cy="504825"/>
          </a:xfrm>
          <a:custGeom>
            <a:avLst/>
            <a:gdLst>
              <a:gd name="T0" fmla="*/ 60 w 112"/>
              <a:gd name="T1" fmla="*/ 77 h 119"/>
              <a:gd name="T2" fmla="*/ 55 w 112"/>
              <a:gd name="T3" fmla="*/ 54 h 119"/>
              <a:gd name="T4" fmla="*/ 37 w 112"/>
              <a:gd name="T5" fmla="*/ 59 h 119"/>
              <a:gd name="T6" fmla="*/ 58 w 112"/>
              <a:gd name="T7" fmla="*/ 45 h 119"/>
              <a:gd name="T8" fmla="*/ 50 w 112"/>
              <a:gd name="T9" fmla="*/ 11 h 119"/>
              <a:gd name="T10" fmla="*/ 0 w 112"/>
              <a:gd name="T11" fmla="*/ 21 h 119"/>
              <a:gd name="T12" fmla="*/ 3 w 112"/>
              <a:gd name="T13" fmla="*/ 38 h 119"/>
              <a:gd name="T14" fmla="*/ 42 w 112"/>
              <a:gd name="T15" fmla="*/ 34 h 119"/>
              <a:gd name="T16" fmla="*/ 1 w 112"/>
              <a:gd name="T17" fmla="*/ 55 h 119"/>
              <a:gd name="T18" fmla="*/ 6 w 112"/>
              <a:gd name="T19" fmla="*/ 72 h 119"/>
              <a:gd name="T20" fmla="*/ 36 w 112"/>
              <a:gd name="T21" fmla="*/ 74 h 119"/>
              <a:gd name="T22" fmla="*/ 26 w 112"/>
              <a:gd name="T23" fmla="*/ 79 h 119"/>
              <a:gd name="T24" fmla="*/ 29 w 112"/>
              <a:gd name="T25" fmla="*/ 91 h 119"/>
              <a:gd name="T26" fmla="*/ 60 w 112"/>
              <a:gd name="T27" fmla="*/ 77 h 119"/>
              <a:gd name="T28" fmla="*/ 91 w 112"/>
              <a:gd name="T29" fmla="*/ 7 h 119"/>
              <a:gd name="T30" fmla="*/ 92 w 112"/>
              <a:gd name="T31" fmla="*/ 10 h 119"/>
              <a:gd name="T32" fmla="*/ 84 w 112"/>
              <a:gd name="T33" fmla="*/ 51 h 119"/>
              <a:gd name="T34" fmla="*/ 85 w 112"/>
              <a:gd name="T35" fmla="*/ 56 h 119"/>
              <a:gd name="T36" fmla="*/ 94 w 112"/>
              <a:gd name="T37" fmla="*/ 60 h 119"/>
              <a:gd name="T38" fmla="*/ 96 w 112"/>
              <a:gd name="T39" fmla="*/ 61 h 119"/>
              <a:gd name="T40" fmla="*/ 96 w 112"/>
              <a:gd name="T41" fmla="*/ 63 h 119"/>
              <a:gd name="T42" fmla="*/ 97 w 112"/>
              <a:gd name="T43" fmla="*/ 68 h 119"/>
              <a:gd name="T44" fmla="*/ 102 w 112"/>
              <a:gd name="T45" fmla="*/ 68 h 119"/>
              <a:gd name="T46" fmla="*/ 112 w 112"/>
              <a:gd name="T47" fmla="*/ 110 h 119"/>
              <a:gd name="T48" fmla="*/ 86 w 112"/>
              <a:gd name="T49" fmla="*/ 113 h 119"/>
              <a:gd name="T50" fmla="*/ 84 w 112"/>
              <a:gd name="T51" fmla="*/ 70 h 119"/>
              <a:gd name="T52" fmla="*/ 89 w 112"/>
              <a:gd name="T53" fmla="*/ 69 h 119"/>
              <a:gd name="T54" fmla="*/ 89 w 112"/>
              <a:gd name="T55" fmla="*/ 66 h 119"/>
              <a:gd name="T56" fmla="*/ 80 w 112"/>
              <a:gd name="T57" fmla="*/ 63 h 119"/>
              <a:gd name="T58" fmla="*/ 78 w 112"/>
              <a:gd name="T59" fmla="*/ 62 h 119"/>
              <a:gd name="T60" fmla="*/ 78 w 112"/>
              <a:gd name="T61" fmla="*/ 60 h 119"/>
              <a:gd name="T62" fmla="*/ 76 w 112"/>
              <a:gd name="T63" fmla="*/ 51 h 119"/>
              <a:gd name="T64" fmla="*/ 59 w 112"/>
              <a:gd name="T65" fmla="*/ 15 h 119"/>
              <a:gd name="T66" fmla="*/ 58 w 112"/>
              <a:gd name="T67" fmla="*/ 0 h 119"/>
              <a:gd name="T68" fmla="*/ 91 w 112"/>
              <a:gd name="T69" fmla="*/ 7 h 119"/>
              <a:gd name="T70" fmla="*/ 101 w 112"/>
              <a:gd name="T71" fmla="*/ 102 h 119"/>
              <a:gd name="T72" fmla="*/ 98 w 112"/>
              <a:gd name="T73" fmla="*/ 102 h 119"/>
              <a:gd name="T74" fmla="*/ 95 w 112"/>
              <a:gd name="T75" fmla="*/ 103 h 119"/>
              <a:gd name="T76" fmla="*/ 94 w 112"/>
              <a:gd name="T77" fmla="*/ 107 h 119"/>
              <a:gd name="T78" fmla="*/ 96 w 112"/>
              <a:gd name="T79" fmla="*/ 110 h 119"/>
              <a:gd name="T80" fmla="*/ 96 w 112"/>
              <a:gd name="T81" fmla="*/ 110 h 119"/>
              <a:gd name="T82" fmla="*/ 99 w 112"/>
              <a:gd name="T83" fmla="*/ 111 h 119"/>
              <a:gd name="T84" fmla="*/ 102 w 112"/>
              <a:gd name="T85" fmla="*/ 109 h 119"/>
              <a:gd name="T86" fmla="*/ 103 w 112"/>
              <a:gd name="T87" fmla="*/ 106 h 119"/>
              <a:gd name="T88" fmla="*/ 101 w 112"/>
              <a:gd name="T89" fmla="*/ 10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2" h="119">
                <a:moveTo>
                  <a:pt x="60" y="77"/>
                </a:moveTo>
                <a:cubicBezTo>
                  <a:pt x="55" y="54"/>
                  <a:pt x="55" y="54"/>
                  <a:pt x="55" y="54"/>
                </a:cubicBezTo>
                <a:cubicBezTo>
                  <a:pt x="37" y="59"/>
                  <a:pt x="37" y="59"/>
                  <a:pt x="37" y="59"/>
                </a:cubicBezTo>
                <a:cubicBezTo>
                  <a:pt x="58" y="45"/>
                  <a:pt x="58" y="45"/>
                  <a:pt x="58" y="45"/>
                </a:cubicBezTo>
                <a:cubicBezTo>
                  <a:pt x="50" y="11"/>
                  <a:pt x="50" y="11"/>
                  <a:pt x="50" y="11"/>
                </a:cubicBezTo>
                <a:cubicBezTo>
                  <a:pt x="0" y="21"/>
                  <a:pt x="0" y="21"/>
                  <a:pt x="0" y="21"/>
                </a:cubicBezTo>
                <a:cubicBezTo>
                  <a:pt x="3" y="38"/>
                  <a:pt x="3" y="38"/>
                  <a:pt x="3" y="38"/>
                </a:cubicBezTo>
                <a:cubicBezTo>
                  <a:pt x="42" y="34"/>
                  <a:pt x="42" y="34"/>
                  <a:pt x="42" y="34"/>
                </a:cubicBezTo>
                <a:cubicBezTo>
                  <a:pt x="1" y="55"/>
                  <a:pt x="1" y="55"/>
                  <a:pt x="1" y="55"/>
                </a:cubicBezTo>
                <a:cubicBezTo>
                  <a:pt x="6" y="72"/>
                  <a:pt x="6" y="72"/>
                  <a:pt x="6" y="72"/>
                </a:cubicBezTo>
                <a:cubicBezTo>
                  <a:pt x="36" y="74"/>
                  <a:pt x="36" y="74"/>
                  <a:pt x="36" y="74"/>
                </a:cubicBezTo>
                <a:cubicBezTo>
                  <a:pt x="26" y="79"/>
                  <a:pt x="26" y="79"/>
                  <a:pt x="26" y="79"/>
                </a:cubicBezTo>
                <a:cubicBezTo>
                  <a:pt x="29" y="91"/>
                  <a:pt x="29" y="91"/>
                  <a:pt x="29" y="91"/>
                </a:cubicBezTo>
                <a:cubicBezTo>
                  <a:pt x="60" y="77"/>
                  <a:pt x="60" y="77"/>
                  <a:pt x="60" y="77"/>
                </a:cubicBezTo>
                <a:close/>
                <a:moveTo>
                  <a:pt x="91" y="7"/>
                </a:moveTo>
                <a:cubicBezTo>
                  <a:pt x="91" y="8"/>
                  <a:pt x="92" y="9"/>
                  <a:pt x="92" y="10"/>
                </a:cubicBezTo>
                <a:cubicBezTo>
                  <a:pt x="94" y="29"/>
                  <a:pt x="91" y="46"/>
                  <a:pt x="84" y="51"/>
                </a:cubicBezTo>
                <a:cubicBezTo>
                  <a:pt x="85" y="56"/>
                  <a:pt x="85" y="56"/>
                  <a:pt x="85" y="56"/>
                </a:cubicBezTo>
                <a:cubicBezTo>
                  <a:pt x="94" y="60"/>
                  <a:pt x="94" y="60"/>
                  <a:pt x="94" y="60"/>
                </a:cubicBezTo>
                <a:cubicBezTo>
                  <a:pt x="96" y="61"/>
                  <a:pt x="96" y="61"/>
                  <a:pt x="96" y="61"/>
                </a:cubicBezTo>
                <a:cubicBezTo>
                  <a:pt x="96" y="63"/>
                  <a:pt x="96" y="63"/>
                  <a:pt x="96" y="63"/>
                </a:cubicBezTo>
                <a:cubicBezTo>
                  <a:pt x="97" y="68"/>
                  <a:pt x="97" y="68"/>
                  <a:pt x="97" y="68"/>
                </a:cubicBezTo>
                <a:cubicBezTo>
                  <a:pt x="102" y="68"/>
                  <a:pt x="102" y="68"/>
                  <a:pt x="102" y="68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05" y="118"/>
                  <a:pt x="96" y="119"/>
                  <a:pt x="86" y="113"/>
                </a:cubicBezTo>
                <a:cubicBezTo>
                  <a:pt x="84" y="70"/>
                  <a:pt x="84" y="70"/>
                  <a:pt x="84" y="70"/>
                </a:cubicBezTo>
                <a:cubicBezTo>
                  <a:pt x="89" y="69"/>
                  <a:pt x="89" y="69"/>
                  <a:pt x="89" y="69"/>
                </a:cubicBezTo>
                <a:cubicBezTo>
                  <a:pt x="89" y="66"/>
                  <a:pt x="89" y="66"/>
                  <a:pt x="89" y="66"/>
                </a:cubicBezTo>
                <a:cubicBezTo>
                  <a:pt x="80" y="63"/>
                  <a:pt x="80" y="63"/>
                  <a:pt x="80" y="63"/>
                </a:cubicBezTo>
                <a:cubicBezTo>
                  <a:pt x="78" y="62"/>
                  <a:pt x="78" y="62"/>
                  <a:pt x="78" y="62"/>
                </a:cubicBezTo>
                <a:cubicBezTo>
                  <a:pt x="78" y="60"/>
                  <a:pt x="78" y="60"/>
                  <a:pt x="78" y="60"/>
                </a:cubicBezTo>
                <a:cubicBezTo>
                  <a:pt x="76" y="51"/>
                  <a:pt x="76" y="51"/>
                  <a:pt x="76" y="51"/>
                </a:cubicBezTo>
                <a:cubicBezTo>
                  <a:pt x="69" y="47"/>
                  <a:pt x="62" y="33"/>
                  <a:pt x="59" y="15"/>
                </a:cubicBezTo>
                <a:cubicBezTo>
                  <a:pt x="59" y="10"/>
                  <a:pt x="58" y="5"/>
                  <a:pt x="58" y="0"/>
                </a:cubicBezTo>
                <a:cubicBezTo>
                  <a:pt x="91" y="7"/>
                  <a:pt x="91" y="7"/>
                  <a:pt x="91" y="7"/>
                </a:cubicBezTo>
                <a:close/>
                <a:moveTo>
                  <a:pt x="101" y="102"/>
                </a:moveTo>
                <a:cubicBezTo>
                  <a:pt x="100" y="102"/>
                  <a:pt x="99" y="101"/>
                  <a:pt x="98" y="102"/>
                </a:cubicBezTo>
                <a:cubicBezTo>
                  <a:pt x="96" y="102"/>
                  <a:pt x="95" y="102"/>
                  <a:pt x="95" y="103"/>
                </a:cubicBezTo>
                <a:cubicBezTo>
                  <a:pt x="94" y="104"/>
                  <a:pt x="94" y="106"/>
                  <a:pt x="94" y="107"/>
                </a:cubicBezTo>
                <a:cubicBezTo>
                  <a:pt x="94" y="108"/>
                  <a:pt x="95" y="109"/>
                  <a:pt x="96" y="110"/>
                </a:cubicBezTo>
                <a:cubicBezTo>
                  <a:pt x="96" y="110"/>
                  <a:pt x="96" y="110"/>
                  <a:pt x="96" y="110"/>
                </a:cubicBezTo>
                <a:cubicBezTo>
                  <a:pt x="97" y="111"/>
                  <a:pt x="98" y="111"/>
                  <a:pt x="99" y="111"/>
                </a:cubicBezTo>
                <a:cubicBezTo>
                  <a:pt x="100" y="111"/>
                  <a:pt x="101" y="110"/>
                  <a:pt x="102" y="109"/>
                </a:cubicBezTo>
                <a:cubicBezTo>
                  <a:pt x="103" y="108"/>
                  <a:pt x="103" y="107"/>
                  <a:pt x="103" y="106"/>
                </a:cubicBezTo>
                <a:cubicBezTo>
                  <a:pt x="103" y="104"/>
                  <a:pt x="102" y="103"/>
                  <a:pt x="101" y="10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6" name="Freeform 85"/>
          <p:cNvSpPr>
            <a:spLocks noEditPoints="1"/>
          </p:cNvSpPr>
          <p:nvPr/>
        </p:nvSpPr>
        <p:spPr bwMode="auto">
          <a:xfrm>
            <a:off x="6237619" y="4797606"/>
            <a:ext cx="509588" cy="438150"/>
          </a:xfrm>
          <a:custGeom>
            <a:avLst/>
            <a:gdLst>
              <a:gd name="T0" fmla="*/ 57 w 120"/>
              <a:gd name="T1" fmla="*/ 103 h 103"/>
              <a:gd name="T2" fmla="*/ 40 w 120"/>
              <a:gd name="T3" fmla="*/ 89 h 103"/>
              <a:gd name="T4" fmla="*/ 23 w 120"/>
              <a:gd name="T5" fmla="*/ 76 h 103"/>
              <a:gd name="T6" fmla="*/ 3 w 120"/>
              <a:gd name="T7" fmla="*/ 42 h 103"/>
              <a:gd name="T8" fmla="*/ 10 w 120"/>
              <a:gd name="T9" fmla="*/ 11 h 103"/>
              <a:gd name="T10" fmla="*/ 13 w 120"/>
              <a:gd name="T11" fmla="*/ 8 h 103"/>
              <a:gd name="T12" fmla="*/ 35 w 120"/>
              <a:gd name="T13" fmla="*/ 0 h 103"/>
              <a:gd name="T14" fmla="*/ 59 w 120"/>
              <a:gd name="T15" fmla="*/ 11 h 103"/>
              <a:gd name="T16" fmla="*/ 60 w 120"/>
              <a:gd name="T17" fmla="*/ 12 h 103"/>
              <a:gd name="T18" fmla="*/ 62 w 120"/>
              <a:gd name="T19" fmla="*/ 11 h 103"/>
              <a:gd name="T20" fmla="*/ 86 w 120"/>
              <a:gd name="T21" fmla="*/ 0 h 103"/>
              <a:gd name="T22" fmla="*/ 108 w 120"/>
              <a:gd name="T23" fmla="*/ 8 h 103"/>
              <a:gd name="T24" fmla="*/ 111 w 120"/>
              <a:gd name="T25" fmla="*/ 11 h 103"/>
              <a:gd name="T26" fmla="*/ 118 w 120"/>
              <a:gd name="T27" fmla="*/ 42 h 103"/>
              <a:gd name="T28" fmla="*/ 98 w 120"/>
              <a:gd name="T29" fmla="*/ 76 h 103"/>
              <a:gd name="T30" fmla="*/ 81 w 120"/>
              <a:gd name="T31" fmla="*/ 89 h 103"/>
              <a:gd name="T32" fmla="*/ 64 w 120"/>
              <a:gd name="T33" fmla="*/ 103 h 103"/>
              <a:gd name="T34" fmla="*/ 57 w 120"/>
              <a:gd name="T35" fmla="*/ 103 h 103"/>
              <a:gd name="T36" fmla="*/ 18 w 120"/>
              <a:gd name="T37" fmla="*/ 54 h 103"/>
              <a:gd name="T38" fmla="*/ 29 w 120"/>
              <a:gd name="T39" fmla="*/ 69 h 103"/>
              <a:gd name="T40" fmla="*/ 46 w 120"/>
              <a:gd name="T41" fmla="*/ 81 h 103"/>
              <a:gd name="T42" fmla="*/ 60 w 120"/>
              <a:gd name="T43" fmla="*/ 92 h 103"/>
              <a:gd name="T44" fmla="*/ 75 w 120"/>
              <a:gd name="T45" fmla="*/ 81 h 103"/>
              <a:gd name="T46" fmla="*/ 91 w 120"/>
              <a:gd name="T47" fmla="*/ 69 h 103"/>
              <a:gd name="T48" fmla="*/ 104 w 120"/>
              <a:gd name="T49" fmla="*/ 52 h 103"/>
              <a:gd name="T50" fmla="*/ 97 w 120"/>
              <a:gd name="T51" fmla="*/ 46 h 103"/>
              <a:gd name="T52" fmla="*/ 86 w 120"/>
              <a:gd name="T53" fmla="*/ 67 h 103"/>
              <a:gd name="T54" fmla="*/ 77 w 120"/>
              <a:gd name="T55" fmla="*/ 44 h 103"/>
              <a:gd name="T56" fmla="*/ 63 w 120"/>
              <a:gd name="T57" fmla="*/ 54 h 103"/>
              <a:gd name="T58" fmla="*/ 51 w 120"/>
              <a:gd name="T59" fmla="*/ 41 h 103"/>
              <a:gd name="T60" fmla="*/ 40 w 120"/>
              <a:gd name="T61" fmla="*/ 59 h 103"/>
              <a:gd name="T62" fmla="*/ 28 w 120"/>
              <a:gd name="T63" fmla="*/ 49 h 103"/>
              <a:gd name="T64" fmla="*/ 18 w 120"/>
              <a:gd name="T65" fmla="*/ 54 h 103"/>
              <a:gd name="T66" fmla="*/ 30 w 120"/>
              <a:gd name="T67" fmla="*/ 11 h 103"/>
              <a:gd name="T68" fmla="*/ 25 w 120"/>
              <a:gd name="T69" fmla="*/ 12 h 103"/>
              <a:gd name="T70" fmla="*/ 17 w 120"/>
              <a:gd name="T71" fmla="*/ 45 h 103"/>
              <a:gd name="T72" fmla="*/ 30 w 120"/>
              <a:gd name="T73" fmla="*/ 11 h 103"/>
              <a:gd name="T74" fmla="*/ 63 w 120"/>
              <a:gd name="T75" fmla="*/ 57 h 103"/>
              <a:gd name="T76" fmla="*/ 59 w 120"/>
              <a:gd name="T77" fmla="*/ 63 h 103"/>
              <a:gd name="T78" fmla="*/ 63 w 120"/>
              <a:gd name="T79" fmla="*/ 69 h 103"/>
              <a:gd name="T80" fmla="*/ 68 w 120"/>
              <a:gd name="T81" fmla="*/ 63 h 103"/>
              <a:gd name="T82" fmla="*/ 63 w 120"/>
              <a:gd name="T83" fmla="*/ 5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0" h="103">
                <a:moveTo>
                  <a:pt x="57" y="103"/>
                </a:moveTo>
                <a:cubicBezTo>
                  <a:pt x="52" y="98"/>
                  <a:pt x="46" y="94"/>
                  <a:pt x="40" y="89"/>
                </a:cubicBezTo>
                <a:cubicBezTo>
                  <a:pt x="34" y="85"/>
                  <a:pt x="28" y="81"/>
                  <a:pt x="23" y="76"/>
                </a:cubicBezTo>
                <a:cubicBezTo>
                  <a:pt x="14" y="68"/>
                  <a:pt x="6" y="55"/>
                  <a:pt x="3" y="42"/>
                </a:cubicBezTo>
                <a:cubicBezTo>
                  <a:pt x="0" y="31"/>
                  <a:pt x="2" y="20"/>
                  <a:pt x="10" y="11"/>
                </a:cubicBezTo>
                <a:cubicBezTo>
                  <a:pt x="11" y="10"/>
                  <a:pt x="12" y="9"/>
                  <a:pt x="13" y="8"/>
                </a:cubicBezTo>
                <a:cubicBezTo>
                  <a:pt x="19" y="3"/>
                  <a:pt x="27" y="0"/>
                  <a:pt x="35" y="0"/>
                </a:cubicBezTo>
                <a:cubicBezTo>
                  <a:pt x="43" y="0"/>
                  <a:pt x="51" y="4"/>
                  <a:pt x="59" y="11"/>
                </a:cubicBezTo>
                <a:cubicBezTo>
                  <a:pt x="60" y="11"/>
                  <a:pt x="60" y="11"/>
                  <a:pt x="60" y="12"/>
                </a:cubicBezTo>
                <a:cubicBezTo>
                  <a:pt x="61" y="11"/>
                  <a:pt x="61" y="11"/>
                  <a:pt x="62" y="11"/>
                </a:cubicBezTo>
                <a:cubicBezTo>
                  <a:pt x="69" y="4"/>
                  <a:pt x="78" y="0"/>
                  <a:pt x="86" y="0"/>
                </a:cubicBezTo>
                <a:cubicBezTo>
                  <a:pt x="94" y="0"/>
                  <a:pt x="102" y="3"/>
                  <a:pt x="108" y="8"/>
                </a:cubicBezTo>
                <a:cubicBezTo>
                  <a:pt x="109" y="9"/>
                  <a:pt x="110" y="10"/>
                  <a:pt x="111" y="11"/>
                </a:cubicBezTo>
                <a:cubicBezTo>
                  <a:pt x="119" y="20"/>
                  <a:pt x="120" y="31"/>
                  <a:pt x="118" y="42"/>
                </a:cubicBezTo>
                <a:cubicBezTo>
                  <a:pt x="115" y="55"/>
                  <a:pt x="107" y="68"/>
                  <a:pt x="98" y="76"/>
                </a:cubicBezTo>
                <a:cubicBezTo>
                  <a:pt x="93" y="81"/>
                  <a:pt x="87" y="85"/>
                  <a:pt x="81" y="89"/>
                </a:cubicBezTo>
                <a:cubicBezTo>
                  <a:pt x="75" y="94"/>
                  <a:pt x="69" y="98"/>
                  <a:pt x="64" y="103"/>
                </a:cubicBezTo>
                <a:cubicBezTo>
                  <a:pt x="57" y="103"/>
                  <a:pt x="57" y="103"/>
                  <a:pt x="57" y="103"/>
                </a:cubicBezTo>
                <a:close/>
                <a:moveTo>
                  <a:pt x="18" y="54"/>
                </a:moveTo>
                <a:cubicBezTo>
                  <a:pt x="21" y="60"/>
                  <a:pt x="25" y="65"/>
                  <a:pt x="29" y="69"/>
                </a:cubicBezTo>
                <a:cubicBezTo>
                  <a:pt x="34" y="73"/>
                  <a:pt x="40" y="77"/>
                  <a:pt x="46" y="81"/>
                </a:cubicBezTo>
                <a:cubicBezTo>
                  <a:pt x="51" y="84"/>
                  <a:pt x="56" y="88"/>
                  <a:pt x="60" y="92"/>
                </a:cubicBezTo>
                <a:cubicBezTo>
                  <a:pt x="65" y="88"/>
                  <a:pt x="70" y="84"/>
                  <a:pt x="75" y="81"/>
                </a:cubicBezTo>
                <a:cubicBezTo>
                  <a:pt x="81" y="77"/>
                  <a:pt x="86" y="73"/>
                  <a:pt x="91" y="69"/>
                </a:cubicBezTo>
                <a:cubicBezTo>
                  <a:pt x="96" y="64"/>
                  <a:pt x="101" y="58"/>
                  <a:pt x="104" y="52"/>
                </a:cubicBezTo>
                <a:cubicBezTo>
                  <a:pt x="103" y="49"/>
                  <a:pt x="101" y="45"/>
                  <a:pt x="97" y="46"/>
                </a:cubicBezTo>
                <a:cubicBezTo>
                  <a:pt x="90" y="46"/>
                  <a:pt x="92" y="67"/>
                  <a:pt x="86" y="67"/>
                </a:cubicBezTo>
                <a:cubicBezTo>
                  <a:pt x="79" y="66"/>
                  <a:pt x="81" y="49"/>
                  <a:pt x="77" y="44"/>
                </a:cubicBezTo>
                <a:cubicBezTo>
                  <a:pt x="73" y="40"/>
                  <a:pt x="72" y="55"/>
                  <a:pt x="63" y="54"/>
                </a:cubicBezTo>
                <a:cubicBezTo>
                  <a:pt x="55" y="54"/>
                  <a:pt x="57" y="44"/>
                  <a:pt x="51" y="41"/>
                </a:cubicBezTo>
                <a:cubicBezTo>
                  <a:pt x="46" y="39"/>
                  <a:pt x="46" y="57"/>
                  <a:pt x="40" y="59"/>
                </a:cubicBezTo>
                <a:cubicBezTo>
                  <a:pt x="34" y="61"/>
                  <a:pt x="31" y="51"/>
                  <a:pt x="28" y="49"/>
                </a:cubicBezTo>
                <a:cubicBezTo>
                  <a:pt x="25" y="46"/>
                  <a:pt x="22" y="53"/>
                  <a:pt x="18" y="54"/>
                </a:cubicBezTo>
                <a:close/>
                <a:moveTo>
                  <a:pt x="30" y="11"/>
                </a:moveTo>
                <a:cubicBezTo>
                  <a:pt x="28" y="11"/>
                  <a:pt x="27" y="11"/>
                  <a:pt x="25" y="12"/>
                </a:cubicBezTo>
                <a:cubicBezTo>
                  <a:pt x="14" y="18"/>
                  <a:pt x="12" y="33"/>
                  <a:pt x="17" y="45"/>
                </a:cubicBezTo>
                <a:cubicBezTo>
                  <a:pt x="18" y="31"/>
                  <a:pt x="22" y="20"/>
                  <a:pt x="30" y="11"/>
                </a:cubicBezTo>
                <a:close/>
                <a:moveTo>
                  <a:pt x="63" y="57"/>
                </a:moveTo>
                <a:cubicBezTo>
                  <a:pt x="61" y="57"/>
                  <a:pt x="59" y="60"/>
                  <a:pt x="59" y="63"/>
                </a:cubicBezTo>
                <a:cubicBezTo>
                  <a:pt x="59" y="67"/>
                  <a:pt x="61" y="69"/>
                  <a:pt x="63" y="69"/>
                </a:cubicBezTo>
                <a:cubicBezTo>
                  <a:pt x="66" y="69"/>
                  <a:pt x="68" y="67"/>
                  <a:pt x="68" y="63"/>
                </a:cubicBezTo>
                <a:cubicBezTo>
                  <a:pt x="68" y="60"/>
                  <a:pt x="66" y="57"/>
                  <a:pt x="63" y="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8" name="Freeform 87"/>
          <p:cNvSpPr>
            <a:spLocks noEditPoints="1"/>
          </p:cNvSpPr>
          <p:nvPr/>
        </p:nvSpPr>
        <p:spPr bwMode="auto">
          <a:xfrm>
            <a:off x="4627894" y="5573100"/>
            <a:ext cx="520700" cy="519113"/>
          </a:xfrm>
          <a:custGeom>
            <a:avLst/>
            <a:gdLst>
              <a:gd name="T0" fmla="*/ 85 w 123"/>
              <a:gd name="T1" fmla="*/ 67 h 122"/>
              <a:gd name="T2" fmla="*/ 39 w 123"/>
              <a:gd name="T3" fmla="*/ 28 h 122"/>
              <a:gd name="T4" fmla="*/ 30 w 123"/>
              <a:gd name="T5" fmla="*/ 108 h 122"/>
              <a:gd name="T6" fmla="*/ 93 w 123"/>
              <a:gd name="T7" fmla="*/ 111 h 122"/>
              <a:gd name="T8" fmla="*/ 110 w 123"/>
              <a:gd name="T9" fmla="*/ 98 h 122"/>
              <a:gd name="T10" fmla="*/ 72 w 123"/>
              <a:gd name="T11" fmla="*/ 82 h 122"/>
              <a:gd name="T12" fmla="*/ 123 w 123"/>
              <a:gd name="T13" fmla="*/ 73 h 122"/>
              <a:gd name="T14" fmla="*/ 1 w 123"/>
              <a:gd name="T15" fmla="*/ 84 h 122"/>
              <a:gd name="T16" fmla="*/ 38 w 123"/>
              <a:gd name="T17" fmla="*/ 92 h 122"/>
              <a:gd name="T18" fmla="*/ 72 w 123"/>
              <a:gd name="T19" fmla="*/ 100 h 122"/>
              <a:gd name="T20" fmla="*/ 60 w 123"/>
              <a:gd name="T21" fmla="*/ 0 h 122"/>
              <a:gd name="T22" fmla="*/ 60 w 123"/>
              <a:gd name="T23" fmla="*/ 15 h 122"/>
              <a:gd name="T24" fmla="*/ 60 w 123"/>
              <a:gd name="T25" fmla="*/ 0 h 122"/>
              <a:gd name="T26" fmla="*/ 32 w 123"/>
              <a:gd name="T27" fmla="*/ 30 h 122"/>
              <a:gd name="T28" fmla="*/ 40 w 123"/>
              <a:gd name="T29" fmla="*/ 21 h 122"/>
              <a:gd name="T30" fmla="*/ 11 w 123"/>
              <a:gd name="T31" fmla="*/ 50 h 122"/>
              <a:gd name="T32" fmla="*/ 26 w 123"/>
              <a:gd name="T33" fmla="*/ 50 h 122"/>
              <a:gd name="T34" fmla="*/ 11 w 123"/>
              <a:gd name="T35" fmla="*/ 50 h 122"/>
              <a:gd name="T36" fmla="*/ 94 w 123"/>
              <a:gd name="T37" fmla="*/ 56 h 122"/>
              <a:gd name="T38" fmla="*/ 94 w 123"/>
              <a:gd name="T39" fmla="*/ 43 h 122"/>
              <a:gd name="T40" fmla="*/ 43 w 123"/>
              <a:gd name="T41" fmla="*/ 10 h 122"/>
              <a:gd name="T42" fmla="*/ 47 w 123"/>
              <a:gd name="T43" fmla="*/ 18 h 122"/>
              <a:gd name="T44" fmla="*/ 43 w 123"/>
              <a:gd name="T45" fmla="*/ 10 h 122"/>
              <a:gd name="T46" fmla="*/ 27 w 123"/>
              <a:gd name="T47" fmla="*/ 40 h 122"/>
              <a:gd name="T48" fmla="*/ 30 w 123"/>
              <a:gd name="T49" fmla="*/ 33 h 122"/>
              <a:gd name="T50" fmla="*/ 20 w 123"/>
              <a:gd name="T51" fmla="*/ 67 h 122"/>
              <a:gd name="T52" fmla="*/ 28 w 123"/>
              <a:gd name="T53" fmla="*/ 63 h 122"/>
              <a:gd name="T54" fmla="*/ 20 w 123"/>
              <a:gd name="T55" fmla="*/ 67 h 122"/>
              <a:gd name="T56" fmla="*/ 93 w 123"/>
              <a:gd name="T57" fmla="*/ 59 h 122"/>
              <a:gd name="T58" fmla="*/ 91 w 123"/>
              <a:gd name="T59" fmla="*/ 66 h 122"/>
              <a:gd name="T60" fmla="*/ 100 w 123"/>
              <a:gd name="T61" fmla="*/ 33 h 122"/>
              <a:gd name="T62" fmla="*/ 92 w 123"/>
              <a:gd name="T63" fmla="*/ 36 h 122"/>
              <a:gd name="T64" fmla="*/ 100 w 123"/>
              <a:gd name="T65" fmla="*/ 33 h 122"/>
              <a:gd name="T66" fmla="*/ 70 w 123"/>
              <a:gd name="T67" fmla="*/ 16 h 122"/>
              <a:gd name="T68" fmla="*/ 76 w 123"/>
              <a:gd name="T69" fmla="*/ 19 h 122"/>
              <a:gd name="T70" fmla="*/ 95 w 123"/>
              <a:gd name="T71" fmla="*/ 15 h 122"/>
              <a:gd name="T72" fmla="*/ 85 w 123"/>
              <a:gd name="T73" fmla="*/ 25 h 122"/>
              <a:gd name="T74" fmla="*/ 95 w 123"/>
              <a:gd name="T75" fmla="*/ 15 h 122"/>
              <a:gd name="T76" fmla="*/ 87 w 123"/>
              <a:gd name="T77" fmla="*/ 49 h 122"/>
              <a:gd name="T78" fmla="*/ 40 w 123"/>
              <a:gd name="T79" fmla="*/ 64 h 122"/>
              <a:gd name="T80" fmla="*/ 40 w 123"/>
              <a:gd name="T81" fmla="*/ 64 h 122"/>
              <a:gd name="T82" fmla="*/ 53 w 123"/>
              <a:gd name="T83" fmla="*/ 2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3" h="122">
                <a:moveTo>
                  <a:pt x="81" y="28"/>
                </a:moveTo>
                <a:cubicBezTo>
                  <a:pt x="92" y="39"/>
                  <a:pt x="93" y="55"/>
                  <a:pt x="85" y="67"/>
                </a:cubicBezTo>
                <a:cubicBezTo>
                  <a:pt x="36" y="67"/>
                  <a:pt x="36" y="67"/>
                  <a:pt x="36" y="67"/>
                </a:cubicBezTo>
                <a:cubicBezTo>
                  <a:pt x="27" y="55"/>
                  <a:pt x="28" y="39"/>
                  <a:pt x="39" y="28"/>
                </a:cubicBezTo>
                <a:cubicBezTo>
                  <a:pt x="51" y="17"/>
                  <a:pt x="70" y="17"/>
                  <a:pt x="81" y="28"/>
                </a:cubicBezTo>
                <a:close/>
                <a:moveTo>
                  <a:pt x="30" y="108"/>
                </a:moveTo>
                <a:cubicBezTo>
                  <a:pt x="32" y="122"/>
                  <a:pt x="32" y="122"/>
                  <a:pt x="32" y="122"/>
                </a:cubicBezTo>
                <a:cubicBezTo>
                  <a:pt x="93" y="111"/>
                  <a:pt x="93" y="111"/>
                  <a:pt x="93" y="111"/>
                </a:cubicBezTo>
                <a:cubicBezTo>
                  <a:pt x="92" y="99"/>
                  <a:pt x="92" y="99"/>
                  <a:pt x="92" y="99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72" y="82"/>
                  <a:pt x="72" y="82"/>
                  <a:pt x="72" y="82"/>
                </a:cubicBezTo>
                <a:cubicBezTo>
                  <a:pt x="123" y="79"/>
                  <a:pt x="123" y="79"/>
                  <a:pt x="123" y="79"/>
                </a:cubicBezTo>
                <a:cubicBezTo>
                  <a:pt x="123" y="73"/>
                  <a:pt x="123" y="73"/>
                  <a:pt x="123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1" y="84"/>
                  <a:pt x="1" y="84"/>
                  <a:pt x="1" y="84"/>
                </a:cubicBezTo>
                <a:cubicBezTo>
                  <a:pt x="62" y="92"/>
                  <a:pt x="62" y="92"/>
                  <a:pt x="62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0" y="101"/>
                  <a:pt x="40" y="101"/>
                  <a:pt x="40" y="101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30" y="108"/>
                  <a:pt x="30" y="108"/>
                  <a:pt x="30" y="108"/>
                </a:cubicBezTo>
                <a:close/>
                <a:moveTo>
                  <a:pt x="60" y="0"/>
                </a:moveTo>
                <a:cubicBezTo>
                  <a:pt x="66" y="4"/>
                  <a:pt x="68" y="11"/>
                  <a:pt x="66" y="16"/>
                </a:cubicBezTo>
                <a:cubicBezTo>
                  <a:pt x="64" y="15"/>
                  <a:pt x="62" y="15"/>
                  <a:pt x="60" y="15"/>
                </a:cubicBezTo>
                <a:cubicBezTo>
                  <a:pt x="58" y="15"/>
                  <a:pt x="56" y="15"/>
                  <a:pt x="54" y="16"/>
                </a:cubicBezTo>
                <a:cubicBezTo>
                  <a:pt x="54" y="9"/>
                  <a:pt x="60" y="6"/>
                  <a:pt x="60" y="0"/>
                </a:cubicBezTo>
                <a:close/>
                <a:moveTo>
                  <a:pt x="25" y="15"/>
                </a:moveTo>
                <a:cubicBezTo>
                  <a:pt x="29" y="19"/>
                  <a:pt x="27" y="26"/>
                  <a:pt x="32" y="30"/>
                </a:cubicBezTo>
                <a:cubicBezTo>
                  <a:pt x="33" y="28"/>
                  <a:pt x="34" y="27"/>
                  <a:pt x="36" y="25"/>
                </a:cubicBezTo>
                <a:cubicBezTo>
                  <a:pt x="37" y="24"/>
                  <a:pt x="39" y="22"/>
                  <a:pt x="40" y="21"/>
                </a:cubicBezTo>
                <a:cubicBezTo>
                  <a:pt x="38" y="17"/>
                  <a:pt x="32" y="13"/>
                  <a:pt x="25" y="15"/>
                </a:cubicBezTo>
                <a:close/>
                <a:moveTo>
                  <a:pt x="11" y="50"/>
                </a:moveTo>
                <a:cubicBezTo>
                  <a:pt x="14" y="44"/>
                  <a:pt x="21" y="42"/>
                  <a:pt x="26" y="43"/>
                </a:cubicBezTo>
                <a:cubicBezTo>
                  <a:pt x="26" y="45"/>
                  <a:pt x="26" y="48"/>
                  <a:pt x="26" y="50"/>
                </a:cubicBezTo>
                <a:cubicBezTo>
                  <a:pt x="26" y="52"/>
                  <a:pt x="26" y="54"/>
                  <a:pt x="26" y="56"/>
                </a:cubicBezTo>
                <a:cubicBezTo>
                  <a:pt x="20" y="56"/>
                  <a:pt x="17" y="50"/>
                  <a:pt x="11" y="50"/>
                </a:cubicBezTo>
                <a:close/>
                <a:moveTo>
                  <a:pt x="109" y="49"/>
                </a:moveTo>
                <a:cubicBezTo>
                  <a:pt x="106" y="56"/>
                  <a:pt x="99" y="57"/>
                  <a:pt x="94" y="56"/>
                </a:cubicBezTo>
                <a:cubicBezTo>
                  <a:pt x="95" y="54"/>
                  <a:pt x="95" y="52"/>
                  <a:pt x="95" y="50"/>
                </a:cubicBezTo>
                <a:cubicBezTo>
                  <a:pt x="95" y="48"/>
                  <a:pt x="95" y="45"/>
                  <a:pt x="94" y="43"/>
                </a:cubicBezTo>
                <a:cubicBezTo>
                  <a:pt x="101" y="43"/>
                  <a:pt x="104" y="50"/>
                  <a:pt x="109" y="49"/>
                </a:cubicBezTo>
                <a:close/>
                <a:moveTo>
                  <a:pt x="43" y="10"/>
                </a:moveTo>
                <a:cubicBezTo>
                  <a:pt x="44" y="19"/>
                  <a:pt x="44" y="19"/>
                  <a:pt x="44" y="19"/>
                </a:cubicBezTo>
                <a:cubicBezTo>
                  <a:pt x="45" y="19"/>
                  <a:pt x="46" y="18"/>
                  <a:pt x="47" y="18"/>
                </a:cubicBezTo>
                <a:cubicBezTo>
                  <a:pt x="48" y="17"/>
                  <a:pt x="49" y="17"/>
                  <a:pt x="50" y="17"/>
                </a:cubicBezTo>
                <a:cubicBezTo>
                  <a:pt x="43" y="10"/>
                  <a:pt x="43" y="10"/>
                  <a:pt x="43" y="10"/>
                </a:cubicBezTo>
                <a:close/>
                <a:moveTo>
                  <a:pt x="20" y="33"/>
                </a:moveTo>
                <a:cubicBezTo>
                  <a:pt x="27" y="40"/>
                  <a:pt x="27" y="40"/>
                  <a:pt x="27" y="40"/>
                </a:cubicBezTo>
                <a:cubicBezTo>
                  <a:pt x="27" y="39"/>
                  <a:pt x="28" y="38"/>
                  <a:pt x="28" y="37"/>
                </a:cubicBezTo>
                <a:cubicBezTo>
                  <a:pt x="29" y="35"/>
                  <a:pt x="29" y="34"/>
                  <a:pt x="30" y="33"/>
                </a:cubicBezTo>
                <a:cubicBezTo>
                  <a:pt x="20" y="33"/>
                  <a:pt x="20" y="33"/>
                  <a:pt x="20" y="33"/>
                </a:cubicBezTo>
                <a:close/>
                <a:moveTo>
                  <a:pt x="20" y="67"/>
                </a:moveTo>
                <a:cubicBezTo>
                  <a:pt x="30" y="66"/>
                  <a:pt x="30" y="66"/>
                  <a:pt x="30" y="66"/>
                </a:cubicBezTo>
                <a:cubicBezTo>
                  <a:pt x="29" y="65"/>
                  <a:pt x="29" y="64"/>
                  <a:pt x="28" y="63"/>
                </a:cubicBezTo>
                <a:cubicBezTo>
                  <a:pt x="28" y="62"/>
                  <a:pt x="27" y="61"/>
                  <a:pt x="27" y="60"/>
                </a:cubicBezTo>
                <a:cubicBezTo>
                  <a:pt x="20" y="67"/>
                  <a:pt x="20" y="67"/>
                  <a:pt x="20" y="67"/>
                </a:cubicBezTo>
                <a:close/>
                <a:moveTo>
                  <a:pt x="100" y="66"/>
                </a:moveTo>
                <a:cubicBezTo>
                  <a:pt x="93" y="59"/>
                  <a:pt x="93" y="59"/>
                  <a:pt x="93" y="59"/>
                </a:cubicBezTo>
                <a:cubicBezTo>
                  <a:pt x="93" y="60"/>
                  <a:pt x="93" y="62"/>
                  <a:pt x="92" y="63"/>
                </a:cubicBezTo>
                <a:cubicBezTo>
                  <a:pt x="92" y="64"/>
                  <a:pt x="91" y="65"/>
                  <a:pt x="91" y="66"/>
                </a:cubicBezTo>
                <a:cubicBezTo>
                  <a:pt x="100" y="66"/>
                  <a:pt x="100" y="66"/>
                  <a:pt x="100" y="66"/>
                </a:cubicBezTo>
                <a:close/>
                <a:moveTo>
                  <a:pt x="100" y="33"/>
                </a:moveTo>
                <a:cubicBezTo>
                  <a:pt x="90" y="33"/>
                  <a:pt x="90" y="33"/>
                  <a:pt x="90" y="33"/>
                </a:cubicBezTo>
                <a:cubicBezTo>
                  <a:pt x="91" y="34"/>
                  <a:pt x="92" y="35"/>
                  <a:pt x="92" y="36"/>
                </a:cubicBezTo>
                <a:cubicBezTo>
                  <a:pt x="93" y="37"/>
                  <a:pt x="93" y="38"/>
                  <a:pt x="93" y="40"/>
                </a:cubicBezTo>
                <a:cubicBezTo>
                  <a:pt x="100" y="33"/>
                  <a:pt x="100" y="33"/>
                  <a:pt x="100" y="33"/>
                </a:cubicBezTo>
                <a:close/>
                <a:moveTo>
                  <a:pt x="76" y="10"/>
                </a:moveTo>
                <a:cubicBezTo>
                  <a:pt x="70" y="16"/>
                  <a:pt x="70" y="16"/>
                  <a:pt x="70" y="16"/>
                </a:cubicBezTo>
                <a:cubicBezTo>
                  <a:pt x="71" y="17"/>
                  <a:pt x="72" y="17"/>
                  <a:pt x="73" y="18"/>
                </a:cubicBezTo>
                <a:cubicBezTo>
                  <a:pt x="74" y="18"/>
                  <a:pt x="75" y="19"/>
                  <a:pt x="76" y="19"/>
                </a:cubicBezTo>
                <a:cubicBezTo>
                  <a:pt x="76" y="10"/>
                  <a:pt x="76" y="10"/>
                  <a:pt x="76" y="10"/>
                </a:cubicBezTo>
                <a:close/>
                <a:moveTo>
                  <a:pt x="95" y="15"/>
                </a:moveTo>
                <a:cubicBezTo>
                  <a:pt x="91" y="19"/>
                  <a:pt x="84" y="17"/>
                  <a:pt x="80" y="21"/>
                </a:cubicBezTo>
                <a:cubicBezTo>
                  <a:pt x="82" y="22"/>
                  <a:pt x="83" y="24"/>
                  <a:pt x="85" y="25"/>
                </a:cubicBezTo>
                <a:cubicBezTo>
                  <a:pt x="86" y="27"/>
                  <a:pt x="87" y="28"/>
                  <a:pt x="89" y="30"/>
                </a:cubicBezTo>
                <a:cubicBezTo>
                  <a:pt x="93" y="27"/>
                  <a:pt x="97" y="22"/>
                  <a:pt x="95" y="15"/>
                </a:cubicBezTo>
                <a:close/>
                <a:moveTo>
                  <a:pt x="49" y="31"/>
                </a:moveTo>
                <a:cubicBezTo>
                  <a:pt x="66" y="26"/>
                  <a:pt x="78" y="33"/>
                  <a:pt x="87" y="49"/>
                </a:cubicBezTo>
                <a:cubicBezTo>
                  <a:pt x="85" y="30"/>
                  <a:pt x="63" y="16"/>
                  <a:pt x="49" y="31"/>
                </a:cubicBezTo>
                <a:close/>
                <a:moveTo>
                  <a:pt x="40" y="64"/>
                </a:moveTo>
                <a:cubicBezTo>
                  <a:pt x="35" y="53"/>
                  <a:pt x="35" y="45"/>
                  <a:pt x="36" y="39"/>
                </a:cubicBezTo>
                <a:cubicBezTo>
                  <a:pt x="32" y="41"/>
                  <a:pt x="31" y="59"/>
                  <a:pt x="40" y="64"/>
                </a:cubicBezTo>
                <a:close/>
                <a:moveTo>
                  <a:pt x="37" y="44"/>
                </a:moveTo>
                <a:cubicBezTo>
                  <a:pt x="42" y="33"/>
                  <a:pt x="47" y="28"/>
                  <a:pt x="53" y="24"/>
                </a:cubicBezTo>
                <a:cubicBezTo>
                  <a:pt x="49" y="23"/>
                  <a:pt x="34" y="34"/>
                  <a:pt x="37" y="4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9" name="Freeform 88"/>
          <p:cNvSpPr>
            <a:spLocks noEditPoints="1"/>
          </p:cNvSpPr>
          <p:nvPr/>
        </p:nvSpPr>
        <p:spPr bwMode="auto">
          <a:xfrm>
            <a:off x="5508957" y="5565162"/>
            <a:ext cx="390525" cy="534988"/>
          </a:xfrm>
          <a:custGeom>
            <a:avLst/>
            <a:gdLst>
              <a:gd name="T0" fmla="*/ 64 w 92"/>
              <a:gd name="T1" fmla="*/ 64 h 126"/>
              <a:gd name="T2" fmla="*/ 46 w 92"/>
              <a:gd name="T3" fmla="*/ 0 h 126"/>
              <a:gd name="T4" fmla="*/ 13 w 92"/>
              <a:gd name="T5" fmla="*/ 80 h 126"/>
              <a:gd name="T6" fmla="*/ 46 w 92"/>
              <a:gd name="T7" fmla="*/ 126 h 126"/>
              <a:gd name="T8" fmla="*/ 46 w 92"/>
              <a:gd name="T9" fmla="*/ 126 h 126"/>
              <a:gd name="T10" fmla="*/ 46 w 92"/>
              <a:gd name="T11" fmla="*/ 126 h 126"/>
              <a:gd name="T12" fmla="*/ 46 w 92"/>
              <a:gd name="T13" fmla="*/ 126 h 126"/>
              <a:gd name="T14" fmla="*/ 79 w 92"/>
              <a:gd name="T15" fmla="*/ 80 h 126"/>
              <a:gd name="T16" fmla="*/ 92 w 92"/>
              <a:gd name="T17" fmla="*/ 48 h 126"/>
              <a:gd name="T18" fmla="*/ 85 w 92"/>
              <a:gd name="T19" fmla="*/ 38 h 126"/>
              <a:gd name="T20" fmla="*/ 87 w 92"/>
              <a:gd name="T21" fmla="*/ 32 h 126"/>
              <a:gd name="T22" fmla="*/ 74 w 92"/>
              <a:gd name="T23" fmla="*/ 33 h 126"/>
              <a:gd name="T24" fmla="*/ 65 w 92"/>
              <a:gd name="T25" fmla="*/ 22 h 126"/>
              <a:gd name="T26" fmla="*/ 68 w 92"/>
              <a:gd name="T27" fmla="*/ 10 h 126"/>
              <a:gd name="T28" fmla="*/ 70 w 92"/>
              <a:gd name="T29" fmla="*/ 4 h 126"/>
              <a:gd name="T30" fmla="*/ 24 w 92"/>
              <a:gd name="T31" fmla="*/ 90 h 126"/>
              <a:gd name="T32" fmla="*/ 21 w 92"/>
              <a:gd name="T33" fmla="*/ 91 h 126"/>
              <a:gd name="T34" fmla="*/ 30 w 92"/>
              <a:gd name="T35" fmla="*/ 96 h 126"/>
              <a:gd name="T36" fmla="*/ 32 w 92"/>
              <a:gd name="T37" fmla="*/ 89 h 126"/>
              <a:gd name="T38" fmla="*/ 32 w 92"/>
              <a:gd name="T39" fmla="*/ 96 h 126"/>
              <a:gd name="T40" fmla="*/ 46 w 92"/>
              <a:gd name="T41" fmla="*/ 88 h 126"/>
              <a:gd name="T42" fmla="*/ 39 w 92"/>
              <a:gd name="T43" fmla="*/ 88 h 126"/>
              <a:gd name="T44" fmla="*/ 55 w 92"/>
              <a:gd name="T45" fmla="*/ 96 h 126"/>
              <a:gd name="T46" fmla="*/ 57 w 92"/>
              <a:gd name="T47" fmla="*/ 88 h 126"/>
              <a:gd name="T48" fmla="*/ 57 w 92"/>
              <a:gd name="T49" fmla="*/ 96 h 126"/>
              <a:gd name="T50" fmla="*/ 68 w 92"/>
              <a:gd name="T51" fmla="*/ 90 h 126"/>
              <a:gd name="T52" fmla="*/ 65 w 92"/>
              <a:gd name="T53" fmla="*/ 89 h 126"/>
              <a:gd name="T54" fmla="*/ 72 w 92"/>
              <a:gd name="T55" fmla="*/ 96 h 126"/>
              <a:gd name="T56" fmla="*/ 72 w 92"/>
              <a:gd name="T57" fmla="*/ 98 h 126"/>
              <a:gd name="T58" fmla="*/ 70 w 92"/>
              <a:gd name="T59" fmla="*/ 98 h 126"/>
              <a:gd name="T60" fmla="*/ 65 w 92"/>
              <a:gd name="T61" fmla="*/ 105 h 126"/>
              <a:gd name="T62" fmla="*/ 68 w 92"/>
              <a:gd name="T63" fmla="*/ 104 h 126"/>
              <a:gd name="T64" fmla="*/ 57 w 92"/>
              <a:gd name="T65" fmla="*/ 98 h 126"/>
              <a:gd name="T66" fmla="*/ 55 w 92"/>
              <a:gd name="T67" fmla="*/ 107 h 126"/>
              <a:gd name="T68" fmla="*/ 55 w 92"/>
              <a:gd name="T69" fmla="*/ 98 h 126"/>
              <a:gd name="T70" fmla="*/ 39 w 92"/>
              <a:gd name="T71" fmla="*/ 107 h 126"/>
              <a:gd name="T72" fmla="*/ 46 w 92"/>
              <a:gd name="T73" fmla="*/ 108 h 126"/>
              <a:gd name="T74" fmla="*/ 32 w 92"/>
              <a:gd name="T75" fmla="*/ 98 h 126"/>
              <a:gd name="T76" fmla="*/ 30 w 92"/>
              <a:gd name="T77" fmla="*/ 105 h 126"/>
              <a:gd name="T78" fmla="*/ 30 w 92"/>
              <a:gd name="T79" fmla="*/ 98 h 126"/>
              <a:gd name="T80" fmla="*/ 21 w 92"/>
              <a:gd name="T81" fmla="*/ 102 h 126"/>
              <a:gd name="T82" fmla="*/ 24 w 92"/>
              <a:gd name="T83" fmla="*/ 103 h 126"/>
              <a:gd name="T84" fmla="*/ 27 w 92"/>
              <a:gd name="T85" fmla="*/ 5 h 126"/>
              <a:gd name="T86" fmla="*/ 23 w 92"/>
              <a:gd name="T87" fmla="*/ 27 h 126"/>
              <a:gd name="T88" fmla="*/ 24 w 92"/>
              <a:gd name="T89" fmla="*/ 32 h 126"/>
              <a:gd name="T90" fmla="*/ 20 w 92"/>
              <a:gd name="T91" fmla="*/ 35 h 126"/>
              <a:gd name="T92" fmla="*/ 16 w 92"/>
              <a:gd name="T93" fmla="*/ 34 h 126"/>
              <a:gd name="T94" fmla="*/ 12 w 92"/>
              <a:gd name="T95" fmla="*/ 31 h 126"/>
              <a:gd name="T96" fmla="*/ 14 w 92"/>
              <a:gd name="T97" fmla="*/ 27 h 126"/>
              <a:gd name="T98" fmla="*/ 19 w 92"/>
              <a:gd name="T99" fmla="*/ 25 h 126"/>
              <a:gd name="T100" fmla="*/ 23 w 92"/>
              <a:gd name="T101" fmla="*/ 27 h 126"/>
              <a:gd name="T102" fmla="*/ 3 w 92"/>
              <a:gd name="T103" fmla="*/ 54 h 126"/>
              <a:gd name="T104" fmla="*/ 27 w 92"/>
              <a:gd name="T105" fmla="*/ 45 h 126"/>
              <a:gd name="T106" fmla="*/ 18 w 92"/>
              <a:gd name="T107" fmla="*/ 54 h 126"/>
              <a:gd name="T108" fmla="*/ 48 w 92"/>
              <a:gd name="T109" fmla="*/ 80 h 126"/>
              <a:gd name="T110" fmla="*/ 40 w 92"/>
              <a:gd name="T111" fmla="*/ 7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2" h="125">
                <a:moveTo>
                  <a:pt x="64" y="45"/>
                </a:moveTo>
                <a:cubicBezTo>
                  <a:pt x="69" y="45"/>
                  <a:pt x="74" y="49"/>
                  <a:pt x="74" y="54"/>
                </a:cubicBezTo>
                <a:cubicBezTo>
                  <a:pt x="74" y="60"/>
                  <a:pt x="69" y="64"/>
                  <a:pt x="64" y="64"/>
                </a:cubicBezTo>
                <a:cubicBezTo>
                  <a:pt x="59" y="64"/>
                  <a:pt x="54" y="60"/>
                  <a:pt x="54" y="54"/>
                </a:cubicBezTo>
                <a:cubicBezTo>
                  <a:pt x="54" y="49"/>
                  <a:pt x="59" y="45"/>
                  <a:pt x="64" y="45"/>
                </a:cubicBezTo>
                <a:close/>
                <a:moveTo>
                  <a:pt x="46" y="0"/>
                </a:moveTo>
                <a:cubicBezTo>
                  <a:pt x="5" y="0"/>
                  <a:pt x="0" y="23"/>
                  <a:pt x="0" y="51"/>
                </a:cubicBezTo>
                <a:cubicBezTo>
                  <a:pt x="0" y="62"/>
                  <a:pt x="3" y="72"/>
                  <a:pt x="9" y="80"/>
                </a:cubicBezTo>
                <a:cubicBezTo>
                  <a:pt x="13" y="80"/>
                  <a:pt x="13" y="80"/>
                  <a:pt x="13" y="80"/>
                </a:cubicBezTo>
                <a:cubicBezTo>
                  <a:pt x="13" y="88"/>
                  <a:pt x="13" y="99"/>
                  <a:pt x="13" y="107"/>
                </a:cubicBezTo>
                <a:cubicBezTo>
                  <a:pt x="18" y="114"/>
                  <a:pt x="23" y="121"/>
                  <a:pt x="37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55" y="126"/>
                  <a:pt x="55" y="126"/>
                  <a:pt x="55" y="126"/>
                </a:cubicBezTo>
                <a:cubicBezTo>
                  <a:pt x="69" y="121"/>
                  <a:pt x="74" y="114"/>
                  <a:pt x="79" y="107"/>
                </a:cubicBezTo>
                <a:cubicBezTo>
                  <a:pt x="79" y="99"/>
                  <a:pt x="79" y="88"/>
                  <a:pt x="79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8" y="72"/>
                  <a:pt x="92" y="62"/>
                  <a:pt x="92" y="51"/>
                </a:cubicBezTo>
                <a:cubicBezTo>
                  <a:pt x="92" y="50"/>
                  <a:pt x="92" y="49"/>
                  <a:pt x="92" y="48"/>
                </a:cubicBezTo>
                <a:cubicBezTo>
                  <a:pt x="89" y="55"/>
                  <a:pt x="83" y="60"/>
                  <a:pt x="83" y="60"/>
                </a:cubicBezTo>
                <a:cubicBezTo>
                  <a:pt x="83" y="60"/>
                  <a:pt x="79" y="54"/>
                  <a:pt x="81" y="48"/>
                </a:cubicBezTo>
                <a:cubicBezTo>
                  <a:pt x="82" y="43"/>
                  <a:pt x="85" y="38"/>
                  <a:pt x="85" y="38"/>
                </a:cubicBezTo>
                <a:cubicBezTo>
                  <a:pt x="85" y="38"/>
                  <a:pt x="90" y="39"/>
                  <a:pt x="91" y="42"/>
                </a:cubicBezTo>
                <a:cubicBezTo>
                  <a:pt x="91" y="40"/>
                  <a:pt x="91" y="37"/>
                  <a:pt x="91" y="35"/>
                </a:cubicBezTo>
                <a:cubicBezTo>
                  <a:pt x="90" y="34"/>
                  <a:pt x="88" y="34"/>
                  <a:pt x="87" y="32"/>
                </a:cubicBezTo>
                <a:cubicBezTo>
                  <a:pt x="86" y="31"/>
                  <a:pt x="84" y="29"/>
                  <a:pt x="83" y="27"/>
                </a:cubicBezTo>
                <a:cubicBezTo>
                  <a:pt x="83" y="30"/>
                  <a:pt x="83" y="32"/>
                  <a:pt x="83" y="34"/>
                </a:cubicBezTo>
                <a:cubicBezTo>
                  <a:pt x="82" y="44"/>
                  <a:pt x="72" y="42"/>
                  <a:pt x="74" y="33"/>
                </a:cubicBezTo>
                <a:cubicBezTo>
                  <a:pt x="74" y="31"/>
                  <a:pt x="75" y="29"/>
                  <a:pt x="75" y="26"/>
                </a:cubicBezTo>
                <a:cubicBezTo>
                  <a:pt x="73" y="28"/>
                  <a:pt x="71" y="30"/>
                  <a:pt x="69" y="31"/>
                </a:cubicBezTo>
                <a:cubicBezTo>
                  <a:pt x="61" y="36"/>
                  <a:pt x="57" y="26"/>
                  <a:pt x="65" y="22"/>
                </a:cubicBezTo>
                <a:cubicBezTo>
                  <a:pt x="66" y="21"/>
                  <a:pt x="68" y="21"/>
                  <a:pt x="70" y="20"/>
                </a:cubicBezTo>
                <a:cubicBezTo>
                  <a:pt x="68" y="20"/>
                  <a:pt x="66" y="19"/>
                  <a:pt x="64" y="19"/>
                </a:cubicBezTo>
                <a:cubicBezTo>
                  <a:pt x="55" y="16"/>
                  <a:pt x="59" y="6"/>
                  <a:pt x="68" y="10"/>
                </a:cubicBezTo>
                <a:cubicBezTo>
                  <a:pt x="69" y="10"/>
                  <a:pt x="71" y="11"/>
                  <a:pt x="73" y="13"/>
                </a:cubicBezTo>
                <a:cubicBezTo>
                  <a:pt x="72" y="10"/>
                  <a:pt x="71" y="8"/>
                  <a:pt x="70" y="6"/>
                </a:cubicBezTo>
                <a:cubicBezTo>
                  <a:pt x="70" y="5"/>
                  <a:pt x="70" y="4"/>
                  <a:pt x="70" y="4"/>
                </a:cubicBezTo>
                <a:cubicBezTo>
                  <a:pt x="64" y="1"/>
                  <a:pt x="56" y="0"/>
                  <a:pt x="46" y="0"/>
                </a:cubicBezTo>
                <a:close/>
                <a:moveTo>
                  <a:pt x="21" y="91"/>
                </a:moveTo>
                <a:cubicBezTo>
                  <a:pt x="22" y="91"/>
                  <a:pt x="23" y="91"/>
                  <a:pt x="24" y="90"/>
                </a:cubicBezTo>
                <a:cubicBezTo>
                  <a:pt x="24" y="96"/>
                  <a:pt x="24" y="96"/>
                  <a:pt x="24" y="96"/>
                </a:cubicBezTo>
                <a:cubicBezTo>
                  <a:pt x="21" y="96"/>
                  <a:pt x="21" y="96"/>
                  <a:pt x="21" y="96"/>
                </a:cubicBezTo>
                <a:cubicBezTo>
                  <a:pt x="21" y="91"/>
                  <a:pt x="21" y="91"/>
                  <a:pt x="21" y="91"/>
                </a:cubicBezTo>
                <a:close/>
                <a:moveTo>
                  <a:pt x="26" y="90"/>
                </a:moveTo>
                <a:cubicBezTo>
                  <a:pt x="27" y="90"/>
                  <a:pt x="28" y="90"/>
                  <a:pt x="30" y="89"/>
                </a:cubicBezTo>
                <a:cubicBezTo>
                  <a:pt x="30" y="96"/>
                  <a:pt x="30" y="96"/>
                  <a:pt x="30" y="96"/>
                </a:cubicBezTo>
                <a:cubicBezTo>
                  <a:pt x="26" y="96"/>
                  <a:pt x="26" y="96"/>
                  <a:pt x="26" y="96"/>
                </a:cubicBezTo>
                <a:cubicBezTo>
                  <a:pt x="26" y="90"/>
                  <a:pt x="26" y="90"/>
                  <a:pt x="26" y="90"/>
                </a:cubicBezTo>
                <a:close/>
                <a:moveTo>
                  <a:pt x="32" y="89"/>
                </a:moveTo>
                <a:cubicBezTo>
                  <a:pt x="34" y="89"/>
                  <a:pt x="35" y="88"/>
                  <a:pt x="37" y="88"/>
                </a:cubicBezTo>
                <a:cubicBezTo>
                  <a:pt x="37" y="96"/>
                  <a:pt x="37" y="96"/>
                  <a:pt x="37" y="96"/>
                </a:cubicBezTo>
                <a:cubicBezTo>
                  <a:pt x="32" y="96"/>
                  <a:pt x="32" y="96"/>
                  <a:pt x="32" y="96"/>
                </a:cubicBezTo>
                <a:cubicBezTo>
                  <a:pt x="32" y="89"/>
                  <a:pt x="32" y="89"/>
                  <a:pt x="32" y="89"/>
                </a:cubicBezTo>
                <a:close/>
                <a:moveTo>
                  <a:pt x="39" y="88"/>
                </a:moveTo>
                <a:cubicBezTo>
                  <a:pt x="41" y="88"/>
                  <a:pt x="44" y="88"/>
                  <a:pt x="46" y="88"/>
                </a:cubicBezTo>
                <a:cubicBezTo>
                  <a:pt x="46" y="96"/>
                  <a:pt x="46" y="96"/>
                  <a:pt x="46" y="96"/>
                </a:cubicBezTo>
                <a:cubicBezTo>
                  <a:pt x="39" y="96"/>
                  <a:pt x="39" y="96"/>
                  <a:pt x="39" y="96"/>
                </a:cubicBezTo>
                <a:cubicBezTo>
                  <a:pt x="39" y="88"/>
                  <a:pt x="39" y="88"/>
                  <a:pt x="39" y="88"/>
                </a:cubicBezTo>
                <a:close/>
                <a:moveTo>
                  <a:pt x="48" y="88"/>
                </a:moveTo>
                <a:cubicBezTo>
                  <a:pt x="50" y="88"/>
                  <a:pt x="53" y="88"/>
                  <a:pt x="55" y="88"/>
                </a:cubicBezTo>
                <a:cubicBezTo>
                  <a:pt x="55" y="96"/>
                  <a:pt x="55" y="96"/>
                  <a:pt x="55" y="96"/>
                </a:cubicBezTo>
                <a:cubicBezTo>
                  <a:pt x="48" y="96"/>
                  <a:pt x="48" y="96"/>
                  <a:pt x="48" y="96"/>
                </a:cubicBezTo>
                <a:cubicBezTo>
                  <a:pt x="48" y="88"/>
                  <a:pt x="48" y="88"/>
                  <a:pt x="48" y="88"/>
                </a:cubicBezTo>
                <a:close/>
                <a:moveTo>
                  <a:pt x="57" y="88"/>
                </a:moveTo>
                <a:cubicBezTo>
                  <a:pt x="59" y="89"/>
                  <a:pt x="61" y="89"/>
                  <a:pt x="63" y="89"/>
                </a:cubicBezTo>
                <a:cubicBezTo>
                  <a:pt x="63" y="96"/>
                  <a:pt x="63" y="96"/>
                  <a:pt x="63" y="96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5" y="89"/>
                </a:moveTo>
                <a:cubicBezTo>
                  <a:pt x="66" y="90"/>
                  <a:pt x="67" y="90"/>
                  <a:pt x="68" y="90"/>
                </a:cubicBezTo>
                <a:cubicBezTo>
                  <a:pt x="68" y="96"/>
                  <a:pt x="68" y="96"/>
                  <a:pt x="68" y="96"/>
                </a:cubicBezTo>
                <a:cubicBezTo>
                  <a:pt x="65" y="96"/>
                  <a:pt x="65" y="96"/>
                  <a:pt x="65" y="96"/>
                </a:cubicBezTo>
                <a:cubicBezTo>
                  <a:pt x="65" y="89"/>
                  <a:pt x="65" y="89"/>
                  <a:pt x="65" y="89"/>
                </a:cubicBezTo>
                <a:close/>
                <a:moveTo>
                  <a:pt x="70" y="91"/>
                </a:moveTo>
                <a:cubicBezTo>
                  <a:pt x="71" y="91"/>
                  <a:pt x="72" y="91"/>
                  <a:pt x="72" y="91"/>
                </a:cubicBezTo>
                <a:cubicBezTo>
                  <a:pt x="72" y="96"/>
                  <a:pt x="72" y="96"/>
                  <a:pt x="72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0" y="91"/>
                  <a:pt x="70" y="91"/>
                  <a:pt x="70" y="91"/>
                </a:cubicBezTo>
                <a:close/>
                <a:moveTo>
                  <a:pt x="72" y="98"/>
                </a:moveTo>
                <a:cubicBezTo>
                  <a:pt x="72" y="102"/>
                  <a:pt x="72" y="102"/>
                  <a:pt x="72" y="102"/>
                </a:cubicBezTo>
                <a:cubicBezTo>
                  <a:pt x="72" y="102"/>
                  <a:pt x="71" y="103"/>
                  <a:pt x="70" y="103"/>
                </a:cubicBezTo>
                <a:cubicBezTo>
                  <a:pt x="70" y="98"/>
                  <a:pt x="70" y="98"/>
                  <a:pt x="70" y="98"/>
                </a:cubicBezTo>
                <a:cubicBezTo>
                  <a:pt x="72" y="98"/>
                  <a:pt x="72" y="98"/>
                  <a:pt x="72" y="98"/>
                </a:cubicBezTo>
                <a:close/>
                <a:moveTo>
                  <a:pt x="68" y="104"/>
                </a:moveTo>
                <a:cubicBezTo>
                  <a:pt x="67" y="104"/>
                  <a:pt x="66" y="105"/>
                  <a:pt x="65" y="105"/>
                </a:cubicBezTo>
                <a:cubicBezTo>
                  <a:pt x="65" y="98"/>
                  <a:pt x="65" y="98"/>
                  <a:pt x="65" y="98"/>
                </a:cubicBezTo>
                <a:cubicBezTo>
                  <a:pt x="68" y="98"/>
                  <a:pt x="68" y="98"/>
                  <a:pt x="68" y="98"/>
                </a:cubicBezTo>
                <a:cubicBezTo>
                  <a:pt x="68" y="104"/>
                  <a:pt x="68" y="104"/>
                  <a:pt x="68" y="104"/>
                </a:cubicBezTo>
                <a:close/>
                <a:moveTo>
                  <a:pt x="63" y="106"/>
                </a:moveTo>
                <a:cubicBezTo>
                  <a:pt x="61" y="106"/>
                  <a:pt x="59" y="107"/>
                  <a:pt x="57" y="107"/>
                </a:cubicBezTo>
                <a:cubicBezTo>
                  <a:pt x="57" y="98"/>
                  <a:pt x="57" y="98"/>
                  <a:pt x="57" y="98"/>
                </a:cubicBezTo>
                <a:cubicBezTo>
                  <a:pt x="63" y="98"/>
                  <a:pt x="63" y="98"/>
                  <a:pt x="63" y="98"/>
                </a:cubicBezTo>
                <a:cubicBezTo>
                  <a:pt x="63" y="106"/>
                  <a:pt x="63" y="106"/>
                  <a:pt x="63" y="106"/>
                </a:cubicBezTo>
                <a:close/>
                <a:moveTo>
                  <a:pt x="55" y="107"/>
                </a:moveTo>
                <a:cubicBezTo>
                  <a:pt x="53" y="108"/>
                  <a:pt x="50" y="108"/>
                  <a:pt x="48" y="108"/>
                </a:cubicBezTo>
                <a:cubicBezTo>
                  <a:pt x="48" y="98"/>
                  <a:pt x="48" y="98"/>
                  <a:pt x="48" y="98"/>
                </a:cubicBezTo>
                <a:cubicBezTo>
                  <a:pt x="55" y="98"/>
                  <a:pt x="55" y="98"/>
                  <a:pt x="55" y="98"/>
                </a:cubicBezTo>
                <a:cubicBezTo>
                  <a:pt x="55" y="107"/>
                  <a:pt x="55" y="107"/>
                  <a:pt x="55" y="107"/>
                </a:cubicBezTo>
                <a:close/>
                <a:moveTo>
                  <a:pt x="46" y="108"/>
                </a:moveTo>
                <a:cubicBezTo>
                  <a:pt x="44" y="108"/>
                  <a:pt x="41" y="108"/>
                  <a:pt x="39" y="107"/>
                </a:cubicBezTo>
                <a:cubicBezTo>
                  <a:pt x="39" y="98"/>
                  <a:pt x="39" y="98"/>
                  <a:pt x="39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108"/>
                  <a:pt x="46" y="108"/>
                  <a:pt x="46" y="108"/>
                </a:cubicBezTo>
                <a:close/>
                <a:moveTo>
                  <a:pt x="37" y="107"/>
                </a:moveTo>
                <a:cubicBezTo>
                  <a:pt x="35" y="107"/>
                  <a:pt x="34" y="106"/>
                  <a:pt x="32" y="106"/>
                </a:cubicBezTo>
                <a:cubicBezTo>
                  <a:pt x="32" y="98"/>
                  <a:pt x="32" y="98"/>
                  <a:pt x="32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107"/>
                  <a:pt x="37" y="107"/>
                  <a:pt x="37" y="107"/>
                </a:cubicBezTo>
                <a:close/>
                <a:moveTo>
                  <a:pt x="30" y="105"/>
                </a:moveTo>
                <a:cubicBezTo>
                  <a:pt x="28" y="105"/>
                  <a:pt x="27" y="104"/>
                  <a:pt x="26" y="104"/>
                </a:cubicBezTo>
                <a:cubicBezTo>
                  <a:pt x="26" y="98"/>
                  <a:pt x="26" y="98"/>
                  <a:pt x="26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105"/>
                  <a:pt x="30" y="105"/>
                  <a:pt x="30" y="105"/>
                </a:cubicBezTo>
                <a:close/>
                <a:moveTo>
                  <a:pt x="24" y="103"/>
                </a:moveTo>
                <a:cubicBezTo>
                  <a:pt x="23" y="103"/>
                  <a:pt x="22" y="102"/>
                  <a:pt x="21" y="102"/>
                </a:cubicBezTo>
                <a:cubicBezTo>
                  <a:pt x="21" y="98"/>
                  <a:pt x="21" y="98"/>
                  <a:pt x="21" y="98"/>
                </a:cubicBezTo>
                <a:cubicBezTo>
                  <a:pt x="24" y="98"/>
                  <a:pt x="24" y="98"/>
                  <a:pt x="24" y="98"/>
                </a:cubicBezTo>
                <a:cubicBezTo>
                  <a:pt x="24" y="103"/>
                  <a:pt x="24" y="103"/>
                  <a:pt x="24" y="103"/>
                </a:cubicBezTo>
                <a:close/>
                <a:moveTo>
                  <a:pt x="20" y="18"/>
                </a:moveTo>
                <a:cubicBezTo>
                  <a:pt x="20" y="18"/>
                  <a:pt x="16" y="15"/>
                  <a:pt x="19" y="11"/>
                </a:cubicBezTo>
                <a:cubicBezTo>
                  <a:pt x="22" y="7"/>
                  <a:pt x="27" y="5"/>
                  <a:pt x="27" y="5"/>
                </a:cubicBezTo>
                <a:cubicBezTo>
                  <a:pt x="27" y="5"/>
                  <a:pt x="28" y="10"/>
                  <a:pt x="26" y="13"/>
                </a:cubicBezTo>
                <a:cubicBezTo>
                  <a:pt x="24" y="16"/>
                  <a:pt x="20" y="18"/>
                  <a:pt x="20" y="18"/>
                </a:cubicBezTo>
                <a:close/>
                <a:moveTo>
                  <a:pt x="23" y="27"/>
                </a:moveTo>
                <a:cubicBezTo>
                  <a:pt x="24" y="27"/>
                  <a:pt x="26" y="26"/>
                  <a:pt x="27" y="26"/>
                </a:cubicBezTo>
                <a:cubicBezTo>
                  <a:pt x="32" y="26"/>
                  <a:pt x="32" y="32"/>
                  <a:pt x="27" y="32"/>
                </a:cubicBezTo>
                <a:cubicBezTo>
                  <a:pt x="26" y="32"/>
                  <a:pt x="25" y="32"/>
                  <a:pt x="24" y="32"/>
                </a:cubicBezTo>
                <a:cubicBezTo>
                  <a:pt x="25" y="33"/>
                  <a:pt x="26" y="33"/>
                  <a:pt x="26" y="34"/>
                </a:cubicBezTo>
                <a:cubicBezTo>
                  <a:pt x="31" y="38"/>
                  <a:pt x="26" y="42"/>
                  <a:pt x="22" y="38"/>
                </a:cubicBezTo>
                <a:cubicBezTo>
                  <a:pt x="22" y="37"/>
                  <a:pt x="21" y="36"/>
                  <a:pt x="20" y="35"/>
                </a:cubicBezTo>
                <a:cubicBezTo>
                  <a:pt x="20" y="36"/>
                  <a:pt x="20" y="38"/>
                  <a:pt x="20" y="39"/>
                </a:cubicBezTo>
                <a:cubicBezTo>
                  <a:pt x="20" y="45"/>
                  <a:pt x="13" y="43"/>
                  <a:pt x="14" y="38"/>
                </a:cubicBezTo>
                <a:cubicBezTo>
                  <a:pt x="15" y="37"/>
                  <a:pt x="15" y="36"/>
                  <a:pt x="16" y="34"/>
                </a:cubicBezTo>
                <a:cubicBezTo>
                  <a:pt x="14" y="35"/>
                  <a:pt x="13" y="36"/>
                  <a:pt x="12" y="37"/>
                </a:cubicBezTo>
                <a:cubicBezTo>
                  <a:pt x="7" y="40"/>
                  <a:pt x="4" y="34"/>
                  <a:pt x="9" y="32"/>
                </a:cubicBezTo>
                <a:cubicBezTo>
                  <a:pt x="10" y="32"/>
                  <a:pt x="11" y="31"/>
                  <a:pt x="12" y="31"/>
                </a:cubicBezTo>
                <a:cubicBezTo>
                  <a:pt x="11" y="31"/>
                  <a:pt x="10" y="30"/>
                  <a:pt x="9" y="30"/>
                </a:cubicBezTo>
                <a:cubicBezTo>
                  <a:pt x="4" y="28"/>
                  <a:pt x="6" y="22"/>
                  <a:pt x="11" y="25"/>
                </a:cubicBezTo>
                <a:cubicBezTo>
                  <a:pt x="12" y="25"/>
                  <a:pt x="13" y="26"/>
                  <a:pt x="14" y="27"/>
                </a:cubicBezTo>
                <a:cubicBezTo>
                  <a:pt x="14" y="25"/>
                  <a:pt x="13" y="24"/>
                  <a:pt x="13" y="23"/>
                </a:cubicBezTo>
                <a:cubicBezTo>
                  <a:pt x="11" y="17"/>
                  <a:pt x="17" y="16"/>
                  <a:pt x="18" y="21"/>
                </a:cubicBezTo>
                <a:cubicBezTo>
                  <a:pt x="18" y="22"/>
                  <a:pt x="19" y="24"/>
                  <a:pt x="19" y="25"/>
                </a:cubicBezTo>
                <a:cubicBezTo>
                  <a:pt x="19" y="24"/>
                  <a:pt x="20" y="22"/>
                  <a:pt x="21" y="21"/>
                </a:cubicBezTo>
                <a:cubicBezTo>
                  <a:pt x="24" y="17"/>
                  <a:pt x="29" y="21"/>
                  <a:pt x="25" y="25"/>
                </a:cubicBezTo>
                <a:cubicBezTo>
                  <a:pt x="25" y="26"/>
                  <a:pt x="24" y="26"/>
                  <a:pt x="23" y="27"/>
                </a:cubicBezTo>
                <a:close/>
                <a:moveTo>
                  <a:pt x="10" y="40"/>
                </a:moveTo>
                <a:cubicBezTo>
                  <a:pt x="10" y="40"/>
                  <a:pt x="15" y="44"/>
                  <a:pt x="12" y="48"/>
                </a:cubicBezTo>
                <a:cubicBezTo>
                  <a:pt x="8" y="52"/>
                  <a:pt x="3" y="54"/>
                  <a:pt x="3" y="54"/>
                </a:cubicBezTo>
                <a:cubicBezTo>
                  <a:pt x="3" y="54"/>
                  <a:pt x="2" y="49"/>
                  <a:pt x="5" y="46"/>
                </a:cubicBezTo>
                <a:cubicBezTo>
                  <a:pt x="7" y="43"/>
                  <a:pt x="10" y="40"/>
                  <a:pt x="10" y="40"/>
                </a:cubicBezTo>
                <a:close/>
                <a:moveTo>
                  <a:pt x="27" y="45"/>
                </a:moveTo>
                <a:cubicBezTo>
                  <a:pt x="33" y="45"/>
                  <a:pt x="37" y="49"/>
                  <a:pt x="37" y="54"/>
                </a:cubicBezTo>
                <a:cubicBezTo>
                  <a:pt x="37" y="60"/>
                  <a:pt x="33" y="64"/>
                  <a:pt x="27" y="64"/>
                </a:cubicBezTo>
                <a:cubicBezTo>
                  <a:pt x="22" y="64"/>
                  <a:pt x="18" y="60"/>
                  <a:pt x="18" y="54"/>
                </a:cubicBezTo>
                <a:cubicBezTo>
                  <a:pt x="18" y="49"/>
                  <a:pt x="22" y="45"/>
                  <a:pt x="27" y="45"/>
                </a:cubicBezTo>
                <a:close/>
                <a:moveTo>
                  <a:pt x="53" y="76"/>
                </a:moveTo>
                <a:cubicBezTo>
                  <a:pt x="51" y="79"/>
                  <a:pt x="49" y="79"/>
                  <a:pt x="48" y="80"/>
                </a:cubicBezTo>
                <a:cubicBezTo>
                  <a:pt x="46" y="78"/>
                  <a:pt x="46" y="78"/>
                  <a:pt x="46" y="78"/>
                </a:cubicBezTo>
                <a:cubicBezTo>
                  <a:pt x="45" y="80"/>
                  <a:pt x="45" y="80"/>
                  <a:pt x="45" y="80"/>
                </a:cubicBezTo>
                <a:cubicBezTo>
                  <a:pt x="44" y="79"/>
                  <a:pt x="42" y="79"/>
                  <a:pt x="40" y="76"/>
                </a:cubicBezTo>
                <a:cubicBezTo>
                  <a:pt x="39" y="63"/>
                  <a:pt x="53" y="63"/>
                  <a:pt x="53" y="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0" name="Freeform 89"/>
          <p:cNvSpPr>
            <a:spLocks noEditPoints="1"/>
          </p:cNvSpPr>
          <p:nvPr/>
        </p:nvSpPr>
        <p:spPr bwMode="auto">
          <a:xfrm>
            <a:off x="7806069" y="5637394"/>
            <a:ext cx="590550" cy="390525"/>
          </a:xfrm>
          <a:custGeom>
            <a:avLst/>
            <a:gdLst>
              <a:gd name="T0" fmla="*/ 18 w 139"/>
              <a:gd name="T1" fmla="*/ 62 h 92"/>
              <a:gd name="T2" fmla="*/ 18 w 139"/>
              <a:gd name="T3" fmla="*/ 62 h 92"/>
              <a:gd name="T4" fmla="*/ 31 w 139"/>
              <a:gd name="T5" fmla="*/ 0 h 92"/>
              <a:gd name="T6" fmla="*/ 39 w 139"/>
              <a:gd name="T7" fmla="*/ 62 h 92"/>
              <a:gd name="T8" fmla="*/ 40 w 139"/>
              <a:gd name="T9" fmla="*/ 62 h 92"/>
              <a:gd name="T10" fmla="*/ 48 w 139"/>
              <a:gd name="T11" fmla="*/ 92 h 92"/>
              <a:gd name="T12" fmla="*/ 9 w 139"/>
              <a:gd name="T13" fmla="*/ 92 h 92"/>
              <a:gd name="T14" fmla="*/ 18 w 139"/>
              <a:gd name="T15" fmla="*/ 62 h 92"/>
              <a:gd name="T16" fmla="*/ 73 w 139"/>
              <a:gd name="T17" fmla="*/ 8 h 92"/>
              <a:gd name="T18" fmla="*/ 55 w 139"/>
              <a:gd name="T19" fmla="*/ 35 h 92"/>
              <a:gd name="T20" fmla="*/ 100 w 139"/>
              <a:gd name="T21" fmla="*/ 89 h 92"/>
              <a:gd name="T22" fmla="*/ 128 w 139"/>
              <a:gd name="T23" fmla="*/ 23 h 92"/>
              <a:gd name="T24" fmla="*/ 110 w 139"/>
              <a:gd name="T25" fmla="*/ 28 h 92"/>
              <a:gd name="T26" fmla="*/ 73 w 139"/>
              <a:gd name="T27" fmla="*/ 8 h 92"/>
              <a:gd name="T28" fmla="*/ 117 w 139"/>
              <a:gd name="T29" fmla="*/ 38 h 92"/>
              <a:gd name="T30" fmla="*/ 121 w 139"/>
              <a:gd name="T31" fmla="*/ 49 h 92"/>
              <a:gd name="T32" fmla="*/ 114 w 139"/>
              <a:gd name="T33" fmla="*/ 57 h 92"/>
              <a:gd name="T34" fmla="*/ 109 w 139"/>
              <a:gd name="T35" fmla="*/ 47 h 92"/>
              <a:gd name="T36" fmla="*/ 117 w 139"/>
              <a:gd name="T37" fmla="*/ 38 h 92"/>
              <a:gd name="T38" fmla="*/ 22 w 139"/>
              <a:gd name="T39" fmla="*/ 62 h 92"/>
              <a:gd name="T40" fmla="*/ 20 w 139"/>
              <a:gd name="T41" fmla="*/ 86 h 92"/>
              <a:gd name="T42" fmla="*/ 29 w 139"/>
              <a:gd name="T43" fmla="*/ 86 h 92"/>
              <a:gd name="T44" fmla="*/ 27 w 139"/>
              <a:gd name="T45" fmla="*/ 62 h 92"/>
              <a:gd name="T46" fmla="*/ 22 w 139"/>
              <a:gd name="T47" fmla="*/ 62 h 92"/>
              <a:gd name="T48" fmla="*/ 21 w 139"/>
              <a:gd name="T49" fmla="*/ 55 h 92"/>
              <a:gd name="T50" fmla="*/ 26 w 139"/>
              <a:gd name="T51" fmla="*/ 12 h 92"/>
              <a:gd name="T52" fmla="*/ 15 w 139"/>
              <a:gd name="T53" fmla="*/ 33 h 92"/>
              <a:gd name="T54" fmla="*/ 21 w 139"/>
              <a:gd name="T55" fmla="*/ 5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9" h="92">
                <a:moveTo>
                  <a:pt x="18" y="62"/>
                </a:moveTo>
                <a:cubicBezTo>
                  <a:pt x="18" y="62"/>
                  <a:pt x="18" y="62"/>
                  <a:pt x="18" y="62"/>
                </a:cubicBezTo>
                <a:cubicBezTo>
                  <a:pt x="2" y="51"/>
                  <a:pt x="0" y="17"/>
                  <a:pt x="31" y="0"/>
                </a:cubicBezTo>
                <a:cubicBezTo>
                  <a:pt x="27" y="22"/>
                  <a:pt x="75" y="3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8" y="92"/>
                  <a:pt x="48" y="92"/>
                  <a:pt x="48" y="92"/>
                </a:cubicBezTo>
                <a:cubicBezTo>
                  <a:pt x="9" y="92"/>
                  <a:pt x="9" y="92"/>
                  <a:pt x="9" y="92"/>
                </a:cubicBezTo>
                <a:cubicBezTo>
                  <a:pt x="18" y="62"/>
                  <a:pt x="18" y="62"/>
                  <a:pt x="18" y="62"/>
                </a:cubicBezTo>
                <a:close/>
                <a:moveTo>
                  <a:pt x="73" y="8"/>
                </a:moveTo>
                <a:cubicBezTo>
                  <a:pt x="57" y="8"/>
                  <a:pt x="55" y="20"/>
                  <a:pt x="55" y="35"/>
                </a:cubicBezTo>
                <a:cubicBezTo>
                  <a:pt x="56" y="59"/>
                  <a:pt x="71" y="92"/>
                  <a:pt x="100" y="89"/>
                </a:cubicBezTo>
                <a:cubicBezTo>
                  <a:pt x="139" y="84"/>
                  <a:pt x="138" y="27"/>
                  <a:pt x="128" y="23"/>
                </a:cubicBezTo>
                <a:cubicBezTo>
                  <a:pt x="119" y="20"/>
                  <a:pt x="117" y="25"/>
                  <a:pt x="110" y="28"/>
                </a:cubicBezTo>
                <a:cubicBezTo>
                  <a:pt x="90" y="35"/>
                  <a:pt x="98" y="7"/>
                  <a:pt x="73" y="8"/>
                </a:cubicBezTo>
                <a:close/>
                <a:moveTo>
                  <a:pt x="117" y="38"/>
                </a:moveTo>
                <a:cubicBezTo>
                  <a:pt x="120" y="39"/>
                  <a:pt x="122" y="43"/>
                  <a:pt x="121" y="49"/>
                </a:cubicBezTo>
                <a:cubicBezTo>
                  <a:pt x="120" y="54"/>
                  <a:pt x="117" y="58"/>
                  <a:pt x="114" y="57"/>
                </a:cubicBezTo>
                <a:cubicBezTo>
                  <a:pt x="111" y="57"/>
                  <a:pt x="109" y="52"/>
                  <a:pt x="109" y="47"/>
                </a:cubicBezTo>
                <a:cubicBezTo>
                  <a:pt x="110" y="42"/>
                  <a:pt x="113" y="38"/>
                  <a:pt x="117" y="38"/>
                </a:cubicBezTo>
                <a:close/>
                <a:moveTo>
                  <a:pt x="22" y="62"/>
                </a:moveTo>
                <a:cubicBezTo>
                  <a:pt x="20" y="86"/>
                  <a:pt x="20" y="86"/>
                  <a:pt x="20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27" y="62"/>
                  <a:pt x="27" y="62"/>
                  <a:pt x="27" y="62"/>
                </a:cubicBezTo>
                <a:cubicBezTo>
                  <a:pt x="22" y="62"/>
                  <a:pt x="22" y="62"/>
                  <a:pt x="22" y="62"/>
                </a:cubicBezTo>
                <a:close/>
                <a:moveTo>
                  <a:pt x="21" y="55"/>
                </a:moveTo>
                <a:cubicBezTo>
                  <a:pt x="22" y="35"/>
                  <a:pt x="42" y="38"/>
                  <a:pt x="26" y="12"/>
                </a:cubicBezTo>
                <a:cubicBezTo>
                  <a:pt x="26" y="12"/>
                  <a:pt x="17" y="21"/>
                  <a:pt x="15" y="33"/>
                </a:cubicBezTo>
                <a:cubicBezTo>
                  <a:pt x="14" y="45"/>
                  <a:pt x="21" y="55"/>
                  <a:pt x="21" y="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1" name="Freeform 90"/>
          <p:cNvSpPr>
            <a:spLocks noEditPoints="1"/>
          </p:cNvSpPr>
          <p:nvPr/>
        </p:nvSpPr>
        <p:spPr bwMode="auto">
          <a:xfrm>
            <a:off x="7848932" y="4773000"/>
            <a:ext cx="504825" cy="487363"/>
          </a:xfrm>
          <a:custGeom>
            <a:avLst/>
            <a:gdLst>
              <a:gd name="T0" fmla="*/ 81 w 119"/>
              <a:gd name="T1" fmla="*/ 13 h 115"/>
              <a:gd name="T2" fmla="*/ 105 w 119"/>
              <a:gd name="T3" fmla="*/ 22 h 115"/>
              <a:gd name="T4" fmla="*/ 85 w 119"/>
              <a:gd name="T5" fmla="*/ 78 h 115"/>
              <a:gd name="T6" fmla="*/ 61 w 119"/>
              <a:gd name="T7" fmla="*/ 69 h 115"/>
              <a:gd name="T8" fmla="*/ 81 w 119"/>
              <a:gd name="T9" fmla="*/ 13 h 115"/>
              <a:gd name="T10" fmla="*/ 0 w 119"/>
              <a:gd name="T11" fmla="*/ 86 h 115"/>
              <a:gd name="T12" fmla="*/ 22 w 119"/>
              <a:gd name="T13" fmla="*/ 70 h 115"/>
              <a:gd name="T14" fmla="*/ 20 w 119"/>
              <a:gd name="T15" fmla="*/ 77 h 115"/>
              <a:gd name="T16" fmla="*/ 18 w 119"/>
              <a:gd name="T17" fmla="*/ 90 h 115"/>
              <a:gd name="T18" fmla="*/ 25 w 119"/>
              <a:gd name="T19" fmla="*/ 85 h 115"/>
              <a:gd name="T20" fmla="*/ 38 w 119"/>
              <a:gd name="T21" fmla="*/ 80 h 115"/>
              <a:gd name="T22" fmla="*/ 41 w 119"/>
              <a:gd name="T23" fmla="*/ 86 h 115"/>
              <a:gd name="T24" fmla="*/ 33 w 119"/>
              <a:gd name="T25" fmla="*/ 97 h 115"/>
              <a:gd name="T26" fmla="*/ 26 w 119"/>
              <a:gd name="T27" fmla="*/ 105 h 115"/>
              <a:gd name="T28" fmla="*/ 31 w 119"/>
              <a:gd name="T29" fmla="*/ 102 h 115"/>
              <a:gd name="T30" fmla="*/ 38 w 119"/>
              <a:gd name="T31" fmla="*/ 98 h 115"/>
              <a:gd name="T32" fmla="*/ 44 w 119"/>
              <a:gd name="T33" fmla="*/ 103 h 115"/>
              <a:gd name="T34" fmla="*/ 57 w 119"/>
              <a:gd name="T35" fmla="*/ 103 h 115"/>
              <a:gd name="T36" fmla="*/ 58 w 119"/>
              <a:gd name="T37" fmla="*/ 111 h 115"/>
              <a:gd name="T38" fmla="*/ 37 w 119"/>
              <a:gd name="T39" fmla="*/ 107 h 115"/>
              <a:gd name="T40" fmla="*/ 36 w 119"/>
              <a:gd name="T41" fmla="*/ 108 h 115"/>
              <a:gd name="T42" fmla="*/ 21 w 119"/>
              <a:gd name="T43" fmla="*/ 113 h 115"/>
              <a:gd name="T44" fmla="*/ 17 w 119"/>
              <a:gd name="T45" fmla="*/ 105 h 115"/>
              <a:gd name="T46" fmla="*/ 23 w 119"/>
              <a:gd name="T47" fmla="*/ 96 h 115"/>
              <a:gd name="T48" fmla="*/ 18 w 119"/>
              <a:gd name="T49" fmla="*/ 99 h 115"/>
              <a:gd name="T50" fmla="*/ 11 w 119"/>
              <a:gd name="T51" fmla="*/ 95 h 115"/>
              <a:gd name="T52" fmla="*/ 13 w 119"/>
              <a:gd name="T53" fmla="*/ 77 h 115"/>
              <a:gd name="T54" fmla="*/ 7 w 119"/>
              <a:gd name="T55" fmla="*/ 90 h 115"/>
              <a:gd name="T56" fmla="*/ 0 w 119"/>
              <a:gd name="T57" fmla="*/ 86 h 115"/>
              <a:gd name="T58" fmla="*/ 60 w 119"/>
              <a:gd name="T59" fmla="*/ 74 h 115"/>
              <a:gd name="T60" fmla="*/ 60 w 119"/>
              <a:gd name="T61" fmla="*/ 97 h 115"/>
              <a:gd name="T62" fmla="*/ 62 w 119"/>
              <a:gd name="T63" fmla="*/ 98 h 115"/>
              <a:gd name="T64" fmla="*/ 61 w 119"/>
              <a:gd name="T65" fmla="*/ 105 h 115"/>
              <a:gd name="T66" fmla="*/ 65 w 119"/>
              <a:gd name="T67" fmla="*/ 106 h 115"/>
              <a:gd name="T68" fmla="*/ 69 w 119"/>
              <a:gd name="T69" fmla="*/ 100 h 115"/>
              <a:gd name="T70" fmla="*/ 70 w 119"/>
              <a:gd name="T71" fmla="*/ 101 h 115"/>
              <a:gd name="T72" fmla="*/ 84 w 119"/>
              <a:gd name="T73" fmla="*/ 83 h 115"/>
              <a:gd name="T74" fmla="*/ 60 w 119"/>
              <a:gd name="T75" fmla="*/ 74 h 115"/>
              <a:gd name="T76" fmla="*/ 104 w 119"/>
              <a:gd name="T77" fmla="*/ 7 h 115"/>
              <a:gd name="T78" fmla="*/ 103 w 119"/>
              <a:gd name="T79" fmla="*/ 4 h 115"/>
              <a:gd name="T80" fmla="*/ 93 w 119"/>
              <a:gd name="T81" fmla="*/ 0 h 115"/>
              <a:gd name="T82" fmla="*/ 83 w 119"/>
              <a:gd name="T83" fmla="*/ 8 h 115"/>
              <a:gd name="T84" fmla="*/ 94 w 119"/>
              <a:gd name="T85" fmla="*/ 12 h 115"/>
              <a:gd name="T86" fmla="*/ 107 w 119"/>
              <a:gd name="T87" fmla="*/ 17 h 115"/>
              <a:gd name="T88" fmla="*/ 111 w 119"/>
              <a:gd name="T89" fmla="*/ 18 h 115"/>
              <a:gd name="T90" fmla="*/ 100 w 119"/>
              <a:gd name="T91" fmla="*/ 54 h 115"/>
              <a:gd name="T92" fmla="*/ 106 w 119"/>
              <a:gd name="T93" fmla="*/ 58 h 115"/>
              <a:gd name="T94" fmla="*/ 119 w 119"/>
              <a:gd name="T95" fmla="*/ 15 h 115"/>
              <a:gd name="T96" fmla="*/ 119 w 119"/>
              <a:gd name="T97" fmla="*/ 12 h 115"/>
              <a:gd name="T98" fmla="*/ 117 w 119"/>
              <a:gd name="T99" fmla="*/ 11 h 115"/>
              <a:gd name="T100" fmla="*/ 104 w 119"/>
              <a:gd name="T101" fmla="*/ 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9" h="115">
                <a:moveTo>
                  <a:pt x="81" y="13"/>
                </a:moveTo>
                <a:cubicBezTo>
                  <a:pt x="89" y="16"/>
                  <a:pt x="97" y="19"/>
                  <a:pt x="105" y="22"/>
                </a:cubicBezTo>
                <a:cubicBezTo>
                  <a:pt x="102" y="41"/>
                  <a:pt x="95" y="60"/>
                  <a:pt x="85" y="78"/>
                </a:cubicBezTo>
                <a:cubicBezTo>
                  <a:pt x="77" y="75"/>
                  <a:pt x="69" y="72"/>
                  <a:pt x="61" y="69"/>
                </a:cubicBezTo>
                <a:cubicBezTo>
                  <a:pt x="64" y="49"/>
                  <a:pt x="71" y="31"/>
                  <a:pt x="81" y="13"/>
                </a:cubicBezTo>
                <a:close/>
                <a:moveTo>
                  <a:pt x="0" y="86"/>
                </a:moveTo>
                <a:cubicBezTo>
                  <a:pt x="0" y="86"/>
                  <a:pt x="26" y="38"/>
                  <a:pt x="22" y="70"/>
                </a:cubicBezTo>
                <a:cubicBezTo>
                  <a:pt x="21" y="72"/>
                  <a:pt x="21" y="75"/>
                  <a:pt x="20" y="77"/>
                </a:cubicBezTo>
                <a:cubicBezTo>
                  <a:pt x="19" y="82"/>
                  <a:pt x="18" y="86"/>
                  <a:pt x="18" y="90"/>
                </a:cubicBezTo>
                <a:cubicBezTo>
                  <a:pt x="20" y="88"/>
                  <a:pt x="23" y="87"/>
                  <a:pt x="25" y="85"/>
                </a:cubicBezTo>
                <a:cubicBezTo>
                  <a:pt x="30" y="82"/>
                  <a:pt x="35" y="79"/>
                  <a:pt x="38" y="80"/>
                </a:cubicBezTo>
                <a:cubicBezTo>
                  <a:pt x="41" y="81"/>
                  <a:pt x="42" y="83"/>
                  <a:pt x="41" y="86"/>
                </a:cubicBezTo>
                <a:cubicBezTo>
                  <a:pt x="40" y="89"/>
                  <a:pt x="36" y="93"/>
                  <a:pt x="33" y="97"/>
                </a:cubicBezTo>
                <a:cubicBezTo>
                  <a:pt x="30" y="100"/>
                  <a:pt x="27" y="103"/>
                  <a:pt x="26" y="105"/>
                </a:cubicBezTo>
                <a:cubicBezTo>
                  <a:pt x="27" y="105"/>
                  <a:pt x="30" y="103"/>
                  <a:pt x="31" y="102"/>
                </a:cubicBezTo>
                <a:cubicBezTo>
                  <a:pt x="34" y="100"/>
                  <a:pt x="36" y="99"/>
                  <a:pt x="38" y="98"/>
                </a:cubicBezTo>
                <a:cubicBezTo>
                  <a:pt x="41" y="98"/>
                  <a:pt x="43" y="99"/>
                  <a:pt x="44" y="103"/>
                </a:cubicBezTo>
                <a:cubicBezTo>
                  <a:pt x="44" y="105"/>
                  <a:pt x="57" y="104"/>
                  <a:pt x="57" y="103"/>
                </a:cubicBezTo>
                <a:cubicBezTo>
                  <a:pt x="58" y="111"/>
                  <a:pt x="58" y="111"/>
                  <a:pt x="58" y="111"/>
                </a:cubicBezTo>
                <a:cubicBezTo>
                  <a:pt x="58" y="111"/>
                  <a:pt x="42" y="113"/>
                  <a:pt x="37" y="107"/>
                </a:cubicBezTo>
                <a:cubicBezTo>
                  <a:pt x="37" y="108"/>
                  <a:pt x="37" y="108"/>
                  <a:pt x="36" y="108"/>
                </a:cubicBezTo>
                <a:cubicBezTo>
                  <a:pt x="32" y="111"/>
                  <a:pt x="27" y="115"/>
                  <a:pt x="21" y="113"/>
                </a:cubicBezTo>
                <a:cubicBezTo>
                  <a:pt x="17" y="112"/>
                  <a:pt x="15" y="109"/>
                  <a:pt x="17" y="105"/>
                </a:cubicBezTo>
                <a:cubicBezTo>
                  <a:pt x="17" y="103"/>
                  <a:pt x="20" y="99"/>
                  <a:pt x="23" y="96"/>
                </a:cubicBezTo>
                <a:cubicBezTo>
                  <a:pt x="21" y="97"/>
                  <a:pt x="19" y="98"/>
                  <a:pt x="18" y="99"/>
                </a:cubicBezTo>
                <a:cubicBezTo>
                  <a:pt x="14" y="100"/>
                  <a:pt x="12" y="98"/>
                  <a:pt x="11" y="95"/>
                </a:cubicBezTo>
                <a:cubicBezTo>
                  <a:pt x="9" y="90"/>
                  <a:pt x="13" y="83"/>
                  <a:pt x="13" y="77"/>
                </a:cubicBezTo>
                <a:cubicBezTo>
                  <a:pt x="14" y="72"/>
                  <a:pt x="7" y="89"/>
                  <a:pt x="7" y="90"/>
                </a:cubicBezTo>
                <a:cubicBezTo>
                  <a:pt x="0" y="86"/>
                  <a:pt x="0" y="86"/>
                  <a:pt x="0" y="86"/>
                </a:cubicBezTo>
                <a:close/>
                <a:moveTo>
                  <a:pt x="60" y="74"/>
                </a:moveTo>
                <a:cubicBezTo>
                  <a:pt x="60" y="97"/>
                  <a:pt x="60" y="97"/>
                  <a:pt x="60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69" y="100"/>
                  <a:pt x="69" y="100"/>
                  <a:pt x="69" y="100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84" y="83"/>
                  <a:pt x="84" y="83"/>
                  <a:pt x="84" y="83"/>
                </a:cubicBezTo>
                <a:cubicBezTo>
                  <a:pt x="60" y="74"/>
                  <a:pt x="60" y="74"/>
                  <a:pt x="60" y="74"/>
                </a:cubicBezTo>
                <a:close/>
                <a:moveTo>
                  <a:pt x="104" y="7"/>
                </a:moveTo>
                <a:cubicBezTo>
                  <a:pt x="103" y="4"/>
                  <a:pt x="103" y="4"/>
                  <a:pt x="103" y="4"/>
                </a:cubicBezTo>
                <a:cubicBezTo>
                  <a:pt x="93" y="0"/>
                  <a:pt x="93" y="0"/>
                  <a:pt x="93" y="0"/>
                </a:cubicBezTo>
                <a:cubicBezTo>
                  <a:pt x="83" y="8"/>
                  <a:pt x="83" y="8"/>
                  <a:pt x="83" y="8"/>
                </a:cubicBezTo>
                <a:cubicBezTo>
                  <a:pt x="94" y="12"/>
                  <a:pt x="94" y="12"/>
                  <a:pt x="94" y="12"/>
                </a:cubicBezTo>
                <a:cubicBezTo>
                  <a:pt x="107" y="17"/>
                  <a:pt x="107" y="17"/>
                  <a:pt x="107" y="17"/>
                </a:cubicBezTo>
                <a:cubicBezTo>
                  <a:pt x="111" y="18"/>
                  <a:pt x="111" y="18"/>
                  <a:pt x="111" y="18"/>
                </a:cubicBezTo>
                <a:cubicBezTo>
                  <a:pt x="110" y="31"/>
                  <a:pt x="106" y="43"/>
                  <a:pt x="100" y="54"/>
                </a:cubicBezTo>
                <a:cubicBezTo>
                  <a:pt x="106" y="58"/>
                  <a:pt x="106" y="58"/>
                  <a:pt x="106" y="58"/>
                </a:cubicBezTo>
                <a:cubicBezTo>
                  <a:pt x="115" y="45"/>
                  <a:pt x="119" y="31"/>
                  <a:pt x="119" y="15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17" y="11"/>
                  <a:pt x="117" y="11"/>
                  <a:pt x="117" y="11"/>
                </a:cubicBezTo>
                <a:lnTo>
                  <a:pt x="104" y="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2" name="Freeform 91"/>
          <p:cNvSpPr>
            <a:spLocks noEditPoints="1"/>
          </p:cNvSpPr>
          <p:nvPr/>
        </p:nvSpPr>
        <p:spPr bwMode="auto">
          <a:xfrm>
            <a:off x="7069469" y="5582625"/>
            <a:ext cx="466725" cy="500063"/>
          </a:xfrm>
          <a:custGeom>
            <a:avLst/>
            <a:gdLst>
              <a:gd name="T0" fmla="*/ 25 w 110"/>
              <a:gd name="T1" fmla="*/ 39 h 118"/>
              <a:gd name="T2" fmla="*/ 25 w 110"/>
              <a:gd name="T3" fmla="*/ 38 h 118"/>
              <a:gd name="T4" fmla="*/ 32 w 110"/>
              <a:gd name="T5" fmla="*/ 38 h 118"/>
              <a:gd name="T6" fmla="*/ 42 w 110"/>
              <a:gd name="T7" fmla="*/ 69 h 118"/>
              <a:gd name="T8" fmla="*/ 42 w 110"/>
              <a:gd name="T9" fmla="*/ 67 h 118"/>
              <a:gd name="T10" fmla="*/ 44 w 110"/>
              <a:gd name="T11" fmla="*/ 63 h 118"/>
              <a:gd name="T12" fmla="*/ 44 w 110"/>
              <a:gd name="T13" fmla="*/ 63 h 118"/>
              <a:gd name="T14" fmla="*/ 44 w 110"/>
              <a:gd name="T15" fmla="*/ 63 h 118"/>
              <a:gd name="T16" fmla="*/ 48 w 110"/>
              <a:gd name="T17" fmla="*/ 61 h 118"/>
              <a:gd name="T18" fmla="*/ 61 w 110"/>
              <a:gd name="T19" fmla="*/ 61 h 118"/>
              <a:gd name="T20" fmla="*/ 65 w 110"/>
              <a:gd name="T21" fmla="*/ 63 h 118"/>
              <a:gd name="T22" fmla="*/ 65 w 110"/>
              <a:gd name="T23" fmla="*/ 63 h 118"/>
              <a:gd name="T24" fmla="*/ 67 w 110"/>
              <a:gd name="T25" fmla="*/ 67 h 118"/>
              <a:gd name="T26" fmla="*/ 67 w 110"/>
              <a:gd name="T27" fmla="*/ 69 h 118"/>
              <a:gd name="T28" fmla="*/ 73 w 110"/>
              <a:gd name="T29" fmla="*/ 55 h 118"/>
              <a:gd name="T30" fmla="*/ 76 w 110"/>
              <a:gd name="T31" fmla="*/ 44 h 118"/>
              <a:gd name="T32" fmla="*/ 23 w 110"/>
              <a:gd name="T33" fmla="*/ 28 h 118"/>
              <a:gd name="T34" fmla="*/ 61 w 110"/>
              <a:gd name="T35" fmla="*/ 11 h 118"/>
              <a:gd name="T36" fmla="*/ 65 w 110"/>
              <a:gd name="T37" fmla="*/ 5 h 118"/>
              <a:gd name="T38" fmla="*/ 71 w 110"/>
              <a:gd name="T39" fmla="*/ 8 h 118"/>
              <a:gd name="T40" fmla="*/ 67 w 110"/>
              <a:gd name="T41" fmla="*/ 14 h 118"/>
              <a:gd name="T42" fmla="*/ 74 w 110"/>
              <a:gd name="T43" fmla="*/ 17 h 118"/>
              <a:gd name="T44" fmla="*/ 88 w 110"/>
              <a:gd name="T45" fmla="*/ 47 h 118"/>
              <a:gd name="T46" fmla="*/ 82 w 110"/>
              <a:gd name="T47" fmla="*/ 46 h 118"/>
              <a:gd name="T48" fmla="*/ 80 w 110"/>
              <a:gd name="T49" fmla="*/ 57 h 118"/>
              <a:gd name="T50" fmla="*/ 69 w 110"/>
              <a:gd name="T51" fmla="*/ 78 h 118"/>
              <a:gd name="T52" fmla="*/ 68 w 110"/>
              <a:gd name="T53" fmla="*/ 78 h 118"/>
              <a:gd name="T54" fmla="*/ 67 w 110"/>
              <a:gd name="T55" fmla="*/ 79 h 118"/>
              <a:gd name="T56" fmla="*/ 55 w 110"/>
              <a:gd name="T57" fmla="*/ 80 h 118"/>
              <a:gd name="T58" fmla="*/ 42 w 110"/>
              <a:gd name="T59" fmla="*/ 79 h 118"/>
              <a:gd name="T60" fmla="*/ 41 w 110"/>
              <a:gd name="T61" fmla="*/ 78 h 118"/>
              <a:gd name="T62" fmla="*/ 40 w 110"/>
              <a:gd name="T63" fmla="*/ 78 h 118"/>
              <a:gd name="T64" fmla="*/ 29 w 110"/>
              <a:gd name="T65" fmla="*/ 58 h 118"/>
              <a:gd name="T66" fmla="*/ 25 w 110"/>
              <a:gd name="T67" fmla="*/ 39 h 118"/>
              <a:gd name="T68" fmla="*/ 50 w 110"/>
              <a:gd name="T69" fmla="*/ 69 h 118"/>
              <a:gd name="T70" fmla="*/ 59 w 110"/>
              <a:gd name="T71" fmla="*/ 69 h 118"/>
              <a:gd name="T72" fmla="*/ 59 w 110"/>
              <a:gd name="T73" fmla="*/ 72 h 118"/>
              <a:gd name="T74" fmla="*/ 62 w 110"/>
              <a:gd name="T75" fmla="*/ 72 h 118"/>
              <a:gd name="T76" fmla="*/ 62 w 110"/>
              <a:gd name="T77" fmla="*/ 67 h 118"/>
              <a:gd name="T78" fmla="*/ 62 w 110"/>
              <a:gd name="T79" fmla="*/ 66 h 118"/>
              <a:gd name="T80" fmla="*/ 62 w 110"/>
              <a:gd name="T81" fmla="*/ 66 h 118"/>
              <a:gd name="T82" fmla="*/ 61 w 110"/>
              <a:gd name="T83" fmla="*/ 66 h 118"/>
              <a:gd name="T84" fmla="*/ 48 w 110"/>
              <a:gd name="T85" fmla="*/ 66 h 118"/>
              <a:gd name="T86" fmla="*/ 47 w 110"/>
              <a:gd name="T87" fmla="*/ 66 h 118"/>
              <a:gd name="T88" fmla="*/ 47 w 110"/>
              <a:gd name="T89" fmla="*/ 66 h 118"/>
              <a:gd name="T90" fmla="*/ 47 w 110"/>
              <a:gd name="T91" fmla="*/ 67 h 118"/>
              <a:gd name="T92" fmla="*/ 47 w 110"/>
              <a:gd name="T93" fmla="*/ 72 h 118"/>
              <a:gd name="T94" fmla="*/ 50 w 110"/>
              <a:gd name="T95" fmla="*/ 72 h 118"/>
              <a:gd name="T96" fmla="*/ 50 w 110"/>
              <a:gd name="T97" fmla="*/ 69 h 118"/>
              <a:gd name="T98" fmla="*/ 11 w 110"/>
              <a:gd name="T99" fmla="*/ 87 h 118"/>
              <a:gd name="T100" fmla="*/ 43 w 110"/>
              <a:gd name="T101" fmla="*/ 84 h 118"/>
              <a:gd name="T102" fmla="*/ 53 w 110"/>
              <a:gd name="T103" fmla="*/ 118 h 118"/>
              <a:gd name="T104" fmla="*/ 1 w 110"/>
              <a:gd name="T105" fmla="*/ 118 h 118"/>
              <a:gd name="T106" fmla="*/ 11 w 110"/>
              <a:gd name="T107" fmla="*/ 87 h 118"/>
              <a:gd name="T108" fmla="*/ 68 w 110"/>
              <a:gd name="T109" fmla="*/ 84 h 118"/>
              <a:gd name="T110" fmla="*/ 100 w 110"/>
              <a:gd name="T111" fmla="*/ 87 h 118"/>
              <a:gd name="T112" fmla="*/ 110 w 110"/>
              <a:gd name="T113" fmla="*/ 118 h 118"/>
              <a:gd name="T114" fmla="*/ 57 w 110"/>
              <a:gd name="T115" fmla="*/ 118 h 118"/>
              <a:gd name="T116" fmla="*/ 68 w 110"/>
              <a:gd name="T117" fmla="*/ 8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0" h="118">
                <a:moveTo>
                  <a:pt x="25" y="39"/>
                </a:moveTo>
                <a:cubicBezTo>
                  <a:pt x="25" y="38"/>
                  <a:pt x="25" y="38"/>
                  <a:pt x="25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3" y="49"/>
                  <a:pt x="36" y="60"/>
                  <a:pt x="42" y="69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5" y="62"/>
                  <a:pt x="46" y="61"/>
                  <a:pt x="48" y="61"/>
                </a:cubicBezTo>
                <a:cubicBezTo>
                  <a:pt x="61" y="61"/>
                  <a:pt x="61" y="61"/>
                  <a:pt x="61" y="61"/>
                </a:cubicBezTo>
                <a:cubicBezTo>
                  <a:pt x="63" y="61"/>
                  <a:pt x="64" y="62"/>
                  <a:pt x="65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6" y="64"/>
                  <a:pt x="67" y="66"/>
                  <a:pt x="67" y="67"/>
                </a:cubicBezTo>
                <a:cubicBezTo>
                  <a:pt x="67" y="69"/>
                  <a:pt x="67" y="69"/>
                  <a:pt x="67" y="69"/>
                </a:cubicBezTo>
                <a:cubicBezTo>
                  <a:pt x="70" y="65"/>
                  <a:pt x="72" y="61"/>
                  <a:pt x="73" y="55"/>
                </a:cubicBezTo>
                <a:cubicBezTo>
                  <a:pt x="74" y="52"/>
                  <a:pt x="75" y="48"/>
                  <a:pt x="76" y="44"/>
                </a:cubicBezTo>
                <a:cubicBezTo>
                  <a:pt x="23" y="28"/>
                  <a:pt x="23" y="28"/>
                  <a:pt x="23" y="28"/>
                </a:cubicBezTo>
                <a:cubicBezTo>
                  <a:pt x="22" y="0"/>
                  <a:pt x="42" y="2"/>
                  <a:pt x="61" y="11"/>
                </a:cubicBezTo>
                <a:cubicBezTo>
                  <a:pt x="65" y="5"/>
                  <a:pt x="65" y="5"/>
                  <a:pt x="65" y="5"/>
                </a:cubicBezTo>
                <a:cubicBezTo>
                  <a:pt x="71" y="8"/>
                  <a:pt x="71" y="8"/>
                  <a:pt x="71" y="8"/>
                </a:cubicBezTo>
                <a:cubicBezTo>
                  <a:pt x="67" y="14"/>
                  <a:pt x="67" y="14"/>
                  <a:pt x="67" y="14"/>
                </a:cubicBezTo>
                <a:cubicBezTo>
                  <a:pt x="70" y="15"/>
                  <a:pt x="72" y="16"/>
                  <a:pt x="74" y="17"/>
                </a:cubicBezTo>
                <a:cubicBezTo>
                  <a:pt x="87" y="25"/>
                  <a:pt x="98" y="31"/>
                  <a:pt x="88" y="47"/>
                </a:cubicBezTo>
                <a:cubicBezTo>
                  <a:pt x="82" y="46"/>
                  <a:pt x="82" y="46"/>
                  <a:pt x="82" y="46"/>
                </a:cubicBezTo>
                <a:cubicBezTo>
                  <a:pt x="82" y="50"/>
                  <a:pt x="81" y="54"/>
                  <a:pt x="80" y="57"/>
                </a:cubicBezTo>
                <a:cubicBezTo>
                  <a:pt x="78" y="65"/>
                  <a:pt x="74" y="72"/>
                  <a:pt x="69" y="78"/>
                </a:cubicBezTo>
                <a:cubicBezTo>
                  <a:pt x="68" y="78"/>
                  <a:pt x="68" y="78"/>
                  <a:pt x="68" y="78"/>
                </a:cubicBezTo>
                <a:cubicBezTo>
                  <a:pt x="67" y="79"/>
                  <a:pt x="67" y="79"/>
                  <a:pt x="67" y="79"/>
                </a:cubicBezTo>
                <a:cubicBezTo>
                  <a:pt x="63" y="79"/>
                  <a:pt x="59" y="80"/>
                  <a:pt x="55" y="80"/>
                </a:cubicBezTo>
                <a:cubicBezTo>
                  <a:pt x="50" y="80"/>
                  <a:pt x="46" y="79"/>
                  <a:pt x="42" y="79"/>
                </a:cubicBezTo>
                <a:cubicBezTo>
                  <a:pt x="41" y="78"/>
                  <a:pt x="41" y="78"/>
                  <a:pt x="41" y="78"/>
                </a:cubicBezTo>
                <a:cubicBezTo>
                  <a:pt x="40" y="78"/>
                  <a:pt x="40" y="78"/>
                  <a:pt x="40" y="78"/>
                </a:cubicBezTo>
                <a:cubicBezTo>
                  <a:pt x="35" y="72"/>
                  <a:pt x="31" y="66"/>
                  <a:pt x="29" y="58"/>
                </a:cubicBezTo>
                <a:cubicBezTo>
                  <a:pt x="27" y="52"/>
                  <a:pt x="26" y="46"/>
                  <a:pt x="25" y="39"/>
                </a:cubicBezTo>
                <a:close/>
                <a:moveTo>
                  <a:pt x="50" y="69"/>
                </a:moveTo>
                <a:cubicBezTo>
                  <a:pt x="59" y="69"/>
                  <a:pt x="59" y="69"/>
                  <a:pt x="59" y="69"/>
                </a:cubicBezTo>
                <a:cubicBezTo>
                  <a:pt x="59" y="72"/>
                  <a:pt x="59" y="72"/>
                  <a:pt x="59" y="72"/>
                </a:cubicBezTo>
                <a:cubicBezTo>
                  <a:pt x="60" y="72"/>
                  <a:pt x="61" y="72"/>
                  <a:pt x="62" y="72"/>
                </a:cubicBezTo>
                <a:cubicBezTo>
                  <a:pt x="62" y="67"/>
                  <a:pt x="62" y="67"/>
                  <a:pt x="62" y="67"/>
                </a:cubicBezTo>
                <a:cubicBezTo>
                  <a:pt x="62" y="67"/>
                  <a:pt x="62" y="67"/>
                  <a:pt x="62" y="66"/>
                </a:cubicBezTo>
                <a:cubicBezTo>
                  <a:pt x="62" y="66"/>
                  <a:pt x="62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7"/>
                  <a:pt x="47" y="67"/>
                  <a:pt x="47" y="67"/>
                </a:cubicBezTo>
                <a:cubicBezTo>
                  <a:pt x="47" y="72"/>
                  <a:pt x="47" y="72"/>
                  <a:pt x="47" y="72"/>
                </a:cubicBezTo>
                <a:cubicBezTo>
                  <a:pt x="48" y="72"/>
                  <a:pt x="49" y="72"/>
                  <a:pt x="50" y="72"/>
                </a:cubicBezTo>
                <a:cubicBezTo>
                  <a:pt x="50" y="69"/>
                  <a:pt x="50" y="69"/>
                  <a:pt x="50" y="69"/>
                </a:cubicBezTo>
                <a:close/>
                <a:moveTo>
                  <a:pt x="11" y="87"/>
                </a:moveTo>
                <a:cubicBezTo>
                  <a:pt x="43" y="84"/>
                  <a:pt x="43" y="84"/>
                  <a:pt x="43" y="84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1" y="118"/>
                  <a:pt x="1" y="118"/>
                  <a:pt x="1" y="118"/>
                </a:cubicBezTo>
                <a:cubicBezTo>
                  <a:pt x="0" y="106"/>
                  <a:pt x="3" y="95"/>
                  <a:pt x="11" y="87"/>
                </a:cubicBezTo>
                <a:close/>
                <a:moveTo>
                  <a:pt x="68" y="84"/>
                </a:moveTo>
                <a:cubicBezTo>
                  <a:pt x="100" y="87"/>
                  <a:pt x="100" y="87"/>
                  <a:pt x="100" y="87"/>
                </a:cubicBezTo>
                <a:cubicBezTo>
                  <a:pt x="108" y="95"/>
                  <a:pt x="110" y="106"/>
                  <a:pt x="110" y="118"/>
                </a:cubicBezTo>
                <a:cubicBezTo>
                  <a:pt x="57" y="118"/>
                  <a:pt x="57" y="118"/>
                  <a:pt x="57" y="118"/>
                </a:cubicBezTo>
                <a:lnTo>
                  <a:pt x="68" y="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3" name="Freeform 92"/>
          <p:cNvSpPr>
            <a:spLocks noEditPoints="1"/>
          </p:cNvSpPr>
          <p:nvPr/>
        </p:nvSpPr>
        <p:spPr bwMode="auto">
          <a:xfrm>
            <a:off x="4732669" y="3165488"/>
            <a:ext cx="428625" cy="519113"/>
          </a:xfrm>
          <a:custGeom>
            <a:avLst/>
            <a:gdLst>
              <a:gd name="T0" fmla="*/ 24 w 101"/>
              <a:gd name="T1" fmla="*/ 83 h 122"/>
              <a:gd name="T2" fmla="*/ 25 w 101"/>
              <a:gd name="T3" fmla="*/ 83 h 122"/>
              <a:gd name="T4" fmla="*/ 42 w 101"/>
              <a:gd name="T5" fmla="*/ 0 h 122"/>
              <a:gd name="T6" fmla="*/ 52 w 101"/>
              <a:gd name="T7" fmla="*/ 83 h 122"/>
              <a:gd name="T8" fmla="*/ 54 w 101"/>
              <a:gd name="T9" fmla="*/ 83 h 122"/>
              <a:gd name="T10" fmla="*/ 64 w 101"/>
              <a:gd name="T11" fmla="*/ 122 h 122"/>
              <a:gd name="T12" fmla="*/ 13 w 101"/>
              <a:gd name="T13" fmla="*/ 122 h 122"/>
              <a:gd name="T14" fmla="*/ 24 w 101"/>
              <a:gd name="T15" fmla="*/ 83 h 122"/>
              <a:gd name="T16" fmla="*/ 30 w 101"/>
              <a:gd name="T17" fmla="*/ 83 h 122"/>
              <a:gd name="T18" fmla="*/ 27 w 101"/>
              <a:gd name="T19" fmla="*/ 115 h 122"/>
              <a:gd name="T20" fmla="*/ 39 w 101"/>
              <a:gd name="T21" fmla="*/ 115 h 122"/>
              <a:gd name="T22" fmla="*/ 37 w 101"/>
              <a:gd name="T23" fmla="*/ 83 h 122"/>
              <a:gd name="T24" fmla="*/ 30 w 101"/>
              <a:gd name="T25" fmla="*/ 83 h 122"/>
              <a:gd name="T26" fmla="*/ 29 w 101"/>
              <a:gd name="T27" fmla="*/ 73 h 122"/>
              <a:gd name="T28" fmla="*/ 35 w 101"/>
              <a:gd name="T29" fmla="*/ 15 h 122"/>
              <a:gd name="T30" fmla="*/ 21 w 101"/>
              <a:gd name="T31" fmla="*/ 43 h 122"/>
              <a:gd name="T32" fmla="*/ 29 w 101"/>
              <a:gd name="T33" fmla="*/ 73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0" h="122">
                <a:moveTo>
                  <a:pt x="24" y="83"/>
                </a:moveTo>
                <a:cubicBezTo>
                  <a:pt x="25" y="83"/>
                  <a:pt x="25" y="83"/>
                  <a:pt x="25" y="83"/>
                </a:cubicBezTo>
                <a:cubicBezTo>
                  <a:pt x="3" y="68"/>
                  <a:pt x="0" y="21"/>
                  <a:pt x="42" y="0"/>
                </a:cubicBezTo>
                <a:cubicBezTo>
                  <a:pt x="37" y="28"/>
                  <a:pt x="101" y="43"/>
                  <a:pt x="52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13" y="122"/>
                  <a:pt x="13" y="122"/>
                  <a:pt x="13" y="122"/>
                </a:cubicBezTo>
                <a:cubicBezTo>
                  <a:pt x="24" y="83"/>
                  <a:pt x="24" y="83"/>
                  <a:pt x="24" y="83"/>
                </a:cubicBezTo>
                <a:close/>
                <a:moveTo>
                  <a:pt x="30" y="83"/>
                </a:moveTo>
                <a:cubicBezTo>
                  <a:pt x="27" y="115"/>
                  <a:pt x="27" y="115"/>
                  <a:pt x="27" y="115"/>
                </a:cubicBezTo>
                <a:cubicBezTo>
                  <a:pt x="39" y="115"/>
                  <a:pt x="39" y="115"/>
                  <a:pt x="39" y="115"/>
                </a:cubicBezTo>
                <a:cubicBezTo>
                  <a:pt x="37" y="83"/>
                  <a:pt x="37" y="83"/>
                  <a:pt x="37" y="83"/>
                </a:cubicBezTo>
                <a:cubicBezTo>
                  <a:pt x="30" y="83"/>
                  <a:pt x="30" y="83"/>
                  <a:pt x="30" y="83"/>
                </a:cubicBezTo>
                <a:close/>
                <a:moveTo>
                  <a:pt x="29" y="73"/>
                </a:moveTo>
                <a:cubicBezTo>
                  <a:pt x="30" y="46"/>
                  <a:pt x="57" y="50"/>
                  <a:pt x="35" y="15"/>
                </a:cubicBezTo>
                <a:cubicBezTo>
                  <a:pt x="35" y="15"/>
                  <a:pt x="23" y="27"/>
                  <a:pt x="21" y="43"/>
                </a:cubicBezTo>
                <a:cubicBezTo>
                  <a:pt x="19" y="59"/>
                  <a:pt x="29" y="73"/>
                  <a:pt x="29" y="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4" name="Freeform 93"/>
          <p:cNvSpPr>
            <a:spLocks noEditPoints="1"/>
          </p:cNvSpPr>
          <p:nvPr/>
        </p:nvSpPr>
        <p:spPr bwMode="auto">
          <a:xfrm>
            <a:off x="595644" y="2364900"/>
            <a:ext cx="525463" cy="509588"/>
          </a:xfrm>
          <a:custGeom>
            <a:avLst/>
            <a:gdLst>
              <a:gd name="T0" fmla="*/ 60 w 124"/>
              <a:gd name="T1" fmla="*/ 23 h 120"/>
              <a:gd name="T2" fmla="*/ 76 w 124"/>
              <a:gd name="T3" fmla="*/ 39 h 120"/>
              <a:gd name="T4" fmla="*/ 84 w 124"/>
              <a:gd name="T5" fmla="*/ 48 h 120"/>
              <a:gd name="T6" fmla="*/ 50 w 124"/>
              <a:gd name="T7" fmla="*/ 82 h 120"/>
              <a:gd name="T8" fmla="*/ 42 w 124"/>
              <a:gd name="T9" fmla="*/ 73 h 120"/>
              <a:gd name="T10" fmla="*/ 26 w 124"/>
              <a:gd name="T11" fmla="*/ 59 h 120"/>
              <a:gd name="T12" fmla="*/ 49 w 124"/>
              <a:gd name="T13" fmla="*/ 37 h 120"/>
              <a:gd name="T14" fmla="*/ 47 w 124"/>
              <a:gd name="T15" fmla="*/ 35 h 120"/>
              <a:gd name="T16" fmla="*/ 23 w 124"/>
              <a:gd name="T17" fmla="*/ 58 h 120"/>
              <a:gd name="T18" fmla="*/ 17 w 124"/>
              <a:gd name="T19" fmla="*/ 48 h 120"/>
              <a:gd name="T20" fmla="*/ 51 w 124"/>
              <a:gd name="T21" fmla="*/ 14 h 120"/>
              <a:gd name="T22" fmla="*/ 60 w 124"/>
              <a:gd name="T23" fmla="*/ 23 h 120"/>
              <a:gd name="T24" fmla="*/ 14 w 124"/>
              <a:gd name="T25" fmla="*/ 100 h 120"/>
              <a:gd name="T26" fmla="*/ 14 w 124"/>
              <a:gd name="T27" fmla="*/ 103 h 120"/>
              <a:gd name="T28" fmla="*/ 105 w 124"/>
              <a:gd name="T29" fmla="*/ 93 h 120"/>
              <a:gd name="T30" fmla="*/ 57 w 124"/>
              <a:gd name="T31" fmla="*/ 120 h 120"/>
              <a:gd name="T32" fmla="*/ 53 w 124"/>
              <a:gd name="T33" fmla="*/ 110 h 120"/>
              <a:gd name="T34" fmla="*/ 71 w 124"/>
              <a:gd name="T35" fmla="*/ 101 h 120"/>
              <a:gd name="T36" fmla="*/ 2 w 124"/>
              <a:gd name="T37" fmla="*/ 116 h 120"/>
              <a:gd name="T38" fmla="*/ 0 w 124"/>
              <a:gd name="T39" fmla="*/ 100 h 120"/>
              <a:gd name="T40" fmla="*/ 14 w 124"/>
              <a:gd name="T41" fmla="*/ 100 h 120"/>
              <a:gd name="T42" fmla="*/ 11 w 124"/>
              <a:gd name="T43" fmla="*/ 69 h 120"/>
              <a:gd name="T44" fmla="*/ 7 w 124"/>
              <a:gd name="T45" fmla="*/ 87 h 120"/>
              <a:gd name="T46" fmla="*/ 14 w 124"/>
              <a:gd name="T47" fmla="*/ 94 h 120"/>
              <a:gd name="T48" fmla="*/ 32 w 124"/>
              <a:gd name="T49" fmla="*/ 90 h 120"/>
              <a:gd name="T50" fmla="*/ 11 w 124"/>
              <a:gd name="T51" fmla="*/ 69 h 120"/>
              <a:gd name="T52" fmla="*/ 88 w 124"/>
              <a:gd name="T53" fmla="*/ 44 h 120"/>
              <a:gd name="T54" fmla="*/ 95 w 124"/>
              <a:gd name="T55" fmla="*/ 37 h 120"/>
              <a:gd name="T56" fmla="*/ 95 w 124"/>
              <a:gd name="T57" fmla="*/ 23 h 120"/>
              <a:gd name="T58" fmla="*/ 75 w 124"/>
              <a:gd name="T59" fmla="*/ 4 h 120"/>
              <a:gd name="T60" fmla="*/ 61 w 124"/>
              <a:gd name="T61" fmla="*/ 4 h 120"/>
              <a:gd name="T62" fmla="*/ 55 w 124"/>
              <a:gd name="T63" fmla="*/ 11 h 120"/>
              <a:gd name="T64" fmla="*/ 88 w 124"/>
              <a:gd name="T65" fmla="*/ 4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4" h="120">
                <a:moveTo>
                  <a:pt x="60" y="23"/>
                </a:moveTo>
                <a:cubicBezTo>
                  <a:pt x="76" y="39"/>
                  <a:pt x="76" y="39"/>
                  <a:pt x="76" y="39"/>
                </a:cubicBezTo>
                <a:cubicBezTo>
                  <a:pt x="84" y="48"/>
                  <a:pt x="84" y="48"/>
                  <a:pt x="84" y="48"/>
                </a:cubicBezTo>
                <a:cubicBezTo>
                  <a:pt x="50" y="82"/>
                  <a:pt x="50" y="82"/>
                  <a:pt x="50" y="82"/>
                </a:cubicBezTo>
                <a:cubicBezTo>
                  <a:pt x="42" y="84"/>
                  <a:pt x="40" y="80"/>
                  <a:pt x="42" y="73"/>
                </a:cubicBezTo>
                <a:cubicBezTo>
                  <a:pt x="33" y="72"/>
                  <a:pt x="27" y="68"/>
                  <a:pt x="26" y="59"/>
                </a:cubicBezTo>
                <a:cubicBezTo>
                  <a:pt x="49" y="37"/>
                  <a:pt x="49" y="37"/>
                  <a:pt x="49" y="37"/>
                </a:cubicBezTo>
                <a:cubicBezTo>
                  <a:pt x="47" y="35"/>
                  <a:pt x="47" y="35"/>
                  <a:pt x="47" y="35"/>
                </a:cubicBezTo>
                <a:cubicBezTo>
                  <a:pt x="23" y="58"/>
                  <a:pt x="23" y="58"/>
                  <a:pt x="23" y="58"/>
                </a:cubicBezTo>
                <a:cubicBezTo>
                  <a:pt x="17" y="58"/>
                  <a:pt x="16" y="54"/>
                  <a:pt x="17" y="48"/>
                </a:cubicBezTo>
                <a:cubicBezTo>
                  <a:pt x="28" y="37"/>
                  <a:pt x="39" y="26"/>
                  <a:pt x="51" y="14"/>
                </a:cubicBezTo>
                <a:cubicBezTo>
                  <a:pt x="60" y="23"/>
                  <a:pt x="60" y="23"/>
                  <a:pt x="60" y="23"/>
                </a:cubicBezTo>
                <a:close/>
                <a:moveTo>
                  <a:pt x="14" y="100"/>
                </a:moveTo>
                <a:cubicBezTo>
                  <a:pt x="14" y="103"/>
                  <a:pt x="14" y="103"/>
                  <a:pt x="14" y="103"/>
                </a:cubicBezTo>
                <a:cubicBezTo>
                  <a:pt x="37" y="99"/>
                  <a:pt x="99" y="90"/>
                  <a:pt x="105" y="93"/>
                </a:cubicBezTo>
                <a:cubicBezTo>
                  <a:pt x="124" y="102"/>
                  <a:pt x="57" y="120"/>
                  <a:pt x="57" y="120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10"/>
                  <a:pt x="79" y="105"/>
                  <a:pt x="71" y="101"/>
                </a:cubicBezTo>
                <a:cubicBezTo>
                  <a:pt x="48" y="106"/>
                  <a:pt x="25" y="113"/>
                  <a:pt x="2" y="116"/>
                </a:cubicBezTo>
                <a:cubicBezTo>
                  <a:pt x="0" y="100"/>
                  <a:pt x="0" y="100"/>
                  <a:pt x="0" y="100"/>
                </a:cubicBezTo>
                <a:cubicBezTo>
                  <a:pt x="14" y="100"/>
                  <a:pt x="14" y="100"/>
                  <a:pt x="14" y="100"/>
                </a:cubicBezTo>
                <a:close/>
                <a:moveTo>
                  <a:pt x="11" y="69"/>
                </a:moveTo>
                <a:cubicBezTo>
                  <a:pt x="7" y="87"/>
                  <a:pt x="7" y="87"/>
                  <a:pt x="7" y="87"/>
                </a:cubicBezTo>
                <a:cubicBezTo>
                  <a:pt x="14" y="94"/>
                  <a:pt x="14" y="94"/>
                  <a:pt x="14" y="94"/>
                </a:cubicBezTo>
                <a:cubicBezTo>
                  <a:pt x="32" y="90"/>
                  <a:pt x="32" y="90"/>
                  <a:pt x="32" y="90"/>
                </a:cubicBezTo>
                <a:cubicBezTo>
                  <a:pt x="11" y="69"/>
                  <a:pt x="11" y="69"/>
                  <a:pt x="11" y="69"/>
                </a:cubicBezTo>
                <a:close/>
                <a:moveTo>
                  <a:pt x="88" y="44"/>
                </a:moveTo>
                <a:cubicBezTo>
                  <a:pt x="95" y="37"/>
                  <a:pt x="95" y="37"/>
                  <a:pt x="95" y="37"/>
                </a:cubicBezTo>
                <a:cubicBezTo>
                  <a:pt x="99" y="33"/>
                  <a:pt x="99" y="27"/>
                  <a:pt x="95" y="23"/>
                </a:cubicBezTo>
                <a:cubicBezTo>
                  <a:pt x="75" y="4"/>
                  <a:pt x="75" y="4"/>
                  <a:pt x="75" y="4"/>
                </a:cubicBezTo>
                <a:cubicBezTo>
                  <a:pt x="71" y="0"/>
                  <a:pt x="65" y="0"/>
                  <a:pt x="61" y="4"/>
                </a:cubicBezTo>
                <a:cubicBezTo>
                  <a:pt x="55" y="11"/>
                  <a:pt x="55" y="11"/>
                  <a:pt x="55" y="11"/>
                </a:cubicBezTo>
                <a:lnTo>
                  <a:pt x="88" y="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5" name="Freeform 94"/>
          <p:cNvSpPr>
            <a:spLocks noEditPoints="1"/>
          </p:cNvSpPr>
          <p:nvPr/>
        </p:nvSpPr>
        <p:spPr bwMode="auto">
          <a:xfrm>
            <a:off x="608344" y="5543731"/>
            <a:ext cx="461963" cy="577850"/>
          </a:xfrm>
          <a:custGeom>
            <a:avLst/>
            <a:gdLst>
              <a:gd name="T0" fmla="*/ 27 w 109"/>
              <a:gd name="T1" fmla="*/ 40 h 136"/>
              <a:gd name="T2" fmla="*/ 49 w 109"/>
              <a:gd name="T3" fmla="*/ 53 h 136"/>
              <a:gd name="T4" fmla="*/ 90 w 109"/>
              <a:gd name="T5" fmla="*/ 24 h 136"/>
              <a:gd name="T6" fmla="*/ 68 w 109"/>
              <a:gd name="T7" fmla="*/ 11 h 136"/>
              <a:gd name="T8" fmla="*/ 27 w 109"/>
              <a:gd name="T9" fmla="*/ 40 h 136"/>
              <a:gd name="T10" fmla="*/ 46 w 109"/>
              <a:gd name="T11" fmla="*/ 123 h 136"/>
              <a:gd name="T12" fmla="*/ 64 w 109"/>
              <a:gd name="T13" fmla="*/ 113 h 136"/>
              <a:gd name="T14" fmla="*/ 46 w 109"/>
              <a:gd name="T15" fmla="*/ 123 h 136"/>
              <a:gd name="T16" fmla="*/ 55 w 109"/>
              <a:gd name="T17" fmla="*/ 99 h 136"/>
              <a:gd name="T18" fmla="*/ 73 w 109"/>
              <a:gd name="T19" fmla="*/ 89 h 136"/>
              <a:gd name="T20" fmla="*/ 55 w 109"/>
              <a:gd name="T21" fmla="*/ 99 h 136"/>
              <a:gd name="T22" fmla="*/ 32 w 109"/>
              <a:gd name="T23" fmla="*/ 110 h 136"/>
              <a:gd name="T24" fmla="*/ 50 w 109"/>
              <a:gd name="T25" fmla="*/ 99 h 136"/>
              <a:gd name="T26" fmla="*/ 32 w 109"/>
              <a:gd name="T27" fmla="*/ 110 h 136"/>
              <a:gd name="T28" fmla="*/ 5 w 109"/>
              <a:gd name="T29" fmla="*/ 97 h 136"/>
              <a:gd name="T30" fmla="*/ 25 w 109"/>
              <a:gd name="T31" fmla="*/ 104 h 136"/>
              <a:gd name="T32" fmla="*/ 5 w 109"/>
              <a:gd name="T33" fmla="*/ 97 h 136"/>
              <a:gd name="T34" fmla="*/ 43 w 109"/>
              <a:gd name="T35" fmla="*/ 98 h 136"/>
              <a:gd name="T36" fmla="*/ 38 w 109"/>
              <a:gd name="T37" fmla="*/ 95 h 136"/>
              <a:gd name="T38" fmla="*/ 6 w 109"/>
              <a:gd name="T39" fmla="*/ 77 h 136"/>
              <a:gd name="T40" fmla="*/ 3 w 109"/>
              <a:gd name="T41" fmla="*/ 75 h 136"/>
              <a:gd name="T42" fmla="*/ 4 w 109"/>
              <a:gd name="T43" fmla="*/ 71 h 136"/>
              <a:gd name="T44" fmla="*/ 14 w 109"/>
              <a:gd name="T45" fmla="*/ 42 h 136"/>
              <a:gd name="T46" fmla="*/ 16 w 109"/>
              <a:gd name="T47" fmla="*/ 37 h 136"/>
              <a:gd name="T48" fmla="*/ 65 w 109"/>
              <a:gd name="T49" fmla="*/ 2 h 136"/>
              <a:gd name="T50" fmla="*/ 68 w 109"/>
              <a:gd name="T51" fmla="*/ 0 h 136"/>
              <a:gd name="T52" fmla="*/ 70 w 109"/>
              <a:gd name="T53" fmla="*/ 1 h 136"/>
              <a:gd name="T54" fmla="*/ 101 w 109"/>
              <a:gd name="T55" fmla="*/ 19 h 136"/>
              <a:gd name="T56" fmla="*/ 108 w 109"/>
              <a:gd name="T57" fmla="*/ 23 h 136"/>
              <a:gd name="T58" fmla="*/ 109 w 109"/>
              <a:gd name="T59" fmla="*/ 49 h 136"/>
              <a:gd name="T60" fmla="*/ 43 w 109"/>
              <a:gd name="T61" fmla="*/ 98 h 136"/>
              <a:gd name="T62" fmla="*/ 37 w 109"/>
              <a:gd name="T63" fmla="*/ 84 h 136"/>
              <a:gd name="T64" fmla="*/ 14 w 109"/>
              <a:gd name="T65" fmla="*/ 71 h 136"/>
              <a:gd name="T66" fmla="*/ 21 w 109"/>
              <a:gd name="T67" fmla="*/ 51 h 136"/>
              <a:gd name="T68" fmla="*/ 44 w 109"/>
              <a:gd name="T69" fmla="*/ 64 h 136"/>
              <a:gd name="T70" fmla="*/ 37 w 109"/>
              <a:gd name="T71" fmla="*/ 8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9" h="136">
                <a:moveTo>
                  <a:pt x="27" y="40"/>
                </a:moveTo>
                <a:cubicBezTo>
                  <a:pt x="49" y="53"/>
                  <a:pt x="49" y="53"/>
                  <a:pt x="49" y="53"/>
                </a:cubicBezTo>
                <a:cubicBezTo>
                  <a:pt x="90" y="24"/>
                  <a:pt x="90" y="24"/>
                  <a:pt x="90" y="24"/>
                </a:cubicBezTo>
                <a:cubicBezTo>
                  <a:pt x="68" y="11"/>
                  <a:pt x="68" y="11"/>
                  <a:pt x="68" y="11"/>
                </a:cubicBezTo>
                <a:cubicBezTo>
                  <a:pt x="27" y="40"/>
                  <a:pt x="27" y="40"/>
                  <a:pt x="27" y="40"/>
                </a:cubicBezTo>
                <a:close/>
                <a:moveTo>
                  <a:pt x="46" y="123"/>
                </a:moveTo>
                <a:cubicBezTo>
                  <a:pt x="53" y="126"/>
                  <a:pt x="64" y="107"/>
                  <a:pt x="64" y="113"/>
                </a:cubicBezTo>
                <a:cubicBezTo>
                  <a:pt x="65" y="127"/>
                  <a:pt x="55" y="136"/>
                  <a:pt x="46" y="123"/>
                </a:cubicBezTo>
                <a:close/>
                <a:moveTo>
                  <a:pt x="55" y="99"/>
                </a:moveTo>
                <a:cubicBezTo>
                  <a:pt x="64" y="112"/>
                  <a:pt x="74" y="104"/>
                  <a:pt x="73" y="89"/>
                </a:cubicBezTo>
                <a:cubicBezTo>
                  <a:pt x="73" y="84"/>
                  <a:pt x="62" y="102"/>
                  <a:pt x="55" y="99"/>
                </a:cubicBezTo>
                <a:close/>
                <a:moveTo>
                  <a:pt x="32" y="110"/>
                </a:moveTo>
                <a:cubicBezTo>
                  <a:pt x="41" y="123"/>
                  <a:pt x="51" y="114"/>
                  <a:pt x="50" y="99"/>
                </a:cubicBezTo>
                <a:cubicBezTo>
                  <a:pt x="50" y="94"/>
                  <a:pt x="39" y="112"/>
                  <a:pt x="32" y="110"/>
                </a:cubicBezTo>
                <a:close/>
                <a:moveTo>
                  <a:pt x="5" y="97"/>
                </a:moveTo>
                <a:cubicBezTo>
                  <a:pt x="7" y="104"/>
                  <a:pt x="29" y="101"/>
                  <a:pt x="25" y="104"/>
                </a:cubicBezTo>
                <a:cubicBezTo>
                  <a:pt x="13" y="114"/>
                  <a:pt x="0" y="112"/>
                  <a:pt x="5" y="97"/>
                </a:cubicBezTo>
                <a:close/>
                <a:moveTo>
                  <a:pt x="43" y="98"/>
                </a:moveTo>
                <a:cubicBezTo>
                  <a:pt x="38" y="95"/>
                  <a:pt x="38" y="95"/>
                  <a:pt x="38" y="95"/>
                </a:cubicBezTo>
                <a:cubicBezTo>
                  <a:pt x="6" y="77"/>
                  <a:pt x="6" y="77"/>
                  <a:pt x="6" y="77"/>
                </a:cubicBezTo>
                <a:cubicBezTo>
                  <a:pt x="3" y="75"/>
                  <a:pt x="3" y="75"/>
                  <a:pt x="3" y="75"/>
                </a:cubicBezTo>
                <a:cubicBezTo>
                  <a:pt x="4" y="71"/>
                  <a:pt x="4" y="71"/>
                  <a:pt x="4" y="71"/>
                </a:cubicBezTo>
                <a:cubicBezTo>
                  <a:pt x="14" y="42"/>
                  <a:pt x="14" y="42"/>
                  <a:pt x="14" y="42"/>
                </a:cubicBezTo>
                <a:cubicBezTo>
                  <a:pt x="16" y="37"/>
                  <a:pt x="16" y="37"/>
                  <a:pt x="16" y="37"/>
                </a:cubicBezTo>
                <a:cubicBezTo>
                  <a:pt x="65" y="2"/>
                  <a:pt x="65" y="2"/>
                  <a:pt x="65" y="2"/>
                </a:cubicBezTo>
                <a:cubicBezTo>
                  <a:pt x="68" y="0"/>
                  <a:pt x="68" y="0"/>
                  <a:pt x="68" y="0"/>
                </a:cubicBezTo>
                <a:cubicBezTo>
                  <a:pt x="70" y="1"/>
                  <a:pt x="70" y="1"/>
                  <a:pt x="70" y="1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108" y="23"/>
                  <a:pt x="108" y="23"/>
                  <a:pt x="108" y="23"/>
                </a:cubicBezTo>
                <a:cubicBezTo>
                  <a:pt x="109" y="49"/>
                  <a:pt x="109" y="49"/>
                  <a:pt x="109" y="49"/>
                </a:cubicBezTo>
                <a:cubicBezTo>
                  <a:pt x="43" y="98"/>
                  <a:pt x="43" y="98"/>
                  <a:pt x="43" y="98"/>
                </a:cubicBezTo>
                <a:close/>
                <a:moveTo>
                  <a:pt x="37" y="84"/>
                </a:moveTo>
                <a:cubicBezTo>
                  <a:pt x="14" y="71"/>
                  <a:pt x="14" y="71"/>
                  <a:pt x="14" y="71"/>
                </a:cubicBezTo>
                <a:cubicBezTo>
                  <a:pt x="21" y="51"/>
                  <a:pt x="21" y="51"/>
                  <a:pt x="21" y="51"/>
                </a:cubicBezTo>
                <a:cubicBezTo>
                  <a:pt x="44" y="64"/>
                  <a:pt x="44" y="64"/>
                  <a:pt x="44" y="64"/>
                </a:cubicBezTo>
                <a:lnTo>
                  <a:pt x="37" y="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6" name="Freeform 95"/>
          <p:cNvSpPr>
            <a:spLocks noEditPoints="1"/>
          </p:cNvSpPr>
          <p:nvPr/>
        </p:nvSpPr>
        <p:spPr bwMode="auto">
          <a:xfrm>
            <a:off x="3062619" y="3174219"/>
            <a:ext cx="492125" cy="501650"/>
          </a:xfrm>
          <a:custGeom>
            <a:avLst/>
            <a:gdLst>
              <a:gd name="T0" fmla="*/ 25 w 116"/>
              <a:gd name="T1" fmla="*/ 2 h 118"/>
              <a:gd name="T2" fmla="*/ 1 w 116"/>
              <a:gd name="T3" fmla="*/ 39 h 118"/>
              <a:gd name="T4" fmla="*/ 62 w 116"/>
              <a:gd name="T5" fmla="*/ 113 h 118"/>
              <a:gd name="T6" fmla="*/ 101 w 116"/>
              <a:gd name="T7" fmla="*/ 23 h 118"/>
              <a:gd name="T8" fmla="*/ 75 w 116"/>
              <a:gd name="T9" fmla="*/ 30 h 118"/>
              <a:gd name="T10" fmla="*/ 25 w 116"/>
              <a:gd name="T11" fmla="*/ 2 h 118"/>
              <a:gd name="T12" fmla="*/ 85 w 116"/>
              <a:gd name="T13" fmla="*/ 44 h 118"/>
              <a:gd name="T14" fmla="*/ 91 w 116"/>
              <a:gd name="T15" fmla="*/ 58 h 118"/>
              <a:gd name="T16" fmla="*/ 82 w 116"/>
              <a:gd name="T17" fmla="*/ 70 h 118"/>
              <a:gd name="T18" fmla="*/ 75 w 116"/>
              <a:gd name="T19" fmla="*/ 56 h 118"/>
              <a:gd name="T20" fmla="*/ 85 w 116"/>
              <a:gd name="T21" fmla="*/ 4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" h="118">
                <a:moveTo>
                  <a:pt x="25" y="2"/>
                </a:moveTo>
                <a:cubicBezTo>
                  <a:pt x="3" y="3"/>
                  <a:pt x="0" y="19"/>
                  <a:pt x="1" y="39"/>
                </a:cubicBezTo>
                <a:cubicBezTo>
                  <a:pt x="3" y="72"/>
                  <a:pt x="23" y="118"/>
                  <a:pt x="62" y="113"/>
                </a:cubicBezTo>
                <a:cubicBezTo>
                  <a:pt x="116" y="107"/>
                  <a:pt x="115" y="29"/>
                  <a:pt x="101" y="23"/>
                </a:cubicBezTo>
                <a:cubicBezTo>
                  <a:pt x="89" y="19"/>
                  <a:pt x="85" y="26"/>
                  <a:pt x="75" y="30"/>
                </a:cubicBezTo>
                <a:cubicBezTo>
                  <a:pt x="49" y="40"/>
                  <a:pt x="59" y="0"/>
                  <a:pt x="25" y="2"/>
                </a:cubicBezTo>
                <a:close/>
                <a:moveTo>
                  <a:pt x="85" y="44"/>
                </a:moveTo>
                <a:cubicBezTo>
                  <a:pt x="90" y="44"/>
                  <a:pt x="92" y="51"/>
                  <a:pt x="91" y="58"/>
                </a:cubicBezTo>
                <a:cubicBezTo>
                  <a:pt x="90" y="65"/>
                  <a:pt x="86" y="71"/>
                  <a:pt x="82" y="70"/>
                </a:cubicBezTo>
                <a:cubicBezTo>
                  <a:pt x="77" y="70"/>
                  <a:pt x="74" y="63"/>
                  <a:pt x="75" y="56"/>
                </a:cubicBezTo>
                <a:cubicBezTo>
                  <a:pt x="76" y="49"/>
                  <a:pt x="81" y="43"/>
                  <a:pt x="85" y="4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7" name="Freeform 96"/>
          <p:cNvSpPr>
            <a:spLocks noEditPoints="1"/>
          </p:cNvSpPr>
          <p:nvPr/>
        </p:nvSpPr>
        <p:spPr bwMode="auto">
          <a:xfrm>
            <a:off x="3961144" y="3144850"/>
            <a:ext cx="301625" cy="560388"/>
          </a:xfrm>
          <a:custGeom>
            <a:avLst/>
            <a:gdLst>
              <a:gd name="T0" fmla="*/ 57 w 71"/>
              <a:gd name="T1" fmla="*/ 67 h 132"/>
              <a:gd name="T2" fmla="*/ 57 w 71"/>
              <a:gd name="T3" fmla="*/ 76 h 132"/>
              <a:gd name="T4" fmla="*/ 57 w 71"/>
              <a:gd name="T5" fmla="*/ 115 h 132"/>
              <a:gd name="T6" fmla="*/ 57 w 71"/>
              <a:gd name="T7" fmla="*/ 119 h 132"/>
              <a:gd name="T8" fmla="*/ 57 w 71"/>
              <a:gd name="T9" fmla="*/ 122 h 132"/>
              <a:gd name="T10" fmla="*/ 64 w 71"/>
              <a:gd name="T11" fmla="*/ 122 h 132"/>
              <a:gd name="T12" fmla="*/ 64 w 71"/>
              <a:gd name="T13" fmla="*/ 132 h 132"/>
              <a:gd name="T14" fmla="*/ 0 w 71"/>
              <a:gd name="T15" fmla="*/ 132 h 132"/>
              <a:gd name="T16" fmla="*/ 0 w 71"/>
              <a:gd name="T17" fmla="*/ 122 h 132"/>
              <a:gd name="T18" fmla="*/ 6 w 71"/>
              <a:gd name="T19" fmla="*/ 122 h 132"/>
              <a:gd name="T20" fmla="*/ 6 w 71"/>
              <a:gd name="T21" fmla="*/ 67 h 132"/>
              <a:gd name="T22" fmla="*/ 0 w 71"/>
              <a:gd name="T23" fmla="*/ 67 h 132"/>
              <a:gd name="T24" fmla="*/ 0 w 71"/>
              <a:gd name="T25" fmla="*/ 57 h 132"/>
              <a:gd name="T26" fmla="*/ 64 w 71"/>
              <a:gd name="T27" fmla="*/ 57 h 132"/>
              <a:gd name="T28" fmla="*/ 64 w 71"/>
              <a:gd name="T29" fmla="*/ 67 h 132"/>
              <a:gd name="T30" fmla="*/ 57 w 71"/>
              <a:gd name="T31" fmla="*/ 67 h 132"/>
              <a:gd name="T32" fmla="*/ 48 w 71"/>
              <a:gd name="T33" fmla="*/ 76 h 132"/>
              <a:gd name="T34" fmla="*/ 38 w 71"/>
              <a:gd name="T35" fmla="*/ 76 h 132"/>
              <a:gd name="T36" fmla="*/ 38 w 71"/>
              <a:gd name="T37" fmla="*/ 115 h 132"/>
              <a:gd name="T38" fmla="*/ 48 w 71"/>
              <a:gd name="T39" fmla="*/ 115 h 132"/>
              <a:gd name="T40" fmla="*/ 48 w 71"/>
              <a:gd name="T41" fmla="*/ 76 h 132"/>
              <a:gd name="T42" fmla="*/ 71 w 71"/>
              <a:gd name="T43" fmla="*/ 22 h 132"/>
              <a:gd name="T44" fmla="*/ 53 w 71"/>
              <a:gd name="T45" fmla="*/ 17 h 132"/>
              <a:gd name="T46" fmla="*/ 71 w 71"/>
              <a:gd name="T47" fmla="*/ 17 h 132"/>
              <a:gd name="T48" fmla="*/ 71 w 71"/>
              <a:gd name="T49" fmla="*/ 8 h 132"/>
              <a:gd name="T50" fmla="*/ 53 w 71"/>
              <a:gd name="T51" fmla="*/ 8 h 132"/>
              <a:gd name="T52" fmla="*/ 71 w 71"/>
              <a:gd name="T53" fmla="*/ 3 h 132"/>
              <a:gd name="T54" fmla="*/ 70 w 71"/>
              <a:gd name="T55" fmla="*/ 0 h 132"/>
              <a:gd name="T56" fmla="*/ 50 w 71"/>
              <a:gd name="T57" fmla="*/ 6 h 132"/>
              <a:gd name="T58" fmla="*/ 51 w 71"/>
              <a:gd name="T59" fmla="*/ 8 h 132"/>
              <a:gd name="T60" fmla="*/ 51 w 71"/>
              <a:gd name="T61" fmla="*/ 17 h 132"/>
              <a:gd name="T62" fmla="*/ 51 w 71"/>
              <a:gd name="T63" fmla="*/ 17 h 132"/>
              <a:gd name="T64" fmla="*/ 50 w 71"/>
              <a:gd name="T65" fmla="*/ 20 h 132"/>
              <a:gd name="T66" fmla="*/ 70 w 71"/>
              <a:gd name="T67" fmla="*/ 25 h 132"/>
              <a:gd name="T68" fmla="*/ 71 w 71"/>
              <a:gd name="T69" fmla="*/ 22 h 132"/>
              <a:gd name="T70" fmla="*/ 35 w 71"/>
              <a:gd name="T71" fmla="*/ 24 h 132"/>
              <a:gd name="T72" fmla="*/ 35 w 71"/>
              <a:gd name="T73" fmla="*/ 29 h 132"/>
              <a:gd name="T74" fmla="*/ 57 w 71"/>
              <a:gd name="T75" fmla="*/ 50 h 132"/>
              <a:gd name="T76" fmla="*/ 6 w 71"/>
              <a:gd name="T77" fmla="*/ 50 h 132"/>
              <a:gd name="T78" fmla="*/ 27 w 71"/>
              <a:gd name="T79" fmla="*/ 29 h 132"/>
              <a:gd name="T80" fmla="*/ 27 w 71"/>
              <a:gd name="T81" fmla="*/ 24 h 132"/>
              <a:gd name="T82" fmla="*/ 22 w 71"/>
              <a:gd name="T83" fmla="*/ 24 h 132"/>
              <a:gd name="T84" fmla="*/ 22 w 71"/>
              <a:gd name="T85" fmla="*/ 2 h 132"/>
              <a:gd name="T86" fmla="*/ 41 w 71"/>
              <a:gd name="T87" fmla="*/ 2 h 132"/>
              <a:gd name="T88" fmla="*/ 41 w 71"/>
              <a:gd name="T89" fmla="*/ 6 h 132"/>
              <a:gd name="T90" fmla="*/ 35 w 71"/>
              <a:gd name="T91" fmla="*/ 12 h 132"/>
              <a:gd name="T92" fmla="*/ 41 w 71"/>
              <a:gd name="T93" fmla="*/ 19 h 132"/>
              <a:gd name="T94" fmla="*/ 41 w 71"/>
              <a:gd name="T95" fmla="*/ 24 h 132"/>
              <a:gd name="T96" fmla="*/ 35 w 71"/>
              <a:gd name="T97" fmla="*/ 24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1" h="132">
                <a:moveTo>
                  <a:pt x="57" y="67"/>
                </a:moveTo>
                <a:cubicBezTo>
                  <a:pt x="57" y="76"/>
                  <a:pt x="57" y="76"/>
                  <a:pt x="57" y="76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7" y="122"/>
                  <a:pt x="57" y="122"/>
                  <a:pt x="57" y="122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64" y="132"/>
                  <a:pt x="64" y="132"/>
                  <a:pt x="64" y="132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22"/>
                  <a:pt x="0" y="122"/>
                  <a:pt x="0" y="122"/>
                </a:cubicBezTo>
                <a:cubicBezTo>
                  <a:pt x="6" y="122"/>
                  <a:pt x="6" y="122"/>
                  <a:pt x="6" y="122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57"/>
                  <a:pt x="0" y="57"/>
                  <a:pt x="0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67"/>
                  <a:pt x="64" y="67"/>
                  <a:pt x="64" y="67"/>
                </a:cubicBezTo>
                <a:cubicBezTo>
                  <a:pt x="57" y="67"/>
                  <a:pt x="57" y="67"/>
                  <a:pt x="57" y="67"/>
                </a:cubicBezTo>
                <a:close/>
                <a:moveTo>
                  <a:pt x="48" y="76"/>
                </a:moveTo>
                <a:cubicBezTo>
                  <a:pt x="38" y="76"/>
                  <a:pt x="38" y="76"/>
                  <a:pt x="38" y="76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48" y="115"/>
                  <a:pt x="48" y="115"/>
                  <a:pt x="48" y="115"/>
                </a:cubicBezTo>
                <a:cubicBezTo>
                  <a:pt x="48" y="76"/>
                  <a:pt x="48" y="76"/>
                  <a:pt x="48" y="76"/>
                </a:cubicBezTo>
                <a:close/>
                <a:moveTo>
                  <a:pt x="71" y="22"/>
                </a:moveTo>
                <a:cubicBezTo>
                  <a:pt x="53" y="17"/>
                  <a:pt x="53" y="17"/>
                  <a:pt x="53" y="17"/>
                </a:cubicBezTo>
                <a:cubicBezTo>
                  <a:pt x="71" y="17"/>
                  <a:pt x="71" y="17"/>
                  <a:pt x="71" y="17"/>
                </a:cubicBezTo>
                <a:cubicBezTo>
                  <a:pt x="71" y="8"/>
                  <a:pt x="71" y="8"/>
                  <a:pt x="71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0"/>
                  <a:pt x="70" y="0"/>
                  <a:pt x="70" y="0"/>
                </a:cubicBezTo>
                <a:cubicBezTo>
                  <a:pt x="50" y="6"/>
                  <a:pt x="50" y="6"/>
                  <a:pt x="50" y="6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17"/>
                  <a:pt x="51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ubicBezTo>
                  <a:pt x="50" y="20"/>
                  <a:pt x="50" y="20"/>
                  <a:pt x="50" y="20"/>
                </a:cubicBezTo>
                <a:cubicBezTo>
                  <a:pt x="70" y="25"/>
                  <a:pt x="70" y="25"/>
                  <a:pt x="70" y="25"/>
                </a:cubicBezTo>
                <a:cubicBezTo>
                  <a:pt x="71" y="22"/>
                  <a:pt x="71" y="22"/>
                  <a:pt x="71" y="22"/>
                </a:cubicBezTo>
                <a:close/>
                <a:moveTo>
                  <a:pt x="35" y="24"/>
                </a:moveTo>
                <a:cubicBezTo>
                  <a:pt x="35" y="29"/>
                  <a:pt x="35" y="29"/>
                  <a:pt x="35" y="29"/>
                </a:cubicBezTo>
                <a:cubicBezTo>
                  <a:pt x="46" y="30"/>
                  <a:pt x="55" y="39"/>
                  <a:pt x="57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7" y="39"/>
                  <a:pt x="16" y="30"/>
                  <a:pt x="27" y="29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"/>
                  <a:pt x="22" y="2"/>
                  <a:pt x="2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6"/>
                  <a:pt x="41" y="6"/>
                  <a:pt x="41" y="6"/>
                </a:cubicBezTo>
                <a:cubicBezTo>
                  <a:pt x="38" y="7"/>
                  <a:pt x="35" y="9"/>
                  <a:pt x="35" y="12"/>
                </a:cubicBezTo>
                <a:cubicBezTo>
                  <a:pt x="35" y="16"/>
                  <a:pt x="38" y="18"/>
                  <a:pt x="41" y="19"/>
                </a:cubicBezTo>
                <a:cubicBezTo>
                  <a:pt x="41" y="24"/>
                  <a:pt x="41" y="24"/>
                  <a:pt x="41" y="24"/>
                </a:cubicBezTo>
                <a:lnTo>
                  <a:pt x="35" y="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8" name="Freeform 97"/>
          <p:cNvSpPr>
            <a:spLocks noEditPoints="1"/>
          </p:cNvSpPr>
          <p:nvPr/>
        </p:nvSpPr>
        <p:spPr bwMode="auto">
          <a:xfrm>
            <a:off x="7861632" y="4017012"/>
            <a:ext cx="500063" cy="474663"/>
          </a:xfrm>
          <a:custGeom>
            <a:avLst/>
            <a:gdLst>
              <a:gd name="T0" fmla="*/ 60 w 118"/>
              <a:gd name="T1" fmla="*/ 21 h 112"/>
              <a:gd name="T2" fmla="*/ 99 w 118"/>
              <a:gd name="T3" fmla="*/ 61 h 112"/>
              <a:gd name="T4" fmla="*/ 103 w 118"/>
              <a:gd name="T5" fmla="*/ 64 h 112"/>
              <a:gd name="T6" fmla="*/ 116 w 118"/>
              <a:gd name="T7" fmla="*/ 77 h 112"/>
              <a:gd name="T8" fmla="*/ 118 w 118"/>
              <a:gd name="T9" fmla="*/ 79 h 112"/>
              <a:gd name="T10" fmla="*/ 117 w 118"/>
              <a:gd name="T11" fmla="*/ 82 h 112"/>
              <a:gd name="T12" fmla="*/ 102 w 118"/>
              <a:gd name="T13" fmla="*/ 105 h 112"/>
              <a:gd name="T14" fmla="*/ 76 w 118"/>
              <a:gd name="T15" fmla="*/ 111 h 112"/>
              <a:gd name="T16" fmla="*/ 74 w 118"/>
              <a:gd name="T17" fmla="*/ 110 h 112"/>
              <a:gd name="T18" fmla="*/ 73 w 118"/>
              <a:gd name="T19" fmla="*/ 109 h 112"/>
              <a:gd name="T20" fmla="*/ 65 w 118"/>
              <a:gd name="T21" fmla="*/ 102 h 112"/>
              <a:gd name="T22" fmla="*/ 62 w 118"/>
              <a:gd name="T23" fmla="*/ 98 h 112"/>
              <a:gd name="T24" fmla="*/ 65 w 118"/>
              <a:gd name="T25" fmla="*/ 94 h 112"/>
              <a:gd name="T26" fmla="*/ 68 w 118"/>
              <a:gd name="T27" fmla="*/ 92 h 112"/>
              <a:gd name="T28" fmla="*/ 28 w 118"/>
              <a:gd name="T29" fmla="*/ 52 h 112"/>
              <a:gd name="T30" fmla="*/ 26 w 118"/>
              <a:gd name="T31" fmla="*/ 50 h 112"/>
              <a:gd name="T32" fmla="*/ 27 w 118"/>
              <a:gd name="T33" fmla="*/ 47 h 112"/>
              <a:gd name="T34" fmla="*/ 31 w 118"/>
              <a:gd name="T35" fmla="*/ 33 h 112"/>
              <a:gd name="T36" fmla="*/ 23 w 118"/>
              <a:gd name="T37" fmla="*/ 37 h 112"/>
              <a:gd name="T38" fmla="*/ 13 w 118"/>
              <a:gd name="T39" fmla="*/ 27 h 112"/>
              <a:gd name="T40" fmla="*/ 38 w 118"/>
              <a:gd name="T41" fmla="*/ 13 h 112"/>
              <a:gd name="T42" fmla="*/ 47 w 118"/>
              <a:gd name="T43" fmla="*/ 22 h 112"/>
              <a:gd name="T44" fmla="*/ 55 w 118"/>
              <a:gd name="T45" fmla="*/ 20 h 112"/>
              <a:gd name="T46" fmla="*/ 58 w 118"/>
              <a:gd name="T47" fmla="*/ 19 h 112"/>
              <a:gd name="T48" fmla="*/ 60 w 118"/>
              <a:gd name="T49" fmla="*/ 21 h 112"/>
              <a:gd name="T50" fmla="*/ 79 w 118"/>
              <a:gd name="T51" fmla="*/ 57 h 112"/>
              <a:gd name="T52" fmla="*/ 65 w 118"/>
              <a:gd name="T53" fmla="*/ 57 h 112"/>
              <a:gd name="T54" fmla="*/ 65 w 118"/>
              <a:gd name="T55" fmla="*/ 71 h 112"/>
              <a:gd name="T56" fmla="*/ 79 w 118"/>
              <a:gd name="T57" fmla="*/ 71 h 112"/>
              <a:gd name="T58" fmla="*/ 79 w 118"/>
              <a:gd name="T59" fmla="*/ 57 h 112"/>
              <a:gd name="T60" fmla="*/ 25 w 118"/>
              <a:gd name="T61" fmla="*/ 0 h 112"/>
              <a:gd name="T62" fmla="*/ 0 w 118"/>
              <a:gd name="T63" fmla="*/ 14 h 112"/>
              <a:gd name="T64" fmla="*/ 10 w 118"/>
              <a:gd name="T65" fmla="*/ 24 h 112"/>
              <a:gd name="T66" fmla="*/ 35 w 118"/>
              <a:gd name="T67" fmla="*/ 10 h 112"/>
              <a:gd name="T68" fmla="*/ 25 w 118"/>
              <a:gd name="T69" fmla="*/ 0 h 112"/>
              <a:gd name="T70" fmla="*/ 92 w 118"/>
              <a:gd name="T71" fmla="*/ 68 h 112"/>
              <a:gd name="T72" fmla="*/ 54 w 118"/>
              <a:gd name="T73" fmla="*/ 30 h 112"/>
              <a:gd name="T74" fmla="*/ 41 w 118"/>
              <a:gd name="T75" fmla="*/ 33 h 112"/>
              <a:gd name="T76" fmla="*/ 38 w 118"/>
              <a:gd name="T77" fmla="*/ 47 h 112"/>
              <a:gd name="T78" fmla="*/ 75 w 118"/>
              <a:gd name="T79" fmla="*/ 85 h 112"/>
              <a:gd name="T80" fmla="*/ 84 w 118"/>
              <a:gd name="T81" fmla="*/ 76 h 112"/>
              <a:gd name="T82" fmla="*/ 92 w 118"/>
              <a:gd name="T83" fmla="*/ 6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8" h="112">
                <a:moveTo>
                  <a:pt x="60" y="21"/>
                </a:moveTo>
                <a:cubicBezTo>
                  <a:pt x="99" y="61"/>
                  <a:pt x="99" y="61"/>
                  <a:pt x="99" y="61"/>
                </a:cubicBezTo>
                <a:cubicBezTo>
                  <a:pt x="103" y="64"/>
                  <a:pt x="103" y="64"/>
                  <a:pt x="103" y="64"/>
                </a:cubicBezTo>
                <a:cubicBezTo>
                  <a:pt x="116" y="77"/>
                  <a:pt x="116" y="77"/>
                  <a:pt x="116" y="7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7" y="82"/>
                  <a:pt x="117" y="82"/>
                  <a:pt x="117" y="82"/>
                </a:cubicBezTo>
                <a:cubicBezTo>
                  <a:pt x="114" y="93"/>
                  <a:pt x="109" y="100"/>
                  <a:pt x="102" y="105"/>
                </a:cubicBezTo>
                <a:cubicBezTo>
                  <a:pt x="94" y="111"/>
                  <a:pt x="84" y="112"/>
                  <a:pt x="76" y="111"/>
                </a:cubicBezTo>
                <a:cubicBezTo>
                  <a:pt x="74" y="110"/>
                  <a:pt x="74" y="110"/>
                  <a:pt x="74" y="110"/>
                </a:cubicBezTo>
                <a:cubicBezTo>
                  <a:pt x="73" y="109"/>
                  <a:pt x="73" y="109"/>
                  <a:pt x="73" y="109"/>
                </a:cubicBezTo>
                <a:cubicBezTo>
                  <a:pt x="65" y="102"/>
                  <a:pt x="65" y="102"/>
                  <a:pt x="65" y="102"/>
                </a:cubicBezTo>
                <a:cubicBezTo>
                  <a:pt x="62" y="98"/>
                  <a:pt x="62" y="98"/>
                  <a:pt x="62" y="98"/>
                </a:cubicBezTo>
                <a:cubicBezTo>
                  <a:pt x="65" y="94"/>
                  <a:pt x="65" y="94"/>
                  <a:pt x="65" y="94"/>
                </a:cubicBezTo>
                <a:cubicBezTo>
                  <a:pt x="68" y="92"/>
                  <a:pt x="68" y="92"/>
                  <a:pt x="6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26" y="50"/>
                  <a:pt x="26" y="50"/>
                  <a:pt x="26" y="50"/>
                </a:cubicBezTo>
                <a:cubicBezTo>
                  <a:pt x="27" y="47"/>
                  <a:pt x="27" y="47"/>
                  <a:pt x="27" y="47"/>
                </a:cubicBezTo>
                <a:cubicBezTo>
                  <a:pt x="31" y="33"/>
                  <a:pt x="31" y="33"/>
                  <a:pt x="31" y="33"/>
                </a:cubicBezTo>
                <a:cubicBezTo>
                  <a:pt x="23" y="37"/>
                  <a:pt x="23" y="37"/>
                  <a:pt x="23" y="37"/>
                </a:cubicBezTo>
                <a:cubicBezTo>
                  <a:pt x="13" y="27"/>
                  <a:pt x="13" y="27"/>
                  <a:pt x="13" y="27"/>
                </a:cubicBezTo>
                <a:cubicBezTo>
                  <a:pt x="38" y="13"/>
                  <a:pt x="38" y="13"/>
                  <a:pt x="38" y="13"/>
                </a:cubicBezTo>
                <a:cubicBezTo>
                  <a:pt x="47" y="22"/>
                  <a:pt x="47" y="22"/>
                  <a:pt x="47" y="22"/>
                </a:cubicBezTo>
                <a:cubicBezTo>
                  <a:pt x="55" y="20"/>
                  <a:pt x="55" y="20"/>
                  <a:pt x="55" y="20"/>
                </a:cubicBezTo>
                <a:cubicBezTo>
                  <a:pt x="58" y="19"/>
                  <a:pt x="58" y="19"/>
                  <a:pt x="58" y="19"/>
                </a:cubicBezTo>
                <a:cubicBezTo>
                  <a:pt x="60" y="21"/>
                  <a:pt x="60" y="21"/>
                  <a:pt x="60" y="21"/>
                </a:cubicBezTo>
                <a:close/>
                <a:moveTo>
                  <a:pt x="79" y="57"/>
                </a:moveTo>
                <a:cubicBezTo>
                  <a:pt x="75" y="53"/>
                  <a:pt x="69" y="53"/>
                  <a:pt x="65" y="57"/>
                </a:cubicBezTo>
                <a:cubicBezTo>
                  <a:pt x="61" y="61"/>
                  <a:pt x="61" y="67"/>
                  <a:pt x="65" y="71"/>
                </a:cubicBezTo>
                <a:cubicBezTo>
                  <a:pt x="69" y="74"/>
                  <a:pt x="75" y="74"/>
                  <a:pt x="79" y="71"/>
                </a:cubicBezTo>
                <a:cubicBezTo>
                  <a:pt x="82" y="67"/>
                  <a:pt x="82" y="61"/>
                  <a:pt x="79" y="57"/>
                </a:cubicBezTo>
                <a:close/>
                <a:moveTo>
                  <a:pt x="25" y="0"/>
                </a:moveTo>
                <a:cubicBezTo>
                  <a:pt x="0" y="14"/>
                  <a:pt x="0" y="14"/>
                  <a:pt x="0" y="14"/>
                </a:cubicBezTo>
                <a:cubicBezTo>
                  <a:pt x="10" y="24"/>
                  <a:pt x="10" y="24"/>
                  <a:pt x="10" y="24"/>
                </a:cubicBezTo>
                <a:cubicBezTo>
                  <a:pt x="35" y="10"/>
                  <a:pt x="35" y="10"/>
                  <a:pt x="35" y="10"/>
                </a:cubicBezTo>
                <a:cubicBezTo>
                  <a:pt x="25" y="0"/>
                  <a:pt x="25" y="0"/>
                  <a:pt x="25" y="0"/>
                </a:cubicBezTo>
                <a:close/>
                <a:moveTo>
                  <a:pt x="92" y="68"/>
                </a:moveTo>
                <a:cubicBezTo>
                  <a:pt x="54" y="30"/>
                  <a:pt x="54" y="30"/>
                  <a:pt x="54" y="30"/>
                </a:cubicBezTo>
                <a:cubicBezTo>
                  <a:pt x="41" y="33"/>
                  <a:pt x="41" y="33"/>
                  <a:pt x="41" y="33"/>
                </a:cubicBezTo>
                <a:cubicBezTo>
                  <a:pt x="38" y="47"/>
                  <a:pt x="38" y="47"/>
                  <a:pt x="38" y="47"/>
                </a:cubicBezTo>
                <a:cubicBezTo>
                  <a:pt x="75" y="85"/>
                  <a:pt x="75" y="85"/>
                  <a:pt x="75" y="85"/>
                </a:cubicBezTo>
                <a:cubicBezTo>
                  <a:pt x="84" y="76"/>
                  <a:pt x="84" y="76"/>
                  <a:pt x="84" y="76"/>
                </a:cubicBezTo>
                <a:lnTo>
                  <a:pt x="92" y="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0" name="Freeform 99"/>
          <p:cNvSpPr>
            <a:spLocks noEditPoints="1"/>
          </p:cNvSpPr>
          <p:nvPr/>
        </p:nvSpPr>
        <p:spPr bwMode="auto">
          <a:xfrm>
            <a:off x="6297944" y="5565162"/>
            <a:ext cx="431800" cy="534988"/>
          </a:xfrm>
          <a:custGeom>
            <a:avLst/>
            <a:gdLst>
              <a:gd name="T0" fmla="*/ 41 w 102"/>
              <a:gd name="T1" fmla="*/ 61 h 126"/>
              <a:gd name="T2" fmla="*/ 48 w 102"/>
              <a:gd name="T3" fmla="*/ 48 h 126"/>
              <a:gd name="T4" fmla="*/ 77 w 102"/>
              <a:gd name="T5" fmla="*/ 51 h 126"/>
              <a:gd name="T6" fmla="*/ 96 w 102"/>
              <a:gd name="T7" fmla="*/ 62 h 126"/>
              <a:gd name="T8" fmla="*/ 102 w 102"/>
              <a:gd name="T9" fmla="*/ 111 h 126"/>
              <a:gd name="T10" fmla="*/ 82 w 102"/>
              <a:gd name="T11" fmla="*/ 117 h 126"/>
              <a:gd name="T12" fmla="*/ 38 w 102"/>
              <a:gd name="T13" fmla="*/ 117 h 126"/>
              <a:gd name="T14" fmla="*/ 0 w 102"/>
              <a:gd name="T15" fmla="*/ 111 h 126"/>
              <a:gd name="T16" fmla="*/ 6 w 102"/>
              <a:gd name="T17" fmla="*/ 63 h 126"/>
              <a:gd name="T18" fmla="*/ 99 w 102"/>
              <a:gd name="T19" fmla="*/ 36 h 126"/>
              <a:gd name="T20" fmla="*/ 85 w 102"/>
              <a:gd name="T21" fmla="*/ 32 h 126"/>
              <a:gd name="T22" fmla="*/ 85 w 102"/>
              <a:gd name="T23" fmla="*/ 24 h 126"/>
              <a:gd name="T24" fmla="*/ 95 w 102"/>
              <a:gd name="T25" fmla="*/ 14 h 126"/>
              <a:gd name="T26" fmla="*/ 85 w 102"/>
              <a:gd name="T27" fmla="*/ 24 h 126"/>
              <a:gd name="T28" fmla="*/ 81 w 102"/>
              <a:gd name="T29" fmla="*/ 4 h 126"/>
              <a:gd name="T30" fmla="*/ 73 w 102"/>
              <a:gd name="T31" fmla="*/ 15 h 126"/>
              <a:gd name="T32" fmla="*/ 36 w 102"/>
              <a:gd name="T33" fmla="*/ 35 h 126"/>
              <a:gd name="T34" fmla="*/ 23 w 102"/>
              <a:gd name="T35" fmla="*/ 32 h 126"/>
              <a:gd name="T36" fmla="*/ 36 w 102"/>
              <a:gd name="T37" fmla="*/ 35 h 126"/>
              <a:gd name="T38" fmla="*/ 25 w 102"/>
              <a:gd name="T39" fmla="*/ 18 h 126"/>
              <a:gd name="T40" fmla="*/ 39 w 102"/>
              <a:gd name="T41" fmla="*/ 21 h 126"/>
              <a:gd name="T42" fmla="*/ 45 w 102"/>
              <a:gd name="T43" fmla="*/ 16 h 126"/>
              <a:gd name="T44" fmla="*/ 44 w 102"/>
              <a:gd name="T45" fmla="*/ 2 h 126"/>
              <a:gd name="T46" fmla="*/ 45 w 102"/>
              <a:gd name="T47" fmla="*/ 16 h 126"/>
              <a:gd name="T48" fmla="*/ 59 w 102"/>
              <a:gd name="T49" fmla="*/ 0 h 126"/>
              <a:gd name="T50" fmla="*/ 63 w 102"/>
              <a:gd name="T51" fmla="*/ 13 h 126"/>
              <a:gd name="T52" fmla="*/ 46 w 102"/>
              <a:gd name="T53" fmla="*/ 22 h 126"/>
              <a:gd name="T54" fmla="*/ 80 w 102"/>
              <a:gd name="T55" fmla="*/ 22 h 126"/>
              <a:gd name="T56" fmla="*/ 80 w 102"/>
              <a:gd name="T57" fmla="*/ 41 h 126"/>
              <a:gd name="T58" fmla="*/ 76 w 102"/>
              <a:gd name="T59" fmla="*/ 45 h 126"/>
              <a:gd name="T60" fmla="*/ 42 w 102"/>
              <a:gd name="T61" fmla="*/ 45 h 126"/>
              <a:gd name="T62" fmla="*/ 42 w 102"/>
              <a:gd name="T63" fmla="*/ 25 h 126"/>
              <a:gd name="T64" fmla="*/ 46 w 102"/>
              <a:gd name="T65" fmla="*/ 22 h 126"/>
              <a:gd name="T66" fmla="*/ 49 w 102"/>
              <a:gd name="T67" fmla="*/ 29 h 126"/>
              <a:gd name="T68" fmla="*/ 72 w 102"/>
              <a:gd name="T69" fmla="*/ 38 h 126"/>
              <a:gd name="T70" fmla="*/ 13 w 102"/>
              <a:gd name="T71" fmla="*/ 53 h 126"/>
              <a:gd name="T72" fmla="*/ 11 w 102"/>
              <a:gd name="T73" fmla="*/ 59 h 126"/>
              <a:gd name="T74" fmla="*/ 31 w 102"/>
              <a:gd name="T75" fmla="*/ 59 h 126"/>
              <a:gd name="T76" fmla="*/ 33 w 102"/>
              <a:gd name="T77" fmla="*/ 54 h 126"/>
              <a:gd name="T78" fmla="*/ 13 w 102"/>
              <a:gd name="T79" fmla="*/ 53 h 126"/>
              <a:gd name="T80" fmla="*/ 60 w 102"/>
              <a:gd name="T81" fmla="*/ 70 h 126"/>
              <a:gd name="T82" fmla="*/ 37 w 102"/>
              <a:gd name="T83" fmla="*/ 93 h 126"/>
              <a:gd name="T84" fmla="*/ 60 w 102"/>
              <a:gd name="T85" fmla="*/ 115 h 126"/>
              <a:gd name="T86" fmla="*/ 83 w 102"/>
              <a:gd name="T87" fmla="*/ 93 h 126"/>
              <a:gd name="T88" fmla="*/ 53 w 102"/>
              <a:gd name="T89" fmla="*/ 76 h 126"/>
              <a:gd name="T90" fmla="*/ 62 w 102"/>
              <a:gd name="T91" fmla="*/ 84 h 126"/>
              <a:gd name="T92" fmla="*/ 71 w 102"/>
              <a:gd name="T93" fmla="*/ 79 h 126"/>
              <a:gd name="T94" fmla="*/ 69 w 102"/>
              <a:gd name="T95" fmla="*/ 91 h 126"/>
              <a:gd name="T96" fmla="*/ 78 w 102"/>
              <a:gd name="T97" fmla="*/ 95 h 126"/>
              <a:gd name="T98" fmla="*/ 66 w 102"/>
              <a:gd name="T99" fmla="*/ 100 h 126"/>
              <a:gd name="T100" fmla="*/ 67 w 102"/>
              <a:gd name="T101" fmla="*/ 110 h 126"/>
              <a:gd name="T102" fmla="*/ 57 w 102"/>
              <a:gd name="T103" fmla="*/ 102 h 126"/>
              <a:gd name="T104" fmla="*/ 49 w 102"/>
              <a:gd name="T105" fmla="*/ 108 h 126"/>
              <a:gd name="T106" fmla="*/ 51 w 102"/>
              <a:gd name="T107" fmla="*/ 95 h 126"/>
              <a:gd name="T108" fmla="*/ 42 w 102"/>
              <a:gd name="T109" fmla="*/ 91 h 126"/>
              <a:gd name="T110" fmla="*/ 53 w 102"/>
              <a:gd name="T111" fmla="*/ 8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2" h="125">
                <a:moveTo>
                  <a:pt x="6" y="63"/>
                </a:moveTo>
                <a:cubicBezTo>
                  <a:pt x="15" y="62"/>
                  <a:pt x="28" y="61"/>
                  <a:pt x="41" y="61"/>
                </a:cubicBezTo>
                <a:cubicBezTo>
                  <a:pt x="44" y="51"/>
                  <a:pt x="44" y="51"/>
                  <a:pt x="44" y="51"/>
                </a:cubicBezTo>
                <a:cubicBezTo>
                  <a:pt x="45" y="49"/>
                  <a:pt x="47" y="48"/>
                  <a:pt x="48" y="48"/>
                </a:cubicBezTo>
                <a:cubicBezTo>
                  <a:pt x="57" y="48"/>
                  <a:pt x="65" y="48"/>
                  <a:pt x="74" y="48"/>
                </a:cubicBezTo>
                <a:cubicBezTo>
                  <a:pt x="75" y="48"/>
                  <a:pt x="77" y="49"/>
                  <a:pt x="77" y="51"/>
                </a:cubicBezTo>
                <a:cubicBezTo>
                  <a:pt x="81" y="61"/>
                  <a:pt x="81" y="61"/>
                  <a:pt x="81" y="61"/>
                </a:cubicBezTo>
                <a:cubicBezTo>
                  <a:pt x="86" y="61"/>
                  <a:pt x="92" y="62"/>
                  <a:pt x="96" y="62"/>
                </a:cubicBezTo>
                <a:cubicBezTo>
                  <a:pt x="99" y="62"/>
                  <a:pt x="102" y="65"/>
                  <a:pt x="102" y="68"/>
                </a:cubicBezTo>
                <a:cubicBezTo>
                  <a:pt x="102" y="82"/>
                  <a:pt x="102" y="97"/>
                  <a:pt x="102" y="111"/>
                </a:cubicBezTo>
                <a:cubicBezTo>
                  <a:pt x="102" y="114"/>
                  <a:pt x="99" y="117"/>
                  <a:pt x="96" y="117"/>
                </a:cubicBezTo>
                <a:cubicBezTo>
                  <a:pt x="82" y="117"/>
                  <a:pt x="82" y="117"/>
                  <a:pt x="82" y="117"/>
                </a:cubicBezTo>
                <a:cubicBezTo>
                  <a:pt x="76" y="122"/>
                  <a:pt x="69" y="126"/>
                  <a:pt x="60" y="126"/>
                </a:cubicBezTo>
                <a:cubicBezTo>
                  <a:pt x="51" y="126"/>
                  <a:pt x="44" y="122"/>
                  <a:pt x="38" y="117"/>
                </a:cubicBezTo>
                <a:cubicBezTo>
                  <a:pt x="6" y="117"/>
                  <a:pt x="6" y="117"/>
                  <a:pt x="6" y="117"/>
                </a:cubicBezTo>
                <a:cubicBezTo>
                  <a:pt x="3" y="117"/>
                  <a:pt x="0" y="114"/>
                  <a:pt x="0" y="111"/>
                </a:cubicBezTo>
                <a:cubicBezTo>
                  <a:pt x="0" y="97"/>
                  <a:pt x="0" y="83"/>
                  <a:pt x="0" y="69"/>
                </a:cubicBezTo>
                <a:cubicBezTo>
                  <a:pt x="0" y="66"/>
                  <a:pt x="3" y="64"/>
                  <a:pt x="6" y="63"/>
                </a:cubicBezTo>
                <a:close/>
                <a:moveTo>
                  <a:pt x="85" y="35"/>
                </a:moveTo>
                <a:cubicBezTo>
                  <a:pt x="99" y="36"/>
                  <a:pt x="99" y="36"/>
                  <a:pt x="99" y="36"/>
                </a:cubicBezTo>
                <a:cubicBezTo>
                  <a:pt x="99" y="32"/>
                  <a:pt x="99" y="32"/>
                  <a:pt x="99" y="32"/>
                </a:cubicBezTo>
                <a:cubicBezTo>
                  <a:pt x="85" y="32"/>
                  <a:pt x="85" y="32"/>
                  <a:pt x="85" y="32"/>
                </a:cubicBezTo>
                <a:cubicBezTo>
                  <a:pt x="85" y="35"/>
                  <a:pt x="85" y="35"/>
                  <a:pt x="85" y="35"/>
                </a:cubicBezTo>
                <a:close/>
                <a:moveTo>
                  <a:pt x="85" y="24"/>
                </a:moveTo>
                <a:cubicBezTo>
                  <a:pt x="96" y="18"/>
                  <a:pt x="96" y="18"/>
                  <a:pt x="96" y="18"/>
                </a:cubicBezTo>
                <a:cubicBezTo>
                  <a:pt x="95" y="14"/>
                  <a:pt x="95" y="14"/>
                  <a:pt x="95" y="14"/>
                </a:cubicBezTo>
                <a:cubicBezTo>
                  <a:pt x="83" y="21"/>
                  <a:pt x="83" y="21"/>
                  <a:pt x="83" y="21"/>
                </a:cubicBezTo>
                <a:cubicBezTo>
                  <a:pt x="85" y="24"/>
                  <a:pt x="85" y="24"/>
                  <a:pt x="85" y="24"/>
                </a:cubicBezTo>
                <a:close/>
                <a:moveTo>
                  <a:pt x="76" y="16"/>
                </a:moveTo>
                <a:cubicBezTo>
                  <a:pt x="81" y="4"/>
                  <a:pt x="81" y="4"/>
                  <a:pt x="81" y="4"/>
                </a:cubicBezTo>
                <a:cubicBezTo>
                  <a:pt x="78" y="2"/>
                  <a:pt x="78" y="2"/>
                  <a:pt x="78" y="2"/>
                </a:cubicBezTo>
                <a:cubicBezTo>
                  <a:pt x="73" y="15"/>
                  <a:pt x="73" y="15"/>
                  <a:pt x="73" y="15"/>
                </a:cubicBezTo>
                <a:cubicBezTo>
                  <a:pt x="76" y="16"/>
                  <a:pt x="76" y="16"/>
                  <a:pt x="76" y="16"/>
                </a:cubicBezTo>
                <a:close/>
                <a:moveTo>
                  <a:pt x="36" y="35"/>
                </a:moveTo>
                <a:cubicBezTo>
                  <a:pt x="23" y="36"/>
                  <a:pt x="23" y="36"/>
                  <a:pt x="23" y="36"/>
                </a:cubicBezTo>
                <a:cubicBezTo>
                  <a:pt x="23" y="32"/>
                  <a:pt x="23" y="32"/>
                  <a:pt x="23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5"/>
                  <a:pt x="36" y="35"/>
                  <a:pt x="36" y="35"/>
                </a:cubicBezTo>
                <a:close/>
                <a:moveTo>
                  <a:pt x="37" y="24"/>
                </a:moveTo>
                <a:cubicBezTo>
                  <a:pt x="25" y="18"/>
                  <a:pt x="25" y="18"/>
                  <a:pt x="25" y="18"/>
                </a:cubicBezTo>
                <a:cubicBezTo>
                  <a:pt x="27" y="14"/>
                  <a:pt x="27" y="14"/>
                  <a:pt x="27" y="14"/>
                </a:cubicBezTo>
                <a:cubicBezTo>
                  <a:pt x="39" y="21"/>
                  <a:pt x="39" y="21"/>
                  <a:pt x="39" y="21"/>
                </a:cubicBezTo>
                <a:cubicBezTo>
                  <a:pt x="37" y="24"/>
                  <a:pt x="37" y="24"/>
                  <a:pt x="37" y="24"/>
                </a:cubicBezTo>
                <a:close/>
                <a:moveTo>
                  <a:pt x="45" y="16"/>
                </a:moveTo>
                <a:cubicBezTo>
                  <a:pt x="40" y="4"/>
                  <a:pt x="40" y="4"/>
                  <a:pt x="40" y="4"/>
                </a:cubicBezTo>
                <a:cubicBezTo>
                  <a:pt x="44" y="2"/>
                  <a:pt x="44" y="2"/>
                  <a:pt x="44" y="2"/>
                </a:cubicBezTo>
                <a:cubicBezTo>
                  <a:pt x="49" y="15"/>
                  <a:pt x="49" y="15"/>
                  <a:pt x="49" y="15"/>
                </a:cubicBezTo>
                <a:cubicBezTo>
                  <a:pt x="45" y="16"/>
                  <a:pt x="45" y="16"/>
                  <a:pt x="45" y="16"/>
                </a:cubicBezTo>
                <a:close/>
                <a:moveTo>
                  <a:pt x="59" y="13"/>
                </a:moveTo>
                <a:cubicBezTo>
                  <a:pt x="59" y="0"/>
                  <a:pt x="59" y="0"/>
                  <a:pt x="59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3" y="13"/>
                  <a:pt x="63" y="13"/>
                  <a:pt x="63" y="13"/>
                </a:cubicBezTo>
                <a:cubicBezTo>
                  <a:pt x="59" y="13"/>
                  <a:pt x="59" y="13"/>
                  <a:pt x="59" y="13"/>
                </a:cubicBezTo>
                <a:close/>
                <a:moveTo>
                  <a:pt x="46" y="22"/>
                </a:moveTo>
                <a:cubicBezTo>
                  <a:pt x="76" y="22"/>
                  <a:pt x="76" y="22"/>
                  <a:pt x="76" y="22"/>
                </a:cubicBezTo>
                <a:cubicBezTo>
                  <a:pt x="80" y="22"/>
                  <a:pt x="80" y="22"/>
                  <a:pt x="80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80" y="41"/>
                  <a:pt x="80" y="41"/>
                  <a:pt x="80" y="41"/>
                </a:cubicBezTo>
                <a:cubicBezTo>
                  <a:pt x="80" y="45"/>
                  <a:pt x="80" y="45"/>
                  <a:pt x="80" y="45"/>
                </a:cubicBezTo>
                <a:cubicBezTo>
                  <a:pt x="76" y="45"/>
                  <a:pt x="76" y="45"/>
                  <a:pt x="7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25"/>
                  <a:pt x="42" y="25"/>
                  <a:pt x="42" y="25"/>
                </a:cubicBezTo>
                <a:cubicBezTo>
                  <a:pt x="42" y="22"/>
                  <a:pt x="42" y="22"/>
                  <a:pt x="42" y="22"/>
                </a:cubicBezTo>
                <a:cubicBezTo>
                  <a:pt x="46" y="22"/>
                  <a:pt x="46" y="22"/>
                  <a:pt x="46" y="22"/>
                </a:cubicBezTo>
                <a:close/>
                <a:moveTo>
                  <a:pt x="72" y="29"/>
                </a:moveTo>
                <a:cubicBezTo>
                  <a:pt x="49" y="29"/>
                  <a:pt x="49" y="29"/>
                  <a:pt x="49" y="29"/>
                </a:cubicBezTo>
                <a:cubicBezTo>
                  <a:pt x="49" y="38"/>
                  <a:pt x="49" y="38"/>
                  <a:pt x="49" y="38"/>
                </a:cubicBezTo>
                <a:cubicBezTo>
                  <a:pt x="72" y="38"/>
                  <a:pt x="72" y="38"/>
                  <a:pt x="72" y="38"/>
                </a:cubicBezTo>
                <a:cubicBezTo>
                  <a:pt x="72" y="29"/>
                  <a:pt x="72" y="29"/>
                  <a:pt x="72" y="29"/>
                </a:cubicBezTo>
                <a:close/>
                <a:moveTo>
                  <a:pt x="13" y="53"/>
                </a:moveTo>
                <a:cubicBezTo>
                  <a:pt x="12" y="53"/>
                  <a:pt x="11" y="54"/>
                  <a:pt x="11" y="55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60"/>
                  <a:pt x="12" y="60"/>
                  <a:pt x="13" y="60"/>
                </a:cubicBezTo>
                <a:cubicBezTo>
                  <a:pt x="31" y="59"/>
                  <a:pt x="31" y="59"/>
                  <a:pt x="31" y="59"/>
                </a:cubicBezTo>
                <a:cubicBezTo>
                  <a:pt x="32" y="59"/>
                  <a:pt x="33" y="58"/>
                  <a:pt x="33" y="57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3"/>
                  <a:pt x="32" y="52"/>
                  <a:pt x="31" y="52"/>
                </a:cubicBezTo>
                <a:cubicBezTo>
                  <a:pt x="13" y="53"/>
                  <a:pt x="13" y="53"/>
                  <a:pt x="13" y="53"/>
                </a:cubicBezTo>
                <a:close/>
                <a:moveTo>
                  <a:pt x="76" y="76"/>
                </a:moveTo>
                <a:cubicBezTo>
                  <a:pt x="72" y="72"/>
                  <a:pt x="66" y="70"/>
                  <a:pt x="60" y="70"/>
                </a:cubicBezTo>
                <a:cubicBezTo>
                  <a:pt x="54" y="70"/>
                  <a:pt x="48" y="72"/>
                  <a:pt x="44" y="76"/>
                </a:cubicBezTo>
                <a:cubicBezTo>
                  <a:pt x="40" y="81"/>
                  <a:pt x="37" y="86"/>
                  <a:pt x="37" y="93"/>
                </a:cubicBezTo>
                <a:cubicBezTo>
                  <a:pt x="37" y="99"/>
                  <a:pt x="40" y="105"/>
                  <a:pt x="44" y="109"/>
                </a:cubicBezTo>
                <a:cubicBezTo>
                  <a:pt x="48" y="113"/>
                  <a:pt x="54" y="115"/>
                  <a:pt x="60" y="115"/>
                </a:cubicBezTo>
                <a:cubicBezTo>
                  <a:pt x="66" y="115"/>
                  <a:pt x="72" y="113"/>
                  <a:pt x="76" y="109"/>
                </a:cubicBezTo>
                <a:cubicBezTo>
                  <a:pt x="80" y="105"/>
                  <a:pt x="83" y="99"/>
                  <a:pt x="83" y="93"/>
                </a:cubicBezTo>
                <a:cubicBezTo>
                  <a:pt x="83" y="86"/>
                  <a:pt x="80" y="81"/>
                  <a:pt x="76" y="76"/>
                </a:cubicBezTo>
                <a:close/>
                <a:moveTo>
                  <a:pt x="53" y="76"/>
                </a:moveTo>
                <a:cubicBezTo>
                  <a:pt x="47" y="79"/>
                  <a:pt x="44" y="83"/>
                  <a:pt x="42" y="88"/>
                </a:cubicBezTo>
                <a:cubicBezTo>
                  <a:pt x="48" y="85"/>
                  <a:pt x="55" y="83"/>
                  <a:pt x="62" y="84"/>
                </a:cubicBezTo>
                <a:cubicBezTo>
                  <a:pt x="60" y="81"/>
                  <a:pt x="57" y="78"/>
                  <a:pt x="53" y="76"/>
                </a:cubicBezTo>
                <a:close/>
                <a:moveTo>
                  <a:pt x="71" y="79"/>
                </a:moveTo>
                <a:cubicBezTo>
                  <a:pt x="65" y="75"/>
                  <a:pt x="60" y="74"/>
                  <a:pt x="55" y="75"/>
                </a:cubicBezTo>
                <a:cubicBezTo>
                  <a:pt x="61" y="79"/>
                  <a:pt x="66" y="84"/>
                  <a:pt x="69" y="91"/>
                </a:cubicBezTo>
                <a:cubicBezTo>
                  <a:pt x="70" y="87"/>
                  <a:pt x="71" y="83"/>
                  <a:pt x="71" y="79"/>
                </a:cubicBezTo>
                <a:close/>
                <a:moveTo>
                  <a:pt x="78" y="95"/>
                </a:moveTo>
                <a:cubicBezTo>
                  <a:pt x="79" y="88"/>
                  <a:pt x="76" y="84"/>
                  <a:pt x="73" y="80"/>
                </a:cubicBezTo>
                <a:cubicBezTo>
                  <a:pt x="73" y="87"/>
                  <a:pt x="71" y="94"/>
                  <a:pt x="66" y="100"/>
                </a:cubicBezTo>
                <a:cubicBezTo>
                  <a:pt x="70" y="99"/>
                  <a:pt x="74" y="98"/>
                  <a:pt x="78" y="95"/>
                </a:cubicBezTo>
                <a:close/>
                <a:moveTo>
                  <a:pt x="67" y="110"/>
                </a:moveTo>
                <a:cubicBezTo>
                  <a:pt x="73" y="107"/>
                  <a:pt x="76" y="103"/>
                  <a:pt x="77" y="98"/>
                </a:cubicBezTo>
                <a:cubicBezTo>
                  <a:pt x="72" y="102"/>
                  <a:pt x="65" y="103"/>
                  <a:pt x="57" y="102"/>
                </a:cubicBezTo>
                <a:cubicBezTo>
                  <a:pt x="60" y="105"/>
                  <a:pt x="63" y="108"/>
                  <a:pt x="67" y="110"/>
                </a:cubicBezTo>
                <a:close/>
                <a:moveTo>
                  <a:pt x="49" y="108"/>
                </a:moveTo>
                <a:cubicBezTo>
                  <a:pt x="54" y="112"/>
                  <a:pt x="60" y="112"/>
                  <a:pt x="64" y="111"/>
                </a:cubicBezTo>
                <a:cubicBezTo>
                  <a:pt x="58" y="108"/>
                  <a:pt x="54" y="103"/>
                  <a:pt x="51" y="95"/>
                </a:cubicBezTo>
                <a:cubicBezTo>
                  <a:pt x="50" y="99"/>
                  <a:pt x="49" y="103"/>
                  <a:pt x="49" y="108"/>
                </a:cubicBezTo>
                <a:close/>
                <a:moveTo>
                  <a:pt x="42" y="91"/>
                </a:moveTo>
                <a:cubicBezTo>
                  <a:pt x="41" y="98"/>
                  <a:pt x="43" y="102"/>
                  <a:pt x="47" y="106"/>
                </a:cubicBezTo>
                <a:cubicBezTo>
                  <a:pt x="47" y="99"/>
                  <a:pt x="49" y="93"/>
                  <a:pt x="53" y="86"/>
                </a:cubicBezTo>
                <a:cubicBezTo>
                  <a:pt x="49" y="87"/>
                  <a:pt x="46" y="89"/>
                  <a:pt x="42" y="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1" name="Freeform 100"/>
          <p:cNvSpPr>
            <a:spLocks noEditPoints="1"/>
          </p:cNvSpPr>
          <p:nvPr/>
        </p:nvSpPr>
        <p:spPr bwMode="auto">
          <a:xfrm>
            <a:off x="2262519" y="3170250"/>
            <a:ext cx="388938" cy="509588"/>
          </a:xfrm>
          <a:custGeom>
            <a:avLst/>
            <a:gdLst>
              <a:gd name="T0" fmla="*/ 46 w 92"/>
              <a:gd name="T1" fmla="*/ 0 h 120"/>
              <a:gd name="T2" fmla="*/ 76 w 92"/>
              <a:gd name="T3" fmla="*/ 2 h 120"/>
              <a:gd name="T4" fmla="*/ 92 w 92"/>
              <a:gd name="T5" fmla="*/ 14 h 120"/>
              <a:gd name="T6" fmla="*/ 76 w 92"/>
              <a:gd name="T7" fmla="*/ 25 h 120"/>
              <a:gd name="T8" fmla="*/ 46 w 92"/>
              <a:gd name="T9" fmla="*/ 28 h 120"/>
              <a:gd name="T10" fmla="*/ 16 w 92"/>
              <a:gd name="T11" fmla="*/ 25 h 120"/>
              <a:gd name="T12" fmla="*/ 22 w 92"/>
              <a:gd name="T13" fmla="*/ 41 h 120"/>
              <a:gd name="T14" fmla="*/ 36 w 92"/>
              <a:gd name="T15" fmla="*/ 44 h 120"/>
              <a:gd name="T16" fmla="*/ 47 w 92"/>
              <a:gd name="T17" fmla="*/ 71 h 120"/>
              <a:gd name="T18" fmla="*/ 58 w 92"/>
              <a:gd name="T19" fmla="*/ 40 h 120"/>
              <a:gd name="T20" fmla="*/ 71 w 92"/>
              <a:gd name="T21" fmla="*/ 50 h 120"/>
              <a:gd name="T22" fmla="*/ 83 w 92"/>
              <a:gd name="T23" fmla="*/ 39 h 120"/>
              <a:gd name="T24" fmla="*/ 84 w 92"/>
              <a:gd name="T25" fmla="*/ 39 h 120"/>
              <a:gd name="T26" fmla="*/ 84 w 92"/>
              <a:gd name="T27" fmla="*/ 90 h 120"/>
              <a:gd name="T28" fmla="*/ 90 w 92"/>
              <a:gd name="T29" fmla="*/ 97 h 120"/>
              <a:gd name="T30" fmla="*/ 82 w 92"/>
              <a:gd name="T31" fmla="*/ 106 h 120"/>
              <a:gd name="T32" fmla="*/ 86 w 92"/>
              <a:gd name="T33" fmla="*/ 109 h 120"/>
              <a:gd name="T34" fmla="*/ 77 w 92"/>
              <a:gd name="T35" fmla="*/ 113 h 120"/>
              <a:gd name="T36" fmla="*/ 68 w 92"/>
              <a:gd name="T37" fmla="*/ 109 h 120"/>
              <a:gd name="T38" fmla="*/ 68 w 92"/>
              <a:gd name="T39" fmla="*/ 109 h 120"/>
              <a:gd name="T40" fmla="*/ 46 w 92"/>
              <a:gd name="T41" fmla="*/ 111 h 120"/>
              <a:gd name="T42" fmla="*/ 16 w 92"/>
              <a:gd name="T43" fmla="*/ 108 h 120"/>
              <a:gd name="T44" fmla="*/ 1 w 92"/>
              <a:gd name="T45" fmla="*/ 97 h 120"/>
              <a:gd name="T46" fmla="*/ 7 w 92"/>
              <a:gd name="T47" fmla="*/ 90 h 120"/>
              <a:gd name="T48" fmla="*/ 7 w 92"/>
              <a:gd name="T49" fmla="*/ 23 h 120"/>
              <a:gd name="T50" fmla="*/ 0 w 92"/>
              <a:gd name="T51" fmla="*/ 14 h 120"/>
              <a:gd name="T52" fmla="*/ 16 w 92"/>
              <a:gd name="T53" fmla="*/ 2 h 120"/>
              <a:gd name="T54" fmla="*/ 46 w 92"/>
              <a:gd name="T55" fmla="*/ 0 h 120"/>
              <a:gd name="T56" fmla="*/ 63 w 92"/>
              <a:gd name="T57" fmla="*/ 113 h 120"/>
              <a:gd name="T58" fmla="*/ 54 w 92"/>
              <a:gd name="T59" fmla="*/ 116 h 120"/>
              <a:gd name="T60" fmla="*/ 63 w 92"/>
              <a:gd name="T61" fmla="*/ 120 h 120"/>
              <a:gd name="T62" fmla="*/ 72 w 92"/>
              <a:gd name="T63" fmla="*/ 116 h 120"/>
              <a:gd name="T64" fmla="*/ 63 w 92"/>
              <a:gd name="T65" fmla="*/ 113 h 120"/>
              <a:gd name="T66" fmla="*/ 73 w 92"/>
              <a:gd name="T67" fmla="*/ 13 h 120"/>
              <a:gd name="T68" fmla="*/ 46 w 92"/>
              <a:gd name="T69" fmla="*/ 11 h 120"/>
              <a:gd name="T70" fmla="*/ 18 w 92"/>
              <a:gd name="T71" fmla="*/ 13 h 120"/>
              <a:gd name="T72" fmla="*/ 18 w 92"/>
              <a:gd name="T73" fmla="*/ 14 h 120"/>
              <a:gd name="T74" fmla="*/ 46 w 92"/>
              <a:gd name="T75" fmla="*/ 17 h 120"/>
              <a:gd name="T76" fmla="*/ 73 w 92"/>
              <a:gd name="T77" fmla="*/ 14 h 120"/>
              <a:gd name="T78" fmla="*/ 73 w 92"/>
              <a:gd name="T79" fmla="*/ 13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2" h="120">
                <a:moveTo>
                  <a:pt x="46" y="0"/>
                </a:moveTo>
                <a:cubicBezTo>
                  <a:pt x="57" y="0"/>
                  <a:pt x="68" y="1"/>
                  <a:pt x="76" y="2"/>
                </a:cubicBezTo>
                <a:cubicBezTo>
                  <a:pt x="86" y="4"/>
                  <a:pt x="92" y="8"/>
                  <a:pt x="92" y="14"/>
                </a:cubicBezTo>
                <a:cubicBezTo>
                  <a:pt x="92" y="19"/>
                  <a:pt x="86" y="23"/>
                  <a:pt x="76" y="25"/>
                </a:cubicBezTo>
                <a:cubicBezTo>
                  <a:pt x="68" y="27"/>
                  <a:pt x="57" y="28"/>
                  <a:pt x="46" y="28"/>
                </a:cubicBezTo>
                <a:cubicBezTo>
                  <a:pt x="34" y="28"/>
                  <a:pt x="24" y="27"/>
                  <a:pt x="16" y="25"/>
                </a:cubicBezTo>
                <a:cubicBezTo>
                  <a:pt x="16" y="31"/>
                  <a:pt x="17" y="38"/>
                  <a:pt x="22" y="41"/>
                </a:cubicBezTo>
                <a:cubicBezTo>
                  <a:pt x="31" y="46"/>
                  <a:pt x="35" y="40"/>
                  <a:pt x="36" y="44"/>
                </a:cubicBezTo>
                <a:cubicBezTo>
                  <a:pt x="38" y="49"/>
                  <a:pt x="40" y="75"/>
                  <a:pt x="47" y="71"/>
                </a:cubicBezTo>
                <a:cubicBezTo>
                  <a:pt x="55" y="67"/>
                  <a:pt x="55" y="37"/>
                  <a:pt x="58" y="40"/>
                </a:cubicBezTo>
                <a:cubicBezTo>
                  <a:pt x="62" y="44"/>
                  <a:pt x="64" y="56"/>
                  <a:pt x="71" y="50"/>
                </a:cubicBezTo>
                <a:cubicBezTo>
                  <a:pt x="78" y="44"/>
                  <a:pt x="78" y="37"/>
                  <a:pt x="83" y="39"/>
                </a:cubicBezTo>
                <a:cubicBezTo>
                  <a:pt x="83" y="39"/>
                  <a:pt x="84" y="39"/>
                  <a:pt x="84" y="39"/>
                </a:cubicBezTo>
                <a:cubicBezTo>
                  <a:pt x="84" y="90"/>
                  <a:pt x="84" y="90"/>
                  <a:pt x="84" y="90"/>
                </a:cubicBezTo>
                <a:cubicBezTo>
                  <a:pt x="88" y="92"/>
                  <a:pt x="90" y="94"/>
                  <a:pt x="90" y="97"/>
                </a:cubicBezTo>
                <a:cubicBezTo>
                  <a:pt x="90" y="101"/>
                  <a:pt x="87" y="104"/>
                  <a:pt x="82" y="106"/>
                </a:cubicBezTo>
                <a:cubicBezTo>
                  <a:pt x="85" y="106"/>
                  <a:pt x="86" y="108"/>
                  <a:pt x="86" y="109"/>
                </a:cubicBezTo>
                <a:cubicBezTo>
                  <a:pt x="86" y="111"/>
                  <a:pt x="82" y="113"/>
                  <a:pt x="77" y="113"/>
                </a:cubicBezTo>
                <a:cubicBezTo>
                  <a:pt x="72" y="113"/>
                  <a:pt x="68" y="111"/>
                  <a:pt x="68" y="109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62" y="110"/>
                  <a:pt x="54" y="111"/>
                  <a:pt x="46" y="111"/>
                </a:cubicBezTo>
                <a:cubicBezTo>
                  <a:pt x="34" y="111"/>
                  <a:pt x="24" y="110"/>
                  <a:pt x="16" y="108"/>
                </a:cubicBezTo>
                <a:cubicBezTo>
                  <a:pt x="7" y="106"/>
                  <a:pt x="1" y="102"/>
                  <a:pt x="1" y="97"/>
                </a:cubicBezTo>
                <a:cubicBezTo>
                  <a:pt x="1" y="94"/>
                  <a:pt x="4" y="92"/>
                  <a:pt x="7" y="90"/>
                </a:cubicBezTo>
                <a:cubicBezTo>
                  <a:pt x="7" y="23"/>
                  <a:pt x="7" y="23"/>
                  <a:pt x="7" y="23"/>
                </a:cubicBezTo>
                <a:cubicBezTo>
                  <a:pt x="2" y="21"/>
                  <a:pt x="0" y="17"/>
                  <a:pt x="0" y="14"/>
                </a:cubicBezTo>
                <a:cubicBezTo>
                  <a:pt x="0" y="8"/>
                  <a:pt x="6" y="4"/>
                  <a:pt x="16" y="2"/>
                </a:cubicBezTo>
                <a:cubicBezTo>
                  <a:pt x="24" y="1"/>
                  <a:pt x="34" y="0"/>
                  <a:pt x="46" y="0"/>
                </a:cubicBezTo>
                <a:close/>
                <a:moveTo>
                  <a:pt x="63" y="113"/>
                </a:moveTo>
                <a:cubicBezTo>
                  <a:pt x="58" y="113"/>
                  <a:pt x="54" y="114"/>
                  <a:pt x="54" y="116"/>
                </a:cubicBezTo>
                <a:cubicBezTo>
                  <a:pt x="54" y="119"/>
                  <a:pt x="58" y="120"/>
                  <a:pt x="63" y="120"/>
                </a:cubicBezTo>
                <a:cubicBezTo>
                  <a:pt x="68" y="120"/>
                  <a:pt x="72" y="119"/>
                  <a:pt x="72" y="116"/>
                </a:cubicBezTo>
                <a:cubicBezTo>
                  <a:pt x="72" y="114"/>
                  <a:pt x="68" y="113"/>
                  <a:pt x="63" y="113"/>
                </a:cubicBezTo>
                <a:close/>
                <a:moveTo>
                  <a:pt x="73" y="13"/>
                </a:moveTo>
                <a:cubicBezTo>
                  <a:pt x="66" y="12"/>
                  <a:pt x="57" y="11"/>
                  <a:pt x="46" y="11"/>
                </a:cubicBezTo>
                <a:cubicBezTo>
                  <a:pt x="35" y="11"/>
                  <a:pt x="25" y="12"/>
                  <a:pt x="18" y="13"/>
                </a:cubicBezTo>
                <a:cubicBezTo>
                  <a:pt x="18" y="14"/>
                  <a:pt x="18" y="14"/>
                  <a:pt x="18" y="14"/>
                </a:cubicBezTo>
                <a:cubicBezTo>
                  <a:pt x="25" y="16"/>
                  <a:pt x="35" y="17"/>
                  <a:pt x="46" y="17"/>
                </a:cubicBezTo>
                <a:cubicBezTo>
                  <a:pt x="57" y="17"/>
                  <a:pt x="66" y="16"/>
                  <a:pt x="73" y="14"/>
                </a:cubicBezTo>
                <a:lnTo>
                  <a:pt x="73" y="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2" name="Freeform 101"/>
          <p:cNvSpPr>
            <a:spLocks noEditPoints="1"/>
          </p:cNvSpPr>
          <p:nvPr/>
        </p:nvSpPr>
        <p:spPr bwMode="auto">
          <a:xfrm>
            <a:off x="7925132" y="3184538"/>
            <a:ext cx="377825" cy="481013"/>
          </a:xfrm>
          <a:custGeom>
            <a:avLst/>
            <a:gdLst>
              <a:gd name="T0" fmla="*/ 20 w 89"/>
              <a:gd name="T1" fmla="*/ 80 h 113"/>
              <a:gd name="T2" fmla="*/ 26 w 89"/>
              <a:gd name="T3" fmla="*/ 79 h 113"/>
              <a:gd name="T4" fmla="*/ 28 w 89"/>
              <a:gd name="T5" fmla="*/ 84 h 113"/>
              <a:gd name="T6" fmla="*/ 26 w 89"/>
              <a:gd name="T7" fmla="*/ 94 h 113"/>
              <a:gd name="T8" fmla="*/ 19 w 89"/>
              <a:gd name="T9" fmla="*/ 101 h 113"/>
              <a:gd name="T10" fmla="*/ 14 w 89"/>
              <a:gd name="T11" fmla="*/ 101 h 113"/>
              <a:gd name="T12" fmla="*/ 11 w 89"/>
              <a:gd name="T13" fmla="*/ 97 h 113"/>
              <a:gd name="T14" fmla="*/ 13 w 89"/>
              <a:gd name="T15" fmla="*/ 87 h 113"/>
              <a:gd name="T16" fmla="*/ 20 w 89"/>
              <a:gd name="T17" fmla="*/ 80 h 113"/>
              <a:gd name="T18" fmla="*/ 26 w 89"/>
              <a:gd name="T19" fmla="*/ 0 h 113"/>
              <a:gd name="T20" fmla="*/ 18 w 89"/>
              <a:gd name="T21" fmla="*/ 35 h 113"/>
              <a:gd name="T22" fmla="*/ 54 w 89"/>
              <a:gd name="T23" fmla="*/ 98 h 113"/>
              <a:gd name="T24" fmla="*/ 55 w 89"/>
              <a:gd name="T25" fmla="*/ 99 h 113"/>
              <a:gd name="T26" fmla="*/ 55 w 89"/>
              <a:gd name="T27" fmla="*/ 100 h 113"/>
              <a:gd name="T28" fmla="*/ 56 w 89"/>
              <a:gd name="T29" fmla="*/ 100 h 113"/>
              <a:gd name="T30" fmla="*/ 65 w 89"/>
              <a:gd name="T31" fmla="*/ 109 h 113"/>
              <a:gd name="T32" fmla="*/ 81 w 89"/>
              <a:gd name="T33" fmla="*/ 110 h 113"/>
              <a:gd name="T34" fmla="*/ 89 w 89"/>
              <a:gd name="T35" fmla="*/ 97 h 113"/>
              <a:gd name="T36" fmla="*/ 85 w 89"/>
              <a:gd name="T37" fmla="*/ 81 h 113"/>
              <a:gd name="T38" fmla="*/ 74 w 89"/>
              <a:gd name="T39" fmla="*/ 69 h 113"/>
              <a:gd name="T40" fmla="*/ 59 w 89"/>
              <a:gd name="T41" fmla="*/ 69 h 113"/>
              <a:gd name="T42" fmla="*/ 53 w 89"/>
              <a:gd name="T43" fmla="*/ 74 h 113"/>
              <a:gd name="T44" fmla="*/ 48 w 89"/>
              <a:gd name="T45" fmla="*/ 63 h 113"/>
              <a:gd name="T46" fmla="*/ 52 w 89"/>
              <a:gd name="T47" fmla="*/ 50 h 113"/>
              <a:gd name="T48" fmla="*/ 26 w 89"/>
              <a:gd name="T49" fmla="*/ 0 h 113"/>
              <a:gd name="T50" fmla="*/ 41 w 89"/>
              <a:gd name="T51" fmla="*/ 51 h 113"/>
              <a:gd name="T52" fmla="*/ 46 w 89"/>
              <a:gd name="T53" fmla="*/ 55 h 113"/>
              <a:gd name="T54" fmla="*/ 41 w 89"/>
              <a:gd name="T55" fmla="*/ 59 h 113"/>
              <a:gd name="T56" fmla="*/ 37 w 89"/>
              <a:gd name="T57" fmla="*/ 55 h 113"/>
              <a:gd name="T58" fmla="*/ 41 w 89"/>
              <a:gd name="T59" fmla="*/ 51 h 113"/>
              <a:gd name="T60" fmla="*/ 69 w 89"/>
              <a:gd name="T61" fmla="*/ 79 h 113"/>
              <a:gd name="T62" fmla="*/ 76 w 89"/>
              <a:gd name="T63" fmla="*/ 86 h 113"/>
              <a:gd name="T64" fmla="*/ 78 w 89"/>
              <a:gd name="T65" fmla="*/ 96 h 113"/>
              <a:gd name="T66" fmla="*/ 76 w 89"/>
              <a:gd name="T67" fmla="*/ 100 h 113"/>
              <a:gd name="T68" fmla="*/ 70 w 89"/>
              <a:gd name="T69" fmla="*/ 100 h 113"/>
              <a:gd name="T70" fmla="*/ 63 w 89"/>
              <a:gd name="T71" fmla="*/ 93 h 113"/>
              <a:gd name="T72" fmla="*/ 61 w 89"/>
              <a:gd name="T73" fmla="*/ 83 h 113"/>
              <a:gd name="T74" fmla="*/ 64 w 89"/>
              <a:gd name="T75" fmla="*/ 78 h 113"/>
              <a:gd name="T76" fmla="*/ 69 w 89"/>
              <a:gd name="T77" fmla="*/ 79 h 113"/>
              <a:gd name="T78" fmla="*/ 66 w 89"/>
              <a:gd name="T79" fmla="*/ 0 h 113"/>
              <a:gd name="T80" fmla="*/ 75 w 89"/>
              <a:gd name="T81" fmla="*/ 34 h 113"/>
              <a:gd name="T82" fmla="*/ 57 w 89"/>
              <a:gd name="T83" fmla="*/ 65 h 113"/>
              <a:gd name="T84" fmla="*/ 56 w 89"/>
              <a:gd name="T85" fmla="*/ 65 h 113"/>
              <a:gd name="T86" fmla="*/ 55 w 89"/>
              <a:gd name="T87" fmla="*/ 63 h 113"/>
              <a:gd name="T88" fmla="*/ 59 w 89"/>
              <a:gd name="T89" fmla="*/ 52 h 113"/>
              <a:gd name="T90" fmla="*/ 60 w 89"/>
              <a:gd name="T91" fmla="*/ 50 h 113"/>
              <a:gd name="T92" fmla="*/ 59 w 89"/>
              <a:gd name="T93" fmla="*/ 48 h 113"/>
              <a:gd name="T94" fmla="*/ 50 w 89"/>
              <a:gd name="T95" fmla="*/ 30 h 113"/>
              <a:gd name="T96" fmla="*/ 66 w 89"/>
              <a:gd name="T97" fmla="*/ 0 h 113"/>
              <a:gd name="T98" fmla="*/ 31 w 89"/>
              <a:gd name="T99" fmla="*/ 70 h 113"/>
              <a:gd name="T100" fmla="*/ 31 w 89"/>
              <a:gd name="T101" fmla="*/ 70 h 113"/>
              <a:gd name="T102" fmla="*/ 15 w 89"/>
              <a:gd name="T103" fmla="*/ 70 h 113"/>
              <a:gd name="T104" fmla="*/ 4 w 89"/>
              <a:gd name="T105" fmla="*/ 82 h 113"/>
              <a:gd name="T106" fmla="*/ 1 w 89"/>
              <a:gd name="T107" fmla="*/ 98 h 113"/>
              <a:gd name="T108" fmla="*/ 9 w 89"/>
              <a:gd name="T109" fmla="*/ 111 h 113"/>
              <a:gd name="T110" fmla="*/ 24 w 89"/>
              <a:gd name="T111" fmla="*/ 110 h 113"/>
              <a:gd name="T112" fmla="*/ 34 w 89"/>
              <a:gd name="T113" fmla="*/ 101 h 113"/>
              <a:gd name="T114" fmla="*/ 34 w 89"/>
              <a:gd name="T115" fmla="*/ 101 h 113"/>
              <a:gd name="T116" fmla="*/ 34 w 89"/>
              <a:gd name="T117" fmla="*/ 100 h 113"/>
              <a:gd name="T118" fmla="*/ 35 w 89"/>
              <a:gd name="T119" fmla="*/ 99 h 113"/>
              <a:gd name="T120" fmla="*/ 41 w 89"/>
              <a:gd name="T121" fmla="*/ 88 h 113"/>
              <a:gd name="T122" fmla="*/ 31 w 89"/>
              <a:gd name="T123" fmla="*/ 7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" h="113">
                <a:moveTo>
                  <a:pt x="20" y="80"/>
                </a:moveTo>
                <a:cubicBezTo>
                  <a:pt x="22" y="79"/>
                  <a:pt x="24" y="78"/>
                  <a:pt x="26" y="79"/>
                </a:cubicBezTo>
                <a:cubicBezTo>
                  <a:pt x="27" y="80"/>
                  <a:pt x="28" y="82"/>
                  <a:pt x="28" y="84"/>
                </a:cubicBezTo>
                <a:cubicBezTo>
                  <a:pt x="28" y="87"/>
                  <a:pt x="28" y="90"/>
                  <a:pt x="26" y="94"/>
                </a:cubicBezTo>
                <a:cubicBezTo>
                  <a:pt x="24" y="97"/>
                  <a:pt x="22" y="100"/>
                  <a:pt x="19" y="101"/>
                </a:cubicBezTo>
                <a:cubicBezTo>
                  <a:pt x="17" y="102"/>
                  <a:pt x="15" y="102"/>
                  <a:pt x="14" y="101"/>
                </a:cubicBezTo>
                <a:cubicBezTo>
                  <a:pt x="12" y="101"/>
                  <a:pt x="11" y="99"/>
                  <a:pt x="11" y="97"/>
                </a:cubicBezTo>
                <a:cubicBezTo>
                  <a:pt x="11" y="94"/>
                  <a:pt x="12" y="90"/>
                  <a:pt x="13" y="87"/>
                </a:cubicBezTo>
                <a:cubicBezTo>
                  <a:pt x="15" y="84"/>
                  <a:pt x="18" y="81"/>
                  <a:pt x="20" y="80"/>
                </a:cubicBezTo>
                <a:close/>
                <a:moveTo>
                  <a:pt x="26" y="0"/>
                </a:moveTo>
                <a:cubicBezTo>
                  <a:pt x="18" y="7"/>
                  <a:pt x="11" y="18"/>
                  <a:pt x="18" y="35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5" y="99"/>
                  <a:pt x="55" y="99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8" y="104"/>
                  <a:pt x="62" y="107"/>
                  <a:pt x="65" y="109"/>
                </a:cubicBezTo>
                <a:cubicBezTo>
                  <a:pt x="71" y="112"/>
                  <a:pt x="76" y="112"/>
                  <a:pt x="81" y="110"/>
                </a:cubicBezTo>
                <a:cubicBezTo>
                  <a:pt x="85" y="107"/>
                  <a:pt x="88" y="102"/>
                  <a:pt x="89" y="97"/>
                </a:cubicBezTo>
                <a:cubicBezTo>
                  <a:pt x="89" y="92"/>
                  <a:pt x="88" y="86"/>
                  <a:pt x="85" y="81"/>
                </a:cubicBezTo>
                <a:cubicBezTo>
                  <a:pt x="82" y="75"/>
                  <a:pt x="78" y="71"/>
                  <a:pt x="74" y="69"/>
                </a:cubicBezTo>
                <a:cubicBezTo>
                  <a:pt x="69" y="67"/>
                  <a:pt x="63" y="66"/>
                  <a:pt x="59" y="69"/>
                </a:cubicBezTo>
                <a:cubicBezTo>
                  <a:pt x="56" y="70"/>
                  <a:pt x="55" y="72"/>
                  <a:pt x="53" y="74"/>
                </a:cubicBezTo>
                <a:cubicBezTo>
                  <a:pt x="51" y="70"/>
                  <a:pt x="49" y="66"/>
                  <a:pt x="48" y="63"/>
                </a:cubicBezTo>
                <a:cubicBezTo>
                  <a:pt x="50" y="58"/>
                  <a:pt x="50" y="55"/>
                  <a:pt x="52" y="50"/>
                </a:cubicBezTo>
                <a:cubicBezTo>
                  <a:pt x="44" y="33"/>
                  <a:pt x="35" y="17"/>
                  <a:pt x="26" y="0"/>
                </a:cubicBezTo>
                <a:close/>
                <a:moveTo>
                  <a:pt x="41" y="51"/>
                </a:moveTo>
                <a:cubicBezTo>
                  <a:pt x="44" y="51"/>
                  <a:pt x="46" y="52"/>
                  <a:pt x="46" y="55"/>
                </a:cubicBezTo>
                <a:cubicBezTo>
                  <a:pt x="46" y="57"/>
                  <a:pt x="44" y="59"/>
                  <a:pt x="41" y="59"/>
                </a:cubicBezTo>
                <a:cubicBezTo>
                  <a:pt x="39" y="59"/>
                  <a:pt x="37" y="57"/>
                  <a:pt x="37" y="55"/>
                </a:cubicBezTo>
                <a:cubicBezTo>
                  <a:pt x="37" y="52"/>
                  <a:pt x="39" y="51"/>
                  <a:pt x="41" y="51"/>
                </a:cubicBezTo>
                <a:close/>
                <a:moveTo>
                  <a:pt x="69" y="79"/>
                </a:moveTo>
                <a:cubicBezTo>
                  <a:pt x="72" y="80"/>
                  <a:pt x="74" y="82"/>
                  <a:pt x="76" y="86"/>
                </a:cubicBezTo>
                <a:cubicBezTo>
                  <a:pt x="78" y="89"/>
                  <a:pt x="78" y="93"/>
                  <a:pt x="78" y="96"/>
                </a:cubicBezTo>
                <a:cubicBezTo>
                  <a:pt x="78" y="98"/>
                  <a:pt x="77" y="100"/>
                  <a:pt x="76" y="100"/>
                </a:cubicBezTo>
                <a:cubicBezTo>
                  <a:pt x="74" y="101"/>
                  <a:pt x="72" y="101"/>
                  <a:pt x="70" y="100"/>
                </a:cubicBezTo>
                <a:cubicBezTo>
                  <a:pt x="68" y="98"/>
                  <a:pt x="65" y="96"/>
                  <a:pt x="63" y="93"/>
                </a:cubicBezTo>
                <a:cubicBezTo>
                  <a:pt x="62" y="89"/>
                  <a:pt x="61" y="86"/>
                  <a:pt x="61" y="83"/>
                </a:cubicBezTo>
                <a:cubicBezTo>
                  <a:pt x="61" y="81"/>
                  <a:pt x="62" y="79"/>
                  <a:pt x="64" y="78"/>
                </a:cubicBezTo>
                <a:cubicBezTo>
                  <a:pt x="65" y="77"/>
                  <a:pt x="67" y="78"/>
                  <a:pt x="69" y="79"/>
                </a:cubicBezTo>
                <a:close/>
                <a:moveTo>
                  <a:pt x="66" y="0"/>
                </a:moveTo>
                <a:cubicBezTo>
                  <a:pt x="74" y="7"/>
                  <a:pt x="81" y="18"/>
                  <a:pt x="75" y="34"/>
                </a:cubicBezTo>
                <a:cubicBezTo>
                  <a:pt x="57" y="65"/>
                  <a:pt x="57" y="65"/>
                  <a:pt x="57" y="65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5"/>
                  <a:pt x="56" y="64"/>
                  <a:pt x="55" y="63"/>
                </a:cubicBezTo>
                <a:cubicBezTo>
                  <a:pt x="57" y="59"/>
                  <a:pt x="58" y="56"/>
                  <a:pt x="59" y="52"/>
                </a:cubicBezTo>
                <a:cubicBezTo>
                  <a:pt x="60" y="50"/>
                  <a:pt x="60" y="50"/>
                  <a:pt x="60" y="50"/>
                </a:cubicBezTo>
                <a:cubicBezTo>
                  <a:pt x="59" y="48"/>
                  <a:pt x="59" y="48"/>
                  <a:pt x="59" y="48"/>
                </a:cubicBezTo>
                <a:cubicBezTo>
                  <a:pt x="50" y="30"/>
                  <a:pt x="50" y="30"/>
                  <a:pt x="50" y="30"/>
                </a:cubicBezTo>
                <a:cubicBezTo>
                  <a:pt x="66" y="0"/>
                  <a:pt x="66" y="0"/>
                  <a:pt x="66" y="0"/>
                </a:cubicBezTo>
                <a:close/>
                <a:moveTo>
                  <a:pt x="31" y="70"/>
                </a:moveTo>
                <a:cubicBezTo>
                  <a:pt x="31" y="70"/>
                  <a:pt x="31" y="70"/>
                  <a:pt x="31" y="70"/>
                </a:cubicBezTo>
                <a:cubicBezTo>
                  <a:pt x="26" y="67"/>
                  <a:pt x="21" y="68"/>
                  <a:pt x="15" y="70"/>
                </a:cubicBezTo>
                <a:cubicBezTo>
                  <a:pt x="11" y="72"/>
                  <a:pt x="7" y="77"/>
                  <a:pt x="4" y="82"/>
                </a:cubicBezTo>
                <a:cubicBezTo>
                  <a:pt x="1" y="87"/>
                  <a:pt x="0" y="93"/>
                  <a:pt x="1" y="98"/>
                </a:cubicBezTo>
                <a:cubicBezTo>
                  <a:pt x="1" y="104"/>
                  <a:pt x="4" y="108"/>
                  <a:pt x="9" y="111"/>
                </a:cubicBezTo>
                <a:cubicBezTo>
                  <a:pt x="13" y="113"/>
                  <a:pt x="19" y="113"/>
                  <a:pt x="24" y="110"/>
                </a:cubicBezTo>
                <a:cubicBezTo>
                  <a:pt x="28" y="109"/>
                  <a:pt x="31" y="105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5" y="100"/>
                  <a:pt x="35" y="99"/>
                  <a:pt x="35" y="99"/>
                </a:cubicBezTo>
                <a:cubicBezTo>
                  <a:pt x="41" y="88"/>
                  <a:pt x="41" y="88"/>
                  <a:pt x="41" y="88"/>
                </a:cubicBezTo>
                <a:lnTo>
                  <a:pt x="31" y="7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3" name="Freeform 102"/>
          <p:cNvSpPr/>
          <p:nvPr/>
        </p:nvSpPr>
        <p:spPr bwMode="auto">
          <a:xfrm>
            <a:off x="3135644" y="5577862"/>
            <a:ext cx="317500" cy="509588"/>
          </a:xfrm>
          <a:custGeom>
            <a:avLst/>
            <a:gdLst>
              <a:gd name="T0" fmla="*/ 23 w 75"/>
              <a:gd name="T1" fmla="*/ 0 h 120"/>
              <a:gd name="T2" fmla="*/ 33 w 75"/>
              <a:gd name="T3" fmla="*/ 0 h 120"/>
              <a:gd name="T4" fmla="*/ 33 w 75"/>
              <a:gd name="T5" fmla="*/ 31 h 120"/>
              <a:gd name="T6" fmla="*/ 25 w 75"/>
              <a:gd name="T7" fmla="*/ 42 h 120"/>
              <a:gd name="T8" fmla="*/ 36 w 75"/>
              <a:gd name="T9" fmla="*/ 53 h 120"/>
              <a:gd name="T10" fmla="*/ 47 w 75"/>
              <a:gd name="T11" fmla="*/ 42 h 120"/>
              <a:gd name="T12" fmla="*/ 40 w 75"/>
              <a:gd name="T13" fmla="*/ 31 h 120"/>
              <a:gd name="T14" fmla="*/ 40 w 75"/>
              <a:gd name="T15" fmla="*/ 0 h 120"/>
              <a:gd name="T16" fmla="*/ 50 w 75"/>
              <a:gd name="T17" fmla="*/ 0 h 120"/>
              <a:gd name="T18" fmla="*/ 74 w 75"/>
              <a:gd name="T19" fmla="*/ 43 h 120"/>
              <a:gd name="T20" fmla="*/ 62 w 75"/>
              <a:gd name="T21" fmla="*/ 72 h 120"/>
              <a:gd name="T22" fmla="*/ 75 w 75"/>
              <a:gd name="T23" fmla="*/ 72 h 120"/>
              <a:gd name="T24" fmla="*/ 75 w 75"/>
              <a:gd name="T25" fmla="*/ 87 h 120"/>
              <a:gd name="T26" fmla="*/ 66 w 75"/>
              <a:gd name="T27" fmla="*/ 87 h 120"/>
              <a:gd name="T28" fmla="*/ 66 w 75"/>
              <a:gd name="T29" fmla="*/ 120 h 120"/>
              <a:gd name="T30" fmla="*/ 31 w 75"/>
              <a:gd name="T31" fmla="*/ 120 h 120"/>
              <a:gd name="T32" fmla="*/ 31 w 75"/>
              <a:gd name="T33" fmla="*/ 88 h 120"/>
              <a:gd name="T34" fmla="*/ 19 w 75"/>
              <a:gd name="T35" fmla="*/ 88 h 120"/>
              <a:gd name="T36" fmla="*/ 19 w 75"/>
              <a:gd name="T37" fmla="*/ 120 h 120"/>
              <a:gd name="T38" fmla="*/ 8 w 75"/>
              <a:gd name="T39" fmla="*/ 120 h 120"/>
              <a:gd name="T40" fmla="*/ 8 w 75"/>
              <a:gd name="T41" fmla="*/ 87 h 120"/>
              <a:gd name="T42" fmla="*/ 1 w 75"/>
              <a:gd name="T43" fmla="*/ 87 h 120"/>
              <a:gd name="T44" fmla="*/ 1 w 75"/>
              <a:gd name="T45" fmla="*/ 72 h 120"/>
              <a:gd name="T46" fmla="*/ 12 w 75"/>
              <a:gd name="T47" fmla="*/ 72 h 120"/>
              <a:gd name="T48" fmla="*/ 0 w 75"/>
              <a:gd name="T49" fmla="*/ 43 h 120"/>
              <a:gd name="T50" fmla="*/ 23 w 75"/>
              <a:gd name="T51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" h="120">
                <a:moveTo>
                  <a:pt x="23" y="0"/>
                </a:moveTo>
                <a:cubicBezTo>
                  <a:pt x="33" y="0"/>
                  <a:pt x="33" y="0"/>
                  <a:pt x="33" y="0"/>
                </a:cubicBezTo>
                <a:cubicBezTo>
                  <a:pt x="33" y="31"/>
                  <a:pt x="33" y="31"/>
                  <a:pt x="33" y="31"/>
                </a:cubicBezTo>
                <a:cubicBezTo>
                  <a:pt x="29" y="33"/>
                  <a:pt x="25" y="37"/>
                  <a:pt x="25" y="42"/>
                </a:cubicBezTo>
                <a:cubicBezTo>
                  <a:pt x="25" y="48"/>
                  <a:pt x="30" y="53"/>
                  <a:pt x="36" y="53"/>
                </a:cubicBezTo>
                <a:cubicBezTo>
                  <a:pt x="42" y="53"/>
                  <a:pt x="47" y="48"/>
                  <a:pt x="47" y="42"/>
                </a:cubicBezTo>
                <a:cubicBezTo>
                  <a:pt x="47" y="37"/>
                  <a:pt x="44" y="33"/>
                  <a:pt x="40" y="31"/>
                </a:cubicBezTo>
                <a:cubicBezTo>
                  <a:pt x="40" y="0"/>
                  <a:pt x="40" y="0"/>
                  <a:pt x="4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8" y="14"/>
                  <a:pt x="66" y="29"/>
                  <a:pt x="74" y="43"/>
                </a:cubicBezTo>
                <a:cubicBezTo>
                  <a:pt x="68" y="52"/>
                  <a:pt x="64" y="62"/>
                  <a:pt x="62" y="72"/>
                </a:cubicBezTo>
                <a:cubicBezTo>
                  <a:pt x="75" y="72"/>
                  <a:pt x="75" y="72"/>
                  <a:pt x="75" y="72"/>
                </a:cubicBezTo>
                <a:cubicBezTo>
                  <a:pt x="75" y="87"/>
                  <a:pt x="75" y="87"/>
                  <a:pt x="75" y="87"/>
                </a:cubicBezTo>
                <a:cubicBezTo>
                  <a:pt x="66" y="87"/>
                  <a:pt x="66" y="87"/>
                  <a:pt x="66" y="87"/>
                </a:cubicBezTo>
                <a:cubicBezTo>
                  <a:pt x="66" y="120"/>
                  <a:pt x="66" y="120"/>
                  <a:pt x="66" y="120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1" y="88"/>
                  <a:pt x="31" y="88"/>
                  <a:pt x="31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120"/>
                  <a:pt x="19" y="120"/>
                  <a:pt x="19" y="120"/>
                </a:cubicBezTo>
                <a:cubicBezTo>
                  <a:pt x="8" y="120"/>
                  <a:pt x="8" y="120"/>
                  <a:pt x="8" y="120"/>
                </a:cubicBezTo>
                <a:cubicBezTo>
                  <a:pt x="8" y="87"/>
                  <a:pt x="8" y="87"/>
                  <a:pt x="8" y="87"/>
                </a:cubicBezTo>
                <a:cubicBezTo>
                  <a:pt x="1" y="87"/>
                  <a:pt x="1" y="87"/>
                  <a:pt x="1" y="87"/>
                </a:cubicBezTo>
                <a:cubicBezTo>
                  <a:pt x="1" y="72"/>
                  <a:pt x="1" y="72"/>
                  <a:pt x="1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0" y="62"/>
                  <a:pt x="6" y="52"/>
                  <a:pt x="0" y="43"/>
                </a:cubicBezTo>
                <a:cubicBezTo>
                  <a:pt x="8" y="29"/>
                  <a:pt x="15" y="14"/>
                  <a:pt x="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5" name="Freeform 104"/>
          <p:cNvSpPr>
            <a:spLocks noEditPoints="1"/>
          </p:cNvSpPr>
          <p:nvPr/>
        </p:nvSpPr>
        <p:spPr bwMode="auto">
          <a:xfrm>
            <a:off x="633744" y="4751569"/>
            <a:ext cx="347663" cy="530225"/>
          </a:xfrm>
          <a:custGeom>
            <a:avLst/>
            <a:gdLst>
              <a:gd name="T0" fmla="*/ 18 w 82"/>
              <a:gd name="T1" fmla="*/ 29 h 125"/>
              <a:gd name="T2" fmla="*/ 26 w 82"/>
              <a:gd name="T3" fmla="*/ 27 h 125"/>
              <a:gd name="T4" fmla="*/ 26 w 82"/>
              <a:gd name="T5" fmla="*/ 19 h 125"/>
              <a:gd name="T6" fmla="*/ 30 w 82"/>
              <a:gd name="T7" fmla="*/ 19 h 125"/>
              <a:gd name="T8" fmla="*/ 32 w 82"/>
              <a:gd name="T9" fmla="*/ 0 h 125"/>
              <a:gd name="T10" fmla="*/ 50 w 82"/>
              <a:gd name="T11" fmla="*/ 0 h 125"/>
              <a:gd name="T12" fmla="*/ 52 w 82"/>
              <a:gd name="T13" fmla="*/ 19 h 125"/>
              <a:gd name="T14" fmla="*/ 56 w 82"/>
              <a:gd name="T15" fmla="*/ 19 h 125"/>
              <a:gd name="T16" fmla="*/ 56 w 82"/>
              <a:gd name="T17" fmla="*/ 27 h 125"/>
              <a:gd name="T18" fmla="*/ 65 w 82"/>
              <a:gd name="T19" fmla="*/ 29 h 125"/>
              <a:gd name="T20" fmla="*/ 66 w 82"/>
              <a:gd name="T21" fmla="*/ 41 h 125"/>
              <a:gd name="T22" fmla="*/ 32 w 82"/>
              <a:gd name="T23" fmla="*/ 41 h 125"/>
              <a:gd name="T24" fmla="*/ 32 w 82"/>
              <a:gd name="T25" fmla="*/ 59 h 125"/>
              <a:gd name="T26" fmla="*/ 68 w 82"/>
              <a:gd name="T27" fmla="*/ 59 h 125"/>
              <a:gd name="T28" fmla="*/ 73 w 82"/>
              <a:gd name="T29" fmla="*/ 113 h 125"/>
              <a:gd name="T30" fmla="*/ 82 w 82"/>
              <a:gd name="T31" fmla="*/ 113 h 125"/>
              <a:gd name="T32" fmla="*/ 82 w 82"/>
              <a:gd name="T33" fmla="*/ 125 h 125"/>
              <a:gd name="T34" fmla="*/ 0 w 82"/>
              <a:gd name="T35" fmla="*/ 125 h 125"/>
              <a:gd name="T36" fmla="*/ 0 w 82"/>
              <a:gd name="T37" fmla="*/ 113 h 125"/>
              <a:gd name="T38" fmla="*/ 8 w 82"/>
              <a:gd name="T39" fmla="*/ 113 h 125"/>
              <a:gd name="T40" fmla="*/ 18 w 82"/>
              <a:gd name="T41" fmla="*/ 29 h 125"/>
              <a:gd name="T42" fmla="*/ 64 w 82"/>
              <a:gd name="T43" fmla="*/ 113 h 125"/>
              <a:gd name="T44" fmla="*/ 18 w 82"/>
              <a:gd name="T45" fmla="*/ 113 h 125"/>
              <a:gd name="T46" fmla="*/ 64 w 82"/>
              <a:gd name="T47" fmla="*/ 11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2" h="125">
                <a:moveTo>
                  <a:pt x="18" y="29"/>
                </a:moveTo>
                <a:cubicBezTo>
                  <a:pt x="20" y="28"/>
                  <a:pt x="23" y="27"/>
                  <a:pt x="26" y="27"/>
                </a:cubicBezTo>
                <a:cubicBezTo>
                  <a:pt x="26" y="19"/>
                  <a:pt x="26" y="19"/>
                  <a:pt x="26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2" y="0"/>
                  <a:pt x="32" y="0"/>
                  <a:pt x="32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19"/>
                  <a:pt x="52" y="19"/>
                  <a:pt x="52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7"/>
                  <a:pt x="56" y="27"/>
                  <a:pt x="56" y="27"/>
                </a:cubicBezTo>
                <a:cubicBezTo>
                  <a:pt x="59" y="27"/>
                  <a:pt x="62" y="28"/>
                  <a:pt x="65" y="29"/>
                </a:cubicBezTo>
                <a:cubicBezTo>
                  <a:pt x="66" y="41"/>
                  <a:pt x="66" y="41"/>
                  <a:pt x="6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59"/>
                  <a:pt x="32" y="59"/>
                  <a:pt x="32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73" y="113"/>
                  <a:pt x="73" y="113"/>
                  <a:pt x="73" y="113"/>
                </a:cubicBezTo>
                <a:cubicBezTo>
                  <a:pt x="82" y="113"/>
                  <a:pt x="82" y="113"/>
                  <a:pt x="82" y="113"/>
                </a:cubicBezTo>
                <a:cubicBezTo>
                  <a:pt x="82" y="125"/>
                  <a:pt x="82" y="125"/>
                  <a:pt x="82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3"/>
                  <a:pt x="0" y="113"/>
                  <a:pt x="0" y="113"/>
                </a:cubicBezTo>
                <a:cubicBezTo>
                  <a:pt x="8" y="113"/>
                  <a:pt x="8" y="113"/>
                  <a:pt x="8" y="113"/>
                </a:cubicBezTo>
                <a:cubicBezTo>
                  <a:pt x="18" y="29"/>
                  <a:pt x="18" y="29"/>
                  <a:pt x="18" y="29"/>
                </a:cubicBezTo>
                <a:close/>
                <a:moveTo>
                  <a:pt x="64" y="113"/>
                </a:moveTo>
                <a:cubicBezTo>
                  <a:pt x="55" y="96"/>
                  <a:pt x="27" y="95"/>
                  <a:pt x="18" y="113"/>
                </a:cubicBezTo>
                <a:lnTo>
                  <a:pt x="64" y="11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6" name="Freeform 149"/>
          <p:cNvSpPr>
            <a:spLocks noEditPoints="1"/>
          </p:cNvSpPr>
          <p:nvPr/>
        </p:nvSpPr>
        <p:spPr bwMode="auto">
          <a:xfrm>
            <a:off x="6957882" y="4810306"/>
            <a:ext cx="576262" cy="412750"/>
          </a:xfrm>
          <a:custGeom>
            <a:avLst/>
            <a:gdLst>
              <a:gd name="T0" fmla="*/ 21 w 136"/>
              <a:gd name="T1" fmla="*/ 53 h 97"/>
              <a:gd name="T2" fmla="*/ 41 w 136"/>
              <a:gd name="T3" fmla="*/ 48 h 97"/>
              <a:gd name="T4" fmla="*/ 28 w 136"/>
              <a:gd name="T5" fmla="*/ 37 h 97"/>
              <a:gd name="T6" fmla="*/ 28 w 136"/>
              <a:gd name="T7" fmla="*/ 12 h 97"/>
              <a:gd name="T8" fmla="*/ 77 w 136"/>
              <a:gd name="T9" fmla="*/ 2 h 97"/>
              <a:gd name="T10" fmla="*/ 127 w 136"/>
              <a:gd name="T11" fmla="*/ 34 h 97"/>
              <a:gd name="T12" fmla="*/ 83 w 136"/>
              <a:gd name="T13" fmla="*/ 90 h 97"/>
              <a:gd name="T14" fmla="*/ 11 w 136"/>
              <a:gd name="T15" fmla="*/ 69 h 97"/>
              <a:gd name="T16" fmla="*/ 21 w 136"/>
              <a:gd name="T17" fmla="*/ 53 h 97"/>
              <a:gd name="T18" fmla="*/ 34 w 136"/>
              <a:gd name="T19" fmla="*/ 26 h 97"/>
              <a:gd name="T20" fmla="*/ 52 w 136"/>
              <a:gd name="T21" fmla="*/ 34 h 97"/>
              <a:gd name="T22" fmla="*/ 67 w 136"/>
              <a:gd name="T23" fmla="*/ 23 h 97"/>
              <a:gd name="T24" fmla="*/ 34 w 136"/>
              <a:gd name="T25" fmla="*/ 26 h 97"/>
              <a:gd name="T26" fmla="*/ 35 w 136"/>
              <a:gd name="T27" fmla="*/ 61 h 97"/>
              <a:gd name="T28" fmla="*/ 24 w 136"/>
              <a:gd name="T29" fmla="*/ 67 h 97"/>
              <a:gd name="T30" fmla="*/ 35 w 136"/>
              <a:gd name="T31" fmla="*/ 72 h 97"/>
              <a:gd name="T32" fmla="*/ 45 w 136"/>
              <a:gd name="T33" fmla="*/ 67 h 97"/>
              <a:gd name="T34" fmla="*/ 35 w 136"/>
              <a:gd name="T35" fmla="*/ 61 h 97"/>
              <a:gd name="T36" fmla="*/ 109 w 136"/>
              <a:gd name="T37" fmla="*/ 33 h 97"/>
              <a:gd name="T38" fmla="*/ 99 w 136"/>
              <a:gd name="T39" fmla="*/ 39 h 97"/>
              <a:gd name="T40" fmla="*/ 109 w 136"/>
              <a:gd name="T41" fmla="*/ 44 h 97"/>
              <a:gd name="T42" fmla="*/ 120 w 136"/>
              <a:gd name="T43" fmla="*/ 39 h 97"/>
              <a:gd name="T44" fmla="*/ 109 w 136"/>
              <a:gd name="T45" fmla="*/ 33 h 97"/>
              <a:gd name="T46" fmla="*/ 107 w 136"/>
              <a:gd name="T47" fmla="*/ 50 h 97"/>
              <a:gd name="T48" fmla="*/ 97 w 136"/>
              <a:gd name="T49" fmla="*/ 56 h 97"/>
              <a:gd name="T50" fmla="*/ 107 w 136"/>
              <a:gd name="T51" fmla="*/ 61 h 97"/>
              <a:gd name="T52" fmla="*/ 118 w 136"/>
              <a:gd name="T53" fmla="*/ 56 h 97"/>
              <a:gd name="T54" fmla="*/ 107 w 136"/>
              <a:gd name="T55" fmla="*/ 50 h 97"/>
              <a:gd name="T56" fmla="*/ 90 w 136"/>
              <a:gd name="T57" fmla="*/ 64 h 97"/>
              <a:gd name="T58" fmla="*/ 79 w 136"/>
              <a:gd name="T59" fmla="*/ 70 h 97"/>
              <a:gd name="T60" fmla="*/ 90 w 136"/>
              <a:gd name="T61" fmla="*/ 75 h 97"/>
              <a:gd name="T62" fmla="*/ 100 w 136"/>
              <a:gd name="T63" fmla="*/ 70 h 97"/>
              <a:gd name="T64" fmla="*/ 90 w 136"/>
              <a:gd name="T65" fmla="*/ 64 h 97"/>
              <a:gd name="T66" fmla="*/ 61 w 136"/>
              <a:gd name="T67" fmla="*/ 70 h 97"/>
              <a:gd name="T68" fmla="*/ 50 w 136"/>
              <a:gd name="T69" fmla="*/ 76 h 97"/>
              <a:gd name="T70" fmla="*/ 61 w 136"/>
              <a:gd name="T71" fmla="*/ 81 h 97"/>
              <a:gd name="T72" fmla="*/ 71 w 136"/>
              <a:gd name="T73" fmla="*/ 76 h 97"/>
              <a:gd name="T74" fmla="*/ 61 w 136"/>
              <a:gd name="T75" fmla="*/ 7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6" h="97">
                <a:moveTo>
                  <a:pt x="21" y="53"/>
                </a:moveTo>
                <a:cubicBezTo>
                  <a:pt x="32" y="52"/>
                  <a:pt x="43" y="52"/>
                  <a:pt x="41" y="48"/>
                </a:cubicBezTo>
                <a:cubicBezTo>
                  <a:pt x="40" y="45"/>
                  <a:pt x="34" y="41"/>
                  <a:pt x="28" y="37"/>
                </a:cubicBezTo>
                <a:cubicBezTo>
                  <a:pt x="12" y="27"/>
                  <a:pt x="11" y="21"/>
                  <a:pt x="28" y="12"/>
                </a:cubicBezTo>
                <a:cubicBezTo>
                  <a:pt x="42" y="4"/>
                  <a:pt x="61" y="0"/>
                  <a:pt x="77" y="2"/>
                </a:cubicBezTo>
                <a:cubicBezTo>
                  <a:pt x="101" y="4"/>
                  <a:pt x="121" y="16"/>
                  <a:pt x="127" y="34"/>
                </a:cubicBezTo>
                <a:cubicBezTo>
                  <a:pt x="136" y="58"/>
                  <a:pt x="116" y="83"/>
                  <a:pt x="83" y="90"/>
                </a:cubicBezTo>
                <a:cubicBezTo>
                  <a:pt x="54" y="97"/>
                  <a:pt x="24" y="87"/>
                  <a:pt x="11" y="69"/>
                </a:cubicBezTo>
                <a:cubicBezTo>
                  <a:pt x="0" y="55"/>
                  <a:pt x="6" y="53"/>
                  <a:pt x="21" y="53"/>
                </a:cubicBezTo>
                <a:close/>
                <a:moveTo>
                  <a:pt x="34" y="26"/>
                </a:moveTo>
                <a:cubicBezTo>
                  <a:pt x="35" y="31"/>
                  <a:pt x="43" y="35"/>
                  <a:pt x="52" y="34"/>
                </a:cubicBezTo>
                <a:cubicBezTo>
                  <a:pt x="61" y="33"/>
                  <a:pt x="68" y="28"/>
                  <a:pt x="67" y="23"/>
                </a:cubicBezTo>
                <a:cubicBezTo>
                  <a:pt x="66" y="13"/>
                  <a:pt x="32" y="13"/>
                  <a:pt x="34" y="26"/>
                </a:cubicBezTo>
                <a:close/>
                <a:moveTo>
                  <a:pt x="35" y="61"/>
                </a:moveTo>
                <a:cubicBezTo>
                  <a:pt x="29" y="61"/>
                  <a:pt x="24" y="64"/>
                  <a:pt x="24" y="67"/>
                </a:cubicBezTo>
                <a:cubicBezTo>
                  <a:pt x="24" y="70"/>
                  <a:pt x="29" y="72"/>
                  <a:pt x="35" y="72"/>
                </a:cubicBezTo>
                <a:cubicBezTo>
                  <a:pt x="40" y="72"/>
                  <a:pt x="45" y="70"/>
                  <a:pt x="45" y="67"/>
                </a:cubicBezTo>
                <a:cubicBezTo>
                  <a:pt x="45" y="64"/>
                  <a:pt x="40" y="61"/>
                  <a:pt x="35" y="61"/>
                </a:cubicBezTo>
                <a:close/>
                <a:moveTo>
                  <a:pt x="109" y="33"/>
                </a:moveTo>
                <a:cubicBezTo>
                  <a:pt x="104" y="33"/>
                  <a:pt x="99" y="36"/>
                  <a:pt x="99" y="39"/>
                </a:cubicBezTo>
                <a:cubicBezTo>
                  <a:pt x="99" y="42"/>
                  <a:pt x="104" y="44"/>
                  <a:pt x="109" y="44"/>
                </a:cubicBezTo>
                <a:cubicBezTo>
                  <a:pt x="115" y="44"/>
                  <a:pt x="120" y="42"/>
                  <a:pt x="120" y="39"/>
                </a:cubicBezTo>
                <a:cubicBezTo>
                  <a:pt x="120" y="36"/>
                  <a:pt x="115" y="33"/>
                  <a:pt x="109" y="33"/>
                </a:cubicBezTo>
                <a:close/>
                <a:moveTo>
                  <a:pt x="107" y="50"/>
                </a:moveTo>
                <a:cubicBezTo>
                  <a:pt x="102" y="50"/>
                  <a:pt x="97" y="53"/>
                  <a:pt x="97" y="56"/>
                </a:cubicBezTo>
                <a:cubicBezTo>
                  <a:pt x="97" y="59"/>
                  <a:pt x="102" y="61"/>
                  <a:pt x="107" y="61"/>
                </a:cubicBezTo>
                <a:cubicBezTo>
                  <a:pt x="113" y="61"/>
                  <a:pt x="118" y="59"/>
                  <a:pt x="118" y="56"/>
                </a:cubicBezTo>
                <a:cubicBezTo>
                  <a:pt x="118" y="53"/>
                  <a:pt x="113" y="50"/>
                  <a:pt x="107" y="50"/>
                </a:cubicBezTo>
                <a:close/>
                <a:moveTo>
                  <a:pt x="90" y="64"/>
                </a:moveTo>
                <a:cubicBezTo>
                  <a:pt x="84" y="64"/>
                  <a:pt x="79" y="67"/>
                  <a:pt x="79" y="70"/>
                </a:cubicBezTo>
                <a:cubicBezTo>
                  <a:pt x="79" y="73"/>
                  <a:pt x="84" y="75"/>
                  <a:pt x="90" y="75"/>
                </a:cubicBezTo>
                <a:cubicBezTo>
                  <a:pt x="95" y="75"/>
                  <a:pt x="100" y="73"/>
                  <a:pt x="100" y="70"/>
                </a:cubicBezTo>
                <a:cubicBezTo>
                  <a:pt x="100" y="67"/>
                  <a:pt x="95" y="64"/>
                  <a:pt x="90" y="64"/>
                </a:cubicBezTo>
                <a:close/>
                <a:moveTo>
                  <a:pt x="61" y="70"/>
                </a:moveTo>
                <a:cubicBezTo>
                  <a:pt x="55" y="70"/>
                  <a:pt x="50" y="72"/>
                  <a:pt x="50" y="76"/>
                </a:cubicBezTo>
                <a:cubicBezTo>
                  <a:pt x="50" y="79"/>
                  <a:pt x="55" y="81"/>
                  <a:pt x="61" y="81"/>
                </a:cubicBezTo>
                <a:cubicBezTo>
                  <a:pt x="66" y="81"/>
                  <a:pt x="71" y="79"/>
                  <a:pt x="71" y="76"/>
                </a:cubicBezTo>
                <a:cubicBezTo>
                  <a:pt x="71" y="72"/>
                  <a:pt x="66" y="70"/>
                  <a:pt x="61" y="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7" name="Freeform 150"/>
          <p:cNvSpPr>
            <a:spLocks noEditPoints="1"/>
          </p:cNvSpPr>
          <p:nvPr/>
        </p:nvSpPr>
        <p:spPr bwMode="auto">
          <a:xfrm>
            <a:off x="1362407" y="4742044"/>
            <a:ext cx="496887" cy="549275"/>
          </a:xfrm>
          <a:custGeom>
            <a:avLst/>
            <a:gdLst>
              <a:gd name="T0" fmla="*/ 84 w 117"/>
              <a:gd name="T1" fmla="*/ 38 h 129"/>
              <a:gd name="T2" fmla="*/ 94 w 117"/>
              <a:gd name="T3" fmla="*/ 39 h 129"/>
              <a:gd name="T4" fmla="*/ 99 w 117"/>
              <a:gd name="T5" fmla="*/ 53 h 129"/>
              <a:gd name="T6" fmla="*/ 81 w 117"/>
              <a:gd name="T7" fmla="*/ 85 h 129"/>
              <a:gd name="T8" fmla="*/ 83 w 117"/>
              <a:gd name="T9" fmla="*/ 88 h 129"/>
              <a:gd name="T10" fmla="*/ 96 w 117"/>
              <a:gd name="T11" fmla="*/ 89 h 129"/>
              <a:gd name="T12" fmla="*/ 116 w 117"/>
              <a:gd name="T13" fmla="*/ 117 h 129"/>
              <a:gd name="T14" fmla="*/ 107 w 117"/>
              <a:gd name="T15" fmla="*/ 128 h 129"/>
              <a:gd name="T16" fmla="*/ 81 w 117"/>
              <a:gd name="T17" fmla="*/ 101 h 129"/>
              <a:gd name="T18" fmla="*/ 68 w 117"/>
              <a:gd name="T19" fmla="*/ 100 h 129"/>
              <a:gd name="T20" fmla="*/ 79 w 117"/>
              <a:gd name="T21" fmla="*/ 89 h 129"/>
              <a:gd name="T22" fmla="*/ 76 w 117"/>
              <a:gd name="T23" fmla="*/ 80 h 129"/>
              <a:gd name="T24" fmla="*/ 96 w 117"/>
              <a:gd name="T25" fmla="*/ 46 h 129"/>
              <a:gd name="T26" fmla="*/ 87 w 117"/>
              <a:gd name="T27" fmla="*/ 41 h 129"/>
              <a:gd name="T28" fmla="*/ 90 w 117"/>
              <a:gd name="T29" fmla="*/ 45 h 129"/>
              <a:gd name="T30" fmla="*/ 36 w 117"/>
              <a:gd name="T31" fmla="*/ 96 h 129"/>
              <a:gd name="T32" fmla="*/ 26 w 117"/>
              <a:gd name="T33" fmla="*/ 91 h 129"/>
              <a:gd name="T34" fmla="*/ 20 w 117"/>
              <a:gd name="T35" fmla="*/ 91 h 129"/>
              <a:gd name="T36" fmla="*/ 20 w 117"/>
              <a:gd name="T37" fmla="*/ 84 h 129"/>
              <a:gd name="T38" fmla="*/ 74 w 117"/>
              <a:gd name="T39" fmla="*/ 33 h 129"/>
              <a:gd name="T40" fmla="*/ 19 w 117"/>
              <a:gd name="T41" fmla="*/ 40 h 129"/>
              <a:gd name="T42" fmla="*/ 7 w 117"/>
              <a:gd name="T43" fmla="*/ 43 h 129"/>
              <a:gd name="T44" fmla="*/ 14 w 117"/>
              <a:gd name="T45" fmla="*/ 73 h 129"/>
              <a:gd name="T46" fmla="*/ 35 w 117"/>
              <a:gd name="T47" fmla="*/ 56 h 129"/>
              <a:gd name="T48" fmla="*/ 55 w 117"/>
              <a:gd name="T49" fmla="*/ 40 h 129"/>
              <a:gd name="T50" fmla="*/ 62 w 117"/>
              <a:gd name="T51" fmla="*/ 33 h 129"/>
              <a:gd name="T52" fmla="*/ 54 w 117"/>
              <a:gd name="T53" fmla="*/ 4 h 129"/>
              <a:gd name="T54" fmla="*/ 43 w 117"/>
              <a:gd name="T55" fmla="*/ 3 h 129"/>
              <a:gd name="T56" fmla="*/ 47 w 117"/>
              <a:gd name="T57" fmla="*/ 19 h 129"/>
              <a:gd name="T58" fmla="*/ 43 w 117"/>
              <a:gd name="T59" fmla="*/ 21 h 129"/>
              <a:gd name="T60" fmla="*/ 37 w 117"/>
              <a:gd name="T61" fmla="*/ 18 h 129"/>
              <a:gd name="T62" fmla="*/ 18 w 117"/>
              <a:gd name="T63" fmla="*/ 16 h 129"/>
              <a:gd name="T64" fmla="*/ 19 w 117"/>
              <a:gd name="T65" fmla="*/ 40 h 129"/>
              <a:gd name="T66" fmla="*/ 29 w 117"/>
              <a:gd name="T67" fmla="*/ 79 h 129"/>
              <a:gd name="T68" fmla="*/ 73 w 117"/>
              <a:gd name="T69" fmla="*/ 37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7" h="129">
                <a:moveTo>
                  <a:pt x="80" y="34"/>
                </a:move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9" y="34"/>
                  <a:pt x="90" y="34"/>
                  <a:pt x="94" y="39"/>
                </a:cubicBezTo>
                <a:cubicBezTo>
                  <a:pt x="98" y="44"/>
                  <a:pt x="98" y="44"/>
                  <a:pt x="98" y="44"/>
                </a:cubicBezTo>
                <a:cubicBezTo>
                  <a:pt x="102" y="49"/>
                  <a:pt x="102" y="49"/>
                  <a:pt x="99" y="53"/>
                </a:cubicBezTo>
                <a:cubicBezTo>
                  <a:pt x="79" y="82"/>
                  <a:pt x="79" y="82"/>
                  <a:pt x="79" y="82"/>
                </a:cubicBezTo>
                <a:cubicBezTo>
                  <a:pt x="79" y="83"/>
                  <a:pt x="79" y="84"/>
                  <a:pt x="81" y="85"/>
                </a:cubicBezTo>
                <a:cubicBezTo>
                  <a:pt x="81" y="86"/>
                  <a:pt x="82" y="86"/>
                  <a:pt x="82" y="87"/>
                </a:cubicBezTo>
                <a:cubicBezTo>
                  <a:pt x="83" y="88"/>
                  <a:pt x="83" y="88"/>
                  <a:pt x="83" y="88"/>
                </a:cubicBezTo>
                <a:cubicBezTo>
                  <a:pt x="95" y="77"/>
                  <a:pt x="95" y="77"/>
                  <a:pt x="95" y="77"/>
                </a:cubicBezTo>
                <a:cubicBezTo>
                  <a:pt x="96" y="89"/>
                  <a:pt x="96" y="89"/>
                  <a:pt x="96" y="89"/>
                </a:cubicBezTo>
                <a:cubicBezTo>
                  <a:pt x="94" y="90"/>
                  <a:pt x="94" y="90"/>
                  <a:pt x="94" y="90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7" y="118"/>
                  <a:pt x="117" y="120"/>
                  <a:pt x="116" y="121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106" y="129"/>
                  <a:pt x="104" y="129"/>
                  <a:pt x="103" y="128"/>
                </a:cubicBezTo>
                <a:cubicBezTo>
                  <a:pt x="81" y="101"/>
                  <a:pt x="81" y="101"/>
                  <a:pt x="81" y="101"/>
                </a:cubicBezTo>
                <a:cubicBezTo>
                  <a:pt x="79" y="103"/>
                  <a:pt x="79" y="103"/>
                  <a:pt x="79" y="103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80" y="90"/>
                  <a:pt x="80" y="90"/>
                  <a:pt x="80" y="90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88"/>
                  <a:pt x="78" y="88"/>
                  <a:pt x="78" y="87"/>
                </a:cubicBezTo>
                <a:cubicBezTo>
                  <a:pt x="75" y="84"/>
                  <a:pt x="74" y="83"/>
                  <a:pt x="76" y="80"/>
                </a:cubicBezTo>
                <a:cubicBezTo>
                  <a:pt x="96" y="51"/>
                  <a:pt x="96" y="51"/>
                  <a:pt x="96" y="51"/>
                </a:cubicBezTo>
                <a:cubicBezTo>
                  <a:pt x="98" y="49"/>
                  <a:pt x="98" y="49"/>
                  <a:pt x="96" y="46"/>
                </a:cubicBezTo>
                <a:cubicBezTo>
                  <a:pt x="92" y="42"/>
                  <a:pt x="92" y="42"/>
                  <a:pt x="92" y="42"/>
                </a:cubicBezTo>
                <a:cubicBezTo>
                  <a:pt x="89" y="39"/>
                  <a:pt x="89" y="39"/>
                  <a:pt x="87" y="41"/>
                </a:cubicBezTo>
                <a:cubicBezTo>
                  <a:pt x="86" y="41"/>
                  <a:pt x="86" y="41"/>
                  <a:pt x="86" y="41"/>
                </a:cubicBezTo>
                <a:cubicBezTo>
                  <a:pt x="90" y="45"/>
                  <a:pt x="90" y="45"/>
                  <a:pt x="90" y="45"/>
                </a:cubicBezTo>
                <a:cubicBezTo>
                  <a:pt x="92" y="47"/>
                  <a:pt x="91" y="50"/>
                  <a:pt x="89" y="52"/>
                </a:cubicBezTo>
                <a:cubicBezTo>
                  <a:pt x="36" y="96"/>
                  <a:pt x="36" y="96"/>
                  <a:pt x="36" y="96"/>
                </a:cubicBezTo>
                <a:cubicBezTo>
                  <a:pt x="34" y="98"/>
                  <a:pt x="31" y="97"/>
                  <a:pt x="29" y="95"/>
                </a:cubicBezTo>
                <a:cubicBezTo>
                  <a:pt x="26" y="91"/>
                  <a:pt x="26" y="91"/>
                  <a:pt x="26" y="91"/>
                </a:cubicBezTo>
                <a:cubicBezTo>
                  <a:pt x="22" y="94"/>
                  <a:pt x="22" y="94"/>
                  <a:pt x="22" y="94"/>
                </a:cubicBezTo>
                <a:cubicBezTo>
                  <a:pt x="20" y="91"/>
                  <a:pt x="20" y="91"/>
                  <a:pt x="20" y="91"/>
                </a:cubicBezTo>
                <a:cubicBezTo>
                  <a:pt x="24" y="88"/>
                  <a:pt x="24" y="88"/>
                  <a:pt x="24" y="88"/>
                </a:cubicBezTo>
                <a:cubicBezTo>
                  <a:pt x="20" y="84"/>
                  <a:pt x="20" y="84"/>
                  <a:pt x="20" y="84"/>
                </a:cubicBezTo>
                <a:cubicBezTo>
                  <a:pt x="18" y="82"/>
                  <a:pt x="18" y="79"/>
                  <a:pt x="20" y="77"/>
                </a:cubicBezTo>
                <a:cubicBezTo>
                  <a:pt x="74" y="33"/>
                  <a:pt x="74" y="33"/>
                  <a:pt x="74" y="33"/>
                </a:cubicBezTo>
                <a:cubicBezTo>
                  <a:pt x="76" y="31"/>
                  <a:pt x="79" y="32"/>
                  <a:pt x="80" y="34"/>
                </a:cubicBezTo>
                <a:close/>
                <a:moveTo>
                  <a:pt x="19" y="40"/>
                </a:moveTo>
                <a:cubicBezTo>
                  <a:pt x="15" y="39"/>
                  <a:pt x="11" y="40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1" y="48"/>
                  <a:pt x="0" y="57"/>
                  <a:pt x="5" y="63"/>
                </a:cubicBezTo>
                <a:cubicBezTo>
                  <a:pt x="14" y="73"/>
                  <a:pt x="14" y="73"/>
                  <a:pt x="14" y="73"/>
                </a:cubicBezTo>
                <a:cubicBezTo>
                  <a:pt x="33" y="57"/>
                  <a:pt x="33" y="57"/>
                  <a:pt x="33" y="57"/>
                </a:cubicBezTo>
                <a:cubicBezTo>
                  <a:pt x="35" y="56"/>
                  <a:pt x="35" y="56"/>
                  <a:pt x="35" y="56"/>
                </a:cubicBezTo>
                <a:cubicBezTo>
                  <a:pt x="51" y="43"/>
                  <a:pt x="51" y="43"/>
                  <a:pt x="51" y="43"/>
                </a:cubicBezTo>
                <a:cubicBezTo>
                  <a:pt x="55" y="40"/>
                  <a:pt x="55" y="40"/>
                  <a:pt x="55" y="40"/>
                </a:cubicBezTo>
                <a:cubicBezTo>
                  <a:pt x="60" y="35"/>
                  <a:pt x="60" y="35"/>
                  <a:pt x="60" y="35"/>
                </a:cubicBezTo>
                <a:cubicBezTo>
                  <a:pt x="62" y="33"/>
                  <a:pt x="62" y="33"/>
                  <a:pt x="62" y="33"/>
                </a:cubicBezTo>
                <a:cubicBezTo>
                  <a:pt x="72" y="26"/>
                  <a:pt x="72" y="26"/>
                  <a:pt x="72" y="26"/>
                </a:cubicBezTo>
                <a:cubicBezTo>
                  <a:pt x="54" y="4"/>
                  <a:pt x="54" y="4"/>
                  <a:pt x="54" y="4"/>
                </a:cubicBezTo>
                <a:cubicBezTo>
                  <a:pt x="51" y="1"/>
                  <a:pt x="46" y="0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0" y="5"/>
                  <a:pt x="40" y="10"/>
                  <a:pt x="42" y="13"/>
                </a:cubicBezTo>
                <a:cubicBezTo>
                  <a:pt x="47" y="19"/>
                  <a:pt x="47" y="19"/>
                  <a:pt x="47" y="19"/>
                </a:cubicBezTo>
                <a:cubicBezTo>
                  <a:pt x="46" y="19"/>
                  <a:pt x="44" y="20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2" y="22"/>
                  <a:pt x="42" y="22"/>
                  <a:pt x="41" y="23"/>
                </a:cubicBezTo>
                <a:cubicBezTo>
                  <a:pt x="37" y="18"/>
                  <a:pt x="37" y="18"/>
                  <a:pt x="37" y="18"/>
                </a:cubicBezTo>
                <a:cubicBezTo>
                  <a:pt x="32" y="12"/>
                  <a:pt x="24" y="11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2" y="21"/>
                  <a:pt x="11" y="30"/>
                  <a:pt x="16" y="36"/>
                </a:cubicBezTo>
                <a:cubicBezTo>
                  <a:pt x="19" y="40"/>
                  <a:pt x="19" y="40"/>
                  <a:pt x="19" y="40"/>
                </a:cubicBezTo>
                <a:close/>
                <a:moveTo>
                  <a:pt x="26" y="76"/>
                </a:moveTo>
                <a:cubicBezTo>
                  <a:pt x="29" y="79"/>
                  <a:pt x="29" y="79"/>
                  <a:pt x="29" y="79"/>
                </a:cubicBezTo>
                <a:cubicBezTo>
                  <a:pt x="76" y="39"/>
                  <a:pt x="76" y="39"/>
                  <a:pt x="76" y="39"/>
                </a:cubicBezTo>
                <a:cubicBezTo>
                  <a:pt x="73" y="37"/>
                  <a:pt x="73" y="37"/>
                  <a:pt x="73" y="37"/>
                </a:cubicBezTo>
                <a:lnTo>
                  <a:pt x="26" y="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8" name="Freeform 153"/>
          <p:cNvSpPr>
            <a:spLocks noEditPoints="1"/>
          </p:cNvSpPr>
          <p:nvPr/>
        </p:nvSpPr>
        <p:spPr bwMode="auto">
          <a:xfrm>
            <a:off x="9528507" y="4765856"/>
            <a:ext cx="377825" cy="501650"/>
          </a:xfrm>
          <a:custGeom>
            <a:avLst/>
            <a:gdLst>
              <a:gd name="T0" fmla="*/ 0 w 89"/>
              <a:gd name="T1" fmla="*/ 118 h 118"/>
              <a:gd name="T2" fmla="*/ 32 w 89"/>
              <a:gd name="T3" fmla="*/ 118 h 118"/>
              <a:gd name="T4" fmla="*/ 32 w 89"/>
              <a:gd name="T5" fmla="*/ 74 h 118"/>
              <a:gd name="T6" fmla="*/ 0 w 89"/>
              <a:gd name="T7" fmla="*/ 118 h 118"/>
              <a:gd name="T8" fmla="*/ 18 w 89"/>
              <a:gd name="T9" fmla="*/ 21 h 118"/>
              <a:gd name="T10" fmla="*/ 78 w 89"/>
              <a:gd name="T11" fmla="*/ 49 h 118"/>
              <a:gd name="T12" fmla="*/ 82 w 89"/>
              <a:gd name="T13" fmla="*/ 43 h 118"/>
              <a:gd name="T14" fmla="*/ 67 w 89"/>
              <a:gd name="T15" fmla="*/ 14 h 118"/>
              <a:gd name="T16" fmla="*/ 69 w 89"/>
              <a:gd name="T17" fmla="*/ 7 h 118"/>
              <a:gd name="T18" fmla="*/ 62 w 89"/>
              <a:gd name="T19" fmla="*/ 11 h 118"/>
              <a:gd name="T20" fmla="*/ 25 w 89"/>
              <a:gd name="T21" fmla="*/ 7 h 118"/>
              <a:gd name="T22" fmla="*/ 18 w 89"/>
              <a:gd name="T23" fmla="*/ 21 h 118"/>
              <a:gd name="T24" fmla="*/ 75 w 89"/>
              <a:gd name="T25" fmla="*/ 51 h 118"/>
              <a:gd name="T26" fmla="*/ 45 w 89"/>
              <a:gd name="T27" fmla="*/ 72 h 118"/>
              <a:gd name="T28" fmla="*/ 14 w 89"/>
              <a:gd name="T29" fmla="*/ 41 h 118"/>
              <a:gd name="T30" fmla="*/ 19 w 89"/>
              <a:gd name="T31" fmla="*/ 25 h 118"/>
              <a:gd name="T32" fmla="*/ 47 w 89"/>
              <a:gd name="T33" fmla="*/ 38 h 118"/>
              <a:gd name="T34" fmla="*/ 27 w 89"/>
              <a:gd name="T35" fmla="*/ 42 h 118"/>
              <a:gd name="T36" fmla="*/ 18 w 89"/>
              <a:gd name="T37" fmla="*/ 41 h 118"/>
              <a:gd name="T38" fmla="*/ 18 w 89"/>
              <a:gd name="T39" fmla="*/ 41 h 118"/>
              <a:gd name="T40" fmla="*/ 45 w 89"/>
              <a:gd name="T41" fmla="*/ 69 h 118"/>
              <a:gd name="T42" fmla="*/ 72 w 89"/>
              <a:gd name="T43" fmla="*/ 50 h 118"/>
              <a:gd name="T44" fmla="*/ 75 w 89"/>
              <a:gd name="T45" fmla="*/ 51 h 118"/>
              <a:gd name="T46" fmla="*/ 54 w 89"/>
              <a:gd name="T47" fmla="*/ 57 h 118"/>
              <a:gd name="T48" fmla="*/ 35 w 89"/>
              <a:gd name="T49" fmla="*/ 57 h 118"/>
              <a:gd name="T50" fmla="*/ 45 w 89"/>
              <a:gd name="T51" fmla="*/ 61 h 118"/>
              <a:gd name="T52" fmla="*/ 54 w 89"/>
              <a:gd name="T53" fmla="*/ 57 h 118"/>
              <a:gd name="T54" fmla="*/ 56 w 89"/>
              <a:gd name="T55" fmla="*/ 43 h 118"/>
              <a:gd name="T56" fmla="*/ 60 w 89"/>
              <a:gd name="T57" fmla="*/ 47 h 118"/>
              <a:gd name="T58" fmla="*/ 56 w 89"/>
              <a:gd name="T59" fmla="*/ 50 h 118"/>
              <a:gd name="T60" fmla="*/ 52 w 89"/>
              <a:gd name="T61" fmla="*/ 47 h 118"/>
              <a:gd name="T62" fmla="*/ 56 w 89"/>
              <a:gd name="T63" fmla="*/ 43 h 118"/>
              <a:gd name="T64" fmla="*/ 34 w 89"/>
              <a:gd name="T65" fmla="*/ 43 h 118"/>
              <a:gd name="T66" fmla="*/ 37 w 89"/>
              <a:gd name="T67" fmla="*/ 47 h 118"/>
              <a:gd name="T68" fmla="*/ 34 w 89"/>
              <a:gd name="T69" fmla="*/ 50 h 118"/>
              <a:gd name="T70" fmla="*/ 30 w 89"/>
              <a:gd name="T71" fmla="*/ 47 h 118"/>
              <a:gd name="T72" fmla="*/ 34 w 89"/>
              <a:gd name="T73" fmla="*/ 43 h 118"/>
              <a:gd name="T74" fmla="*/ 59 w 89"/>
              <a:gd name="T75" fmla="*/ 118 h 118"/>
              <a:gd name="T76" fmla="*/ 89 w 89"/>
              <a:gd name="T77" fmla="*/ 118 h 118"/>
              <a:gd name="T78" fmla="*/ 59 w 89"/>
              <a:gd name="T79" fmla="*/ 74 h 118"/>
              <a:gd name="T80" fmla="*/ 59 w 89"/>
              <a:gd name="T81" fmla="*/ 118 h 118"/>
              <a:gd name="T82" fmla="*/ 58 w 89"/>
              <a:gd name="T83" fmla="*/ 74 h 118"/>
              <a:gd name="T84" fmla="*/ 58 w 89"/>
              <a:gd name="T85" fmla="*/ 74 h 118"/>
              <a:gd name="T86" fmla="*/ 58 w 89"/>
              <a:gd name="T87" fmla="*/ 7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118">
                <a:moveTo>
                  <a:pt x="0" y="118"/>
                </a:moveTo>
                <a:cubicBezTo>
                  <a:pt x="32" y="118"/>
                  <a:pt x="32" y="118"/>
                  <a:pt x="32" y="118"/>
                </a:cubicBezTo>
                <a:cubicBezTo>
                  <a:pt x="32" y="74"/>
                  <a:pt x="32" y="74"/>
                  <a:pt x="32" y="74"/>
                </a:cubicBezTo>
                <a:cubicBezTo>
                  <a:pt x="14" y="80"/>
                  <a:pt x="1" y="97"/>
                  <a:pt x="0" y="118"/>
                </a:cubicBezTo>
                <a:close/>
                <a:moveTo>
                  <a:pt x="18" y="21"/>
                </a:moveTo>
                <a:cubicBezTo>
                  <a:pt x="40" y="31"/>
                  <a:pt x="55" y="39"/>
                  <a:pt x="78" y="49"/>
                </a:cubicBezTo>
                <a:cubicBezTo>
                  <a:pt x="81" y="49"/>
                  <a:pt x="82" y="46"/>
                  <a:pt x="82" y="43"/>
                </a:cubicBezTo>
                <a:cubicBezTo>
                  <a:pt x="83" y="32"/>
                  <a:pt x="76" y="22"/>
                  <a:pt x="67" y="14"/>
                </a:cubicBezTo>
                <a:cubicBezTo>
                  <a:pt x="68" y="12"/>
                  <a:pt x="71" y="9"/>
                  <a:pt x="69" y="7"/>
                </a:cubicBezTo>
                <a:cubicBezTo>
                  <a:pt x="68" y="6"/>
                  <a:pt x="64" y="9"/>
                  <a:pt x="62" y="11"/>
                </a:cubicBezTo>
                <a:cubicBezTo>
                  <a:pt x="50" y="3"/>
                  <a:pt x="35" y="0"/>
                  <a:pt x="25" y="7"/>
                </a:cubicBezTo>
                <a:cubicBezTo>
                  <a:pt x="20" y="9"/>
                  <a:pt x="18" y="15"/>
                  <a:pt x="18" y="21"/>
                </a:cubicBezTo>
                <a:close/>
                <a:moveTo>
                  <a:pt x="75" y="51"/>
                </a:moveTo>
                <a:cubicBezTo>
                  <a:pt x="70" y="63"/>
                  <a:pt x="59" y="72"/>
                  <a:pt x="45" y="72"/>
                </a:cubicBezTo>
                <a:cubicBezTo>
                  <a:pt x="28" y="72"/>
                  <a:pt x="14" y="58"/>
                  <a:pt x="14" y="41"/>
                </a:cubicBezTo>
                <a:cubicBezTo>
                  <a:pt x="14" y="35"/>
                  <a:pt x="16" y="29"/>
                  <a:pt x="19" y="25"/>
                </a:cubicBezTo>
                <a:cubicBezTo>
                  <a:pt x="47" y="38"/>
                  <a:pt x="47" y="38"/>
                  <a:pt x="47" y="38"/>
                </a:cubicBezTo>
                <a:cubicBezTo>
                  <a:pt x="41" y="40"/>
                  <a:pt x="34" y="42"/>
                  <a:pt x="27" y="42"/>
                </a:cubicBezTo>
                <a:cubicBezTo>
                  <a:pt x="24" y="42"/>
                  <a:pt x="21" y="41"/>
                  <a:pt x="18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8" y="56"/>
                  <a:pt x="30" y="69"/>
                  <a:pt x="45" y="69"/>
                </a:cubicBezTo>
                <a:cubicBezTo>
                  <a:pt x="57" y="69"/>
                  <a:pt x="68" y="61"/>
                  <a:pt x="72" y="50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54" y="57"/>
                </a:moveTo>
                <a:cubicBezTo>
                  <a:pt x="35" y="57"/>
                  <a:pt x="35" y="57"/>
                  <a:pt x="35" y="57"/>
                </a:cubicBezTo>
                <a:cubicBezTo>
                  <a:pt x="37" y="59"/>
                  <a:pt x="41" y="61"/>
                  <a:pt x="45" y="61"/>
                </a:cubicBezTo>
                <a:cubicBezTo>
                  <a:pt x="49" y="61"/>
                  <a:pt x="52" y="59"/>
                  <a:pt x="54" y="57"/>
                </a:cubicBezTo>
                <a:close/>
                <a:moveTo>
                  <a:pt x="56" y="43"/>
                </a:moveTo>
                <a:cubicBezTo>
                  <a:pt x="58" y="43"/>
                  <a:pt x="60" y="45"/>
                  <a:pt x="60" y="47"/>
                </a:cubicBezTo>
                <a:cubicBezTo>
                  <a:pt x="60" y="49"/>
                  <a:pt x="58" y="50"/>
                  <a:pt x="56" y="50"/>
                </a:cubicBezTo>
                <a:cubicBezTo>
                  <a:pt x="54" y="50"/>
                  <a:pt x="52" y="49"/>
                  <a:pt x="52" y="47"/>
                </a:cubicBezTo>
                <a:cubicBezTo>
                  <a:pt x="52" y="45"/>
                  <a:pt x="54" y="43"/>
                  <a:pt x="56" y="43"/>
                </a:cubicBezTo>
                <a:close/>
                <a:moveTo>
                  <a:pt x="34" y="43"/>
                </a:moveTo>
                <a:cubicBezTo>
                  <a:pt x="36" y="43"/>
                  <a:pt x="37" y="45"/>
                  <a:pt x="37" y="47"/>
                </a:cubicBezTo>
                <a:cubicBezTo>
                  <a:pt x="37" y="49"/>
                  <a:pt x="36" y="50"/>
                  <a:pt x="34" y="50"/>
                </a:cubicBezTo>
                <a:cubicBezTo>
                  <a:pt x="32" y="50"/>
                  <a:pt x="30" y="49"/>
                  <a:pt x="30" y="47"/>
                </a:cubicBezTo>
                <a:cubicBezTo>
                  <a:pt x="30" y="45"/>
                  <a:pt x="32" y="43"/>
                  <a:pt x="34" y="43"/>
                </a:cubicBezTo>
                <a:close/>
                <a:moveTo>
                  <a:pt x="59" y="118"/>
                </a:moveTo>
                <a:cubicBezTo>
                  <a:pt x="89" y="118"/>
                  <a:pt x="89" y="118"/>
                  <a:pt x="89" y="118"/>
                </a:cubicBezTo>
                <a:cubicBezTo>
                  <a:pt x="89" y="98"/>
                  <a:pt x="76" y="80"/>
                  <a:pt x="59" y="74"/>
                </a:cubicBezTo>
                <a:cubicBezTo>
                  <a:pt x="59" y="118"/>
                  <a:pt x="59" y="118"/>
                  <a:pt x="59" y="118"/>
                </a:cubicBezTo>
                <a:close/>
                <a:moveTo>
                  <a:pt x="58" y="74"/>
                </a:moveTo>
                <a:cubicBezTo>
                  <a:pt x="58" y="74"/>
                  <a:pt x="58" y="74"/>
                  <a:pt x="58" y="74"/>
                </a:cubicBezTo>
                <a:cubicBezTo>
                  <a:pt x="58" y="74"/>
                  <a:pt x="58" y="74"/>
                  <a:pt x="58" y="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9" name="Freeform 154"/>
          <p:cNvSpPr>
            <a:spLocks noEditPoints="1"/>
          </p:cNvSpPr>
          <p:nvPr/>
        </p:nvSpPr>
        <p:spPr bwMode="auto">
          <a:xfrm>
            <a:off x="608345" y="1572806"/>
            <a:ext cx="411162" cy="476250"/>
          </a:xfrm>
          <a:custGeom>
            <a:avLst/>
            <a:gdLst>
              <a:gd name="T0" fmla="*/ 22 w 97"/>
              <a:gd name="T1" fmla="*/ 50 h 112"/>
              <a:gd name="T2" fmla="*/ 39 w 97"/>
              <a:gd name="T3" fmla="*/ 59 h 112"/>
              <a:gd name="T4" fmla="*/ 0 w 97"/>
              <a:gd name="T5" fmla="*/ 109 h 112"/>
              <a:gd name="T6" fmla="*/ 22 w 97"/>
              <a:gd name="T7" fmla="*/ 50 h 112"/>
              <a:gd name="T8" fmla="*/ 88 w 97"/>
              <a:gd name="T9" fmla="*/ 38 h 112"/>
              <a:gd name="T10" fmla="*/ 45 w 97"/>
              <a:gd name="T11" fmla="*/ 112 h 112"/>
              <a:gd name="T12" fmla="*/ 40 w 97"/>
              <a:gd name="T13" fmla="*/ 109 h 112"/>
              <a:gd name="T14" fmla="*/ 83 w 97"/>
              <a:gd name="T15" fmla="*/ 35 h 112"/>
              <a:gd name="T16" fmla="*/ 88 w 97"/>
              <a:gd name="T17" fmla="*/ 38 h 112"/>
              <a:gd name="T18" fmla="*/ 94 w 97"/>
              <a:gd name="T19" fmla="*/ 11 h 112"/>
              <a:gd name="T20" fmla="*/ 90 w 97"/>
              <a:gd name="T21" fmla="*/ 8 h 112"/>
              <a:gd name="T22" fmla="*/ 89 w 97"/>
              <a:gd name="T23" fmla="*/ 8 h 112"/>
              <a:gd name="T24" fmla="*/ 90 w 97"/>
              <a:gd name="T25" fmla="*/ 7 h 112"/>
              <a:gd name="T26" fmla="*/ 95 w 97"/>
              <a:gd name="T27" fmla="*/ 10 h 112"/>
              <a:gd name="T28" fmla="*/ 95 w 97"/>
              <a:gd name="T29" fmla="*/ 11 h 112"/>
              <a:gd name="T30" fmla="*/ 94 w 97"/>
              <a:gd name="T31" fmla="*/ 11 h 112"/>
              <a:gd name="T32" fmla="*/ 72 w 97"/>
              <a:gd name="T33" fmla="*/ 25 h 112"/>
              <a:gd name="T34" fmla="*/ 77 w 97"/>
              <a:gd name="T35" fmla="*/ 28 h 112"/>
              <a:gd name="T36" fmla="*/ 83 w 97"/>
              <a:gd name="T37" fmla="*/ 32 h 112"/>
              <a:gd name="T38" fmla="*/ 89 w 97"/>
              <a:gd name="T39" fmla="*/ 35 h 112"/>
              <a:gd name="T40" fmla="*/ 94 w 97"/>
              <a:gd name="T41" fmla="*/ 12 h 112"/>
              <a:gd name="T42" fmla="*/ 88 w 97"/>
              <a:gd name="T43" fmla="*/ 9 h 112"/>
              <a:gd name="T44" fmla="*/ 72 w 97"/>
              <a:gd name="T45" fmla="*/ 25 h 112"/>
              <a:gd name="T46" fmla="*/ 75 w 97"/>
              <a:gd name="T47" fmla="*/ 30 h 112"/>
              <a:gd name="T48" fmla="*/ 70 w 97"/>
              <a:gd name="T49" fmla="*/ 28 h 112"/>
              <a:gd name="T50" fmla="*/ 27 w 97"/>
              <a:gd name="T51" fmla="*/ 102 h 112"/>
              <a:gd name="T52" fmla="*/ 32 w 97"/>
              <a:gd name="T53" fmla="*/ 105 h 112"/>
              <a:gd name="T54" fmla="*/ 75 w 97"/>
              <a:gd name="T55" fmla="*/ 30 h 112"/>
              <a:gd name="T56" fmla="*/ 82 w 97"/>
              <a:gd name="T57" fmla="*/ 34 h 112"/>
              <a:gd name="T58" fmla="*/ 77 w 97"/>
              <a:gd name="T59" fmla="*/ 31 h 112"/>
              <a:gd name="T60" fmla="*/ 34 w 97"/>
              <a:gd name="T61" fmla="*/ 106 h 112"/>
              <a:gd name="T62" fmla="*/ 39 w 97"/>
              <a:gd name="T63" fmla="*/ 109 h 112"/>
              <a:gd name="T64" fmla="*/ 82 w 97"/>
              <a:gd name="T65" fmla="*/ 34 h 112"/>
              <a:gd name="T66" fmla="*/ 39 w 97"/>
              <a:gd name="T67" fmla="*/ 30 h 112"/>
              <a:gd name="T68" fmla="*/ 59 w 97"/>
              <a:gd name="T69" fmla="*/ 5 h 112"/>
              <a:gd name="T70" fmla="*/ 58 w 97"/>
              <a:gd name="T71" fmla="*/ 20 h 112"/>
              <a:gd name="T72" fmla="*/ 47 w 97"/>
              <a:gd name="T73" fmla="*/ 34 h 112"/>
              <a:gd name="T74" fmla="*/ 39 w 97"/>
              <a:gd name="T75" fmla="*/ 30 h 112"/>
              <a:gd name="T76" fmla="*/ 52 w 97"/>
              <a:gd name="T77" fmla="*/ 9 h 112"/>
              <a:gd name="T78" fmla="*/ 53 w 97"/>
              <a:gd name="T79" fmla="*/ 9 h 112"/>
              <a:gd name="T80" fmla="*/ 53 w 97"/>
              <a:gd name="T81" fmla="*/ 11 h 112"/>
              <a:gd name="T82" fmla="*/ 48 w 97"/>
              <a:gd name="T83" fmla="*/ 18 h 112"/>
              <a:gd name="T84" fmla="*/ 44 w 97"/>
              <a:gd name="T85" fmla="*/ 27 h 112"/>
              <a:gd name="T86" fmla="*/ 42 w 97"/>
              <a:gd name="T87" fmla="*/ 28 h 112"/>
              <a:gd name="T88" fmla="*/ 41 w 97"/>
              <a:gd name="T89" fmla="*/ 27 h 112"/>
              <a:gd name="T90" fmla="*/ 45 w 97"/>
              <a:gd name="T91" fmla="*/ 17 h 112"/>
              <a:gd name="T92" fmla="*/ 52 w 97"/>
              <a:gd name="T93" fmla="*/ 9 h 112"/>
              <a:gd name="T94" fmla="*/ 23 w 97"/>
              <a:gd name="T95" fmla="*/ 49 h 112"/>
              <a:gd name="T96" fmla="*/ 39 w 97"/>
              <a:gd name="T97" fmla="*/ 58 h 112"/>
              <a:gd name="T98" fmla="*/ 47 w 97"/>
              <a:gd name="T99" fmla="*/ 36 h 112"/>
              <a:gd name="T100" fmla="*/ 39 w 97"/>
              <a:gd name="T101" fmla="*/ 31 h 112"/>
              <a:gd name="T102" fmla="*/ 23 w 97"/>
              <a:gd name="T103" fmla="*/ 49 h 112"/>
              <a:gd name="T104" fmla="*/ 27 w 97"/>
              <a:gd name="T105" fmla="*/ 49 h 112"/>
              <a:gd name="T106" fmla="*/ 32 w 97"/>
              <a:gd name="T107" fmla="*/ 52 h 112"/>
              <a:gd name="T108" fmla="*/ 42 w 97"/>
              <a:gd name="T109" fmla="*/ 34 h 112"/>
              <a:gd name="T110" fmla="*/ 39 w 97"/>
              <a:gd name="T111" fmla="*/ 33 h 112"/>
              <a:gd name="T112" fmla="*/ 27 w 97"/>
              <a:gd name="T113" fmla="*/ 4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7" h="112">
                <a:moveTo>
                  <a:pt x="22" y="50"/>
                </a:moveTo>
                <a:cubicBezTo>
                  <a:pt x="28" y="53"/>
                  <a:pt x="33" y="56"/>
                  <a:pt x="39" y="59"/>
                </a:cubicBezTo>
                <a:cubicBezTo>
                  <a:pt x="31" y="80"/>
                  <a:pt x="18" y="96"/>
                  <a:pt x="0" y="109"/>
                </a:cubicBezTo>
                <a:cubicBezTo>
                  <a:pt x="2" y="87"/>
                  <a:pt x="8" y="67"/>
                  <a:pt x="22" y="50"/>
                </a:cubicBezTo>
                <a:close/>
                <a:moveTo>
                  <a:pt x="88" y="38"/>
                </a:moveTo>
                <a:cubicBezTo>
                  <a:pt x="45" y="112"/>
                  <a:pt x="45" y="112"/>
                  <a:pt x="45" y="112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83" y="35"/>
                  <a:pt x="83" y="35"/>
                  <a:pt x="83" y="35"/>
                </a:cubicBezTo>
                <a:cubicBezTo>
                  <a:pt x="88" y="38"/>
                  <a:pt x="88" y="38"/>
                  <a:pt x="88" y="38"/>
                </a:cubicBezTo>
                <a:close/>
                <a:moveTo>
                  <a:pt x="94" y="11"/>
                </a:move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90" y="7"/>
                  <a:pt x="90" y="7"/>
                  <a:pt x="90" y="7"/>
                </a:cubicBezTo>
                <a:cubicBezTo>
                  <a:pt x="95" y="2"/>
                  <a:pt x="97" y="3"/>
                  <a:pt x="95" y="10"/>
                </a:cubicBezTo>
                <a:cubicBezTo>
                  <a:pt x="95" y="11"/>
                  <a:pt x="95" y="11"/>
                  <a:pt x="95" y="11"/>
                </a:cubicBezTo>
                <a:cubicBezTo>
                  <a:pt x="94" y="11"/>
                  <a:pt x="94" y="11"/>
                  <a:pt x="94" y="11"/>
                </a:cubicBezTo>
                <a:close/>
                <a:moveTo>
                  <a:pt x="72" y="25"/>
                </a:moveTo>
                <a:cubicBezTo>
                  <a:pt x="72" y="27"/>
                  <a:pt x="74" y="28"/>
                  <a:pt x="77" y="28"/>
                </a:cubicBezTo>
                <a:cubicBezTo>
                  <a:pt x="78" y="31"/>
                  <a:pt x="80" y="32"/>
                  <a:pt x="83" y="32"/>
                </a:cubicBezTo>
                <a:cubicBezTo>
                  <a:pt x="84" y="34"/>
                  <a:pt x="86" y="36"/>
                  <a:pt x="89" y="35"/>
                </a:cubicBezTo>
                <a:cubicBezTo>
                  <a:pt x="91" y="27"/>
                  <a:pt x="93" y="20"/>
                  <a:pt x="94" y="12"/>
                </a:cubicBezTo>
                <a:cubicBezTo>
                  <a:pt x="88" y="9"/>
                  <a:pt x="88" y="9"/>
                  <a:pt x="88" y="9"/>
                </a:cubicBezTo>
                <a:cubicBezTo>
                  <a:pt x="72" y="25"/>
                  <a:pt x="72" y="25"/>
                  <a:pt x="72" y="25"/>
                </a:cubicBezTo>
                <a:close/>
                <a:moveTo>
                  <a:pt x="75" y="30"/>
                </a:moveTo>
                <a:cubicBezTo>
                  <a:pt x="70" y="28"/>
                  <a:pt x="70" y="28"/>
                  <a:pt x="70" y="28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75" y="30"/>
                  <a:pt x="75" y="30"/>
                  <a:pt x="75" y="30"/>
                </a:cubicBezTo>
                <a:close/>
                <a:moveTo>
                  <a:pt x="82" y="34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9" y="109"/>
                  <a:pt x="39" y="109"/>
                  <a:pt x="39" y="109"/>
                </a:cubicBezTo>
                <a:cubicBezTo>
                  <a:pt x="82" y="34"/>
                  <a:pt x="82" y="34"/>
                  <a:pt x="82" y="34"/>
                </a:cubicBezTo>
                <a:close/>
                <a:moveTo>
                  <a:pt x="39" y="30"/>
                </a:moveTo>
                <a:cubicBezTo>
                  <a:pt x="42" y="7"/>
                  <a:pt x="63" y="0"/>
                  <a:pt x="59" y="5"/>
                </a:cubicBezTo>
                <a:cubicBezTo>
                  <a:pt x="56" y="11"/>
                  <a:pt x="59" y="14"/>
                  <a:pt x="58" y="20"/>
                </a:cubicBezTo>
                <a:cubicBezTo>
                  <a:pt x="56" y="27"/>
                  <a:pt x="48" y="35"/>
                  <a:pt x="47" y="34"/>
                </a:cubicBezTo>
                <a:cubicBezTo>
                  <a:pt x="39" y="30"/>
                  <a:pt x="39" y="30"/>
                  <a:pt x="39" y="30"/>
                </a:cubicBezTo>
                <a:close/>
                <a:moveTo>
                  <a:pt x="52" y="9"/>
                </a:moveTo>
                <a:cubicBezTo>
                  <a:pt x="52" y="9"/>
                  <a:pt x="53" y="9"/>
                  <a:pt x="53" y="9"/>
                </a:cubicBezTo>
                <a:cubicBezTo>
                  <a:pt x="54" y="10"/>
                  <a:pt x="54" y="11"/>
                  <a:pt x="53" y="11"/>
                </a:cubicBezTo>
                <a:cubicBezTo>
                  <a:pt x="51" y="13"/>
                  <a:pt x="49" y="16"/>
                  <a:pt x="48" y="18"/>
                </a:cubicBezTo>
                <a:cubicBezTo>
                  <a:pt x="46" y="21"/>
                  <a:pt x="45" y="24"/>
                  <a:pt x="44" y="27"/>
                </a:cubicBezTo>
                <a:cubicBezTo>
                  <a:pt x="44" y="28"/>
                  <a:pt x="43" y="29"/>
                  <a:pt x="42" y="28"/>
                </a:cubicBezTo>
                <a:cubicBezTo>
                  <a:pt x="42" y="28"/>
                  <a:pt x="41" y="27"/>
                  <a:pt x="41" y="27"/>
                </a:cubicBezTo>
                <a:cubicBezTo>
                  <a:pt x="42" y="23"/>
                  <a:pt x="44" y="20"/>
                  <a:pt x="45" y="17"/>
                </a:cubicBezTo>
                <a:cubicBezTo>
                  <a:pt x="47" y="14"/>
                  <a:pt x="49" y="11"/>
                  <a:pt x="52" y="9"/>
                </a:cubicBezTo>
                <a:close/>
                <a:moveTo>
                  <a:pt x="23" y="49"/>
                </a:moveTo>
                <a:cubicBezTo>
                  <a:pt x="39" y="58"/>
                  <a:pt x="39" y="58"/>
                  <a:pt x="39" y="58"/>
                </a:cubicBezTo>
                <a:cubicBezTo>
                  <a:pt x="47" y="36"/>
                  <a:pt x="47" y="36"/>
                  <a:pt x="47" y="36"/>
                </a:cubicBezTo>
                <a:cubicBezTo>
                  <a:pt x="39" y="31"/>
                  <a:pt x="39" y="31"/>
                  <a:pt x="39" y="31"/>
                </a:cubicBezTo>
                <a:cubicBezTo>
                  <a:pt x="23" y="49"/>
                  <a:pt x="23" y="49"/>
                  <a:pt x="23" y="49"/>
                </a:cubicBezTo>
                <a:close/>
                <a:moveTo>
                  <a:pt x="27" y="49"/>
                </a:moveTo>
                <a:cubicBezTo>
                  <a:pt x="32" y="52"/>
                  <a:pt x="32" y="52"/>
                  <a:pt x="32" y="52"/>
                </a:cubicBezTo>
                <a:cubicBezTo>
                  <a:pt x="42" y="34"/>
                  <a:pt x="42" y="34"/>
                  <a:pt x="42" y="34"/>
                </a:cubicBezTo>
                <a:cubicBezTo>
                  <a:pt x="39" y="33"/>
                  <a:pt x="39" y="33"/>
                  <a:pt x="39" y="33"/>
                </a:cubicBezTo>
                <a:lnTo>
                  <a:pt x="27" y="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0" name="Freeform 155"/>
          <p:cNvSpPr>
            <a:spLocks noEditPoints="1"/>
          </p:cNvSpPr>
          <p:nvPr/>
        </p:nvSpPr>
        <p:spPr bwMode="auto">
          <a:xfrm>
            <a:off x="1333832" y="1545025"/>
            <a:ext cx="576262" cy="531813"/>
          </a:xfrm>
          <a:custGeom>
            <a:avLst/>
            <a:gdLst>
              <a:gd name="T0" fmla="*/ 9 w 136"/>
              <a:gd name="T1" fmla="*/ 48 h 125"/>
              <a:gd name="T2" fmla="*/ 38 w 136"/>
              <a:gd name="T3" fmla="*/ 118 h 125"/>
              <a:gd name="T4" fmla="*/ 97 w 136"/>
              <a:gd name="T5" fmla="*/ 71 h 125"/>
              <a:gd name="T6" fmla="*/ 55 w 136"/>
              <a:gd name="T7" fmla="*/ 22 h 125"/>
              <a:gd name="T8" fmla="*/ 36 w 136"/>
              <a:gd name="T9" fmla="*/ 43 h 125"/>
              <a:gd name="T10" fmla="*/ 9 w 136"/>
              <a:gd name="T11" fmla="*/ 48 h 125"/>
              <a:gd name="T12" fmla="*/ 111 w 136"/>
              <a:gd name="T13" fmla="*/ 38 h 125"/>
              <a:gd name="T14" fmla="*/ 117 w 136"/>
              <a:gd name="T15" fmla="*/ 0 h 125"/>
              <a:gd name="T16" fmla="*/ 123 w 136"/>
              <a:gd name="T17" fmla="*/ 38 h 125"/>
              <a:gd name="T18" fmla="*/ 116 w 136"/>
              <a:gd name="T19" fmla="*/ 38 h 125"/>
              <a:gd name="T20" fmla="*/ 114 w 136"/>
              <a:gd name="T21" fmla="*/ 10 h 125"/>
              <a:gd name="T22" fmla="*/ 113 w 136"/>
              <a:gd name="T23" fmla="*/ 38 h 125"/>
              <a:gd name="T24" fmla="*/ 111 w 136"/>
              <a:gd name="T25" fmla="*/ 38 h 125"/>
              <a:gd name="T26" fmla="*/ 107 w 136"/>
              <a:gd name="T27" fmla="*/ 64 h 125"/>
              <a:gd name="T28" fmla="*/ 110 w 136"/>
              <a:gd name="T29" fmla="*/ 64 h 125"/>
              <a:gd name="T30" fmla="*/ 113 w 136"/>
              <a:gd name="T31" fmla="*/ 42 h 125"/>
              <a:gd name="T32" fmla="*/ 110 w 136"/>
              <a:gd name="T33" fmla="*/ 42 h 125"/>
              <a:gd name="T34" fmla="*/ 107 w 136"/>
              <a:gd name="T35" fmla="*/ 64 h 125"/>
              <a:gd name="T36" fmla="*/ 116 w 136"/>
              <a:gd name="T37" fmla="*/ 64 h 125"/>
              <a:gd name="T38" fmla="*/ 127 w 136"/>
              <a:gd name="T39" fmla="*/ 64 h 125"/>
              <a:gd name="T40" fmla="*/ 124 w 136"/>
              <a:gd name="T41" fmla="*/ 42 h 125"/>
              <a:gd name="T42" fmla="*/ 116 w 136"/>
              <a:gd name="T43" fmla="*/ 42 h 125"/>
              <a:gd name="T44" fmla="*/ 116 w 136"/>
              <a:gd name="T45" fmla="*/ 64 h 125"/>
              <a:gd name="T46" fmla="*/ 108 w 136"/>
              <a:gd name="T47" fmla="*/ 69 h 125"/>
              <a:gd name="T48" fmla="*/ 127 w 136"/>
              <a:gd name="T49" fmla="*/ 69 h 125"/>
              <a:gd name="T50" fmla="*/ 122 w 136"/>
              <a:gd name="T51" fmla="*/ 119 h 125"/>
              <a:gd name="T52" fmla="*/ 113 w 136"/>
              <a:gd name="T53" fmla="*/ 119 h 125"/>
              <a:gd name="T54" fmla="*/ 108 w 136"/>
              <a:gd name="T55" fmla="*/ 69 h 125"/>
              <a:gd name="T56" fmla="*/ 79 w 136"/>
              <a:gd name="T57" fmla="*/ 48 h 125"/>
              <a:gd name="T58" fmla="*/ 90 w 136"/>
              <a:gd name="T59" fmla="*/ 59 h 125"/>
              <a:gd name="T60" fmla="*/ 79 w 136"/>
              <a:gd name="T61" fmla="*/ 71 h 125"/>
              <a:gd name="T62" fmla="*/ 67 w 136"/>
              <a:gd name="T63" fmla="*/ 59 h 125"/>
              <a:gd name="T64" fmla="*/ 79 w 136"/>
              <a:gd name="T65" fmla="*/ 48 h 125"/>
              <a:gd name="T66" fmla="*/ 42 w 136"/>
              <a:gd name="T67" fmla="*/ 95 h 125"/>
              <a:gd name="T68" fmla="*/ 49 w 136"/>
              <a:gd name="T69" fmla="*/ 102 h 125"/>
              <a:gd name="T70" fmla="*/ 42 w 136"/>
              <a:gd name="T71" fmla="*/ 108 h 125"/>
              <a:gd name="T72" fmla="*/ 36 w 136"/>
              <a:gd name="T73" fmla="*/ 102 h 125"/>
              <a:gd name="T74" fmla="*/ 42 w 136"/>
              <a:gd name="T75" fmla="*/ 95 h 125"/>
              <a:gd name="T76" fmla="*/ 38 w 136"/>
              <a:gd name="T77" fmla="*/ 105 h 125"/>
              <a:gd name="T78" fmla="*/ 47 w 136"/>
              <a:gd name="T79" fmla="*/ 100 h 125"/>
              <a:gd name="T80" fmla="*/ 38 w 136"/>
              <a:gd name="T81" fmla="*/ 105 h 125"/>
              <a:gd name="T82" fmla="*/ 67 w 136"/>
              <a:gd name="T83" fmla="*/ 79 h 125"/>
              <a:gd name="T84" fmla="*/ 76 w 136"/>
              <a:gd name="T85" fmla="*/ 88 h 125"/>
              <a:gd name="T86" fmla="*/ 67 w 136"/>
              <a:gd name="T87" fmla="*/ 97 h 125"/>
              <a:gd name="T88" fmla="*/ 58 w 136"/>
              <a:gd name="T89" fmla="*/ 88 h 125"/>
              <a:gd name="T90" fmla="*/ 67 w 136"/>
              <a:gd name="T91" fmla="*/ 79 h 125"/>
              <a:gd name="T92" fmla="*/ 62 w 136"/>
              <a:gd name="T93" fmla="*/ 92 h 125"/>
              <a:gd name="T94" fmla="*/ 74 w 136"/>
              <a:gd name="T95" fmla="*/ 85 h 125"/>
              <a:gd name="T96" fmla="*/ 62 w 136"/>
              <a:gd name="T97" fmla="*/ 92 h 125"/>
              <a:gd name="T98" fmla="*/ 71 w 136"/>
              <a:gd name="T99" fmla="*/ 65 h 125"/>
              <a:gd name="T100" fmla="*/ 87 w 136"/>
              <a:gd name="T101" fmla="*/ 56 h 125"/>
              <a:gd name="T102" fmla="*/ 71 w 136"/>
              <a:gd name="T103" fmla="*/ 65 h 125"/>
              <a:gd name="T104" fmla="*/ 25 w 136"/>
              <a:gd name="T105" fmla="*/ 48 h 125"/>
              <a:gd name="T106" fmla="*/ 31 w 136"/>
              <a:gd name="T107" fmla="*/ 59 h 125"/>
              <a:gd name="T108" fmla="*/ 25 w 136"/>
              <a:gd name="T109" fmla="*/ 70 h 125"/>
              <a:gd name="T110" fmla="*/ 18 w 136"/>
              <a:gd name="T111" fmla="*/ 59 h 125"/>
              <a:gd name="T112" fmla="*/ 25 w 136"/>
              <a:gd name="T113" fmla="*/ 48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6" h="125">
                <a:moveTo>
                  <a:pt x="9" y="48"/>
                </a:moveTo>
                <a:cubicBezTo>
                  <a:pt x="0" y="77"/>
                  <a:pt x="9" y="112"/>
                  <a:pt x="38" y="118"/>
                </a:cubicBezTo>
                <a:cubicBezTo>
                  <a:pt x="70" y="125"/>
                  <a:pt x="91" y="101"/>
                  <a:pt x="97" y="71"/>
                </a:cubicBezTo>
                <a:cubicBezTo>
                  <a:pt x="107" y="24"/>
                  <a:pt x="62" y="1"/>
                  <a:pt x="55" y="22"/>
                </a:cubicBezTo>
                <a:cubicBezTo>
                  <a:pt x="49" y="38"/>
                  <a:pt x="45" y="48"/>
                  <a:pt x="36" y="43"/>
                </a:cubicBezTo>
                <a:cubicBezTo>
                  <a:pt x="28" y="38"/>
                  <a:pt x="19" y="16"/>
                  <a:pt x="9" y="48"/>
                </a:cubicBezTo>
                <a:close/>
                <a:moveTo>
                  <a:pt x="111" y="38"/>
                </a:moveTo>
                <a:cubicBezTo>
                  <a:pt x="101" y="25"/>
                  <a:pt x="105" y="13"/>
                  <a:pt x="117" y="0"/>
                </a:cubicBezTo>
                <a:cubicBezTo>
                  <a:pt x="120" y="13"/>
                  <a:pt x="136" y="13"/>
                  <a:pt x="123" y="38"/>
                </a:cubicBezTo>
                <a:cubicBezTo>
                  <a:pt x="116" y="38"/>
                  <a:pt x="116" y="38"/>
                  <a:pt x="116" y="38"/>
                </a:cubicBezTo>
                <a:cubicBezTo>
                  <a:pt x="114" y="10"/>
                  <a:pt x="114" y="10"/>
                  <a:pt x="114" y="10"/>
                </a:cubicBezTo>
                <a:cubicBezTo>
                  <a:pt x="108" y="18"/>
                  <a:pt x="109" y="25"/>
                  <a:pt x="113" y="38"/>
                </a:cubicBezTo>
                <a:cubicBezTo>
                  <a:pt x="111" y="38"/>
                  <a:pt x="111" y="38"/>
                  <a:pt x="111" y="38"/>
                </a:cubicBezTo>
                <a:close/>
                <a:moveTo>
                  <a:pt x="107" y="64"/>
                </a:moveTo>
                <a:cubicBezTo>
                  <a:pt x="110" y="64"/>
                  <a:pt x="110" y="64"/>
                  <a:pt x="110" y="64"/>
                </a:cubicBezTo>
                <a:cubicBezTo>
                  <a:pt x="113" y="42"/>
                  <a:pt x="113" y="42"/>
                  <a:pt x="113" y="42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07" y="64"/>
                  <a:pt x="107" y="64"/>
                  <a:pt x="107" y="64"/>
                </a:cubicBezTo>
                <a:close/>
                <a:moveTo>
                  <a:pt x="116" y="64"/>
                </a:moveTo>
                <a:cubicBezTo>
                  <a:pt x="127" y="64"/>
                  <a:pt x="127" y="64"/>
                  <a:pt x="127" y="64"/>
                </a:cubicBezTo>
                <a:cubicBezTo>
                  <a:pt x="124" y="42"/>
                  <a:pt x="124" y="42"/>
                  <a:pt x="124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64"/>
                  <a:pt x="116" y="64"/>
                  <a:pt x="116" y="64"/>
                </a:cubicBezTo>
                <a:close/>
                <a:moveTo>
                  <a:pt x="108" y="69"/>
                </a:moveTo>
                <a:cubicBezTo>
                  <a:pt x="115" y="69"/>
                  <a:pt x="120" y="69"/>
                  <a:pt x="127" y="69"/>
                </a:cubicBezTo>
                <a:cubicBezTo>
                  <a:pt x="131" y="85"/>
                  <a:pt x="128" y="105"/>
                  <a:pt x="122" y="119"/>
                </a:cubicBezTo>
                <a:cubicBezTo>
                  <a:pt x="115" y="119"/>
                  <a:pt x="120" y="119"/>
                  <a:pt x="113" y="119"/>
                </a:cubicBezTo>
                <a:cubicBezTo>
                  <a:pt x="107" y="106"/>
                  <a:pt x="102" y="86"/>
                  <a:pt x="108" y="69"/>
                </a:cubicBezTo>
                <a:close/>
                <a:moveTo>
                  <a:pt x="79" y="48"/>
                </a:moveTo>
                <a:cubicBezTo>
                  <a:pt x="85" y="48"/>
                  <a:pt x="90" y="53"/>
                  <a:pt x="90" y="59"/>
                </a:cubicBezTo>
                <a:cubicBezTo>
                  <a:pt x="90" y="66"/>
                  <a:pt x="85" y="71"/>
                  <a:pt x="79" y="71"/>
                </a:cubicBezTo>
                <a:cubicBezTo>
                  <a:pt x="72" y="71"/>
                  <a:pt x="67" y="66"/>
                  <a:pt x="67" y="59"/>
                </a:cubicBezTo>
                <a:cubicBezTo>
                  <a:pt x="67" y="53"/>
                  <a:pt x="72" y="48"/>
                  <a:pt x="79" y="48"/>
                </a:cubicBezTo>
                <a:close/>
                <a:moveTo>
                  <a:pt x="42" y="95"/>
                </a:moveTo>
                <a:cubicBezTo>
                  <a:pt x="46" y="95"/>
                  <a:pt x="49" y="98"/>
                  <a:pt x="49" y="102"/>
                </a:cubicBezTo>
                <a:cubicBezTo>
                  <a:pt x="49" y="105"/>
                  <a:pt x="46" y="108"/>
                  <a:pt x="42" y="108"/>
                </a:cubicBezTo>
                <a:cubicBezTo>
                  <a:pt x="39" y="108"/>
                  <a:pt x="36" y="105"/>
                  <a:pt x="36" y="102"/>
                </a:cubicBezTo>
                <a:cubicBezTo>
                  <a:pt x="36" y="98"/>
                  <a:pt x="39" y="95"/>
                  <a:pt x="42" y="95"/>
                </a:cubicBezTo>
                <a:close/>
                <a:moveTo>
                  <a:pt x="38" y="105"/>
                </a:moveTo>
                <a:cubicBezTo>
                  <a:pt x="42" y="104"/>
                  <a:pt x="45" y="103"/>
                  <a:pt x="47" y="100"/>
                </a:cubicBezTo>
                <a:cubicBezTo>
                  <a:pt x="48" y="107"/>
                  <a:pt x="41" y="109"/>
                  <a:pt x="38" y="105"/>
                </a:cubicBezTo>
                <a:close/>
                <a:moveTo>
                  <a:pt x="67" y="79"/>
                </a:moveTo>
                <a:cubicBezTo>
                  <a:pt x="72" y="79"/>
                  <a:pt x="76" y="83"/>
                  <a:pt x="76" y="88"/>
                </a:cubicBezTo>
                <a:cubicBezTo>
                  <a:pt x="76" y="93"/>
                  <a:pt x="72" y="97"/>
                  <a:pt x="67" y="97"/>
                </a:cubicBezTo>
                <a:cubicBezTo>
                  <a:pt x="62" y="97"/>
                  <a:pt x="58" y="93"/>
                  <a:pt x="58" y="88"/>
                </a:cubicBezTo>
                <a:cubicBezTo>
                  <a:pt x="58" y="83"/>
                  <a:pt x="62" y="79"/>
                  <a:pt x="67" y="79"/>
                </a:cubicBezTo>
                <a:close/>
                <a:moveTo>
                  <a:pt x="62" y="92"/>
                </a:moveTo>
                <a:cubicBezTo>
                  <a:pt x="67" y="91"/>
                  <a:pt x="71" y="90"/>
                  <a:pt x="74" y="85"/>
                </a:cubicBezTo>
                <a:cubicBezTo>
                  <a:pt x="76" y="95"/>
                  <a:pt x="66" y="97"/>
                  <a:pt x="62" y="92"/>
                </a:cubicBezTo>
                <a:close/>
                <a:moveTo>
                  <a:pt x="71" y="65"/>
                </a:moveTo>
                <a:cubicBezTo>
                  <a:pt x="78" y="64"/>
                  <a:pt x="84" y="62"/>
                  <a:pt x="87" y="56"/>
                </a:cubicBezTo>
                <a:cubicBezTo>
                  <a:pt x="90" y="69"/>
                  <a:pt x="76" y="72"/>
                  <a:pt x="71" y="65"/>
                </a:cubicBezTo>
                <a:close/>
                <a:moveTo>
                  <a:pt x="25" y="48"/>
                </a:moveTo>
                <a:cubicBezTo>
                  <a:pt x="28" y="48"/>
                  <a:pt x="31" y="53"/>
                  <a:pt x="31" y="59"/>
                </a:cubicBezTo>
                <a:cubicBezTo>
                  <a:pt x="31" y="65"/>
                  <a:pt x="28" y="70"/>
                  <a:pt x="25" y="70"/>
                </a:cubicBezTo>
                <a:cubicBezTo>
                  <a:pt x="21" y="70"/>
                  <a:pt x="18" y="65"/>
                  <a:pt x="18" y="59"/>
                </a:cubicBezTo>
                <a:cubicBezTo>
                  <a:pt x="18" y="53"/>
                  <a:pt x="21" y="48"/>
                  <a:pt x="25" y="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210132" y="1580744"/>
            <a:ext cx="492125" cy="460375"/>
            <a:chOff x="2108532" y="1591925"/>
            <a:chExt cx="492125" cy="460375"/>
          </a:xfrm>
          <a:solidFill>
            <a:schemeClr val="accent3"/>
          </a:solidFill>
        </p:grpSpPr>
        <p:sp>
          <p:nvSpPr>
            <p:cNvPr id="391" name="Freeform 156"/>
            <p:cNvSpPr/>
            <p:nvPr/>
          </p:nvSpPr>
          <p:spPr bwMode="auto">
            <a:xfrm>
              <a:off x="2151395" y="1753850"/>
              <a:ext cx="17462" cy="85725"/>
            </a:xfrm>
            <a:custGeom>
              <a:avLst/>
              <a:gdLst>
                <a:gd name="T0" fmla="*/ 4 w 4"/>
                <a:gd name="T1" fmla="*/ 18 h 20"/>
                <a:gd name="T2" fmla="*/ 2 w 4"/>
                <a:gd name="T3" fmla="*/ 20 h 20"/>
                <a:gd name="T4" fmla="*/ 0 w 4"/>
                <a:gd name="T5" fmla="*/ 18 h 20"/>
                <a:gd name="T6" fmla="*/ 0 w 4"/>
                <a:gd name="T7" fmla="*/ 2 h 20"/>
                <a:gd name="T8" fmla="*/ 2 w 4"/>
                <a:gd name="T9" fmla="*/ 0 h 20"/>
                <a:gd name="T10" fmla="*/ 4 w 4"/>
                <a:gd name="T11" fmla="*/ 2 h 20"/>
                <a:gd name="T12" fmla="*/ 4 w 4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4" y="18"/>
                  </a:moveTo>
                  <a:cubicBezTo>
                    <a:pt x="4" y="19"/>
                    <a:pt x="3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157"/>
            <p:cNvSpPr>
              <a:spLocks noEditPoints="1"/>
            </p:cNvSpPr>
            <p:nvPr/>
          </p:nvSpPr>
          <p:spPr bwMode="auto">
            <a:xfrm>
              <a:off x="2130757" y="1664950"/>
              <a:ext cx="63500" cy="127000"/>
            </a:xfrm>
            <a:custGeom>
              <a:avLst/>
              <a:gdLst>
                <a:gd name="T0" fmla="*/ 7 w 15"/>
                <a:gd name="T1" fmla="*/ 0 h 30"/>
                <a:gd name="T2" fmla="*/ 15 w 15"/>
                <a:gd name="T3" fmla="*/ 15 h 30"/>
                <a:gd name="T4" fmla="*/ 7 w 15"/>
                <a:gd name="T5" fmla="*/ 30 h 30"/>
                <a:gd name="T6" fmla="*/ 0 w 15"/>
                <a:gd name="T7" fmla="*/ 15 h 30"/>
                <a:gd name="T8" fmla="*/ 7 w 15"/>
                <a:gd name="T9" fmla="*/ 0 h 30"/>
                <a:gd name="T10" fmla="*/ 8 w 15"/>
                <a:gd name="T11" fmla="*/ 2 h 30"/>
                <a:gd name="T12" fmla="*/ 2 w 15"/>
                <a:gd name="T13" fmla="*/ 15 h 30"/>
                <a:gd name="T14" fmla="*/ 4 w 15"/>
                <a:gd name="T15" fmla="*/ 25 h 30"/>
                <a:gd name="T16" fmla="*/ 4 w 15"/>
                <a:gd name="T17" fmla="*/ 15 h 30"/>
                <a:gd name="T18" fmla="*/ 9 w 15"/>
                <a:gd name="T19" fmla="*/ 2 h 30"/>
                <a:gd name="T20" fmla="*/ 8 w 15"/>
                <a:gd name="T21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7" y="0"/>
                  </a:moveTo>
                  <a:cubicBezTo>
                    <a:pt x="12" y="0"/>
                    <a:pt x="15" y="7"/>
                    <a:pt x="15" y="15"/>
                  </a:cubicBezTo>
                  <a:cubicBezTo>
                    <a:pt x="15" y="23"/>
                    <a:pt x="12" y="30"/>
                    <a:pt x="7" y="30"/>
                  </a:cubicBezTo>
                  <a:cubicBezTo>
                    <a:pt x="3" y="30"/>
                    <a:pt x="0" y="23"/>
                    <a:pt x="0" y="15"/>
                  </a:cubicBezTo>
                  <a:cubicBezTo>
                    <a:pt x="0" y="7"/>
                    <a:pt x="3" y="0"/>
                    <a:pt x="7" y="0"/>
                  </a:cubicBezTo>
                  <a:close/>
                  <a:moveTo>
                    <a:pt x="8" y="2"/>
                  </a:moveTo>
                  <a:cubicBezTo>
                    <a:pt x="4" y="2"/>
                    <a:pt x="2" y="8"/>
                    <a:pt x="2" y="15"/>
                  </a:cubicBezTo>
                  <a:cubicBezTo>
                    <a:pt x="2" y="19"/>
                    <a:pt x="3" y="23"/>
                    <a:pt x="4" y="25"/>
                  </a:cubicBezTo>
                  <a:cubicBezTo>
                    <a:pt x="3" y="23"/>
                    <a:pt x="3" y="19"/>
                    <a:pt x="4" y="15"/>
                  </a:cubicBezTo>
                  <a:cubicBezTo>
                    <a:pt x="4" y="9"/>
                    <a:pt x="6" y="4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158"/>
            <p:cNvSpPr/>
            <p:nvPr/>
          </p:nvSpPr>
          <p:spPr bwMode="auto">
            <a:xfrm>
              <a:off x="2232357" y="1753850"/>
              <a:ext cx="17462" cy="85725"/>
            </a:xfrm>
            <a:custGeom>
              <a:avLst/>
              <a:gdLst>
                <a:gd name="T0" fmla="*/ 4 w 4"/>
                <a:gd name="T1" fmla="*/ 18 h 20"/>
                <a:gd name="T2" fmla="*/ 2 w 4"/>
                <a:gd name="T3" fmla="*/ 20 h 20"/>
                <a:gd name="T4" fmla="*/ 0 w 4"/>
                <a:gd name="T5" fmla="*/ 18 h 20"/>
                <a:gd name="T6" fmla="*/ 0 w 4"/>
                <a:gd name="T7" fmla="*/ 2 h 20"/>
                <a:gd name="T8" fmla="*/ 2 w 4"/>
                <a:gd name="T9" fmla="*/ 0 h 20"/>
                <a:gd name="T10" fmla="*/ 4 w 4"/>
                <a:gd name="T11" fmla="*/ 2 h 20"/>
                <a:gd name="T12" fmla="*/ 4 w 4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4" y="18"/>
                  </a:moveTo>
                  <a:cubicBezTo>
                    <a:pt x="4" y="19"/>
                    <a:pt x="3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159"/>
            <p:cNvSpPr>
              <a:spLocks noEditPoints="1"/>
            </p:cNvSpPr>
            <p:nvPr/>
          </p:nvSpPr>
          <p:spPr bwMode="auto">
            <a:xfrm>
              <a:off x="2206957" y="1664950"/>
              <a:ext cx="63500" cy="127000"/>
            </a:xfrm>
            <a:custGeom>
              <a:avLst/>
              <a:gdLst>
                <a:gd name="T0" fmla="*/ 8 w 15"/>
                <a:gd name="T1" fmla="*/ 0 h 30"/>
                <a:gd name="T2" fmla="*/ 15 w 15"/>
                <a:gd name="T3" fmla="*/ 15 h 30"/>
                <a:gd name="T4" fmla="*/ 8 w 15"/>
                <a:gd name="T5" fmla="*/ 30 h 30"/>
                <a:gd name="T6" fmla="*/ 0 w 15"/>
                <a:gd name="T7" fmla="*/ 15 h 30"/>
                <a:gd name="T8" fmla="*/ 8 w 15"/>
                <a:gd name="T9" fmla="*/ 0 h 30"/>
                <a:gd name="T10" fmla="*/ 8 w 15"/>
                <a:gd name="T11" fmla="*/ 2 h 30"/>
                <a:gd name="T12" fmla="*/ 2 w 15"/>
                <a:gd name="T13" fmla="*/ 15 h 30"/>
                <a:gd name="T14" fmla="*/ 5 w 15"/>
                <a:gd name="T15" fmla="*/ 25 h 30"/>
                <a:gd name="T16" fmla="*/ 4 w 15"/>
                <a:gd name="T17" fmla="*/ 15 h 30"/>
                <a:gd name="T18" fmla="*/ 9 w 15"/>
                <a:gd name="T19" fmla="*/ 2 h 30"/>
                <a:gd name="T20" fmla="*/ 8 w 15"/>
                <a:gd name="T21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8" y="0"/>
                  </a:moveTo>
                  <a:cubicBezTo>
                    <a:pt x="12" y="0"/>
                    <a:pt x="15" y="7"/>
                    <a:pt x="15" y="15"/>
                  </a:cubicBezTo>
                  <a:cubicBezTo>
                    <a:pt x="15" y="23"/>
                    <a:pt x="12" y="30"/>
                    <a:pt x="8" y="30"/>
                  </a:cubicBezTo>
                  <a:cubicBezTo>
                    <a:pt x="4" y="30"/>
                    <a:pt x="0" y="23"/>
                    <a:pt x="0" y="15"/>
                  </a:cubicBezTo>
                  <a:cubicBezTo>
                    <a:pt x="0" y="7"/>
                    <a:pt x="4" y="0"/>
                    <a:pt x="8" y="0"/>
                  </a:cubicBezTo>
                  <a:close/>
                  <a:moveTo>
                    <a:pt x="8" y="2"/>
                  </a:moveTo>
                  <a:cubicBezTo>
                    <a:pt x="5" y="2"/>
                    <a:pt x="2" y="8"/>
                    <a:pt x="2" y="15"/>
                  </a:cubicBezTo>
                  <a:cubicBezTo>
                    <a:pt x="2" y="19"/>
                    <a:pt x="3" y="23"/>
                    <a:pt x="5" y="25"/>
                  </a:cubicBezTo>
                  <a:cubicBezTo>
                    <a:pt x="4" y="23"/>
                    <a:pt x="3" y="19"/>
                    <a:pt x="4" y="15"/>
                  </a:cubicBezTo>
                  <a:cubicBezTo>
                    <a:pt x="5" y="9"/>
                    <a:pt x="7" y="4"/>
                    <a:pt x="9" y="2"/>
                  </a:cubicBezTo>
                  <a:cubicBezTo>
                    <a:pt x="9" y="2"/>
                    <a:pt x="9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160"/>
            <p:cNvSpPr/>
            <p:nvPr/>
          </p:nvSpPr>
          <p:spPr bwMode="auto">
            <a:xfrm>
              <a:off x="2240295" y="1839575"/>
              <a:ext cx="127000" cy="212725"/>
            </a:xfrm>
            <a:custGeom>
              <a:avLst/>
              <a:gdLst>
                <a:gd name="T0" fmla="*/ 27 w 30"/>
                <a:gd name="T1" fmla="*/ 0 h 50"/>
                <a:gd name="T2" fmla="*/ 0 w 30"/>
                <a:gd name="T3" fmla="*/ 50 h 50"/>
                <a:gd name="T4" fmla="*/ 22 w 30"/>
                <a:gd name="T5" fmla="*/ 50 h 50"/>
                <a:gd name="T6" fmla="*/ 30 w 30"/>
                <a:gd name="T7" fmla="*/ 0 h 50"/>
                <a:gd name="T8" fmla="*/ 27 w 3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0">
                  <a:moveTo>
                    <a:pt x="27" y="0"/>
                  </a:moveTo>
                  <a:cubicBezTo>
                    <a:pt x="14" y="11"/>
                    <a:pt x="3" y="28"/>
                    <a:pt x="0" y="50"/>
                  </a:cubicBezTo>
                  <a:cubicBezTo>
                    <a:pt x="7" y="50"/>
                    <a:pt x="15" y="50"/>
                    <a:pt x="22" y="50"/>
                  </a:cubicBezTo>
                  <a:cubicBezTo>
                    <a:pt x="15" y="31"/>
                    <a:pt x="19" y="15"/>
                    <a:pt x="30" y="0"/>
                  </a:cubicBezTo>
                  <a:cubicBezTo>
                    <a:pt x="29" y="0"/>
                    <a:pt x="28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161"/>
            <p:cNvSpPr/>
            <p:nvPr/>
          </p:nvSpPr>
          <p:spPr bwMode="auto">
            <a:xfrm>
              <a:off x="2321257" y="1839575"/>
              <a:ext cx="131762" cy="212725"/>
            </a:xfrm>
            <a:custGeom>
              <a:avLst/>
              <a:gdLst>
                <a:gd name="T0" fmla="*/ 15 w 31"/>
                <a:gd name="T1" fmla="*/ 0 h 50"/>
                <a:gd name="T2" fmla="*/ 9 w 31"/>
                <a:gd name="T3" fmla="*/ 50 h 50"/>
                <a:gd name="T4" fmla="*/ 31 w 31"/>
                <a:gd name="T5" fmla="*/ 50 h 50"/>
                <a:gd name="T6" fmla="*/ 18 w 31"/>
                <a:gd name="T7" fmla="*/ 0 h 50"/>
                <a:gd name="T8" fmla="*/ 15 w 3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0">
                  <a:moveTo>
                    <a:pt x="15" y="0"/>
                  </a:moveTo>
                  <a:cubicBezTo>
                    <a:pt x="0" y="19"/>
                    <a:pt x="9" y="41"/>
                    <a:pt x="9" y="50"/>
                  </a:cubicBezTo>
                  <a:cubicBezTo>
                    <a:pt x="16" y="50"/>
                    <a:pt x="24" y="50"/>
                    <a:pt x="31" y="50"/>
                  </a:cubicBezTo>
                  <a:cubicBezTo>
                    <a:pt x="27" y="36"/>
                    <a:pt x="10" y="18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162"/>
            <p:cNvSpPr/>
            <p:nvPr/>
          </p:nvSpPr>
          <p:spPr bwMode="auto">
            <a:xfrm>
              <a:off x="2379995" y="1839575"/>
              <a:ext cx="207962" cy="212725"/>
            </a:xfrm>
            <a:custGeom>
              <a:avLst/>
              <a:gdLst>
                <a:gd name="T0" fmla="*/ 9 w 49"/>
                <a:gd name="T1" fmla="*/ 0 h 50"/>
                <a:gd name="T2" fmla="*/ 27 w 49"/>
                <a:gd name="T3" fmla="*/ 50 h 50"/>
                <a:gd name="T4" fmla="*/ 49 w 49"/>
                <a:gd name="T5" fmla="*/ 50 h 50"/>
                <a:gd name="T6" fmla="*/ 12 w 49"/>
                <a:gd name="T7" fmla="*/ 0 h 50"/>
                <a:gd name="T8" fmla="*/ 9 w 49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0">
                  <a:moveTo>
                    <a:pt x="9" y="0"/>
                  </a:moveTo>
                  <a:cubicBezTo>
                    <a:pt x="0" y="18"/>
                    <a:pt x="22" y="31"/>
                    <a:pt x="27" y="50"/>
                  </a:cubicBezTo>
                  <a:cubicBezTo>
                    <a:pt x="34" y="50"/>
                    <a:pt x="41" y="50"/>
                    <a:pt x="49" y="50"/>
                  </a:cubicBezTo>
                  <a:cubicBezTo>
                    <a:pt x="49" y="36"/>
                    <a:pt x="9" y="18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163"/>
            <p:cNvSpPr/>
            <p:nvPr/>
          </p:nvSpPr>
          <p:spPr bwMode="auto">
            <a:xfrm>
              <a:off x="2113295" y="1842750"/>
              <a:ext cx="212725" cy="209550"/>
            </a:xfrm>
            <a:custGeom>
              <a:avLst/>
              <a:gdLst>
                <a:gd name="T0" fmla="*/ 44 w 50"/>
                <a:gd name="T1" fmla="*/ 0 h 49"/>
                <a:gd name="T2" fmla="*/ 0 w 50"/>
                <a:gd name="T3" fmla="*/ 49 h 49"/>
                <a:gd name="T4" fmla="*/ 24 w 50"/>
                <a:gd name="T5" fmla="*/ 49 h 49"/>
                <a:gd name="T6" fmla="*/ 50 w 50"/>
                <a:gd name="T7" fmla="*/ 0 h 49"/>
                <a:gd name="T8" fmla="*/ 44 w 50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9">
                  <a:moveTo>
                    <a:pt x="44" y="0"/>
                  </a:moveTo>
                  <a:cubicBezTo>
                    <a:pt x="31" y="11"/>
                    <a:pt x="4" y="27"/>
                    <a:pt x="0" y="49"/>
                  </a:cubicBezTo>
                  <a:cubicBezTo>
                    <a:pt x="8" y="49"/>
                    <a:pt x="17" y="49"/>
                    <a:pt x="24" y="49"/>
                  </a:cubicBezTo>
                  <a:cubicBezTo>
                    <a:pt x="21" y="28"/>
                    <a:pt x="43" y="6"/>
                    <a:pt x="50" y="0"/>
                  </a:cubicBezTo>
                  <a:cubicBezTo>
                    <a:pt x="49" y="0"/>
                    <a:pt x="45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164"/>
            <p:cNvSpPr/>
            <p:nvPr/>
          </p:nvSpPr>
          <p:spPr bwMode="auto">
            <a:xfrm>
              <a:off x="2108532" y="1842750"/>
              <a:ext cx="169862" cy="136525"/>
            </a:xfrm>
            <a:custGeom>
              <a:avLst/>
              <a:gdLst>
                <a:gd name="T0" fmla="*/ 0 w 40"/>
                <a:gd name="T1" fmla="*/ 32 h 32"/>
                <a:gd name="T2" fmla="*/ 40 w 40"/>
                <a:gd name="T3" fmla="*/ 0 h 32"/>
                <a:gd name="T4" fmla="*/ 30 w 40"/>
                <a:gd name="T5" fmla="*/ 0 h 32"/>
                <a:gd name="T6" fmla="*/ 0 w 40"/>
                <a:gd name="T7" fmla="*/ 9 h 32"/>
                <a:gd name="T8" fmla="*/ 0 w 40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0" y="32"/>
                  </a:moveTo>
                  <a:cubicBezTo>
                    <a:pt x="7" y="19"/>
                    <a:pt x="24" y="9"/>
                    <a:pt x="40" y="0"/>
                  </a:cubicBezTo>
                  <a:cubicBezTo>
                    <a:pt x="38" y="0"/>
                    <a:pt x="32" y="0"/>
                    <a:pt x="30" y="0"/>
                  </a:cubicBezTo>
                  <a:cubicBezTo>
                    <a:pt x="19" y="2"/>
                    <a:pt x="9" y="5"/>
                    <a:pt x="0" y="9"/>
                  </a:cubicBezTo>
                  <a:cubicBezTo>
                    <a:pt x="0" y="16"/>
                    <a:pt x="0" y="24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165"/>
            <p:cNvSpPr/>
            <p:nvPr/>
          </p:nvSpPr>
          <p:spPr bwMode="auto">
            <a:xfrm>
              <a:off x="2453020" y="1839575"/>
              <a:ext cx="134937" cy="157163"/>
            </a:xfrm>
            <a:custGeom>
              <a:avLst/>
              <a:gdLst>
                <a:gd name="T0" fmla="*/ 0 w 32"/>
                <a:gd name="T1" fmla="*/ 0 h 37"/>
                <a:gd name="T2" fmla="*/ 32 w 32"/>
                <a:gd name="T3" fmla="*/ 37 h 37"/>
                <a:gd name="T4" fmla="*/ 32 w 32"/>
                <a:gd name="T5" fmla="*/ 10 h 37"/>
                <a:gd name="T6" fmla="*/ 3 w 32"/>
                <a:gd name="T7" fmla="*/ 1 h 37"/>
                <a:gd name="T8" fmla="*/ 0 w 32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0" y="0"/>
                  </a:moveTo>
                  <a:cubicBezTo>
                    <a:pt x="4" y="13"/>
                    <a:pt x="25" y="22"/>
                    <a:pt x="32" y="37"/>
                  </a:cubicBezTo>
                  <a:cubicBezTo>
                    <a:pt x="32" y="28"/>
                    <a:pt x="32" y="19"/>
                    <a:pt x="32" y="10"/>
                  </a:cubicBezTo>
                  <a:cubicBezTo>
                    <a:pt x="24" y="5"/>
                    <a:pt x="14" y="3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166"/>
            <p:cNvSpPr/>
            <p:nvPr/>
          </p:nvSpPr>
          <p:spPr bwMode="auto">
            <a:xfrm>
              <a:off x="2295857" y="1753850"/>
              <a:ext cx="17462" cy="85725"/>
            </a:xfrm>
            <a:custGeom>
              <a:avLst/>
              <a:gdLst>
                <a:gd name="T0" fmla="*/ 4 w 4"/>
                <a:gd name="T1" fmla="*/ 18 h 20"/>
                <a:gd name="T2" fmla="*/ 2 w 4"/>
                <a:gd name="T3" fmla="*/ 20 h 20"/>
                <a:gd name="T4" fmla="*/ 0 w 4"/>
                <a:gd name="T5" fmla="*/ 18 h 20"/>
                <a:gd name="T6" fmla="*/ 0 w 4"/>
                <a:gd name="T7" fmla="*/ 2 h 20"/>
                <a:gd name="T8" fmla="*/ 2 w 4"/>
                <a:gd name="T9" fmla="*/ 0 h 20"/>
                <a:gd name="T10" fmla="*/ 4 w 4"/>
                <a:gd name="T11" fmla="*/ 2 h 20"/>
                <a:gd name="T12" fmla="*/ 4 w 4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4" y="18"/>
                  </a:moveTo>
                  <a:cubicBezTo>
                    <a:pt x="4" y="19"/>
                    <a:pt x="3" y="20"/>
                    <a:pt x="2" y="20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167"/>
            <p:cNvSpPr>
              <a:spLocks noEditPoints="1"/>
            </p:cNvSpPr>
            <p:nvPr/>
          </p:nvSpPr>
          <p:spPr bwMode="auto">
            <a:xfrm>
              <a:off x="2270457" y="1664950"/>
              <a:ext cx="63500" cy="127000"/>
            </a:xfrm>
            <a:custGeom>
              <a:avLst/>
              <a:gdLst>
                <a:gd name="T0" fmla="*/ 8 w 15"/>
                <a:gd name="T1" fmla="*/ 0 h 30"/>
                <a:gd name="T2" fmla="*/ 15 w 15"/>
                <a:gd name="T3" fmla="*/ 15 h 30"/>
                <a:gd name="T4" fmla="*/ 8 w 15"/>
                <a:gd name="T5" fmla="*/ 30 h 30"/>
                <a:gd name="T6" fmla="*/ 0 w 15"/>
                <a:gd name="T7" fmla="*/ 15 h 30"/>
                <a:gd name="T8" fmla="*/ 8 w 15"/>
                <a:gd name="T9" fmla="*/ 0 h 30"/>
                <a:gd name="T10" fmla="*/ 8 w 15"/>
                <a:gd name="T11" fmla="*/ 2 h 30"/>
                <a:gd name="T12" fmla="*/ 2 w 15"/>
                <a:gd name="T13" fmla="*/ 15 h 30"/>
                <a:gd name="T14" fmla="*/ 5 w 15"/>
                <a:gd name="T15" fmla="*/ 25 h 30"/>
                <a:gd name="T16" fmla="*/ 4 w 15"/>
                <a:gd name="T17" fmla="*/ 15 h 30"/>
                <a:gd name="T18" fmla="*/ 9 w 15"/>
                <a:gd name="T19" fmla="*/ 2 h 30"/>
                <a:gd name="T20" fmla="*/ 8 w 15"/>
                <a:gd name="T21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8" y="0"/>
                  </a:moveTo>
                  <a:cubicBezTo>
                    <a:pt x="12" y="0"/>
                    <a:pt x="15" y="7"/>
                    <a:pt x="15" y="15"/>
                  </a:cubicBezTo>
                  <a:cubicBezTo>
                    <a:pt x="15" y="23"/>
                    <a:pt x="12" y="30"/>
                    <a:pt x="8" y="30"/>
                  </a:cubicBezTo>
                  <a:cubicBezTo>
                    <a:pt x="4" y="30"/>
                    <a:pt x="0" y="23"/>
                    <a:pt x="0" y="15"/>
                  </a:cubicBezTo>
                  <a:cubicBezTo>
                    <a:pt x="0" y="7"/>
                    <a:pt x="4" y="0"/>
                    <a:pt x="8" y="0"/>
                  </a:cubicBezTo>
                  <a:close/>
                  <a:moveTo>
                    <a:pt x="8" y="2"/>
                  </a:moveTo>
                  <a:cubicBezTo>
                    <a:pt x="5" y="2"/>
                    <a:pt x="2" y="8"/>
                    <a:pt x="2" y="15"/>
                  </a:cubicBezTo>
                  <a:cubicBezTo>
                    <a:pt x="2" y="19"/>
                    <a:pt x="3" y="23"/>
                    <a:pt x="5" y="25"/>
                  </a:cubicBezTo>
                  <a:cubicBezTo>
                    <a:pt x="4" y="23"/>
                    <a:pt x="3" y="19"/>
                    <a:pt x="4" y="15"/>
                  </a:cubicBezTo>
                  <a:cubicBezTo>
                    <a:pt x="4" y="9"/>
                    <a:pt x="7" y="4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168"/>
            <p:cNvSpPr>
              <a:spLocks noEditPoints="1"/>
            </p:cNvSpPr>
            <p:nvPr/>
          </p:nvSpPr>
          <p:spPr bwMode="auto">
            <a:xfrm>
              <a:off x="2354595" y="1591925"/>
              <a:ext cx="246062" cy="200025"/>
            </a:xfrm>
            <a:custGeom>
              <a:avLst/>
              <a:gdLst>
                <a:gd name="T0" fmla="*/ 57 w 58"/>
                <a:gd name="T1" fmla="*/ 27 h 47"/>
                <a:gd name="T2" fmla="*/ 50 w 58"/>
                <a:gd name="T3" fmla="*/ 31 h 47"/>
                <a:gd name="T4" fmla="*/ 15 w 58"/>
                <a:gd name="T5" fmla="*/ 16 h 47"/>
                <a:gd name="T6" fmla="*/ 14 w 58"/>
                <a:gd name="T7" fmla="*/ 0 h 47"/>
                <a:gd name="T8" fmla="*/ 20 w 58"/>
                <a:gd name="T9" fmla="*/ 0 h 47"/>
                <a:gd name="T10" fmla="*/ 21 w 58"/>
                <a:gd name="T11" fmla="*/ 9 h 47"/>
                <a:gd name="T12" fmla="*/ 23 w 58"/>
                <a:gd name="T13" fmla="*/ 0 h 47"/>
                <a:gd name="T14" fmla="*/ 57 w 58"/>
                <a:gd name="T15" fmla="*/ 0 h 47"/>
                <a:gd name="T16" fmla="*/ 57 w 58"/>
                <a:gd name="T17" fmla="*/ 27 h 47"/>
                <a:gd name="T18" fmla="*/ 0 w 58"/>
                <a:gd name="T19" fmla="*/ 22 h 47"/>
                <a:gd name="T20" fmla="*/ 14 w 58"/>
                <a:gd name="T21" fmla="*/ 22 h 47"/>
                <a:gd name="T22" fmla="*/ 12 w 58"/>
                <a:gd name="T23" fmla="*/ 18 h 47"/>
                <a:gd name="T24" fmla="*/ 10 w 58"/>
                <a:gd name="T25" fmla="*/ 12 h 47"/>
                <a:gd name="T26" fmla="*/ 0 w 58"/>
                <a:gd name="T27" fmla="*/ 22 h 47"/>
                <a:gd name="T28" fmla="*/ 23 w 58"/>
                <a:gd name="T29" fmla="*/ 46 h 47"/>
                <a:gd name="T30" fmla="*/ 33 w 58"/>
                <a:gd name="T31" fmla="*/ 36 h 47"/>
                <a:gd name="T32" fmla="*/ 28 w 58"/>
                <a:gd name="T33" fmla="*/ 34 h 47"/>
                <a:gd name="T34" fmla="*/ 23 w 58"/>
                <a:gd name="T35" fmla="*/ 32 h 47"/>
                <a:gd name="T36" fmla="*/ 23 w 58"/>
                <a:gd name="T37" fmla="*/ 46 h 47"/>
                <a:gd name="T38" fmla="*/ 56 w 58"/>
                <a:gd name="T39" fmla="*/ 47 h 47"/>
                <a:gd name="T40" fmla="*/ 56 w 58"/>
                <a:gd name="T41" fmla="*/ 32 h 47"/>
                <a:gd name="T42" fmla="*/ 51 w 58"/>
                <a:gd name="T43" fmla="*/ 35 h 47"/>
                <a:gd name="T44" fmla="*/ 46 w 58"/>
                <a:gd name="T45" fmla="*/ 36 h 47"/>
                <a:gd name="T46" fmla="*/ 56 w 58"/>
                <a:gd name="T47" fmla="*/ 47 h 47"/>
                <a:gd name="T48" fmla="*/ 2 w 58"/>
                <a:gd name="T49" fmla="*/ 6 h 47"/>
                <a:gd name="T50" fmla="*/ 10 w 58"/>
                <a:gd name="T51" fmla="*/ 3 h 47"/>
                <a:gd name="T52" fmla="*/ 10 w 58"/>
                <a:gd name="T53" fmla="*/ 6 h 47"/>
                <a:gd name="T54" fmla="*/ 10 w 58"/>
                <a:gd name="T55" fmla="*/ 9 h 47"/>
                <a:gd name="T56" fmla="*/ 2 w 58"/>
                <a:gd name="T57" fmla="*/ 6 h 47"/>
                <a:gd name="T58" fmla="*/ 13 w 58"/>
                <a:gd name="T59" fmla="*/ 33 h 47"/>
                <a:gd name="T60" fmla="*/ 21 w 58"/>
                <a:gd name="T61" fmla="*/ 30 h 47"/>
                <a:gd name="T62" fmla="*/ 18 w 58"/>
                <a:gd name="T63" fmla="*/ 28 h 47"/>
                <a:gd name="T64" fmla="*/ 16 w 58"/>
                <a:gd name="T65" fmla="*/ 25 h 47"/>
                <a:gd name="T66" fmla="*/ 13 w 58"/>
                <a:gd name="T67" fmla="*/ 33 h 47"/>
                <a:gd name="T68" fmla="*/ 40 w 58"/>
                <a:gd name="T69" fmla="*/ 45 h 47"/>
                <a:gd name="T70" fmla="*/ 37 w 58"/>
                <a:gd name="T71" fmla="*/ 37 h 47"/>
                <a:gd name="T72" fmla="*/ 40 w 58"/>
                <a:gd name="T73" fmla="*/ 37 h 47"/>
                <a:gd name="T74" fmla="*/ 43 w 58"/>
                <a:gd name="T75" fmla="*/ 37 h 47"/>
                <a:gd name="T76" fmla="*/ 40 w 58"/>
                <a:gd name="T77" fmla="*/ 45 h 47"/>
                <a:gd name="T78" fmla="*/ 44 w 58"/>
                <a:gd name="T79" fmla="*/ 27 h 47"/>
                <a:gd name="T80" fmla="*/ 23 w 58"/>
                <a:gd name="T81" fmla="*/ 22 h 47"/>
                <a:gd name="T82" fmla="*/ 44 w 58"/>
                <a:gd name="T83" fmla="*/ 27 h 47"/>
                <a:gd name="T84" fmla="*/ 27 w 58"/>
                <a:gd name="T85" fmla="*/ 23 h 47"/>
                <a:gd name="T86" fmla="*/ 17 w 58"/>
                <a:gd name="T87" fmla="*/ 4 h 47"/>
                <a:gd name="T88" fmla="*/ 27 w 58"/>
                <a:gd name="T8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" h="47">
                  <a:moveTo>
                    <a:pt x="57" y="27"/>
                  </a:moveTo>
                  <a:cubicBezTo>
                    <a:pt x="55" y="29"/>
                    <a:pt x="53" y="30"/>
                    <a:pt x="50" y="31"/>
                  </a:cubicBezTo>
                  <a:cubicBezTo>
                    <a:pt x="36" y="37"/>
                    <a:pt x="21" y="30"/>
                    <a:pt x="15" y="16"/>
                  </a:cubicBezTo>
                  <a:cubicBezTo>
                    <a:pt x="13" y="11"/>
                    <a:pt x="13" y="5"/>
                    <a:pt x="1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3"/>
                    <a:pt x="20" y="6"/>
                    <a:pt x="21" y="9"/>
                  </a:cubicBezTo>
                  <a:cubicBezTo>
                    <a:pt x="21" y="6"/>
                    <a:pt x="22" y="3"/>
                    <a:pt x="2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27"/>
                    <a:pt x="57" y="27"/>
                    <a:pt x="57" y="27"/>
                  </a:cubicBezTo>
                  <a:close/>
                  <a:moveTo>
                    <a:pt x="0" y="22"/>
                  </a:moveTo>
                  <a:cubicBezTo>
                    <a:pt x="4" y="20"/>
                    <a:pt x="9" y="25"/>
                    <a:pt x="14" y="22"/>
                  </a:cubicBezTo>
                  <a:cubicBezTo>
                    <a:pt x="13" y="21"/>
                    <a:pt x="12" y="19"/>
                    <a:pt x="12" y="18"/>
                  </a:cubicBezTo>
                  <a:cubicBezTo>
                    <a:pt x="11" y="16"/>
                    <a:pt x="11" y="14"/>
                    <a:pt x="10" y="12"/>
                  </a:cubicBezTo>
                  <a:cubicBezTo>
                    <a:pt x="6" y="13"/>
                    <a:pt x="1" y="16"/>
                    <a:pt x="0" y="22"/>
                  </a:cubicBezTo>
                  <a:close/>
                  <a:moveTo>
                    <a:pt x="23" y="46"/>
                  </a:moveTo>
                  <a:cubicBezTo>
                    <a:pt x="25" y="42"/>
                    <a:pt x="31" y="41"/>
                    <a:pt x="33" y="36"/>
                  </a:cubicBezTo>
                  <a:cubicBezTo>
                    <a:pt x="31" y="36"/>
                    <a:pt x="30" y="35"/>
                    <a:pt x="28" y="34"/>
                  </a:cubicBezTo>
                  <a:cubicBezTo>
                    <a:pt x="26" y="34"/>
                    <a:pt x="25" y="33"/>
                    <a:pt x="23" y="32"/>
                  </a:cubicBezTo>
                  <a:cubicBezTo>
                    <a:pt x="20" y="35"/>
                    <a:pt x="19" y="41"/>
                    <a:pt x="23" y="46"/>
                  </a:cubicBezTo>
                  <a:close/>
                  <a:moveTo>
                    <a:pt x="56" y="47"/>
                  </a:moveTo>
                  <a:cubicBezTo>
                    <a:pt x="54" y="42"/>
                    <a:pt x="58" y="38"/>
                    <a:pt x="56" y="32"/>
                  </a:cubicBezTo>
                  <a:cubicBezTo>
                    <a:pt x="55" y="33"/>
                    <a:pt x="53" y="34"/>
                    <a:pt x="51" y="35"/>
                  </a:cubicBezTo>
                  <a:cubicBezTo>
                    <a:pt x="49" y="35"/>
                    <a:pt x="48" y="36"/>
                    <a:pt x="46" y="36"/>
                  </a:cubicBezTo>
                  <a:cubicBezTo>
                    <a:pt x="47" y="41"/>
                    <a:pt x="50" y="46"/>
                    <a:pt x="56" y="47"/>
                  </a:cubicBezTo>
                  <a:close/>
                  <a:moveTo>
                    <a:pt x="2" y="6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5"/>
                    <a:pt x="10" y="6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2" y="6"/>
                    <a:pt x="2" y="6"/>
                    <a:pt x="2" y="6"/>
                  </a:cubicBezTo>
                  <a:close/>
                  <a:moveTo>
                    <a:pt x="13" y="33"/>
                  </a:moveTo>
                  <a:cubicBezTo>
                    <a:pt x="21" y="30"/>
                    <a:pt x="21" y="30"/>
                    <a:pt x="21" y="30"/>
                  </a:cubicBezTo>
                  <a:cubicBezTo>
                    <a:pt x="20" y="29"/>
                    <a:pt x="19" y="28"/>
                    <a:pt x="18" y="28"/>
                  </a:cubicBezTo>
                  <a:cubicBezTo>
                    <a:pt x="17" y="27"/>
                    <a:pt x="17" y="26"/>
                    <a:pt x="16" y="25"/>
                  </a:cubicBezTo>
                  <a:cubicBezTo>
                    <a:pt x="13" y="33"/>
                    <a:pt x="13" y="33"/>
                    <a:pt x="13" y="33"/>
                  </a:cubicBezTo>
                  <a:close/>
                  <a:moveTo>
                    <a:pt x="40" y="45"/>
                  </a:moveTo>
                  <a:cubicBezTo>
                    <a:pt x="37" y="37"/>
                    <a:pt x="37" y="37"/>
                    <a:pt x="37" y="37"/>
                  </a:cubicBezTo>
                  <a:cubicBezTo>
                    <a:pt x="38" y="37"/>
                    <a:pt x="39" y="37"/>
                    <a:pt x="40" y="37"/>
                  </a:cubicBezTo>
                  <a:cubicBezTo>
                    <a:pt x="41" y="37"/>
                    <a:pt x="42" y="37"/>
                    <a:pt x="43" y="37"/>
                  </a:cubicBezTo>
                  <a:cubicBezTo>
                    <a:pt x="40" y="45"/>
                    <a:pt x="40" y="45"/>
                    <a:pt x="40" y="45"/>
                  </a:cubicBezTo>
                  <a:close/>
                  <a:moveTo>
                    <a:pt x="44" y="27"/>
                  </a:moveTo>
                  <a:cubicBezTo>
                    <a:pt x="34" y="28"/>
                    <a:pt x="28" y="25"/>
                    <a:pt x="23" y="22"/>
                  </a:cubicBezTo>
                  <a:cubicBezTo>
                    <a:pt x="23" y="26"/>
                    <a:pt x="38" y="33"/>
                    <a:pt x="44" y="27"/>
                  </a:cubicBezTo>
                  <a:close/>
                  <a:moveTo>
                    <a:pt x="27" y="23"/>
                  </a:moveTo>
                  <a:cubicBezTo>
                    <a:pt x="20" y="15"/>
                    <a:pt x="18" y="9"/>
                    <a:pt x="17" y="4"/>
                  </a:cubicBezTo>
                  <a:cubicBezTo>
                    <a:pt x="15" y="6"/>
                    <a:pt x="19" y="22"/>
                    <a:pt x="2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4" name="Freeform 174"/>
          <p:cNvSpPr>
            <a:spLocks noEditPoints="1"/>
          </p:cNvSpPr>
          <p:nvPr/>
        </p:nvSpPr>
        <p:spPr bwMode="auto">
          <a:xfrm>
            <a:off x="10363070" y="4823006"/>
            <a:ext cx="509587" cy="387350"/>
          </a:xfrm>
          <a:custGeom>
            <a:avLst/>
            <a:gdLst>
              <a:gd name="T0" fmla="*/ 2 w 120"/>
              <a:gd name="T1" fmla="*/ 42 h 91"/>
              <a:gd name="T2" fmla="*/ 120 w 120"/>
              <a:gd name="T3" fmla="*/ 47 h 91"/>
              <a:gd name="T4" fmla="*/ 90 w 120"/>
              <a:gd name="T5" fmla="*/ 88 h 91"/>
              <a:gd name="T6" fmla="*/ 74 w 120"/>
              <a:gd name="T7" fmla="*/ 78 h 91"/>
              <a:gd name="T8" fmla="*/ 30 w 120"/>
              <a:gd name="T9" fmla="*/ 71 h 91"/>
              <a:gd name="T10" fmla="*/ 24 w 120"/>
              <a:gd name="T11" fmla="*/ 49 h 91"/>
              <a:gd name="T12" fmla="*/ 53 w 120"/>
              <a:gd name="T13" fmla="*/ 33 h 91"/>
              <a:gd name="T14" fmla="*/ 58 w 120"/>
              <a:gd name="T15" fmla="*/ 38 h 91"/>
              <a:gd name="T16" fmla="*/ 71 w 120"/>
              <a:gd name="T17" fmla="*/ 31 h 91"/>
              <a:gd name="T18" fmla="*/ 64 w 120"/>
              <a:gd name="T19" fmla="*/ 27 h 91"/>
              <a:gd name="T20" fmla="*/ 59 w 120"/>
              <a:gd name="T21" fmla="*/ 22 h 91"/>
              <a:gd name="T22" fmla="*/ 43 w 120"/>
              <a:gd name="T23" fmla="*/ 33 h 91"/>
              <a:gd name="T24" fmla="*/ 32 w 120"/>
              <a:gd name="T25" fmla="*/ 31 h 91"/>
              <a:gd name="T26" fmla="*/ 32 w 120"/>
              <a:gd name="T27" fmla="*/ 38 h 91"/>
              <a:gd name="T28" fmla="*/ 16 w 120"/>
              <a:gd name="T29" fmla="*/ 40 h 91"/>
              <a:gd name="T30" fmla="*/ 20 w 120"/>
              <a:gd name="T31" fmla="*/ 49 h 91"/>
              <a:gd name="T32" fmla="*/ 16 w 120"/>
              <a:gd name="T33" fmla="*/ 71 h 91"/>
              <a:gd name="T34" fmla="*/ 38 w 120"/>
              <a:gd name="T35" fmla="*/ 57 h 91"/>
              <a:gd name="T36" fmla="*/ 84 w 120"/>
              <a:gd name="T37" fmla="*/ 46 h 91"/>
              <a:gd name="T38" fmla="*/ 86 w 120"/>
              <a:gd name="T39" fmla="*/ 46 h 91"/>
              <a:gd name="T40" fmla="*/ 97 w 120"/>
              <a:gd name="T41" fmla="*/ 31 h 91"/>
              <a:gd name="T42" fmla="*/ 73 w 120"/>
              <a:gd name="T43" fmla="*/ 42 h 91"/>
              <a:gd name="T44" fmla="*/ 68 w 120"/>
              <a:gd name="T45" fmla="*/ 36 h 91"/>
              <a:gd name="T46" fmla="*/ 58 w 120"/>
              <a:gd name="T47" fmla="*/ 44 h 91"/>
              <a:gd name="T48" fmla="*/ 48 w 120"/>
              <a:gd name="T49" fmla="*/ 43 h 91"/>
              <a:gd name="T50" fmla="*/ 46 w 120"/>
              <a:gd name="T51" fmla="*/ 48 h 91"/>
              <a:gd name="T52" fmla="*/ 49 w 120"/>
              <a:gd name="T53" fmla="*/ 63 h 91"/>
              <a:gd name="T54" fmla="*/ 62 w 120"/>
              <a:gd name="T55" fmla="*/ 62 h 91"/>
              <a:gd name="T56" fmla="*/ 76 w 120"/>
              <a:gd name="T57" fmla="*/ 65 h 91"/>
              <a:gd name="T58" fmla="*/ 87 w 120"/>
              <a:gd name="T59" fmla="*/ 58 h 91"/>
              <a:gd name="T60" fmla="*/ 98 w 120"/>
              <a:gd name="T61" fmla="*/ 59 h 91"/>
              <a:gd name="T62" fmla="*/ 107 w 120"/>
              <a:gd name="T63" fmla="*/ 50 h 91"/>
              <a:gd name="T64" fmla="*/ 97 w 120"/>
              <a:gd name="T65" fmla="*/ 55 h 91"/>
              <a:gd name="T66" fmla="*/ 86 w 120"/>
              <a:gd name="T67" fmla="*/ 54 h 91"/>
              <a:gd name="T68" fmla="*/ 75 w 120"/>
              <a:gd name="T69" fmla="*/ 61 h 91"/>
              <a:gd name="T70" fmla="*/ 62 w 120"/>
              <a:gd name="T71" fmla="*/ 58 h 91"/>
              <a:gd name="T72" fmla="*/ 49 w 120"/>
              <a:gd name="T73" fmla="*/ 63 h 91"/>
              <a:gd name="T74" fmla="*/ 14 w 120"/>
              <a:gd name="T75" fmla="*/ 33 h 91"/>
              <a:gd name="T76" fmla="*/ 31 w 120"/>
              <a:gd name="T77" fmla="*/ 29 h 91"/>
              <a:gd name="T78" fmla="*/ 37 w 120"/>
              <a:gd name="T79" fmla="*/ 20 h 91"/>
              <a:gd name="T80" fmla="*/ 48 w 120"/>
              <a:gd name="T81" fmla="*/ 22 h 91"/>
              <a:gd name="T82" fmla="*/ 61 w 120"/>
              <a:gd name="T83" fmla="*/ 17 h 91"/>
              <a:gd name="T84" fmla="*/ 68 w 120"/>
              <a:gd name="T85" fmla="*/ 21 h 91"/>
              <a:gd name="T86" fmla="*/ 77 w 120"/>
              <a:gd name="T87" fmla="*/ 18 h 91"/>
              <a:gd name="T88" fmla="*/ 84 w 120"/>
              <a:gd name="T89" fmla="*/ 20 h 91"/>
              <a:gd name="T90" fmla="*/ 78 w 120"/>
              <a:gd name="T91" fmla="*/ 14 h 91"/>
              <a:gd name="T92" fmla="*/ 69 w 120"/>
              <a:gd name="T93" fmla="*/ 16 h 91"/>
              <a:gd name="T94" fmla="*/ 62 w 120"/>
              <a:gd name="T95" fmla="*/ 12 h 91"/>
              <a:gd name="T96" fmla="*/ 48 w 120"/>
              <a:gd name="T97" fmla="*/ 17 h 91"/>
              <a:gd name="T98" fmla="*/ 35 w 120"/>
              <a:gd name="T99" fmla="*/ 15 h 91"/>
              <a:gd name="T100" fmla="*/ 28 w 120"/>
              <a:gd name="T101" fmla="*/ 2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0" h="91">
                <a:moveTo>
                  <a:pt x="16" y="71"/>
                </a:moveTo>
                <a:cubicBezTo>
                  <a:pt x="5" y="66"/>
                  <a:pt x="0" y="56"/>
                  <a:pt x="2" y="42"/>
                </a:cubicBezTo>
                <a:cubicBezTo>
                  <a:pt x="1" y="37"/>
                  <a:pt x="13" y="16"/>
                  <a:pt x="49" y="8"/>
                </a:cubicBezTo>
                <a:cubicBezTo>
                  <a:pt x="85" y="0"/>
                  <a:pt x="120" y="31"/>
                  <a:pt x="120" y="47"/>
                </a:cubicBezTo>
                <a:cubicBezTo>
                  <a:pt x="120" y="58"/>
                  <a:pt x="105" y="68"/>
                  <a:pt x="88" y="74"/>
                </a:cubicBezTo>
                <a:cubicBezTo>
                  <a:pt x="90" y="88"/>
                  <a:pt x="90" y="88"/>
                  <a:pt x="90" y="88"/>
                </a:cubicBezTo>
                <a:cubicBezTo>
                  <a:pt x="84" y="91"/>
                  <a:pt x="84" y="91"/>
                  <a:pt x="84" y="91"/>
                </a:cubicBezTo>
                <a:cubicBezTo>
                  <a:pt x="74" y="78"/>
                  <a:pt x="74" y="78"/>
                  <a:pt x="74" y="78"/>
                </a:cubicBezTo>
                <a:cubicBezTo>
                  <a:pt x="60" y="81"/>
                  <a:pt x="47" y="81"/>
                  <a:pt x="42" y="79"/>
                </a:cubicBezTo>
                <a:cubicBezTo>
                  <a:pt x="35" y="77"/>
                  <a:pt x="30" y="71"/>
                  <a:pt x="30" y="71"/>
                </a:cubicBezTo>
                <a:cubicBezTo>
                  <a:pt x="30" y="71"/>
                  <a:pt x="30" y="71"/>
                  <a:pt x="30" y="71"/>
                </a:cubicBezTo>
                <a:cubicBezTo>
                  <a:pt x="26" y="66"/>
                  <a:pt x="24" y="55"/>
                  <a:pt x="24" y="49"/>
                </a:cubicBezTo>
                <a:cubicBezTo>
                  <a:pt x="30" y="44"/>
                  <a:pt x="37" y="40"/>
                  <a:pt x="45" y="36"/>
                </a:cubicBezTo>
                <a:cubicBezTo>
                  <a:pt x="47" y="35"/>
                  <a:pt x="50" y="34"/>
                  <a:pt x="53" y="33"/>
                </a:cubicBezTo>
                <a:cubicBezTo>
                  <a:pt x="54" y="39"/>
                  <a:pt x="54" y="39"/>
                  <a:pt x="54" y="39"/>
                </a:cubicBezTo>
                <a:cubicBezTo>
                  <a:pt x="58" y="38"/>
                  <a:pt x="58" y="38"/>
                  <a:pt x="58" y="38"/>
                </a:cubicBezTo>
                <a:cubicBezTo>
                  <a:pt x="57" y="32"/>
                  <a:pt x="57" y="32"/>
                  <a:pt x="57" y="32"/>
                </a:cubicBezTo>
                <a:cubicBezTo>
                  <a:pt x="61" y="32"/>
                  <a:pt x="66" y="31"/>
                  <a:pt x="71" y="31"/>
                </a:cubicBezTo>
                <a:cubicBezTo>
                  <a:pt x="71" y="27"/>
                  <a:pt x="71" y="27"/>
                  <a:pt x="71" y="27"/>
                </a:cubicBezTo>
                <a:cubicBezTo>
                  <a:pt x="69" y="27"/>
                  <a:pt x="67" y="27"/>
                  <a:pt x="64" y="27"/>
                </a:cubicBezTo>
                <a:cubicBezTo>
                  <a:pt x="64" y="21"/>
                  <a:pt x="64" y="21"/>
                  <a:pt x="64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0" y="28"/>
                  <a:pt x="60" y="28"/>
                  <a:pt x="60" y="28"/>
                </a:cubicBezTo>
                <a:cubicBezTo>
                  <a:pt x="54" y="29"/>
                  <a:pt x="48" y="30"/>
                  <a:pt x="43" y="33"/>
                </a:cubicBezTo>
                <a:cubicBezTo>
                  <a:pt x="40" y="34"/>
                  <a:pt x="38" y="35"/>
                  <a:pt x="35" y="36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3"/>
                  <a:pt x="28" y="33"/>
                  <a:pt x="28" y="33"/>
                </a:cubicBezTo>
                <a:cubicBezTo>
                  <a:pt x="32" y="38"/>
                  <a:pt x="32" y="38"/>
                  <a:pt x="32" y="38"/>
                </a:cubicBezTo>
                <a:cubicBezTo>
                  <a:pt x="29" y="41"/>
                  <a:pt x="25" y="43"/>
                  <a:pt x="22" y="46"/>
                </a:cubicBezTo>
                <a:cubicBezTo>
                  <a:pt x="16" y="40"/>
                  <a:pt x="16" y="40"/>
                  <a:pt x="16" y="40"/>
                </a:cubicBezTo>
                <a:cubicBezTo>
                  <a:pt x="13" y="44"/>
                  <a:pt x="13" y="44"/>
                  <a:pt x="13" y="44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55"/>
                  <a:pt x="22" y="65"/>
                  <a:pt x="25" y="71"/>
                </a:cubicBezTo>
                <a:cubicBezTo>
                  <a:pt x="16" y="71"/>
                  <a:pt x="16" y="71"/>
                  <a:pt x="16" y="71"/>
                </a:cubicBezTo>
                <a:close/>
                <a:moveTo>
                  <a:pt x="36" y="54"/>
                </a:moveTo>
                <a:cubicBezTo>
                  <a:pt x="38" y="57"/>
                  <a:pt x="38" y="57"/>
                  <a:pt x="38" y="57"/>
                </a:cubicBezTo>
                <a:cubicBezTo>
                  <a:pt x="44" y="53"/>
                  <a:pt x="51" y="50"/>
                  <a:pt x="59" y="48"/>
                </a:cubicBezTo>
                <a:cubicBezTo>
                  <a:pt x="67" y="47"/>
                  <a:pt x="75" y="46"/>
                  <a:pt x="84" y="46"/>
                </a:cubicBezTo>
                <a:cubicBezTo>
                  <a:pt x="85" y="46"/>
                  <a:pt x="85" y="46"/>
                  <a:pt x="85" y="46"/>
                </a:cubicBezTo>
                <a:cubicBezTo>
                  <a:pt x="86" y="46"/>
                  <a:pt x="86" y="46"/>
                  <a:pt x="86" y="46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97" y="31"/>
                  <a:pt x="97" y="31"/>
                  <a:pt x="97" y="31"/>
                </a:cubicBezTo>
                <a:cubicBezTo>
                  <a:pt x="84" y="42"/>
                  <a:pt x="84" y="42"/>
                  <a:pt x="84" y="42"/>
                </a:cubicBezTo>
                <a:cubicBezTo>
                  <a:pt x="80" y="42"/>
                  <a:pt x="76" y="42"/>
                  <a:pt x="73" y="42"/>
                </a:cubicBezTo>
                <a:cubicBezTo>
                  <a:pt x="72" y="36"/>
                  <a:pt x="72" y="36"/>
                  <a:pt x="72" y="36"/>
                </a:cubicBezTo>
                <a:cubicBezTo>
                  <a:pt x="68" y="36"/>
                  <a:pt x="68" y="36"/>
                  <a:pt x="68" y="36"/>
                </a:cubicBezTo>
                <a:cubicBezTo>
                  <a:pt x="68" y="43"/>
                  <a:pt x="68" y="43"/>
                  <a:pt x="68" y="43"/>
                </a:cubicBezTo>
                <a:cubicBezTo>
                  <a:pt x="65" y="43"/>
                  <a:pt x="61" y="44"/>
                  <a:pt x="58" y="44"/>
                </a:cubicBezTo>
                <a:cubicBezTo>
                  <a:pt x="55" y="45"/>
                  <a:pt x="53" y="46"/>
                  <a:pt x="50" y="47"/>
                </a:cubicBezTo>
                <a:cubicBezTo>
                  <a:pt x="48" y="43"/>
                  <a:pt x="48" y="43"/>
                  <a:pt x="48" y="43"/>
                </a:cubicBezTo>
                <a:cubicBezTo>
                  <a:pt x="44" y="44"/>
                  <a:pt x="44" y="44"/>
                  <a:pt x="44" y="44"/>
                </a:cubicBezTo>
                <a:cubicBezTo>
                  <a:pt x="46" y="48"/>
                  <a:pt x="46" y="48"/>
                  <a:pt x="46" y="48"/>
                </a:cubicBezTo>
                <a:cubicBezTo>
                  <a:pt x="42" y="50"/>
                  <a:pt x="39" y="52"/>
                  <a:pt x="36" y="54"/>
                </a:cubicBezTo>
                <a:close/>
                <a:moveTo>
                  <a:pt x="49" y="63"/>
                </a:moveTo>
                <a:cubicBezTo>
                  <a:pt x="50" y="67"/>
                  <a:pt x="50" y="67"/>
                  <a:pt x="50" y="67"/>
                </a:cubicBezTo>
                <a:cubicBezTo>
                  <a:pt x="62" y="62"/>
                  <a:pt x="62" y="62"/>
                  <a:pt x="62" y="62"/>
                </a:cubicBezTo>
                <a:cubicBezTo>
                  <a:pt x="75" y="65"/>
                  <a:pt x="75" y="65"/>
                  <a:pt x="75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87" y="58"/>
                  <a:pt x="87" y="58"/>
                  <a:pt x="87" y="58"/>
                </a:cubicBezTo>
                <a:cubicBezTo>
                  <a:pt x="97" y="59"/>
                  <a:pt x="97" y="59"/>
                  <a:pt x="97" y="59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58"/>
                  <a:pt x="99" y="58"/>
                  <a:pt x="99" y="58"/>
                </a:cubicBezTo>
                <a:cubicBezTo>
                  <a:pt x="107" y="50"/>
                  <a:pt x="107" y="50"/>
                  <a:pt x="107" y="50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97" y="55"/>
                  <a:pt x="97" y="55"/>
                  <a:pt x="97" y="55"/>
                </a:cubicBezTo>
                <a:cubicBezTo>
                  <a:pt x="87" y="54"/>
                  <a:pt x="87" y="54"/>
                  <a:pt x="87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75" y="61"/>
                  <a:pt x="75" y="61"/>
                  <a:pt x="75" y="61"/>
                </a:cubicBezTo>
                <a:cubicBezTo>
                  <a:pt x="63" y="58"/>
                  <a:pt x="63" y="58"/>
                  <a:pt x="63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49" y="63"/>
                  <a:pt x="49" y="63"/>
                  <a:pt x="49" y="63"/>
                </a:cubicBezTo>
                <a:close/>
                <a:moveTo>
                  <a:pt x="13" y="29"/>
                </a:moveTo>
                <a:cubicBezTo>
                  <a:pt x="14" y="33"/>
                  <a:pt x="14" y="33"/>
                  <a:pt x="14" y="33"/>
                </a:cubicBezTo>
                <a:cubicBezTo>
                  <a:pt x="30" y="29"/>
                  <a:pt x="30" y="29"/>
                  <a:pt x="30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8"/>
                  <a:pt x="31" y="28"/>
                  <a:pt x="31" y="28"/>
                </a:cubicBezTo>
                <a:cubicBezTo>
                  <a:pt x="37" y="20"/>
                  <a:pt x="37" y="20"/>
                  <a:pt x="37" y="20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61" y="17"/>
                  <a:pt x="61" y="17"/>
                  <a:pt x="61" y="17"/>
                </a:cubicBezTo>
                <a:cubicBezTo>
                  <a:pt x="67" y="20"/>
                  <a:pt x="67" y="20"/>
                  <a:pt x="67" y="20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1"/>
                  <a:pt x="69" y="21"/>
                  <a:pt x="69" y="21"/>
                </a:cubicBezTo>
                <a:cubicBezTo>
                  <a:pt x="77" y="18"/>
                  <a:pt x="77" y="18"/>
                  <a:pt x="77" y="18"/>
                </a:cubicBezTo>
                <a:cubicBezTo>
                  <a:pt x="81" y="23"/>
                  <a:pt x="81" y="23"/>
                  <a:pt x="81" y="23"/>
                </a:cubicBezTo>
                <a:cubicBezTo>
                  <a:pt x="84" y="20"/>
                  <a:pt x="84" y="20"/>
                  <a:pt x="84" y="20"/>
                </a:cubicBezTo>
                <a:cubicBezTo>
                  <a:pt x="79" y="15"/>
                  <a:pt x="79" y="15"/>
                  <a:pt x="79" y="15"/>
                </a:cubicBezTo>
                <a:cubicBezTo>
                  <a:pt x="78" y="14"/>
                  <a:pt x="78" y="14"/>
                  <a:pt x="78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69" y="16"/>
                  <a:pt x="69" y="16"/>
                  <a:pt x="69" y="16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2"/>
                  <a:pt x="61" y="12"/>
                  <a:pt x="61" y="12"/>
                </a:cubicBezTo>
                <a:cubicBezTo>
                  <a:pt x="48" y="17"/>
                  <a:pt x="48" y="17"/>
                  <a:pt x="48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28" y="25"/>
                  <a:pt x="28" y="25"/>
                  <a:pt x="28" y="25"/>
                </a:cubicBezTo>
                <a:lnTo>
                  <a:pt x="13" y="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5" name="Freeform 175"/>
          <p:cNvSpPr>
            <a:spLocks noEditPoints="1"/>
          </p:cNvSpPr>
          <p:nvPr/>
        </p:nvSpPr>
        <p:spPr bwMode="auto">
          <a:xfrm>
            <a:off x="3034045" y="1585506"/>
            <a:ext cx="495300" cy="450850"/>
          </a:xfrm>
          <a:custGeom>
            <a:avLst/>
            <a:gdLst>
              <a:gd name="T0" fmla="*/ 240 w 312"/>
              <a:gd name="T1" fmla="*/ 0 h 284"/>
              <a:gd name="T2" fmla="*/ 253 w 312"/>
              <a:gd name="T3" fmla="*/ 14 h 284"/>
              <a:gd name="T4" fmla="*/ 229 w 312"/>
              <a:gd name="T5" fmla="*/ 83 h 284"/>
              <a:gd name="T6" fmla="*/ 53 w 312"/>
              <a:gd name="T7" fmla="*/ 24 h 284"/>
              <a:gd name="T8" fmla="*/ 66 w 312"/>
              <a:gd name="T9" fmla="*/ 35 h 284"/>
              <a:gd name="T10" fmla="*/ 88 w 312"/>
              <a:gd name="T11" fmla="*/ 54 h 284"/>
              <a:gd name="T12" fmla="*/ 53 w 312"/>
              <a:gd name="T13" fmla="*/ 67 h 284"/>
              <a:gd name="T14" fmla="*/ 66 w 312"/>
              <a:gd name="T15" fmla="*/ 75 h 284"/>
              <a:gd name="T16" fmla="*/ 88 w 312"/>
              <a:gd name="T17" fmla="*/ 94 h 284"/>
              <a:gd name="T18" fmla="*/ 53 w 312"/>
              <a:gd name="T19" fmla="*/ 107 h 284"/>
              <a:gd name="T20" fmla="*/ 66 w 312"/>
              <a:gd name="T21" fmla="*/ 118 h 284"/>
              <a:gd name="T22" fmla="*/ 88 w 312"/>
              <a:gd name="T23" fmla="*/ 134 h 284"/>
              <a:gd name="T24" fmla="*/ 53 w 312"/>
              <a:gd name="T25" fmla="*/ 150 h 284"/>
              <a:gd name="T26" fmla="*/ 66 w 312"/>
              <a:gd name="T27" fmla="*/ 158 h 284"/>
              <a:gd name="T28" fmla="*/ 88 w 312"/>
              <a:gd name="T29" fmla="*/ 174 h 284"/>
              <a:gd name="T30" fmla="*/ 53 w 312"/>
              <a:gd name="T31" fmla="*/ 190 h 284"/>
              <a:gd name="T32" fmla="*/ 66 w 312"/>
              <a:gd name="T33" fmla="*/ 201 h 284"/>
              <a:gd name="T34" fmla="*/ 88 w 312"/>
              <a:gd name="T35" fmla="*/ 217 h 284"/>
              <a:gd name="T36" fmla="*/ 53 w 312"/>
              <a:gd name="T37" fmla="*/ 233 h 284"/>
              <a:gd name="T38" fmla="*/ 53 w 312"/>
              <a:gd name="T39" fmla="*/ 260 h 284"/>
              <a:gd name="T40" fmla="*/ 229 w 312"/>
              <a:gd name="T41" fmla="*/ 207 h 284"/>
              <a:gd name="T42" fmla="*/ 253 w 312"/>
              <a:gd name="T43" fmla="*/ 273 h 284"/>
              <a:gd name="T44" fmla="*/ 240 w 312"/>
              <a:gd name="T45" fmla="*/ 284 h 284"/>
              <a:gd name="T46" fmla="*/ 29 w 312"/>
              <a:gd name="T47" fmla="*/ 284 h 284"/>
              <a:gd name="T48" fmla="*/ 29 w 312"/>
              <a:gd name="T49" fmla="*/ 252 h 284"/>
              <a:gd name="T50" fmla="*/ 0 w 312"/>
              <a:gd name="T51" fmla="*/ 231 h 284"/>
              <a:gd name="T52" fmla="*/ 29 w 312"/>
              <a:gd name="T53" fmla="*/ 209 h 284"/>
              <a:gd name="T54" fmla="*/ 0 w 312"/>
              <a:gd name="T55" fmla="*/ 188 h 284"/>
              <a:gd name="T56" fmla="*/ 29 w 312"/>
              <a:gd name="T57" fmla="*/ 169 h 284"/>
              <a:gd name="T58" fmla="*/ 0 w 312"/>
              <a:gd name="T59" fmla="*/ 148 h 284"/>
              <a:gd name="T60" fmla="*/ 29 w 312"/>
              <a:gd name="T61" fmla="*/ 129 h 284"/>
              <a:gd name="T62" fmla="*/ 0 w 312"/>
              <a:gd name="T63" fmla="*/ 105 h 284"/>
              <a:gd name="T64" fmla="*/ 29 w 312"/>
              <a:gd name="T65" fmla="*/ 89 h 284"/>
              <a:gd name="T66" fmla="*/ 0 w 312"/>
              <a:gd name="T67" fmla="*/ 65 h 284"/>
              <a:gd name="T68" fmla="*/ 29 w 312"/>
              <a:gd name="T69" fmla="*/ 14 h 284"/>
              <a:gd name="T70" fmla="*/ 42 w 312"/>
              <a:gd name="T71" fmla="*/ 0 h 284"/>
              <a:gd name="T72" fmla="*/ 144 w 312"/>
              <a:gd name="T73" fmla="*/ 228 h 284"/>
              <a:gd name="T74" fmla="*/ 181 w 312"/>
              <a:gd name="T75" fmla="*/ 225 h 284"/>
              <a:gd name="T76" fmla="*/ 146 w 312"/>
              <a:gd name="T77" fmla="*/ 188 h 284"/>
              <a:gd name="T78" fmla="*/ 144 w 312"/>
              <a:gd name="T79" fmla="*/ 228 h 284"/>
              <a:gd name="T80" fmla="*/ 277 w 312"/>
              <a:gd name="T81" fmla="*/ 62 h 284"/>
              <a:gd name="T82" fmla="*/ 197 w 312"/>
              <a:gd name="T83" fmla="*/ 209 h 284"/>
              <a:gd name="T84" fmla="*/ 277 w 312"/>
              <a:gd name="T85" fmla="*/ 6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12" h="284">
                <a:moveTo>
                  <a:pt x="42" y="0"/>
                </a:moveTo>
                <a:lnTo>
                  <a:pt x="240" y="0"/>
                </a:lnTo>
                <a:lnTo>
                  <a:pt x="253" y="0"/>
                </a:lnTo>
                <a:lnTo>
                  <a:pt x="253" y="14"/>
                </a:lnTo>
                <a:lnTo>
                  <a:pt x="253" y="59"/>
                </a:lnTo>
                <a:lnTo>
                  <a:pt x="229" y="83"/>
                </a:lnTo>
                <a:lnTo>
                  <a:pt x="229" y="24"/>
                </a:lnTo>
                <a:lnTo>
                  <a:pt x="53" y="24"/>
                </a:lnTo>
                <a:lnTo>
                  <a:pt x="53" y="41"/>
                </a:lnTo>
                <a:lnTo>
                  <a:pt x="66" y="35"/>
                </a:lnTo>
                <a:lnTo>
                  <a:pt x="77" y="33"/>
                </a:lnTo>
                <a:lnTo>
                  <a:pt x="88" y="54"/>
                </a:lnTo>
                <a:lnTo>
                  <a:pt x="77" y="59"/>
                </a:lnTo>
                <a:lnTo>
                  <a:pt x="53" y="67"/>
                </a:lnTo>
                <a:lnTo>
                  <a:pt x="53" y="81"/>
                </a:lnTo>
                <a:lnTo>
                  <a:pt x="66" y="75"/>
                </a:lnTo>
                <a:lnTo>
                  <a:pt x="77" y="73"/>
                </a:lnTo>
                <a:lnTo>
                  <a:pt x="88" y="94"/>
                </a:lnTo>
                <a:lnTo>
                  <a:pt x="77" y="99"/>
                </a:lnTo>
                <a:lnTo>
                  <a:pt x="53" y="107"/>
                </a:lnTo>
                <a:lnTo>
                  <a:pt x="53" y="124"/>
                </a:lnTo>
                <a:lnTo>
                  <a:pt x="66" y="118"/>
                </a:lnTo>
                <a:lnTo>
                  <a:pt x="77" y="113"/>
                </a:lnTo>
                <a:lnTo>
                  <a:pt x="88" y="134"/>
                </a:lnTo>
                <a:lnTo>
                  <a:pt x="77" y="140"/>
                </a:lnTo>
                <a:lnTo>
                  <a:pt x="53" y="150"/>
                </a:lnTo>
                <a:lnTo>
                  <a:pt x="53" y="164"/>
                </a:lnTo>
                <a:lnTo>
                  <a:pt x="66" y="158"/>
                </a:lnTo>
                <a:lnTo>
                  <a:pt x="77" y="153"/>
                </a:lnTo>
                <a:lnTo>
                  <a:pt x="88" y="174"/>
                </a:lnTo>
                <a:lnTo>
                  <a:pt x="77" y="180"/>
                </a:lnTo>
                <a:lnTo>
                  <a:pt x="53" y="190"/>
                </a:lnTo>
                <a:lnTo>
                  <a:pt x="53" y="207"/>
                </a:lnTo>
                <a:lnTo>
                  <a:pt x="66" y="201"/>
                </a:lnTo>
                <a:lnTo>
                  <a:pt x="77" y="196"/>
                </a:lnTo>
                <a:lnTo>
                  <a:pt x="88" y="217"/>
                </a:lnTo>
                <a:lnTo>
                  <a:pt x="77" y="223"/>
                </a:lnTo>
                <a:lnTo>
                  <a:pt x="53" y="233"/>
                </a:lnTo>
                <a:lnTo>
                  <a:pt x="53" y="252"/>
                </a:lnTo>
                <a:lnTo>
                  <a:pt x="53" y="260"/>
                </a:lnTo>
                <a:lnTo>
                  <a:pt x="229" y="260"/>
                </a:lnTo>
                <a:lnTo>
                  <a:pt x="229" y="207"/>
                </a:lnTo>
                <a:lnTo>
                  <a:pt x="253" y="182"/>
                </a:lnTo>
                <a:lnTo>
                  <a:pt x="253" y="273"/>
                </a:lnTo>
                <a:lnTo>
                  <a:pt x="253" y="284"/>
                </a:lnTo>
                <a:lnTo>
                  <a:pt x="240" y="284"/>
                </a:lnTo>
                <a:lnTo>
                  <a:pt x="42" y="284"/>
                </a:lnTo>
                <a:lnTo>
                  <a:pt x="29" y="284"/>
                </a:lnTo>
                <a:lnTo>
                  <a:pt x="29" y="273"/>
                </a:lnTo>
                <a:lnTo>
                  <a:pt x="29" y="252"/>
                </a:lnTo>
                <a:lnTo>
                  <a:pt x="5" y="252"/>
                </a:lnTo>
                <a:lnTo>
                  <a:pt x="0" y="231"/>
                </a:lnTo>
                <a:lnTo>
                  <a:pt x="29" y="217"/>
                </a:lnTo>
                <a:lnTo>
                  <a:pt x="29" y="209"/>
                </a:lnTo>
                <a:lnTo>
                  <a:pt x="5" y="209"/>
                </a:lnTo>
                <a:lnTo>
                  <a:pt x="0" y="188"/>
                </a:lnTo>
                <a:lnTo>
                  <a:pt x="29" y="174"/>
                </a:lnTo>
                <a:lnTo>
                  <a:pt x="29" y="169"/>
                </a:lnTo>
                <a:lnTo>
                  <a:pt x="5" y="169"/>
                </a:lnTo>
                <a:lnTo>
                  <a:pt x="0" y="148"/>
                </a:lnTo>
                <a:lnTo>
                  <a:pt x="29" y="134"/>
                </a:lnTo>
                <a:lnTo>
                  <a:pt x="29" y="129"/>
                </a:lnTo>
                <a:lnTo>
                  <a:pt x="5" y="129"/>
                </a:lnTo>
                <a:lnTo>
                  <a:pt x="0" y="105"/>
                </a:lnTo>
                <a:lnTo>
                  <a:pt x="29" y="91"/>
                </a:lnTo>
                <a:lnTo>
                  <a:pt x="29" y="89"/>
                </a:lnTo>
                <a:lnTo>
                  <a:pt x="5" y="89"/>
                </a:lnTo>
                <a:lnTo>
                  <a:pt x="0" y="65"/>
                </a:lnTo>
                <a:lnTo>
                  <a:pt x="29" y="51"/>
                </a:lnTo>
                <a:lnTo>
                  <a:pt x="29" y="14"/>
                </a:lnTo>
                <a:lnTo>
                  <a:pt x="29" y="0"/>
                </a:lnTo>
                <a:lnTo>
                  <a:pt x="42" y="0"/>
                </a:lnTo>
                <a:lnTo>
                  <a:pt x="42" y="0"/>
                </a:lnTo>
                <a:close/>
                <a:moveTo>
                  <a:pt x="144" y="228"/>
                </a:moveTo>
                <a:lnTo>
                  <a:pt x="162" y="225"/>
                </a:lnTo>
                <a:lnTo>
                  <a:pt x="181" y="225"/>
                </a:lnTo>
                <a:lnTo>
                  <a:pt x="165" y="207"/>
                </a:lnTo>
                <a:lnTo>
                  <a:pt x="146" y="188"/>
                </a:lnTo>
                <a:lnTo>
                  <a:pt x="144" y="207"/>
                </a:lnTo>
                <a:lnTo>
                  <a:pt x="144" y="228"/>
                </a:lnTo>
                <a:lnTo>
                  <a:pt x="144" y="228"/>
                </a:lnTo>
                <a:close/>
                <a:moveTo>
                  <a:pt x="277" y="62"/>
                </a:moveTo>
                <a:lnTo>
                  <a:pt x="162" y="174"/>
                </a:lnTo>
                <a:lnTo>
                  <a:pt x="197" y="209"/>
                </a:lnTo>
                <a:lnTo>
                  <a:pt x="312" y="99"/>
                </a:lnTo>
                <a:lnTo>
                  <a:pt x="277" y="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6" name="Freeform 176"/>
          <p:cNvSpPr>
            <a:spLocks noEditPoints="1"/>
          </p:cNvSpPr>
          <p:nvPr/>
        </p:nvSpPr>
        <p:spPr bwMode="auto">
          <a:xfrm>
            <a:off x="3965907" y="1556137"/>
            <a:ext cx="284162" cy="509588"/>
          </a:xfrm>
          <a:custGeom>
            <a:avLst/>
            <a:gdLst>
              <a:gd name="T0" fmla="*/ 0 w 67"/>
              <a:gd name="T1" fmla="*/ 62 h 120"/>
              <a:gd name="T2" fmla="*/ 5 w 67"/>
              <a:gd name="T3" fmla="*/ 62 h 120"/>
              <a:gd name="T4" fmla="*/ 1 w 67"/>
              <a:gd name="T5" fmla="*/ 43 h 120"/>
              <a:gd name="T6" fmla="*/ 0 w 67"/>
              <a:gd name="T7" fmla="*/ 39 h 120"/>
              <a:gd name="T8" fmla="*/ 4 w 67"/>
              <a:gd name="T9" fmla="*/ 38 h 120"/>
              <a:gd name="T10" fmla="*/ 5 w 67"/>
              <a:gd name="T11" fmla="*/ 38 h 120"/>
              <a:gd name="T12" fmla="*/ 4 w 67"/>
              <a:gd name="T13" fmla="*/ 32 h 120"/>
              <a:gd name="T14" fmla="*/ 8 w 67"/>
              <a:gd name="T15" fmla="*/ 31 h 120"/>
              <a:gd name="T16" fmla="*/ 6 w 67"/>
              <a:gd name="T17" fmla="*/ 22 h 120"/>
              <a:gd name="T18" fmla="*/ 19 w 67"/>
              <a:gd name="T19" fmla="*/ 24 h 120"/>
              <a:gd name="T20" fmla="*/ 20 w 67"/>
              <a:gd name="T21" fmla="*/ 29 h 120"/>
              <a:gd name="T22" fmla="*/ 24 w 67"/>
              <a:gd name="T23" fmla="*/ 28 h 120"/>
              <a:gd name="T24" fmla="*/ 25 w 67"/>
              <a:gd name="T25" fmla="*/ 34 h 120"/>
              <a:gd name="T26" fmla="*/ 27 w 67"/>
              <a:gd name="T27" fmla="*/ 33 h 120"/>
              <a:gd name="T28" fmla="*/ 29 w 67"/>
              <a:gd name="T29" fmla="*/ 33 h 120"/>
              <a:gd name="T30" fmla="*/ 29 w 67"/>
              <a:gd name="T31" fmla="*/ 26 h 120"/>
              <a:gd name="T32" fmla="*/ 34 w 67"/>
              <a:gd name="T33" fmla="*/ 0 h 120"/>
              <a:gd name="T34" fmla="*/ 41 w 67"/>
              <a:gd name="T35" fmla="*/ 26 h 120"/>
              <a:gd name="T36" fmla="*/ 42 w 67"/>
              <a:gd name="T37" fmla="*/ 31 h 120"/>
              <a:gd name="T38" fmla="*/ 48 w 67"/>
              <a:gd name="T39" fmla="*/ 26 h 120"/>
              <a:gd name="T40" fmla="*/ 65 w 67"/>
              <a:gd name="T41" fmla="*/ 32 h 120"/>
              <a:gd name="T42" fmla="*/ 67 w 67"/>
              <a:gd name="T43" fmla="*/ 39 h 120"/>
              <a:gd name="T44" fmla="*/ 67 w 67"/>
              <a:gd name="T45" fmla="*/ 40 h 120"/>
              <a:gd name="T46" fmla="*/ 67 w 67"/>
              <a:gd name="T47" fmla="*/ 41 h 120"/>
              <a:gd name="T48" fmla="*/ 60 w 67"/>
              <a:gd name="T49" fmla="*/ 62 h 120"/>
              <a:gd name="T50" fmla="*/ 67 w 67"/>
              <a:gd name="T51" fmla="*/ 62 h 120"/>
              <a:gd name="T52" fmla="*/ 56 w 67"/>
              <a:gd name="T53" fmla="*/ 120 h 120"/>
              <a:gd name="T54" fmla="*/ 13 w 67"/>
              <a:gd name="T55" fmla="*/ 120 h 120"/>
              <a:gd name="T56" fmla="*/ 0 w 67"/>
              <a:gd name="T57" fmla="*/ 62 h 120"/>
              <a:gd name="T58" fmla="*/ 32 w 67"/>
              <a:gd name="T59" fmla="*/ 25 h 120"/>
              <a:gd name="T60" fmla="*/ 36 w 67"/>
              <a:gd name="T61" fmla="*/ 25 h 120"/>
              <a:gd name="T62" fmla="*/ 33 w 67"/>
              <a:gd name="T63" fmla="*/ 7 h 120"/>
              <a:gd name="T64" fmla="*/ 32 w 67"/>
              <a:gd name="T65" fmla="*/ 25 h 120"/>
              <a:gd name="T66" fmla="*/ 51 w 67"/>
              <a:gd name="T67" fmla="*/ 24 h 120"/>
              <a:gd name="T68" fmla="*/ 64 w 67"/>
              <a:gd name="T69" fmla="*/ 28 h 120"/>
              <a:gd name="T70" fmla="*/ 61 w 67"/>
              <a:gd name="T71" fmla="*/ 17 h 120"/>
              <a:gd name="T72" fmla="*/ 51 w 67"/>
              <a:gd name="T73" fmla="*/ 24 h 120"/>
              <a:gd name="T74" fmla="*/ 13 w 67"/>
              <a:gd name="T75" fmla="*/ 62 h 120"/>
              <a:gd name="T76" fmla="*/ 29 w 67"/>
              <a:gd name="T77" fmla="*/ 62 h 120"/>
              <a:gd name="T78" fmla="*/ 25 w 67"/>
              <a:gd name="T79" fmla="*/ 42 h 120"/>
              <a:gd name="T80" fmla="*/ 9 w 67"/>
              <a:gd name="T81" fmla="*/ 45 h 120"/>
              <a:gd name="T82" fmla="*/ 13 w 67"/>
              <a:gd name="T83" fmla="*/ 62 h 120"/>
              <a:gd name="T84" fmla="*/ 39 w 67"/>
              <a:gd name="T85" fmla="*/ 62 h 120"/>
              <a:gd name="T86" fmla="*/ 52 w 67"/>
              <a:gd name="T87" fmla="*/ 62 h 120"/>
              <a:gd name="T88" fmla="*/ 59 w 67"/>
              <a:gd name="T89" fmla="*/ 40 h 120"/>
              <a:gd name="T90" fmla="*/ 48 w 67"/>
              <a:gd name="T91" fmla="*/ 36 h 120"/>
              <a:gd name="T92" fmla="*/ 39 w 67"/>
              <a:gd name="T93" fmla="*/ 62 h 120"/>
              <a:gd name="T94" fmla="*/ 13 w 67"/>
              <a:gd name="T95" fmla="*/ 70 h 120"/>
              <a:gd name="T96" fmla="*/ 21 w 67"/>
              <a:gd name="T97" fmla="*/ 109 h 120"/>
              <a:gd name="T98" fmla="*/ 29 w 67"/>
              <a:gd name="T99" fmla="*/ 109 h 120"/>
              <a:gd name="T100" fmla="*/ 21 w 67"/>
              <a:gd name="T101" fmla="*/ 70 h 120"/>
              <a:gd name="T102" fmla="*/ 13 w 67"/>
              <a:gd name="T103" fmla="*/ 7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20">
                <a:moveTo>
                  <a:pt x="0" y="62"/>
                </a:moveTo>
                <a:cubicBezTo>
                  <a:pt x="5" y="62"/>
                  <a:pt x="5" y="62"/>
                  <a:pt x="5" y="62"/>
                </a:cubicBezTo>
                <a:cubicBezTo>
                  <a:pt x="1" y="43"/>
                  <a:pt x="1" y="43"/>
                  <a:pt x="1" y="43"/>
                </a:cubicBezTo>
                <a:cubicBezTo>
                  <a:pt x="0" y="39"/>
                  <a:pt x="0" y="39"/>
                  <a:pt x="0" y="39"/>
                </a:cubicBezTo>
                <a:cubicBezTo>
                  <a:pt x="4" y="38"/>
                  <a:pt x="4" y="38"/>
                  <a:pt x="4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4" y="32"/>
                  <a:pt x="4" y="32"/>
                  <a:pt x="4" y="32"/>
                </a:cubicBezTo>
                <a:cubicBezTo>
                  <a:pt x="8" y="31"/>
                  <a:pt x="8" y="31"/>
                  <a:pt x="8" y="31"/>
                </a:cubicBezTo>
                <a:cubicBezTo>
                  <a:pt x="6" y="22"/>
                  <a:pt x="6" y="22"/>
                  <a:pt x="6" y="22"/>
                </a:cubicBezTo>
                <a:cubicBezTo>
                  <a:pt x="19" y="24"/>
                  <a:pt x="19" y="24"/>
                  <a:pt x="19" y="24"/>
                </a:cubicBezTo>
                <a:cubicBezTo>
                  <a:pt x="20" y="29"/>
                  <a:pt x="20" y="29"/>
                  <a:pt x="20" y="29"/>
                </a:cubicBezTo>
                <a:cubicBezTo>
                  <a:pt x="24" y="28"/>
                  <a:pt x="24" y="28"/>
                  <a:pt x="24" y="28"/>
                </a:cubicBezTo>
                <a:cubicBezTo>
                  <a:pt x="25" y="34"/>
                  <a:pt x="25" y="34"/>
                  <a:pt x="25" y="34"/>
                </a:cubicBezTo>
                <a:cubicBezTo>
                  <a:pt x="27" y="33"/>
                  <a:pt x="27" y="33"/>
                  <a:pt x="27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26"/>
                  <a:pt x="29" y="26"/>
                  <a:pt x="29" y="26"/>
                </a:cubicBezTo>
                <a:cubicBezTo>
                  <a:pt x="18" y="18"/>
                  <a:pt x="25" y="9"/>
                  <a:pt x="34" y="0"/>
                </a:cubicBezTo>
                <a:cubicBezTo>
                  <a:pt x="36" y="11"/>
                  <a:pt x="53" y="11"/>
                  <a:pt x="41" y="26"/>
                </a:cubicBezTo>
                <a:cubicBezTo>
                  <a:pt x="42" y="31"/>
                  <a:pt x="42" y="31"/>
                  <a:pt x="42" y="31"/>
                </a:cubicBezTo>
                <a:cubicBezTo>
                  <a:pt x="48" y="26"/>
                  <a:pt x="48" y="26"/>
                  <a:pt x="48" y="26"/>
                </a:cubicBezTo>
                <a:cubicBezTo>
                  <a:pt x="65" y="32"/>
                  <a:pt x="65" y="32"/>
                  <a:pt x="65" y="32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40"/>
                  <a:pt x="67" y="40"/>
                  <a:pt x="67" y="40"/>
                </a:cubicBezTo>
                <a:cubicBezTo>
                  <a:pt x="67" y="41"/>
                  <a:pt x="67" y="41"/>
                  <a:pt x="67" y="41"/>
                </a:cubicBezTo>
                <a:cubicBezTo>
                  <a:pt x="60" y="62"/>
                  <a:pt x="60" y="62"/>
                  <a:pt x="60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13" y="120"/>
                  <a:pt x="13" y="120"/>
                  <a:pt x="13" y="120"/>
                </a:cubicBezTo>
                <a:cubicBezTo>
                  <a:pt x="0" y="62"/>
                  <a:pt x="0" y="62"/>
                  <a:pt x="0" y="62"/>
                </a:cubicBezTo>
                <a:close/>
                <a:moveTo>
                  <a:pt x="32" y="25"/>
                </a:moveTo>
                <a:cubicBezTo>
                  <a:pt x="36" y="25"/>
                  <a:pt x="36" y="25"/>
                  <a:pt x="36" y="25"/>
                </a:cubicBezTo>
                <a:cubicBezTo>
                  <a:pt x="34" y="21"/>
                  <a:pt x="31" y="15"/>
                  <a:pt x="33" y="7"/>
                </a:cubicBezTo>
                <a:cubicBezTo>
                  <a:pt x="26" y="13"/>
                  <a:pt x="29" y="20"/>
                  <a:pt x="32" y="25"/>
                </a:cubicBezTo>
                <a:close/>
                <a:moveTo>
                  <a:pt x="51" y="24"/>
                </a:moveTo>
                <a:cubicBezTo>
                  <a:pt x="64" y="28"/>
                  <a:pt x="64" y="28"/>
                  <a:pt x="64" y="28"/>
                </a:cubicBezTo>
                <a:cubicBezTo>
                  <a:pt x="61" y="17"/>
                  <a:pt x="61" y="17"/>
                  <a:pt x="61" y="17"/>
                </a:cubicBezTo>
                <a:cubicBezTo>
                  <a:pt x="51" y="24"/>
                  <a:pt x="51" y="24"/>
                  <a:pt x="51" y="24"/>
                </a:cubicBezTo>
                <a:close/>
                <a:moveTo>
                  <a:pt x="13" y="62"/>
                </a:moveTo>
                <a:cubicBezTo>
                  <a:pt x="29" y="62"/>
                  <a:pt x="29" y="62"/>
                  <a:pt x="29" y="62"/>
                </a:cubicBezTo>
                <a:cubicBezTo>
                  <a:pt x="25" y="42"/>
                  <a:pt x="25" y="42"/>
                  <a:pt x="25" y="42"/>
                </a:cubicBezTo>
                <a:cubicBezTo>
                  <a:pt x="9" y="45"/>
                  <a:pt x="9" y="45"/>
                  <a:pt x="9" y="45"/>
                </a:cubicBezTo>
                <a:cubicBezTo>
                  <a:pt x="13" y="62"/>
                  <a:pt x="13" y="62"/>
                  <a:pt x="13" y="62"/>
                </a:cubicBezTo>
                <a:close/>
                <a:moveTo>
                  <a:pt x="39" y="62"/>
                </a:moveTo>
                <a:cubicBezTo>
                  <a:pt x="52" y="62"/>
                  <a:pt x="52" y="62"/>
                  <a:pt x="52" y="62"/>
                </a:cubicBezTo>
                <a:cubicBezTo>
                  <a:pt x="59" y="40"/>
                  <a:pt x="59" y="40"/>
                  <a:pt x="59" y="40"/>
                </a:cubicBezTo>
                <a:cubicBezTo>
                  <a:pt x="48" y="36"/>
                  <a:pt x="48" y="36"/>
                  <a:pt x="48" y="36"/>
                </a:cubicBezTo>
                <a:cubicBezTo>
                  <a:pt x="39" y="62"/>
                  <a:pt x="39" y="62"/>
                  <a:pt x="39" y="62"/>
                </a:cubicBezTo>
                <a:close/>
                <a:moveTo>
                  <a:pt x="13" y="70"/>
                </a:moveTo>
                <a:cubicBezTo>
                  <a:pt x="21" y="109"/>
                  <a:pt x="21" y="109"/>
                  <a:pt x="21" y="109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21" y="70"/>
                  <a:pt x="21" y="70"/>
                  <a:pt x="21" y="70"/>
                </a:cubicBezTo>
                <a:lnTo>
                  <a:pt x="13" y="7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7" name="Freeform 177"/>
          <p:cNvSpPr>
            <a:spLocks noEditPoints="1"/>
          </p:cNvSpPr>
          <p:nvPr/>
        </p:nvSpPr>
        <p:spPr bwMode="auto">
          <a:xfrm>
            <a:off x="4673932" y="1547406"/>
            <a:ext cx="428625" cy="527050"/>
          </a:xfrm>
          <a:custGeom>
            <a:avLst/>
            <a:gdLst>
              <a:gd name="T0" fmla="*/ 51 w 101"/>
              <a:gd name="T1" fmla="*/ 49 h 124"/>
              <a:gd name="T2" fmla="*/ 21 w 101"/>
              <a:gd name="T3" fmla="*/ 41 h 124"/>
              <a:gd name="T4" fmla="*/ 7 w 101"/>
              <a:gd name="T5" fmla="*/ 79 h 124"/>
              <a:gd name="T6" fmla="*/ 22 w 101"/>
              <a:gd name="T7" fmla="*/ 104 h 124"/>
              <a:gd name="T8" fmla="*/ 23 w 101"/>
              <a:gd name="T9" fmla="*/ 112 h 124"/>
              <a:gd name="T10" fmla="*/ 50 w 101"/>
              <a:gd name="T11" fmla="*/ 119 h 124"/>
              <a:gd name="T12" fmla="*/ 77 w 101"/>
              <a:gd name="T13" fmla="*/ 112 h 124"/>
              <a:gd name="T14" fmla="*/ 78 w 101"/>
              <a:gd name="T15" fmla="*/ 104 h 124"/>
              <a:gd name="T16" fmla="*/ 94 w 101"/>
              <a:gd name="T17" fmla="*/ 79 h 124"/>
              <a:gd name="T18" fmla="*/ 80 w 101"/>
              <a:gd name="T19" fmla="*/ 41 h 124"/>
              <a:gd name="T20" fmla="*/ 51 w 101"/>
              <a:gd name="T21" fmla="*/ 49 h 124"/>
              <a:gd name="T22" fmla="*/ 53 w 101"/>
              <a:gd name="T23" fmla="*/ 18 h 124"/>
              <a:gd name="T24" fmla="*/ 97 w 101"/>
              <a:gd name="T25" fmla="*/ 15 h 124"/>
              <a:gd name="T26" fmla="*/ 55 w 101"/>
              <a:gd name="T27" fmla="*/ 27 h 124"/>
              <a:gd name="T28" fmla="*/ 52 w 101"/>
              <a:gd name="T29" fmla="*/ 45 h 124"/>
              <a:gd name="T30" fmla="*/ 50 w 101"/>
              <a:gd name="T31" fmla="*/ 45 h 124"/>
              <a:gd name="T32" fmla="*/ 34 w 101"/>
              <a:gd name="T33" fmla="*/ 14 h 124"/>
              <a:gd name="T34" fmla="*/ 44 w 101"/>
              <a:gd name="T35" fmla="*/ 6 h 124"/>
              <a:gd name="T36" fmla="*/ 53 w 101"/>
              <a:gd name="T37" fmla="*/ 18 h 124"/>
              <a:gd name="T38" fmla="*/ 20 w 101"/>
              <a:gd name="T39" fmla="*/ 79 h 124"/>
              <a:gd name="T40" fmla="*/ 17 w 101"/>
              <a:gd name="T41" fmla="*/ 61 h 124"/>
              <a:gd name="T42" fmla="*/ 25 w 101"/>
              <a:gd name="T43" fmla="*/ 61 h 124"/>
              <a:gd name="T44" fmla="*/ 33 w 101"/>
              <a:gd name="T45" fmla="*/ 75 h 124"/>
              <a:gd name="T46" fmla="*/ 20 w 101"/>
              <a:gd name="T47" fmla="*/ 79 h 124"/>
              <a:gd name="T48" fmla="*/ 25 w 101"/>
              <a:gd name="T49" fmla="*/ 58 h 124"/>
              <a:gd name="T50" fmla="*/ 18 w 101"/>
              <a:gd name="T51" fmla="*/ 58 h 124"/>
              <a:gd name="T52" fmla="*/ 25 w 101"/>
              <a:gd name="T53" fmla="*/ 51 h 124"/>
              <a:gd name="T54" fmla="*/ 25 w 101"/>
              <a:gd name="T55" fmla="*/ 5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0" h="124">
                <a:moveTo>
                  <a:pt x="51" y="49"/>
                </a:moveTo>
                <a:cubicBezTo>
                  <a:pt x="46" y="45"/>
                  <a:pt x="33" y="36"/>
                  <a:pt x="21" y="41"/>
                </a:cubicBezTo>
                <a:cubicBezTo>
                  <a:pt x="5" y="46"/>
                  <a:pt x="0" y="64"/>
                  <a:pt x="7" y="79"/>
                </a:cubicBezTo>
                <a:cubicBezTo>
                  <a:pt x="15" y="93"/>
                  <a:pt x="20" y="100"/>
                  <a:pt x="22" y="104"/>
                </a:cubicBezTo>
                <a:cubicBezTo>
                  <a:pt x="23" y="106"/>
                  <a:pt x="23" y="109"/>
                  <a:pt x="23" y="112"/>
                </a:cubicBezTo>
                <a:cubicBezTo>
                  <a:pt x="25" y="122"/>
                  <a:pt x="44" y="124"/>
                  <a:pt x="50" y="119"/>
                </a:cubicBezTo>
                <a:cubicBezTo>
                  <a:pt x="56" y="124"/>
                  <a:pt x="75" y="122"/>
                  <a:pt x="77" y="112"/>
                </a:cubicBezTo>
                <a:cubicBezTo>
                  <a:pt x="77" y="109"/>
                  <a:pt x="77" y="106"/>
                  <a:pt x="78" y="104"/>
                </a:cubicBezTo>
                <a:cubicBezTo>
                  <a:pt x="80" y="100"/>
                  <a:pt x="86" y="93"/>
                  <a:pt x="94" y="79"/>
                </a:cubicBezTo>
                <a:cubicBezTo>
                  <a:pt x="101" y="64"/>
                  <a:pt x="96" y="46"/>
                  <a:pt x="80" y="41"/>
                </a:cubicBezTo>
                <a:cubicBezTo>
                  <a:pt x="68" y="36"/>
                  <a:pt x="55" y="45"/>
                  <a:pt x="51" y="49"/>
                </a:cubicBezTo>
                <a:close/>
                <a:moveTo>
                  <a:pt x="53" y="18"/>
                </a:moveTo>
                <a:cubicBezTo>
                  <a:pt x="61" y="0"/>
                  <a:pt x="80" y="8"/>
                  <a:pt x="97" y="15"/>
                </a:cubicBezTo>
                <a:cubicBezTo>
                  <a:pt x="89" y="25"/>
                  <a:pt x="68" y="33"/>
                  <a:pt x="55" y="27"/>
                </a:cubicBezTo>
                <a:cubicBezTo>
                  <a:pt x="55" y="33"/>
                  <a:pt x="53" y="39"/>
                  <a:pt x="52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49" y="31"/>
                  <a:pt x="45" y="23"/>
                  <a:pt x="34" y="14"/>
                </a:cubicBezTo>
                <a:cubicBezTo>
                  <a:pt x="44" y="6"/>
                  <a:pt x="44" y="6"/>
                  <a:pt x="44" y="6"/>
                </a:cubicBezTo>
                <a:cubicBezTo>
                  <a:pt x="49" y="9"/>
                  <a:pt x="52" y="13"/>
                  <a:pt x="53" y="18"/>
                </a:cubicBezTo>
                <a:close/>
                <a:moveTo>
                  <a:pt x="20" y="79"/>
                </a:moveTo>
                <a:cubicBezTo>
                  <a:pt x="17" y="73"/>
                  <a:pt x="16" y="67"/>
                  <a:pt x="17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7" y="66"/>
                  <a:pt x="30" y="71"/>
                  <a:pt x="33" y="75"/>
                </a:cubicBezTo>
                <a:cubicBezTo>
                  <a:pt x="20" y="79"/>
                  <a:pt x="20" y="79"/>
                  <a:pt x="20" y="79"/>
                </a:cubicBezTo>
                <a:close/>
                <a:moveTo>
                  <a:pt x="25" y="58"/>
                </a:moveTo>
                <a:cubicBezTo>
                  <a:pt x="18" y="58"/>
                  <a:pt x="18" y="58"/>
                  <a:pt x="18" y="58"/>
                </a:cubicBezTo>
                <a:cubicBezTo>
                  <a:pt x="19" y="55"/>
                  <a:pt x="21" y="53"/>
                  <a:pt x="25" y="51"/>
                </a:cubicBezTo>
                <a:cubicBezTo>
                  <a:pt x="24" y="53"/>
                  <a:pt x="24" y="55"/>
                  <a:pt x="25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8" name="Freeform 178"/>
          <p:cNvSpPr/>
          <p:nvPr/>
        </p:nvSpPr>
        <p:spPr bwMode="auto">
          <a:xfrm>
            <a:off x="5458157" y="1598206"/>
            <a:ext cx="454025" cy="425450"/>
          </a:xfrm>
          <a:custGeom>
            <a:avLst/>
            <a:gdLst>
              <a:gd name="T0" fmla="*/ 67 w 107"/>
              <a:gd name="T1" fmla="*/ 38 h 100"/>
              <a:gd name="T2" fmla="*/ 38 w 107"/>
              <a:gd name="T3" fmla="*/ 0 h 100"/>
              <a:gd name="T4" fmla="*/ 24 w 107"/>
              <a:gd name="T5" fmla="*/ 23 h 100"/>
              <a:gd name="T6" fmla="*/ 40 w 107"/>
              <a:gd name="T7" fmla="*/ 37 h 100"/>
              <a:gd name="T8" fmla="*/ 8 w 107"/>
              <a:gd name="T9" fmla="*/ 37 h 100"/>
              <a:gd name="T10" fmla="*/ 0 w 107"/>
              <a:gd name="T11" fmla="*/ 46 h 100"/>
              <a:gd name="T12" fmla="*/ 0 w 107"/>
              <a:gd name="T13" fmla="*/ 46 h 100"/>
              <a:gd name="T14" fmla="*/ 5 w 107"/>
              <a:gd name="T15" fmla="*/ 54 h 100"/>
              <a:gd name="T16" fmla="*/ 0 w 107"/>
              <a:gd name="T17" fmla="*/ 61 h 100"/>
              <a:gd name="T18" fmla="*/ 0 w 107"/>
              <a:gd name="T19" fmla="*/ 61 h 100"/>
              <a:gd name="T20" fmla="*/ 7 w 107"/>
              <a:gd name="T21" fmla="*/ 70 h 100"/>
              <a:gd name="T22" fmla="*/ 5 w 107"/>
              <a:gd name="T23" fmla="*/ 76 h 100"/>
              <a:gd name="T24" fmla="*/ 5 w 107"/>
              <a:gd name="T25" fmla="*/ 76 h 100"/>
              <a:gd name="T26" fmla="*/ 14 w 107"/>
              <a:gd name="T27" fmla="*/ 84 h 100"/>
              <a:gd name="T28" fmla="*/ 14 w 107"/>
              <a:gd name="T29" fmla="*/ 84 h 100"/>
              <a:gd name="T30" fmla="*/ 11 w 107"/>
              <a:gd name="T31" fmla="*/ 91 h 100"/>
              <a:gd name="T32" fmla="*/ 11 w 107"/>
              <a:gd name="T33" fmla="*/ 91 h 100"/>
              <a:gd name="T34" fmla="*/ 20 w 107"/>
              <a:gd name="T35" fmla="*/ 99 h 100"/>
              <a:gd name="T36" fmla="*/ 59 w 107"/>
              <a:gd name="T37" fmla="*/ 99 h 100"/>
              <a:gd name="T38" fmla="*/ 67 w 107"/>
              <a:gd name="T39" fmla="*/ 92 h 100"/>
              <a:gd name="T40" fmla="*/ 86 w 107"/>
              <a:gd name="T41" fmla="*/ 89 h 100"/>
              <a:gd name="T42" fmla="*/ 86 w 107"/>
              <a:gd name="T43" fmla="*/ 100 h 100"/>
              <a:gd name="T44" fmla="*/ 107 w 107"/>
              <a:gd name="T45" fmla="*/ 100 h 100"/>
              <a:gd name="T46" fmla="*/ 107 w 107"/>
              <a:gd name="T47" fmla="*/ 34 h 100"/>
              <a:gd name="T48" fmla="*/ 86 w 107"/>
              <a:gd name="T49" fmla="*/ 34 h 100"/>
              <a:gd name="T50" fmla="*/ 86 w 107"/>
              <a:gd name="T51" fmla="*/ 38 h 100"/>
              <a:gd name="T52" fmla="*/ 87 w 107"/>
              <a:gd name="T53" fmla="*/ 65 h 100"/>
              <a:gd name="T54" fmla="*/ 83 w 107"/>
              <a:gd name="T55" fmla="*/ 65 h 100"/>
              <a:gd name="T56" fmla="*/ 80 w 107"/>
              <a:gd name="T57" fmla="*/ 41 h 100"/>
              <a:gd name="T58" fmla="*/ 67 w 107"/>
              <a:gd name="T59" fmla="*/ 3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7" h="100">
                <a:moveTo>
                  <a:pt x="67" y="38"/>
                </a:moveTo>
                <a:cubicBezTo>
                  <a:pt x="61" y="22"/>
                  <a:pt x="44" y="20"/>
                  <a:pt x="38" y="0"/>
                </a:cubicBezTo>
                <a:cubicBezTo>
                  <a:pt x="26" y="0"/>
                  <a:pt x="15" y="11"/>
                  <a:pt x="24" y="23"/>
                </a:cubicBezTo>
                <a:cubicBezTo>
                  <a:pt x="28" y="28"/>
                  <a:pt x="35" y="32"/>
                  <a:pt x="40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3" y="37"/>
                  <a:pt x="0" y="41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9"/>
                  <a:pt x="2" y="52"/>
                  <a:pt x="5" y="54"/>
                </a:cubicBezTo>
                <a:cubicBezTo>
                  <a:pt x="2" y="55"/>
                  <a:pt x="0" y="58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5"/>
                  <a:pt x="3" y="69"/>
                  <a:pt x="7" y="70"/>
                </a:cubicBezTo>
                <a:cubicBezTo>
                  <a:pt x="6" y="71"/>
                  <a:pt x="5" y="73"/>
                  <a:pt x="5" y="76"/>
                </a:cubicBezTo>
                <a:cubicBezTo>
                  <a:pt x="5" y="76"/>
                  <a:pt x="5" y="76"/>
                  <a:pt x="5" y="76"/>
                </a:cubicBezTo>
                <a:cubicBezTo>
                  <a:pt x="5" y="80"/>
                  <a:pt x="9" y="84"/>
                  <a:pt x="14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12" y="86"/>
                  <a:pt x="11" y="88"/>
                  <a:pt x="11" y="91"/>
                </a:cubicBezTo>
                <a:cubicBezTo>
                  <a:pt x="11" y="91"/>
                  <a:pt x="11" y="91"/>
                  <a:pt x="11" y="91"/>
                </a:cubicBezTo>
                <a:cubicBezTo>
                  <a:pt x="11" y="95"/>
                  <a:pt x="15" y="99"/>
                  <a:pt x="20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67" y="92"/>
                  <a:pt x="67" y="92"/>
                  <a:pt x="67" y="92"/>
                </a:cubicBezTo>
                <a:cubicBezTo>
                  <a:pt x="86" y="89"/>
                  <a:pt x="86" y="89"/>
                  <a:pt x="86" y="89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107" y="100"/>
                  <a:pt x="107" y="100"/>
                  <a:pt x="107" y="100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6" y="38"/>
                  <a:pt x="86" y="38"/>
                  <a:pt x="86" y="38"/>
                </a:cubicBezTo>
                <a:cubicBezTo>
                  <a:pt x="87" y="65"/>
                  <a:pt x="87" y="65"/>
                  <a:pt x="87" y="65"/>
                </a:cubicBezTo>
                <a:cubicBezTo>
                  <a:pt x="83" y="65"/>
                  <a:pt x="83" y="65"/>
                  <a:pt x="83" y="65"/>
                </a:cubicBezTo>
                <a:cubicBezTo>
                  <a:pt x="80" y="41"/>
                  <a:pt x="80" y="41"/>
                  <a:pt x="80" y="41"/>
                </a:cubicBezTo>
                <a:lnTo>
                  <a:pt x="67" y="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9" name="Freeform 179"/>
          <p:cNvSpPr>
            <a:spLocks noEditPoints="1"/>
          </p:cNvSpPr>
          <p:nvPr/>
        </p:nvSpPr>
        <p:spPr bwMode="auto">
          <a:xfrm>
            <a:off x="6326520" y="1568044"/>
            <a:ext cx="369887" cy="485775"/>
          </a:xfrm>
          <a:custGeom>
            <a:avLst/>
            <a:gdLst>
              <a:gd name="T0" fmla="*/ 47 w 87"/>
              <a:gd name="T1" fmla="*/ 0 h 114"/>
              <a:gd name="T2" fmla="*/ 50 w 87"/>
              <a:gd name="T3" fmla="*/ 1 h 114"/>
              <a:gd name="T4" fmla="*/ 87 w 87"/>
              <a:gd name="T5" fmla="*/ 28 h 114"/>
              <a:gd name="T6" fmla="*/ 87 w 87"/>
              <a:gd name="T7" fmla="*/ 109 h 114"/>
              <a:gd name="T8" fmla="*/ 82 w 87"/>
              <a:gd name="T9" fmla="*/ 114 h 114"/>
              <a:gd name="T10" fmla="*/ 14 w 87"/>
              <a:gd name="T11" fmla="*/ 114 h 114"/>
              <a:gd name="T12" fmla="*/ 2 w 87"/>
              <a:gd name="T13" fmla="*/ 105 h 114"/>
              <a:gd name="T14" fmla="*/ 0 w 87"/>
              <a:gd name="T15" fmla="*/ 101 h 114"/>
              <a:gd name="T16" fmla="*/ 0 w 87"/>
              <a:gd name="T17" fmla="*/ 0 h 114"/>
              <a:gd name="T18" fmla="*/ 22 w 87"/>
              <a:gd name="T19" fmla="*/ 90 h 114"/>
              <a:gd name="T20" fmla="*/ 33 w 87"/>
              <a:gd name="T21" fmla="*/ 67 h 114"/>
              <a:gd name="T22" fmla="*/ 43 w 87"/>
              <a:gd name="T23" fmla="*/ 74 h 114"/>
              <a:gd name="T24" fmla="*/ 25 w 87"/>
              <a:gd name="T25" fmla="*/ 92 h 114"/>
              <a:gd name="T26" fmla="*/ 52 w 87"/>
              <a:gd name="T27" fmla="*/ 84 h 114"/>
              <a:gd name="T28" fmla="*/ 55 w 87"/>
              <a:gd name="T29" fmla="*/ 56 h 114"/>
              <a:gd name="T30" fmla="*/ 55 w 87"/>
              <a:gd name="T31" fmla="*/ 56 h 114"/>
              <a:gd name="T32" fmla="*/ 55 w 87"/>
              <a:gd name="T33" fmla="*/ 56 h 114"/>
              <a:gd name="T34" fmla="*/ 54 w 87"/>
              <a:gd name="T35" fmla="*/ 56 h 114"/>
              <a:gd name="T36" fmla="*/ 54 w 87"/>
              <a:gd name="T37" fmla="*/ 56 h 114"/>
              <a:gd name="T38" fmla="*/ 54 w 87"/>
              <a:gd name="T39" fmla="*/ 55 h 114"/>
              <a:gd name="T40" fmla="*/ 53 w 87"/>
              <a:gd name="T41" fmla="*/ 55 h 114"/>
              <a:gd name="T42" fmla="*/ 53 w 87"/>
              <a:gd name="T43" fmla="*/ 55 h 114"/>
              <a:gd name="T44" fmla="*/ 53 w 87"/>
              <a:gd name="T45" fmla="*/ 55 h 114"/>
              <a:gd name="T46" fmla="*/ 53 w 87"/>
              <a:gd name="T47" fmla="*/ 55 h 114"/>
              <a:gd name="T48" fmla="*/ 52 w 87"/>
              <a:gd name="T49" fmla="*/ 54 h 114"/>
              <a:gd name="T50" fmla="*/ 52 w 87"/>
              <a:gd name="T51" fmla="*/ 54 h 114"/>
              <a:gd name="T52" fmla="*/ 52 w 87"/>
              <a:gd name="T53" fmla="*/ 54 h 114"/>
              <a:gd name="T54" fmla="*/ 49 w 87"/>
              <a:gd name="T55" fmla="*/ 52 h 114"/>
              <a:gd name="T56" fmla="*/ 49 w 87"/>
              <a:gd name="T57" fmla="*/ 52 h 114"/>
              <a:gd name="T58" fmla="*/ 48 w 87"/>
              <a:gd name="T59" fmla="*/ 51 h 114"/>
              <a:gd name="T60" fmla="*/ 48 w 87"/>
              <a:gd name="T61" fmla="*/ 51 h 114"/>
              <a:gd name="T62" fmla="*/ 48 w 87"/>
              <a:gd name="T63" fmla="*/ 51 h 114"/>
              <a:gd name="T64" fmla="*/ 47 w 87"/>
              <a:gd name="T65" fmla="*/ 51 h 114"/>
              <a:gd name="T66" fmla="*/ 47 w 87"/>
              <a:gd name="T67" fmla="*/ 51 h 114"/>
              <a:gd name="T68" fmla="*/ 47 w 87"/>
              <a:gd name="T69" fmla="*/ 50 h 114"/>
              <a:gd name="T70" fmla="*/ 47 w 87"/>
              <a:gd name="T71" fmla="*/ 50 h 114"/>
              <a:gd name="T72" fmla="*/ 46 w 87"/>
              <a:gd name="T73" fmla="*/ 50 h 114"/>
              <a:gd name="T74" fmla="*/ 46 w 87"/>
              <a:gd name="T75" fmla="*/ 50 h 114"/>
              <a:gd name="T76" fmla="*/ 46 w 87"/>
              <a:gd name="T77" fmla="*/ 50 h 114"/>
              <a:gd name="T78" fmla="*/ 45 w 87"/>
              <a:gd name="T79" fmla="*/ 49 h 114"/>
              <a:gd name="T80" fmla="*/ 40 w 87"/>
              <a:gd name="T81" fmla="*/ 45 h 114"/>
              <a:gd name="T82" fmla="*/ 20 w 87"/>
              <a:gd name="T83" fmla="*/ 88 h 114"/>
              <a:gd name="T84" fmla="*/ 38 w 87"/>
              <a:gd name="T85" fmla="*/ 93 h 114"/>
              <a:gd name="T86" fmla="*/ 69 w 87"/>
              <a:gd name="T87" fmla="*/ 87 h 114"/>
              <a:gd name="T88" fmla="*/ 38 w 87"/>
              <a:gd name="T89" fmla="*/ 93 h 114"/>
              <a:gd name="T90" fmla="*/ 71 w 87"/>
              <a:gd name="T91" fmla="*/ 52 h 114"/>
              <a:gd name="T92" fmla="*/ 37 w 87"/>
              <a:gd name="T93" fmla="*/ 40 h 114"/>
              <a:gd name="T94" fmla="*/ 11 w 87"/>
              <a:gd name="T95" fmla="*/ 99 h 114"/>
              <a:gd name="T96" fmla="*/ 20 w 87"/>
              <a:gd name="T97" fmla="*/ 104 h 114"/>
              <a:gd name="T98" fmla="*/ 77 w 87"/>
              <a:gd name="T99" fmla="*/ 34 h 114"/>
              <a:gd name="T100" fmla="*/ 46 w 87"/>
              <a:gd name="T101" fmla="*/ 11 h 114"/>
              <a:gd name="T102" fmla="*/ 10 w 87"/>
              <a:gd name="T103" fmla="*/ 10 h 114"/>
              <a:gd name="T104" fmla="*/ 11 w 87"/>
              <a:gd name="T105" fmla="*/ 9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7" h="114">
                <a:moveTo>
                  <a:pt x="5" y="0"/>
                </a:moveTo>
                <a:cubicBezTo>
                  <a:pt x="47" y="0"/>
                  <a:pt x="47" y="0"/>
                  <a:pt x="47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50" y="1"/>
                  <a:pt x="50" y="1"/>
                  <a:pt x="50" y="1"/>
                </a:cubicBezTo>
                <a:cubicBezTo>
                  <a:pt x="85" y="27"/>
                  <a:pt x="85" y="27"/>
                  <a:pt x="85" y="27"/>
                </a:cubicBezTo>
                <a:cubicBezTo>
                  <a:pt x="87" y="28"/>
                  <a:pt x="87" y="28"/>
                  <a:pt x="87" y="28"/>
                </a:cubicBezTo>
                <a:cubicBezTo>
                  <a:pt x="87" y="31"/>
                  <a:pt x="87" y="31"/>
                  <a:pt x="87" y="31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87" y="114"/>
                  <a:pt x="87" y="114"/>
                  <a:pt x="87" y="114"/>
                </a:cubicBezTo>
                <a:cubicBezTo>
                  <a:pt x="82" y="114"/>
                  <a:pt x="82" y="114"/>
                  <a:pt x="82" y="114"/>
                </a:cubicBezTo>
                <a:cubicBezTo>
                  <a:pt x="16" y="114"/>
                  <a:pt x="16" y="114"/>
                  <a:pt x="16" y="114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2" y="105"/>
                  <a:pt x="2" y="105"/>
                  <a:pt x="2" y="10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5"/>
                  <a:pt x="0" y="5"/>
                  <a:pt x="0" y="5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lose/>
                <a:moveTo>
                  <a:pt x="22" y="90"/>
                </a:moveTo>
                <a:cubicBezTo>
                  <a:pt x="33" y="75"/>
                  <a:pt x="33" y="75"/>
                  <a:pt x="33" y="75"/>
                </a:cubicBezTo>
                <a:cubicBezTo>
                  <a:pt x="31" y="73"/>
                  <a:pt x="31" y="69"/>
                  <a:pt x="33" y="67"/>
                </a:cubicBezTo>
                <a:cubicBezTo>
                  <a:pt x="35" y="64"/>
                  <a:pt x="39" y="63"/>
                  <a:pt x="41" y="65"/>
                </a:cubicBezTo>
                <a:cubicBezTo>
                  <a:pt x="44" y="67"/>
                  <a:pt x="45" y="71"/>
                  <a:pt x="43" y="74"/>
                </a:cubicBezTo>
                <a:cubicBezTo>
                  <a:pt x="41" y="77"/>
                  <a:pt x="38" y="78"/>
                  <a:pt x="36" y="77"/>
                </a:cubicBezTo>
                <a:cubicBezTo>
                  <a:pt x="25" y="92"/>
                  <a:pt x="25" y="92"/>
                  <a:pt x="25" y="92"/>
                </a:cubicBezTo>
                <a:cubicBezTo>
                  <a:pt x="26" y="92"/>
                  <a:pt x="26" y="93"/>
                  <a:pt x="27" y="93"/>
                </a:cubicBezTo>
                <a:cubicBezTo>
                  <a:pt x="35" y="90"/>
                  <a:pt x="44" y="87"/>
                  <a:pt x="52" y="84"/>
                </a:cubicBezTo>
                <a:cubicBezTo>
                  <a:pt x="52" y="76"/>
                  <a:pt x="55" y="68"/>
                  <a:pt x="61" y="60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49"/>
                  <a:pt x="45" y="49"/>
                  <a:pt x="45" y="49"/>
                </a:cubicBezTo>
                <a:cubicBezTo>
                  <a:pt x="45" y="49"/>
                  <a:pt x="45" y="49"/>
                  <a:pt x="45" y="49"/>
                </a:cubicBezTo>
                <a:cubicBezTo>
                  <a:pt x="40" y="45"/>
                  <a:pt x="40" y="45"/>
                  <a:pt x="40" y="45"/>
                </a:cubicBezTo>
                <a:cubicBezTo>
                  <a:pt x="34" y="53"/>
                  <a:pt x="28" y="59"/>
                  <a:pt x="20" y="62"/>
                </a:cubicBezTo>
                <a:cubicBezTo>
                  <a:pt x="20" y="71"/>
                  <a:pt x="20" y="79"/>
                  <a:pt x="20" y="88"/>
                </a:cubicBezTo>
                <a:cubicBezTo>
                  <a:pt x="21" y="89"/>
                  <a:pt x="21" y="89"/>
                  <a:pt x="22" y="90"/>
                </a:cubicBezTo>
                <a:close/>
                <a:moveTo>
                  <a:pt x="38" y="93"/>
                </a:moveTo>
                <a:cubicBezTo>
                  <a:pt x="69" y="93"/>
                  <a:pt x="69" y="93"/>
                  <a:pt x="69" y="93"/>
                </a:cubicBezTo>
                <a:cubicBezTo>
                  <a:pt x="69" y="87"/>
                  <a:pt x="69" y="87"/>
                  <a:pt x="69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38" y="93"/>
                  <a:pt x="38" y="93"/>
                  <a:pt x="38" y="93"/>
                </a:cubicBezTo>
                <a:close/>
                <a:moveTo>
                  <a:pt x="66" y="60"/>
                </a:moveTo>
                <a:cubicBezTo>
                  <a:pt x="71" y="52"/>
                  <a:pt x="71" y="52"/>
                  <a:pt x="71" y="52"/>
                </a:cubicBezTo>
                <a:cubicBezTo>
                  <a:pt x="43" y="32"/>
                  <a:pt x="43" y="32"/>
                  <a:pt x="43" y="32"/>
                </a:cubicBezTo>
                <a:cubicBezTo>
                  <a:pt x="37" y="40"/>
                  <a:pt x="37" y="40"/>
                  <a:pt x="37" y="40"/>
                </a:cubicBezTo>
                <a:cubicBezTo>
                  <a:pt x="66" y="60"/>
                  <a:pt x="66" y="60"/>
                  <a:pt x="66" y="60"/>
                </a:cubicBezTo>
                <a:close/>
                <a:moveTo>
                  <a:pt x="11" y="99"/>
                </a:moveTo>
                <a:cubicBezTo>
                  <a:pt x="20" y="98"/>
                  <a:pt x="20" y="98"/>
                  <a:pt x="20" y="98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77" y="34"/>
                  <a:pt x="77" y="34"/>
                  <a:pt x="77" y="34"/>
                </a:cubicBezTo>
                <a:cubicBezTo>
                  <a:pt x="47" y="24"/>
                  <a:pt x="47" y="24"/>
                  <a:pt x="47" y="24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6" y="10"/>
                  <a:pt x="46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99"/>
                  <a:pt x="10" y="99"/>
                  <a:pt x="10" y="99"/>
                </a:cubicBezTo>
                <a:lnTo>
                  <a:pt x="11" y="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" name="Freeform 182"/>
          <p:cNvSpPr>
            <a:spLocks noEditPoints="1"/>
          </p:cNvSpPr>
          <p:nvPr/>
        </p:nvSpPr>
        <p:spPr bwMode="auto">
          <a:xfrm>
            <a:off x="7052007" y="1549787"/>
            <a:ext cx="479425" cy="522288"/>
          </a:xfrm>
          <a:custGeom>
            <a:avLst/>
            <a:gdLst>
              <a:gd name="T0" fmla="*/ 182 w 302"/>
              <a:gd name="T1" fmla="*/ 0 h 329"/>
              <a:gd name="T2" fmla="*/ 273 w 302"/>
              <a:gd name="T3" fmla="*/ 53 h 329"/>
              <a:gd name="T4" fmla="*/ 171 w 302"/>
              <a:gd name="T5" fmla="*/ 225 h 329"/>
              <a:gd name="T6" fmla="*/ 123 w 302"/>
              <a:gd name="T7" fmla="*/ 254 h 329"/>
              <a:gd name="T8" fmla="*/ 75 w 302"/>
              <a:gd name="T9" fmla="*/ 257 h 329"/>
              <a:gd name="T10" fmla="*/ 80 w 302"/>
              <a:gd name="T11" fmla="*/ 168 h 329"/>
              <a:gd name="T12" fmla="*/ 182 w 302"/>
              <a:gd name="T13" fmla="*/ 0 h 329"/>
              <a:gd name="T14" fmla="*/ 182 w 302"/>
              <a:gd name="T15" fmla="*/ 0 h 329"/>
              <a:gd name="T16" fmla="*/ 270 w 302"/>
              <a:gd name="T17" fmla="*/ 324 h 329"/>
              <a:gd name="T18" fmla="*/ 275 w 302"/>
              <a:gd name="T19" fmla="*/ 291 h 329"/>
              <a:gd name="T20" fmla="*/ 176 w 302"/>
              <a:gd name="T21" fmla="*/ 289 h 329"/>
              <a:gd name="T22" fmla="*/ 302 w 302"/>
              <a:gd name="T23" fmla="*/ 281 h 329"/>
              <a:gd name="T24" fmla="*/ 299 w 302"/>
              <a:gd name="T25" fmla="*/ 267 h 329"/>
              <a:gd name="T26" fmla="*/ 265 w 302"/>
              <a:gd name="T27" fmla="*/ 265 h 329"/>
              <a:gd name="T28" fmla="*/ 299 w 302"/>
              <a:gd name="T29" fmla="*/ 259 h 329"/>
              <a:gd name="T30" fmla="*/ 286 w 302"/>
              <a:gd name="T31" fmla="*/ 233 h 329"/>
              <a:gd name="T32" fmla="*/ 195 w 302"/>
              <a:gd name="T33" fmla="*/ 222 h 329"/>
              <a:gd name="T34" fmla="*/ 192 w 302"/>
              <a:gd name="T35" fmla="*/ 249 h 329"/>
              <a:gd name="T36" fmla="*/ 232 w 302"/>
              <a:gd name="T37" fmla="*/ 257 h 329"/>
              <a:gd name="T38" fmla="*/ 0 w 302"/>
              <a:gd name="T39" fmla="*/ 267 h 329"/>
              <a:gd name="T40" fmla="*/ 3 w 302"/>
              <a:gd name="T41" fmla="*/ 291 h 329"/>
              <a:gd name="T42" fmla="*/ 152 w 302"/>
              <a:gd name="T43" fmla="*/ 310 h 329"/>
              <a:gd name="T44" fmla="*/ 94 w 302"/>
              <a:gd name="T45" fmla="*/ 310 h 329"/>
              <a:gd name="T46" fmla="*/ 96 w 302"/>
              <a:gd name="T47" fmla="*/ 329 h 329"/>
              <a:gd name="T48" fmla="*/ 270 w 302"/>
              <a:gd name="T49" fmla="*/ 324 h 329"/>
              <a:gd name="T50" fmla="*/ 270 w 302"/>
              <a:gd name="T51" fmla="*/ 324 h 329"/>
              <a:gd name="T52" fmla="*/ 118 w 302"/>
              <a:gd name="T53" fmla="*/ 235 h 329"/>
              <a:gd name="T54" fmla="*/ 152 w 302"/>
              <a:gd name="T55" fmla="*/ 214 h 329"/>
              <a:gd name="T56" fmla="*/ 96 w 302"/>
              <a:gd name="T57" fmla="*/ 179 h 329"/>
              <a:gd name="T58" fmla="*/ 94 w 302"/>
              <a:gd name="T59" fmla="*/ 222 h 329"/>
              <a:gd name="T60" fmla="*/ 118 w 302"/>
              <a:gd name="T61" fmla="*/ 235 h 329"/>
              <a:gd name="T62" fmla="*/ 118 w 302"/>
              <a:gd name="T63" fmla="*/ 235 h 329"/>
              <a:gd name="T64" fmla="*/ 240 w 302"/>
              <a:gd name="T65" fmla="*/ 53 h 329"/>
              <a:gd name="T66" fmla="*/ 158 w 302"/>
              <a:gd name="T67" fmla="*/ 190 h 329"/>
              <a:gd name="T68" fmla="*/ 168 w 302"/>
              <a:gd name="T69" fmla="*/ 195 h 329"/>
              <a:gd name="T70" fmla="*/ 251 w 302"/>
              <a:gd name="T71" fmla="*/ 59 h 329"/>
              <a:gd name="T72" fmla="*/ 240 w 302"/>
              <a:gd name="T73" fmla="*/ 53 h 329"/>
              <a:gd name="T74" fmla="*/ 240 w 302"/>
              <a:gd name="T75" fmla="*/ 53 h 329"/>
              <a:gd name="T76" fmla="*/ 190 w 302"/>
              <a:gd name="T77" fmla="*/ 21 h 329"/>
              <a:gd name="T78" fmla="*/ 107 w 302"/>
              <a:gd name="T79" fmla="*/ 158 h 329"/>
              <a:gd name="T80" fmla="*/ 126 w 302"/>
              <a:gd name="T81" fmla="*/ 168 h 329"/>
              <a:gd name="T82" fmla="*/ 208 w 302"/>
              <a:gd name="T83" fmla="*/ 32 h 329"/>
              <a:gd name="T84" fmla="*/ 190 w 302"/>
              <a:gd name="T85" fmla="*/ 21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2" h="329">
                <a:moveTo>
                  <a:pt x="182" y="0"/>
                </a:moveTo>
                <a:lnTo>
                  <a:pt x="273" y="53"/>
                </a:lnTo>
                <a:lnTo>
                  <a:pt x="171" y="225"/>
                </a:lnTo>
                <a:lnTo>
                  <a:pt x="123" y="254"/>
                </a:lnTo>
                <a:lnTo>
                  <a:pt x="75" y="257"/>
                </a:lnTo>
                <a:lnTo>
                  <a:pt x="80" y="168"/>
                </a:lnTo>
                <a:lnTo>
                  <a:pt x="182" y="0"/>
                </a:lnTo>
                <a:lnTo>
                  <a:pt x="182" y="0"/>
                </a:lnTo>
                <a:close/>
                <a:moveTo>
                  <a:pt x="270" y="324"/>
                </a:moveTo>
                <a:lnTo>
                  <a:pt x="275" y="291"/>
                </a:lnTo>
                <a:lnTo>
                  <a:pt x="176" y="289"/>
                </a:lnTo>
                <a:lnTo>
                  <a:pt x="302" y="281"/>
                </a:lnTo>
                <a:lnTo>
                  <a:pt x="299" y="267"/>
                </a:lnTo>
                <a:lnTo>
                  <a:pt x="265" y="265"/>
                </a:lnTo>
                <a:lnTo>
                  <a:pt x="299" y="259"/>
                </a:lnTo>
                <a:lnTo>
                  <a:pt x="286" y="233"/>
                </a:lnTo>
                <a:lnTo>
                  <a:pt x="195" y="222"/>
                </a:lnTo>
                <a:lnTo>
                  <a:pt x="192" y="249"/>
                </a:lnTo>
                <a:lnTo>
                  <a:pt x="232" y="257"/>
                </a:lnTo>
                <a:lnTo>
                  <a:pt x="0" y="267"/>
                </a:lnTo>
                <a:lnTo>
                  <a:pt x="3" y="291"/>
                </a:lnTo>
                <a:lnTo>
                  <a:pt x="152" y="310"/>
                </a:lnTo>
                <a:lnTo>
                  <a:pt x="94" y="310"/>
                </a:lnTo>
                <a:lnTo>
                  <a:pt x="96" y="329"/>
                </a:lnTo>
                <a:lnTo>
                  <a:pt x="270" y="324"/>
                </a:lnTo>
                <a:lnTo>
                  <a:pt x="270" y="324"/>
                </a:lnTo>
                <a:close/>
                <a:moveTo>
                  <a:pt x="118" y="235"/>
                </a:moveTo>
                <a:lnTo>
                  <a:pt x="152" y="214"/>
                </a:lnTo>
                <a:lnTo>
                  <a:pt x="96" y="179"/>
                </a:lnTo>
                <a:lnTo>
                  <a:pt x="94" y="222"/>
                </a:lnTo>
                <a:lnTo>
                  <a:pt x="118" y="235"/>
                </a:lnTo>
                <a:lnTo>
                  <a:pt x="118" y="235"/>
                </a:lnTo>
                <a:close/>
                <a:moveTo>
                  <a:pt x="240" y="53"/>
                </a:moveTo>
                <a:lnTo>
                  <a:pt x="158" y="190"/>
                </a:lnTo>
                <a:lnTo>
                  <a:pt x="168" y="195"/>
                </a:lnTo>
                <a:lnTo>
                  <a:pt x="251" y="59"/>
                </a:lnTo>
                <a:lnTo>
                  <a:pt x="240" y="53"/>
                </a:lnTo>
                <a:lnTo>
                  <a:pt x="240" y="53"/>
                </a:lnTo>
                <a:close/>
                <a:moveTo>
                  <a:pt x="190" y="21"/>
                </a:moveTo>
                <a:lnTo>
                  <a:pt x="107" y="158"/>
                </a:lnTo>
                <a:lnTo>
                  <a:pt x="126" y="168"/>
                </a:lnTo>
                <a:lnTo>
                  <a:pt x="208" y="32"/>
                </a:lnTo>
                <a:lnTo>
                  <a:pt x="190" y="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" name="Freeform 183"/>
          <p:cNvSpPr>
            <a:spLocks noEditPoints="1"/>
          </p:cNvSpPr>
          <p:nvPr/>
        </p:nvSpPr>
        <p:spPr bwMode="auto">
          <a:xfrm>
            <a:off x="7874332" y="1545819"/>
            <a:ext cx="484187" cy="530225"/>
          </a:xfrm>
          <a:custGeom>
            <a:avLst/>
            <a:gdLst>
              <a:gd name="T0" fmla="*/ 0 w 114"/>
              <a:gd name="T1" fmla="*/ 125 h 125"/>
              <a:gd name="T2" fmla="*/ 16 w 114"/>
              <a:gd name="T3" fmla="*/ 93 h 125"/>
              <a:gd name="T4" fmla="*/ 16 w 114"/>
              <a:gd name="T5" fmla="*/ 53 h 125"/>
              <a:gd name="T6" fmla="*/ 15 w 114"/>
              <a:gd name="T7" fmla="*/ 51 h 125"/>
              <a:gd name="T8" fmla="*/ 16 w 114"/>
              <a:gd name="T9" fmla="*/ 50 h 125"/>
              <a:gd name="T10" fmla="*/ 59 w 114"/>
              <a:gd name="T11" fmla="*/ 16 h 125"/>
              <a:gd name="T12" fmla="*/ 109 w 114"/>
              <a:gd name="T13" fmla="*/ 1 h 125"/>
              <a:gd name="T14" fmla="*/ 114 w 114"/>
              <a:gd name="T15" fmla="*/ 0 h 125"/>
              <a:gd name="T16" fmla="*/ 113 w 114"/>
              <a:gd name="T17" fmla="*/ 6 h 125"/>
              <a:gd name="T18" fmla="*/ 99 w 114"/>
              <a:gd name="T19" fmla="*/ 46 h 125"/>
              <a:gd name="T20" fmla="*/ 67 w 114"/>
              <a:gd name="T21" fmla="*/ 86 h 125"/>
              <a:gd name="T22" fmla="*/ 67 w 114"/>
              <a:gd name="T23" fmla="*/ 86 h 125"/>
              <a:gd name="T24" fmla="*/ 66 w 114"/>
              <a:gd name="T25" fmla="*/ 87 h 125"/>
              <a:gd name="T26" fmla="*/ 34 w 114"/>
              <a:gd name="T27" fmla="*/ 94 h 125"/>
              <a:gd name="T28" fmla="*/ 27 w 114"/>
              <a:gd name="T29" fmla="*/ 110 h 125"/>
              <a:gd name="T30" fmla="*/ 0 w 114"/>
              <a:gd name="T31" fmla="*/ 125 h 125"/>
              <a:gd name="T32" fmla="*/ 52 w 114"/>
              <a:gd name="T33" fmla="*/ 29 h 125"/>
              <a:gd name="T34" fmla="*/ 23 w 114"/>
              <a:gd name="T35" fmla="*/ 53 h 125"/>
              <a:gd name="T36" fmla="*/ 24 w 114"/>
              <a:gd name="T37" fmla="*/ 82 h 125"/>
              <a:gd name="T38" fmla="*/ 93 w 114"/>
              <a:gd name="T39" fmla="*/ 17 h 125"/>
              <a:gd name="T40" fmla="*/ 97 w 114"/>
              <a:gd name="T41" fmla="*/ 20 h 125"/>
              <a:gd name="T42" fmla="*/ 39 w 114"/>
              <a:gd name="T43" fmla="*/ 86 h 125"/>
              <a:gd name="T44" fmla="*/ 63 w 114"/>
              <a:gd name="T45" fmla="*/ 80 h 125"/>
              <a:gd name="T46" fmla="*/ 69 w 114"/>
              <a:gd name="T47" fmla="*/ 74 h 125"/>
              <a:gd name="T48" fmla="*/ 50 w 114"/>
              <a:gd name="T49" fmla="*/ 73 h 125"/>
              <a:gd name="T50" fmla="*/ 53 w 114"/>
              <a:gd name="T51" fmla="*/ 69 h 125"/>
              <a:gd name="T52" fmla="*/ 76 w 114"/>
              <a:gd name="T53" fmla="*/ 67 h 125"/>
              <a:gd name="T54" fmla="*/ 77 w 114"/>
              <a:gd name="T55" fmla="*/ 65 h 125"/>
              <a:gd name="T56" fmla="*/ 61 w 114"/>
              <a:gd name="T57" fmla="*/ 65 h 125"/>
              <a:gd name="T58" fmla="*/ 65 w 114"/>
              <a:gd name="T59" fmla="*/ 62 h 125"/>
              <a:gd name="T60" fmla="*/ 80 w 114"/>
              <a:gd name="T61" fmla="*/ 61 h 125"/>
              <a:gd name="T62" fmla="*/ 92 w 114"/>
              <a:gd name="T63" fmla="*/ 43 h 125"/>
              <a:gd name="T64" fmla="*/ 105 w 114"/>
              <a:gd name="T65" fmla="*/ 10 h 125"/>
              <a:gd name="T66" fmla="*/ 62 w 114"/>
              <a:gd name="T67" fmla="*/ 23 h 125"/>
              <a:gd name="T68" fmla="*/ 57 w 114"/>
              <a:gd name="T69" fmla="*/ 25 h 125"/>
              <a:gd name="T70" fmla="*/ 57 w 114"/>
              <a:gd name="T71" fmla="*/ 40 h 125"/>
              <a:gd name="T72" fmla="*/ 54 w 114"/>
              <a:gd name="T73" fmla="*/ 41 h 125"/>
              <a:gd name="T74" fmla="*/ 52 w 114"/>
              <a:gd name="T75" fmla="*/ 29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4" h="125">
                <a:moveTo>
                  <a:pt x="0" y="125"/>
                </a:moveTo>
                <a:cubicBezTo>
                  <a:pt x="4" y="114"/>
                  <a:pt x="10" y="103"/>
                  <a:pt x="16" y="93"/>
                </a:cubicBezTo>
                <a:cubicBezTo>
                  <a:pt x="17" y="82"/>
                  <a:pt x="16" y="53"/>
                  <a:pt x="16" y="53"/>
                </a:cubicBezTo>
                <a:cubicBezTo>
                  <a:pt x="15" y="51"/>
                  <a:pt x="15" y="51"/>
                  <a:pt x="15" y="51"/>
                </a:cubicBezTo>
                <a:cubicBezTo>
                  <a:pt x="16" y="50"/>
                  <a:pt x="16" y="50"/>
                  <a:pt x="16" y="50"/>
                </a:cubicBezTo>
                <a:cubicBezTo>
                  <a:pt x="29" y="34"/>
                  <a:pt x="43" y="24"/>
                  <a:pt x="59" y="16"/>
                </a:cubicBezTo>
                <a:cubicBezTo>
                  <a:pt x="75" y="9"/>
                  <a:pt x="92" y="4"/>
                  <a:pt x="109" y="1"/>
                </a:cubicBezTo>
                <a:cubicBezTo>
                  <a:pt x="114" y="0"/>
                  <a:pt x="114" y="0"/>
                  <a:pt x="114" y="0"/>
                </a:cubicBezTo>
                <a:cubicBezTo>
                  <a:pt x="113" y="6"/>
                  <a:pt x="113" y="6"/>
                  <a:pt x="113" y="6"/>
                </a:cubicBezTo>
                <a:cubicBezTo>
                  <a:pt x="110" y="19"/>
                  <a:pt x="106" y="33"/>
                  <a:pt x="99" y="46"/>
                </a:cubicBezTo>
                <a:cubicBezTo>
                  <a:pt x="91" y="59"/>
                  <a:pt x="81" y="73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6" y="87"/>
                  <a:pt x="66" y="87"/>
                  <a:pt x="66" y="87"/>
                </a:cubicBezTo>
                <a:cubicBezTo>
                  <a:pt x="34" y="94"/>
                  <a:pt x="34" y="94"/>
                  <a:pt x="34" y="94"/>
                </a:cubicBezTo>
                <a:cubicBezTo>
                  <a:pt x="32" y="99"/>
                  <a:pt x="29" y="104"/>
                  <a:pt x="27" y="110"/>
                </a:cubicBezTo>
                <a:cubicBezTo>
                  <a:pt x="18" y="115"/>
                  <a:pt x="9" y="120"/>
                  <a:pt x="0" y="125"/>
                </a:cubicBezTo>
                <a:close/>
                <a:moveTo>
                  <a:pt x="52" y="29"/>
                </a:moveTo>
                <a:cubicBezTo>
                  <a:pt x="41" y="35"/>
                  <a:pt x="32" y="43"/>
                  <a:pt x="23" y="53"/>
                </a:cubicBezTo>
                <a:cubicBezTo>
                  <a:pt x="23" y="58"/>
                  <a:pt x="24" y="71"/>
                  <a:pt x="24" y="82"/>
                </a:cubicBezTo>
                <a:cubicBezTo>
                  <a:pt x="41" y="58"/>
                  <a:pt x="64" y="36"/>
                  <a:pt x="93" y="17"/>
                </a:cubicBezTo>
                <a:cubicBezTo>
                  <a:pt x="95" y="18"/>
                  <a:pt x="96" y="19"/>
                  <a:pt x="97" y="20"/>
                </a:cubicBezTo>
                <a:cubicBezTo>
                  <a:pt x="80" y="33"/>
                  <a:pt x="58" y="50"/>
                  <a:pt x="39" y="86"/>
                </a:cubicBezTo>
                <a:cubicBezTo>
                  <a:pt x="63" y="80"/>
                  <a:pt x="63" y="80"/>
                  <a:pt x="63" y="80"/>
                </a:cubicBezTo>
                <a:cubicBezTo>
                  <a:pt x="65" y="78"/>
                  <a:pt x="67" y="76"/>
                  <a:pt x="69" y="74"/>
                </a:cubicBezTo>
                <a:cubicBezTo>
                  <a:pt x="50" y="73"/>
                  <a:pt x="50" y="73"/>
                  <a:pt x="50" y="73"/>
                </a:cubicBezTo>
                <a:cubicBezTo>
                  <a:pt x="53" y="69"/>
                  <a:pt x="53" y="69"/>
                  <a:pt x="53" y="69"/>
                </a:cubicBezTo>
                <a:cubicBezTo>
                  <a:pt x="76" y="67"/>
                  <a:pt x="76" y="67"/>
                  <a:pt x="76" y="67"/>
                </a:cubicBezTo>
                <a:cubicBezTo>
                  <a:pt x="76" y="66"/>
                  <a:pt x="76" y="66"/>
                  <a:pt x="77" y="65"/>
                </a:cubicBezTo>
                <a:cubicBezTo>
                  <a:pt x="61" y="65"/>
                  <a:pt x="61" y="65"/>
                  <a:pt x="61" y="65"/>
                </a:cubicBezTo>
                <a:cubicBezTo>
                  <a:pt x="65" y="62"/>
                  <a:pt x="65" y="62"/>
                  <a:pt x="65" y="62"/>
                </a:cubicBezTo>
                <a:cubicBezTo>
                  <a:pt x="80" y="61"/>
                  <a:pt x="80" y="61"/>
                  <a:pt x="80" y="61"/>
                </a:cubicBezTo>
                <a:cubicBezTo>
                  <a:pt x="85" y="55"/>
                  <a:pt x="89" y="49"/>
                  <a:pt x="92" y="43"/>
                </a:cubicBezTo>
                <a:cubicBezTo>
                  <a:pt x="98" y="32"/>
                  <a:pt x="102" y="21"/>
                  <a:pt x="105" y="10"/>
                </a:cubicBezTo>
                <a:cubicBezTo>
                  <a:pt x="90" y="12"/>
                  <a:pt x="75" y="16"/>
                  <a:pt x="62" y="23"/>
                </a:cubicBezTo>
                <a:cubicBezTo>
                  <a:pt x="60" y="24"/>
                  <a:pt x="59" y="25"/>
                  <a:pt x="57" y="25"/>
                </a:cubicBezTo>
                <a:cubicBezTo>
                  <a:pt x="57" y="40"/>
                  <a:pt x="57" y="40"/>
                  <a:pt x="57" y="40"/>
                </a:cubicBezTo>
                <a:cubicBezTo>
                  <a:pt x="54" y="41"/>
                  <a:pt x="54" y="41"/>
                  <a:pt x="54" y="41"/>
                </a:cubicBezTo>
                <a:lnTo>
                  <a:pt x="52" y="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" name="Freeform 191"/>
          <p:cNvSpPr>
            <a:spLocks noEditPoints="1"/>
          </p:cNvSpPr>
          <p:nvPr/>
        </p:nvSpPr>
        <p:spPr bwMode="auto">
          <a:xfrm>
            <a:off x="7005970" y="4003518"/>
            <a:ext cx="546100" cy="501650"/>
          </a:xfrm>
          <a:custGeom>
            <a:avLst/>
            <a:gdLst>
              <a:gd name="T0" fmla="*/ 112 w 129"/>
              <a:gd name="T1" fmla="*/ 89 h 118"/>
              <a:gd name="T2" fmla="*/ 116 w 129"/>
              <a:gd name="T3" fmla="*/ 55 h 118"/>
              <a:gd name="T4" fmla="*/ 66 w 129"/>
              <a:gd name="T5" fmla="*/ 54 h 118"/>
              <a:gd name="T6" fmla="*/ 129 w 129"/>
              <a:gd name="T7" fmla="*/ 49 h 118"/>
              <a:gd name="T8" fmla="*/ 129 w 129"/>
              <a:gd name="T9" fmla="*/ 41 h 118"/>
              <a:gd name="T10" fmla="*/ 111 w 129"/>
              <a:gd name="T11" fmla="*/ 38 h 118"/>
              <a:gd name="T12" fmla="*/ 128 w 129"/>
              <a:gd name="T13" fmla="*/ 35 h 118"/>
              <a:gd name="T14" fmla="*/ 125 w 129"/>
              <a:gd name="T15" fmla="*/ 7 h 118"/>
              <a:gd name="T16" fmla="*/ 15 w 129"/>
              <a:gd name="T17" fmla="*/ 0 h 118"/>
              <a:gd name="T18" fmla="*/ 10 w 129"/>
              <a:gd name="T19" fmla="*/ 27 h 118"/>
              <a:gd name="T20" fmla="*/ 19 w 129"/>
              <a:gd name="T21" fmla="*/ 28 h 118"/>
              <a:gd name="T22" fmla="*/ 19 w 129"/>
              <a:gd name="T23" fmla="*/ 38 h 118"/>
              <a:gd name="T24" fmla="*/ 22 w 129"/>
              <a:gd name="T25" fmla="*/ 40 h 118"/>
              <a:gd name="T26" fmla="*/ 22 w 129"/>
              <a:gd name="T27" fmla="*/ 40 h 118"/>
              <a:gd name="T28" fmla="*/ 25 w 129"/>
              <a:gd name="T29" fmla="*/ 38 h 118"/>
              <a:gd name="T30" fmla="*/ 25 w 129"/>
              <a:gd name="T31" fmla="*/ 28 h 118"/>
              <a:gd name="T32" fmla="*/ 94 w 129"/>
              <a:gd name="T33" fmla="*/ 34 h 118"/>
              <a:gd name="T34" fmla="*/ 0 w 129"/>
              <a:gd name="T35" fmla="*/ 44 h 118"/>
              <a:gd name="T36" fmla="*/ 2 w 129"/>
              <a:gd name="T37" fmla="*/ 59 h 118"/>
              <a:gd name="T38" fmla="*/ 54 w 129"/>
              <a:gd name="T39" fmla="*/ 66 h 118"/>
              <a:gd name="T40" fmla="*/ 25 w 129"/>
              <a:gd name="T41" fmla="*/ 67 h 118"/>
              <a:gd name="T42" fmla="*/ 26 w 129"/>
              <a:gd name="T43" fmla="*/ 92 h 118"/>
              <a:gd name="T44" fmla="*/ 72 w 129"/>
              <a:gd name="T45" fmla="*/ 90 h 118"/>
              <a:gd name="T46" fmla="*/ 72 w 129"/>
              <a:gd name="T47" fmla="*/ 114 h 118"/>
              <a:gd name="T48" fmla="*/ 77 w 129"/>
              <a:gd name="T49" fmla="*/ 118 h 118"/>
              <a:gd name="T50" fmla="*/ 77 w 129"/>
              <a:gd name="T51" fmla="*/ 118 h 118"/>
              <a:gd name="T52" fmla="*/ 81 w 129"/>
              <a:gd name="T53" fmla="*/ 114 h 118"/>
              <a:gd name="T54" fmla="*/ 81 w 129"/>
              <a:gd name="T55" fmla="*/ 90 h 118"/>
              <a:gd name="T56" fmla="*/ 84 w 129"/>
              <a:gd name="T57" fmla="*/ 90 h 118"/>
              <a:gd name="T58" fmla="*/ 84 w 129"/>
              <a:gd name="T59" fmla="*/ 103 h 118"/>
              <a:gd name="T60" fmla="*/ 87 w 129"/>
              <a:gd name="T61" fmla="*/ 105 h 118"/>
              <a:gd name="T62" fmla="*/ 87 w 129"/>
              <a:gd name="T63" fmla="*/ 105 h 118"/>
              <a:gd name="T64" fmla="*/ 90 w 129"/>
              <a:gd name="T65" fmla="*/ 103 h 118"/>
              <a:gd name="T66" fmla="*/ 90 w 129"/>
              <a:gd name="T67" fmla="*/ 89 h 118"/>
              <a:gd name="T68" fmla="*/ 112 w 129"/>
              <a:gd name="T69" fmla="*/ 89 h 118"/>
              <a:gd name="T70" fmla="*/ 120 w 129"/>
              <a:gd name="T71" fmla="*/ 83 h 118"/>
              <a:gd name="T72" fmla="*/ 123 w 129"/>
              <a:gd name="T73" fmla="*/ 87 h 118"/>
              <a:gd name="T74" fmla="*/ 120 w 129"/>
              <a:gd name="T75" fmla="*/ 90 h 118"/>
              <a:gd name="T76" fmla="*/ 116 w 129"/>
              <a:gd name="T77" fmla="*/ 87 h 118"/>
              <a:gd name="T78" fmla="*/ 120 w 129"/>
              <a:gd name="T79" fmla="*/ 83 h 118"/>
              <a:gd name="T80" fmla="*/ 4 w 129"/>
              <a:gd name="T81" fmla="*/ 30 h 118"/>
              <a:gd name="T82" fmla="*/ 6 w 129"/>
              <a:gd name="T83" fmla="*/ 32 h 118"/>
              <a:gd name="T84" fmla="*/ 4 w 129"/>
              <a:gd name="T85" fmla="*/ 35 h 118"/>
              <a:gd name="T86" fmla="*/ 1 w 129"/>
              <a:gd name="T87" fmla="*/ 32 h 118"/>
              <a:gd name="T88" fmla="*/ 4 w 129"/>
              <a:gd name="T89" fmla="*/ 30 h 118"/>
              <a:gd name="T90" fmla="*/ 12 w 129"/>
              <a:gd name="T91" fmla="*/ 31 h 118"/>
              <a:gd name="T92" fmla="*/ 15 w 129"/>
              <a:gd name="T93" fmla="*/ 34 h 118"/>
              <a:gd name="T94" fmla="*/ 12 w 129"/>
              <a:gd name="T95" fmla="*/ 38 h 118"/>
              <a:gd name="T96" fmla="*/ 8 w 129"/>
              <a:gd name="T97" fmla="*/ 34 h 118"/>
              <a:gd name="T98" fmla="*/ 12 w 129"/>
              <a:gd name="T99" fmla="*/ 31 h 118"/>
              <a:gd name="T100" fmla="*/ 56 w 129"/>
              <a:gd name="T101" fmla="*/ 94 h 118"/>
              <a:gd name="T102" fmla="*/ 59 w 129"/>
              <a:gd name="T103" fmla="*/ 96 h 118"/>
              <a:gd name="T104" fmla="*/ 56 w 129"/>
              <a:gd name="T105" fmla="*/ 99 h 118"/>
              <a:gd name="T106" fmla="*/ 54 w 129"/>
              <a:gd name="T107" fmla="*/ 96 h 118"/>
              <a:gd name="T108" fmla="*/ 56 w 129"/>
              <a:gd name="T109" fmla="*/ 94 h 118"/>
              <a:gd name="T110" fmla="*/ 64 w 129"/>
              <a:gd name="T111" fmla="*/ 95 h 118"/>
              <a:gd name="T112" fmla="*/ 68 w 129"/>
              <a:gd name="T113" fmla="*/ 98 h 118"/>
              <a:gd name="T114" fmla="*/ 64 w 129"/>
              <a:gd name="T115" fmla="*/ 102 h 118"/>
              <a:gd name="T116" fmla="*/ 61 w 129"/>
              <a:gd name="T117" fmla="*/ 98 h 118"/>
              <a:gd name="T118" fmla="*/ 64 w 129"/>
              <a:gd name="T119" fmla="*/ 9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9" h="118">
                <a:moveTo>
                  <a:pt x="112" y="89"/>
                </a:moveTo>
                <a:cubicBezTo>
                  <a:pt x="116" y="55"/>
                  <a:pt x="116" y="55"/>
                  <a:pt x="116" y="55"/>
                </a:cubicBezTo>
                <a:cubicBezTo>
                  <a:pt x="66" y="54"/>
                  <a:pt x="66" y="54"/>
                  <a:pt x="66" y="54"/>
                </a:cubicBezTo>
                <a:cubicBezTo>
                  <a:pt x="129" y="49"/>
                  <a:pt x="129" y="49"/>
                  <a:pt x="129" y="49"/>
                </a:cubicBezTo>
                <a:cubicBezTo>
                  <a:pt x="129" y="41"/>
                  <a:pt x="129" y="41"/>
                  <a:pt x="129" y="41"/>
                </a:cubicBezTo>
                <a:cubicBezTo>
                  <a:pt x="111" y="38"/>
                  <a:pt x="111" y="38"/>
                  <a:pt x="111" y="38"/>
                </a:cubicBezTo>
                <a:cubicBezTo>
                  <a:pt x="128" y="35"/>
                  <a:pt x="128" y="35"/>
                  <a:pt x="128" y="35"/>
                </a:cubicBezTo>
                <a:cubicBezTo>
                  <a:pt x="125" y="7"/>
                  <a:pt x="125" y="7"/>
                  <a:pt x="125" y="7"/>
                </a:cubicBezTo>
                <a:cubicBezTo>
                  <a:pt x="15" y="0"/>
                  <a:pt x="15" y="0"/>
                  <a:pt x="15" y="0"/>
                </a:cubicBezTo>
                <a:cubicBezTo>
                  <a:pt x="10" y="27"/>
                  <a:pt x="10" y="27"/>
                  <a:pt x="10" y="27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20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3" y="40"/>
                  <a:pt x="25" y="39"/>
                  <a:pt x="25" y="38"/>
                </a:cubicBezTo>
                <a:cubicBezTo>
                  <a:pt x="25" y="28"/>
                  <a:pt x="25" y="28"/>
                  <a:pt x="25" y="28"/>
                </a:cubicBezTo>
                <a:cubicBezTo>
                  <a:pt x="94" y="34"/>
                  <a:pt x="94" y="34"/>
                  <a:pt x="94" y="34"/>
                </a:cubicBezTo>
                <a:cubicBezTo>
                  <a:pt x="0" y="44"/>
                  <a:pt x="0" y="44"/>
                  <a:pt x="0" y="44"/>
                </a:cubicBezTo>
                <a:cubicBezTo>
                  <a:pt x="2" y="59"/>
                  <a:pt x="2" y="59"/>
                  <a:pt x="2" y="59"/>
                </a:cubicBezTo>
                <a:cubicBezTo>
                  <a:pt x="54" y="66"/>
                  <a:pt x="54" y="66"/>
                  <a:pt x="54" y="66"/>
                </a:cubicBezTo>
                <a:cubicBezTo>
                  <a:pt x="25" y="67"/>
                  <a:pt x="25" y="67"/>
                  <a:pt x="25" y="67"/>
                </a:cubicBezTo>
                <a:cubicBezTo>
                  <a:pt x="26" y="92"/>
                  <a:pt x="26" y="92"/>
                  <a:pt x="26" y="92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2" y="116"/>
                  <a:pt x="74" y="118"/>
                  <a:pt x="77" y="118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9" y="118"/>
                  <a:pt x="81" y="116"/>
                  <a:pt x="81" y="114"/>
                </a:cubicBezTo>
                <a:cubicBezTo>
                  <a:pt x="81" y="90"/>
                  <a:pt x="81" y="90"/>
                  <a:pt x="81" y="90"/>
                </a:cubicBezTo>
                <a:cubicBezTo>
                  <a:pt x="84" y="90"/>
                  <a:pt x="84" y="90"/>
                  <a:pt x="84" y="90"/>
                </a:cubicBezTo>
                <a:cubicBezTo>
                  <a:pt x="84" y="103"/>
                  <a:pt x="84" y="103"/>
                  <a:pt x="84" y="103"/>
                </a:cubicBezTo>
                <a:cubicBezTo>
                  <a:pt x="84" y="104"/>
                  <a:pt x="86" y="105"/>
                  <a:pt x="87" y="105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9" y="105"/>
                  <a:pt x="90" y="104"/>
                  <a:pt x="90" y="103"/>
                </a:cubicBezTo>
                <a:cubicBezTo>
                  <a:pt x="90" y="89"/>
                  <a:pt x="90" y="89"/>
                  <a:pt x="90" y="89"/>
                </a:cubicBezTo>
                <a:cubicBezTo>
                  <a:pt x="112" y="89"/>
                  <a:pt x="112" y="89"/>
                  <a:pt x="112" y="89"/>
                </a:cubicBezTo>
                <a:close/>
                <a:moveTo>
                  <a:pt x="120" y="83"/>
                </a:moveTo>
                <a:cubicBezTo>
                  <a:pt x="122" y="83"/>
                  <a:pt x="123" y="85"/>
                  <a:pt x="123" y="87"/>
                </a:cubicBezTo>
                <a:cubicBezTo>
                  <a:pt x="123" y="89"/>
                  <a:pt x="122" y="90"/>
                  <a:pt x="120" y="90"/>
                </a:cubicBezTo>
                <a:cubicBezTo>
                  <a:pt x="118" y="90"/>
                  <a:pt x="116" y="89"/>
                  <a:pt x="116" y="87"/>
                </a:cubicBezTo>
                <a:cubicBezTo>
                  <a:pt x="116" y="85"/>
                  <a:pt x="118" y="83"/>
                  <a:pt x="120" y="83"/>
                </a:cubicBezTo>
                <a:close/>
                <a:moveTo>
                  <a:pt x="4" y="30"/>
                </a:moveTo>
                <a:cubicBezTo>
                  <a:pt x="5" y="30"/>
                  <a:pt x="6" y="31"/>
                  <a:pt x="6" y="32"/>
                </a:cubicBezTo>
                <a:cubicBezTo>
                  <a:pt x="6" y="34"/>
                  <a:pt x="5" y="35"/>
                  <a:pt x="4" y="35"/>
                </a:cubicBezTo>
                <a:cubicBezTo>
                  <a:pt x="2" y="35"/>
                  <a:pt x="1" y="34"/>
                  <a:pt x="1" y="32"/>
                </a:cubicBezTo>
                <a:cubicBezTo>
                  <a:pt x="1" y="31"/>
                  <a:pt x="2" y="30"/>
                  <a:pt x="4" y="30"/>
                </a:cubicBezTo>
                <a:close/>
                <a:moveTo>
                  <a:pt x="12" y="31"/>
                </a:moveTo>
                <a:cubicBezTo>
                  <a:pt x="13" y="31"/>
                  <a:pt x="15" y="32"/>
                  <a:pt x="15" y="34"/>
                </a:cubicBezTo>
                <a:cubicBezTo>
                  <a:pt x="15" y="36"/>
                  <a:pt x="13" y="38"/>
                  <a:pt x="12" y="38"/>
                </a:cubicBezTo>
                <a:cubicBezTo>
                  <a:pt x="10" y="38"/>
                  <a:pt x="8" y="36"/>
                  <a:pt x="8" y="34"/>
                </a:cubicBezTo>
                <a:cubicBezTo>
                  <a:pt x="8" y="32"/>
                  <a:pt x="10" y="31"/>
                  <a:pt x="12" y="31"/>
                </a:cubicBezTo>
                <a:close/>
                <a:moveTo>
                  <a:pt x="56" y="94"/>
                </a:moveTo>
                <a:cubicBezTo>
                  <a:pt x="57" y="94"/>
                  <a:pt x="59" y="95"/>
                  <a:pt x="59" y="96"/>
                </a:cubicBezTo>
                <a:cubicBezTo>
                  <a:pt x="59" y="97"/>
                  <a:pt x="57" y="99"/>
                  <a:pt x="56" y="99"/>
                </a:cubicBezTo>
                <a:cubicBezTo>
                  <a:pt x="55" y="99"/>
                  <a:pt x="54" y="97"/>
                  <a:pt x="54" y="96"/>
                </a:cubicBezTo>
                <a:cubicBezTo>
                  <a:pt x="54" y="95"/>
                  <a:pt x="55" y="94"/>
                  <a:pt x="56" y="94"/>
                </a:cubicBezTo>
                <a:close/>
                <a:moveTo>
                  <a:pt x="64" y="95"/>
                </a:moveTo>
                <a:cubicBezTo>
                  <a:pt x="66" y="95"/>
                  <a:pt x="68" y="96"/>
                  <a:pt x="68" y="98"/>
                </a:cubicBezTo>
                <a:cubicBezTo>
                  <a:pt x="68" y="100"/>
                  <a:pt x="66" y="102"/>
                  <a:pt x="64" y="102"/>
                </a:cubicBezTo>
                <a:cubicBezTo>
                  <a:pt x="62" y="102"/>
                  <a:pt x="61" y="100"/>
                  <a:pt x="61" y="98"/>
                </a:cubicBezTo>
                <a:cubicBezTo>
                  <a:pt x="61" y="96"/>
                  <a:pt x="62" y="95"/>
                  <a:pt x="64" y="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" name="Freeform 194"/>
          <p:cNvSpPr>
            <a:spLocks noEditPoints="1"/>
          </p:cNvSpPr>
          <p:nvPr/>
        </p:nvSpPr>
        <p:spPr bwMode="auto">
          <a:xfrm>
            <a:off x="9498675" y="5565162"/>
            <a:ext cx="449262" cy="534988"/>
          </a:xfrm>
          <a:custGeom>
            <a:avLst/>
            <a:gdLst>
              <a:gd name="T0" fmla="*/ 6 w 106"/>
              <a:gd name="T1" fmla="*/ 110 h 126"/>
              <a:gd name="T2" fmla="*/ 10 w 106"/>
              <a:gd name="T3" fmla="*/ 124 h 126"/>
              <a:gd name="T4" fmla="*/ 22 w 106"/>
              <a:gd name="T5" fmla="*/ 122 h 126"/>
              <a:gd name="T6" fmla="*/ 6 w 106"/>
              <a:gd name="T7" fmla="*/ 110 h 126"/>
              <a:gd name="T8" fmla="*/ 33 w 106"/>
              <a:gd name="T9" fmla="*/ 116 h 126"/>
              <a:gd name="T10" fmla="*/ 34 w 106"/>
              <a:gd name="T11" fmla="*/ 123 h 126"/>
              <a:gd name="T12" fmla="*/ 34 w 106"/>
              <a:gd name="T13" fmla="*/ 123 h 126"/>
              <a:gd name="T14" fmla="*/ 29 w 106"/>
              <a:gd name="T15" fmla="*/ 124 h 126"/>
              <a:gd name="T16" fmla="*/ 3 w 106"/>
              <a:gd name="T17" fmla="*/ 104 h 126"/>
              <a:gd name="T18" fmla="*/ 2 w 106"/>
              <a:gd name="T19" fmla="*/ 98 h 126"/>
              <a:gd name="T20" fmla="*/ 2 w 106"/>
              <a:gd name="T21" fmla="*/ 98 h 126"/>
              <a:gd name="T22" fmla="*/ 7 w 106"/>
              <a:gd name="T23" fmla="*/ 97 h 126"/>
              <a:gd name="T24" fmla="*/ 33 w 106"/>
              <a:gd name="T25" fmla="*/ 116 h 126"/>
              <a:gd name="T26" fmla="*/ 90 w 106"/>
              <a:gd name="T27" fmla="*/ 62 h 126"/>
              <a:gd name="T28" fmla="*/ 106 w 106"/>
              <a:gd name="T29" fmla="*/ 62 h 126"/>
              <a:gd name="T30" fmla="*/ 106 w 106"/>
              <a:gd name="T31" fmla="*/ 54 h 126"/>
              <a:gd name="T32" fmla="*/ 90 w 106"/>
              <a:gd name="T33" fmla="*/ 54 h 126"/>
              <a:gd name="T34" fmla="*/ 90 w 106"/>
              <a:gd name="T35" fmla="*/ 62 h 126"/>
              <a:gd name="T36" fmla="*/ 31 w 106"/>
              <a:gd name="T37" fmla="*/ 19 h 126"/>
              <a:gd name="T38" fmla="*/ 23 w 106"/>
              <a:gd name="T39" fmla="*/ 5 h 126"/>
              <a:gd name="T40" fmla="*/ 16 w 106"/>
              <a:gd name="T41" fmla="*/ 9 h 126"/>
              <a:gd name="T42" fmla="*/ 24 w 106"/>
              <a:gd name="T43" fmla="*/ 23 h 126"/>
              <a:gd name="T44" fmla="*/ 31 w 106"/>
              <a:gd name="T45" fmla="*/ 19 h 126"/>
              <a:gd name="T46" fmla="*/ 52 w 106"/>
              <a:gd name="T47" fmla="*/ 16 h 126"/>
              <a:gd name="T48" fmla="*/ 52 w 106"/>
              <a:gd name="T49" fmla="*/ 0 h 126"/>
              <a:gd name="T50" fmla="*/ 45 w 106"/>
              <a:gd name="T51" fmla="*/ 0 h 126"/>
              <a:gd name="T52" fmla="*/ 45 w 106"/>
              <a:gd name="T53" fmla="*/ 16 h 126"/>
              <a:gd name="T54" fmla="*/ 52 w 106"/>
              <a:gd name="T55" fmla="*/ 16 h 126"/>
              <a:gd name="T56" fmla="*/ 86 w 106"/>
              <a:gd name="T57" fmla="*/ 40 h 126"/>
              <a:gd name="T58" fmla="*/ 100 w 106"/>
              <a:gd name="T59" fmla="*/ 32 h 126"/>
              <a:gd name="T60" fmla="*/ 96 w 106"/>
              <a:gd name="T61" fmla="*/ 26 h 126"/>
              <a:gd name="T62" fmla="*/ 83 w 106"/>
              <a:gd name="T63" fmla="*/ 34 h 126"/>
              <a:gd name="T64" fmla="*/ 86 w 106"/>
              <a:gd name="T65" fmla="*/ 40 h 126"/>
              <a:gd name="T66" fmla="*/ 72 w 106"/>
              <a:gd name="T67" fmla="*/ 24 h 126"/>
              <a:gd name="T68" fmla="*/ 81 w 106"/>
              <a:gd name="T69" fmla="*/ 10 h 126"/>
              <a:gd name="T70" fmla="*/ 74 w 106"/>
              <a:gd name="T71" fmla="*/ 6 h 126"/>
              <a:gd name="T72" fmla="*/ 66 w 106"/>
              <a:gd name="T73" fmla="*/ 20 h 126"/>
              <a:gd name="T74" fmla="*/ 72 w 106"/>
              <a:gd name="T75" fmla="*/ 24 h 126"/>
              <a:gd name="T76" fmla="*/ 39 w 106"/>
              <a:gd name="T77" fmla="*/ 105 h 126"/>
              <a:gd name="T78" fmla="*/ 41 w 106"/>
              <a:gd name="T79" fmla="*/ 112 h 126"/>
              <a:gd name="T80" fmla="*/ 41 w 106"/>
              <a:gd name="T81" fmla="*/ 112 h 126"/>
              <a:gd name="T82" fmla="*/ 35 w 106"/>
              <a:gd name="T83" fmla="*/ 113 h 126"/>
              <a:gd name="T84" fmla="*/ 9 w 106"/>
              <a:gd name="T85" fmla="*/ 93 h 126"/>
              <a:gd name="T86" fmla="*/ 8 w 106"/>
              <a:gd name="T87" fmla="*/ 87 h 126"/>
              <a:gd name="T88" fmla="*/ 8 w 106"/>
              <a:gd name="T89" fmla="*/ 87 h 126"/>
              <a:gd name="T90" fmla="*/ 14 w 106"/>
              <a:gd name="T91" fmla="*/ 86 h 126"/>
              <a:gd name="T92" fmla="*/ 39 w 106"/>
              <a:gd name="T93" fmla="*/ 105 h 126"/>
              <a:gd name="T94" fmla="*/ 65 w 106"/>
              <a:gd name="T95" fmla="*/ 29 h 126"/>
              <a:gd name="T96" fmla="*/ 23 w 106"/>
              <a:gd name="T97" fmla="*/ 38 h 126"/>
              <a:gd name="T98" fmla="*/ 18 w 106"/>
              <a:gd name="T99" fmla="*/ 83 h 126"/>
              <a:gd name="T100" fmla="*/ 42 w 106"/>
              <a:gd name="T101" fmla="*/ 96 h 126"/>
              <a:gd name="T102" fmla="*/ 78 w 106"/>
              <a:gd name="T103" fmla="*/ 70 h 126"/>
              <a:gd name="T104" fmla="*/ 65 w 106"/>
              <a:gd name="T105" fmla="*/ 29 h 126"/>
              <a:gd name="T106" fmla="*/ 29 w 106"/>
              <a:gd name="T107" fmla="*/ 68 h 126"/>
              <a:gd name="T108" fmla="*/ 58 w 106"/>
              <a:gd name="T109" fmla="*/ 34 h 126"/>
              <a:gd name="T110" fmla="*/ 29 w 106"/>
              <a:gd name="T111" fmla="*/ 6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5" h="125">
                <a:moveTo>
                  <a:pt x="6" y="110"/>
                </a:moveTo>
                <a:cubicBezTo>
                  <a:pt x="3" y="115"/>
                  <a:pt x="5" y="121"/>
                  <a:pt x="10" y="124"/>
                </a:cubicBezTo>
                <a:cubicBezTo>
                  <a:pt x="14" y="126"/>
                  <a:pt x="19" y="125"/>
                  <a:pt x="22" y="122"/>
                </a:cubicBezTo>
                <a:cubicBezTo>
                  <a:pt x="6" y="110"/>
                  <a:pt x="6" y="110"/>
                  <a:pt x="6" y="110"/>
                </a:cubicBezTo>
                <a:close/>
                <a:moveTo>
                  <a:pt x="33" y="116"/>
                </a:moveTo>
                <a:cubicBezTo>
                  <a:pt x="35" y="118"/>
                  <a:pt x="36" y="120"/>
                  <a:pt x="34" y="123"/>
                </a:cubicBezTo>
                <a:cubicBezTo>
                  <a:pt x="34" y="123"/>
                  <a:pt x="34" y="123"/>
                  <a:pt x="34" y="123"/>
                </a:cubicBezTo>
                <a:cubicBezTo>
                  <a:pt x="33" y="125"/>
                  <a:pt x="31" y="125"/>
                  <a:pt x="29" y="124"/>
                </a:cubicBezTo>
                <a:cubicBezTo>
                  <a:pt x="3" y="104"/>
                  <a:pt x="3" y="104"/>
                  <a:pt x="3" y="104"/>
                </a:cubicBezTo>
                <a:cubicBezTo>
                  <a:pt x="1" y="103"/>
                  <a:pt x="0" y="100"/>
                  <a:pt x="2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3" y="96"/>
                  <a:pt x="5" y="95"/>
                  <a:pt x="7" y="97"/>
                </a:cubicBezTo>
                <a:cubicBezTo>
                  <a:pt x="33" y="116"/>
                  <a:pt x="33" y="116"/>
                  <a:pt x="33" y="116"/>
                </a:cubicBezTo>
                <a:close/>
                <a:moveTo>
                  <a:pt x="90" y="62"/>
                </a:moveTo>
                <a:cubicBezTo>
                  <a:pt x="106" y="62"/>
                  <a:pt x="106" y="62"/>
                  <a:pt x="106" y="62"/>
                </a:cubicBezTo>
                <a:cubicBezTo>
                  <a:pt x="106" y="54"/>
                  <a:pt x="106" y="54"/>
                  <a:pt x="106" y="54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62"/>
                  <a:pt x="90" y="62"/>
                  <a:pt x="90" y="62"/>
                </a:cubicBezTo>
                <a:close/>
                <a:moveTo>
                  <a:pt x="31" y="19"/>
                </a:moveTo>
                <a:cubicBezTo>
                  <a:pt x="23" y="5"/>
                  <a:pt x="23" y="5"/>
                  <a:pt x="23" y="5"/>
                </a:cubicBezTo>
                <a:cubicBezTo>
                  <a:pt x="16" y="9"/>
                  <a:pt x="16" y="9"/>
                  <a:pt x="16" y="9"/>
                </a:cubicBezTo>
                <a:cubicBezTo>
                  <a:pt x="24" y="23"/>
                  <a:pt x="24" y="23"/>
                  <a:pt x="24" y="23"/>
                </a:cubicBezTo>
                <a:cubicBezTo>
                  <a:pt x="31" y="19"/>
                  <a:pt x="31" y="19"/>
                  <a:pt x="31" y="19"/>
                </a:cubicBezTo>
                <a:close/>
                <a:moveTo>
                  <a:pt x="52" y="16"/>
                </a:moveTo>
                <a:cubicBezTo>
                  <a:pt x="52" y="0"/>
                  <a:pt x="52" y="0"/>
                  <a:pt x="5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16"/>
                  <a:pt x="45" y="16"/>
                  <a:pt x="45" y="16"/>
                </a:cubicBezTo>
                <a:cubicBezTo>
                  <a:pt x="52" y="16"/>
                  <a:pt x="52" y="16"/>
                  <a:pt x="52" y="16"/>
                </a:cubicBezTo>
                <a:close/>
                <a:moveTo>
                  <a:pt x="86" y="40"/>
                </a:moveTo>
                <a:cubicBezTo>
                  <a:pt x="100" y="32"/>
                  <a:pt x="100" y="32"/>
                  <a:pt x="100" y="32"/>
                </a:cubicBezTo>
                <a:cubicBezTo>
                  <a:pt x="96" y="26"/>
                  <a:pt x="96" y="26"/>
                  <a:pt x="96" y="26"/>
                </a:cubicBezTo>
                <a:cubicBezTo>
                  <a:pt x="83" y="34"/>
                  <a:pt x="83" y="34"/>
                  <a:pt x="83" y="34"/>
                </a:cubicBezTo>
                <a:cubicBezTo>
                  <a:pt x="86" y="40"/>
                  <a:pt x="86" y="40"/>
                  <a:pt x="86" y="40"/>
                </a:cubicBezTo>
                <a:close/>
                <a:moveTo>
                  <a:pt x="72" y="24"/>
                </a:moveTo>
                <a:cubicBezTo>
                  <a:pt x="81" y="10"/>
                  <a:pt x="81" y="10"/>
                  <a:pt x="81" y="10"/>
                </a:cubicBezTo>
                <a:cubicBezTo>
                  <a:pt x="74" y="6"/>
                  <a:pt x="74" y="6"/>
                  <a:pt x="74" y="6"/>
                </a:cubicBezTo>
                <a:cubicBezTo>
                  <a:pt x="66" y="20"/>
                  <a:pt x="66" y="20"/>
                  <a:pt x="66" y="20"/>
                </a:cubicBezTo>
                <a:cubicBezTo>
                  <a:pt x="72" y="24"/>
                  <a:pt x="72" y="24"/>
                  <a:pt x="72" y="24"/>
                </a:cubicBezTo>
                <a:close/>
                <a:moveTo>
                  <a:pt x="39" y="105"/>
                </a:moveTo>
                <a:cubicBezTo>
                  <a:pt x="41" y="107"/>
                  <a:pt x="42" y="109"/>
                  <a:pt x="41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39" y="114"/>
                  <a:pt x="37" y="114"/>
                  <a:pt x="35" y="113"/>
                </a:cubicBezTo>
                <a:cubicBezTo>
                  <a:pt x="9" y="93"/>
                  <a:pt x="9" y="93"/>
                  <a:pt x="9" y="93"/>
                </a:cubicBezTo>
                <a:cubicBezTo>
                  <a:pt x="7" y="92"/>
                  <a:pt x="7" y="89"/>
                  <a:pt x="8" y="87"/>
                </a:cubicBezTo>
                <a:cubicBezTo>
                  <a:pt x="8" y="87"/>
                  <a:pt x="8" y="87"/>
                  <a:pt x="8" y="87"/>
                </a:cubicBezTo>
                <a:cubicBezTo>
                  <a:pt x="9" y="85"/>
                  <a:pt x="12" y="84"/>
                  <a:pt x="14" y="86"/>
                </a:cubicBezTo>
                <a:cubicBezTo>
                  <a:pt x="39" y="105"/>
                  <a:pt x="39" y="105"/>
                  <a:pt x="39" y="105"/>
                </a:cubicBezTo>
                <a:close/>
                <a:moveTo>
                  <a:pt x="65" y="29"/>
                </a:moveTo>
                <a:cubicBezTo>
                  <a:pt x="50" y="20"/>
                  <a:pt x="31" y="25"/>
                  <a:pt x="23" y="38"/>
                </a:cubicBezTo>
                <a:cubicBezTo>
                  <a:pt x="15" y="52"/>
                  <a:pt x="26" y="68"/>
                  <a:pt x="18" y="83"/>
                </a:cubicBezTo>
                <a:cubicBezTo>
                  <a:pt x="42" y="96"/>
                  <a:pt x="42" y="96"/>
                  <a:pt x="42" y="96"/>
                </a:cubicBezTo>
                <a:cubicBezTo>
                  <a:pt x="51" y="83"/>
                  <a:pt x="70" y="84"/>
                  <a:pt x="78" y="70"/>
                </a:cubicBezTo>
                <a:cubicBezTo>
                  <a:pt x="86" y="56"/>
                  <a:pt x="80" y="38"/>
                  <a:pt x="65" y="29"/>
                </a:cubicBezTo>
                <a:close/>
                <a:moveTo>
                  <a:pt x="29" y="68"/>
                </a:moveTo>
                <a:cubicBezTo>
                  <a:pt x="27" y="43"/>
                  <a:pt x="31" y="27"/>
                  <a:pt x="58" y="34"/>
                </a:cubicBezTo>
                <a:cubicBezTo>
                  <a:pt x="39" y="45"/>
                  <a:pt x="35" y="46"/>
                  <a:pt x="29" y="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" name="Freeform 195"/>
          <p:cNvSpPr>
            <a:spLocks noEditPoints="1"/>
          </p:cNvSpPr>
          <p:nvPr/>
        </p:nvSpPr>
        <p:spPr bwMode="auto">
          <a:xfrm>
            <a:off x="11148087" y="4776969"/>
            <a:ext cx="377825" cy="479425"/>
          </a:xfrm>
          <a:custGeom>
            <a:avLst/>
            <a:gdLst>
              <a:gd name="T0" fmla="*/ 77 w 89"/>
              <a:gd name="T1" fmla="*/ 23 h 113"/>
              <a:gd name="T2" fmla="*/ 72 w 89"/>
              <a:gd name="T3" fmla="*/ 57 h 113"/>
              <a:gd name="T4" fmla="*/ 72 w 89"/>
              <a:gd name="T5" fmla="*/ 57 h 113"/>
              <a:gd name="T6" fmla="*/ 78 w 89"/>
              <a:gd name="T7" fmla="*/ 72 h 113"/>
              <a:gd name="T8" fmla="*/ 74 w 89"/>
              <a:gd name="T9" fmla="*/ 85 h 113"/>
              <a:gd name="T10" fmla="*/ 82 w 89"/>
              <a:gd name="T11" fmla="*/ 87 h 113"/>
              <a:gd name="T12" fmla="*/ 79 w 89"/>
              <a:gd name="T13" fmla="*/ 99 h 113"/>
              <a:gd name="T14" fmla="*/ 0 w 89"/>
              <a:gd name="T15" fmla="*/ 78 h 113"/>
              <a:gd name="T16" fmla="*/ 4 w 89"/>
              <a:gd name="T17" fmla="*/ 66 h 113"/>
              <a:gd name="T18" fmla="*/ 11 w 89"/>
              <a:gd name="T19" fmla="*/ 68 h 113"/>
              <a:gd name="T20" fmla="*/ 14 w 89"/>
              <a:gd name="T21" fmla="*/ 55 h 113"/>
              <a:gd name="T22" fmla="*/ 27 w 89"/>
              <a:gd name="T23" fmla="*/ 45 h 113"/>
              <a:gd name="T24" fmla="*/ 39 w 89"/>
              <a:gd name="T25" fmla="*/ 13 h 113"/>
              <a:gd name="T26" fmla="*/ 31 w 89"/>
              <a:gd name="T27" fmla="*/ 11 h 113"/>
              <a:gd name="T28" fmla="*/ 34 w 89"/>
              <a:gd name="T29" fmla="*/ 0 h 113"/>
              <a:gd name="T30" fmla="*/ 89 w 89"/>
              <a:gd name="T31" fmla="*/ 14 h 113"/>
              <a:gd name="T32" fmla="*/ 86 w 89"/>
              <a:gd name="T33" fmla="*/ 26 h 113"/>
              <a:gd name="T34" fmla="*/ 77 w 89"/>
              <a:gd name="T35" fmla="*/ 23 h 113"/>
              <a:gd name="T36" fmla="*/ 32 w 89"/>
              <a:gd name="T37" fmla="*/ 90 h 113"/>
              <a:gd name="T38" fmla="*/ 28 w 89"/>
              <a:gd name="T39" fmla="*/ 113 h 113"/>
              <a:gd name="T40" fmla="*/ 39 w 89"/>
              <a:gd name="T41" fmla="*/ 113 h 113"/>
              <a:gd name="T42" fmla="*/ 47 w 89"/>
              <a:gd name="T43" fmla="*/ 94 h 113"/>
              <a:gd name="T44" fmla="*/ 32 w 89"/>
              <a:gd name="T45" fmla="*/ 90 h 113"/>
              <a:gd name="T46" fmla="*/ 25 w 89"/>
              <a:gd name="T47" fmla="*/ 57 h 113"/>
              <a:gd name="T48" fmla="*/ 22 w 89"/>
              <a:gd name="T49" fmla="*/ 71 h 113"/>
              <a:gd name="T50" fmla="*/ 37 w 89"/>
              <a:gd name="T51" fmla="*/ 75 h 113"/>
              <a:gd name="T52" fmla="*/ 41 w 89"/>
              <a:gd name="T53" fmla="*/ 62 h 113"/>
              <a:gd name="T54" fmla="*/ 25 w 89"/>
              <a:gd name="T55" fmla="*/ 57 h 113"/>
              <a:gd name="T56" fmla="*/ 47 w 89"/>
              <a:gd name="T57" fmla="*/ 16 h 113"/>
              <a:gd name="T58" fmla="*/ 36 w 89"/>
              <a:gd name="T59" fmla="*/ 47 h 113"/>
              <a:gd name="T60" fmla="*/ 46 w 89"/>
              <a:gd name="T61" fmla="*/ 50 h 113"/>
              <a:gd name="T62" fmla="*/ 57 w 89"/>
              <a:gd name="T63" fmla="*/ 19 h 113"/>
              <a:gd name="T64" fmla="*/ 47 w 89"/>
              <a:gd name="T65" fmla="*/ 1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9" h="113">
                <a:moveTo>
                  <a:pt x="77" y="23"/>
                </a:move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7" y="61"/>
                  <a:pt x="79" y="66"/>
                  <a:pt x="78" y="72"/>
                </a:cubicBezTo>
                <a:cubicBezTo>
                  <a:pt x="74" y="85"/>
                  <a:pt x="74" y="85"/>
                  <a:pt x="74" y="85"/>
                </a:cubicBezTo>
                <a:cubicBezTo>
                  <a:pt x="82" y="87"/>
                  <a:pt x="82" y="87"/>
                  <a:pt x="82" y="87"/>
                </a:cubicBezTo>
                <a:cubicBezTo>
                  <a:pt x="79" y="99"/>
                  <a:pt x="79" y="99"/>
                  <a:pt x="79" y="99"/>
                </a:cubicBezTo>
                <a:cubicBezTo>
                  <a:pt x="0" y="78"/>
                  <a:pt x="0" y="78"/>
                  <a:pt x="0" y="78"/>
                </a:cubicBezTo>
                <a:cubicBezTo>
                  <a:pt x="4" y="66"/>
                  <a:pt x="4" y="66"/>
                  <a:pt x="4" y="66"/>
                </a:cubicBezTo>
                <a:cubicBezTo>
                  <a:pt x="11" y="68"/>
                  <a:pt x="11" y="68"/>
                  <a:pt x="11" y="68"/>
                </a:cubicBezTo>
                <a:cubicBezTo>
                  <a:pt x="14" y="55"/>
                  <a:pt x="14" y="55"/>
                  <a:pt x="14" y="55"/>
                </a:cubicBezTo>
                <a:cubicBezTo>
                  <a:pt x="16" y="49"/>
                  <a:pt x="20" y="45"/>
                  <a:pt x="27" y="45"/>
                </a:cubicBezTo>
                <a:cubicBezTo>
                  <a:pt x="39" y="13"/>
                  <a:pt x="39" y="13"/>
                  <a:pt x="39" y="13"/>
                </a:cubicBezTo>
                <a:cubicBezTo>
                  <a:pt x="31" y="11"/>
                  <a:pt x="31" y="11"/>
                  <a:pt x="31" y="11"/>
                </a:cubicBezTo>
                <a:cubicBezTo>
                  <a:pt x="34" y="0"/>
                  <a:pt x="34" y="0"/>
                  <a:pt x="34" y="0"/>
                </a:cubicBezTo>
                <a:cubicBezTo>
                  <a:pt x="89" y="14"/>
                  <a:pt x="89" y="14"/>
                  <a:pt x="89" y="14"/>
                </a:cubicBezTo>
                <a:cubicBezTo>
                  <a:pt x="86" y="26"/>
                  <a:pt x="86" y="26"/>
                  <a:pt x="86" y="26"/>
                </a:cubicBezTo>
                <a:cubicBezTo>
                  <a:pt x="77" y="23"/>
                  <a:pt x="77" y="23"/>
                  <a:pt x="77" y="23"/>
                </a:cubicBezTo>
                <a:close/>
                <a:moveTo>
                  <a:pt x="32" y="90"/>
                </a:moveTo>
                <a:cubicBezTo>
                  <a:pt x="28" y="113"/>
                  <a:pt x="28" y="113"/>
                  <a:pt x="28" y="113"/>
                </a:cubicBezTo>
                <a:cubicBezTo>
                  <a:pt x="39" y="113"/>
                  <a:pt x="39" y="113"/>
                  <a:pt x="39" y="113"/>
                </a:cubicBezTo>
                <a:cubicBezTo>
                  <a:pt x="47" y="94"/>
                  <a:pt x="47" y="94"/>
                  <a:pt x="47" y="94"/>
                </a:cubicBezTo>
                <a:cubicBezTo>
                  <a:pt x="32" y="90"/>
                  <a:pt x="32" y="90"/>
                  <a:pt x="32" y="90"/>
                </a:cubicBezTo>
                <a:close/>
                <a:moveTo>
                  <a:pt x="25" y="57"/>
                </a:moveTo>
                <a:cubicBezTo>
                  <a:pt x="22" y="71"/>
                  <a:pt x="22" y="71"/>
                  <a:pt x="22" y="71"/>
                </a:cubicBezTo>
                <a:cubicBezTo>
                  <a:pt x="37" y="75"/>
                  <a:pt x="37" y="75"/>
                  <a:pt x="37" y="75"/>
                </a:cubicBezTo>
                <a:cubicBezTo>
                  <a:pt x="41" y="62"/>
                  <a:pt x="41" y="62"/>
                  <a:pt x="41" y="62"/>
                </a:cubicBezTo>
                <a:cubicBezTo>
                  <a:pt x="25" y="57"/>
                  <a:pt x="25" y="57"/>
                  <a:pt x="25" y="57"/>
                </a:cubicBezTo>
                <a:close/>
                <a:moveTo>
                  <a:pt x="47" y="16"/>
                </a:moveTo>
                <a:cubicBezTo>
                  <a:pt x="36" y="47"/>
                  <a:pt x="36" y="47"/>
                  <a:pt x="36" y="47"/>
                </a:cubicBezTo>
                <a:cubicBezTo>
                  <a:pt x="46" y="50"/>
                  <a:pt x="46" y="50"/>
                  <a:pt x="46" y="50"/>
                </a:cubicBezTo>
                <a:cubicBezTo>
                  <a:pt x="57" y="19"/>
                  <a:pt x="57" y="19"/>
                  <a:pt x="57" y="19"/>
                </a:cubicBezTo>
                <a:lnTo>
                  <a:pt x="47" y="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" name="Freeform 196"/>
          <p:cNvSpPr>
            <a:spLocks noEditPoints="1"/>
          </p:cNvSpPr>
          <p:nvPr/>
        </p:nvSpPr>
        <p:spPr bwMode="auto">
          <a:xfrm>
            <a:off x="10328607" y="5596912"/>
            <a:ext cx="419100" cy="471488"/>
          </a:xfrm>
          <a:custGeom>
            <a:avLst/>
            <a:gdLst>
              <a:gd name="T0" fmla="*/ 5 w 99"/>
              <a:gd name="T1" fmla="*/ 73 h 111"/>
              <a:gd name="T2" fmla="*/ 30 w 99"/>
              <a:gd name="T3" fmla="*/ 63 h 111"/>
              <a:gd name="T4" fmla="*/ 30 w 99"/>
              <a:gd name="T5" fmla="*/ 64 h 111"/>
              <a:gd name="T6" fmla="*/ 50 w 99"/>
              <a:gd name="T7" fmla="*/ 83 h 111"/>
              <a:gd name="T8" fmla="*/ 69 w 99"/>
              <a:gd name="T9" fmla="*/ 64 h 111"/>
              <a:gd name="T10" fmla="*/ 69 w 99"/>
              <a:gd name="T11" fmla="*/ 63 h 111"/>
              <a:gd name="T12" fmla="*/ 94 w 99"/>
              <a:gd name="T13" fmla="*/ 73 h 111"/>
              <a:gd name="T14" fmla="*/ 99 w 99"/>
              <a:gd name="T15" fmla="*/ 111 h 111"/>
              <a:gd name="T16" fmla="*/ 1 w 99"/>
              <a:gd name="T17" fmla="*/ 111 h 111"/>
              <a:gd name="T18" fmla="*/ 5 w 99"/>
              <a:gd name="T19" fmla="*/ 73 h 111"/>
              <a:gd name="T20" fmla="*/ 59 w 99"/>
              <a:gd name="T21" fmla="*/ 52 h 111"/>
              <a:gd name="T22" fmla="*/ 56 w 99"/>
              <a:gd name="T23" fmla="*/ 47 h 111"/>
              <a:gd name="T24" fmla="*/ 50 w 99"/>
              <a:gd name="T25" fmla="*/ 47 h 111"/>
              <a:gd name="T26" fmla="*/ 44 w 99"/>
              <a:gd name="T27" fmla="*/ 47 h 111"/>
              <a:gd name="T28" fmla="*/ 40 w 99"/>
              <a:gd name="T29" fmla="*/ 52 h 111"/>
              <a:gd name="T30" fmla="*/ 34 w 99"/>
              <a:gd name="T31" fmla="*/ 44 h 111"/>
              <a:gd name="T32" fmla="*/ 32 w 99"/>
              <a:gd name="T33" fmla="*/ 46 h 111"/>
              <a:gd name="T34" fmla="*/ 40 w 99"/>
              <a:gd name="T35" fmla="*/ 63 h 111"/>
              <a:gd name="T36" fmla="*/ 60 w 99"/>
              <a:gd name="T37" fmla="*/ 63 h 111"/>
              <a:gd name="T38" fmla="*/ 66 w 99"/>
              <a:gd name="T39" fmla="*/ 46 h 111"/>
              <a:gd name="T40" fmla="*/ 65 w 99"/>
              <a:gd name="T41" fmla="*/ 44 h 111"/>
              <a:gd name="T42" fmla="*/ 59 w 99"/>
              <a:gd name="T43" fmla="*/ 52 h 111"/>
              <a:gd name="T44" fmla="*/ 50 w 99"/>
              <a:gd name="T45" fmla="*/ 50 h 111"/>
              <a:gd name="T46" fmla="*/ 56 w 99"/>
              <a:gd name="T47" fmla="*/ 51 h 111"/>
              <a:gd name="T48" fmla="*/ 58 w 99"/>
              <a:gd name="T49" fmla="*/ 54 h 111"/>
              <a:gd name="T50" fmla="*/ 42 w 99"/>
              <a:gd name="T51" fmla="*/ 54 h 111"/>
              <a:gd name="T52" fmla="*/ 44 w 99"/>
              <a:gd name="T53" fmla="*/ 51 h 111"/>
              <a:gd name="T54" fmla="*/ 50 w 99"/>
              <a:gd name="T55" fmla="*/ 50 h 111"/>
              <a:gd name="T56" fmla="*/ 50 w 99"/>
              <a:gd name="T57" fmla="*/ 50 h 111"/>
              <a:gd name="T58" fmla="*/ 31 w 99"/>
              <a:gd name="T59" fmla="*/ 35 h 111"/>
              <a:gd name="T60" fmla="*/ 32 w 99"/>
              <a:gd name="T61" fmla="*/ 18 h 111"/>
              <a:gd name="T62" fmla="*/ 66 w 99"/>
              <a:gd name="T63" fmla="*/ 18 h 111"/>
              <a:gd name="T64" fmla="*/ 68 w 99"/>
              <a:gd name="T65" fmla="*/ 35 h 111"/>
              <a:gd name="T66" fmla="*/ 74 w 99"/>
              <a:gd name="T67" fmla="*/ 27 h 111"/>
              <a:gd name="T68" fmla="*/ 71 w 99"/>
              <a:gd name="T69" fmla="*/ 12 h 111"/>
              <a:gd name="T70" fmla="*/ 28 w 99"/>
              <a:gd name="T71" fmla="*/ 10 h 111"/>
              <a:gd name="T72" fmla="*/ 26 w 99"/>
              <a:gd name="T73" fmla="*/ 30 h 111"/>
              <a:gd name="T74" fmla="*/ 31 w 99"/>
              <a:gd name="T75" fmla="*/ 3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9" h="110">
                <a:moveTo>
                  <a:pt x="5" y="73"/>
                </a:moveTo>
                <a:cubicBezTo>
                  <a:pt x="30" y="63"/>
                  <a:pt x="30" y="63"/>
                  <a:pt x="30" y="63"/>
                </a:cubicBezTo>
                <a:cubicBezTo>
                  <a:pt x="30" y="63"/>
                  <a:pt x="30" y="64"/>
                  <a:pt x="30" y="64"/>
                </a:cubicBezTo>
                <a:cubicBezTo>
                  <a:pt x="30" y="74"/>
                  <a:pt x="39" y="83"/>
                  <a:pt x="50" y="83"/>
                </a:cubicBezTo>
                <a:cubicBezTo>
                  <a:pt x="60" y="83"/>
                  <a:pt x="69" y="74"/>
                  <a:pt x="69" y="64"/>
                </a:cubicBezTo>
                <a:cubicBezTo>
                  <a:pt x="69" y="64"/>
                  <a:pt x="69" y="64"/>
                  <a:pt x="69" y="63"/>
                </a:cubicBezTo>
                <a:cubicBezTo>
                  <a:pt x="94" y="73"/>
                  <a:pt x="94" y="73"/>
                  <a:pt x="94" y="73"/>
                </a:cubicBezTo>
                <a:cubicBezTo>
                  <a:pt x="99" y="83"/>
                  <a:pt x="99" y="97"/>
                  <a:pt x="99" y="111"/>
                </a:cubicBezTo>
                <a:cubicBezTo>
                  <a:pt x="66" y="111"/>
                  <a:pt x="33" y="111"/>
                  <a:pt x="1" y="111"/>
                </a:cubicBezTo>
                <a:cubicBezTo>
                  <a:pt x="0" y="93"/>
                  <a:pt x="1" y="80"/>
                  <a:pt x="5" y="73"/>
                </a:cubicBezTo>
                <a:close/>
                <a:moveTo>
                  <a:pt x="59" y="52"/>
                </a:moveTo>
                <a:cubicBezTo>
                  <a:pt x="59" y="50"/>
                  <a:pt x="57" y="47"/>
                  <a:pt x="56" y="47"/>
                </a:cubicBezTo>
                <a:cubicBezTo>
                  <a:pt x="55" y="47"/>
                  <a:pt x="51" y="47"/>
                  <a:pt x="50" y="47"/>
                </a:cubicBezTo>
                <a:cubicBezTo>
                  <a:pt x="49" y="47"/>
                  <a:pt x="45" y="47"/>
                  <a:pt x="44" y="47"/>
                </a:cubicBezTo>
                <a:cubicBezTo>
                  <a:pt x="43" y="47"/>
                  <a:pt x="41" y="50"/>
                  <a:pt x="40" y="52"/>
                </a:cubicBezTo>
                <a:cubicBezTo>
                  <a:pt x="38" y="50"/>
                  <a:pt x="35" y="48"/>
                  <a:pt x="34" y="44"/>
                </a:cubicBezTo>
                <a:cubicBezTo>
                  <a:pt x="33" y="45"/>
                  <a:pt x="33" y="46"/>
                  <a:pt x="32" y="46"/>
                </a:cubicBezTo>
                <a:cubicBezTo>
                  <a:pt x="34" y="53"/>
                  <a:pt x="36" y="59"/>
                  <a:pt x="40" y="63"/>
                </a:cubicBezTo>
                <a:cubicBezTo>
                  <a:pt x="46" y="63"/>
                  <a:pt x="54" y="63"/>
                  <a:pt x="60" y="63"/>
                </a:cubicBezTo>
                <a:cubicBezTo>
                  <a:pt x="64" y="59"/>
                  <a:pt x="65" y="53"/>
                  <a:pt x="66" y="46"/>
                </a:cubicBezTo>
                <a:cubicBezTo>
                  <a:pt x="66" y="46"/>
                  <a:pt x="66" y="45"/>
                  <a:pt x="65" y="44"/>
                </a:cubicBezTo>
                <a:cubicBezTo>
                  <a:pt x="64" y="47"/>
                  <a:pt x="61" y="50"/>
                  <a:pt x="59" y="52"/>
                </a:cubicBezTo>
                <a:close/>
                <a:moveTo>
                  <a:pt x="50" y="50"/>
                </a:moveTo>
                <a:cubicBezTo>
                  <a:pt x="52" y="50"/>
                  <a:pt x="56" y="51"/>
                  <a:pt x="56" y="51"/>
                </a:cubicBezTo>
                <a:cubicBezTo>
                  <a:pt x="56" y="51"/>
                  <a:pt x="57" y="52"/>
                  <a:pt x="58" y="54"/>
                </a:cubicBezTo>
                <a:cubicBezTo>
                  <a:pt x="54" y="57"/>
                  <a:pt x="46" y="57"/>
                  <a:pt x="42" y="54"/>
                </a:cubicBezTo>
                <a:cubicBezTo>
                  <a:pt x="43" y="53"/>
                  <a:pt x="44" y="51"/>
                  <a:pt x="44" y="51"/>
                </a:cubicBezTo>
                <a:cubicBezTo>
                  <a:pt x="44" y="51"/>
                  <a:pt x="49" y="5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lose/>
                <a:moveTo>
                  <a:pt x="31" y="35"/>
                </a:moveTo>
                <a:cubicBezTo>
                  <a:pt x="30" y="27"/>
                  <a:pt x="30" y="24"/>
                  <a:pt x="32" y="18"/>
                </a:cubicBezTo>
                <a:cubicBezTo>
                  <a:pt x="42" y="12"/>
                  <a:pt x="60" y="13"/>
                  <a:pt x="66" y="18"/>
                </a:cubicBezTo>
                <a:cubicBezTo>
                  <a:pt x="68" y="25"/>
                  <a:pt x="68" y="26"/>
                  <a:pt x="68" y="35"/>
                </a:cubicBezTo>
                <a:cubicBezTo>
                  <a:pt x="68" y="35"/>
                  <a:pt x="73" y="31"/>
                  <a:pt x="74" y="27"/>
                </a:cubicBezTo>
                <a:cubicBezTo>
                  <a:pt x="75" y="23"/>
                  <a:pt x="73" y="14"/>
                  <a:pt x="71" y="12"/>
                </a:cubicBezTo>
                <a:cubicBezTo>
                  <a:pt x="64" y="0"/>
                  <a:pt x="36" y="0"/>
                  <a:pt x="28" y="10"/>
                </a:cubicBezTo>
                <a:cubicBezTo>
                  <a:pt x="26" y="12"/>
                  <a:pt x="23" y="27"/>
                  <a:pt x="26" y="30"/>
                </a:cubicBezTo>
                <a:cubicBezTo>
                  <a:pt x="28" y="33"/>
                  <a:pt x="31" y="35"/>
                  <a:pt x="31" y="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" name="Freeform 198"/>
          <p:cNvSpPr>
            <a:spLocks noEditPoints="1"/>
          </p:cNvSpPr>
          <p:nvPr/>
        </p:nvSpPr>
        <p:spPr bwMode="auto">
          <a:xfrm>
            <a:off x="11178250" y="5565162"/>
            <a:ext cx="369887" cy="534988"/>
          </a:xfrm>
          <a:custGeom>
            <a:avLst/>
            <a:gdLst>
              <a:gd name="T0" fmla="*/ 20 w 87"/>
              <a:gd name="T1" fmla="*/ 91 h 126"/>
              <a:gd name="T2" fmla="*/ 69 w 87"/>
              <a:gd name="T3" fmla="*/ 91 h 126"/>
              <a:gd name="T4" fmla="*/ 62 w 87"/>
              <a:gd name="T5" fmla="*/ 119 h 126"/>
              <a:gd name="T6" fmla="*/ 54 w 87"/>
              <a:gd name="T7" fmla="*/ 119 h 126"/>
              <a:gd name="T8" fmla="*/ 45 w 87"/>
              <a:gd name="T9" fmla="*/ 126 h 126"/>
              <a:gd name="T10" fmla="*/ 35 w 87"/>
              <a:gd name="T11" fmla="*/ 119 h 126"/>
              <a:gd name="T12" fmla="*/ 26 w 87"/>
              <a:gd name="T13" fmla="*/ 119 h 126"/>
              <a:gd name="T14" fmla="*/ 20 w 87"/>
              <a:gd name="T15" fmla="*/ 91 h 126"/>
              <a:gd name="T16" fmla="*/ 62 w 87"/>
              <a:gd name="T17" fmla="*/ 34 h 126"/>
              <a:gd name="T18" fmla="*/ 63 w 87"/>
              <a:gd name="T19" fmla="*/ 41 h 126"/>
              <a:gd name="T20" fmla="*/ 61 w 87"/>
              <a:gd name="T21" fmla="*/ 43 h 126"/>
              <a:gd name="T22" fmla="*/ 63 w 87"/>
              <a:gd name="T23" fmla="*/ 45 h 126"/>
              <a:gd name="T24" fmla="*/ 62 w 87"/>
              <a:gd name="T25" fmla="*/ 49 h 126"/>
              <a:gd name="T26" fmla="*/ 61 w 87"/>
              <a:gd name="T27" fmla="*/ 50 h 126"/>
              <a:gd name="T28" fmla="*/ 62 w 87"/>
              <a:gd name="T29" fmla="*/ 51 h 126"/>
              <a:gd name="T30" fmla="*/ 61 w 87"/>
              <a:gd name="T31" fmla="*/ 55 h 126"/>
              <a:gd name="T32" fmla="*/ 59 w 87"/>
              <a:gd name="T33" fmla="*/ 56 h 126"/>
              <a:gd name="T34" fmla="*/ 61 w 87"/>
              <a:gd name="T35" fmla="*/ 58 h 126"/>
              <a:gd name="T36" fmla="*/ 60 w 87"/>
              <a:gd name="T37" fmla="*/ 62 h 126"/>
              <a:gd name="T38" fmla="*/ 57 w 87"/>
              <a:gd name="T39" fmla="*/ 64 h 126"/>
              <a:gd name="T40" fmla="*/ 35 w 87"/>
              <a:gd name="T41" fmla="*/ 58 h 126"/>
              <a:gd name="T42" fmla="*/ 26 w 87"/>
              <a:gd name="T43" fmla="*/ 58 h 126"/>
              <a:gd name="T44" fmla="*/ 26 w 87"/>
              <a:gd name="T45" fmla="*/ 37 h 126"/>
              <a:gd name="T46" fmla="*/ 34 w 87"/>
              <a:gd name="T47" fmla="*/ 37 h 126"/>
              <a:gd name="T48" fmla="*/ 51 w 87"/>
              <a:gd name="T49" fmla="*/ 18 h 126"/>
              <a:gd name="T50" fmla="*/ 46 w 87"/>
              <a:gd name="T51" fmla="*/ 35 h 126"/>
              <a:gd name="T52" fmla="*/ 62 w 87"/>
              <a:gd name="T53" fmla="*/ 34 h 126"/>
              <a:gd name="T54" fmla="*/ 18 w 87"/>
              <a:gd name="T55" fmla="*/ 84 h 126"/>
              <a:gd name="T56" fmla="*/ 30 w 87"/>
              <a:gd name="T57" fmla="*/ 84 h 126"/>
              <a:gd name="T58" fmla="*/ 21 w 87"/>
              <a:gd name="T59" fmla="*/ 57 h 126"/>
              <a:gd name="T60" fmla="*/ 14 w 87"/>
              <a:gd name="T61" fmla="*/ 34 h 126"/>
              <a:gd name="T62" fmla="*/ 28 w 87"/>
              <a:gd name="T63" fmla="*/ 15 h 126"/>
              <a:gd name="T64" fmla="*/ 44 w 87"/>
              <a:gd name="T65" fmla="*/ 12 h 126"/>
              <a:gd name="T66" fmla="*/ 60 w 87"/>
              <a:gd name="T67" fmla="*/ 16 h 126"/>
              <a:gd name="T68" fmla="*/ 74 w 87"/>
              <a:gd name="T69" fmla="*/ 33 h 126"/>
              <a:gd name="T70" fmla="*/ 67 w 87"/>
              <a:gd name="T71" fmla="*/ 56 h 126"/>
              <a:gd name="T72" fmla="*/ 58 w 87"/>
              <a:gd name="T73" fmla="*/ 84 h 126"/>
              <a:gd name="T74" fmla="*/ 70 w 87"/>
              <a:gd name="T75" fmla="*/ 84 h 126"/>
              <a:gd name="T76" fmla="*/ 78 w 87"/>
              <a:gd name="T77" fmla="*/ 61 h 126"/>
              <a:gd name="T78" fmla="*/ 85 w 87"/>
              <a:gd name="T79" fmla="*/ 31 h 126"/>
              <a:gd name="T80" fmla="*/ 66 w 87"/>
              <a:gd name="T81" fmla="*/ 5 h 126"/>
              <a:gd name="T82" fmla="*/ 45 w 87"/>
              <a:gd name="T83" fmla="*/ 0 h 126"/>
              <a:gd name="T84" fmla="*/ 23 w 87"/>
              <a:gd name="T85" fmla="*/ 5 h 126"/>
              <a:gd name="T86" fmla="*/ 3 w 87"/>
              <a:gd name="T87" fmla="*/ 31 h 126"/>
              <a:gd name="T88" fmla="*/ 10 w 87"/>
              <a:gd name="T89" fmla="*/ 62 h 126"/>
              <a:gd name="T90" fmla="*/ 18 w 87"/>
              <a:gd name="T91" fmla="*/ 8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7" h="125">
                <a:moveTo>
                  <a:pt x="20" y="91"/>
                </a:moveTo>
                <a:cubicBezTo>
                  <a:pt x="69" y="91"/>
                  <a:pt x="69" y="91"/>
                  <a:pt x="69" y="91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3" y="123"/>
                  <a:pt x="49" y="126"/>
                  <a:pt x="45" y="126"/>
                </a:cubicBezTo>
                <a:cubicBezTo>
                  <a:pt x="40" y="126"/>
                  <a:pt x="36" y="123"/>
                  <a:pt x="35" y="119"/>
                </a:cubicBezTo>
                <a:cubicBezTo>
                  <a:pt x="26" y="119"/>
                  <a:pt x="26" y="119"/>
                  <a:pt x="26" y="119"/>
                </a:cubicBezTo>
                <a:cubicBezTo>
                  <a:pt x="20" y="91"/>
                  <a:pt x="20" y="91"/>
                  <a:pt x="20" y="91"/>
                </a:cubicBezTo>
                <a:close/>
                <a:moveTo>
                  <a:pt x="62" y="34"/>
                </a:moveTo>
                <a:cubicBezTo>
                  <a:pt x="63" y="41"/>
                  <a:pt x="63" y="41"/>
                  <a:pt x="63" y="41"/>
                </a:cubicBezTo>
                <a:cubicBezTo>
                  <a:pt x="61" y="43"/>
                  <a:pt x="61" y="43"/>
                  <a:pt x="61" y="43"/>
                </a:cubicBezTo>
                <a:cubicBezTo>
                  <a:pt x="63" y="45"/>
                  <a:pt x="63" y="45"/>
                  <a:pt x="63" y="45"/>
                </a:cubicBezTo>
                <a:cubicBezTo>
                  <a:pt x="62" y="49"/>
                  <a:pt x="62" y="49"/>
                  <a:pt x="62" y="49"/>
                </a:cubicBezTo>
                <a:cubicBezTo>
                  <a:pt x="61" y="50"/>
                  <a:pt x="61" y="50"/>
                  <a:pt x="61" y="50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5"/>
                  <a:pt x="61" y="55"/>
                  <a:pt x="61" y="55"/>
                </a:cubicBezTo>
                <a:cubicBezTo>
                  <a:pt x="59" y="56"/>
                  <a:pt x="59" y="56"/>
                  <a:pt x="59" y="56"/>
                </a:cubicBezTo>
                <a:cubicBezTo>
                  <a:pt x="61" y="58"/>
                  <a:pt x="61" y="58"/>
                  <a:pt x="61" y="58"/>
                </a:cubicBezTo>
                <a:cubicBezTo>
                  <a:pt x="60" y="62"/>
                  <a:pt x="60" y="62"/>
                  <a:pt x="60" y="62"/>
                </a:cubicBezTo>
                <a:cubicBezTo>
                  <a:pt x="57" y="64"/>
                  <a:pt x="57" y="64"/>
                  <a:pt x="57" y="64"/>
                </a:cubicBezTo>
                <a:cubicBezTo>
                  <a:pt x="35" y="58"/>
                  <a:pt x="35" y="58"/>
                  <a:pt x="35" y="58"/>
                </a:cubicBezTo>
                <a:cubicBezTo>
                  <a:pt x="26" y="58"/>
                  <a:pt x="26" y="58"/>
                  <a:pt x="26" y="58"/>
                </a:cubicBezTo>
                <a:cubicBezTo>
                  <a:pt x="26" y="37"/>
                  <a:pt x="26" y="37"/>
                  <a:pt x="26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51" y="18"/>
                  <a:pt x="51" y="18"/>
                  <a:pt x="51" y="18"/>
                </a:cubicBezTo>
                <a:cubicBezTo>
                  <a:pt x="60" y="25"/>
                  <a:pt x="52" y="31"/>
                  <a:pt x="46" y="35"/>
                </a:cubicBezTo>
                <a:cubicBezTo>
                  <a:pt x="62" y="34"/>
                  <a:pt x="62" y="34"/>
                  <a:pt x="62" y="34"/>
                </a:cubicBezTo>
                <a:close/>
                <a:moveTo>
                  <a:pt x="18" y="84"/>
                </a:moveTo>
                <a:cubicBezTo>
                  <a:pt x="30" y="84"/>
                  <a:pt x="30" y="84"/>
                  <a:pt x="30" y="84"/>
                </a:cubicBezTo>
                <a:cubicBezTo>
                  <a:pt x="29" y="73"/>
                  <a:pt x="25" y="65"/>
                  <a:pt x="21" y="57"/>
                </a:cubicBezTo>
                <a:cubicBezTo>
                  <a:pt x="17" y="48"/>
                  <a:pt x="13" y="40"/>
                  <a:pt x="14" y="34"/>
                </a:cubicBezTo>
                <a:cubicBezTo>
                  <a:pt x="16" y="25"/>
                  <a:pt x="21" y="19"/>
                  <a:pt x="28" y="15"/>
                </a:cubicBezTo>
                <a:cubicBezTo>
                  <a:pt x="33" y="13"/>
                  <a:pt x="39" y="12"/>
                  <a:pt x="44" y="12"/>
                </a:cubicBezTo>
                <a:cubicBezTo>
                  <a:pt x="50" y="12"/>
                  <a:pt x="56" y="13"/>
                  <a:pt x="60" y="16"/>
                </a:cubicBezTo>
                <a:cubicBezTo>
                  <a:pt x="67" y="19"/>
                  <a:pt x="72" y="25"/>
                  <a:pt x="74" y="33"/>
                </a:cubicBezTo>
                <a:cubicBezTo>
                  <a:pt x="75" y="40"/>
                  <a:pt x="71" y="48"/>
                  <a:pt x="67" y="56"/>
                </a:cubicBezTo>
                <a:cubicBezTo>
                  <a:pt x="63" y="65"/>
                  <a:pt x="59" y="73"/>
                  <a:pt x="58" y="84"/>
                </a:cubicBezTo>
                <a:cubicBezTo>
                  <a:pt x="70" y="84"/>
                  <a:pt x="70" y="84"/>
                  <a:pt x="70" y="84"/>
                </a:cubicBezTo>
                <a:cubicBezTo>
                  <a:pt x="71" y="76"/>
                  <a:pt x="75" y="68"/>
                  <a:pt x="78" y="61"/>
                </a:cubicBezTo>
                <a:cubicBezTo>
                  <a:pt x="83" y="51"/>
                  <a:pt x="87" y="42"/>
                  <a:pt x="85" y="31"/>
                </a:cubicBezTo>
                <a:cubicBezTo>
                  <a:pt x="83" y="19"/>
                  <a:pt x="76" y="11"/>
                  <a:pt x="66" y="5"/>
                </a:cubicBezTo>
                <a:cubicBezTo>
                  <a:pt x="59" y="2"/>
                  <a:pt x="52" y="0"/>
                  <a:pt x="45" y="0"/>
                </a:cubicBezTo>
                <a:cubicBezTo>
                  <a:pt x="37" y="0"/>
                  <a:pt x="30" y="2"/>
                  <a:pt x="23" y="5"/>
                </a:cubicBezTo>
                <a:cubicBezTo>
                  <a:pt x="13" y="10"/>
                  <a:pt x="5" y="18"/>
                  <a:pt x="3" y="31"/>
                </a:cubicBezTo>
                <a:cubicBezTo>
                  <a:pt x="0" y="42"/>
                  <a:pt x="5" y="51"/>
                  <a:pt x="10" y="62"/>
                </a:cubicBezTo>
                <a:cubicBezTo>
                  <a:pt x="13" y="69"/>
                  <a:pt x="17" y="76"/>
                  <a:pt x="18" y="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8" name="Freeform 148"/>
          <p:cNvSpPr>
            <a:spLocks noEditPoints="1"/>
          </p:cNvSpPr>
          <p:nvPr/>
        </p:nvSpPr>
        <p:spPr bwMode="auto">
          <a:xfrm>
            <a:off x="8676020" y="4783319"/>
            <a:ext cx="512762" cy="466725"/>
          </a:xfrm>
          <a:custGeom>
            <a:avLst/>
            <a:gdLst>
              <a:gd name="T0" fmla="*/ 121 w 121"/>
              <a:gd name="T1" fmla="*/ 43 h 110"/>
              <a:gd name="T2" fmla="*/ 118 w 121"/>
              <a:gd name="T3" fmla="*/ 47 h 110"/>
              <a:gd name="T4" fmla="*/ 118 w 121"/>
              <a:gd name="T5" fmla="*/ 103 h 110"/>
              <a:gd name="T6" fmla="*/ 121 w 121"/>
              <a:gd name="T7" fmla="*/ 106 h 110"/>
              <a:gd name="T8" fmla="*/ 83 w 121"/>
              <a:gd name="T9" fmla="*/ 110 h 110"/>
              <a:gd name="T10" fmla="*/ 80 w 121"/>
              <a:gd name="T11" fmla="*/ 106 h 110"/>
              <a:gd name="T12" fmla="*/ 84 w 121"/>
              <a:gd name="T13" fmla="*/ 103 h 110"/>
              <a:gd name="T14" fmla="*/ 83 w 121"/>
              <a:gd name="T15" fmla="*/ 47 h 110"/>
              <a:gd name="T16" fmla="*/ 80 w 121"/>
              <a:gd name="T17" fmla="*/ 43 h 110"/>
              <a:gd name="T18" fmla="*/ 94 w 121"/>
              <a:gd name="T19" fmla="*/ 25 h 110"/>
              <a:gd name="T20" fmla="*/ 109 w 121"/>
              <a:gd name="T21" fmla="*/ 22 h 110"/>
              <a:gd name="T22" fmla="*/ 118 w 121"/>
              <a:gd name="T23" fmla="*/ 40 h 110"/>
              <a:gd name="T24" fmla="*/ 52 w 121"/>
              <a:gd name="T25" fmla="*/ 32 h 110"/>
              <a:gd name="T26" fmla="*/ 53 w 121"/>
              <a:gd name="T27" fmla="*/ 36 h 110"/>
              <a:gd name="T28" fmla="*/ 56 w 121"/>
              <a:gd name="T29" fmla="*/ 72 h 110"/>
              <a:gd name="T30" fmla="*/ 54 w 121"/>
              <a:gd name="T31" fmla="*/ 83 h 110"/>
              <a:gd name="T32" fmla="*/ 51 w 121"/>
              <a:gd name="T33" fmla="*/ 80 h 110"/>
              <a:gd name="T34" fmla="*/ 48 w 121"/>
              <a:gd name="T35" fmla="*/ 71 h 110"/>
              <a:gd name="T36" fmla="*/ 45 w 121"/>
              <a:gd name="T37" fmla="*/ 88 h 110"/>
              <a:gd name="T38" fmla="*/ 43 w 121"/>
              <a:gd name="T39" fmla="*/ 85 h 110"/>
              <a:gd name="T40" fmla="*/ 39 w 121"/>
              <a:gd name="T41" fmla="*/ 66 h 110"/>
              <a:gd name="T42" fmla="*/ 30 w 121"/>
              <a:gd name="T43" fmla="*/ 89 h 110"/>
              <a:gd name="T44" fmla="*/ 28 w 121"/>
              <a:gd name="T45" fmla="*/ 92 h 110"/>
              <a:gd name="T46" fmla="*/ 25 w 121"/>
              <a:gd name="T47" fmla="*/ 73 h 110"/>
              <a:gd name="T48" fmla="*/ 21 w 121"/>
              <a:gd name="T49" fmla="*/ 74 h 110"/>
              <a:gd name="T50" fmla="*/ 18 w 121"/>
              <a:gd name="T51" fmla="*/ 103 h 110"/>
              <a:gd name="T52" fmla="*/ 14 w 121"/>
              <a:gd name="T53" fmla="*/ 99 h 110"/>
              <a:gd name="T54" fmla="*/ 11 w 121"/>
              <a:gd name="T55" fmla="*/ 71 h 110"/>
              <a:gd name="T56" fmla="*/ 8 w 121"/>
              <a:gd name="T57" fmla="*/ 80 h 110"/>
              <a:gd name="T58" fmla="*/ 6 w 121"/>
              <a:gd name="T59" fmla="*/ 77 h 110"/>
              <a:gd name="T60" fmla="*/ 0 w 121"/>
              <a:gd name="T61" fmla="*/ 51 h 110"/>
              <a:gd name="T62" fmla="*/ 35 w 121"/>
              <a:gd name="T63" fmla="*/ 15 h 110"/>
              <a:gd name="T64" fmla="*/ 29 w 121"/>
              <a:gd name="T65" fmla="*/ 12 h 110"/>
              <a:gd name="T66" fmla="*/ 24 w 121"/>
              <a:gd name="T67" fmla="*/ 12 h 110"/>
              <a:gd name="T68" fmla="*/ 17 w 121"/>
              <a:gd name="T69" fmla="*/ 9 h 110"/>
              <a:gd name="T70" fmla="*/ 17 w 121"/>
              <a:gd name="T71" fmla="*/ 18 h 110"/>
              <a:gd name="T72" fmla="*/ 17 w 121"/>
              <a:gd name="T73" fmla="*/ 9 h 110"/>
              <a:gd name="T74" fmla="*/ 10 w 121"/>
              <a:gd name="T75" fmla="*/ 24 h 110"/>
              <a:gd name="T76" fmla="*/ 14 w 121"/>
              <a:gd name="T77" fmla="*/ 24 h 110"/>
              <a:gd name="T78" fmla="*/ 84 w 121"/>
              <a:gd name="T79" fmla="*/ 7 h 110"/>
              <a:gd name="T80" fmla="*/ 83 w 121"/>
              <a:gd name="T81" fmla="*/ 10 h 110"/>
              <a:gd name="T82" fmla="*/ 57 w 121"/>
              <a:gd name="T83" fmla="*/ 1 h 110"/>
              <a:gd name="T84" fmla="*/ 84 w 121"/>
              <a:gd name="T85" fmla="*/ 7 h 110"/>
              <a:gd name="T86" fmla="*/ 58 w 121"/>
              <a:gd name="T87" fmla="*/ 23 h 110"/>
              <a:gd name="T88" fmla="*/ 59 w 121"/>
              <a:gd name="T89" fmla="*/ 26 h 110"/>
              <a:gd name="T90" fmla="*/ 85 w 121"/>
              <a:gd name="T91" fmla="*/ 17 h 110"/>
              <a:gd name="T92" fmla="*/ 83 w 121"/>
              <a:gd name="T93" fmla="*/ 12 h 110"/>
              <a:gd name="T94" fmla="*/ 55 w 121"/>
              <a:gd name="T95" fmla="*/ 13 h 110"/>
              <a:gd name="T96" fmla="*/ 83 w 121"/>
              <a:gd name="T97" fmla="*/ 15 h 110"/>
              <a:gd name="T98" fmla="*/ 83 w 121"/>
              <a:gd name="T99" fmla="*/ 12 h 110"/>
              <a:gd name="T100" fmla="*/ 101 w 121"/>
              <a:gd name="T101" fmla="*/ 13 h 110"/>
              <a:gd name="T102" fmla="*/ 97 w 121"/>
              <a:gd name="T103" fmla="*/ 13 h 110"/>
              <a:gd name="T104" fmla="*/ 96 w 121"/>
              <a:gd name="T105" fmla="*/ 6 h 110"/>
              <a:gd name="T106" fmla="*/ 106 w 121"/>
              <a:gd name="T107" fmla="*/ 20 h 110"/>
              <a:gd name="T108" fmla="*/ 96 w 121"/>
              <a:gd name="T109" fmla="*/ 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0" h="110">
                <a:moveTo>
                  <a:pt x="118" y="40"/>
                </a:moveTo>
                <a:cubicBezTo>
                  <a:pt x="120" y="40"/>
                  <a:pt x="121" y="42"/>
                  <a:pt x="121" y="43"/>
                </a:cubicBezTo>
                <a:cubicBezTo>
                  <a:pt x="121" y="43"/>
                  <a:pt x="121" y="43"/>
                  <a:pt x="121" y="43"/>
                </a:cubicBezTo>
                <a:cubicBezTo>
                  <a:pt x="121" y="46"/>
                  <a:pt x="120" y="47"/>
                  <a:pt x="118" y="47"/>
                </a:cubicBezTo>
                <a:cubicBezTo>
                  <a:pt x="118" y="47"/>
                  <a:pt x="118" y="47"/>
                  <a:pt x="118" y="47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20" y="103"/>
                  <a:pt x="121" y="105"/>
                  <a:pt x="121" y="106"/>
                </a:cubicBezTo>
                <a:cubicBezTo>
                  <a:pt x="121" y="106"/>
                  <a:pt x="121" y="106"/>
                  <a:pt x="121" y="106"/>
                </a:cubicBezTo>
                <a:cubicBezTo>
                  <a:pt x="121" y="109"/>
                  <a:pt x="120" y="110"/>
                  <a:pt x="118" y="110"/>
                </a:cubicBezTo>
                <a:cubicBezTo>
                  <a:pt x="83" y="110"/>
                  <a:pt x="83" y="110"/>
                  <a:pt x="83" y="110"/>
                </a:cubicBezTo>
                <a:cubicBezTo>
                  <a:pt x="81" y="110"/>
                  <a:pt x="80" y="109"/>
                  <a:pt x="80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0" y="104"/>
                  <a:pt x="81" y="103"/>
                  <a:pt x="83" y="103"/>
                </a:cubicBezTo>
                <a:cubicBezTo>
                  <a:pt x="84" y="103"/>
                  <a:pt x="84" y="103"/>
                  <a:pt x="84" y="103"/>
                </a:cubicBezTo>
                <a:cubicBezTo>
                  <a:pt x="84" y="47"/>
                  <a:pt x="84" y="47"/>
                  <a:pt x="84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1" y="47"/>
                  <a:pt x="80" y="46"/>
                  <a:pt x="80" y="43"/>
                </a:cubicBezTo>
                <a:cubicBezTo>
                  <a:pt x="80" y="43"/>
                  <a:pt x="80" y="43"/>
                  <a:pt x="80" y="43"/>
                </a:cubicBezTo>
                <a:cubicBezTo>
                  <a:pt x="80" y="41"/>
                  <a:pt x="81" y="40"/>
                  <a:pt x="83" y="40"/>
                </a:cubicBezTo>
                <a:cubicBezTo>
                  <a:pt x="84" y="33"/>
                  <a:pt x="88" y="28"/>
                  <a:pt x="94" y="25"/>
                </a:cubicBezTo>
                <a:cubicBezTo>
                  <a:pt x="94" y="22"/>
                  <a:pt x="94" y="22"/>
                  <a:pt x="94" y="22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4" y="28"/>
                  <a:pt x="118" y="34"/>
                  <a:pt x="118" y="40"/>
                </a:cubicBezTo>
                <a:close/>
                <a:moveTo>
                  <a:pt x="35" y="15"/>
                </a:moveTo>
                <a:cubicBezTo>
                  <a:pt x="45" y="15"/>
                  <a:pt x="52" y="23"/>
                  <a:pt x="52" y="32"/>
                </a:cubicBezTo>
                <a:cubicBezTo>
                  <a:pt x="52" y="33"/>
                  <a:pt x="52" y="35"/>
                  <a:pt x="52" y="36"/>
                </a:cubicBezTo>
                <a:cubicBezTo>
                  <a:pt x="52" y="36"/>
                  <a:pt x="53" y="36"/>
                  <a:pt x="53" y="36"/>
                </a:cubicBezTo>
                <a:cubicBezTo>
                  <a:pt x="63" y="36"/>
                  <a:pt x="71" y="44"/>
                  <a:pt x="71" y="54"/>
                </a:cubicBezTo>
                <a:cubicBezTo>
                  <a:pt x="71" y="63"/>
                  <a:pt x="65" y="70"/>
                  <a:pt x="56" y="72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1"/>
                  <a:pt x="55" y="83"/>
                  <a:pt x="54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52" y="83"/>
                  <a:pt x="51" y="81"/>
                  <a:pt x="51" y="80"/>
                </a:cubicBezTo>
                <a:cubicBezTo>
                  <a:pt x="51" y="72"/>
                  <a:pt x="51" y="72"/>
                  <a:pt x="51" y="72"/>
                </a:cubicBezTo>
                <a:cubicBezTo>
                  <a:pt x="50" y="72"/>
                  <a:pt x="49" y="72"/>
                  <a:pt x="48" y="71"/>
                </a:cubicBezTo>
                <a:cubicBezTo>
                  <a:pt x="48" y="85"/>
                  <a:pt x="48" y="85"/>
                  <a:pt x="48" y="85"/>
                </a:cubicBezTo>
                <a:cubicBezTo>
                  <a:pt x="48" y="87"/>
                  <a:pt x="47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88"/>
                  <a:pt x="43" y="87"/>
                  <a:pt x="43" y="85"/>
                </a:cubicBezTo>
                <a:cubicBezTo>
                  <a:pt x="43" y="69"/>
                  <a:pt x="43" y="69"/>
                  <a:pt x="43" y="69"/>
                </a:cubicBezTo>
                <a:cubicBezTo>
                  <a:pt x="41" y="68"/>
                  <a:pt x="40" y="67"/>
                  <a:pt x="39" y="66"/>
                </a:cubicBezTo>
                <a:cubicBezTo>
                  <a:pt x="37" y="69"/>
                  <a:pt x="34" y="71"/>
                  <a:pt x="30" y="72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90"/>
                  <a:pt x="29" y="92"/>
                  <a:pt x="28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6" y="92"/>
                  <a:pt x="25" y="90"/>
                  <a:pt x="25" y="89"/>
                </a:cubicBezTo>
                <a:cubicBezTo>
                  <a:pt x="25" y="73"/>
                  <a:pt x="25" y="73"/>
                  <a:pt x="25" y="73"/>
                </a:cubicBezTo>
                <a:cubicBezTo>
                  <a:pt x="24" y="74"/>
                  <a:pt x="23" y="74"/>
                  <a:pt x="22" y="74"/>
                </a:cubicBezTo>
                <a:cubicBezTo>
                  <a:pt x="22" y="74"/>
                  <a:pt x="22" y="74"/>
                  <a:pt x="21" y="74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101"/>
                  <a:pt x="20" y="103"/>
                  <a:pt x="18" y="103"/>
                </a:cubicBezTo>
                <a:cubicBezTo>
                  <a:pt x="18" y="103"/>
                  <a:pt x="18" y="103"/>
                  <a:pt x="18" y="103"/>
                </a:cubicBezTo>
                <a:cubicBezTo>
                  <a:pt x="16" y="103"/>
                  <a:pt x="14" y="101"/>
                  <a:pt x="14" y="99"/>
                </a:cubicBezTo>
                <a:cubicBezTo>
                  <a:pt x="14" y="72"/>
                  <a:pt x="14" y="72"/>
                  <a:pt x="14" y="72"/>
                </a:cubicBezTo>
                <a:cubicBezTo>
                  <a:pt x="13" y="72"/>
                  <a:pt x="12" y="71"/>
                  <a:pt x="11" y="71"/>
                </a:cubicBezTo>
                <a:cubicBezTo>
                  <a:pt x="11" y="77"/>
                  <a:pt x="11" y="77"/>
                  <a:pt x="11" y="77"/>
                </a:cubicBezTo>
                <a:cubicBezTo>
                  <a:pt x="11" y="79"/>
                  <a:pt x="10" y="80"/>
                  <a:pt x="8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7" y="80"/>
                  <a:pt x="6" y="79"/>
                  <a:pt x="6" y="77"/>
                </a:cubicBezTo>
                <a:cubicBezTo>
                  <a:pt x="6" y="67"/>
                  <a:pt x="6" y="67"/>
                  <a:pt x="6" y="67"/>
                </a:cubicBezTo>
                <a:cubicBezTo>
                  <a:pt x="2" y="63"/>
                  <a:pt x="0" y="57"/>
                  <a:pt x="0" y="51"/>
                </a:cubicBezTo>
                <a:cubicBezTo>
                  <a:pt x="0" y="40"/>
                  <a:pt x="8" y="31"/>
                  <a:pt x="18" y="29"/>
                </a:cubicBezTo>
                <a:cubicBezTo>
                  <a:pt x="19" y="21"/>
                  <a:pt x="27" y="15"/>
                  <a:pt x="35" y="15"/>
                </a:cubicBezTo>
                <a:close/>
                <a:moveTo>
                  <a:pt x="27" y="9"/>
                </a:moveTo>
                <a:cubicBezTo>
                  <a:pt x="28" y="9"/>
                  <a:pt x="29" y="10"/>
                  <a:pt x="29" y="12"/>
                </a:cubicBezTo>
                <a:cubicBezTo>
                  <a:pt x="29" y="13"/>
                  <a:pt x="28" y="14"/>
                  <a:pt x="27" y="14"/>
                </a:cubicBezTo>
                <a:cubicBezTo>
                  <a:pt x="25" y="14"/>
                  <a:pt x="24" y="13"/>
                  <a:pt x="24" y="12"/>
                </a:cubicBezTo>
                <a:cubicBezTo>
                  <a:pt x="24" y="10"/>
                  <a:pt x="25" y="9"/>
                  <a:pt x="27" y="9"/>
                </a:cubicBezTo>
                <a:close/>
                <a:moveTo>
                  <a:pt x="17" y="9"/>
                </a:moveTo>
                <a:cubicBezTo>
                  <a:pt x="14" y="9"/>
                  <a:pt x="12" y="11"/>
                  <a:pt x="12" y="14"/>
                </a:cubicBezTo>
                <a:cubicBezTo>
                  <a:pt x="12" y="16"/>
                  <a:pt x="14" y="18"/>
                  <a:pt x="17" y="18"/>
                </a:cubicBezTo>
                <a:cubicBezTo>
                  <a:pt x="19" y="18"/>
                  <a:pt x="22" y="16"/>
                  <a:pt x="22" y="14"/>
                </a:cubicBezTo>
                <a:cubicBezTo>
                  <a:pt x="22" y="11"/>
                  <a:pt x="19" y="9"/>
                  <a:pt x="17" y="9"/>
                </a:cubicBezTo>
                <a:close/>
                <a:moveTo>
                  <a:pt x="12" y="22"/>
                </a:moveTo>
                <a:cubicBezTo>
                  <a:pt x="11" y="22"/>
                  <a:pt x="10" y="23"/>
                  <a:pt x="10" y="24"/>
                </a:cubicBezTo>
                <a:cubicBezTo>
                  <a:pt x="10" y="25"/>
                  <a:pt x="11" y="26"/>
                  <a:pt x="12" y="26"/>
                </a:cubicBezTo>
                <a:cubicBezTo>
                  <a:pt x="14" y="26"/>
                  <a:pt x="14" y="25"/>
                  <a:pt x="14" y="24"/>
                </a:cubicBezTo>
                <a:cubicBezTo>
                  <a:pt x="14" y="23"/>
                  <a:pt x="14" y="22"/>
                  <a:pt x="12" y="22"/>
                </a:cubicBezTo>
                <a:close/>
                <a:moveTo>
                  <a:pt x="84" y="7"/>
                </a:moveTo>
                <a:cubicBezTo>
                  <a:pt x="85" y="7"/>
                  <a:pt x="85" y="8"/>
                  <a:pt x="85" y="9"/>
                </a:cubicBezTo>
                <a:cubicBezTo>
                  <a:pt x="85" y="10"/>
                  <a:pt x="84" y="11"/>
                  <a:pt x="83" y="10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3"/>
                  <a:pt x="56" y="2"/>
                  <a:pt x="57" y="1"/>
                </a:cubicBezTo>
                <a:cubicBezTo>
                  <a:pt x="57" y="1"/>
                  <a:pt x="58" y="0"/>
                  <a:pt x="59" y="0"/>
                </a:cubicBezTo>
                <a:cubicBezTo>
                  <a:pt x="84" y="7"/>
                  <a:pt x="84" y="7"/>
                  <a:pt x="84" y="7"/>
                </a:cubicBezTo>
                <a:close/>
                <a:moveTo>
                  <a:pt x="83" y="16"/>
                </a:moveTo>
                <a:cubicBezTo>
                  <a:pt x="58" y="23"/>
                  <a:pt x="58" y="23"/>
                  <a:pt x="58" y="23"/>
                </a:cubicBezTo>
                <a:cubicBezTo>
                  <a:pt x="57" y="23"/>
                  <a:pt x="56" y="24"/>
                  <a:pt x="57" y="25"/>
                </a:cubicBezTo>
                <a:cubicBezTo>
                  <a:pt x="57" y="26"/>
                  <a:pt x="58" y="27"/>
                  <a:pt x="59" y="26"/>
                </a:cubicBezTo>
                <a:cubicBezTo>
                  <a:pt x="84" y="20"/>
                  <a:pt x="84" y="20"/>
                  <a:pt x="84" y="20"/>
                </a:cubicBezTo>
                <a:cubicBezTo>
                  <a:pt x="85" y="19"/>
                  <a:pt x="86" y="18"/>
                  <a:pt x="85" y="17"/>
                </a:cubicBezTo>
                <a:cubicBezTo>
                  <a:pt x="85" y="17"/>
                  <a:pt x="84" y="16"/>
                  <a:pt x="83" y="16"/>
                </a:cubicBezTo>
                <a:close/>
                <a:moveTo>
                  <a:pt x="83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56" y="12"/>
                  <a:pt x="55" y="12"/>
                  <a:pt x="55" y="13"/>
                </a:cubicBezTo>
                <a:cubicBezTo>
                  <a:pt x="55" y="14"/>
                  <a:pt x="56" y="15"/>
                  <a:pt x="57" y="15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5"/>
                  <a:pt x="85" y="14"/>
                  <a:pt x="85" y="13"/>
                </a:cubicBezTo>
                <a:cubicBezTo>
                  <a:pt x="85" y="12"/>
                  <a:pt x="84" y="12"/>
                  <a:pt x="83" y="12"/>
                </a:cubicBezTo>
                <a:close/>
                <a:moveTo>
                  <a:pt x="99" y="11"/>
                </a:moveTo>
                <a:cubicBezTo>
                  <a:pt x="100" y="11"/>
                  <a:pt x="101" y="12"/>
                  <a:pt x="101" y="13"/>
                </a:cubicBezTo>
                <a:cubicBezTo>
                  <a:pt x="101" y="14"/>
                  <a:pt x="100" y="15"/>
                  <a:pt x="99" y="15"/>
                </a:cubicBezTo>
                <a:cubicBezTo>
                  <a:pt x="98" y="15"/>
                  <a:pt x="97" y="14"/>
                  <a:pt x="97" y="13"/>
                </a:cubicBezTo>
                <a:cubicBezTo>
                  <a:pt x="97" y="12"/>
                  <a:pt x="98" y="11"/>
                  <a:pt x="99" y="11"/>
                </a:cubicBezTo>
                <a:close/>
                <a:moveTo>
                  <a:pt x="96" y="6"/>
                </a:moveTo>
                <a:cubicBezTo>
                  <a:pt x="96" y="20"/>
                  <a:pt x="96" y="20"/>
                  <a:pt x="96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6"/>
                  <a:pt x="106" y="6"/>
                  <a:pt x="106" y="6"/>
                </a:cubicBezTo>
                <a:lnTo>
                  <a:pt x="96" y="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0" name="Freeform 152"/>
          <p:cNvSpPr>
            <a:spLocks noEditPoints="1"/>
          </p:cNvSpPr>
          <p:nvPr/>
        </p:nvSpPr>
        <p:spPr bwMode="auto">
          <a:xfrm>
            <a:off x="8706182" y="5583419"/>
            <a:ext cx="496887" cy="498475"/>
          </a:xfrm>
          <a:custGeom>
            <a:avLst/>
            <a:gdLst>
              <a:gd name="T0" fmla="*/ 38 w 117"/>
              <a:gd name="T1" fmla="*/ 0 h 117"/>
              <a:gd name="T2" fmla="*/ 64 w 117"/>
              <a:gd name="T3" fmla="*/ 2 h 117"/>
              <a:gd name="T4" fmla="*/ 76 w 117"/>
              <a:gd name="T5" fmla="*/ 11 h 117"/>
              <a:gd name="T6" fmla="*/ 64 w 117"/>
              <a:gd name="T7" fmla="*/ 20 h 117"/>
              <a:gd name="T8" fmla="*/ 38 w 117"/>
              <a:gd name="T9" fmla="*/ 23 h 117"/>
              <a:gd name="T10" fmla="*/ 12 w 117"/>
              <a:gd name="T11" fmla="*/ 20 h 117"/>
              <a:gd name="T12" fmla="*/ 0 w 117"/>
              <a:gd name="T13" fmla="*/ 11 h 117"/>
              <a:gd name="T14" fmla="*/ 12 w 117"/>
              <a:gd name="T15" fmla="*/ 2 h 117"/>
              <a:gd name="T16" fmla="*/ 38 w 117"/>
              <a:gd name="T17" fmla="*/ 0 h 117"/>
              <a:gd name="T18" fmla="*/ 79 w 117"/>
              <a:gd name="T19" fmla="*/ 26 h 117"/>
              <a:gd name="T20" fmla="*/ 105 w 117"/>
              <a:gd name="T21" fmla="*/ 29 h 117"/>
              <a:gd name="T22" fmla="*/ 117 w 117"/>
              <a:gd name="T23" fmla="*/ 37 h 117"/>
              <a:gd name="T24" fmla="*/ 105 w 117"/>
              <a:gd name="T25" fmla="*/ 46 h 117"/>
              <a:gd name="T26" fmla="*/ 79 w 117"/>
              <a:gd name="T27" fmla="*/ 49 h 117"/>
              <a:gd name="T28" fmla="*/ 53 w 117"/>
              <a:gd name="T29" fmla="*/ 46 h 117"/>
              <a:gd name="T30" fmla="*/ 41 w 117"/>
              <a:gd name="T31" fmla="*/ 37 h 117"/>
              <a:gd name="T32" fmla="*/ 53 w 117"/>
              <a:gd name="T33" fmla="*/ 29 h 117"/>
              <a:gd name="T34" fmla="*/ 79 w 117"/>
              <a:gd name="T35" fmla="*/ 26 h 117"/>
              <a:gd name="T36" fmla="*/ 112 w 117"/>
              <a:gd name="T37" fmla="*/ 47 h 117"/>
              <a:gd name="T38" fmla="*/ 108 w 117"/>
              <a:gd name="T39" fmla="*/ 49 h 117"/>
              <a:gd name="T40" fmla="*/ 99 w 117"/>
              <a:gd name="T41" fmla="*/ 84 h 117"/>
              <a:gd name="T42" fmla="*/ 86 w 117"/>
              <a:gd name="T43" fmla="*/ 65 h 117"/>
              <a:gd name="T44" fmla="*/ 65 w 117"/>
              <a:gd name="T45" fmla="*/ 72 h 117"/>
              <a:gd name="T46" fmla="*/ 59 w 117"/>
              <a:gd name="T47" fmla="*/ 51 h 117"/>
              <a:gd name="T48" fmla="*/ 53 w 117"/>
              <a:gd name="T49" fmla="*/ 50 h 117"/>
              <a:gd name="T50" fmla="*/ 47 w 117"/>
              <a:gd name="T51" fmla="*/ 47 h 117"/>
              <a:gd name="T52" fmla="*/ 47 w 117"/>
              <a:gd name="T53" fmla="*/ 107 h 117"/>
              <a:gd name="T54" fmla="*/ 79 w 117"/>
              <a:gd name="T55" fmla="*/ 117 h 117"/>
              <a:gd name="T56" fmla="*/ 112 w 117"/>
              <a:gd name="T57" fmla="*/ 107 h 117"/>
              <a:gd name="T58" fmla="*/ 112 w 117"/>
              <a:gd name="T59" fmla="*/ 47 h 117"/>
              <a:gd name="T60" fmla="*/ 104 w 117"/>
              <a:gd name="T61" fmla="*/ 33 h 117"/>
              <a:gd name="T62" fmla="*/ 79 w 117"/>
              <a:gd name="T63" fmla="*/ 30 h 117"/>
              <a:gd name="T64" fmla="*/ 54 w 117"/>
              <a:gd name="T65" fmla="*/ 33 h 117"/>
              <a:gd name="T66" fmla="*/ 45 w 117"/>
              <a:gd name="T67" fmla="*/ 37 h 117"/>
              <a:gd name="T68" fmla="*/ 54 w 117"/>
              <a:gd name="T69" fmla="*/ 42 h 117"/>
              <a:gd name="T70" fmla="*/ 79 w 117"/>
              <a:gd name="T71" fmla="*/ 45 h 117"/>
              <a:gd name="T72" fmla="*/ 104 w 117"/>
              <a:gd name="T73" fmla="*/ 42 h 117"/>
              <a:gd name="T74" fmla="*/ 113 w 117"/>
              <a:gd name="T75" fmla="*/ 37 h 117"/>
              <a:gd name="T76" fmla="*/ 104 w 117"/>
              <a:gd name="T77" fmla="*/ 33 h 117"/>
              <a:gd name="T78" fmla="*/ 41 w 117"/>
              <a:gd name="T79" fmla="*/ 91 h 117"/>
              <a:gd name="T80" fmla="*/ 41 w 117"/>
              <a:gd name="T81" fmla="*/ 47 h 117"/>
              <a:gd name="T82" fmla="*/ 35 w 117"/>
              <a:gd name="T83" fmla="*/ 37 h 117"/>
              <a:gd name="T84" fmla="*/ 43 w 117"/>
              <a:gd name="T85" fmla="*/ 26 h 117"/>
              <a:gd name="T86" fmla="*/ 38 w 117"/>
              <a:gd name="T87" fmla="*/ 26 h 117"/>
              <a:gd name="T88" fmla="*/ 12 w 117"/>
              <a:gd name="T89" fmla="*/ 24 h 117"/>
              <a:gd name="T90" fmla="*/ 5 w 117"/>
              <a:gd name="T91" fmla="*/ 21 h 117"/>
              <a:gd name="T92" fmla="*/ 5 w 117"/>
              <a:gd name="T93" fmla="*/ 81 h 117"/>
              <a:gd name="T94" fmla="*/ 38 w 117"/>
              <a:gd name="T95" fmla="*/ 91 h 117"/>
              <a:gd name="T96" fmla="*/ 41 w 117"/>
              <a:gd name="T97" fmla="*/ 91 h 117"/>
              <a:gd name="T98" fmla="*/ 63 w 117"/>
              <a:gd name="T99" fmla="*/ 7 h 117"/>
              <a:gd name="T100" fmla="*/ 38 w 117"/>
              <a:gd name="T101" fmla="*/ 4 h 117"/>
              <a:gd name="T102" fmla="*/ 13 w 117"/>
              <a:gd name="T103" fmla="*/ 7 h 117"/>
              <a:gd name="T104" fmla="*/ 4 w 117"/>
              <a:gd name="T105" fmla="*/ 11 h 117"/>
              <a:gd name="T106" fmla="*/ 13 w 117"/>
              <a:gd name="T107" fmla="*/ 16 h 117"/>
              <a:gd name="T108" fmla="*/ 38 w 117"/>
              <a:gd name="T109" fmla="*/ 19 h 117"/>
              <a:gd name="T110" fmla="*/ 63 w 117"/>
              <a:gd name="T111" fmla="*/ 16 h 117"/>
              <a:gd name="T112" fmla="*/ 71 w 117"/>
              <a:gd name="T113" fmla="*/ 11 h 117"/>
              <a:gd name="T114" fmla="*/ 63 w 117"/>
              <a:gd name="T115" fmla="*/ 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7" h="117">
                <a:moveTo>
                  <a:pt x="38" y="0"/>
                </a:moveTo>
                <a:cubicBezTo>
                  <a:pt x="48" y="0"/>
                  <a:pt x="57" y="1"/>
                  <a:pt x="64" y="2"/>
                </a:cubicBezTo>
                <a:cubicBezTo>
                  <a:pt x="71" y="4"/>
                  <a:pt x="76" y="8"/>
                  <a:pt x="76" y="11"/>
                </a:cubicBezTo>
                <a:cubicBezTo>
                  <a:pt x="76" y="15"/>
                  <a:pt x="71" y="18"/>
                  <a:pt x="64" y="20"/>
                </a:cubicBezTo>
                <a:cubicBezTo>
                  <a:pt x="57" y="22"/>
                  <a:pt x="48" y="23"/>
                  <a:pt x="38" y="23"/>
                </a:cubicBezTo>
                <a:cubicBezTo>
                  <a:pt x="28" y="23"/>
                  <a:pt x="18" y="22"/>
                  <a:pt x="12" y="20"/>
                </a:cubicBezTo>
                <a:cubicBezTo>
                  <a:pt x="4" y="18"/>
                  <a:pt x="0" y="15"/>
                  <a:pt x="0" y="11"/>
                </a:cubicBezTo>
                <a:cubicBezTo>
                  <a:pt x="0" y="8"/>
                  <a:pt x="4" y="4"/>
                  <a:pt x="12" y="2"/>
                </a:cubicBezTo>
                <a:cubicBezTo>
                  <a:pt x="18" y="1"/>
                  <a:pt x="28" y="0"/>
                  <a:pt x="38" y="0"/>
                </a:cubicBezTo>
                <a:close/>
                <a:moveTo>
                  <a:pt x="79" y="26"/>
                </a:moveTo>
                <a:cubicBezTo>
                  <a:pt x="89" y="26"/>
                  <a:pt x="98" y="27"/>
                  <a:pt x="105" y="29"/>
                </a:cubicBezTo>
                <a:cubicBezTo>
                  <a:pt x="112" y="31"/>
                  <a:pt x="117" y="34"/>
                  <a:pt x="117" y="37"/>
                </a:cubicBezTo>
                <a:cubicBezTo>
                  <a:pt x="117" y="41"/>
                  <a:pt x="112" y="44"/>
                  <a:pt x="105" y="46"/>
                </a:cubicBezTo>
                <a:cubicBezTo>
                  <a:pt x="98" y="48"/>
                  <a:pt x="89" y="49"/>
                  <a:pt x="79" y="49"/>
                </a:cubicBezTo>
                <a:cubicBezTo>
                  <a:pt x="69" y="49"/>
                  <a:pt x="60" y="48"/>
                  <a:pt x="53" y="46"/>
                </a:cubicBezTo>
                <a:cubicBezTo>
                  <a:pt x="45" y="44"/>
                  <a:pt x="41" y="41"/>
                  <a:pt x="41" y="37"/>
                </a:cubicBezTo>
                <a:cubicBezTo>
                  <a:pt x="41" y="34"/>
                  <a:pt x="45" y="31"/>
                  <a:pt x="53" y="29"/>
                </a:cubicBezTo>
                <a:cubicBezTo>
                  <a:pt x="60" y="27"/>
                  <a:pt x="69" y="26"/>
                  <a:pt x="79" y="26"/>
                </a:cubicBezTo>
                <a:close/>
                <a:moveTo>
                  <a:pt x="112" y="47"/>
                </a:moveTo>
                <a:cubicBezTo>
                  <a:pt x="111" y="47"/>
                  <a:pt x="110" y="48"/>
                  <a:pt x="108" y="49"/>
                </a:cubicBezTo>
                <a:cubicBezTo>
                  <a:pt x="108" y="58"/>
                  <a:pt x="107" y="85"/>
                  <a:pt x="99" y="84"/>
                </a:cubicBezTo>
                <a:cubicBezTo>
                  <a:pt x="91" y="82"/>
                  <a:pt x="91" y="58"/>
                  <a:pt x="86" y="65"/>
                </a:cubicBezTo>
                <a:cubicBezTo>
                  <a:pt x="80" y="71"/>
                  <a:pt x="70" y="77"/>
                  <a:pt x="65" y="72"/>
                </a:cubicBezTo>
                <a:cubicBezTo>
                  <a:pt x="60" y="67"/>
                  <a:pt x="59" y="53"/>
                  <a:pt x="59" y="51"/>
                </a:cubicBezTo>
                <a:cubicBezTo>
                  <a:pt x="57" y="51"/>
                  <a:pt x="55" y="50"/>
                  <a:pt x="53" y="50"/>
                </a:cubicBezTo>
                <a:cubicBezTo>
                  <a:pt x="50" y="49"/>
                  <a:pt x="48" y="48"/>
                  <a:pt x="47" y="47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47" y="112"/>
                  <a:pt x="61" y="117"/>
                  <a:pt x="79" y="117"/>
                </a:cubicBezTo>
                <a:cubicBezTo>
                  <a:pt x="98" y="117"/>
                  <a:pt x="112" y="112"/>
                  <a:pt x="112" y="107"/>
                </a:cubicBezTo>
                <a:cubicBezTo>
                  <a:pt x="112" y="47"/>
                  <a:pt x="112" y="47"/>
                  <a:pt x="112" y="47"/>
                </a:cubicBezTo>
                <a:close/>
                <a:moveTo>
                  <a:pt x="104" y="33"/>
                </a:moveTo>
                <a:cubicBezTo>
                  <a:pt x="97" y="31"/>
                  <a:pt x="89" y="30"/>
                  <a:pt x="79" y="30"/>
                </a:cubicBezTo>
                <a:cubicBezTo>
                  <a:pt x="69" y="30"/>
                  <a:pt x="60" y="31"/>
                  <a:pt x="54" y="33"/>
                </a:cubicBezTo>
                <a:cubicBezTo>
                  <a:pt x="48" y="34"/>
                  <a:pt x="45" y="36"/>
                  <a:pt x="45" y="37"/>
                </a:cubicBezTo>
                <a:cubicBezTo>
                  <a:pt x="45" y="39"/>
                  <a:pt x="48" y="41"/>
                  <a:pt x="54" y="42"/>
                </a:cubicBezTo>
                <a:cubicBezTo>
                  <a:pt x="60" y="44"/>
                  <a:pt x="69" y="45"/>
                  <a:pt x="79" y="45"/>
                </a:cubicBezTo>
                <a:cubicBezTo>
                  <a:pt x="89" y="45"/>
                  <a:pt x="97" y="44"/>
                  <a:pt x="104" y="42"/>
                </a:cubicBezTo>
                <a:cubicBezTo>
                  <a:pt x="109" y="41"/>
                  <a:pt x="113" y="39"/>
                  <a:pt x="113" y="37"/>
                </a:cubicBezTo>
                <a:cubicBezTo>
                  <a:pt x="113" y="36"/>
                  <a:pt x="109" y="34"/>
                  <a:pt x="104" y="33"/>
                </a:cubicBezTo>
                <a:close/>
                <a:moveTo>
                  <a:pt x="41" y="91"/>
                </a:moveTo>
                <a:cubicBezTo>
                  <a:pt x="41" y="47"/>
                  <a:pt x="41" y="47"/>
                  <a:pt x="41" y="47"/>
                </a:cubicBezTo>
                <a:cubicBezTo>
                  <a:pt x="38" y="45"/>
                  <a:pt x="35" y="42"/>
                  <a:pt x="35" y="37"/>
                </a:cubicBezTo>
                <a:cubicBezTo>
                  <a:pt x="35" y="32"/>
                  <a:pt x="39" y="29"/>
                  <a:pt x="43" y="26"/>
                </a:cubicBezTo>
                <a:cubicBezTo>
                  <a:pt x="41" y="26"/>
                  <a:pt x="39" y="26"/>
                  <a:pt x="38" y="26"/>
                </a:cubicBezTo>
                <a:cubicBezTo>
                  <a:pt x="28" y="26"/>
                  <a:pt x="18" y="25"/>
                  <a:pt x="12" y="24"/>
                </a:cubicBezTo>
                <a:cubicBezTo>
                  <a:pt x="9" y="23"/>
                  <a:pt x="7" y="22"/>
                  <a:pt x="5" y="21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6"/>
                  <a:pt x="20" y="91"/>
                  <a:pt x="38" y="91"/>
                </a:cubicBezTo>
                <a:cubicBezTo>
                  <a:pt x="39" y="91"/>
                  <a:pt x="40" y="91"/>
                  <a:pt x="41" y="91"/>
                </a:cubicBezTo>
                <a:close/>
                <a:moveTo>
                  <a:pt x="63" y="7"/>
                </a:moveTo>
                <a:cubicBezTo>
                  <a:pt x="56" y="5"/>
                  <a:pt x="47" y="4"/>
                  <a:pt x="38" y="4"/>
                </a:cubicBezTo>
                <a:cubicBezTo>
                  <a:pt x="28" y="4"/>
                  <a:pt x="19" y="5"/>
                  <a:pt x="13" y="7"/>
                </a:cubicBezTo>
                <a:cubicBezTo>
                  <a:pt x="7" y="8"/>
                  <a:pt x="4" y="10"/>
                  <a:pt x="4" y="11"/>
                </a:cubicBezTo>
                <a:cubicBezTo>
                  <a:pt x="4" y="13"/>
                  <a:pt x="7" y="15"/>
                  <a:pt x="13" y="16"/>
                </a:cubicBezTo>
                <a:cubicBezTo>
                  <a:pt x="19" y="18"/>
                  <a:pt x="28" y="19"/>
                  <a:pt x="38" y="19"/>
                </a:cubicBezTo>
                <a:cubicBezTo>
                  <a:pt x="47" y="19"/>
                  <a:pt x="56" y="18"/>
                  <a:pt x="63" y="16"/>
                </a:cubicBezTo>
                <a:cubicBezTo>
                  <a:pt x="68" y="15"/>
                  <a:pt x="71" y="13"/>
                  <a:pt x="71" y="11"/>
                </a:cubicBezTo>
                <a:cubicBezTo>
                  <a:pt x="71" y="10"/>
                  <a:pt x="68" y="8"/>
                  <a:pt x="63" y="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1" name="Freeform 169"/>
          <p:cNvSpPr>
            <a:spLocks noEditPoints="1"/>
          </p:cNvSpPr>
          <p:nvPr/>
        </p:nvSpPr>
        <p:spPr bwMode="auto">
          <a:xfrm>
            <a:off x="9552319" y="1573600"/>
            <a:ext cx="461962" cy="474663"/>
          </a:xfrm>
          <a:custGeom>
            <a:avLst/>
            <a:gdLst>
              <a:gd name="T0" fmla="*/ 88 w 109"/>
              <a:gd name="T1" fmla="*/ 75 h 112"/>
              <a:gd name="T2" fmla="*/ 63 w 109"/>
              <a:gd name="T3" fmla="*/ 84 h 112"/>
              <a:gd name="T4" fmla="*/ 74 w 109"/>
              <a:gd name="T5" fmla="*/ 71 h 112"/>
              <a:gd name="T6" fmla="*/ 76 w 109"/>
              <a:gd name="T7" fmla="*/ 21 h 112"/>
              <a:gd name="T8" fmla="*/ 62 w 109"/>
              <a:gd name="T9" fmla="*/ 72 h 112"/>
              <a:gd name="T10" fmla="*/ 68 w 109"/>
              <a:gd name="T11" fmla="*/ 13 h 112"/>
              <a:gd name="T12" fmla="*/ 62 w 109"/>
              <a:gd name="T13" fmla="*/ 22 h 112"/>
              <a:gd name="T14" fmla="*/ 62 w 109"/>
              <a:gd name="T15" fmla="*/ 33 h 112"/>
              <a:gd name="T16" fmla="*/ 53 w 109"/>
              <a:gd name="T17" fmla="*/ 27 h 112"/>
              <a:gd name="T18" fmla="*/ 6 w 109"/>
              <a:gd name="T19" fmla="*/ 28 h 112"/>
              <a:gd name="T20" fmla="*/ 4 w 109"/>
              <a:gd name="T21" fmla="*/ 31 h 112"/>
              <a:gd name="T22" fmla="*/ 0 w 109"/>
              <a:gd name="T23" fmla="*/ 42 h 112"/>
              <a:gd name="T24" fmla="*/ 5 w 109"/>
              <a:gd name="T25" fmla="*/ 109 h 112"/>
              <a:gd name="T26" fmla="*/ 44 w 109"/>
              <a:gd name="T27" fmla="*/ 112 h 112"/>
              <a:gd name="T28" fmla="*/ 68 w 109"/>
              <a:gd name="T29" fmla="*/ 109 h 112"/>
              <a:gd name="T30" fmla="*/ 109 w 109"/>
              <a:gd name="T31" fmla="*/ 104 h 112"/>
              <a:gd name="T32" fmla="*/ 105 w 109"/>
              <a:gd name="T33" fmla="*/ 37 h 112"/>
              <a:gd name="T34" fmla="*/ 103 w 109"/>
              <a:gd name="T35" fmla="*/ 28 h 112"/>
              <a:gd name="T36" fmla="*/ 96 w 109"/>
              <a:gd name="T37" fmla="*/ 15 h 112"/>
              <a:gd name="T38" fmla="*/ 96 w 109"/>
              <a:gd name="T39" fmla="*/ 15 h 112"/>
              <a:gd name="T40" fmla="*/ 76 w 109"/>
              <a:gd name="T41" fmla="*/ 13 h 112"/>
              <a:gd name="T42" fmla="*/ 76 w 109"/>
              <a:gd name="T43" fmla="*/ 5 h 112"/>
              <a:gd name="T44" fmla="*/ 70 w 109"/>
              <a:gd name="T45" fmla="*/ 1 h 112"/>
              <a:gd name="T46" fmla="*/ 53 w 109"/>
              <a:gd name="T47" fmla="*/ 27 h 112"/>
              <a:gd name="T48" fmla="*/ 48 w 109"/>
              <a:gd name="T49" fmla="*/ 106 h 112"/>
              <a:gd name="T50" fmla="*/ 51 w 109"/>
              <a:gd name="T51" fmla="*/ 98 h 112"/>
              <a:gd name="T52" fmla="*/ 61 w 109"/>
              <a:gd name="T53" fmla="*/ 98 h 112"/>
              <a:gd name="T54" fmla="*/ 64 w 109"/>
              <a:gd name="T55" fmla="*/ 105 h 112"/>
              <a:gd name="T56" fmla="*/ 59 w 109"/>
              <a:gd name="T57" fmla="*/ 101 h 112"/>
              <a:gd name="T58" fmla="*/ 53 w 109"/>
              <a:gd name="T59" fmla="*/ 101 h 112"/>
              <a:gd name="T60" fmla="*/ 45 w 109"/>
              <a:gd name="T61" fmla="*/ 69 h 112"/>
              <a:gd name="T62" fmla="*/ 17 w 109"/>
              <a:gd name="T63" fmla="*/ 69 h 112"/>
              <a:gd name="T64" fmla="*/ 15 w 109"/>
              <a:gd name="T65" fmla="*/ 65 h 112"/>
              <a:gd name="T66" fmla="*/ 46 w 109"/>
              <a:gd name="T67" fmla="*/ 65 h 112"/>
              <a:gd name="T68" fmla="*/ 45 w 109"/>
              <a:gd name="T69" fmla="*/ 69 h 112"/>
              <a:gd name="T70" fmla="*/ 31 w 109"/>
              <a:gd name="T71" fmla="*/ 57 h 112"/>
              <a:gd name="T72" fmla="*/ 14 w 109"/>
              <a:gd name="T73" fmla="*/ 58 h 112"/>
              <a:gd name="T74" fmla="*/ 31 w 109"/>
              <a:gd name="T75" fmla="*/ 53 h 112"/>
              <a:gd name="T76" fmla="*/ 47 w 109"/>
              <a:gd name="T77" fmla="*/ 58 h 112"/>
              <a:gd name="T78" fmla="*/ 45 w 109"/>
              <a:gd name="T79" fmla="*/ 50 h 112"/>
              <a:gd name="T80" fmla="*/ 17 w 109"/>
              <a:gd name="T81" fmla="*/ 50 h 112"/>
              <a:gd name="T82" fmla="*/ 15 w 109"/>
              <a:gd name="T83" fmla="*/ 46 h 112"/>
              <a:gd name="T84" fmla="*/ 46 w 109"/>
              <a:gd name="T85" fmla="*/ 46 h 112"/>
              <a:gd name="T86" fmla="*/ 45 w 109"/>
              <a:gd name="T87" fmla="*/ 50 h 112"/>
              <a:gd name="T88" fmla="*/ 31 w 109"/>
              <a:gd name="T89" fmla="*/ 37 h 112"/>
              <a:gd name="T90" fmla="*/ 14 w 109"/>
              <a:gd name="T91" fmla="*/ 39 h 112"/>
              <a:gd name="T92" fmla="*/ 31 w 109"/>
              <a:gd name="T93" fmla="*/ 34 h 112"/>
              <a:gd name="T94" fmla="*/ 47 w 109"/>
              <a:gd name="T95" fmla="*/ 39 h 112"/>
              <a:gd name="T96" fmla="*/ 96 w 109"/>
              <a:gd name="T97" fmla="*/ 32 h 112"/>
              <a:gd name="T98" fmla="*/ 92 w 109"/>
              <a:gd name="T99" fmla="*/ 83 h 112"/>
              <a:gd name="T100" fmla="*/ 74 w 109"/>
              <a:gd name="T101" fmla="*/ 87 h 112"/>
              <a:gd name="T102" fmla="*/ 78 w 109"/>
              <a:gd name="T103" fmla="*/ 89 h 112"/>
              <a:gd name="T104" fmla="*/ 99 w 109"/>
              <a:gd name="T105" fmla="*/ 33 h 112"/>
              <a:gd name="T106" fmla="*/ 31 w 109"/>
              <a:gd name="T107" fmla="*/ 28 h 112"/>
              <a:gd name="T108" fmla="*/ 51 w 109"/>
              <a:gd name="T109" fmla="*/ 93 h 112"/>
              <a:gd name="T110" fmla="*/ 11 w 109"/>
              <a:gd name="T111" fmla="*/ 93 h 112"/>
              <a:gd name="T112" fmla="*/ 31 w 109"/>
              <a:gd name="T113" fmla="*/ 2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9" h="112">
                <a:moveTo>
                  <a:pt x="88" y="20"/>
                </a:moveTo>
                <a:cubicBezTo>
                  <a:pt x="88" y="75"/>
                  <a:pt x="88" y="75"/>
                  <a:pt x="88" y="75"/>
                </a:cubicBezTo>
                <a:cubicBezTo>
                  <a:pt x="81" y="76"/>
                  <a:pt x="75" y="78"/>
                  <a:pt x="70" y="80"/>
                </a:cubicBezTo>
                <a:cubicBezTo>
                  <a:pt x="68" y="81"/>
                  <a:pt x="66" y="82"/>
                  <a:pt x="63" y="84"/>
                </a:cubicBezTo>
                <a:cubicBezTo>
                  <a:pt x="64" y="82"/>
                  <a:pt x="65" y="81"/>
                  <a:pt x="66" y="80"/>
                </a:cubicBezTo>
                <a:cubicBezTo>
                  <a:pt x="68" y="76"/>
                  <a:pt x="71" y="74"/>
                  <a:pt x="74" y="71"/>
                </a:cubicBezTo>
                <a:cubicBezTo>
                  <a:pt x="75" y="71"/>
                  <a:pt x="76" y="70"/>
                  <a:pt x="76" y="68"/>
                </a:cubicBezTo>
                <a:cubicBezTo>
                  <a:pt x="76" y="21"/>
                  <a:pt x="76" y="21"/>
                  <a:pt x="76" y="21"/>
                </a:cubicBezTo>
                <a:cubicBezTo>
                  <a:pt x="80" y="20"/>
                  <a:pt x="84" y="20"/>
                  <a:pt x="88" y="20"/>
                </a:cubicBezTo>
                <a:close/>
                <a:moveTo>
                  <a:pt x="62" y="72"/>
                </a:moveTo>
                <a:cubicBezTo>
                  <a:pt x="64" y="70"/>
                  <a:pt x="66" y="68"/>
                  <a:pt x="68" y="66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4"/>
                  <a:pt x="66" y="15"/>
                  <a:pt x="65" y="17"/>
                </a:cubicBezTo>
                <a:cubicBezTo>
                  <a:pt x="64" y="19"/>
                  <a:pt x="63" y="20"/>
                  <a:pt x="62" y="2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3"/>
                  <a:pt x="62" y="33"/>
                  <a:pt x="62" y="33"/>
                </a:cubicBezTo>
                <a:cubicBezTo>
                  <a:pt x="62" y="72"/>
                  <a:pt x="62" y="72"/>
                  <a:pt x="62" y="72"/>
                </a:cubicBezTo>
                <a:close/>
                <a:moveTo>
                  <a:pt x="53" y="27"/>
                </a:moveTo>
                <a:cubicBezTo>
                  <a:pt x="45" y="23"/>
                  <a:pt x="38" y="22"/>
                  <a:pt x="31" y="22"/>
                </a:cubicBezTo>
                <a:cubicBezTo>
                  <a:pt x="22" y="22"/>
                  <a:pt x="14" y="24"/>
                  <a:pt x="6" y="28"/>
                </a:cubicBezTo>
                <a:cubicBezTo>
                  <a:pt x="5" y="29"/>
                  <a:pt x="4" y="30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7"/>
                  <a:pt x="4" y="37"/>
                  <a:pt x="4" y="37"/>
                </a:cubicBezTo>
                <a:cubicBezTo>
                  <a:pt x="2" y="37"/>
                  <a:pt x="0" y="39"/>
                  <a:pt x="0" y="42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6"/>
                  <a:pt x="2" y="109"/>
                  <a:pt x="5" y="109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107" y="109"/>
                  <a:pt x="109" y="106"/>
                  <a:pt x="109" y="104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9" y="39"/>
                  <a:pt x="107" y="37"/>
                  <a:pt x="105" y="37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0"/>
                  <a:pt x="104" y="29"/>
                  <a:pt x="103" y="28"/>
                </a:cubicBezTo>
                <a:cubicBezTo>
                  <a:pt x="101" y="27"/>
                  <a:pt x="98" y="26"/>
                  <a:pt x="96" y="2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13"/>
                  <a:pt x="94" y="11"/>
                  <a:pt x="92" y="11"/>
                </a:cubicBezTo>
                <a:cubicBezTo>
                  <a:pt x="86" y="12"/>
                  <a:pt x="81" y="12"/>
                  <a:pt x="76" y="13"/>
                </a:cubicBezTo>
                <a:cubicBezTo>
                  <a:pt x="76" y="5"/>
                  <a:pt x="76" y="5"/>
                  <a:pt x="76" y="5"/>
                </a:cubicBezTo>
                <a:cubicBezTo>
                  <a:pt x="76" y="5"/>
                  <a:pt x="76" y="5"/>
                  <a:pt x="76" y="5"/>
                </a:cubicBezTo>
                <a:cubicBezTo>
                  <a:pt x="76" y="4"/>
                  <a:pt x="76" y="3"/>
                  <a:pt x="75" y="3"/>
                </a:cubicBezTo>
                <a:cubicBezTo>
                  <a:pt x="74" y="1"/>
                  <a:pt x="72" y="0"/>
                  <a:pt x="70" y="1"/>
                </a:cubicBezTo>
                <a:cubicBezTo>
                  <a:pt x="65" y="4"/>
                  <a:pt x="61" y="8"/>
                  <a:pt x="58" y="13"/>
                </a:cubicBezTo>
                <a:cubicBezTo>
                  <a:pt x="56" y="17"/>
                  <a:pt x="54" y="21"/>
                  <a:pt x="53" y="27"/>
                </a:cubicBezTo>
                <a:close/>
                <a:moveTo>
                  <a:pt x="50" y="105"/>
                </a:moveTo>
                <a:cubicBezTo>
                  <a:pt x="50" y="106"/>
                  <a:pt x="49" y="106"/>
                  <a:pt x="48" y="106"/>
                </a:cubicBezTo>
                <a:cubicBezTo>
                  <a:pt x="47" y="105"/>
                  <a:pt x="46" y="104"/>
                  <a:pt x="47" y="103"/>
                </a:cubicBezTo>
                <a:cubicBezTo>
                  <a:pt x="48" y="100"/>
                  <a:pt x="49" y="99"/>
                  <a:pt x="51" y="98"/>
                </a:cubicBezTo>
                <a:cubicBezTo>
                  <a:pt x="53" y="96"/>
                  <a:pt x="55" y="96"/>
                  <a:pt x="56" y="96"/>
                </a:cubicBezTo>
                <a:cubicBezTo>
                  <a:pt x="58" y="96"/>
                  <a:pt x="60" y="97"/>
                  <a:pt x="61" y="98"/>
                </a:cubicBezTo>
                <a:cubicBezTo>
                  <a:pt x="63" y="99"/>
                  <a:pt x="64" y="101"/>
                  <a:pt x="65" y="103"/>
                </a:cubicBezTo>
                <a:cubicBezTo>
                  <a:pt x="65" y="104"/>
                  <a:pt x="65" y="105"/>
                  <a:pt x="64" y="105"/>
                </a:cubicBezTo>
                <a:cubicBezTo>
                  <a:pt x="63" y="106"/>
                  <a:pt x="61" y="105"/>
                  <a:pt x="61" y="104"/>
                </a:cubicBezTo>
                <a:cubicBezTo>
                  <a:pt x="61" y="103"/>
                  <a:pt x="60" y="102"/>
                  <a:pt x="59" y="101"/>
                </a:cubicBezTo>
                <a:cubicBezTo>
                  <a:pt x="58" y="100"/>
                  <a:pt x="57" y="100"/>
                  <a:pt x="56" y="100"/>
                </a:cubicBezTo>
                <a:cubicBezTo>
                  <a:pt x="55" y="100"/>
                  <a:pt x="54" y="100"/>
                  <a:pt x="53" y="101"/>
                </a:cubicBezTo>
                <a:cubicBezTo>
                  <a:pt x="52" y="101"/>
                  <a:pt x="51" y="103"/>
                  <a:pt x="50" y="105"/>
                </a:cubicBezTo>
                <a:close/>
                <a:moveTo>
                  <a:pt x="45" y="69"/>
                </a:moveTo>
                <a:cubicBezTo>
                  <a:pt x="40" y="67"/>
                  <a:pt x="35" y="67"/>
                  <a:pt x="31" y="67"/>
                </a:cubicBezTo>
                <a:cubicBezTo>
                  <a:pt x="26" y="67"/>
                  <a:pt x="21" y="67"/>
                  <a:pt x="17" y="69"/>
                </a:cubicBezTo>
                <a:cubicBezTo>
                  <a:pt x="16" y="70"/>
                  <a:pt x="15" y="69"/>
                  <a:pt x="14" y="68"/>
                </a:cubicBezTo>
                <a:cubicBezTo>
                  <a:pt x="14" y="67"/>
                  <a:pt x="14" y="66"/>
                  <a:pt x="15" y="65"/>
                </a:cubicBezTo>
                <a:cubicBezTo>
                  <a:pt x="20" y="64"/>
                  <a:pt x="26" y="63"/>
                  <a:pt x="31" y="63"/>
                </a:cubicBezTo>
                <a:cubicBezTo>
                  <a:pt x="36" y="63"/>
                  <a:pt x="41" y="63"/>
                  <a:pt x="46" y="65"/>
                </a:cubicBezTo>
                <a:cubicBezTo>
                  <a:pt x="47" y="66"/>
                  <a:pt x="48" y="67"/>
                  <a:pt x="47" y="68"/>
                </a:cubicBezTo>
                <a:cubicBezTo>
                  <a:pt x="47" y="69"/>
                  <a:pt x="46" y="70"/>
                  <a:pt x="45" y="69"/>
                </a:cubicBezTo>
                <a:close/>
                <a:moveTo>
                  <a:pt x="45" y="59"/>
                </a:moveTo>
                <a:cubicBezTo>
                  <a:pt x="40" y="58"/>
                  <a:pt x="35" y="57"/>
                  <a:pt x="31" y="57"/>
                </a:cubicBezTo>
                <a:cubicBezTo>
                  <a:pt x="26" y="57"/>
                  <a:pt x="21" y="58"/>
                  <a:pt x="17" y="59"/>
                </a:cubicBezTo>
                <a:cubicBezTo>
                  <a:pt x="16" y="60"/>
                  <a:pt x="15" y="59"/>
                  <a:pt x="14" y="58"/>
                </a:cubicBezTo>
                <a:cubicBezTo>
                  <a:pt x="14" y="57"/>
                  <a:pt x="14" y="56"/>
                  <a:pt x="15" y="56"/>
                </a:cubicBezTo>
                <a:cubicBezTo>
                  <a:pt x="20" y="54"/>
                  <a:pt x="26" y="53"/>
                  <a:pt x="31" y="53"/>
                </a:cubicBezTo>
                <a:cubicBezTo>
                  <a:pt x="36" y="53"/>
                  <a:pt x="41" y="54"/>
                  <a:pt x="46" y="56"/>
                </a:cubicBezTo>
                <a:cubicBezTo>
                  <a:pt x="47" y="56"/>
                  <a:pt x="48" y="57"/>
                  <a:pt x="47" y="58"/>
                </a:cubicBezTo>
                <a:cubicBezTo>
                  <a:pt x="47" y="59"/>
                  <a:pt x="46" y="60"/>
                  <a:pt x="45" y="59"/>
                </a:cubicBezTo>
                <a:close/>
                <a:moveTo>
                  <a:pt x="45" y="50"/>
                </a:moveTo>
                <a:cubicBezTo>
                  <a:pt x="40" y="48"/>
                  <a:pt x="35" y="47"/>
                  <a:pt x="31" y="47"/>
                </a:cubicBezTo>
                <a:cubicBezTo>
                  <a:pt x="26" y="47"/>
                  <a:pt x="21" y="48"/>
                  <a:pt x="17" y="50"/>
                </a:cubicBezTo>
                <a:cubicBezTo>
                  <a:pt x="16" y="50"/>
                  <a:pt x="15" y="50"/>
                  <a:pt x="14" y="49"/>
                </a:cubicBezTo>
                <a:cubicBezTo>
                  <a:pt x="14" y="48"/>
                  <a:pt x="14" y="47"/>
                  <a:pt x="15" y="46"/>
                </a:cubicBezTo>
                <a:cubicBezTo>
                  <a:pt x="20" y="44"/>
                  <a:pt x="26" y="43"/>
                  <a:pt x="31" y="43"/>
                </a:cubicBezTo>
                <a:cubicBezTo>
                  <a:pt x="36" y="43"/>
                  <a:pt x="41" y="44"/>
                  <a:pt x="46" y="46"/>
                </a:cubicBezTo>
                <a:cubicBezTo>
                  <a:pt x="47" y="47"/>
                  <a:pt x="48" y="48"/>
                  <a:pt x="47" y="49"/>
                </a:cubicBezTo>
                <a:cubicBezTo>
                  <a:pt x="47" y="50"/>
                  <a:pt x="46" y="50"/>
                  <a:pt x="45" y="50"/>
                </a:cubicBezTo>
                <a:close/>
                <a:moveTo>
                  <a:pt x="45" y="40"/>
                </a:moveTo>
                <a:cubicBezTo>
                  <a:pt x="40" y="38"/>
                  <a:pt x="35" y="37"/>
                  <a:pt x="31" y="37"/>
                </a:cubicBezTo>
                <a:cubicBezTo>
                  <a:pt x="26" y="38"/>
                  <a:pt x="21" y="38"/>
                  <a:pt x="17" y="40"/>
                </a:cubicBezTo>
                <a:cubicBezTo>
                  <a:pt x="16" y="40"/>
                  <a:pt x="15" y="40"/>
                  <a:pt x="14" y="39"/>
                </a:cubicBezTo>
                <a:cubicBezTo>
                  <a:pt x="14" y="38"/>
                  <a:pt x="14" y="37"/>
                  <a:pt x="15" y="36"/>
                </a:cubicBezTo>
                <a:cubicBezTo>
                  <a:pt x="20" y="35"/>
                  <a:pt x="26" y="34"/>
                  <a:pt x="31" y="34"/>
                </a:cubicBezTo>
                <a:cubicBezTo>
                  <a:pt x="36" y="34"/>
                  <a:pt x="41" y="34"/>
                  <a:pt x="46" y="36"/>
                </a:cubicBezTo>
                <a:cubicBezTo>
                  <a:pt x="47" y="37"/>
                  <a:pt x="48" y="38"/>
                  <a:pt x="47" y="39"/>
                </a:cubicBezTo>
                <a:cubicBezTo>
                  <a:pt x="47" y="40"/>
                  <a:pt x="46" y="40"/>
                  <a:pt x="45" y="40"/>
                </a:cubicBezTo>
                <a:close/>
                <a:moveTo>
                  <a:pt x="96" y="32"/>
                </a:moveTo>
                <a:cubicBezTo>
                  <a:pt x="96" y="79"/>
                  <a:pt x="96" y="79"/>
                  <a:pt x="96" y="79"/>
                </a:cubicBezTo>
                <a:cubicBezTo>
                  <a:pt x="96" y="81"/>
                  <a:pt x="94" y="83"/>
                  <a:pt x="9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84" y="83"/>
                  <a:pt x="79" y="85"/>
                  <a:pt x="74" y="87"/>
                </a:cubicBezTo>
                <a:cubicBezTo>
                  <a:pt x="72" y="88"/>
                  <a:pt x="70" y="89"/>
                  <a:pt x="68" y="90"/>
                </a:cubicBezTo>
                <a:cubicBezTo>
                  <a:pt x="71" y="89"/>
                  <a:pt x="75" y="89"/>
                  <a:pt x="78" y="89"/>
                </a:cubicBezTo>
                <a:cubicBezTo>
                  <a:pt x="85" y="89"/>
                  <a:pt x="92" y="90"/>
                  <a:pt x="99" y="93"/>
                </a:cubicBezTo>
                <a:cubicBezTo>
                  <a:pt x="99" y="33"/>
                  <a:pt x="99" y="33"/>
                  <a:pt x="99" y="33"/>
                </a:cubicBezTo>
                <a:cubicBezTo>
                  <a:pt x="98" y="33"/>
                  <a:pt x="97" y="32"/>
                  <a:pt x="96" y="32"/>
                </a:cubicBezTo>
                <a:close/>
                <a:moveTo>
                  <a:pt x="31" y="28"/>
                </a:moveTo>
                <a:cubicBezTo>
                  <a:pt x="37" y="28"/>
                  <a:pt x="44" y="30"/>
                  <a:pt x="51" y="33"/>
                </a:cubicBezTo>
                <a:cubicBezTo>
                  <a:pt x="51" y="93"/>
                  <a:pt x="51" y="93"/>
                  <a:pt x="51" y="93"/>
                </a:cubicBezTo>
                <a:cubicBezTo>
                  <a:pt x="44" y="90"/>
                  <a:pt x="37" y="89"/>
                  <a:pt x="31" y="89"/>
                </a:cubicBezTo>
                <a:cubicBezTo>
                  <a:pt x="24" y="89"/>
                  <a:pt x="17" y="90"/>
                  <a:pt x="11" y="93"/>
                </a:cubicBezTo>
                <a:cubicBezTo>
                  <a:pt x="11" y="33"/>
                  <a:pt x="11" y="33"/>
                  <a:pt x="11" y="33"/>
                </a:cubicBezTo>
                <a:cubicBezTo>
                  <a:pt x="17" y="30"/>
                  <a:pt x="24" y="28"/>
                  <a:pt x="31" y="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2" name="Freeform 170"/>
          <p:cNvSpPr>
            <a:spLocks noEditPoints="1"/>
          </p:cNvSpPr>
          <p:nvPr/>
        </p:nvSpPr>
        <p:spPr bwMode="auto">
          <a:xfrm>
            <a:off x="8729994" y="1549787"/>
            <a:ext cx="428625" cy="522288"/>
          </a:xfrm>
          <a:custGeom>
            <a:avLst/>
            <a:gdLst>
              <a:gd name="T0" fmla="*/ 17 w 101"/>
              <a:gd name="T1" fmla="*/ 16 h 123"/>
              <a:gd name="T2" fmla="*/ 66 w 101"/>
              <a:gd name="T3" fmla="*/ 10 h 123"/>
              <a:gd name="T4" fmla="*/ 73 w 101"/>
              <a:gd name="T5" fmla="*/ 16 h 123"/>
              <a:gd name="T6" fmla="*/ 73 w 101"/>
              <a:gd name="T7" fmla="*/ 18 h 123"/>
              <a:gd name="T8" fmla="*/ 28 w 101"/>
              <a:gd name="T9" fmla="*/ 24 h 123"/>
              <a:gd name="T10" fmla="*/ 23 w 101"/>
              <a:gd name="T11" fmla="*/ 31 h 123"/>
              <a:gd name="T12" fmla="*/ 23 w 101"/>
              <a:gd name="T13" fmla="*/ 99 h 123"/>
              <a:gd name="T14" fmla="*/ 17 w 101"/>
              <a:gd name="T15" fmla="*/ 99 h 123"/>
              <a:gd name="T16" fmla="*/ 17 w 101"/>
              <a:gd name="T17" fmla="*/ 16 h 123"/>
              <a:gd name="T18" fmla="*/ 54 w 101"/>
              <a:gd name="T19" fmla="*/ 49 h 123"/>
              <a:gd name="T20" fmla="*/ 54 w 101"/>
              <a:gd name="T21" fmla="*/ 66 h 123"/>
              <a:gd name="T22" fmla="*/ 92 w 101"/>
              <a:gd name="T23" fmla="*/ 61 h 123"/>
              <a:gd name="T24" fmla="*/ 92 w 101"/>
              <a:gd name="T25" fmla="*/ 44 h 123"/>
              <a:gd name="T26" fmla="*/ 54 w 101"/>
              <a:gd name="T27" fmla="*/ 49 h 123"/>
              <a:gd name="T28" fmla="*/ 45 w 101"/>
              <a:gd name="T29" fmla="*/ 38 h 123"/>
              <a:gd name="T30" fmla="*/ 45 w 101"/>
              <a:gd name="T31" fmla="*/ 121 h 123"/>
              <a:gd name="T32" fmla="*/ 93 w 101"/>
              <a:gd name="T33" fmla="*/ 115 h 123"/>
              <a:gd name="T34" fmla="*/ 101 w 101"/>
              <a:gd name="T35" fmla="*/ 107 h 123"/>
              <a:gd name="T36" fmla="*/ 101 w 101"/>
              <a:gd name="T37" fmla="*/ 38 h 123"/>
              <a:gd name="T38" fmla="*/ 93 w 101"/>
              <a:gd name="T39" fmla="*/ 32 h 123"/>
              <a:gd name="T40" fmla="*/ 45 w 101"/>
              <a:gd name="T41" fmla="*/ 38 h 123"/>
              <a:gd name="T42" fmla="*/ 30 w 101"/>
              <a:gd name="T43" fmla="*/ 29 h 123"/>
              <a:gd name="T44" fmla="*/ 27 w 101"/>
              <a:gd name="T45" fmla="*/ 31 h 123"/>
              <a:gd name="T46" fmla="*/ 27 w 101"/>
              <a:gd name="T47" fmla="*/ 111 h 123"/>
              <a:gd name="T48" fmla="*/ 30 w 101"/>
              <a:gd name="T49" fmla="*/ 116 h 123"/>
              <a:gd name="T50" fmla="*/ 38 w 101"/>
              <a:gd name="T51" fmla="*/ 122 h 123"/>
              <a:gd name="T52" fmla="*/ 41 w 101"/>
              <a:gd name="T53" fmla="*/ 119 h 123"/>
              <a:gd name="T54" fmla="*/ 41 w 101"/>
              <a:gd name="T55" fmla="*/ 39 h 123"/>
              <a:gd name="T56" fmla="*/ 38 w 101"/>
              <a:gd name="T57" fmla="*/ 34 h 123"/>
              <a:gd name="T58" fmla="*/ 30 w 101"/>
              <a:gd name="T59" fmla="*/ 29 h 123"/>
              <a:gd name="T60" fmla="*/ 36 w 101"/>
              <a:gd name="T61" fmla="*/ 27 h 123"/>
              <a:gd name="T62" fmla="*/ 41 w 101"/>
              <a:gd name="T63" fmla="*/ 31 h 123"/>
              <a:gd name="T64" fmla="*/ 42 w 101"/>
              <a:gd name="T65" fmla="*/ 31 h 123"/>
              <a:gd name="T66" fmla="*/ 88 w 101"/>
              <a:gd name="T67" fmla="*/ 25 h 123"/>
              <a:gd name="T68" fmla="*/ 81 w 101"/>
              <a:gd name="T69" fmla="*/ 22 h 123"/>
              <a:gd name="T70" fmla="*/ 36 w 101"/>
              <a:gd name="T71" fmla="*/ 27 h 123"/>
              <a:gd name="T72" fmla="*/ 2 w 101"/>
              <a:gd name="T73" fmla="*/ 7 h 123"/>
              <a:gd name="T74" fmla="*/ 11 w 101"/>
              <a:gd name="T75" fmla="*/ 13 h 123"/>
              <a:gd name="T76" fmla="*/ 13 w 101"/>
              <a:gd name="T77" fmla="*/ 18 h 123"/>
              <a:gd name="T78" fmla="*/ 13 w 101"/>
              <a:gd name="T79" fmla="*/ 98 h 123"/>
              <a:gd name="T80" fmla="*/ 11 w 101"/>
              <a:gd name="T81" fmla="*/ 100 h 123"/>
              <a:gd name="T82" fmla="*/ 2 w 101"/>
              <a:gd name="T83" fmla="*/ 95 h 123"/>
              <a:gd name="T84" fmla="*/ 0 w 101"/>
              <a:gd name="T85" fmla="*/ 89 h 123"/>
              <a:gd name="T86" fmla="*/ 0 w 101"/>
              <a:gd name="T87" fmla="*/ 9 h 123"/>
              <a:gd name="T88" fmla="*/ 2 w 101"/>
              <a:gd name="T89" fmla="*/ 7 h 123"/>
              <a:gd name="T90" fmla="*/ 8 w 101"/>
              <a:gd name="T91" fmla="*/ 6 h 123"/>
              <a:gd name="T92" fmla="*/ 13 w 101"/>
              <a:gd name="T93" fmla="*/ 9 h 123"/>
              <a:gd name="T94" fmla="*/ 14 w 101"/>
              <a:gd name="T95" fmla="*/ 10 h 123"/>
              <a:gd name="T96" fmla="*/ 60 w 101"/>
              <a:gd name="T97" fmla="*/ 4 h 123"/>
              <a:gd name="T98" fmla="*/ 53 w 101"/>
              <a:gd name="T99" fmla="*/ 0 h 123"/>
              <a:gd name="T100" fmla="*/ 8 w 101"/>
              <a:gd name="T101" fmla="*/ 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0" h="123">
                <a:moveTo>
                  <a:pt x="17" y="16"/>
                </a:moveTo>
                <a:cubicBezTo>
                  <a:pt x="66" y="10"/>
                  <a:pt x="66" y="10"/>
                  <a:pt x="66" y="10"/>
                </a:cubicBezTo>
                <a:cubicBezTo>
                  <a:pt x="70" y="10"/>
                  <a:pt x="73" y="12"/>
                  <a:pt x="73" y="16"/>
                </a:cubicBezTo>
                <a:cubicBezTo>
                  <a:pt x="73" y="18"/>
                  <a:pt x="73" y="18"/>
                  <a:pt x="73" y="18"/>
                </a:cubicBezTo>
                <a:cubicBezTo>
                  <a:pt x="28" y="24"/>
                  <a:pt x="28" y="24"/>
                  <a:pt x="28" y="24"/>
                </a:cubicBezTo>
                <a:cubicBezTo>
                  <a:pt x="24" y="25"/>
                  <a:pt x="23" y="27"/>
                  <a:pt x="23" y="31"/>
                </a:cubicBezTo>
                <a:cubicBezTo>
                  <a:pt x="23" y="99"/>
                  <a:pt x="23" y="99"/>
                  <a:pt x="23" y="99"/>
                </a:cubicBezTo>
                <a:cubicBezTo>
                  <a:pt x="17" y="99"/>
                  <a:pt x="17" y="99"/>
                  <a:pt x="17" y="99"/>
                </a:cubicBezTo>
                <a:cubicBezTo>
                  <a:pt x="17" y="16"/>
                  <a:pt x="17" y="16"/>
                  <a:pt x="17" y="16"/>
                </a:cubicBezTo>
                <a:close/>
                <a:moveTo>
                  <a:pt x="54" y="49"/>
                </a:moveTo>
                <a:cubicBezTo>
                  <a:pt x="54" y="66"/>
                  <a:pt x="54" y="66"/>
                  <a:pt x="54" y="66"/>
                </a:cubicBezTo>
                <a:cubicBezTo>
                  <a:pt x="92" y="61"/>
                  <a:pt x="92" y="61"/>
                  <a:pt x="92" y="61"/>
                </a:cubicBezTo>
                <a:cubicBezTo>
                  <a:pt x="92" y="44"/>
                  <a:pt x="92" y="44"/>
                  <a:pt x="92" y="44"/>
                </a:cubicBezTo>
                <a:cubicBezTo>
                  <a:pt x="54" y="49"/>
                  <a:pt x="54" y="49"/>
                  <a:pt x="54" y="49"/>
                </a:cubicBezTo>
                <a:close/>
                <a:moveTo>
                  <a:pt x="45" y="38"/>
                </a:moveTo>
                <a:cubicBezTo>
                  <a:pt x="45" y="121"/>
                  <a:pt x="45" y="121"/>
                  <a:pt x="45" y="121"/>
                </a:cubicBezTo>
                <a:cubicBezTo>
                  <a:pt x="93" y="115"/>
                  <a:pt x="93" y="115"/>
                  <a:pt x="93" y="115"/>
                </a:cubicBezTo>
                <a:cubicBezTo>
                  <a:pt x="97" y="114"/>
                  <a:pt x="101" y="111"/>
                  <a:pt x="101" y="107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01" y="34"/>
                  <a:pt x="97" y="31"/>
                  <a:pt x="93" y="32"/>
                </a:cubicBezTo>
                <a:cubicBezTo>
                  <a:pt x="45" y="38"/>
                  <a:pt x="45" y="38"/>
                  <a:pt x="45" y="38"/>
                </a:cubicBezTo>
                <a:close/>
                <a:moveTo>
                  <a:pt x="30" y="29"/>
                </a:moveTo>
                <a:cubicBezTo>
                  <a:pt x="28" y="28"/>
                  <a:pt x="27" y="29"/>
                  <a:pt x="27" y="31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7" y="113"/>
                  <a:pt x="28" y="115"/>
                  <a:pt x="30" y="116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3"/>
                  <a:pt x="41" y="122"/>
                  <a:pt x="41" y="11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7"/>
                  <a:pt x="40" y="35"/>
                  <a:pt x="38" y="34"/>
                </a:cubicBezTo>
                <a:cubicBezTo>
                  <a:pt x="30" y="29"/>
                  <a:pt x="30" y="29"/>
                  <a:pt x="30" y="29"/>
                </a:cubicBezTo>
                <a:close/>
                <a:moveTo>
                  <a:pt x="36" y="27"/>
                </a:move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2" y="31"/>
                  <a:pt x="42" y="31"/>
                </a:cubicBezTo>
                <a:cubicBezTo>
                  <a:pt x="88" y="25"/>
                  <a:pt x="88" y="25"/>
                  <a:pt x="88" y="25"/>
                </a:cubicBezTo>
                <a:cubicBezTo>
                  <a:pt x="87" y="23"/>
                  <a:pt x="84" y="21"/>
                  <a:pt x="81" y="22"/>
                </a:cubicBezTo>
                <a:cubicBezTo>
                  <a:pt x="36" y="27"/>
                  <a:pt x="36" y="27"/>
                  <a:pt x="36" y="27"/>
                </a:cubicBezTo>
                <a:close/>
                <a:moveTo>
                  <a:pt x="2" y="7"/>
                </a:moveTo>
                <a:cubicBezTo>
                  <a:pt x="11" y="13"/>
                  <a:pt x="11" y="13"/>
                  <a:pt x="11" y="13"/>
                </a:cubicBezTo>
                <a:cubicBezTo>
                  <a:pt x="12" y="14"/>
                  <a:pt x="13" y="16"/>
                  <a:pt x="13" y="18"/>
                </a:cubicBezTo>
                <a:cubicBezTo>
                  <a:pt x="13" y="98"/>
                  <a:pt x="13" y="98"/>
                  <a:pt x="13" y="98"/>
                </a:cubicBezTo>
                <a:cubicBezTo>
                  <a:pt x="13" y="100"/>
                  <a:pt x="12" y="101"/>
                  <a:pt x="11" y="100"/>
                </a:cubicBezTo>
                <a:cubicBezTo>
                  <a:pt x="2" y="95"/>
                  <a:pt x="2" y="95"/>
                  <a:pt x="2" y="95"/>
                </a:cubicBezTo>
                <a:cubicBezTo>
                  <a:pt x="1" y="94"/>
                  <a:pt x="0" y="92"/>
                  <a:pt x="0" y="89"/>
                </a:cubicBezTo>
                <a:cubicBezTo>
                  <a:pt x="0" y="9"/>
                  <a:pt x="0" y="9"/>
                  <a:pt x="0" y="9"/>
                </a:cubicBezTo>
                <a:cubicBezTo>
                  <a:pt x="0" y="7"/>
                  <a:pt x="1" y="6"/>
                  <a:pt x="2" y="7"/>
                </a:cubicBezTo>
                <a:close/>
                <a:moveTo>
                  <a:pt x="8" y="6"/>
                </a:moveTo>
                <a:cubicBezTo>
                  <a:pt x="13" y="9"/>
                  <a:pt x="13" y="9"/>
                  <a:pt x="13" y="9"/>
                </a:cubicBezTo>
                <a:cubicBezTo>
                  <a:pt x="14" y="9"/>
                  <a:pt x="14" y="9"/>
                  <a:pt x="14" y="10"/>
                </a:cubicBezTo>
                <a:cubicBezTo>
                  <a:pt x="60" y="4"/>
                  <a:pt x="60" y="4"/>
                  <a:pt x="60" y="4"/>
                </a:cubicBezTo>
                <a:cubicBezTo>
                  <a:pt x="59" y="1"/>
                  <a:pt x="56" y="0"/>
                  <a:pt x="53" y="0"/>
                </a:cubicBezTo>
                <a:lnTo>
                  <a:pt x="8" y="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3" name="Freeform 171"/>
          <p:cNvSpPr>
            <a:spLocks noEditPoints="1"/>
          </p:cNvSpPr>
          <p:nvPr/>
        </p:nvSpPr>
        <p:spPr bwMode="auto">
          <a:xfrm>
            <a:off x="8739519" y="2370457"/>
            <a:ext cx="487362" cy="498475"/>
          </a:xfrm>
          <a:custGeom>
            <a:avLst/>
            <a:gdLst>
              <a:gd name="T0" fmla="*/ 33 w 115"/>
              <a:gd name="T1" fmla="*/ 43 h 117"/>
              <a:gd name="T2" fmla="*/ 32 w 115"/>
              <a:gd name="T3" fmla="*/ 43 h 117"/>
              <a:gd name="T4" fmla="*/ 31 w 115"/>
              <a:gd name="T5" fmla="*/ 43 h 117"/>
              <a:gd name="T6" fmla="*/ 31 w 115"/>
              <a:gd name="T7" fmla="*/ 44 h 117"/>
              <a:gd name="T8" fmla="*/ 30 w 115"/>
              <a:gd name="T9" fmla="*/ 44 h 117"/>
              <a:gd name="T10" fmla="*/ 30 w 115"/>
              <a:gd name="T11" fmla="*/ 44 h 117"/>
              <a:gd name="T12" fmla="*/ 30 w 115"/>
              <a:gd name="T13" fmla="*/ 44 h 117"/>
              <a:gd name="T14" fmla="*/ 29 w 115"/>
              <a:gd name="T15" fmla="*/ 45 h 117"/>
              <a:gd name="T16" fmla="*/ 29 w 115"/>
              <a:gd name="T17" fmla="*/ 45 h 117"/>
              <a:gd name="T18" fmla="*/ 29 w 115"/>
              <a:gd name="T19" fmla="*/ 45 h 117"/>
              <a:gd name="T20" fmla="*/ 28 w 115"/>
              <a:gd name="T21" fmla="*/ 45 h 117"/>
              <a:gd name="T22" fmla="*/ 28 w 115"/>
              <a:gd name="T23" fmla="*/ 45 h 117"/>
              <a:gd name="T24" fmla="*/ 28 w 115"/>
              <a:gd name="T25" fmla="*/ 46 h 117"/>
              <a:gd name="T26" fmla="*/ 27 w 115"/>
              <a:gd name="T27" fmla="*/ 46 h 117"/>
              <a:gd name="T28" fmla="*/ 27 w 115"/>
              <a:gd name="T29" fmla="*/ 46 h 117"/>
              <a:gd name="T30" fmla="*/ 27 w 115"/>
              <a:gd name="T31" fmla="*/ 46 h 117"/>
              <a:gd name="T32" fmla="*/ 27 w 115"/>
              <a:gd name="T33" fmla="*/ 47 h 117"/>
              <a:gd name="T34" fmla="*/ 21 w 115"/>
              <a:gd name="T35" fmla="*/ 57 h 117"/>
              <a:gd name="T36" fmla="*/ 61 w 115"/>
              <a:gd name="T37" fmla="*/ 77 h 117"/>
              <a:gd name="T38" fmla="*/ 33 w 115"/>
              <a:gd name="T39" fmla="*/ 43 h 117"/>
              <a:gd name="T40" fmla="*/ 96 w 115"/>
              <a:gd name="T41" fmla="*/ 0 h 117"/>
              <a:gd name="T42" fmla="*/ 84 w 115"/>
              <a:gd name="T43" fmla="*/ 92 h 117"/>
              <a:gd name="T44" fmla="*/ 108 w 115"/>
              <a:gd name="T45" fmla="*/ 75 h 117"/>
              <a:gd name="T46" fmla="*/ 23 w 115"/>
              <a:gd name="T47" fmla="*/ 21 h 117"/>
              <a:gd name="T48" fmla="*/ 19 w 115"/>
              <a:gd name="T49" fmla="*/ 27 h 117"/>
              <a:gd name="T50" fmla="*/ 0 w 115"/>
              <a:gd name="T51" fmla="*/ 30 h 117"/>
              <a:gd name="T52" fmla="*/ 81 w 115"/>
              <a:gd name="T53" fmla="*/ 117 h 117"/>
              <a:gd name="T54" fmla="*/ 0 w 115"/>
              <a:gd name="T55" fmla="*/ 30 h 117"/>
              <a:gd name="T56" fmla="*/ 76 w 115"/>
              <a:gd name="T57" fmla="*/ 35 h 117"/>
              <a:gd name="T58" fmla="*/ 5 w 115"/>
              <a:gd name="T59" fmla="*/ 106 h 117"/>
              <a:gd name="T60" fmla="*/ 26 w 115"/>
              <a:gd name="T61" fmla="*/ 58 h 117"/>
              <a:gd name="T62" fmla="*/ 41 w 115"/>
              <a:gd name="T63" fmla="*/ 50 h 117"/>
              <a:gd name="T64" fmla="*/ 43 w 115"/>
              <a:gd name="T65" fmla="*/ 59 h 117"/>
              <a:gd name="T66" fmla="*/ 45 w 115"/>
              <a:gd name="T67" fmla="*/ 59 h 117"/>
              <a:gd name="T68" fmla="*/ 54 w 115"/>
              <a:gd name="T69" fmla="*/ 60 h 117"/>
              <a:gd name="T70" fmla="*/ 25 w 115"/>
              <a:gd name="T71" fmla="*/ 60 h 117"/>
              <a:gd name="T72" fmla="*/ 26 w 115"/>
              <a:gd name="T73" fmla="*/ 58 h 117"/>
              <a:gd name="T74" fmla="*/ 47 w 115"/>
              <a:gd name="T75" fmla="*/ 63 h 117"/>
              <a:gd name="T76" fmla="*/ 43 w 115"/>
              <a:gd name="T77" fmla="*/ 63 h 117"/>
              <a:gd name="T78" fmla="*/ 34 w 115"/>
              <a:gd name="T79" fmla="*/ 61 h 117"/>
              <a:gd name="T80" fmla="*/ 34 w 115"/>
              <a:gd name="T81" fmla="*/ 65 h 117"/>
              <a:gd name="T82" fmla="*/ 34 w 115"/>
              <a:gd name="T83" fmla="*/ 61 h 117"/>
              <a:gd name="T84" fmla="*/ 38 w 115"/>
              <a:gd name="T85" fmla="*/ 101 h 117"/>
              <a:gd name="T86" fmla="*/ 63 w 115"/>
              <a:gd name="T87" fmla="*/ 101 h 117"/>
              <a:gd name="T88" fmla="*/ 41 w 115"/>
              <a:gd name="T89" fmla="*/ 86 h 117"/>
              <a:gd name="T90" fmla="*/ 18 w 115"/>
              <a:gd name="T91" fmla="*/ 101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5" h="117">
                <a:moveTo>
                  <a:pt x="33" y="43"/>
                </a:moveTo>
                <a:cubicBezTo>
                  <a:pt x="33" y="43"/>
                  <a:pt x="33" y="43"/>
                  <a:pt x="33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4"/>
                  <a:pt x="31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44"/>
                  <a:pt x="29" y="44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8" y="45"/>
                  <a:pt x="28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7"/>
                  <a:pt x="27" y="47"/>
                  <a:pt x="27" y="47"/>
                </a:cubicBezTo>
                <a:cubicBezTo>
                  <a:pt x="27" y="47"/>
                  <a:pt x="27" y="47"/>
                  <a:pt x="27" y="47"/>
                </a:cubicBezTo>
                <a:cubicBezTo>
                  <a:pt x="24" y="49"/>
                  <a:pt x="22" y="53"/>
                  <a:pt x="21" y="57"/>
                </a:cubicBezTo>
                <a:cubicBezTo>
                  <a:pt x="21" y="57"/>
                  <a:pt x="21" y="57"/>
                  <a:pt x="21" y="57"/>
                </a:cubicBezTo>
                <a:cubicBezTo>
                  <a:pt x="20" y="63"/>
                  <a:pt x="27" y="73"/>
                  <a:pt x="18" y="77"/>
                </a:cubicBezTo>
                <a:cubicBezTo>
                  <a:pt x="61" y="77"/>
                  <a:pt x="61" y="77"/>
                  <a:pt x="61" y="77"/>
                </a:cubicBezTo>
                <a:cubicBezTo>
                  <a:pt x="65" y="64"/>
                  <a:pt x="60" y="40"/>
                  <a:pt x="40" y="41"/>
                </a:cubicBezTo>
                <a:cubicBezTo>
                  <a:pt x="37" y="41"/>
                  <a:pt x="35" y="42"/>
                  <a:pt x="33" y="43"/>
                </a:cubicBezTo>
                <a:close/>
                <a:moveTo>
                  <a:pt x="17" y="17"/>
                </a:moveTo>
                <a:cubicBezTo>
                  <a:pt x="96" y="0"/>
                  <a:pt x="96" y="0"/>
                  <a:pt x="96" y="0"/>
                </a:cubicBezTo>
                <a:cubicBezTo>
                  <a:pt x="115" y="85"/>
                  <a:pt x="115" y="85"/>
                  <a:pt x="115" y="85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80"/>
                  <a:pt x="84" y="80"/>
                  <a:pt x="84" y="80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93" y="6"/>
                  <a:pt x="93" y="6"/>
                  <a:pt x="93" y="6"/>
                </a:cubicBezTo>
                <a:cubicBezTo>
                  <a:pt x="23" y="21"/>
                  <a:pt x="23" y="21"/>
                  <a:pt x="23" y="21"/>
                </a:cubicBezTo>
                <a:cubicBezTo>
                  <a:pt x="24" y="27"/>
                  <a:pt x="24" y="27"/>
                  <a:pt x="24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7" y="17"/>
                  <a:pt x="17" y="17"/>
                  <a:pt x="17" y="17"/>
                </a:cubicBezTo>
                <a:close/>
                <a:moveTo>
                  <a:pt x="0" y="30"/>
                </a:moveTo>
                <a:cubicBezTo>
                  <a:pt x="81" y="30"/>
                  <a:pt x="81" y="30"/>
                  <a:pt x="81" y="30"/>
                </a:cubicBezTo>
                <a:cubicBezTo>
                  <a:pt x="81" y="117"/>
                  <a:pt x="81" y="117"/>
                  <a:pt x="81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30"/>
                  <a:pt x="0" y="30"/>
                  <a:pt x="0" y="30"/>
                </a:cubicBezTo>
                <a:close/>
                <a:moveTo>
                  <a:pt x="5" y="35"/>
                </a:moveTo>
                <a:cubicBezTo>
                  <a:pt x="76" y="35"/>
                  <a:pt x="76" y="35"/>
                  <a:pt x="76" y="35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35"/>
                  <a:pt x="5" y="35"/>
                  <a:pt x="5" y="35"/>
                </a:cubicBezTo>
                <a:close/>
                <a:moveTo>
                  <a:pt x="26" y="58"/>
                </a:moveTo>
                <a:cubicBezTo>
                  <a:pt x="40" y="59"/>
                  <a:pt x="40" y="59"/>
                  <a:pt x="40" y="59"/>
                </a:cubicBezTo>
                <a:cubicBezTo>
                  <a:pt x="41" y="50"/>
                  <a:pt x="41" y="50"/>
                  <a:pt x="41" y="50"/>
                </a:cubicBezTo>
                <a:cubicBezTo>
                  <a:pt x="42" y="59"/>
                  <a:pt x="42" y="59"/>
                  <a:pt x="42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4" y="54"/>
                  <a:pt x="44" y="54"/>
                  <a:pt x="44" y="54"/>
                </a:cubicBezTo>
                <a:cubicBezTo>
                  <a:pt x="45" y="59"/>
                  <a:pt x="45" y="59"/>
                  <a:pt x="45" y="59"/>
                </a:cubicBezTo>
                <a:cubicBezTo>
                  <a:pt x="54" y="58"/>
                  <a:pt x="54" y="58"/>
                  <a:pt x="54" y="58"/>
                </a:cubicBezTo>
                <a:cubicBezTo>
                  <a:pt x="54" y="59"/>
                  <a:pt x="54" y="60"/>
                  <a:pt x="54" y="60"/>
                </a:cubicBezTo>
                <a:cubicBezTo>
                  <a:pt x="54" y="68"/>
                  <a:pt x="48" y="75"/>
                  <a:pt x="40" y="75"/>
                </a:cubicBezTo>
                <a:cubicBezTo>
                  <a:pt x="32" y="75"/>
                  <a:pt x="25" y="68"/>
                  <a:pt x="25" y="60"/>
                </a:cubicBezTo>
                <a:cubicBezTo>
                  <a:pt x="25" y="59"/>
                  <a:pt x="25" y="58"/>
                  <a:pt x="26" y="57"/>
                </a:cubicBezTo>
                <a:cubicBezTo>
                  <a:pt x="26" y="58"/>
                  <a:pt x="26" y="58"/>
                  <a:pt x="26" y="58"/>
                </a:cubicBezTo>
                <a:close/>
                <a:moveTo>
                  <a:pt x="45" y="61"/>
                </a:moveTo>
                <a:cubicBezTo>
                  <a:pt x="46" y="61"/>
                  <a:pt x="47" y="62"/>
                  <a:pt x="47" y="63"/>
                </a:cubicBezTo>
                <a:cubicBezTo>
                  <a:pt x="47" y="65"/>
                  <a:pt x="46" y="65"/>
                  <a:pt x="45" y="65"/>
                </a:cubicBezTo>
                <a:cubicBezTo>
                  <a:pt x="44" y="65"/>
                  <a:pt x="43" y="65"/>
                  <a:pt x="43" y="63"/>
                </a:cubicBezTo>
                <a:cubicBezTo>
                  <a:pt x="43" y="62"/>
                  <a:pt x="44" y="61"/>
                  <a:pt x="45" y="61"/>
                </a:cubicBezTo>
                <a:close/>
                <a:moveTo>
                  <a:pt x="34" y="61"/>
                </a:moveTo>
                <a:cubicBezTo>
                  <a:pt x="35" y="61"/>
                  <a:pt x="36" y="62"/>
                  <a:pt x="36" y="63"/>
                </a:cubicBezTo>
                <a:cubicBezTo>
                  <a:pt x="36" y="65"/>
                  <a:pt x="35" y="65"/>
                  <a:pt x="34" y="65"/>
                </a:cubicBezTo>
                <a:cubicBezTo>
                  <a:pt x="33" y="65"/>
                  <a:pt x="32" y="65"/>
                  <a:pt x="32" y="63"/>
                </a:cubicBezTo>
                <a:cubicBezTo>
                  <a:pt x="32" y="62"/>
                  <a:pt x="33" y="61"/>
                  <a:pt x="34" y="61"/>
                </a:cubicBezTo>
                <a:close/>
                <a:moveTo>
                  <a:pt x="18" y="101"/>
                </a:moveTo>
                <a:cubicBezTo>
                  <a:pt x="38" y="101"/>
                  <a:pt x="38" y="101"/>
                  <a:pt x="38" y="101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63" y="101"/>
                  <a:pt x="63" y="101"/>
                  <a:pt x="63" y="101"/>
                </a:cubicBezTo>
                <a:cubicBezTo>
                  <a:pt x="62" y="90"/>
                  <a:pt x="56" y="81"/>
                  <a:pt x="46" y="78"/>
                </a:cubicBezTo>
                <a:cubicBezTo>
                  <a:pt x="41" y="86"/>
                  <a:pt x="41" y="86"/>
                  <a:pt x="41" y="86"/>
                </a:cubicBezTo>
                <a:cubicBezTo>
                  <a:pt x="35" y="78"/>
                  <a:pt x="35" y="78"/>
                  <a:pt x="35" y="78"/>
                </a:cubicBezTo>
                <a:cubicBezTo>
                  <a:pt x="26" y="81"/>
                  <a:pt x="19" y="90"/>
                  <a:pt x="18" y="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4" name="Freeform 172"/>
          <p:cNvSpPr>
            <a:spLocks noEditPoints="1"/>
          </p:cNvSpPr>
          <p:nvPr/>
        </p:nvSpPr>
        <p:spPr bwMode="auto">
          <a:xfrm>
            <a:off x="9515806" y="2352200"/>
            <a:ext cx="538162" cy="534988"/>
          </a:xfrm>
          <a:custGeom>
            <a:avLst/>
            <a:gdLst>
              <a:gd name="T0" fmla="*/ 126 w 127"/>
              <a:gd name="T1" fmla="*/ 35 h 126"/>
              <a:gd name="T2" fmla="*/ 112 w 127"/>
              <a:gd name="T3" fmla="*/ 113 h 126"/>
              <a:gd name="T4" fmla="*/ 105 w 127"/>
              <a:gd name="T5" fmla="*/ 119 h 126"/>
              <a:gd name="T6" fmla="*/ 70 w 127"/>
              <a:gd name="T7" fmla="*/ 97 h 126"/>
              <a:gd name="T8" fmla="*/ 88 w 127"/>
              <a:gd name="T9" fmla="*/ 15 h 126"/>
              <a:gd name="T10" fmla="*/ 118 w 127"/>
              <a:gd name="T11" fmla="*/ 15 h 126"/>
              <a:gd name="T12" fmla="*/ 41 w 127"/>
              <a:gd name="T13" fmla="*/ 115 h 126"/>
              <a:gd name="T14" fmla="*/ 58 w 127"/>
              <a:gd name="T15" fmla="*/ 119 h 126"/>
              <a:gd name="T16" fmla="*/ 48 w 127"/>
              <a:gd name="T17" fmla="*/ 2 h 126"/>
              <a:gd name="T18" fmla="*/ 65 w 127"/>
              <a:gd name="T19" fmla="*/ 35 h 126"/>
              <a:gd name="T20" fmla="*/ 65 w 127"/>
              <a:gd name="T21" fmla="*/ 113 h 126"/>
              <a:gd name="T22" fmla="*/ 50 w 127"/>
              <a:gd name="T23" fmla="*/ 126 h 126"/>
              <a:gd name="T24" fmla="*/ 35 w 127"/>
              <a:gd name="T25" fmla="*/ 113 h 126"/>
              <a:gd name="T26" fmla="*/ 33 w 127"/>
              <a:gd name="T27" fmla="*/ 107 h 126"/>
              <a:gd name="T28" fmla="*/ 36 w 127"/>
              <a:gd name="T29" fmla="*/ 35 h 126"/>
              <a:gd name="T30" fmla="*/ 36 w 127"/>
              <a:gd name="T31" fmla="*/ 35 h 126"/>
              <a:gd name="T32" fmla="*/ 36 w 127"/>
              <a:gd name="T33" fmla="*/ 35 h 126"/>
              <a:gd name="T34" fmla="*/ 36 w 127"/>
              <a:gd name="T35" fmla="*/ 35 h 126"/>
              <a:gd name="T36" fmla="*/ 36 w 127"/>
              <a:gd name="T37" fmla="*/ 35 h 126"/>
              <a:gd name="T38" fmla="*/ 36 w 127"/>
              <a:gd name="T39" fmla="*/ 35 h 126"/>
              <a:gd name="T40" fmla="*/ 36 w 127"/>
              <a:gd name="T41" fmla="*/ 35 h 126"/>
              <a:gd name="T42" fmla="*/ 36 w 127"/>
              <a:gd name="T43" fmla="*/ 35 h 126"/>
              <a:gd name="T44" fmla="*/ 36 w 127"/>
              <a:gd name="T45" fmla="*/ 35 h 126"/>
              <a:gd name="T46" fmla="*/ 36 w 127"/>
              <a:gd name="T47" fmla="*/ 35 h 126"/>
              <a:gd name="T48" fmla="*/ 36 w 127"/>
              <a:gd name="T49" fmla="*/ 35 h 126"/>
              <a:gd name="T50" fmla="*/ 36 w 127"/>
              <a:gd name="T51" fmla="*/ 35 h 126"/>
              <a:gd name="T52" fmla="*/ 36 w 127"/>
              <a:gd name="T53" fmla="*/ 35 h 126"/>
              <a:gd name="T54" fmla="*/ 36 w 127"/>
              <a:gd name="T55" fmla="*/ 35 h 126"/>
              <a:gd name="T56" fmla="*/ 36 w 127"/>
              <a:gd name="T57" fmla="*/ 35 h 126"/>
              <a:gd name="T58" fmla="*/ 36 w 127"/>
              <a:gd name="T59" fmla="*/ 35 h 126"/>
              <a:gd name="T60" fmla="*/ 36 w 127"/>
              <a:gd name="T61" fmla="*/ 35 h 126"/>
              <a:gd name="T62" fmla="*/ 36 w 127"/>
              <a:gd name="T63" fmla="*/ 35 h 126"/>
              <a:gd name="T64" fmla="*/ 36 w 127"/>
              <a:gd name="T65" fmla="*/ 35 h 126"/>
              <a:gd name="T66" fmla="*/ 36 w 127"/>
              <a:gd name="T67" fmla="*/ 34 h 126"/>
              <a:gd name="T68" fmla="*/ 36 w 127"/>
              <a:gd name="T69" fmla="*/ 34 h 126"/>
              <a:gd name="T70" fmla="*/ 62 w 127"/>
              <a:gd name="T71" fmla="*/ 92 h 126"/>
              <a:gd name="T72" fmla="*/ 53 w 127"/>
              <a:gd name="T73" fmla="*/ 37 h 126"/>
              <a:gd name="T74" fmla="*/ 55 w 127"/>
              <a:gd name="T75" fmla="*/ 21 h 126"/>
              <a:gd name="T76" fmla="*/ 55 w 127"/>
              <a:gd name="T77" fmla="*/ 21 h 126"/>
              <a:gd name="T78" fmla="*/ 42 w 127"/>
              <a:gd name="T79" fmla="*/ 109 h 126"/>
              <a:gd name="T80" fmla="*/ 45 w 127"/>
              <a:gd name="T81" fmla="*/ 109 h 126"/>
              <a:gd name="T82" fmla="*/ 52 w 127"/>
              <a:gd name="T83" fmla="*/ 99 h 126"/>
              <a:gd name="T84" fmla="*/ 62 w 127"/>
              <a:gd name="T85" fmla="*/ 99 h 126"/>
              <a:gd name="T86" fmla="*/ 62 w 127"/>
              <a:gd name="T87" fmla="*/ 99 h 126"/>
              <a:gd name="T88" fmla="*/ 37 w 127"/>
              <a:gd name="T89" fmla="*/ 100 h 126"/>
              <a:gd name="T90" fmla="*/ 38 w 127"/>
              <a:gd name="T91" fmla="*/ 110 h 126"/>
              <a:gd name="T92" fmla="*/ 64 w 127"/>
              <a:gd name="T93" fmla="*/ 107 h 126"/>
              <a:gd name="T94" fmla="*/ 14 w 127"/>
              <a:gd name="T95" fmla="*/ 0 h 126"/>
              <a:gd name="T96" fmla="*/ 16 w 127"/>
              <a:gd name="T97" fmla="*/ 21 h 126"/>
              <a:gd name="T98" fmla="*/ 19 w 127"/>
              <a:gd name="T99" fmla="*/ 0 h 126"/>
              <a:gd name="T100" fmla="*/ 16 w 127"/>
              <a:gd name="T101" fmla="*/ 34 h 126"/>
              <a:gd name="T102" fmla="*/ 4 w 127"/>
              <a:gd name="T103" fmla="*/ 62 h 126"/>
              <a:gd name="T104" fmla="*/ 4 w 127"/>
              <a:gd name="T105" fmla="*/ 62 h 126"/>
              <a:gd name="T106" fmla="*/ 16 w 127"/>
              <a:gd name="T107" fmla="*/ 60 h 126"/>
              <a:gd name="T108" fmla="*/ 22 w 127"/>
              <a:gd name="T109" fmla="*/ 123 h 126"/>
              <a:gd name="T110" fmla="*/ 75 w 127"/>
              <a:gd name="T111" fmla="*/ 97 h 126"/>
              <a:gd name="T112" fmla="*/ 100 w 127"/>
              <a:gd name="T113" fmla="*/ 96 h 126"/>
              <a:gd name="T114" fmla="*/ 75 w 127"/>
              <a:gd name="T115" fmla="*/ 95 h 126"/>
              <a:gd name="T116" fmla="*/ 114 w 127"/>
              <a:gd name="T117" fmla="*/ 19 h 126"/>
              <a:gd name="T118" fmla="*/ 113 w 127"/>
              <a:gd name="T119" fmla="*/ 18 h 126"/>
              <a:gd name="T120" fmla="*/ 80 w 127"/>
              <a:gd name="T121" fmla="*/ 68 h 126"/>
              <a:gd name="T122" fmla="*/ 121 w 127"/>
              <a:gd name="T123" fmla="*/ 3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7" h="125">
                <a:moveTo>
                  <a:pt x="118" y="16"/>
                </a:moveTo>
                <a:cubicBezTo>
                  <a:pt x="118" y="16"/>
                  <a:pt x="118" y="16"/>
                  <a:pt x="118" y="16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21" y="23"/>
                  <a:pt x="124" y="29"/>
                  <a:pt x="126" y="35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7" y="37"/>
                  <a:pt x="127" y="39"/>
                  <a:pt x="127" y="42"/>
                </a:cubicBezTo>
                <a:cubicBezTo>
                  <a:pt x="122" y="65"/>
                  <a:pt x="117" y="89"/>
                  <a:pt x="112" y="113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11" y="116"/>
                  <a:pt x="109" y="118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98" y="119"/>
                  <a:pt x="91" y="119"/>
                  <a:pt x="84" y="119"/>
                </a:cubicBezTo>
                <a:cubicBezTo>
                  <a:pt x="82" y="119"/>
                  <a:pt x="80" y="118"/>
                  <a:pt x="79" y="116"/>
                </a:cubicBezTo>
                <a:cubicBezTo>
                  <a:pt x="76" y="110"/>
                  <a:pt x="73" y="103"/>
                  <a:pt x="70" y="97"/>
                </a:cubicBezTo>
                <a:cubicBezTo>
                  <a:pt x="70" y="96"/>
                  <a:pt x="70" y="95"/>
                  <a:pt x="70" y="94"/>
                </a:cubicBezTo>
                <a:cubicBezTo>
                  <a:pt x="70" y="94"/>
                  <a:pt x="70" y="93"/>
                  <a:pt x="70" y="93"/>
                </a:cubicBezTo>
                <a:cubicBezTo>
                  <a:pt x="85" y="20"/>
                  <a:pt x="85" y="20"/>
                  <a:pt x="85" y="20"/>
                </a:cubicBezTo>
                <a:cubicBezTo>
                  <a:pt x="85" y="18"/>
                  <a:pt x="86" y="17"/>
                  <a:pt x="88" y="15"/>
                </a:cubicBezTo>
                <a:cubicBezTo>
                  <a:pt x="89" y="14"/>
                  <a:pt x="91" y="13"/>
                  <a:pt x="93" y="13"/>
                </a:cubicBezTo>
                <a:cubicBezTo>
                  <a:pt x="113" y="13"/>
                  <a:pt x="113" y="13"/>
                  <a:pt x="113" y="13"/>
                </a:cubicBezTo>
                <a:cubicBezTo>
                  <a:pt x="113" y="13"/>
                  <a:pt x="114" y="13"/>
                  <a:pt x="114" y="13"/>
                </a:cubicBezTo>
                <a:cubicBezTo>
                  <a:pt x="115" y="13"/>
                  <a:pt x="117" y="14"/>
                  <a:pt x="118" y="15"/>
                </a:cubicBezTo>
                <a:cubicBezTo>
                  <a:pt x="118" y="15"/>
                  <a:pt x="118" y="15"/>
                  <a:pt x="118" y="16"/>
                </a:cubicBezTo>
                <a:close/>
                <a:moveTo>
                  <a:pt x="60" y="115"/>
                </a:moveTo>
                <a:cubicBezTo>
                  <a:pt x="41" y="115"/>
                  <a:pt x="41" y="115"/>
                  <a:pt x="41" y="115"/>
                </a:cubicBezTo>
                <a:cubicBezTo>
                  <a:pt x="41" y="115"/>
                  <a:pt x="41" y="115"/>
                  <a:pt x="41" y="115"/>
                </a:cubicBezTo>
                <a:cubicBezTo>
                  <a:pt x="40" y="115"/>
                  <a:pt x="40" y="115"/>
                  <a:pt x="39" y="115"/>
                </a:cubicBezTo>
                <a:cubicBezTo>
                  <a:pt x="40" y="117"/>
                  <a:pt x="41" y="118"/>
                  <a:pt x="42" y="119"/>
                </a:cubicBezTo>
                <a:cubicBezTo>
                  <a:pt x="44" y="121"/>
                  <a:pt x="47" y="122"/>
                  <a:pt x="50" y="122"/>
                </a:cubicBezTo>
                <a:cubicBezTo>
                  <a:pt x="54" y="122"/>
                  <a:pt x="56" y="121"/>
                  <a:pt x="58" y="119"/>
                </a:cubicBezTo>
                <a:cubicBezTo>
                  <a:pt x="60" y="118"/>
                  <a:pt x="61" y="117"/>
                  <a:pt x="61" y="115"/>
                </a:cubicBezTo>
                <a:cubicBezTo>
                  <a:pt x="61" y="115"/>
                  <a:pt x="60" y="115"/>
                  <a:pt x="60" y="115"/>
                </a:cubicBezTo>
                <a:close/>
                <a:moveTo>
                  <a:pt x="36" y="34"/>
                </a:move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50" y="0"/>
                  <a:pt x="50" y="1"/>
                </a:cubicBezTo>
                <a:cubicBezTo>
                  <a:pt x="51" y="1"/>
                  <a:pt x="51" y="1"/>
                  <a:pt x="52" y="2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5"/>
                  <a:pt x="65" y="35"/>
                  <a:pt x="65" y="35"/>
                </a:cubicBezTo>
                <a:cubicBezTo>
                  <a:pt x="65" y="94"/>
                  <a:pt x="65" y="94"/>
                  <a:pt x="65" y="94"/>
                </a:cubicBezTo>
                <a:cubicBezTo>
                  <a:pt x="67" y="96"/>
                  <a:pt x="67" y="98"/>
                  <a:pt x="67" y="100"/>
                </a:cubicBezTo>
                <a:cubicBezTo>
                  <a:pt x="67" y="107"/>
                  <a:pt x="67" y="107"/>
                  <a:pt x="67" y="107"/>
                </a:cubicBezTo>
                <a:cubicBezTo>
                  <a:pt x="67" y="110"/>
                  <a:pt x="67" y="111"/>
                  <a:pt x="65" y="113"/>
                </a:cubicBezTo>
                <a:cubicBezTo>
                  <a:pt x="65" y="114"/>
                  <a:pt x="65" y="114"/>
                  <a:pt x="65" y="114"/>
                </a:cubicBezTo>
                <a:cubicBezTo>
                  <a:pt x="65" y="114"/>
                  <a:pt x="65" y="114"/>
                  <a:pt x="65" y="114"/>
                </a:cubicBezTo>
                <a:cubicBezTo>
                  <a:pt x="65" y="117"/>
                  <a:pt x="63" y="120"/>
                  <a:pt x="61" y="122"/>
                </a:cubicBezTo>
                <a:cubicBezTo>
                  <a:pt x="58" y="124"/>
                  <a:pt x="54" y="126"/>
                  <a:pt x="50" y="126"/>
                </a:cubicBezTo>
                <a:cubicBezTo>
                  <a:pt x="46" y="126"/>
                  <a:pt x="43" y="124"/>
                  <a:pt x="40" y="122"/>
                </a:cubicBezTo>
                <a:cubicBezTo>
                  <a:pt x="37" y="120"/>
                  <a:pt x="36" y="117"/>
                  <a:pt x="36" y="114"/>
                </a:cubicBezTo>
                <a:cubicBezTo>
                  <a:pt x="36" y="113"/>
                  <a:pt x="36" y="113"/>
                  <a:pt x="36" y="113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34" y="111"/>
                  <a:pt x="33" y="110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00"/>
                  <a:pt x="33" y="100"/>
                  <a:pt x="33" y="100"/>
                </a:cubicBezTo>
                <a:cubicBezTo>
                  <a:pt x="33" y="98"/>
                  <a:pt x="34" y="96"/>
                  <a:pt x="35" y="94"/>
                </a:cubicBezTo>
                <a:cubicBezTo>
                  <a:pt x="36" y="94"/>
                  <a:pt x="36" y="94"/>
                  <a:pt x="36" y="94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lose/>
                <a:moveTo>
                  <a:pt x="57" y="37"/>
                </a:moveTo>
                <a:cubicBezTo>
                  <a:pt x="57" y="92"/>
                  <a:pt x="57" y="92"/>
                  <a:pt x="57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60" y="92"/>
                  <a:pt x="61" y="92"/>
                  <a:pt x="62" y="92"/>
                </a:cubicBezTo>
                <a:cubicBezTo>
                  <a:pt x="62" y="37"/>
                  <a:pt x="62" y="37"/>
                  <a:pt x="62" y="37"/>
                </a:cubicBezTo>
                <a:cubicBezTo>
                  <a:pt x="57" y="37"/>
                  <a:pt x="57" y="37"/>
                  <a:pt x="57" y="37"/>
                </a:cubicBezTo>
                <a:close/>
                <a:moveTo>
                  <a:pt x="53" y="92"/>
                </a:moveTo>
                <a:cubicBezTo>
                  <a:pt x="53" y="37"/>
                  <a:pt x="53" y="37"/>
                  <a:pt x="53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92"/>
                  <a:pt x="45" y="92"/>
                  <a:pt x="45" y="92"/>
                </a:cubicBezTo>
                <a:cubicBezTo>
                  <a:pt x="53" y="92"/>
                  <a:pt x="53" y="92"/>
                  <a:pt x="53" y="92"/>
                </a:cubicBezTo>
                <a:close/>
                <a:moveTo>
                  <a:pt x="55" y="21"/>
                </a:moveTo>
                <a:cubicBezTo>
                  <a:pt x="45" y="21"/>
                  <a:pt x="45" y="21"/>
                  <a:pt x="45" y="21"/>
                </a:cubicBezTo>
                <a:cubicBezTo>
                  <a:pt x="40" y="33"/>
                  <a:pt x="40" y="33"/>
                  <a:pt x="40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55" y="21"/>
                  <a:pt x="55" y="21"/>
                  <a:pt x="55" y="21"/>
                </a:cubicBezTo>
                <a:close/>
                <a:moveTo>
                  <a:pt x="42" y="99"/>
                </a:moveTo>
                <a:cubicBezTo>
                  <a:pt x="38" y="99"/>
                  <a:pt x="38" y="99"/>
                  <a:pt x="38" y="99"/>
                </a:cubicBezTo>
                <a:cubicBezTo>
                  <a:pt x="38" y="109"/>
                  <a:pt x="38" y="109"/>
                  <a:pt x="38" y="109"/>
                </a:cubicBezTo>
                <a:cubicBezTo>
                  <a:pt x="42" y="109"/>
                  <a:pt x="42" y="109"/>
                  <a:pt x="42" y="109"/>
                </a:cubicBezTo>
                <a:cubicBezTo>
                  <a:pt x="42" y="99"/>
                  <a:pt x="42" y="99"/>
                  <a:pt x="42" y="99"/>
                </a:cubicBezTo>
                <a:close/>
                <a:moveTo>
                  <a:pt x="49" y="99"/>
                </a:moveTo>
                <a:cubicBezTo>
                  <a:pt x="45" y="99"/>
                  <a:pt x="45" y="99"/>
                  <a:pt x="45" y="99"/>
                </a:cubicBezTo>
                <a:cubicBezTo>
                  <a:pt x="45" y="109"/>
                  <a:pt x="45" y="109"/>
                  <a:pt x="45" y="109"/>
                </a:cubicBezTo>
                <a:cubicBezTo>
                  <a:pt x="49" y="109"/>
                  <a:pt x="49" y="109"/>
                  <a:pt x="49" y="109"/>
                </a:cubicBezTo>
                <a:cubicBezTo>
                  <a:pt x="49" y="99"/>
                  <a:pt x="49" y="99"/>
                  <a:pt x="49" y="99"/>
                </a:cubicBezTo>
                <a:close/>
                <a:moveTo>
                  <a:pt x="56" y="99"/>
                </a:moveTo>
                <a:cubicBezTo>
                  <a:pt x="52" y="99"/>
                  <a:pt x="52" y="99"/>
                  <a:pt x="52" y="99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6" y="99"/>
                  <a:pt x="56" y="99"/>
                  <a:pt x="56" y="99"/>
                </a:cubicBezTo>
                <a:close/>
                <a:moveTo>
                  <a:pt x="62" y="99"/>
                </a:moveTo>
                <a:cubicBezTo>
                  <a:pt x="59" y="99"/>
                  <a:pt x="59" y="99"/>
                  <a:pt x="59" y="9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2" y="109"/>
                  <a:pt x="62" y="109"/>
                  <a:pt x="62" y="109"/>
                </a:cubicBezTo>
                <a:cubicBezTo>
                  <a:pt x="62" y="99"/>
                  <a:pt x="62" y="99"/>
                  <a:pt x="62" y="99"/>
                </a:cubicBezTo>
                <a:close/>
                <a:moveTo>
                  <a:pt x="62" y="96"/>
                </a:moveTo>
                <a:cubicBezTo>
                  <a:pt x="39" y="96"/>
                  <a:pt x="39" y="96"/>
                  <a:pt x="39" y="96"/>
                </a:cubicBezTo>
                <a:cubicBezTo>
                  <a:pt x="38" y="97"/>
                  <a:pt x="38" y="97"/>
                  <a:pt x="38" y="97"/>
                </a:cubicBezTo>
                <a:cubicBezTo>
                  <a:pt x="37" y="98"/>
                  <a:pt x="37" y="99"/>
                  <a:pt x="37" y="100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108"/>
                  <a:pt x="37" y="109"/>
                  <a:pt x="38" y="110"/>
                </a:cubicBezTo>
                <a:cubicBezTo>
                  <a:pt x="38" y="110"/>
                  <a:pt x="39" y="111"/>
                  <a:pt x="39" y="111"/>
                </a:cubicBezTo>
                <a:cubicBezTo>
                  <a:pt x="62" y="111"/>
                  <a:pt x="62" y="111"/>
                  <a:pt x="62" y="111"/>
                </a:cubicBezTo>
                <a:cubicBezTo>
                  <a:pt x="62" y="111"/>
                  <a:pt x="62" y="110"/>
                  <a:pt x="63" y="110"/>
                </a:cubicBezTo>
                <a:cubicBezTo>
                  <a:pt x="63" y="109"/>
                  <a:pt x="64" y="108"/>
                  <a:pt x="64" y="107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99"/>
                  <a:pt x="63" y="98"/>
                  <a:pt x="63" y="97"/>
                </a:cubicBezTo>
                <a:cubicBezTo>
                  <a:pt x="62" y="97"/>
                  <a:pt x="62" y="97"/>
                  <a:pt x="62" y="96"/>
                </a:cubicBezTo>
                <a:close/>
                <a:moveTo>
                  <a:pt x="14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11"/>
                  <a:pt x="15" y="11"/>
                  <a:pt x="15" y="11"/>
                </a:cubicBezTo>
                <a:cubicBezTo>
                  <a:pt x="13" y="12"/>
                  <a:pt x="11" y="14"/>
                  <a:pt x="11" y="16"/>
                </a:cubicBezTo>
                <a:cubicBezTo>
                  <a:pt x="11" y="19"/>
                  <a:pt x="14" y="21"/>
                  <a:pt x="16" y="21"/>
                </a:cubicBezTo>
                <a:cubicBezTo>
                  <a:pt x="19" y="21"/>
                  <a:pt x="21" y="19"/>
                  <a:pt x="21" y="16"/>
                </a:cubicBezTo>
                <a:cubicBezTo>
                  <a:pt x="21" y="14"/>
                  <a:pt x="20" y="12"/>
                  <a:pt x="17" y="11"/>
                </a:cubicBezTo>
                <a:cubicBezTo>
                  <a:pt x="17" y="0"/>
                  <a:pt x="17" y="0"/>
                  <a:pt x="17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6"/>
                  <a:pt x="23" y="11"/>
                  <a:pt x="27" y="15"/>
                </a:cubicBezTo>
                <a:cubicBezTo>
                  <a:pt x="23" y="34"/>
                  <a:pt x="23" y="34"/>
                  <a:pt x="23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6" y="15"/>
                  <a:pt x="6" y="15"/>
                  <a:pt x="6" y="15"/>
                </a:cubicBezTo>
                <a:cubicBezTo>
                  <a:pt x="10" y="11"/>
                  <a:pt x="14" y="6"/>
                  <a:pt x="14" y="0"/>
                </a:cubicBezTo>
                <a:close/>
                <a:moveTo>
                  <a:pt x="4" y="62"/>
                </a:moveTo>
                <a:cubicBezTo>
                  <a:pt x="29" y="62"/>
                  <a:pt x="29" y="62"/>
                  <a:pt x="29" y="62"/>
                </a:cubicBezTo>
                <a:cubicBezTo>
                  <a:pt x="23" y="36"/>
                  <a:pt x="23" y="36"/>
                  <a:pt x="23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4" y="62"/>
                  <a:pt x="4" y="62"/>
                  <a:pt x="4" y="62"/>
                </a:cubicBezTo>
                <a:close/>
                <a:moveTo>
                  <a:pt x="8" y="60"/>
                </a:moveTo>
                <a:cubicBezTo>
                  <a:pt x="12" y="37"/>
                  <a:pt x="12" y="37"/>
                  <a:pt x="12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60"/>
                  <a:pt x="16" y="60"/>
                  <a:pt x="16" y="60"/>
                </a:cubicBezTo>
                <a:cubicBezTo>
                  <a:pt x="8" y="60"/>
                  <a:pt x="8" y="60"/>
                  <a:pt x="8" y="60"/>
                </a:cubicBezTo>
                <a:close/>
                <a:moveTo>
                  <a:pt x="3" y="63"/>
                </a:moveTo>
                <a:cubicBezTo>
                  <a:pt x="12" y="63"/>
                  <a:pt x="21" y="63"/>
                  <a:pt x="29" y="63"/>
                </a:cubicBezTo>
                <a:cubicBezTo>
                  <a:pt x="33" y="84"/>
                  <a:pt x="31" y="104"/>
                  <a:pt x="22" y="123"/>
                </a:cubicBezTo>
                <a:cubicBezTo>
                  <a:pt x="13" y="123"/>
                  <a:pt x="13" y="123"/>
                  <a:pt x="13" y="123"/>
                </a:cubicBezTo>
                <a:cubicBezTo>
                  <a:pt x="3" y="105"/>
                  <a:pt x="0" y="85"/>
                  <a:pt x="3" y="63"/>
                </a:cubicBezTo>
                <a:close/>
                <a:moveTo>
                  <a:pt x="75" y="95"/>
                </a:moveTo>
                <a:cubicBezTo>
                  <a:pt x="75" y="97"/>
                  <a:pt x="75" y="97"/>
                  <a:pt x="75" y="97"/>
                </a:cubicBezTo>
                <a:cubicBezTo>
                  <a:pt x="98" y="97"/>
                  <a:pt x="98" y="97"/>
                  <a:pt x="98" y="97"/>
                </a:cubicBezTo>
                <a:cubicBezTo>
                  <a:pt x="106" y="116"/>
                  <a:pt x="106" y="116"/>
                  <a:pt x="106" y="116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105" y="73"/>
                  <a:pt x="105" y="73"/>
                  <a:pt x="105" y="7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98" y="95"/>
                  <a:pt x="98" y="95"/>
                  <a:pt x="98" y="95"/>
                </a:cubicBezTo>
                <a:cubicBezTo>
                  <a:pt x="75" y="95"/>
                  <a:pt x="75" y="95"/>
                  <a:pt x="75" y="95"/>
                </a:cubicBezTo>
                <a:close/>
                <a:moveTo>
                  <a:pt x="80" y="68"/>
                </a:moveTo>
                <a:cubicBezTo>
                  <a:pt x="104" y="68"/>
                  <a:pt x="104" y="68"/>
                  <a:pt x="104" y="68"/>
                </a:cubicBezTo>
                <a:cubicBezTo>
                  <a:pt x="114" y="19"/>
                  <a:pt x="114" y="19"/>
                  <a:pt x="114" y="19"/>
                </a:cubicBezTo>
                <a:cubicBezTo>
                  <a:pt x="114" y="19"/>
                  <a:pt x="114" y="19"/>
                  <a:pt x="114" y="19"/>
                </a:cubicBezTo>
                <a:cubicBezTo>
                  <a:pt x="114" y="19"/>
                  <a:pt x="114" y="19"/>
                  <a:pt x="114" y="19"/>
                </a:cubicBezTo>
                <a:cubicBezTo>
                  <a:pt x="114" y="19"/>
                  <a:pt x="114" y="19"/>
                  <a:pt x="114" y="18"/>
                </a:cubicBezTo>
                <a:cubicBezTo>
                  <a:pt x="113" y="18"/>
                  <a:pt x="113" y="18"/>
                  <a:pt x="113" y="18"/>
                </a:cubicBezTo>
                <a:cubicBezTo>
                  <a:pt x="113" y="18"/>
                  <a:pt x="113" y="18"/>
                  <a:pt x="113" y="18"/>
                </a:cubicBezTo>
                <a:cubicBezTo>
                  <a:pt x="93" y="18"/>
                  <a:pt x="93" y="18"/>
                  <a:pt x="93" y="18"/>
                </a:cubicBezTo>
                <a:cubicBezTo>
                  <a:pt x="92" y="18"/>
                  <a:pt x="92" y="19"/>
                  <a:pt x="91" y="19"/>
                </a:cubicBezTo>
                <a:cubicBezTo>
                  <a:pt x="91" y="20"/>
                  <a:pt x="90" y="20"/>
                  <a:pt x="90" y="21"/>
                </a:cubicBezTo>
                <a:cubicBezTo>
                  <a:pt x="80" y="68"/>
                  <a:pt x="80" y="68"/>
                  <a:pt x="80" y="68"/>
                </a:cubicBezTo>
                <a:close/>
                <a:moveTo>
                  <a:pt x="108" y="71"/>
                </a:moveTo>
                <a:cubicBezTo>
                  <a:pt x="113" y="83"/>
                  <a:pt x="113" y="83"/>
                  <a:pt x="113" y="83"/>
                </a:cubicBezTo>
                <a:cubicBezTo>
                  <a:pt x="122" y="40"/>
                  <a:pt x="122" y="40"/>
                  <a:pt x="122" y="40"/>
                </a:cubicBezTo>
                <a:cubicBezTo>
                  <a:pt x="122" y="38"/>
                  <a:pt x="122" y="37"/>
                  <a:pt x="121" y="36"/>
                </a:cubicBezTo>
                <a:cubicBezTo>
                  <a:pt x="117" y="27"/>
                  <a:pt x="117" y="27"/>
                  <a:pt x="117" y="27"/>
                </a:cubicBezTo>
                <a:lnTo>
                  <a:pt x="108" y="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5" name="Freeform 173"/>
          <p:cNvSpPr>
            <a:spLocks noEditPoints="1"/>
          </p:cNvSpPr>
          <p:nvPr/>
        </p:nvSpPr>
        <p:spPr bwMode="auto">
          <a:xfrm>
            <a:off x="10358769" y="2353788"/>
            <a:ext cx="522287" cy="531813"/>
          </a:xfrm>
          <a:custGeom>
            <a:avLst/>
            <a:gdLst>
              <a:gd name="T0" fmla="*/ 27 w 123"/>
              <a:gd name="T1" fmla="*/ 107 h 125"/>
              <a:gd name="T2" fmla="*/ 122 w 123"/>
              <a:gd name="T3" fmla="*/ 45 h 125"/>
              <a:gd name="T4" fmla="*/ 43 w 123"/>
              <a:gd name="T5" fmla="*/ 125 h 125"/>
              <a:gd name="T6" fmla="*/ 28 w 123"/>
              <a:gd name="T7" fmla="*/ 60 h 125"/>
              <a:gd name="T8" fmla="*/ 12 w 123"/>
              <a:gd name="T9" fmla="*/ 76 h 125"/>
              <a:gd name="T10" fmla="*/ 26 w 123"/>
              <a:gd name="T11" fmla="*/ 97 h 125"/>
              <a:gd name="T12" fmla="*/ 27 w 123"/>
              <a:gd name="T13" fmla="*/ 96 h 125"/>
              <a:gd name="T14" fmla="*/ 26 w 123"/>
              <a:gd name="T15" fmla="*/ 87 h 125"/>
              <a:gd name="T16" fmla="*/ 26 w 123"/>
              <a:gd name="T17" fmla="*/ 83 h 125"/>
              <a:gd name="T18" fmla="*/ 39 w 123"/>
              <a:gd name="T19" fmla="*/ 84 h 125"/>
              <a:gd name="T20" fmla="*/ 40 w 123"/>
              <a:gd name="T21" fmla="*/ 83 h 125"/>
              <a:gd name="T22" fmla="*/ 39 w 123"/>
              <a:gd name="T23" fmla="*/ 74 h 125"/>
              <a:gd name="T24" fmla="*/ 39 w 123"/>
              <a:gd name="T25" fmla="*/ 70 h 125"/>
              <a:gd name="T26" fmla="*/ 52 w 123"/>
              <a:gd name="T27" fmla="*/ 71 h 125"/>
              <a:gd name="T28" fmla="*/ 53 w 123"/>
              <a:gd name="T29" fmla="*/ 70 h 125"/>
              <a:gd name="T30" fmla="*/ 52 w 123"/>
              <a:gd name="T31" fmla="*/ 61 h 125"/>
              <a:gd name="T32" fmla="*/ 52 w 123"/>
              <a:gd name="T33" fmla="*/ 57 h 125"/>
              <a:gd name="T34" fmla="*/ 65 w 123"/>
              <a:gd name="T35" fmla="*/ 58 h 125"/>
              <a:gd name="T36" fmla="*/ 67 w 123"/>
              <a:gd name="T37" fmla="*/ 56 h 125"/>
              <a:gd name="T38" fmla="*/ 65 w 123"/>
              <a:gd name="T39" fmla="*/ 48 h 125"/>
              <a:gd name="T40" fmla="*/ 66 w 123"/>
              <a:gd name="T41" fmla="*/ 43 h 125"/>
              <a:gd name="T42" fmla="*/ 78 w 123"/>
              <a:gd name="T43" fmla="*/ 45 h 125"/>
              <a:gd name="T44" fmla="*/ 79 w 123"/>
              <a:gd name="T45" fmla="*/ 43 h 125"/>
              <a:gd name="T46" fmla="*/ 78 w 123"/>
              <a:gd name="T47" fmla="*/ 35 h 125"/>
              <a:gd name="T48" fmla="*/ 79 w 123"/>
              <a:gd name="T49" fmla="*/ 30 h 125"/>
              <a:gd name="T50" fmla="*/ 92 w 123"/>
              <a:gd name="T51" fmla="*/ 31 h 125"/>
              <a:gd name="T52" fmla="*/ 93 w 123"/>
              <a:gd name="T53" fmla="*/ 30 h 125"/>
              <a:gd name="T54" fmla="*/ 91 w 123"/>
              <a:gd name="T55" fmla="*/ 21 h 125"/>
              <a:gd name="T56" fmla="*/ 83 w 123"/>
              <a:gd name="T57" fmla="*/ 5 h 125"/>
              <a:gd name="T58" fmla="*/ 104 w 123"/>
              <a:gd name="T59" fmla="*/ 42 h 125"/>
              <a:gd name="T60" fmla="*/ 105 w 123"/>
              <a:gd name="T61" fmla="*/ 32 h 125"/>
              <a:gd name="T62" fmla="*/ 49 w 123"/>
              <a:gd name="T63" fmla="*/ 116 h 125"/>
              <a:gd name="T64" fmla="*/ 52 w 123"/>
              <a:gd name="T65" fmla="*/ 114 h 125"/>
              <a:gd name="T66" fmla="*/ 50 w 123"/>
              <a:gd name="T67" fmla="*/ 98 h 125"/>
              <a:gd name="T68" fmla="*/ 58 w 123"/>
              <a:gd name="T69" fmla="*/ 97 h 125"/>
              <a:gd name="T70" fmla="*/ 70 w 123"/>
              <a:gd name="T71" fmla="*/ 95 h 125"/>
              <a:gd name="T72" fmla="*/ 72 w 123"/>
              <a:gd name="T73" fmla="*/ 93 h 125"/>
              <a:gd name="T74" fmla="*/ 74 w 123"/>
              <a:gd name="T75" fmla="*/ 80 h 125"/>
              <a:gd name="T76" fmla="*/ 75 w 123"/>
              <a:gd name="T77" fmla="*/ 72 h 125"/>
              <a:gd name="T78" fmla="*/ 91 w 123"/>
              <a:gd name="T79" fmla="*/ 74 h 125"/>
              <a:gd name="T80" fmla="*/ 93 w 123"/>
              <a:gd name="T81" fmla="*/ 72 h 125"/>
              <a:gd name="T82" fmla="*/ 91 w 123"/>
              <a:gd name="T83" fmla="*/ 56 h 125"/>
              <a:gd name="T84" fmla="*/ 99 w 123"/>
              <a:gd name="T85" fmla="*/ 55 h 125"/>
              <a:gd name="T86" fmla="*/ 111 w 123"/>
              <a:gd name="T87" fmla="*/ 5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3" h="125">
                <a:moveTo>
                  <a:pt x="43" y="125"/>
                </a:moveTo>
                <a:cubicBezTo>
                  <a:pt x="27" y="109"/>
                  <a:pt x="27" y="109"/>
                  <a:pt x="27" y="109"/>
                </a:cubicBezTo>
                <a:cubicBezTo>
                  <a:pt x="27" y="108"/>
                  <a:pt x="27" y="107"/>
                  <a:pt x="27" y="107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105" y="28"/>
                  <a:pt x="106" y="28"/>
                  <a:pt x="106" y="29"/>
                </a:cubicBezTo>
                <a:cubicBezTo>
                  <a:pt x="122" y="45"/>
                  <a:pt x="122" y="45"/>
                  <a:pt x="122" y="45"/>
                </a:cubicBezTo>
                <a:cubicBezTo>
                  <a:pt x="123" y="45"/>
                  <a:pt x="123" y="46"/>
                  <a:pt x="122" y="47"/>
                </a:cubicBezTo>
                <a:cubicBezTo>
                  <a:pt x="45" y="125"/>
                  <a:pt x="45" y="125"/>
                  <a:pt x="45" y="125"/>
                </a:cubicBezTo>
                <a:cubicBezTo>
                  <a:pt x="45" y="125"/>
                  <a:pt x="44" y="125"/>
                  <a:pt x="43" y="125"/>
                </a:cubicBezTo>
                <a:close/>
                <a:moveTo>
                  <a:pt x="60" y="28"/>
                </a:moveTo>
                <a:cubicBezTo>
                  <a:pt x="51" y="24"/>
                  <a:pt x="40" y="26"/>
                  <a:pt x="33" y="33"/>
                </a:cubicBezTo>
                <a:cubicBezTo>
                  <a:pt x="26" y="40"/>
                  <a:pt x="24" y="51"/>
                  <a:pt x="28" y="60"/>
                </a:cubicBezTo>
                <a:cubicBezTo>
                  <a:pt x="60" y="28"/>
                  <a:pt x="60" y="28"/>
                  <a:pt x="60" y="28"/>
                </a:cubicBezTo>
                <a:close/>
                <a:moveTo>
                  <a:pt x="18" y="18"/>
                </a:moveTo>
                <a:cubicBezTo>
                  <a:pt x="2" y="34"/>
                  <a:pt x="0" y="58"/>
                  <a:pt x="12" y="76"/>
                </a:cubicBezTo>
                <a:cubicBezTo>
                  <a:pt x="4" y="84"/>
                  <a:pt x="4" y="84"/>
                  <a:pt x="4" y="84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6" y="97"/>
                  <a:pt x="26" y="97"/>
                  <a:pt x="26" y="97"/>
                </a:cubicBezTo>
                <a:cubicBezTo>
                  <a:pt x="21" y="92"/>
                  <a:pt x="21" y="92"/>
                  <a:pt x="21" y="92"/>
                </a:cubicBezTo>
                <a:cubicBezTo>
                  <a:pt x="22" y="91"/>
                  <a:pt x="22" y="91"/>
                  <a:pt x="22" y="91"/>
                </a:cubicBezTo>
                <a:cubicBezTo>
                  <a:pt x="27" y="96"/>
                  <a:pt x="27" y="96"/>
                  <a:pt x="27" y="96"/>
                </a:cubicBezTo>
                <a:cubicBezTo>
                  <a:pt x="29" y="94"/>
                  <a:pt x="29" y="94"/>
                  <a:pt x="29" y="94"/>
                </a:cubicBezTo>
                <a:cubicBezTo>
                  <a:pt x="24" y="89"/>
                  <a:pt x="24" y="89"/>
                  <a:pt x="24" y="89"/>
                </a:cubicBezTo>
                <a:cubicBezTo>
                  <a:pt x="26" y="87"/>
                  <a:pt x="26" y="87"/>
                  <a:pt x="26" y="87"/>
                </a:cubicBezTo>
                <a:cubicBezTo>
                  <a:pt x="31" y="92"/>
                  <a:pt x="31" y="92"/>
                  <a:pt x="31" y="92"/>
                </a:cubicBezTo>
                <a:cubicBezTo>
                  <a:pt x="33" y="90"/>
                  <a:pt x="33" y="90"/>
                  <a:pt x="33" y="90"/>
                </a:cubicBezTo>
                <a:cubicBezTo>
                  <a:pt x="26" y="83"/>
                  <a:pt x="26" y="83"/>
                  <a:pt x="26" y="83"/>
                </a:cubicBezTo>
                <a:cubicBezTo>
                  <a:pt x="29" y="81"/>
                  <a:pt x="29" y="81"/>
                  <a:pt x="29" y="81"/>
                </a:cubicBezTo>
                <a:cubicBezTo>
                  <a:pt x="36" y="87"/>
                  <a:pt x="36" y="87"/>
                  <a:pt x="36" y="87"/>
                </a:cubicBezTo>
                <a:cubicBezTo>
                  <a:pt x="39" y="84"/>
                  <a:pt x="39" y="84"/>
                  <a:pt x="39" y="84"/>
                </a:cubicBezTo>
                <a:cubicBezTo>
                  <a:pt x="34" y="79"/>
                  <a:pt x="34" y="79"/>
                  <a:pt x="34" y="79"/>
                </a:cubicBezTo>
                <a:cubicBezTo>
                  <a:pt x="35" y="78"/>
                  <a:pt x="35" y="78"/>
                  <a:pt x="35" y="78"/>
                </a:cubicBezTo>
                <a:cubicBezTo>
                  <a:pt x="40" y="83"/>
                  <a:pt x="40" y="83"/>
                  <a:pt x="40" y="83"/>
                </a:cubicBezTo>
                <a:cubicBezTo>
                  <a:pt x="43" y="80"/>
                  <a:pt x="43" y="80"/>
                  <a:pt x="43" y="80"/>
                </a:cubicBezTo>
                <a:cubicBezTo>
                  <a:pt x="38" y="75"/>
                  <a:pt x="38" y="75"/>
                  <a:pt x="38" y="75"/>
                </a:cubicBezTo>
                <a:cubicBezTo>
                  <a:pt x="39" y="74"/>
                  <a:pt x="39" y="74"/>
                  <a:pt x="39" y="74"/>
                </a:cubicBezTo>
                <a:cubicBezTo>
                  <a:pt x="44" y="79"/>
                  <a:pt x="44" y="79"/>
                  <a:pt x="44" y="79"/>
                </a:cubicBezTo>
                <a:cubicBezTo>
                  <a:pt x="46" y="77"/>
                  <a:pt x="46" y="77"/>
                  <a:pt x="46" y="77"/>
                </a:cubicBezTo>
                <a:cubicBezTo>
                  <a:pt x="39" y="70"/>
                  <a:pt x="39" y="70"/>
                  <a:pt x="39" y="70"/>
                </a:cubicBezTo>
                <a:cubicBezTo>
                  <a:pt x="42" y="67"/>
                  <a:pt x="42" y="67"/>
                  <a:pt x="42" y="67"/>
                </a:cubicBezTo>
                <a:cubicBezTo>
                  <a:pt x="49" y="74"/>
                  <a:pt x="49" y="74"/>
                  <a:pt x="49" y="74"/>
                </a:cubicBezTo>
                <a:cubicBezTo>
                  <a:pt x="52" y="71"/>
                  <a:pt x="52" y="71"/>
                  <a:pt x="52" y="71"/>
                </a:cubicBezTo>
                <a:cubicBezTo>
                  <a:pt x="47" y="66"/>
                  <a:pt x="47" y="66"/>
                  <a:pt x="47" y="66"/>
                </a:cubicBezTo>
                <a:cubicBezTo>
                  <a:pt x="48" y="65"/>
                  <a:pt x="48" y="65"/>
                  <a:pt x="48" y="65"/>
                </a:cubicBezTo>
                <a:cubicBezTo>
                  <a:pt x="53" y="70"/>
                  <a:pt x="53" y="70"/>
                  <a:pt x="53" y="70"/>
                </a:cubicBezTo>
                <a:cubicBezTo>
                  <a:pt x="55" y="67"/>
                  <a:pt x="55" y="67"/>
                  <a:pt x="55" y="67"/>
                </a:cubicBezTo>
                <a:cubicBezTo>
                  <a:pt x="50" y="62"/>
                  <a:pt x="50" y="62"/>
                  <a:pt x="50" y="62"/>
                </a:cubicBezTo>
                <a:cubicBezTo>
                  <a:pt x="52" y="61"/>
                  <a:pt x="52" y="61"/>
                  <a:pt x="52" y="61"/>
                </a:cubicBezTo>
                <a:cubicBezTo>
                  <a:pt x="57" y="66"/>
                  <a:pt x="57" y="66"/>
                  <a:pt x="57" y="66"/>
                </a:cubicBezTo>
                <a:cubicBezTo>
                  <a:pt x="59" y="64"/>
                  <a:pt x="59" y="64"/>
                  <a:pt x="59" y="64"/>
                </a:cubicBezTo>
                <a:cubicBezTo>
                  <a:pt x="52" y="57"/>
                  <a:pt x="52" y="57"/>
                  <a:pt x="52" y="57"/>
                </a:cubicBezTo>
                <a:cubicBezTo>
                  <a:pt x="55" y="54"/>
                  <a:pt x="55" y="54"/>
                  <a:pt x="55" y="54"/>
                </a:cubicBezTo>
                <a:cubicBezTo>
                  <a:pt x="62" y="61"/>
                  <a:pt x="62" y="61"/>
                  <a:pt x="62" y="61"/>
                </a:cubicBezTo>
                <a:cubicBezTo>
                  <a:pt x="65" y="58"/>
                  <a:pt x="65" y="58"/>
                  <a:pt x="65" y="58"/>
                </a:cubicBezTo>
                <a:cubicBezTo>
                  <a:pt x="60" y="53"/>
                  <a:pt x="60" y="53"/>
                  <a:pt x="60" y="53"/>
                </a:cubicBezTo>
                <a:cubicBezTo>
                  <a:pt x="61" y="51"/>
                  <a:pt x="61" y="51"/>
                  <a:pt x="61" y="51"/>
                </a:cubicBezTo>
                <a:cubicBezTo>
                  <a:pt x="67" y="56"/>
                  <a:pt x="67" y="56"/>
                  <a:pt x="67" y="56"/>
                </a:cubicBezTo>
                <a:cubicBezTo>
                  <a:pt x="69" y="54"/>
                  <a:pt x="69" y="54"/>
                  <a:pt x="69" y="54"/>
                </a:cubicBezTo>
                <a:cubicBezTo>
                  <a:pt x="64" y="49"/>
                  <a:pt x="64" y="49"/>
                  <a:pt x="64" y="49"/>
                </a:cubicBezTo>
                <a:cubicBezTo>
                  <a:pt x="65" y="48"/>
                  <a:pt x="65" y="48"/>
                  <a:pt x="65" y="48"/>
                </a:cubicBezTo>
                <a:cubicBezTo>
                  <a:pt x="70" y="53"/>
                  <a:pt x="70" y="53"/>
                  <a:pt x="70" y="53"/>
                </a:cubicBezTo>
                <a:cubicBezTo>
                  <a:pt x="73" y="50"/>
                  <a:pt x="73" y="50"/>
                  <a:pt x="73" y="50"/>
                </a:cubicBezTo>
                <a:cubicBezTo>
                  <a:pt x="66" y="43"/>
                  <a:pt x="66" y="43"/>
                  <a:pt x="66" y="43"/>
                </a:cubicBezTo>
                <a:cubicBezTo>
                  <a:pt x="68" y="41"/>
                  <a:pt x="68" y="41"/>
                  <a:pt x="68" y="41"/>
                </a:cubicBezTo>
                <a:cubicBezTo>
                  <a:pt x="75" y="48"/>
                  <a:pt x="75" y="48"/>
                  <a:pt x="75" y="48"/>
                </a:cubicBezTo>
                <a:cubicBezTo>
                  <a:pt x="78" y="45"/>
                  <a:pt x="78" y="45"/>
                  <a:pt x="78" y="45"/>
                </a:cubicBezTo>
                <a:cubicBezTo>
                  <a:pt x="73" y="40"/>
                  <a:pt x="73" y="40"/>
                  <a:pt x="73" y="40"/>
                </a:cubicBezTo>
                <a:cubicBezTo>
                  <a:pt x="74" y="38"/>
                  <a:pt x="74" y="38"/>
                  <a:pt x="74" y="38"/>
                </a:cubicBezTo>
                <a:cubicBezTo>
                  <a:pt x="79" y="43"/>
                  <a:pt x="79" y="43"/>
                  <a:pt x="79" y="43"/>
                </a:cubicBezTo>
                <a:cubicBezTo>
                  <a:pt x="82" y="41"/>
                  <a:pt x="82" y="41"/>
                  <a:pt x="82" y="41"/>
                </a:cubicBezTo>
                <a:cubicBezTo>
                  <a:pt x="77" y="36"/>
                  <a:pt x="77" y="36"/>
                  <a:pt x="77" y="36"/>
                </a:cubicBezTo>
                <a:cubicBezTo>
                  <a:pt x="78" y="35"/>
                  <a:pt x="78" y="35"/>
                  <a:pt x="78" y="35"/>
                </a:cubicBezTo>
                <a:cubicBezTo>
                  <a:pt x="83" y="40"/>
                  <a:pt x="83" y="40"/>
                  <a:pt x="83" y="40"/>
                </a:cubicBezTo>
                <a:cubicBezTo>
                  <a:pt x="86" y="37"/>
                  <a:pt x="86" y="37"/>
                  <a:pt x="86" y="37"/>
                </a:cubicBezTo>
                <a:cubicBezTo>
                  <a:pt x="79" y="30"/>
                  <a:pt x="79" y="30"/>
                  <a:pt x="79" y="30"/>
                </a:cubicBezTo>
                <a:cubicBezTo>
                  <a:pt x="81" y="28"/>
                  <a:pt x="81" y="28"/>
                  <a:pt x="81" y="28"/>
                </a:cubicBezTo>
                <a:cubicBezTo>
                  <a:pt x="88" y="35"/>
                  <a:pt x="88" y="35"/>
                  <a:pt x="88" y="35"/>
                </a:cubicBezTo>
                <a:cubicBezTo>
                  <a:pt x="92" y="31"/>
                  <a:pt x="92" y="31"/>
                  <a:pt x="92" y="31"/>
                </a:cubicBezTo>
                <a:cubicBezTo>
                  <a:pt x="87" y="26"/>
                  <a:pt x="87" y="26"/>
                  <a:pt x="87" y="26"/>
                </a:cubicBezTo>
                <a:cubicBezTo>
                  <a:pt x="88" y="25"/>
                  <a:pt x="88" y="25"/>
                  <a:pt x="88" y="25"/>
                </a:cubicBezTo>
                <a:cubicBezTo>
                  <a:pt x="93" y="30"/>
                  <a:pt x="93" y="30"/>
                  <a:pt x="93" y="30"/>
                </a:cubicBezTo>
                <a:cubicBezTo>
                  <a:pt x="95" y="27"/>
                  <a:pt x="95" y="27"/>
                  <a:pt x="95" y="27"/>
                </a:cubicBezTo>
                <a:cubicBezTo>
                  <a:pt x="90" y="22"/>
                  <a:pt x="90" y="22"/>
                  <a:pt x="90" y="22"/>
                </a:cubicBezTo>
                <a:cubicBezTo>
                  <a:pt x="91" y="21"/>
                  <a:pt x="91" y="21"/>
                  <a:pt x="91" y="21"/>
                </a:cubicBezTo>
                <a:cubicBezTo>
                  <a:pt x="97" y="26"/>
                  <a:pt x="97" y="26"/>
                  <a:pt x="97" y="26"/>
                </a:cubicBezTo>
                <a:cubicBezTo>
                  <a:pt x="101" y="22"/>
                  <a:pt x="101" y="22"/>
                  <a:pt x="101" y="22"/>
                </a:cubicBezTo>
                <a:cubicBezTo>
                  <a:pt x="83" y="5"/>
                  <a:pt x="83" y="5"/>
                  <a:pt x="83" y="5"/>
                </a:cubicBezTo>
                <a:cubicBezTo>
                  <a:pt x="76" y="12"/>
                  <a:pt x="76" y="12"/>
                  <a:pt x="76" y="12"/>
                </a:cubicBezTo>
                <a:cubicBezTo>
                  <a:pt x="58" y="0"/>
                  <a:pt x="34" y="2"/>
                  <a:pt x="18" y="18"/>
                </a:cubicBezTo>
                <a:close/>
                <a:moveTo>
                  <a:pt x="104" y="42"/>
                </a:moveTo>
                <a:cubicBezTo>
                  <a:pt x="113" y="51"/>
                  <a:pt x="113" y="51"/>
                  <a:pt x="113" y="51"/>
                </a:cubicBezTo>
                <a:cubicBezTo>
                  <a:pt x="119" y="46"/>
                  <a:pt x="119" y="46"/>
                  <a:pt x="119" y="46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44" y="121"/>
                  <a:pt x="44" y="121"/>
                  <a:pt x="44" y="121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4" y="110"/>
                  <a:pt x="44" y="110"/>
                  <a:pt x="44" y="110"/>
                </a:cubicBezTo>
                <a:cubicBezTo>
                  <a:pt x="46" y="108"/>
                  <a:pt x="46" y="108"/>
                  <a:pt x="46" y="108"/>
                </a:cubicBezTo>
                <a:cubicBezTo>
                  <a:pt x="52" y="114"/>
                  <a:pt x="52" y="114"/>
                  <a:pt x="52" y="114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47" y="100"/>
                  <a:pt x="47" y="100"/>
                  <a:pt x="47" y="100"/>
                </a:cubicBezTo>
                <a:cubicBezTo>
                  <a:pt x="50" y="98"/>
                  <a:pt x="50" y="98"/>
                  <a:pt x="50" y="98"/>
                </a:cubicBezTo>
                <a:cubicBezTo>
                  <a:pt x="59" y="107"/>
                  <a:pt x="59" y="107"/>
                  <a:pt x="59" y="107"/>
                </a:cubicBezTo>
                <a:cubicBezTo>
                  <a:pt x="63" y="102"/>
                  <a:pt x="63" y="102"/>
                  <a:pt x="63" y="102"/>
                </a:cubicBezTo>
                <a:cubicBezTo>
                  <a:pt x="58" y="97"/>
                  <a:pt x="58" y="97"/>
                  <a:pt x="58" y="97"/>
                </a:cubicBezTo>
                <a:cubicBezTo>
                  <a:pt x="60" y="94"/>
                  <a:pt x="60" y="94"/>
                  <a:pt x="60" y="94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70" y="95"/>
                  <a:pt x="70" y="95"/>
                  <a:pt x="70" y="95"/>
                </a:cubicBezTo>
                <a:cubicBezTo>
                  <a:pt x="61" y="86"/>
                  <a:pt x="61" y="86"/>
                  <a:pt x="61" y="86"/>
                </a:cubicBezTo>
                <a:cubicBezTo>
                  <a:pt x="63" y="84"/>
                  <a:pt x="63" y="84"/>
                  <a:pt x="63" y="84"/>
                </a:cubicBezTo>
                <a:cubicBezTo>
                  <a:pt x="72" y="93"/>
                  <a:pt x="72" y="93"/>
                  <a:pt x="72" y="93"/>
                </a:cubicBezTo>
                <a:cubicBezTo>
                  <a:pt x="77" y="88"/>
                  <a:pt x="77" y="88"/>
                  <a:pt x="77" y="88"/>
                </a:cubicBezTo>
                <a:cubicBezTo>
                  <a:pt x="71" y="83"/>
                  <a:pt x="71" y="83"/>
                  <a:pt x="71" y="83"/>
                </a:cubicBezTo>
                <a:cubicBezTo>
                  <a:pt x="74" y="80"/>
                  <a:pt x="74" y="80"/>
                  <a:pt x="74" y="80"/>
                </a:cubicBezTo>
                <a:cubicBezTo>
                  <a:pt x="79" y="86"/>
                  <a:pt x="79" y="86"/>
                  <a:pt x="79" y="86"/>
                </a:cubicBezTo>
                <a:cubicBezTo>
                  <a:pt x="84" y="81"/>
                  <a:pt x="84" y="81"/>
                  <a:pt x="84" y="81"/>
                </a:cubicBezTo>
                <a:cubicBezTo>
                  <a:pt x="75" y="72"/>
                  <a:pt x="75" y="72"/>
                  <a:pt x="75" y="72"/>
                </a:cubicBezTo>
                <a:cubicBezTo>
                  <a:pt x="77" y="70"/>
                  <a:pt x="77" y="70"/>
                  <a:pt x="77" y="70"/>
                </a:cubicBezTo>
                <a:cubicBezTo>
                  <a:pt x="86" y="79"/>
                  <a:pt x="86" y="79"/>
                  <a:pt x="86" y="79"/>
                </a:cubicBezTo>
                <a:cubicBezTo>
                  <a:pt x="91" y="74"/>
                  <a:pt x="91" y="74"/>
                  <a:pt x="91" y="74"/>
                </a:cubicBezTo>
                <a:cubicBezTo>
                  <a:pt x="85" y="69"/>
                  <a:pt x="85" y="69"/>
                  <a:pt x="85" y="69"/>
                </a:cubicBezTo>
                <a:cubicBezTo>
                  <a:pt x="87" y="67"/>
                  <a:pt x="87" y="67"/>
                  <a:pt x="87" y="67"/>
                </a:cubicBezTo>
                <a:cubicBezTo>
                  <a:pt x="93" y="72"/>
                  <a:pt x="93" y="72"/>
                  <a:pt x="93" y="72"/>
                </a:cubicBezTo>
                <a:cubicBezTo>
                  <a:pt x="97" y="67"/>
                  <a:pt x="97" y="67"/>
                  <a:pt x="97" y="67"/>
                </a:cubicBezTo>
                <a:cubicBezTo>
                  <a:pt x="88" y="58"/>
                  <a:pt x="88" y="58"/>
                  <a:pt x="88" y="58"/>
                </a:cubicBezTo>
                <a:cubicBezTo>
                  <a:pt x="91" y="56"/>
                  <a:pt x="91" y="56"/>
                  <a:pt x="91" y="56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99" y="55"/>
                  <a:pt x="99" y="55"/>
                  <a:pt x="99" y="55"/>
                </a:cubicBezTo>
                <a:cubicBezTo>
                  <a:pt x="101" y="53"/>
                  <a:pt x="101" y="53"/>
                  <a:pt x="101" y="53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111" y="53"/>
                  <a:pt x="111" y="53"/>
                  <a:pt x="111" y="53"/>
                </a:cubicBezTo>
                <a:cubicBezTo>
                  <a:pt x="102" y="45"/>
                  <a:pt x="102" y="45"/>
                  <a:pt x="102" y="45"/>
                </a:cubicBezTo>
                <a:lnTo>
                  <a:pt x="104" y="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6" name="Freeform 180"/>
          <p:cNvSpPr>
            <a:spLocks noEditPoints="1"/>
          </p:cNvSpPr>
          <p:nvPr/>
        </p:nvSpPr>
        <p:spPr bwMode="auto">
          <a:xfrm>
            <a:off x="8722388" y="3174219"/>
            <a:ext cx="461962" cy="501650"/>
          </a:xfrm>
          <a:custGeom>
            <a:avLst/>
            <a:gdLst>
              <a:gd name="T0" fmla="*/ 0 w 109"/>
              <a:gd name="T1" fmla="*/ 25 h 118"/>
              <a:gd name="T2" fmla="*/ 28 w 109"/>
              <a:gd name="T3" fmla="*/ 25 h 118"/>
              <a:gd name="T4" fmla="*/ 18 w 109"/>
              <a:gd name="T5" fmla="*/ 13 h 118"/>
              <a:gd name="T6" fmla="*/ 12 w 109"/>
              <a:gd name="T7" fmla="*/ 6 h 118"/>
              <a:gd name="T8" fmla="*/ 18 w 109"/>
              <a:gd name="T9" fmla="*/ 0 h 118"/>
              <a:gd name="T10" fmla="*/ 25 w 109"/>
              <a:gd name="T11" fmla="*/ 6 h 118"/>
              <a:gd name="T12" fmla="*/ 25 w 109"/>
              <a:gd name="T13" fmla="*/ 8 h 118"/>
              <a:gd name="T14" fmla="*/ 35 w 109"/>
              <a:gd name="T15" fmla="*/ 22 h 118"/>
              <a:gd name="T16" fmla="*/ 47 w 109"/>
              <a:gd name="T17" fmla="*/ 9 h 118"/>
              <a:gd name="T18" fmla="*/ 47 w 109"/>
              <a:gd name="T19" fmla="*/ 6 h 118"/>
              <a:gd name="T20" fmla="*/ 53 w 109"/>
              <a:gd name="T21" fmla="*/ 0 h 118"/>
              <a:gd name="T22" fmla="*/ 60 w 109"/>
              <a:gd name="T23" fmla="*/ 6 h 118"/>
              <a:gd name="T24" fmla="*/ 54 w 109"/>
              <a:gd name="T25" fmla="*/ 13 h 118"/>
              <a:gd name="T26" fmla="*/ 43 w 109"/>
              <a:gd name="T27" fmla="*/ 25 h 118"/>
              <a:gd name="T28" fmla="*/ 109 w 109"/>
              <a:gd name="T29" fmla="*/ 25 h 118"/>
              <a:gd name="T30" fmla="*/ 109 w 109"/>
              <a:gd name="T31" fmla="*/ 107 h 118"/>
              <a:gd name="T32" fmla="*/ 101 w 109"/>
              <a:gd name="T33" fmla="*/ 107 h 118"/>
              <a:gd name="T34" fmla="*/ 101 w 109"/>
              <a:gd name="T35" fmla="*/ 118 h 118"/>
              <a:gd name="T36" fmla="*/ 91 w 109"/>
              <a:gd name="T37" fmla="*/ 118 h 118"/>
              <a:gd name="T38" fmla="*/ 91 w 109"/>
              <a:gd name="T39" fmla="*/ 107 h 118"/>
              <a:gd name="T40" fmla="*/ 16 w 109"/>
              <a:gd name="T41" fmla="*/ 107 h 118"/>
              <a:gd name="T42" fmla="*/ 16 w 109"/>
              <a:gd name="T43" fmla="*/ 118 h 118"/>
              <a:gd name="T44" fmla="*/ 5 w 109"/>
              <a:gd name="T45" fmla="*/ 118 h 118"/>
              <a:gd name="T46" fmla="*/ 5 w 109"/>
              <a:gd name="T47" fmla="*/ 107 h 118"/>
              <a:gd name="T48" fmla="*/ 0 w 109"/>
              <a:gd name="T49" fmla="*/ 107 h 118"/>
              <a:gd name="T50" fmla="*/ 0 w 109"/>
              <a:gd name="T51" fmla="*/ 25 h 118"/>
              <a:gd name="T52" fmla="*/ 92 w 109"/>
              <a:gd name="T53" fmla="*/ 80 h 118"/>
              <a:gd name="T54" fmla="*/ 86 w 109"/>
              <a:gd name="T55" fmla="*/ 86 h 118"/>
              <a:gd name="T56" fmla="*/ 92 w 109"/>
              <a:gd name="T57" fmla="*/ 92 h 118"/>
              <a:gd name="T58" fmla="*/ 98 w 109"/>
              <a:gd name="T59" fmla="*/ 86 h 118"/>
              <a:gd name="T60" fmla="*/ 92 w 109"/>
              <a:gd name="T61" fmla="*/ 80 h 118"/>
              <a:gd name="T62" fmla="*/ 12 w 109"/>
              <a:gd name="T63" fmla="*/ 38 h 118"/>
              <a:gd name="T64" fmla="*/ 12 w 109"/>
              <a:gd name="T65" fmla="*/ 93 h 118"/>
              <a:gd name="T66" fmla="*/ 78 w 109"/>
              <a:gd name="T67" fmla="*/ 93 h 118"/>
              <a:gd name="T68" fmla="*/ 78 w 109"/>
              <a:gd name="T69" fmla="*/ 38 h 118"/>
              <a:gd name="T70" fmla="*/ 12 w 109"/>
              <a:gd name="T71" fmla="*/ 38 h 118"/>
              <a:gd name="T72" fmla="*/ 92 w 109"/>
              <a:gd name="T73" fmla="*/ 64 h 118"/>
              <a:gd name="T74" fmla="*/ 86 w 109"/>
              <a:gd name="T75" fmla="*/ 70 h 118"/>
              <a:gd name="T76" fmla="*/ 92 w 109"/>
              <a:gd name="T77" fmla="*/ 76 h 118"/>
              <a:gd name="T78" fmla="*/ 98 w 109"/>
              <a:gd name="T79" fmla="*/ 70 h 118"/>
              <a:gd name="T80" fmla="*/ 92 w 109"/>
              <a:gd name="T81" fmla="*/ 6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9" h="118">
                <a:moveTo>
                  <a:pt x="0" y="25"/>
                </a:moveTo>
                <a:cubicBezTo>
                  <a:pt x="28" y="25"/>
                  <a:pt x="28" y="25"/>
                  <a:pt x="28" y="25"/>
                </a:cubicBezTo>
                <a:cubicBezTo>
                  <a:pt x="18" y="13"/>
                  <a:pt x="18" y="13"/>
                  <a:pt x="18" y="13"/>
                </a:cubicBezTo>
                <a:cubicBezTo>
                  <a:pt x="15" y="13"/>
                  <a:pt x="12" y="10"/>
                  <a:pt x="12" y="6"/>
                </a:cubicBezTo>
                <a:cubicBezTo>
                  <a:pt x="12" y="3"/>
                  <a:pt x="15" y="0"/>
                  <a:pt x="18" y="0"/>
                </a:cubicBezTo>
                <a:cubicBezTo>
                  <a:pt x="22" y="0"/>
                  <a:pt x="25" y="3"/>
                  <a:pt x="25" y="6"/>
                </a:cubicBezTo>
                <a:cubicBezTo>
                  <a:pt x="25" y="7"/>
                  <a:pt x="25" y="8"/>
                  <a:pt x="25" y="8"/>
                </a:cubicBezTo>
                <a:cubicBezTo>
                  <a:pt x="35" y="22"/>
                  <a:pt x="35" y="22"/>
                  <a:pt x="35" y="22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8"/>
                  <a:pt x="47" y="7"/>
                  <a:pt x="47" y="6"/>
                </a:cubicBezTo>
                <a:cubicBezTo>
                  <a:pt x="47" y="3"/>
                  <a:pt x="50" y="0"/>
                  <a:pt x="53" y="0"/>
                </a:cubicBezTo>
                <a:cubicBezTo>
                  <a:pt x="57" y="0"/>
                  <a:pt x="60" y="3"/>
                  <a:pt x="60" y="6"/>
                </a:cubicBezTo>
                <a:cubicBezTo>
                  <a:pt x="60" y="10"/>
                  <a:pt x="57" y="13"/>
                  <a:pt x="54" y="13"/>
                </a:cubicBezTo>
                <a:cubicBezTo>
                  <a:pt x="43" y="25"/>
                  <a:pt x="43" y="25"/>
                  <a:pt x="43" y="25"/>
                </a:cubicBezTo>
                <a:cubicBezTo>
                  <a:pt x="109" y="25"/>
                  <a:pt x="109" y="25"/>
                  <a:pt x="109" y="25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91" y="118"/>
                  <a:pt x="91" y="118"/>
                  <a:pt x="91" y="118"/>
                </a:cubicBezTo>
                <a:cubicBezTo>
                  <a:pt x="91" y="107"/>
                  <a:pt x="91" y="107"/>
                  <a:pt x="91" y="107"/>
                </a:cubicBezTo>
                <a:cubicBezTo>
                  <a:pt x="16" y="107"/>
                  <a:pt x="16" y="107"/>
                  <a:pt x="16" y="107"/>
                </a:cubicBezTo>
                <a:cubicBezTo>
                  <a:pt x="16" y="118"/>
                  <a:pt x="16" y="118"/>
                  <a:pt x="16" y="118"/>
                </a:cubicBezTo>
                <a:cubicBezTo>
                  <a:pt x="5" y="118"/>
                  <a:pt x="5" y="118"/>
                  <a:pt x="5" y="118"/>
                </a:cubicBezTo>
                <a:cubicBezTo>
                  <a:pt x="5" y="107"/>
                  <a:pt x="5" y="107"/>
                  <a:pt x="5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25"/>
                  <a:pt x="0" y="25"/>
                  <a:pt x="0" y="25"/>
                </a:cubicBezTo>
                <a:close/>
                <a:moveTo>
                  <a:pt x="92" y="80"/>
                </a:moveTo>
                <a:cubicBezTo>
                  <a:pt x="89" y="80"/>
                  <a:pt x="86" y="83"/>
                  <a:pt x="86" y="86"/>
                </a:cubicBezTo>
                <a:cubicBezTo>
                  <a:pt x="86" y="89"/>
                  <a:pt x="89" y="92"/>
                  <a:pt x="92" y="92"/>
                </a:cubicBezTo>
                <a:cubicBezTo>
                  <a:pt x="95" y="92"/>
                  <a:pt x="98" y="89"/>
                  <a:pt x="98" y="86"/>
                </a:cubicBezTo>
                <a:cubicBezTo>
                  <a:pt x="98" y="83"/>
                  <a:pt x="95" y="80"/>
                  <a:pt x="92" y="80"/>
                </a:cubicBezTo>
                <a:close/>
                <a:moveTo>
                  <a:pt x="12" y="38"/>
                </a:moveTo>
                <a:cubicBezTo>
                  <a:pt x="12" y="93"/>
                  <a:pt x="12" y="93"/>
                  <a:pt x="12" y="93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38"/>
                  <a:pt x="78" y="38"/>
                  <a:pt x="78" y="38"/>
                </a:cubicBezTo>
                <a:cubicBezTo>
                  <a:pt x="12" y="38"/>
                  <a:pt x="12" y="38"/>
                  <a:pt x="12" y="38"/>
                </a:cubicBezTo>
                <a:close/>
                <a:moveTo>
                  <a:pt x="92" y="64"/>
                </a:moveTo>
                <a:cubicBezTo>
                  <a:pt x="89" y="64"/>
                  <a:pt x="86" y="67"/>
                  <a:pt x="86" y="70"/>
                </a:cubicBezTo>
                <a:cubicBezTo>
                  <a:pt x="86" y="73"/>
                  <a:pt x="89" y="76"/>
                  <a:pt x="92" y="76"/>
                </a:cubicBezTo>
                <a:cubicBezTo>
                  <a:pt x="95" y="76"/>
                  <a:pt x="98" y="73"/>
                  <a:pt x="98" y="70"/>
                </a:cubicBezTo>
                <a:cubicBezTo>
                  <a:pt x="98" y="67"/>
                  <a:pt x="95" y="64"/>
                  <a:pt x="92" y="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7" name="Freeform 181"/>
          <p:cNvSpPr>
            <a:spLocks noEditPoints="1"/>
          </p:cNvSpPr>
          <p:nvPr/>
        </p:nvSpPr>
        <p:spPr bwMode="auto">
          <a:xfrm>
            <a:off x="11168394" y="1549787"/>
            <a:ext cx="466725" cy="522288"/>
          </a:xfrm>
          <a:custGeom>
            <a:avLst/>
            <a:gdLst>
              <a:gd name="T0" fmla="*/ 55 w 110"/>
              <a:gd name="T1" fmla="*/ 41 h 123"/>
              <a:gd name="T2" fmla="*/ 75 w 110"/>
              <a:gd name="T3" fmla="*/ 31 h 123"/>
              <a:gd name="T4" fmla="*/ 99 w 110"/>
              <a:gd name="T5" fmla="*/ 86 h 123"/>
              <a:gd name="T6" fmla="*/ 97 w 110"/>
              <a:gd name="T7" fmla="*/ 88 h 123"/>
              <a:gd name="T8" fmla="*/ 101 w 110"/>
              <a:gd name="T9" fmla="*/ 96 h 123"/>
              <a:gd name="T10" fmla="*/ 94 w 110"/>
              <a:gd name="T11" fmla="*/ 99 h 123"/>
              <a:gd name="T12" fmla="*/ 90 w 110"/>
              <a:gd name="T13" fmla="*/ 91 h 123"/>
              <a:gd name="T14" fmla="*/ 87 w 110"/>
              <a:gd name="T15" fmla="*/ 93 h 123"/>
              <a:gd name="T16" fmla="*/ 55 w 110"/>
              <a:gd name="T17" fmla="*/ 41 h 123"/>
              <a:gd name="T18" fmla="*/ 0 w 110"/>
              <a:gd name="T19" fmla="*/ 108 h 123"/>
              <a:gd name="T20" fmla="*/ 3 w 110"/>
              <a:gd name="T21" fmla="*/ 115 h 123"/>
              <a:gd name="T22" fmla="*/ 31 w 110"/>
              <a:gd name="T23" fmla="*/ 105 h 123"/>
              <a:gd name="T24" fmla="*/ 30 w 110"/>
              <a:gd name="T25" fmla="*/ 121 h 123"/>
              <a:gd name="T26" fmla="*/ 110 w 110"/>
              <a:gd name="T27" fmla="*/ 105 h 123"/>
              <a:gd name="T28" fmla="*/ 108 w 110"/>
              <a:gd name="T29" fmla="*/ 98 h 123"/>
              <a:gd name="T30" fmla="*/ 36 w 110"/>
              <a:gd name="T31" fmla="*/ 113 h 123"/>
              <a:gd name="T32" fmla="*/ 55 w 110"/>
              <a:gd name="T33" fmla="*/ 96 h 123"/>
              <a:gd name="T34" fmla="*/ 52 w 110"/>
              <a:gd name="T35" fmla="*/ 89 h 123"/>
              <a:gd name="T36" fmla="*/ 0 w 110"/>
              <a:gd name="T37" fmla="*/ 108 h 123"/>
              <a:gd name="T38" fmla="*/ 60 w 110"/>
              <a:gd name="T39" fmla="*/ 9 h 123"/>
              <a:gd name="T40" fmla="*/ 53 w 110"/>
              <a:gd name="T41" fmla="*/ 36 h 123"/>
              <a:gd name="T42" fmla="*/ 72 w 110"/>
              <a:gd name="T43" fmla="*/ 26 h 123"/>
              <a:gd name="T44" fmla="*/ 66 w 110"/>
              <a:gd name="T45" fmla="*/ 15 h 123"/>
              <a:gd name="T46" fmla="*/ 71 w 110"/>
              <a:gd name="T47" fmla="*/ 12 h 123"/>
              <a:gd name="T48" fmla="*/ 86 w 110"/>
              <a:gd name="T49" fmla="*/ 51 h 123"/>
              <a:gd name="T50" fmla="*/ 93 w 110"/>
              <a:gd name="T51" fmla="*/ 48 h 123"/>
              <a:gd name="T52" fmla="*/ 77 w 110"/>
              <a:gd name="T53" fmla="*/ 5 h 123"/>
              <a:gd name="T54" fmla="*/ 75 w 110"/>
              <a:gd name="T55" fmla="*/ 2 h 123"/>
              <a:gd name="T56" fmla="*/ 72 w 110"/>
              <a:gd name="T57" fmla="*/ 3 h 123"/>
              <a:gd name="T58" fmla="*/ 60 w 110"/>
              <a:gd name="T59" fmla="*/ 9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0" h="123">
                <a:moveTo>
                  <a:pt x="55" y="41"/>
                </a:moveTo>
                <a:cubicBezTo>
                  <a:pt x="75" y="31"/>
                  <a:pt x="75" y="31"/>
                  <a:pt x="75" y="31"/>
                </a:cubicBezTo>
                <a:cubicBezTo>
                  <a:pt x="99" y="86"/>
                  <a:pt x="99" y="86"/>
                  <a:pt x="99" y="86"/>
                </a:cubicBezTo>
                <a:cubicBezTo>
                  <a:pt x="97" y="88"/>
                  <a:pt x="97" y="88"/>
                  <a:pt x="97" y="88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94" y="99"/>
                  <a:pt x="94" y="99"/>
                  <a:pt x="94" y="99"/>
                </a:cubicBezTo>
                <a:cubicBezTo>
                  <a:pt x="90" y="91"/>
                  <a:pt x="90" y="91"/>
                  <a:pt x="90" y="91"/>
                </a:cubicBezTo>
                <a:cubicBezTo>
                  <a:pt x="87" y="93"/>
                  <a:pt x="87" y="93"/>
                  <a:pt x="87" y="93"/>
                </a:cubicBezTo>
                <a:cubicBezTo>
                  <a:pt x="55" y="41"/>
                  <a:pt x="55" y="41"/>
                  <a:pt x="55" y="41"/>
                </a:cubicBezTo>
                <a:close/>
                <a:moveTo>
                  <a:pt x="0" y="108"/>
                </a:moveTo>
                <a:cubicBezTo>
                  <a:pt x="3" y="115"/>
                  <a:pt x="3" y="115"/>
                  <a:pt x="3" y="115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23" y="112"/>
                  <a:pt x="19" y="119"/>
                  <a:pt x="30" y="121"/>
                </a:cubicBezTo>
                <a:cubicBezTo>
                  <a:pt x="44" y="123"/>
                  <a:pt x="110" y="105"/>
                  <a:pt x="110" y="105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08" y="98"/>
                  <a:pt x="49" y="115"/>
                  <a:pt x="36" y="113"/>
                </a:cubicBezTo>
                <a:cubicBezTo>
                  <a:pt x="33" y="112"/>
                  <a:pt x="55" y="96"/>
                  <a:pt x="55" y="96"/>
                </a:cubicBezTo>
                <a:cubicBezTo>
                  <a:pt x="52" y="89"/>
                  <a:pt x="52" y="89"/>
                  <a:pt x="52" y="89"/>
                </a:cubicBezTo>
                <a:cubicBezTo>
                  <a:pt x="0" y="108"/>
                  <a:pt x="0" y="108"/>
                  <a:pt x="0" y="108"/>
                </a:cubicBezTo>
                <a:close/>
                <a:moveTo>
                  <a:pt x="60" y="9"/>
                </a:moveTo>
                <a:cubicBezTo>
                  <a:pt x="48" y="0"/>
                  <a:pt x="40" y="12"/>
                  <a:pt x="53" y="36"/>
                </a:cubicBezTo>
                <a:cubicBezTo>
                  <a:pt x="72" y="26"/>
                  <a:pt x="72" y="26"/>
                  <a:pt x="72" y="26"/>
                </a:cubicBezTo>
                <a:cubicBezTo>
                  <a:pt x="70" y="21"/>
                  <a:pt x="68" y="18"/>
                  <a:pt x="66" y="15"/>
                </a:cubicBezTo>
                <a:cubicBezTo>
                  <a:pt x="71" y="12"/>
                  <a:pt x="71" y="12"/>
                  <a:pt x="71" y="12"/>
                </a:cubicBezTo>
                <a:cubicBezTo>
                  <a:pt x="86" y="51"/>
                  <a:pt x="86" y="51"/>
                  <a:pt x="86" y="51"/>
                </a:cubicBezTo>
                <a:cubicBezTo>
                  <a:pt x="93" y="48"/>
                  <a:pt x="93" y="48"/>
                  <a:pt x="93" y="48"/>
                </a:cubicBezTo>
                <a:cubicBezTo>
                  <a:pt x="77" y="5"/>
                  <a:pt x="77" y="5"/>
                  <a:pt x="77" y="5"/>
                </a:cubicBezTo>
                <a:cubicBezTo>
                  <a:pt x="75" y="2"/>
                  <a:pt x="75" y="2"/>
                  <a:pt x="75" y="2"/>
                </a:cubicBezTo>
                <a:cubicBezTo>
                  <a:pt x="72" y="3"/>
                  <a:pt x="72" y="3"/>
                  <a:pt x="72" y="3"/>
                </a:cubicBezTo>
                <a:lnTo>
                  <a:pt x="60" y="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8" name="Freeform 184"/>
          <p:cNvSpPr>
            <a:spLocks noEditPoints="1"/>
          </p:cNvSpPr>
          <p:nvPr/>
        </p:nvSpPr>
        <p:spPr bwMode="auto">
          <a:xfrm>
            <a:off x="10325763" y="3156757"/>
            <a:ext cx="487362" cy="536575"/>
          </a:xfrm>
          <a:custGeom>
            <a:avLst/>
            <a:gdLst>
              <a:gd name="T0" fmla="*/ 187 w 307"/>
              <a:gd name="T1" fmla="*/ 0 h 338"/>
              <a:gd name="T2" fmla="*/ 277 w 307"/>
              <a:gd name="T3" fmla="*/ 54 h 338"/>
              <a:gd name="T4" fmla="*/ 173 w 307"/>
              <a:gd name="T5" fmla="*/ 228 h 338"/>
              <a:gd name="T6" fmla="*/ 123 w 307"/>
              <a:gd name="T7" fmla="*/ 260 h 338"/>
              <a:gd name="T8" fmla="*/ 74 w 307"/>
              <a:gd name="T9" fmla="*/ 263 h 338"/>
              <a:gd name="T10" fmla="*/ 80 w 307"/>
              <a:gd name="T11" fmla="*/ 175 h 338"/>
              <a:gd name="T12" fmla="*/ 187 w 307"/>
              <a:gd name="T13" fmla="*/ 0 h 338"/>
              <a:gd name="T14" fmla="*/ 187 w 307"/>
              <a:gd name="T15" fmla="*/ 0 h 338"/>
              <a:gd name="T16" fmla="*/ 275 w 307"/>
              <a:gd name="T17" fmla="*/ 333 h 338"/>
              <a:gd name="T18" fmla="*/ 280 w 307"/>
              <a:gd name="T19" fmla="*/ 298 h 338"/>
              <a:gd name="T20" fmla="*/ 179 w 307"/>
              <a:gd name="T21" fmla="*/ 295 h 338"/>
              <a:gd name="T22" fmla="*/ 307 w 307"/>
              <a:gd name="T23" fmla="*/ 287 h 338"/>
              <a:gd name="T24" fmla="*/ 307 w 307"/>
              <a:gd name="T25" fmla="*/ 274 h 338"/>
              <a:gd name="T26" fmla="*/ 269 w 307"/>
              <a:gd name="T27" fmla="*/ 271 h 338"/>
              <a:gd name="T28" fmla="*/ 304 w 307"/>
              <a:gd name="T29" fmla="*/ 266 h 338"/>
              <a:gd name="T30" fmla="*/ 291 w 307"/>
              <a:gd name="T31" fmla="*/ 239 h 338"/>
              <a:gd name="T32" fmla="*/ 197 w 307"/>
              <a:gd name="T33" fmla="*/ 228 h 338"/>
              <a:gd name="T34" fmla="*/ 195 w 307"/>
              <a:gd name="T35" fmla="*/ 255 h 338"/>
              <a:gd name="T36" fmla="*/ 235 w 307"/>
              <a:gd name="T37" fmla="*/ 263 h 338"/>
              <a:gd name="T38" fmla="*/ 0 w 307"/>
              <a:gd name="T39" fmla="*/ 276 h 338"/>
              <a:gd name="T40" fmla="*/ 2 w 307"/>
              <a:gd name="T41" fmla="*/ 300 h 338"/>
              <a:gd name="T42" fmla="*/ 155 w 307"/>
              <a:gd name="T43" fmla="*/ 316 h 338"/>
              <a:gd name="T44" fmla="*/ 96 w 307"/>
              <a:gd name="T45" fmla="*/ 319 h 338"/>
              <a:gd name="T46" fmla="*/ 99 w 307"/>
              <a:gd name="T47" fmla="*/ 338 h 338"/>
              <a:gd name="T48" fmla="*/ 275 w 307"/>
              <a:gd name="T49" fmla="*/ 333 h 338"/>
              <a:gd name="T50" fmla="*/ 275 w 307"/>
              <a:gd name="T51" fmla="*/ 333 h 338"/>
              <a:gd name="T52" fmla="*/ 120 w 307"/>
              <a:gd name="T53" fmla="*/ 241 h 338"/>
              <a:gd name="T54" fmla="*/ 155 w 307"/>
              <a:gd name="T55" fmla="*/ 217 h 338"/>
              <a:gd name="T56" fmla="*/ 99 w 307"/>
              <a:gd name="T57" fmla="*/ 185 h 338"/>
              <a:gd name="T58" fmla="*/ 96 w 307"/>
              <a:gd name="T59" fmla="*/ 225 h 338"/>
              <a:gd name="T60" fmla="*/ 120 w 307"/>
              <a:gd name="T61" fmla="*/ 241 h 338"/>
              <a:gd name="T62" fmla="*/ 120 w 307"/>
              <a:gd name="T63" fmla="*/ 241 h 338"/>
              <a:gd name="T64" fmla="*/ 245 w 307"/>
              <a:gd name="T65" fmla="*/ 54 h 338"/>
              <a:gd name="T66" fmla="*/ 160 w 307"/>
              <a:gd name="T67" fmla="*/ 196 h 338"/>
              <a:gd name="T68" fmla="*/ 171 w 307"/>
              <a:gd name="T69" fmla="*/ 201 h 338"/>
              <a:gd name="T70" fmla="*/ 253 w 307"/>
              <a:gd name="T71" fmla="*/ 59 h 338"/>
              <a:gd name="T72" fmla="*/ 245 w 307"/>
              <a:gd name="T73" fmla="*/ 54 h 338"/>
              <a:gd name="T74" fmla="*/ 245 w 307"/>
              <a:gd name="T75" fmla="*/ 54 h 338"/>
              <a:gd name="T76" fmla="*/ 192 w 307"/>
              <a:gd name="T77" fmla="*/ 22 h 338"/>
              <a:gd name="T78" fmla="*/ 109 w 307"/>
              <a:gd name="T79" fmla="*/ 164 h 338"/>
              <a:gd name="T80" fmla="*/ 125 w 307"/>
              <a:gd name="T81" fmla="*/ 175 h 338"/>
              <a:gd name="T82" fmla="*/ 211 w 307"/>
              <a:gd name="T83" fmla="*/ 33 h 338"/>
              <a:gd name="T84" fmla="*/ 192 w 307"/>
              <a:gd name="T85" fmla="*/ 22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7" h="338">
                <a:moveTo>
                  <a:pt x="187" y="0"/>
                </a:moveTo>
                <a:lnTo>
                  <a:pt x="277" y="54"/>
                </a:lnTo>
                <a:lnTo>
                  <a:pt x="173" y="228"/>
                </a:lnTo>
                <a:lnTo>
                  <a:pt x="123" y="260"/>
                </a:lnTo>
                <a:lnTo>
                  <a:pt x="74" y="263"/>
                </a:lnTo>
                <a:lnTo>
                  <a:pt x="80" y="175"/>
                </a:lnTo>
                <a:lnTo>
                  <a:pt x="187" y="0"/>
                </a:lnTo>
                <a:lnTo>
                  <a:pt x="187" y="0"/>
                </a:lnTo>
                <a:close/>
                <a:moveTo>
                  <a:pt x="275" y="333"/>
                </a:moveTo>
                <a:lnTo>
                  <a:pt x="280" y="298"/>
                </a:lnTo>
                <a:lnTo>
                  <a:pt x="179" y="295"/>
                </a:lnTo>
                <a:lnTo>
                  <a:pt x="307" y="287"/>
                </a:lnTo>
                <a:lnTo>
                  <a:pt x="307" y="274"/>
                </a:lnTo>
                <a:lnTo>
                  <a:pt x="269" y="271"/>
                </a:lnTo>
                <a:lnTo>
                  <a:pt x="304" y="266"/>
                </a:lnTo>
                <a:lnTo>
                  <a:pt x="291" y="239"/>
                </a:lnTo>
                <a:lnTo>
                  <a:pt x="197" y="228"/>
                </a:lnTo>
                <a:lnTo>
                  <a:pt x="195" y="255"/>
                </a:lnTo>
                <a:lnTo>
                  <a:pt x="235" y="263"/>
                </a:lnTo>
                <a:lnTo>
                  <a:pt x="0" y="276"/>
                </a:lnTo>
                <a:lnTo>
                  <a:pt x="2" y="300"/>
                </a:lnTo>
                <a:lnTo>
                  <a:pt x="155" y="316"/>
                </a:lnTo>
                <a:lnTo>
                  <a:pt x="96" y="319"/>
                </a:lnTo>
                <a:lnTo>
                  <a:pt x="99" y="338"/>
                </a:lnTo>
                <a:lnTo>
                  <a:pt x="275" y="333"/>
                </a:lnTo>
                <a:lnTo>
                  <a:pt x="275" y="333"/>
                </a:lnTo>
                <a:close/>
                <a:moveTo>
                  <a:pt x="120" y="241"/>
                </a:moveTo>
                <a:lnTo>
                  <a:pt x="155" y="217"/>
                </a:lnTo>
                <a:lnTo>
                  <a:pt x="99" y="185"/>
                </a:lnTo>
                <a:lnTo>
                  <a:pt x="96" y="225"/>
                </a:lnTo>
                <a:lnTo>
                  <a:pt x="120" y="241"/>
                </a:lnTo>
                <a:lnTo>
                  <a:pt x="120" y="241"/>
                </a:lnTo>
                <a:close/>
                <a:moveTo>
                  <a:pt x="245" y="54"/>
                </a:moveTo>
                <a:lnTo>
                  <a:pt x="160" y="196"/>
                </a:lnTo>
                <a:lnTo>
                  <a:pt x="171" y="201"/>
                </a:lnTo>
                <a:lnTo>
                  <a:pt x="253" y="59"/>
                </a:lnTo>
                <a:lnTo>
                  <a:pt x="245" y="54"/>
                </a:lnTo>
                <a:lnTo>
                  <a:pt x="245" y="54"/>
                </a:lnTo>
                <a:close/>
                <a:moveTo>
                  <a:pt x="192" y="22"/>
                </a:moveTo>
                <a:lnTo>
                  <a:pt x="109" y="164"/>
                </a:lnTo>
                <a:lnTo>
                  <a:pt x="125" y="175"/>
                </a:lnTo>
                <a:lnTo>
                  <a:pt x="211" y="33"/>
                </a:lnTo>
                <a:lnTo>
                  <a:pt x="192" y="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9" name="Freeform 185"/>
          <p:cNvSpPr>
            <a:spLocks noEditPoints="1"/>
          </p:cNvSpPr>
          <p:nvPr/>
        </p:nvSpPr>
        <p:spPr bwMode="auto">
          <a:xfrm>
            <a:off x="9498675" y="3180569"/>
            <a:ext cx="512762" cy="488950"/>
          </a:xfrm>
          <a:custGeom>
            <a:avLst/>
            <a:gdLst>
              <a:gd name="T0" fmla="*/ 93 w 121"/>
              <a:gd name="T1" fmla="*/ 56 h 115"/>
              <a:gd name="T2" fmla="*/ 90 w 121"/>
              <a:gd name="T3" fmla="*/ 60 h 115"/>
              <a:gd name="T4" fmla="*/ 86 w 121"/>
              <a:gd name="T5" fmla="*/ 40 h 115"/>
              <a:gd name="T6" fmla="*/ 82 w 121"/>
              <a:gd name="T7" fmla="*/ 82 h 115"/>
              <a:gd name="T8" fmla="*/ 75 w 121"/>
              <a:gd name="T9" fmla="*/ 89 h 115"/>
              <a:gd name="T10" fmla="*/ 69 w 121"/>
              <a:gd name="T11" fmla="*/ 44 h 115"/>
              <a:gd name="T12" fmla="*/ 59 w 121"/>
              <a:gd name="T13" fmla="*/ 28 h 115"/>
              <a:gd name="T14" fmla="*/ 82 w 121"/>
              <a:gd name="T15" fmla="*/ 13 h 115"/>
              <a:gd name="T16" fmla="*/ 59 w 121"/>
              <a:gd name="T17" fmla="*/ 10 h 115"/>
              <a:gd name="T18" fmla="*/ 116 w 121"/>
              <a:gd name="T19" fmla="*/ 0 h 115"/>
              <a:gd name="T20" fmla="*/ 113 w 121"/>
              <a:gd name="T21" fmla="*/ 21 h 115"/>
              <a:gd name="T22" fmla="*/ 121 w 121"/>
              <a:gd name="T23" fmla="*/ 23 h 115"/>
              <a:gd name="T24" fmla="*/ 121 w 121"/>
              <a:gd name="T25" fmla="*/ 28 h 115"/>
              <a:gd name="T26" fmla="*/ 110 w 121"/>
              <a:gd name="T27" fmla="*/ 39 h 115"/>
              <a:gd name="T28" fmla="*/ 93 w 121"/>
              <a:gd name="T29" fmla="*/ 42 h 115"/>
              <a:gd name="T30" fmla="*/ 5 w 121"/>
              <a:gd name="T31" fmla="*/ 40 h 115"/>
              <a:gd name="T32" fmla="*/ 56 w 121"/>
              <a:gd name="T33" fmla="*/ 37 h 115"/>
              <a:gd name="T34" fmla="*/ 5 w 121"/>
              <a:gd name="T35" fmla="*/ 40 h 115"/>
              <a:gd name="T36" fmla="*/ 7 w 121"/>
              <a:gd name="T37" fmla="*/ 49 h 115"/>
              <a:gd name="T38" fmla="*/ 29 w 121"/>
              <a:gd name="T39" fmla="*/ 64 h 115"/>
              <a:gd name="T40" fmla="*/ 52 w 121"/>
              <a:gd name="T41" fmla="*/ 108 h 115"/>
              <a:gd name="T42" fmla="*/ 58 w 121"/>
              <a:gd name="T43" fmla="*/ 46 h 115"/>
              <a:gd name="T44" fmla="*/ 42 w 121"/>
              <a:gd name="T45" fmla="*/ 98 h 115"/>
              <a:gd name="T46" fmla="*/ 44 w 121"/>
              <a:gd name="T47" fmla="*/ 107 h 115"/>
              <a:gd name="T48" fmla="*/ 42 w 121"/>
              <a:gd name="T49" fmla="*/ 98 h 115"/>
              <a:gd name="T50" fmla="*/ 51 w 121"/>
              <a:gd name="T51" fmla="*/ 11 h 115"/>
              <a:gd name="T52" fmla="*/ 39 w 121"/>
              <a:gd name="T53" fmla="*/ 7 h 115"/>
              <a:gd name="T54" fmla="*/ 36 w 121"/>
              <a:gd name="T55" fmla="*/ 8 h 115"/>
              <a:gd name="T56" fmla="*/ 16 w 121"/>
              <a:gd name="T57" fmla="*/ 25 h 115"/>
              <a:gd name="T58" fmla="*/ 12 w 121"/>
              <a:gd name="T59" fmla="*/ 12 h 115"/>
              <a:gd name="T60" fmla="*/ 12 w 121"/>
              <a:gd name="T61" fmla="*/ 26 h 115"/>
              <a:gd name="T62" fmla="*/ 7 w 121"/>
              <a:gd name="T63" fmla="*/ 13 h 115"/>
              <a:gd name="T64" fmla="*/ 4 w 121"/>
              <a:gd name="T65" fmla="*/ 36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0" h="115">
                <a:moveTo>
                  <a:pt x="93" y="42"/>
                </a:moveTo>
                <a:cubicBezTo>
                  <a:pt x="93" y="56"/>
                  <a:pt x="93" y="56"/>
                  <a:pt x="93" y="56"/>
                </a:cubicBezTo>
                <a:cubicBezTo>
                  <a:pt x="93" y="58"/>
                  <a:pt x="92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88" y="60"/>
                  <a:pt x="86" y="58"/>
                  <a:pt x="86" y="56"/>
                </a:cubicBezTo>
                <a:cubicBezTo>
                  <a:pt x="86" y="40"/>
                  <a:pt x="86" y="40"/>
                  <a:pt x="86" y="40"/>
                </a:cubicBezTo>
                <a:cubicBezTo>
                  <a:pt x="85" y="42"/>
                  <a:pt x="84" y="43"/>
                  <a:pt x="82" y="44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6"/>
                  <a:pt x="79" y="89"/>
                  <a:pt x="75" y="89"/>
                </a:cubicBezTo>
                <a:cubicBezTo>
                  <a:pt x="75" y="89"/>
                  <a:pt x="75" y="89"/>
                  <a:pt x="75" y="89"/>
                </a:cubicBezTo>
                <a:cubicBezTo>
                  <a:pt x="72" y="89"/>
                  <a:pt x="69" y="86"/>
                  <a:pt x="69" y="82"/>
                </a:cubicBezTo>
                <a:cubicBezTo>
                  <a:pt x="69" y="44"/>
                  <a:pt x="69" y="44"/>
                  <a:pt x="69" y="44"/>
                </a:cubicBezTo>
                <a:cubicBezTo>
                  <a:pt x="63" y="42"/>
                  <a:pt x="59" y="36"/>
                  <a:pt x="59" y="29"/>
                </a:cubicBezTo>
                <a:cubicBezTo>
                  <a:pt x="59" y="29"/>
                  <a:pt x="59" y="28"/>
                  <a:pt x="59" y="28"/>
                </a:cubicBezTo>
                <a:cubicBezTo>
                  <a:pt x="59" y="16"/>
                  <a:pt x="59" y="16"/>
                  <a:pt x="59" y="16"/>
                </a:cubicBezTo>
                <a:cubicBezTo>
                  <a:pt x="82" y="13"/>
                  <a:pt x="82" y="13"/>
                  <a:pt x="82" y="13"/>
                </a:cubicBezTo>
                <a:cubicBezTo>
                  <a:pt x="84" y="10"/>
                  <a:pt x="84" y="10"/>
                  <a:pt x="84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6"/>
                  <a:pt x="59" y="6"/>
                  <a:pt x="59" y="6"/>
                </a:cubicBezTo>
                <a:cubicBezTo>
                  <a:pt x="116" y="0"/>
                  <a:pt x="116" y="0"/>
                  <a:pt x="116" y="0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34"/>
                  <a:pt x="116" y="39"/>
                  <a:pt x="110" y="39"/>
                </a:cubicBezTo>
                <a:cubicBezTo>
                  <a:pt x="107" y="39"/>
                  <a:pt x="105" y="38"/>
                  <a:pt x="103" y="37"/>
                </a:cubicBezTo>
                <a:cubicBezTo>
                  <a:pt x="101" y="40"/>
                  <a:pt x="97" y="42"/>
                  <a:pt x="93" y="42"/>
                </a:cubicBezTo>
                <a:cubicBezTo>
                  <a:pt x="93" y="42"/>
                  <a:pt x="93" y="42"/>
                  <a:pt x="93" y="42"/>
                </a:cubicBezTo>
                <a:close/>
                <a:moveTo>
                  <a:pt x="5" y="40"/>
                </a:moveTo>
                <a:cubicBezTo>
                  <a:pt x="54" y="30"/>
                  <a:pt x="54" y="30"/>
                  <a:pt x="54" y="30"/>
                </a:cubicBezTo>
                <a:cubicBezTo>
                  <a:pt x="56" y="37"/>
                  <a:pt x="56" y="37"/>
                  <a:pt x="56" y="37"/>
                </a:cubicBezTo>
                <a:cubicBezTo>
                  <a:pt x="6" y="47"/>
                  <a:pt x="6" y="47"/>
                  <a:pt x="6" y="47"/>
                </a:cubicBezTo>
                <a:cubicBezTo>
                  <a:pt x="5" y="40"/>
                  <a:pt x="5" y="40"/>
                  <a:pt x="5" y="40"/>
                </a:cubicBezTo>
                <a:close/>
                <a:moveTo>
                  <a:pt x="56" y="40"/>
                </a:moveTo>
                <a:cubicBezTo>
                  <a:pt x="7" y="49"/>
                  <a:pt x="7" y="49"/>
                  <a:pt x="7" y="49"/>
                </a:cubicBezTo>
                <a:cubicBezTo>
                  <a:pt x="7" y="52"/>
                  <a:pt x="7" y="54"/>
                  <a:pt x="8" y="56"/>
                </a:cubicBezTo>
                <a:cubicBezTo>
                  <a:pt x="16" y="56"/>
                  <a:pt x="23" y="59"/>
                  <a:pt x="29" y="64"/>
                </a:cubicBezTo>
                <a:cubicBezTo>
                  <a:pt x="32" y="79"/>
                  <a:pt x="28" y="104"/>
                  <a:pt x="37" y="111"/>
                </a:cubicBezTo>
                <a:cubicBezTo>
                  <a:pt x="42" y="115"/>
                  <a:pt x="49" y="114"/>
                  <a:pt x="52" y="108"/>
                </a:cubicBezTo>
                <a:cubicBezTo>
                  <a:pt x="57" y="97"/>
                  <a:pt x="44" y="76"/>
                  <a:pt x="42" y="62"/>
                </a:cubicBezTo>
                <a:cubicBezTo>
                  <a:pt x="45" y="54"/>
                  <a:pt x="51" y="49"/>
                  <a:pt x="58" y="46"/>
                </a:cubicBezTo>
                <a:cubicBezTo>
                  <a:pt x="57" y="44"/>
                  <a:pt x="57" y="42"/>
                  <a:pt x="56" y="40"/>
                </a:cubicBezTo>
                <a:close/>
                <a:moveTo>
                  <a:pt x="42" y="98"/>
                </a:moveTo>
                <a:cubicBezTo>
                  <a:pt x="45" y="98"/>
                  <a:pt x="47" y="99"/>
                  <a:pt x="48" y="102"/>
                </a:cubicBezTo>
                <a:cubicBezTo>
                  <a:pt x="48" y="104"/>
                  <a:pt x="47" y="107"/>
                  <a:pt x="44" y="107"/>
                </a:cubicBezTo>
                <a:cubicBezTo>
                  <a:pt x="42" y="108"/>
                  <a:pt x="39" y="106"/>
                  <a:pt x="39" y="104"/>
                </a:cubicBezTo>
                <a:cubicBezTo>
                  <a:pt x="38" y="101"/>
                  <a:pt x="40" y="99"/>
                  <a:pt x="42" y="98"/>
                </a:cubicBezTo>
                <a:close/>
                <a:moveTo>
                  <a:pt x="54" y="26"/>
                </a:moveTo>
                <a:cubicBezTo>
                  <a:pt x="51" y="11"/>
                  <a:pt x="51" y="11"/>
                  <a:pt x="51" y="11"/>
                </a:cubicBezTo>
                <a:cubicBezTo>
                  <a:pt x="50" y="8"/>
                  <a:pt x="46" y="6"/>
                  <a:pt x="42" y="6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13"/>
                  <a:pt x="39" y="13"/>
                  <a:pt x="39" y="13"/>
                </a:cubicBezTo>
                <a:cubicBezTo>
                  <a:pt x="36" y="8"/>
                  <a:pt x="36" y="8"/>
                  <a:pt x="36" y="8"/>
                </a:cubicBezTo>
                <a:cubicBezTo>
                  <a:pt x="14" y="12"/>
                  <a:pt x="14" y="12"/>
                  <a:pt x="14" y="12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6"/>
                  <a:pt x="16" y="26"/>
                  <a:pt x="16" y="26"/>
                </a:cubicBezTo>
                <a:cubicBezTo>
                  <a:pt x="12" y="12"/>
                  <a:pt x="12" y="12"/>
                  <a:pt x="12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7" y="13"/>
                  <a:pt x="7" y="13"/>
                  <a:pt x="7" y="13"/>
                </a:cubicBezTo>
                <a:cubicBezTo>
                  <a:pt x="3" y="14"/>
                  <a:pt x="0" y="18"/>
                  <a:pt x="1" y="21"/>
                </a:cubicBezTo>
                <a:cubicBezTo>
                  <a:pt x="4" y="36"/>
                  <a:pt x="4" y="36"/>
                  <a:pt x="4" y="36"/>
                </a:cubicBezTo>
                <a:lnTo>
                  <a:pt x="54" y="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0" name="Freeform 186"/>
          <p:cNvSpPr>
            <a:spLocks noEditPoints="1"/>
          </p:cNvSpPr>
          <p:nvPr/>
        </p:nvSpPr>
        <p:spPr bwMode="auto">
          <a:xfrm>
            <a:off x="10270200" y="4003518"/>
            <a:ext cx="568325" cy="501650"/>
          </a:xfrm>
          <a:custGeom>
            <a:avLst/>
            <a:gdLst>
              <a:gd name="T0" fmla="*/ 10 w 134"/>
              <a:gd name="T1" fmla="*/ 63 h 118"/>
              <a:gd name="T2" fmla="*/ 7 w 134"/>
              <a:gd name="T3" fmla="*/ 65 h 118"/>
              <a:gd name="T4" fmla="*/ 97 w 134"/>
              <a:gd name="T5" fmla="*/ 78 h 118"/>
              <a:gd name="T6" fmla="*/ 119 w 134"/>
              <a:gd name="T7" fmla="*/ 0 h 118"/>
              <a:gd name="T8" fmla="*/ 129 w 134"/>
              <a:gd name="T9" fmla="*/ 78 h 118"/>
              <a:gd name="T10" fmla="*/ 131 w 134"/>
              <a:gd name="T11" fmla="*/ 82 h 118"/>
              <a:gd name="T12" fmla="*/ 129 w 134"/>
              <a:gd name="T13" fmla="*/ 109 h 118"/>
              <a:gd name="T14" fmla="*/ 134 w 134"/>
              <a:gd name="T15" fmla="*/ 116 h 118"/>
              <a:gd name="T16" fmla="*/ 95 w 134"/>
              <a:gd name="T17" fmla="*/ 109 h 118"/>
              <a:gd name="T18" fmla="*/ 119 w 134"/>
              <a:gd name="T19" fmla="*/ 82 h 118"/>
              <a:gd name="T20" fmla="*/ 97 w 134"/>
              <a:gd name="T21" fmla="*/ 78 h 118"/>
              <a:gd name="T22" fmla="*/ 103 w 134"/>
              <a:gd name="T23" fmla="*/ 76 h 118"/>
              <a:gd name="T24" fmla="*/ 118 w 134"/>
              <a:gd name="T25" fmla="*/ 25 h 118"/>
              <a:gd name="T26" fmla="*/ 55 w 134"/>
              <a:gd name="T27" fmla="*/ 1 h 118"/>
              <a:gd name="T28" fmla="*/ 55 w 134"/>
              <a:gd name="T29" fmla="*/ 27 h 118"/>
              <a:gd name="T30" fmla="*/ 55 w 134"/>
              <a:gd name="T31" fmla="*/ 1 h 118"/>
              <a:gd name="T32" fmla="*/ 71 w 134"/>
              <a:gd name="T33" fmla="*/ 31 h 118"/>
              <a:gd name="T34" fmla="*/ 25 w 134"/>
              <a:gd name="T35" fmla="*/ 49 h 118"/>
              <a:gd name="T36" fmla="*/ 8 w 134"/>
              <a:gd name="T37" fmla="*/ 58 h 118"/>
              <a:gd name="T38" fmla="*/ 21 w 134"/>
              <a:gd name="T39" fmla="*/ 76 h 118"/>
              <a:gd name="T40" fmla="*/ 39 w 134"/>
              <a:gd name="T41" fmla="*/ 53 h 118"/>
              <a:gd name="T42" fmla="*/ 38 w 134"/>
              <a:gd name="T43" fmla="*/ 118 h 118"/>
              <a:gd name="T44" fmla="*/ 52 w 134"/>
              <a:gd name="T45" fmla="*/ 79 h 118"/>
              <a:gd name="T46" fmla="*/ 59 w 134"/>
              <a:gd name="T47" fmla="*/ 118 h 118"/>
              <a:gd name="T48" fmla="*/ 69 w 134"/>
              <a:gd name="T49" fmla="*/ 72 h 118"/>
              <a:gd name="T50" fmla="*/ 49 w 134"/>
              <a:gd name="T51" fmla="*/ 71 h 118"/>
              <a:gd name="T52" fmla="*/ 70 w 134"/>
              <a:gd name="T53" fmla="*/ 50 h 118"/>
              <a:gd name="T54" fmla="*/ 82 w 134"/>
              <a:gd name="T55" fmla="*/ 75 h 118"/>
              <a:gd name="T56" fmla="*/ 93 w 134"/>
              <a:gd name="T57" fmla="*/ 50 h 118"/>
              <a:gd name="T58" fmla="*/ 83 w 134"/>
              <a:gd name="T59" fmla="*/ 50 h 118"/>
              <a:gd name="T60" fmla="*/ 90 w 134"/>
              <a:gd name="T61" fmla="*/ 36 h 118"/>
              <a:gd name="T62" fmla="*/ 94 w 134"/>
              <a:gd name="T63" fmla="*/ 48 h 118"/>
              <a:gd name="T64" fmla="*/ 84 w 134"/>
              <a:gd name="T65" fmla="*/ 46 h 118"/>
              <a:gd name="T66" fmla="*/ 88 w 134"/>
              <a:gd name="T67" fmla="*/ 35 h 118"/>
              <a:gd name="T68" fmla="*/ 84 w 134"/>
              <a:gd name="T69" fmla="*/ 46 h 118"/>
              <a:gd name="T70" fmla="*/ 89 w 134"/>
              <a:gd name="T71" fmla="*/ 34 h 118"/>
              <a:gd name="T72" fmla="*/ 90 w 134"/>
              <a:gd name="T73" fmla="*/ 34 h 118"/>
              <a:gd name="T74" fmla="*/ 93 w 134"/>
              <a:gd name="T75" fmla="*/ 14 h 118"/>
              <a:gd name="T76" fmla="*/ 21 w 134"/>
              <a:gd name="T77" fmla="*/ 58 h 118"/>
              <a:gd name="T78" fmla="*/ 21 w 134"/>
              <a:gd name="T79" fmla="*/ 58 h 118"/>
              <a:gd name="T80" fmla="*/ 25 w 134"/>
              <a:gd name="T81" fmla="*/ 62 h 118"/>
              <a:gd name="T82" fmla="*/ 22 w 134"/>
              <a:gd name="T83" fmla="*/ 62 h 118"/>
              <a:gd name="T84" fmla="*/ 25 w 134"/>
              <a:gd name="T85" fmla="*/ 66 h 118"/>
              <a:gd name="T86" fmla="*/ 22 w 134"/>
              <a:gd name="T87" fmla="*/ 62 h 118"/>
              <a:gd name="T88" fmla="*/ 21 w 134"/>
              <a:gd name="T89" fmla="*/ 70 h 118"/>
              <a:gd name="T90" fmla="*/ 19 w 134"/>
              <a:gd name="T91" fmla="*/ 70 h 118"/>
              <a:gd name="T92" fmla="*/ 21 w 134"/>
              <a:gd name="T93" fmla="*/ 73 h 118"/>
              <a:gd name="T94" fmla="*/ 19 w 134"/>
              <a:gd name="T95" fmla="*/ 70 h 118"/>
              <a:gd name="T96" fmla="*/ 25 w 134"/>
              <a:gd name="T97" fmla="*/ 53 h 118"/>
              <a:gd name="T98" fmla="*/ 19 w 134"/>
              <a:gd name="T99" fmla="*/ 57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" h="118">
                <a:moveTo>
                  <a:pt x="7" y="61"/>
                </a:moveTo>
                <a:cubicBezTo>
                  <a:pt x="8" y="60"/>
                  <a:pt x="9" y="61"/>
                  <a:pt x="10" y="63"/>
                </a:cubicBezTo>
                <a:cubicBezTo>
                  <a:pt x="11" y="64"/>
                  <a:pt x="11" y="66"/>
                  <a:pt x="10" y="66"/>
                </a:cubicBezTo>
                <a:cubicBezTo>
                  <a:pt x="9" y="67"/>
                  <a:pt x="8" y="66"/>
                  <a:pt x="7" y="65"/>
                </a:cubicBezTo>
                <a:cubicBezTo>
                  <a:pt x="6" y="63"/>
                  <a:pt x="6" y="62"/>
                  <a:pt x="7" y="61"/>
                </a:cubicBezTo>
                <a:close/>
                <a:moveTo>
                  <a:pt x="97" y="78"/>
                </a:moveTo>
                <a:cubicBezTo>
                  <a:pt x="119" y="78"/>
                  <a:pt x="119" y="78"/>
                  <a:pt x="119" y="78"/>
                </a:cubicBezTo>
                <a:cubicBezTo>
                  <a:pt x="119" y="0"/>
                  <a:pt x="119" y="0"/>
                  <a:pt x="11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78"/>
                  <a:pt x="129" y="78"/>
                  <a:pt x="129" y="78"/>
                </a:cubicBezTo>
                <a:cubicBezTo>
                  <a:pt x="131" y="78"/>
                  <a:pt x="131" y="78"/>
                  <a:pt x="131" y="78"/>
                </a:cubicBezTo>
                <a:cubicBezTo>
                  <a:pt x="131" y="82"/>
                  <a:pt x="131" y="82"/>
                  <a:pt x="131" y="82"/>
                </a:cubicBezTo>
                <a:cubicBezTo>
                  <a:pt x="129" y="82"/>
                  <a:pt x="129" y="82"/>
                  <a:pt x="129" y="82"/>
                </a:cubicBezTo>
                <a:cubicBezTo>
                  <a:pt x="129" y="109"/>
                  <a:pt x="129" y="109"/>
                  <a:pt x="129" y="109"/>
                </a:cubicBezTo>
                <a:cubicBezTo>
                  <a:pt x="134" y="109"/>
                  <a:pt x="134" y="109"/>
                  <a:pt x="134" y="109"/>
                </a:cubicBezTo>
                <a:cubicBezTo>
                  <a:pt x="134" y="116"/>
                  <a:pt x="134" y="116"/>
                  <a:pt x="134" y="116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19" y="82"/>
                  <a:pt x="119" y="82"/>
                  <a:pt x="119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97" y="78"/>
                  <a:pt x="97" y="78"/>
                  <a:pt x="97" y="78"/>
                </a:cubicBezTo>
                <a:close/>
                <a:moveTo>
                  <a:pt x="109" y="24"/>
                </a:moveTo>
                <a:cubicBezTo>
                  <a:pt x="103" y="76"/>
                  <a:pt x="103" y="76"/>
                  <a:pt x="103" y="76"/>
                </a:cubicBezTo>
                <a:cubicBezTo>
                  <a:pt x="111" y="77"/>
                  <a:pt x="111" y="77"/>
                  <a:pt x="111" y="77"/>
                </a:cubicBezTo>
                <a:cubicBezTo>
                  <a:pt x="118" y="25"/>
                  <a:pt x="118" y="25"/>
                  <a:pt x="118" y="25"/>
                </a:cubicBezTo>
                <a:cubicBezTo>
                  <a:pt x="109" y="24"/>
                  <a:pt x="109" y="24"/>
                  <a:pt x="109" y="24"/>
                </a:cubicBezTo>
                <a:close/>
                <a:moveTo>
                  <a:pt x="55" y="1"/>
                </a:moveTo>
                <a:cubicBezTo>
                  <a:pt x="62" y="1"/>
                  <a:pt x="68" y="6"/>
                  <a:pt x="68" y="14"/>
                </a:cubicBezTo>
                <a:cubicBezTo>
                  <a:pt x="68" y="21"/>
                  <a:pt x="62" y="27"/>
                  <a:pt x="55" y="27"/>
                </a:cubicBezTo>
                <a:cubicBezTo>
                  <a:pt x="47" y="27"/>
                  <a:pt x="41" y="21"/>
                  <a:pt x="41" y="14"/>
                </a:cubicBezTo>
                <a:cubicBezTo>
                  <a:pt x="41" y="6"/>
                  <a:pt x="47" y="1"/>
                  <a:pt x="55" y="1"/>
                </a:cubicBezTo>
                <a:close/>
                <a:moveTo>
                  <a:pt x="83" y="50"/>
                </a:moveTo>
                <a:cubicBezTo>
                  <a:pt x="71" y="31"/>
                  <a:pt x="71" y="31"/>
                  <a:pt x="71" y="31"/>
                </a:cubicBezTo>
                <a:cubicBezTo>
                  <a:pt x="35" y="31"/>
                  <a:pt x="74" y="31"/>
                  <a:pt x="38" y="31"/>
                </a:cubicBezTo>
                <a:cubicBezTo>
                  <a:pt x="25" y="49"/>
                  <a:pt x="25" y="49"/>
                  <a:pt x="25" y="49"/>
                </a:cubicBezTo>
                <a:cubicBezTo>
                  <a:pt x="18" y="42"/>
                  <a:pt x="8" y="44"/>
                  <a:pt x="10" y="50"/>
                </a:cubicBezTo>
                <a:cubicBezTo>
                  <a:pt x="11" y="55"/>
                  <a:pt x="11" y="58"/>
                  <a:pt x="8" y="58"/>
                </a:cubicBezTo>
                <a:cubicBezTo>
                  <a:pt x="6" y="58"/>
                  <a:pt x="0" y="54"/>
                  <a:pt x="3" y="63"/>
                </a:cubicBezTo>
                <a:cubicBezTo>
                  <a:pt x="5" y="72"/>
                  <a:pt x="13" y="79"/>
                  <a:pt x="21" y="76"/>
                </a:cubicBezTo>
                <a:cubicBezTo>
                  <a:pt x="29" y="73"/>
                  <a:pt x="31" y="66"/>
                  <a:pt x="29" y="59"/>
                </a:cubicBezTo>
                <a:cubicBezTo>
                  <a:pt x="39" y="53"/>
                  <a:pt x="39" y="53"/>
                  <a:pt x="39" y="53"/>
                </a:cubicBezTo>
                <a:cubicBezTo>
                  <a:pt x="40" y="72"/>
                  <a:pt x="40" y="72"/>
                  <a:pt x="40" y="72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49" y="118"/>
                  <a:pt x="49" y="118"/>
                  <a:pt x="49" y="118"/>
                </a:cubicBezTo>
                <a:cubicBezTo>
                  <a:pt x="52" y="79"/>
                  <a:pt x="52" y="79"/>
                  <a:pt x="52" y="79"/>
                </a:cubicBezTo>
                <a:cubicBezTo>
                  <a:pt x="57" y="79"/>
                  <a:pt x="57" y="79"/>
                  <a:pt x="57" y="79"/>
                </a:cubicBezTo>
                <a:cubicBezTo>
                  <a:pt x="59" y="118"/>
                  <a:pt x="59" y="118"/>
                  <a:pt x="59" y="118"/>
                </a:cubicBezTo>
                <a:cubicBezTo>
                  <a:pt x="71" y="118"/>
                  <a:pt x="71" y="118"/>
                  <a:pt x="71" y="118"/>
                </a:cubicBezTo>
                <a:cubicBezTo>
                  <a:pt x="69" y="72"/>
                  <a:pt x="69" y="72"/>
                  <a:pt x="69" y="72"/>
                </a:cubicBezTo>
                <a:cubicBezTo>
                  <a:pt x="69" y="71"/>
                  <a:pt x="69" y="71"/>
                  <a:pt x="69" y="71"/>
                </a:cubicBezTo>
                <a:cubicBezTo>
                  <a:pt x="49" y="71"/>
                  <a:pt x="49" y="71"/>
                  <a:pt x="49" y="71"/>
                </a:cubicBezTo>
                <a:cubicBezTo>
                  <a:pt x="69" y="68"/>
                  <a:pt x="69" y="68"/>
                  <a:pt x="69" y="68"/>
                </a:cubicBezTo>
                <a:cubicBezTo>
                  <a:pt x="70" y="50"/>
                  <a:pt x="70" y="50"/>
                  <a:pt x="70" y="5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6"/>
                  <a:pt x="81" y="71"/>
                  <a:pt x="82" y="75"/>
                </a:cubicBezTo>
                <a:cubicBezTo>
                  <a:pt x="86" y="76"/>
                  <a:pt x="83" y="75"/>
                  <a:pt x="87" y="76"/>
                </a:cubicBezTo>
                <a:cubicBezTo>
                  <a:pt x="91" y="69"/>
                  <a:pt x="94" y="59"/>
                  <a:pt x="93" y="50"/>
                </a:cubicBezTo>
                <a:cubicBezTo>
                  <a:pt x="90" y="50"/>
                  <a:pt x="87" y="49"/>
                  <a:pt x="83" y="49"/>
                </a:cubicBezTo>
                <a:cubicBezTo>
                  <a:pt x="83" y="49"/>
                  <a:pt x="83" y="49"/>
                  <a:pt x="83" y="50"/>
                </a:cubicBezTo>
                <a:close/>
                <a:moveTo>
                  <a:pt x="88" y="47"/>
                </a:moveTo>
                <a:cubicBezTo>
                  <a:pt x="90" y="36"/>
                  <a:pt x="90" y="36"/>
                  <a:pt x="90" y="36"/>
                </a:cubicBezTo>
                <a:cubicBezTo>
                  <a:pt x="94" y="36"/>
                  <a:pt x="94" y="36"/>
                  <a:pt x="94" y="36"/>
                </a:cubicBezTo>
                <a:cubicBezTo>
                  <a:pt x="94" y="48"/>
                  <a:pt x="94" y="48"/>
                  <a:pt x="94" y="48"/>
                </a:cubicBezTo>
                <a:cubicBezTo>
                  <a:pt x="88" y="47"/>
                  <a:pt x="88" y="47"/>
                  <a:pt x="88" y="47"/>
                </a:cubicBezTo>
                <a:close/>
                <a:moveTo>
                  <a:pt x="84" y="46"/>
                </a:moveTo>
                <a:cubicBezTo>
                  <a:pt x="87" y="35"/>
                  <a:pt x="87" y="35"/>
                  <a:pt x="87" y="35"/>
                </a:cubicBezTo>
                <a:cubicBezTo>
                  <a:pt x="88" y="35"/>
                  <a:pt x="88" y="35"/>
                  <a:pt x="88" y="35"/>
                </a:cubicBezTo>
                <a:cubicBezTo>
                  <a:pt x="85" y="47"/>
                  <a:pt x="85" y="47"/>
                  <a:pt x="85" y="47"/>
                </a:cubicBezTo>
                <a:cubicBezTo>
                  <a:pt x="84" y="46"/>
                  <a:pt x="84" y="46"/>
                  <a:pt x="84" y="46"/>
                </a:cubicBezTo>
                <a:close/>
                <a:moveTo>
                  <a:pt x="87" y="33"/>
                </a:moveTo>
                <a:cubicBezTo>
                  <a:pt x="89" y="34"/>
                  <a:pt x="89" y="34"/>
                  <a:pt x="89" y="34"/>
                </a:cubicBezTo>
                <a:cubicBezTo>
                  <a:pt x="87" y="27"/>
                  <a:pt x="88" y="23"/>
                  <a:pt x="91" y="19"/>
                </a:cubicBezTo>
                <a:cubicBezTo>
                  <a:pt x="90" y="34"/>
                  <a:pt x="90" y="34"/>
                  <a:pt x="90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102" y="22"/>
                  <a:pt x="94" y="21"/>
                  <a:pt x="93" y="14"/>
                </a:cubicBezTo>
                <a:cubicBezTo>
                  <a:pt x="87" y="20"/>
                  <a:pt x="83" y="26"/>
                  <a:pt x="87" y="33"/>
                </a:cubicBezTo>
                <a:close/>
                <a:moveTo>
                  <a:pt x="21" y="58"/>
                </a:moveTo>
                <a:cubicBezTo>
                  <a:pt x="22" y="56"/>
                  <a:pt x="23" y="55"/>
                  <a:pt x="23" y="53"/>
                </a:cubicBezTo>
                <a:cubicBezTo>
                  <a:pt x="26" y="55"/>
                  <a:pt x="23" y="58"/>
                  <a:pt x="21" y="58"/>
                </a:cubicBezTo>
                <a:close/>
                <a:moveTo>
                  <a:pt x="23" y="66"/>
                </a:moveTo>
                <a:cubicBezTo>
                  <a:pt x="24" y="65"/>
                  <a:pt x="25" y="64"/>
                  <a:pt x="25" y="62"/>
                </a:cubicBezTo>
                <a:cubicBezTo>
                  <a:pt x="27" y="64"/>
                  <a:pt x="25" y="66"/>
                  <a:pt x="23" y="66"/>
                </a:cubicBezTo>
                <a:close/>
                <a:moveTo>
                  <a:pt x="22" y="62"/>
                </a:moveTo>
                <a:cubicBezTo>
                  <a:pt x="23" y="61"/>
                  <a:pt x="25" y="61"/>
                  <a:pt x="26" y="62"/>
                </a:cubicBezTo>
                <a:cubicBezTo>
                  <a:pt x="27" y="63"/>
                  <a:pt x="26" y="65"/>
                  <a:pt x="25" y="66"/>
                </a:cubicBezTo>
                <a:cubicBezTo>
                  <a:pt x="24" y="67"/>
                  <a:pt x="22" y="66"/>
                  <a:pt x="21" y="65"/>
                </a:cubicBezTo>
                <a:cubicBezTo>
                  <a:pt x="21" y="64"/>
                  <a:pt x="21" y="62"/>
                  <a:pt x="22" y="62"/>
                </a:cubicBezTo>
                <a:close/>
                <a:moveTo>
                  <a:pt x="19" y="73"/>
                </a:moveTo>
                <a:cubicBezTo>
                  <a:pt x="20" y="72"/>
                  <a:pt x="21" y="71"/>
                  <a:pt x="21" y="70"/>
                </a:cubicBezTo>
                <a:cubicBezTo>
                  <a:pt x="22" y="72"/>
                  <a:pt x="21" y="73"/>
                  <a:pt x="19" y="73"/>
                </a:cubicBezTo>
                <a:close/>
                <a:moveTo>
                  <a:pt x="19" y="70"/>
                </a:moveTo>
                <a:cubicBezTo>
                  <a:pt x="20" y="69"/>
                  <a:pt x="21" y="69"/>
                  <a:pt x="21" y="70"/>
                </a:cubicBezTo>
                <a:cubicBezTo>
                  <a:pt x="22" y="71"/>
                  <a:pt x="22" y="72"/>
                  <a:pt x="21" y="73"/>
                </a:cubicBezTo>
                <a:cubicBezTo>
                  <a:pt x="20" y="74"/>
                  <a:pt x="19" y="73"/>
                  <a:pt x="18" y="72"/>
                </a:cubicBezTo>
                <a:cubicBezTo>
                  <a:pt x="18" y="72"/>
                  <a:pt x="18" y="70"/>
                  <a:pt x="19" y="70"/>
                </a:cubicBezTo>
                <a:close/>
                <a:moveTo>
                  <a:pt x="20" y="52"/>
                </a:moveTo>
                <a:cubicBezTo>
                  <a:pt x="21" y="51"/>
                  <a:pt x="24" y="51"/>
                  <a:pt x="25" y="53"/>
                </a:cubicBezTo>
                <a:cubicBezTo>
                  <a:pt x="26" y="55"/>
                  <a:pt x="25" y="57"/>
                  <a:pt x="24" y="58"/>
                </a:cubicBezTo>
                <a:cubicBezTo>
                  <a:pt x="22" y="59"/>
                  <a:pt x="20" y="58"/>
                  <a:pt x="19" y="57"/>
                </a:cubicBezTo>
                <a:cubicBezTo>
                  <a:pt x="18" y="55"/>
                  <a:pt x="18" y="53"/>
                  <a:pt x="20" y="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1" name="Freeform 187"/>
          <p:cNvSpPr>
            <a:spLocks noEditPoints="1"/>
          </p:cNvSpPr>
          <p:nvPr/>
        </p:nvSpPr>
        <p:spPr bwMode="auto">
          <a:xfrm>
            <a:off x="9482800" y="3993199"/>
            <a:ext cx="533400" cy="522288"/>
          </a:xfrm>
          <a:custGeom>
            <a:avLst/>
            <a:gdLst>
              <a:gd name="T0" fmla="*/ 8 w 126"/>
              <a:gd name="T1" fmla="*/ 52 h 123"/>
              <a:gd name="T2" fmla="*/ 41 w 126"/>
              <a:gd name="T3" fmla="*/ 87 h 123"/>
              <a:gd name="T4" fmla="*/ 33 w 126"/>
              <a:gd name="T5" fmla="*/ 94 h 123"/>
              <a:gd name="T6" fmla="*/ 0 w 126"/>
              <a:gd name="T7" fmla="*/ 59 h 123"/>
              <a:gd name="T8" fmla="*/ 8 w 126"/>
              <a:gd name="T9" fmla="*/ 52 h 123"/>
              <a:gd name="T10" fmla="*/ 54 w 126"/>
              <a:gd name="T11" fmla="*/ 90 h 123"/>
              <a:gd name="T12" fmla="*/ 96 w 126"/>
              <a:gd name="T13" fmla="*/ 114 h 123"/>
              <a:gd name="T14" fmla="*/ 90 w 126"/>
              <a:gd name="T15" fmla="*/ 123 h 123"/>
              <a:gd name="T16" fmla="*/ 49 w 126"/>
              <a:gd name="T17" fmla="*/ 99 h 123"/>
              <a:gd name="T18" fmla="*/ 54 w 126"/>
              <a:gd name="T19" fmla="*/ 90 h 123"/>
              <a:gd name="T20" fmla="*/ 99 w 126"/>
              <a:gd name="T21" fmla="*/ 32 h 123"/>
              <a:gd name="T22" fmla="*/ 58 w 126"/>
              <a:gd name="T23" fmla="*/ 91 h 123"/>
              <a:gd name="T24" fmla="*/ 65 w 126"/>
              <a:gd name="T25" fmla="*/ 87 h 123"/>
              <a:gd name="T26" fmla="*/ 96 w 126"/>
              <a:gd name="T27" fmla="*/ 43 h 123"/>
              <a:gd name="T28" fmla="*/ 100 w 126"/>
              <a:gd name="T29" fmla="*/ 45 h 123"/>
              <a:gd name="T30" fmla="*/ 72 w 126"/>
              <a:gd name="T31" fmla="*/ 85 h 123"/>
              <a:gd name="T32" fmla="*/ 83 w 126"/>
              <a:gd name="T33" fmla="*/ 88 h 123"/>
              <a:gd name="T34" fmla="*/ 93 w 126"/>
              <a:gd name="T35" fmla="*/ 111 h 123"/>
              <a:gd name="T36" fmla="*/ 121 w 126"/>
              <a:gd name="T37" fmla="*/ 45 h 123"/>
              <a:gd name="T38" fmla="*/ 99 w 126"/>
              <a:gd name="T39" fmla="*/ 32 h 123"/>
              <a:gd name="T40" fmla="*/ 120 w 126"/>
              <a:gd name="T41" fmla="*/ 40 h 123"/>
              <a:gd name="T42" fmla="*/ 105 w 126"/>
              <a:gd name="T43" fmla="*/ 32 h 123"/>
              <a:gd name="T44" fmla="*/ 116 w 126"/>
              <a:gd name="T45" fmla="*/ 17 h 123"/>
              <a:gd name="T46" fmla="*/ 126 w 126"/>
              <a:gd name="T47" fmla="*/ 23 h 123"/>
              <a:gd name="T48" fmla="*/ 120 w 126"/>
              <a:gd name="T49" fmla="*/ 40 h 123"/>
              <a:gd name="T50" fmla="*/ 68 w 126"/>
              <a:gd name="T51" fmla="*/ 10 h 123"/>
              <a:gd name="T52" fmla="*/ 12 w 126"/>
              <a:gd name="T53" fmla="*/ 54 h 123"/>
              <a:gd name="T54" fmla="*/ 20 w 126"/>
              <a:gd name="T55" fmla="*/ 52 h 123"/>
              <a:gd name="T56" fmla="*/ 62 w 126"/>
              <a:gd name="T57" fmla="*/ 19 h 123"/>
              <a:gd name="T58" fmla="*/ 68 w 126"/>
              <a:gd name="T59" fmla="*/ 25 h 123"/>
              <a:gd name="T60" fmla="*/ 31 w 126"/>
              <a:gd name="T61" fmla="*/ 55 h 123"/>
              <a:gd name="T62" fmla="*/ 40 w 126"/>
              <a:gd name="T63" fmla="*/ 83 h 123"/>
              <a:gd name="T64" fmla="*/ 86 w 126"/>
              <a:gd name="T65" fmla="*/ 28 h 123"/>
              <a:gd name="T66" fmla="*/ 68 w 126"/>
              <a:gd name="T67" fmla="*/ 10 h 123"/>
              <a:gd name="T68" fmla="*/ 85 w 126"/>
              <a:gd name="T69" fmla="*/ 24 h 123"/>
              <a:gd name="T70" fmla="*/ 73 w 126"/>
              <a:gd name="T71" fmla="*/ 11 h 123"/>
              <a:gd name="T72" fmla="*/ 89 w 126"/>
              <a:gd name="T73" fmla="*/ 0 h 123"/>
              <a:gd name="T74" fmla="*/ 97 w 126"/>
              <a:gd name="T75" fmla="*/ 8 h 123"/>
              <a:gd name="T76" fmla="*/ 85 w 126"/>
              <a:gd name="T77" fmla="*/ 2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5" h="123">
                <a:moveTo>
                  <a:pt x="8" y="52"/>
                </a:moveTo>
                <a:cubicBezTo>
                  <a:pt x="41" y="87"/>
                  <a:pt x="41" y="87"/>
                  <a:pt x="41" y="87"/>
                </a:cubicBezTo>
                <a:cubicBezTo>
                  <a:pt x="33" y="94"/>
                  <a:pt x="33" y="94"/>
                  <a:pt x="33" y="94"/>
                </a:cubicBezTo>
                <a:cubicBezTo>
                  <a:pt x="0" y="59"/>
                  <a:pt x="0" y="59"/>
                  <a:pt x="0" y="59"/>
                </a:cubicBezTo>
                <a:cubicBezTo>
                  <a:pt x="8" y="52"/>
                  <a:pt x="8" y="52"/>
                  <a:pt x="8" y="52"/>
                </a:cubicBezTo>
                <a:close/>
                <a:moveTo>
                  <a:pt x="54" y="90"/>
                </a:moveTo>
                <a:cubicBezTo>
                  <a:pt x="96" y="114"/>
                  <a:pt x="96" y="114"/>
                  <a:pt x="96" y="114"/>
                </a:cubicBezTo>
                <a:cubicBezTo>
                  <a:pt x="90" y="123"/>
                  <a:pt x="90" y="123"/>
                  <a:pt x="90" y="123"/>
                </a:cubicBezTo>
                <a:cubicBezTo>
                  <a:pt x="49" y="99"/>
                  <a:pt x="49" y="99"/>
                  <a:pt x="49" y="99"/>
                </a:cubicBezTo>
                <a:cubicBezTo>
                  <a:pt x="54" y="90"/>
                  <a:pt x="54" y="90"/>
                  <a:pt x="54" y="90"/>
                </a:cubicBezTo>
                <a:close/>
                <a:moveTo>
                  <a:pt x="99" y="32"/>
                </a:moveTo>
                <a:cubicBezTo>
                  <a:pt x="58" y="91"/>
                  <a:pt x="58" y="91"/>
                  <a:pt x="58" y="91"/>
                </a:cubicBezTo>
                <a:cubicBezTo>
                  <a:pt x="60" y="89"/>
                  <a:pt x="63" y="87"/>
                  <a:pt x="65" y="87"/>
                </a:cubicBezTo>
                <a:cubicBezTo>
                  <a:pt x="96" y="43"/>
                  <a:pt x="96" y="43"/>
                  <a:pt x="96" y="43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72" y="85"/>
                  <a:pt x="72" y="85"/>
                  <a:pt x="72" y="85"/>
                </a:cubicBezTo>
                <a:cubicBezTo>
                  <a:pt x="76" y="85"/>
                  <a:pt x="79" y="86"/>
                  <a:pt x="83" y="88"/>
                </a:cubicBezTo>
                <a:cubicBezTo>
                  <a:pt x="91" y="93"/>
                  <a:pt x="95" y="102"/>
                  <a:pt x="93" y="111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99" y="32"/>
                  <a:pt x="99" y="32"/>
                  <a:pt x="99" y="32"/>
                </a:cubicBezTo>
                <a:close/>
                <a:moveTo>
                  <a:pt x="120" y="40"/>
                </a:moveTo>
                <a:cubicBezTo>
                  <a:pt x="105" y="32"/>
                  <a:pt x="105" y="32"/>
                  <a:pt x="105" y="32"/>
                </a:cubicBezTo>
                <a:cubicBezTo>
                  <a:pt x="116" y="17"/>
                  <a:pt x="116" y="17"/>
                  <a:pt x="116" y="17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20" y="40"/>
                  <a:pt x="120" y="40"/>
                  <a:pt x="120" y="40"/>
                </a:cubicBezTo>
                <a:close/>
                <a:moveTo>
                  <a:pt x="68" y="10"/>
                </a:moveTo>
                <a:cubicBezTo>
                  <a:pt x="12" y="54"/>
                  <a:pt x="12" y="54"/>
                  <a:pt x="12" y="54"/>
                </a:cubicBezTo>
                <a:cubicBezTo>
                  <a:pt x="14" y="52"/>
                  <a:pt x="17" y="52"/>
                  <a:pt x="20" y="52"/>
                </a:cubicBezTo>
                <a:cubicBezTo>
                  <a:pt x="62" y="19"/>
                  <a:pt x="62" y="19"/>
                  <a:pt x="62" y="19"/>
                </a:cubicBezTo>
                <a:cubicBezTo>
                  <a:pt x="64" y="21"/>
                  <a:pt x="66" y="23"/>
                  <a:pt x="68" y="25"/>
                </a:cubicBezTo>
                <a:cubicBezTo>
                  <a:pt x="31" y="55"/>
                  <a:pt x="31" y="55"/>
                  <a:pt x="31" y="55"/>
                </a:cubicBezTo>
                <a:cubicBezTo>
                  <a:pt x="41" y="60"/>
                  <a:pt x="44" y="74"/>
                  <a:pt x="40" y="83"/>
                </a:cubicBezTo>
                <a:cubicBezTo>
                  <a:pt x="86" y="28"/>
                  <a:pt x="86" y="28"/>
                  <a:pt x="86" y="28"/>
                </a:cubicBezTo>
                <a:cubicBezTo>
                  <a:pt x="68" y="10"/>
                  <a:pt x="68" y="10"/>
                  <a:pt x="68" y="10"/>
                </a:cubicBezTo>
                <a:close/>
                <a:moveTo>
                  <a:pt x="85" y="24"/>
                </a:moveTo>
                <a:cubicBezTo>
                  <a:pt x="73" y="11"/>
                  <a:pt x="73" y="11"/>
                  <a:pt x="73" y="11"/>
                </a:cubicBezTo>
                <a:cubicBezTo>
                  <a:pt x="89" y="0"/>
                  <a:pt x="89" y="0"/>
                  <a:pt x="89" y="0"/>
                </a:cubicBezTo>
                <a:cubicBezTo>
                  <a:pt x="97" y="8"/>
                  <a:pt x="97" y="8"/>
                  <a:pt x="97" y="8"/>
                </a:cubicBezTo>
                <a:lnTo>
                  <a:pt x="85" y="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2" name="Freeform 189"/>
          <p:cNvSpPr>
            <a:spLocks noEditPoints="1"/>
          </p:cNvSpPr>
          <p:nvPr/>
        </p:nvSpPr>
        <p:spPr bwMode="auto">
          <a:xfrm>
            <a:off x="11148087" y="3965418"/>
            <a:ext cx="509587" cy="577850"/>
          </a:xfrm>
          <a:custGeom>
            <a:avLst/>
            <a:gdLst>
              <a:gd name="T0" fmla="*/ 39 w 120"/>
              <a:gd name="T1" fmla="*/ 21 h 136"/>
              <a:gd name="T2" fmla="*/ 1 w 120"/>
              <a:gd name="T3" fmla="*/ 48 h 136"/>
              <a:gd name="T4" fmla="*/ 10 w 120"/>
              <a:gd name="T5" fmla="*/ 85 h 136"/>
              <a:gd name="T6" fmla="*/ 85 w 120"/>
              <a:gd name="T7" fmla="*/ 123 h 136"/>
              <a:gd name="T8" fmla="*/ 114 w 120"/>
              <a:gd name="T9" fmla="*/ 45 h 136"/>
              <a:gd name="T10" fmla="*/ 73 w 120"/>
              <a:gd name="T11" fmla="*/ 28 h 136"/>
              <a:gd name="T12" fmla="*/ 39 w 120"/>
              <a:gd name="T13" fmla="*/ 21 h 136"/>
              <a:gd name="T14" fmla="*/ 24 w 120"/>
              <a:gd name="T15" fmla="*/ 30 h 136"/>
              <a:gd name="T16" fmla="*/ 34 w 120"/>
              <a:gd name="T17" fmla="*/ 44 h 136"/>
              <a:gd name="T18" fmla="*/ 24 w 120"/>
              <a:gd name="T19" fmla="*/ 57 h 136"/>
              <a:gd name="T20" fmla="*/ 15 w 120"/>
              <a:gd name="T21" fmla="*/ 44 h 136"/>
              <a:gd name="T22" fmla="*/ 24 w 120"/>
              <a:gd name="T23" fmla="*/ 30 h 136"/>
              <a:gd name="T24" fmla="*/ 32 w 120"/>
              <a:gd name="T25" fmla="*/ 78 h 136"/>
              <a:gd name="T26" fmla="*/ 39 w 120"/>
              <a:gd name="T27" fmla="*/ 84 h 136"/>
              <a:gd name="T28" fmla="*/ 32 w 120"/>
              <a:gd name="T29" fmla="*/ 91 h 136"/>
              <a:gd name="T30" fmla="*/ 26 w 120"/>
              <a:gd name="T31" fmla="*/ 84 h 136"/>
              <a:gd name="T32" fmla="*/ 32 w 120"/>
              <a:gd name="T33" fmla="*/ 78 h 136"/>
              <a:gd name="T34" fmla="*/ 51 w 120"/>
              <a:gd name="T35" fmla="*/ 96 h 136"/>
              <a:gd name="T36" fmla="*/ 58 w 120"/>
              <a:gd name="T37" fmla="*/ 102 h 136"/>
              <a:gd name="T38" fmla="*/ 51 w 120"/>
              <a:gd name="T39" fmla="*/ 109 h 136"/>
              <a:gd name="T40" fmla="*/ 45 w 120"/>
              <a:gd name="T41" fmla="*/ 102 h 136"/>
              <a:gd name="T42" fmla="*/ 51 w 120"/>
              <a:gd name="T43" fmla="*/ 96 h 136"/>
              <a:gd name="T44" fmla="*/ 80 w 120"/>
              <a:gd name="T45" fmla="*/ 96 h 136"/>
              <a:gd name="T46" fmla="*/ 87 w 120"/>
              <a:gd name="T47" fmla="*/ 103 h 136"/>
              <a:gd name="T48" fmla="*/ 80 w 120"/>
              <a:gd name="T49" fmla="*/ 109 h 136"/>
              <a:gd name="T50" fmla="*/ 73 w 120"/>
              <a:gd name="T51" fmla="*/ 103 h 136"/>
              <a:gd name="T52" fmla="*/ 80 w 120"/>
              <a:gd name="T53" fmla="*/ 96 h 136"/>
              <a:gd name="T54" fmla="*/ 97 w 120"/>
              <a:gd name="T55" fmla="*/ 79 h 136"/>
              <a:gd name="T56" fmla="*/ 103 w 120"/>
              <a:gd name="T57" fmla="*/ 86 h 136"/>
              <a:gd name="T58" fmla="*/ 97 w 120"/>
              <a:gd name="T59" fmla="*/ 92 h 136"/>
              <a:gd name="T60" fmla="*/ 90 w 120"/>
              <a:gd name="T61" fmla="*/ 86 h 136"/>
              <a:gd name="T62" fmla="*/ 97 w 120"/>
              <a:gd name="T63" fmla="*/ 79 h 136"/>
              <a:gd name="T64" fmla="*/ 97 w 120"/>
              <a:gd name="T65" fmla="*/ 52 h 136"/>
              <a:gd name="T66" fmla="*/ 103 w 120"/>
              <a:gd name="T67" fmla="*/ 59 h 136"/>
              <a:gd name="T68" fmla="*/ 97 w 120"/>
              <a:gd name="T69" fmla="*/ 65 h 136"/>
              <a:gd name="T70" fmla="*/ 90 w 120"/>
              <a:gd name="T71" fmla="*/ 59 h 136"/>
              <a:gd name="T72" fmla="*/ 97 w 120"/>
              <a:gd name="T73" fmla="*/ 52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0" h="136">
                <a:moveTo>
                  <a:pt x="39" y="21"/>
                </a:moveTo>
                <a:cubicBezTo>
                  <a:pt x="20" y="3"/>
                  <a:pt x="0" y="16"/>
                  <a:pt x="1" y="48"/>
                </a:cubicBezTo>
                <a:cubicBezTo>
                  <a:pt x="1" y="62"/>
                  <a:pt x="5" y="74"/>
                  <a:pt x="10" y="85"/>
                </a:cubicBezTo>
                <a:cubicBezTo>
                  <a:pt x="23" y="111"/>
                  <a:pt x="53" y="136"/>
                  <a:pt x="85" y="123"/>
                </a:cubicBezTo>
                <a:cubicBezTo>
                  <a:pt x="107" y="114"/>
                  <a:pt x="120" y="81"/>
                  <a:pt x="114" y="45"/>
                </a:cubicBezTo>
                <a:cubicBezTo>
                  <a:pt x="109" y="19"/>
                  <a:pt x="94" y="0"/>
                  <a:pt x="73" y="28"/>
                </a:cubicBezTo>
                <a:cubicBezTo>
                  <a:pt x="65" y="38"/>
                  <a:pt x="56" y="36"/>
                  <a:pt x="39" y="21"/>
                </a:cubicBezTo>
                <a:close/>
                <a:moveTo>
                  <a:pt x="24" y="30"/>
                </a:moveTo>
                <a:cubicBezTo>
                  <a:pt x="30" y="30"/>
                  <a:pt x="34" y="36"/>
                  <a:pt x="34" y="44"/>
                </a:cubicBezTo>
                <a:cubicBezTo>
                  <a:pt x="34" y="51"/>
                  <a:pt x="30" y="57"/>
                  <a:pt x="24" y="57"/>
                </a:cubicBezTo>
                <a:cubicBezTo>
                  <a:pt x="19" y="57"/>
                  <a:pt x="15" y="51"/>
                  <a:pt x="15" y="44"/>
                </a:cubicBezTo>
                <a:cubicBezTo>
                  <a:pt x="15" y="36"/>
                  <a:pt x="19" y="30"/>
                  <a:pt x="24" y="30"/>
                </a:cubicBezTo>
                <a:close/>
                <a:moveTo>
                  <a:pt x="32" y="78"/>
                </a:moveTo>
                <a:cubicBezTo>
                  <a:pt x="36" y="78"/>
                  <a:pt x="39" y="81"/>
                  <a:pt x="39" y="84"/>
                </a:cubicBezTo>
                <a:cubicBezTo>
                  <a:pt x="39" y="88"/>
                  <a:pt x="36" y="91"/>
                  <a:pt x="32" y="91"/>
                </a:cubicBezTo>
                <a:cubicBezTo>
                  <a:pt x="29" y="91"/>
                  <a:pt x="26" y="88"/>
                  <a:pt x="26" y="84"/>
                </a:cubicBezTo>
                <a:cubicBezTo>
                  <a:pt x="26" y="81"/>
                  <a:pt x="29" y="78"/>
                  <a:pt x="32" y="78"/>
                </a:cubicBezTo>
                <a:close/>
                <a:moveTo>
                  <a:pt x="51" y="96"/>
                </a:moveTo>
                <a:cubicBezTo>
                  <a:pt x="55" y="96"/>
                  <a:pt x="58" y="99"/>
                  <a:pt x="58" y="102"/>
                </a:cubicBezTo>
                <a:cubicBezTo>
                  <a:pt x="58" y="106"/>
                  <a:pt x="55" y="109"/>
                  <a:pt x="51" y="109"/>
                </a:cubicBezTo>
                <a:cubicBezTo>
                  <a:pt x="48" y="109"/>
                  <a:pt x="45" y="106"/>
                  <a:pt x="45" y="102"/>
                </a:cubicBezTo>
                <a:cubicBezTo>
                  <a:pt x="45" y="99"/>
                  <a:pt x="48" y="96"/>
                  <a:pt x="51" y="96"/>
                </a:cubicBezTo>
                <a:close/>
                <a:moveTo>
                  <a:pt x="80" y="96"/>
                </a:moveTo>
                <a:cubicBezTo>
                  <a:pt x="84" y="96"/>
                  <a:pt x="87" y="99"/>
                  <a:pt x="87" y="103"/>
                </a:cubicBezTo>
                <a:cubicBezTo>
                  <a:pt x="87" y="106"/>
                  <a:pt x="84" y="109"/>
                  <a:pt x="80" y="109"/>
                </a:cubicBezTo>
                <a:cubicBezTo>
                  <a:pt x="76" y="109"/>
                  <a:pt x="73" y="106"/>
                  <a:pt x="73" y="103"/>
                </a:cubicBezTo>
                <a:cubicBezTo>
                  <a:pt x="73" y="99"/>
                  <a:pt x="76" y="96"/>
                  <a:pt x="80" y="96"/>
                </a:cubicBezTo>
                <a:close/>
                <a:moveTo>
                  <a:pt x="97" y="79"/>
                </a:moveTo>
                <a:cubicBezTo>
                  <a:pt x="100" y="79"/>
                  <a:pt x="103" y="82"/>
                  <a:pt x="103" y="86"/>
                </a:cubicBezTo>
                <a:cubicBezTo>
                  <a:pt x="103" y="89"/>
                  <a:pt x="100" y="92"/>
                  <a:pt x="97" y="92"/>
                </a:cubicBezTo>
                <a:cubicBezTo>
                  <a:pt x="93" y="92"/>
                  <a:pt x="90" y="89"/>
                  <a:pt x="90" y="86"/>
                </a:cubicBezTo>
                <a:cubicBezTo>
                  <a:pt x="90" y="82"/>
                  <a:pt x="93" y="79"/>
                  <a:pt x="97" y="79"/>
                </a:cubicBezTo>
                <a:close/>
                <a:moveTo>
                  <a:pt x="97" y="52"/>
                </a:moveTo>
                <a:cubicBezTo>
                  <a:pt x="100" y="52"/>
                  <a:pt x="103" y="55"/>
                  <a:pt x="103" y="59"/>
                </a:cubicBezTo>
                <a:cubicBezTo>
                  <a:pt x="103" y="62"/>
                  <a:pt x="100" y="65"/>
                  <a:pt x="97" y="65"/>
                </a:cubicBezTo>
                <a:cubicBezTo>
                  <a:pt x="93" y="65"/>
                  <a:pt x="90" y="62"/>
                  <a:pt x="90" y="59"/>
                </a:cubicBezTo>
                <a:cubicBezTo>
                  <a:pt x="90" y="55"/>
                  <a:pt x="93" y="52"/>
                  <a:pt x="97" y="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4" name="Freeform 192"/>
          <p:cNvSpPr>
            <a:spLocks noEditPoints="1"/>
          </p:cNvSpPr>
          <p:nvPr/>
        </p:nvSpPr>
        <p:spPr bwMode="auto">
          <a:xfrm>
            <a:off x="8777950" y="3982087"/>
            <a:ext cx="415925" cy="544513"/>
          </a:xfrm>
          <a:custGeom>
            <a:avLst/>
            <a:gdLst>
              <a:gd name="T0" fmla="*/ 0 w 262"/>
              <a:gd name="T1" fmla="*/ 46 h 343"/>
              <a:gd name="T2" fmla="*/ 56 w 262"/>
              <a:gd name="T3" fmla="*/ 46 h 343"/>
              <a:gd name="T4" fmla="*/ 59 w 262"/>
              <a:gd name="T5" fmla="*/ 0 h 343"/>
              <a:gd name="T6" fmla="*/ 91 w 262"/>
              <a:gd name="T7" fmla="*/ 0 h 343"/>
              <a:gd name="T8" fmla="*/ 88 w 262"/>
              <a:gd name="T9" fmla="*/ 46 h 343"/>
              <a:gd name="T10" fmla="*/ 171 w 262"/>
              <a:gd name="T11" fmla="*/ 46 h 343"/>
              <a:gd name="T12" fmla="*/ 169 w 262"/>
              <a:gd name="T13" fmla="*/ 0 h 343"/>
              <a:gd name="T14" fmla="*/ 201 w 262"/>
              <a:gd name="T15" fmla="*/ 0 h 343"/>
              <a:gd name="T16" fmla="*/ 203 w 262"/>
              <a:gd name="T17" fmla="*/ 46 h 343"/>
              <a:gd name="T18" fmla="*/ 262 w 262"/>
              <a:gd name="T19" fmla="*/ 46 h 343"/>
              <a:gd name="T20" fmla="*/ 262 w 262"/>
              <a:gd name="T21" fmla="*/ 204 h 343"/>
              <a:gd name="T22" fmla="*/ 209 w 262"/>
              <a:gd name="T23" fmla="*/ 204 h 343"/>
              <a:gd name="T24" fmla="*/ 211 w 262"/>
              <a:gd name="T25" fmla="*/ 241 h 343"/>
              <a:gd name="T26" fmla="*/ 227 w 262"/>
              <a:gd name="T27" fmla="*/ 241 h 343"/>
              <a:gd name="T28" fmla="*/ 227 w 262"/>
              <a:gd name="T29" fmla="*/ 254 h 343"/>
              <a:gd name="T30" fmla="*/ 211 w 262"/>
              <a:gd name="T31" fmla="*/ 254 h 343"/>
              <a:gd name="T32" fmla="*/ 217 w 262"/>
              <a:gd name="T33" fmla="*/ 343 h 343"/>
              <a:gd name="T34" fmla="*/ 185 w 262"/>
              <a:gd name="T35" fmla="*/ 343 h 343"/>
              <a:gd name="T36" fmla="*/ 179 w 262"/>
              <a:gd name="T37" fmla="*/ 254 h 343"/>
              <a:gd name="T38" fmla="*/ 80 w 262"/>
              <a:gd name="T39" fmla="*/ 254 h 343"/>
              <a:gd name="T40" fmla="*/ 75 w 262"/>
              <a:gd name="T41" fmla="*/ 343 h 343"/>
              <a:gd name="T42" fmla="*/ 43 w 262"/>
              <a:gd name="T43" fmla="*/ 343 h 343"/>
              <a:gd name="T44" fmla="*/ 48 w 262"/>
              <a:gd name="T45" fmla="*/ 254 h 343"/>
              <a:gd name="T46" fmla="*/ 35 w 262"/>
              <a:gd name="T47" fmla="*/ 254 h 343"/>
              <a:gd name="T48" fmla="*/ 35 w 262"/>
              <a:gd name="T49" fmla="*/ 241 h 343"/>
              <a:gd name="T50" fmla="*/ 48 w 262"/>
              <a:gd name="T51" fmla="*/ 241 h 343"/>
              <a:gd name="T52" fmla="*/ 51 w 262"/>
              <a:gd name="T53" fmla="*/ 204 h 343"/>
              <a:gd name="T54" fmla="*/ 0 w 262"/>
              <a:gd name="T55" fmla="*/ 204 h 343"/>
              <a:gd name="T56" fmla="*/ 0 w 262"/>
              <a:gd name="T57" fmla="*/ 46 h 343"/>
              <a:gd name="T58" fmla="*/ 0 w 262"/>
              <a:gd name="T59" fmla="*/ 46 h 343"/>
              <a:gd name="T60" fmla="*/ 201 w 262"/>
              <a:gd name="T61" fmla="*/ 80 h 343"/>
              <a:gd name="T62" fmla="*/ 96 w 262"/>
              <a:gd name="T63" fmla="*/ 70 h 343"/>
              <a:gd name="T64" fmla="*/ 94 w 262"/>
              <a:gd name="T65" fmla="*/ 88 h 343"/>
              <a:gd name="T66" fmla="*/ 131 w 262"/>
              <a:gd name="T67" fmla="*/ 91 h 343"/>
              <a:gd name="T68" fmla="*/ 38 w 262"/>
              <a:gd name="T69" fmla="*/ 102 h 343"/>
              <a:gd name="T70" fmla="*/ 35 w 262"/>
              <a:gd name="T71" fmla="*/ 126 h 343"/>
              <a:gd name="T72" fmla="*/ 179 w 262"/>
              <a:gd name="T73" fmla="*/ 145 h 343"/>
              <a:gd name="T74" fmla="*/ 155 w 262"/>
              <a:gd name="T75" fmla="*/ 153 h 343"/>
              <a:gd name="T76" fmla="*/ 155 w 262"/>
              <a:gd name="T77" fmla="*/ 177 h 343"/>
              <a:gd name="T78" fmla="*/ 214 w 262"/>
              <a:gd name="T79" fmla="*/ 171 h 343"/>
              <a:gd name="T80" fmla="*/ 222 w 262"/>
              <a:gd name="T81" fmla="*/ 147 h 343"/>
              <a:gd name="T82" fmla="*/ 198 w 262"/>
              <a:gd name="T83" fmla="*/ 139 h 343"/>
              <a:gd name="T84" fmla="*/ 222 w 262"/>
              <a:gd name="T85" fmla="*/ 137 h 343"/>
              <a:gd name="T86" fmla="*/ 222 w 262"/>
              <a:gd name="T87" fmla="*/ 126 h 343"/>
              <a:gd name="T88" fmla="*/ 145 w 262"/>
              <a:gd name="T89" fmla="*/ 113 h 343"/>
              <a:gd name="T90" fmla="*/ 206 w 262"/>
              <a:gd name="T91" fmla="*/ 115 h 343"/>
              <a:gd name="T92" fmla="*/ 201 w 262"/>
              <a:gd name="T93" fmla="*/ 80 h 343"/>
              <a:gd name="T94" fmla="*/ 201 w 262"/>
              <a:gd name="T95" fmla="*/ 80 h 343"/>
              <a:gd name="T96" fmla="*/ 179 w 262"/>
              <a:gd name="T97" fmla="*/ 241 h 343"/>
              <a:gd name="T98" fmla="*/ 179 w 262"/>
              <a:gd name="T99" fmla="*/ 204 h 343"/>
              <a:gd name="T100" fmla="*/ 80 w 262"/>
              <a:gd name="T101" fmla="*/ 204 h 343"/>
              <a:gd name="T102" fmla="*/ 80 w 262"/>
              <a:gd name="T103" fmla="*/ 241 h 343"/>
              <a:gd name="T104" fmla="*/ 179 w 262"/>
              <a:gd name="T105" fmla="*/ 24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2" h="343">
                <a:moveTo>
                  <a:pt x="0" y="46"/>
                </a:moveTo>
                <a:lnTo>
                  <a:pt x="56" y="46"/>
                </a:lnTo>
                <a:lnTo>
                  <a:pt x="59" y="0"/>
                </a:lnTo>
                <a:lnTo>
                  <a:pt x="91" y="0"/>
                </a:lnTo>
                <a:lnTo>
                  <a:pt x="88" y="46"/>
                </a:lnTo>
                <a:lnTo>
                  <a:pt x="171" y="46"/>
                </a:lnTo>
                <a:lnTo>
                  <a:pt x="169" y="0"/>
                </a:lnTo>
                <a:lnTo>
                  <a:pt x="201" y="0"/>
                </a:lnTo>
                <a:lnTo>
                  <a:pt x="203" y="46"/>
                </a:lnTo>
                <a:lnTo>
                  <a:pt x="262" y="46"/>
                </a:lnTo>
                <a:lnTo>
                  <a:pt x="262" y="204"/>
                </a:lnTo>
                <a:lnTo>
                  <a:pt x="209" y="204"/>
                </a:lnTo>
                <a:lnTo>
                  <a:pt x="211" y="241"/>
                </a:lnTo>
                <a:lnTo>
                  <a:pt x="227" y="241"/>
                </a:lnTo>
                <a:lnTo>
                  <a:pt x="227" y="254"/>
                </a:lnTo>
                <a:lnTo>
                  <a:pt x="211" y="254"/>
                </a:lnTo>
                <a:lnTo>
                  <a:pt x="217" y="343"/>
                </a:lnTo>
                <a:lnTo>
                  <a:pt x="185" y="343"/>
                </a:lnTo>
                <a:lnTo>
                  <a:pt x="179" y="254"/>
                </a:lnTo>
                <a:lnTo>
                  <a:pt x="80" y="254"/>
                </a:lnTo>
                <a:lnTo>
                  <a:pt x="75" y="343"/>
                </a:lnTo>
                <a:lnTo>
                  <a:pt x="43" y="343"/>
                </a:lnTo>
                <a:lnTo>
                  <a:pt x="48" y="254"/>
                </a:lnTo>
                <a:lnTo>
                  <a:pt x="35" y="254"/>
                </a:lnTo>
                <a:lnTo>
                  <a:pt x="35" y="241"/>
                </a:lnTo>
                <a:lnTo>
                  <a:pt x="48" y="241"/>
                </a:lnTo>
                <a:lnTo>
                  <a:pt x="51" y="204"/>
                </a:lnTo>
                <a:lnTo>
                  <a:pt x="0" y="204"/>
                </a:lnTo>
                <a:lnTo>
                  <a:pt x="0" y="46"/>
                </a:lnTo>
                <a:lnTo>
                  <a:pt x="0" y="46"/>
                </a:lnTo>
                <a:close/>
                <a:moveTo>
                  <a:pt x="201" y="80"/>
                </a:moveTo>
                <a:lnTo>
                  <a:pt x="96" y="70"/>
                </a:lnTo>
                <a:lnTo>
                  <a:pt x="94" y="88"/>
                </a:lnTo>
                <a:lnTo>
                  <a:pt x="131" y="91"/>
                </a:lnTo>
                <a:lnTo>
                  <a:pt x="38" y="102"/>
                </a:lnTo>
                <a:lnTo>
                  <a:pt x="35" y="126"/>
                </a:lnTo>
                <a:lnTo>
                  <a:pt x="179" y="145"/>
                </a:lnTo>
                <a:lnTo>
                  <a:pt x="155" y="153"/>
                </a:lnTo>
                <a:lnTo>
                  <a:pt x="155" y="177"/>
                </a:lnTo>
                <a:lnTo>
                  <a:pt x="214" y="171"/>
                </a:lnTo>
                <a:lnTo>
                  <a:pt x="222" y="147"/>
                </a:lnTo>
                <a:lnTo>
                  <a:pt x="198" y="139"/>
                </a:lnTo>
                <a:lnTo>
                  <a:pt x="222" y="137"/>
                </a:lnTo>
                <a:lnTo>
                  <a:pt x="222" y="126"/>
                </a:lnTo>
                <a:lnTo>
                  <a:pt x="145" y="113"/>
                </a:lnTo>
                <a:lnTo>
                  <a:pt x="206" y="115"/>
                </a:lnTo>
                <a:lnTo>
                  <a:pt x="201" y="80"/>
                </a:lnTo>
                <a:lnTo>
                  <a:pt x="201" y="80"/>
                </a:lnTo>
                <a:close/>
                <a:moveTo>
                  <a:pt x="179" y="241"/>
                </a:moveTo>
                <a:lnTo>
                  <a:pt x="179" y="204"/>
                </a:lnTo>
                <a:lnTo>
                  <a:pt x="80" y="204"/>
                </a:lnTo>
                <a:lnTo>
                  <a:pt x="80" y="241"/>
                </a:lnTo>
                <a:lnTo>
                  <a:pt x="179" y="24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5" name="Freeform 193"/>
          <p:cNvSpPr>
            <a:spLocks noEditPoints="1"/>
          </p:cNvSpPr>
          <p:nvPr/>
        </p:nvSpPr>
        <p:spPr bwMode="auto">
          <a:xfrm>
            <a:off x="11125863" y="3194857"/>
            <a:ext cx="504825" cy="460375"/>
          </a:xfrm>
          <a:custGeom>
            <a:avLst/>
            <a:gdLst>
              <a:gd name="T0" fmla="*/ 8 w 119"/>
              <a:gd name="T1" fmla="*/ 24 h 108"/>
              <a:gd name="T2" fmla="*/ 4 w 119"/>
              <a:gd name="T3" fmla="*/ 35 h 108"/>
              <a:gd name="T4" fmla="*/ 4 w 119"/>
              <a:gd name="T5" fmla="*/ 46 h 108"/>
              <a:gd name="T6" fmla="*/ 1 w 119"/>
              <a:gd name="T7" fmla="*/ 72 h 108"/>
              <a:gd name="T8" fmla="*/ 36 w 119"/>
              <a:gd name="T9" fmla="*/ 78 h 108"/>
              <a:gd name="T10" fmla="*/ 32 w 119"/>
              <a:gd name="T11" fmla="*/ 52 h 108"/>
              <a:gd name="T12" fmla="*/ 42 w 119"/>
              <a:gd name="T13" fmla="*/ 35 h 108"/>
              <a:gd name="T14" fmla="*/ 38 w 119"/>
              <a:gd name="T15" fmla="*/ 24 h 108"/>
              <a:gd name="T16" fmla="*/ 85 w 119"/>
              <a:gd name="T17" fmla="*/ 9 h 108"/>
              <a:gd name="T18" fmla="*/ 119 w 119"/>
              <a:gd name="T19" fmla="*/ 19 h 108"/>
              <a:gd name="T20" fmla="*/ 90 w 119"/>
              <a:gd name="T21" fmla="*/ 12 h 108"/>
              <a:gd name="T22" fmla="*/ 117 w 119"/>
              <a:gd name="T23" fmla="*/ 4 h 108"/>
              <a:gd name="T24" fmla="*/ 85 w 119"/>
              <a:gd name="T25" fmla="*/ 9 h 108"/>
              <a:gd name="T26" fmla="*/ 52 w 119"/>
              <a:gd name="T27" fmla="*/ 34 h 108"/>
              <a:gd name="T28" fmla="*/ 55 w 119"/>
              <a:gd name="T29" fmla="*/ 18 h 108"/>
              <a:gd name="T30" fmla="*/ 82 w 119"/>
              <a:gd name="T31" fmla="*/ 10 h 108"/>
              <a:gd name="T32" fmla="*/ 63 w 119"/>
              <a:gd name="T33" fmla="*/ 14 h 108"/>
              <a:gd name="T34" fmla="*/ 84 w 119"/>
              <a:gd name="T35" fmla="*/ 19 h 108"/>
              <a:gd name="T36" fmla="*/ 66 w 119"/>
              <a:gd name="T37" fmla="*/ 36 h 108"/>
              <a:gd name="T38" fmla="*/ 59 w 119"/>
              <a:gd name="T39" fmla="*/ 37 h 108"/>
              <a:gd name="T40" fmla="*/ 64 w 119"/>
              <a:gd name="T41" fmla="*/ 44 h 108"/>
              <a:gd name="T42" fmla="*/ 91 w 119"/>
              <a:gd name="T43" fmla="*/ 52 h 108"/>
              <a:gd name="T44" fmla="*/ 86 w 119"/>
              <a:gd name="T45" fmla="*/ 67 h 108"/>
              <a:gd name="T46" fmla="*/ 86 w 119"/>
              <a:gd name="T47" fmla="*/ 96 h 108"/>
              <a:gd name="T48" fmla="*/ 64 w 119"/>
              <a:gd name="T49" fmla="*/ 108 h 108"/>
              <a:gd name="T50" fmla="*/ 38 w 119"/>
              <a:gd name="T51" fmla="*/ 101 h 108"/>
              <a:gd name="T52" fmla="*/ 42 w 119"/>
              <a:gd name="T53" fmla="*/ 57 h 108"/>
              <a:gd name="T54" fmla="*/ 47 w 119"/>
              <a:gd name="T55" fmla="*/ 45 h 108"/>
              <a:gd name="T56" fmla="*/ 49 w 119"/>
              <a:gd name="T57" fmla="*/ 62 h 108"/>
              <a:gd name="T58" fmla="*/ 55 w 119"/>
              <a:gd name="T59" fmla="*/ 100 h 108"/>
              <a:gd name="T60" fmla="*/ 49 w 119"/>
              <a:gd name="T61" fmla="*/ 62 h 108"/>
              <a:gd name="T62" fmla="*/ 64 w 119"/>
              <a:gd name="T63" fmla="*/ 50 h 108"/>
              <a:gd name="T64" fmla="*/ 48 w 119"/>
              <a:gd name="T65" fmla="*/ 52 h 108"/>
              <a:gd name="T66" fmla="*/ 80 w 119"/>
              <a:gd name="T67" fmla="*/ 52 h 108"/>
              <a:gd name="T68" fmla="*/ 9 w 119"/>
              <a:gd name="T69" fmla="*/ 37 h 108"/>
              <a:gd name="T70" fmla="*/ 15 w 119"/>
              <a:gd name="T71" fmla="*/ 70 h 108"/>
              <a:gd name="T72" fmla="*/ 9 w 119"/>
              <a:gd name="T73" fmla="*/ 37 h 108"/>
              <a:gd name="T74" fmla="*/ 23 w 119"/>
              <a:gd name="T75" fmla="*/ 29 h 108"/>
              <a:gd name="T76" fmla="*/ 37 w 119"/>
              <a:gd name="T77" fmla="*/ 31 h 108"/>
              <a:gd name="T78" fmla="*/ 9 w 119"/>
              <a:gd name="T79" fmla="*/ 3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9" h="108">
                <a:moveTo>
                  <a:pt x="23" y="23"/>
                </a:moveTo>
                <a:cubicBezTo>
                  <a:pt x="17" y="23"/>
                  <a:pt x="12" y="24"/>
                  <a:pt x="8" y="24"/>
                </a:cubicBezTo>
                <a:cubicBezTo>
                  <a:pt x="3" y="26"/>
                  <a:pt x="0" y="28"/>
                  <a:pt x="0" y="30"/>
                </a:cubicBezTo>
                <a:cubicBezTo>
                  <a:pt x="0" y="32"/>
                  <a:pt x="1" y="34"/>
                  <a:pt x="4" y="35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69"/>
                  <a:pt x="4" y="69"/>
                  <a:pt x="4" y="69"/>
                </a:cubicBezTo>
                <a:cubicBezTo>
                  <a:pt x="2" y="70"/>
                  <a:pt x="1" y="71"/>
                  <a:pt x="1" y="72"/>
                </a:cubicBezTo>
                <a:cubicBezTo>
                  <a:pt x="1" y="78"/>
                  <a:pt x="13" y="79"/>
                  <a:pt x="23" y="79"/>
                </a:cubicBezTo>
                <a:cubicBezTo>
                  <a:pt x="28" y="79"/>
                  <a:pt x="33" y="79"/>
                  <a:pt x="36" y="78"/>
                </a:cubicBezTo>
                <a:cubicBezTo>
                  <a:pt x="36" y="60"/>
                  <a:pt x="36" y="60"/>
                  <a:pt x="36" y="60"/>
                </a:cubicBezTo>
                <a:cubicBezTo>
                  <a:pt x="34" y="58"/>
                  <a:pt x="32" y="56"/>
                  <a:pt x="32" y="52"/>
                </a:cubicBezTo>
                <a:cubicBezTo>
                  <a:pt x="32" y="46"/>
                  <a:pt x="37" y="42"/>
                  <a:pt x="42" y="41"/>
                </a:cubicBezTo>
                <a:cubicBezTo>
                  <a:pt x="42" y="35"/>
                  <a:pt x="42" y="35"/>
                  <a:pt x="42" y="35"/>
                </a:cubicBezTo>
                <a:cubicBezTo>
                  <a:pt x="45" y="34"/>
                  <a:pt x="46" y="32"/>
                  <a:pt x="46" y="30"/>
                </a:cubicBezTo>
                <a:cubicBezTo>
                  <a:pt x="46" y="28"/>
                  <a:pt x="43" y="26"/>
                  <a:pt x="38" y="24"/>
                </a:cubicBezTo>
                <a:cubicBezTo>
                  <a:pt x="34" y="24"/>
                  <a:pt x="29" y="23"/>
                  <a:pt x="23" y="23"/>
                </a:cubicBezTo>
                <a:close/>
                <a:moveTo>
                  <a:pt x="85" y="9"/>
                </a:moveTo>
                <a:cubicBezTo>
                  <a:pt x="86" y="19"/>
                  <a:pt x="86" y="19"/>
                  <a:pt x="86" y="19"/>
                </a:cubicBezTo>
                <a:cubicBezTo>
                  <a:pt x="119" y="19"/>
                  <a:pt x="119" y="19"/>
                  <a:pt x="119" y="19"/>
                </a:cubicBezTo>
                <a:cubicBezTo>
                  <a:pt x="118" y="7"/>
                  <a:pt x="118" y="7"/>
                  <a:pt x="118" y="7"/>
                </a:cubicBezTo>
                <a:cubicBezTo>
                  <a:pt x="90" y="12"/>
                  <a:pt x="90" y="12"/>
                  <a:pt x="90" y="12"/>
                </a:cubicBezTo>
                <a:cubicBezTo>
                  <a:pt x="90" y="11"/>
                  <a:pt x="90" y="11"/>
                  <a:pt x="90" y="11"/>
                </a:cubicBezTo>
                <a:cubicBezTo>
                  <a:pt x="117" y="4"/>
                  <a:pt x="117" y="4"/>
                  <a:pt x="117" y="4"/>
                </a:cubicBezTo>
                <a:cubicBezTo>
                  <a:pt x="117" y="1"/>
                  <a:pt x="117" y="1"/>
                  <a:pt x="117" y="1"/>
                </a:cubicBezTo>
                <a:cubicBezTo>
                  <a:pt x="85" y="9"/>
                  <a:pt x="85" y="9"/>
                  <a:pt x="85" y="9"/>
                </a:cubicBezTo>
                <a:close/>
                <a:moveTo>
                  <a:pt x="66" y="36"/>
                </a:moveTo>
                <a:cubicBezTo>
                  <a:pt x="63" y="39"/>
                  <a:pt x="53" y="40"/>
                  <a:pt x="52" y="34"/>
                </a:cubicBezTo>
                <a:cubicBezTo>
                  <a:pt x="52" y="33"/>
                  <a:pt x="52" y="32"/>
                  <a:pt x="53" y="31"/>
                </a:cubicBezTo>
                <a:cubicBezTo>
                  <a:pt x="56" y="24"/>
                  <a:pt x="53" y="22"/>
                  <a:pt x="55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63" y="8"/>
                  <a:pt x="71" y="0"/>
                  <a:pt x="82" y="10"/>
                </a:cubicBezTo>
                <a:cubicBezTo>
                  <a:pt x="83" y="12"/>
                  <a:pt x="83" y="12"/>
                  <a:pt x="83" y="12"/>
                </a:cubicBezTo>
                <a:cubicBezTo>
                  <a:pt x="76" y="8"/>
                  <a:pt x="69" y="7"/>
                  <a:pt x="63" y="14"/>
                </a:cubicBezTo>
                <a:cubicBezTo>
                  <a:pt x="72" y="10"/>
                  <a:pt x="80" y="12"/>
                  <a:pt x="83" y="14"/>
                </a:cubicBezTo>
                <a:cubicBezTo>
                  <a:pt x="84" y="19"/>
                  <a:pt x="84" y="19"/>
                  <a:pt x="84" y="19"/>
                </a:cubicBezTo>
                <a:cubicBezTo>
                  <a:pt x="73" y="30"/>
                  <a:pt x="69" y="24"/>
                  <a:pt x="62" y="20"/>
                </a:cubicBezTo>
                <a:cubicBezTo>
                  <a:pt x="59" y="24"/>
                  <a:pt x="68" y="31"/>
                  <a:pt x="66" y="36"/>
                </a:cubicBezTo>
                <a:close/>
                <a:moveTo>
                  <a:pt x="56" y="30"/>
                </a:moveTo>
                <a:cubicBezTo>
                  <a:pt x="54" y="32"/>
                  <a:pt x="53" y="36"/>
                  <a:pt x="59" y="37"/>
                </a:cubicBezTo>
                <a:cubicBezTo>
                  <a:pt x="57" y="35"/>
                  <a:pt x="56" y="32"/>
                  <a:pt x="56" y="30"/>
                </a:cubicBezTo>
                <a:close/>
                <a:moveTo>
                  <a:pt x="64" y="44"/>
                </a:moveTo>
                <a:cubicBezTo>
                  <a:pt x="71" y="44"/>
                  <a:pt x="77" y="44"/>
                  <a:pt x="81" y="45"/>
                </a:cubicBezTo>
                <a:cubicBezTo>
                  <a:pt x="87" y="46"/>
                  <a:pt x="91" y="49"/>
                  <a:pt x="91" y="52"/>
                </a:cubicBezTo>
                <a:cubicBezTo>
                  <a:pt x="91" y="54"/>
                  <a:pt x="89" y="56"/>
                  <a:pt x="86" y="57"/>
                </a:cubicBezTo>
                <a:cubicBezTo>
                  <a:pt x="86" y="67"/>
                  <a:pt x="86" y="67"/>
                  <a:pt x="86" y="67"/>
                </a:cubicBezTo>
                <a:cubicBezTo>
                  <a:pt x="86" y="70"/>
                  <a:pt x="86" y="70"/>
                  <a:pt x="86" y="70"/>
                </a:cubicBezTo>
                <a:cubicBezTo>
                  <a:pt x="86" y="96"/>
                  <a:pt x="86" y="96"/>
                  <a:pt x="86" y="96"/>
                </a:cubicBezTo>
                <a:cubicBezTo>
                  <a:pt x="88" y="97"/>
                  <a:pt x="90" y="99"/>
                  <a:pt x="90" y="101"/>
                </a:cubicBezTo>
                <a:cubicBezTo>
                  <a:pt x="89" y="107"/>
                  <a:pt x="75" y="108"/>
                  <a:pt x="64" y="108"/>
                </a:cubicBezTo>
                <a:cubicBezTo>
                  <a:pt x="57" y="108"/>
                  <a:pt x="51" y="108"/>
                  <a:pt x="47" y="107"/>
                </a:cubicBezTo>
                <a:cubicBezTo>
                  <a:pt x="42" y="105"/>
                  <a:pt x="38" y="103"/>
                  <a:pt x="38" y="101"/>
                </a:cubicBezTo>
                <a:cubicBezTo>
                  <a:pt x="38" y="99"/>
                  <a:pt x="39" y="97"/>
                  <a:pt x="42" y="96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6"/>
                  <a:pt x="37" y="54"/>
                  <a:pt x="37" y="52"/>
                </a:cubicBezTo>
                <a:cubicBezTo>
                  <a:pt x="37" y="49"/>
                  <a:pt x="41" y="46"/>
                  <a:pt x="47" y="45"/>
                </a:cubicBezTo>
                <a:cubicBezTo>
                  <a:pt x="51" y="44"/>
                  <a:pt x="57" y="44"/>
                  <a:pt x="64" y="44"/>
                </a:cubicBezTo>
                <a:close/>
                <a:moveTo>
                  <a:pt x="49" y="62"/>
                </a:moveTo>
                <a:cubicBezTo>
                  <a:pt x="49" y="74"/>
                  <a:pt x="49" y="86"/>
                  <a:pt x="49" y="99"/>
                </a:cubicBezTo>
                <a:cubicBezTo>
                  <a:pt x="51" y="100"/>
                  <a:pt x="53" y="100"/>
                  <a:pt x="55" y="100"/>
                </a:cubicBezTo>
                <a:cubicBezTo>
                  <a:pt x="55" y="88"/>
                  <a:pt x="55" y="75"/>
                  <a:pt x="55" y="63"/>
                </a:cubicBezTo>
                <a:cubicBezTo>
                  <a:pt x="53" y="63"/>
                  <a:pt x="51" y="62"/>
                  <a:pt x="49" y="62"/>
                </a:cubicBezTo>
                <a:close/>
                <a:moveTo>
                  <a:pt x="80" y="52"/>
                </a:moveTo>
                <a:cubicBezTo>
                  <a:pt x="76" y="51"/>
                  <a:pt x="70" y="50"/>
                  <a:pt x="64" y="50"/>
                </a:cubicBezTo>
                <a:cubicBezTo>
                  <a:pt x="58" y="50"/>
                  <a:pt x="52" y="51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52" y="53"/>
                  <a:pt x="58" y="54"/>
                  <a:pt x="64" y="54"/>
                </a:cubicBezTo>
                <a:cubicBezTo>
                  <a:pt x="70" y="54"/>
                  <a:pt x="76" y="53"/>
                  <a:pt x="80" y="52"/>
                </a:cubicBezTo>
                <a:cubicBezTo>
                  <a:pt x="80" y="52"/>
                  <a:pt x="80" y="52"/>
                  <a:pt x="80" y="52"/>
                </a:cubicBezTo>
                <a:close/>
                <a:moveTo>
                  <a:pt x="9" y="37"/>
                </a:moveTo>
                <a:cubicBezTo>
                  <a:pt x="11" y="37"/>
                  <a:pt x="13" y="38"/>
                  <a:pt x="15" y="38"/>
                </a:cubicBezTo>
                <a:cubicBezTo>
                  <a:pt x="15" y="49"/>
                  <a:pt x="15" y="59"/>
                  <a:pt x="15" y="70"/>
                </a:cubicBezTo>
                <a:cubicBezTo>
                  <a:pt x="13" y="70"/>
                  <a:pt x="11" y="70"/>
                  <a:pt x="9" y="69"/>
                </a:cubicBezTo>
                <a:cubicBezTo>
                  <a:pt x="9" y="58"/>
                  <a:pt x="9" y="48"/>
                  <a:pt x="9" y="37"/>
                </a:cubicBezTo>
                <a:close/>
                <a:moveTo>
                  <a:pt x="9" y="30"/>
                </a:moveTo>
                <a:cubicBezTo>
                  <a:pt x="13" y="29"/>
                  <a:pt x="18" y="29"/>
                  <a:pt x="23" y="29"/>
                </a:cubicBezTo>
                <a:cubicBezTo>
                  <a:pt x="28" y="29"/>
                  <a:pt x="33" y="29"/>
                  <a:pt x="37" y="30"/>
                </a:cubicBezTo>
                <a:cubicBezTo>
                  <a:pt x="37" y="31"/>
                  <a:pt x="37" y="31"/>
                  <a:pt x="37" y="31"/>
                </a:cubicBezTo>
                <a:cubicBezTo>
                  <a:pt x="33" y="31"/>
                  <a:pt x="28" y="32"/>
                  <a:pt x="23" y="32"/>
                </a:cubicBezTo>
                <a:cubicBezTo>
                  <a:pt x="18" y="32"/>
                  <a:pt x="13" y="31"/>
                  <a:pt x="9" y="31"/>
                </a:cubicBezTo>
                <a:lnTo>
                  <a:pt x="9" y="3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6" name="Freeform 197"/>
          <p:cNvSpPr>
            <a:spLocks noEditPoints="1"/>
          </p:cNvSpPr>
          <p:nvPr/>
        </p:nvSpPr>
        <p:spPr bwMode="auto">
          <a:xfrm>
            <a:off x="11181094" y="2356169"/>
            <a:ext cx="461962" cy="527050"/>
          </a:xfrm>
          <a:custGeom>
            <a:avLst/>
            <a:gdLst>
              <a:gd name="T0" fmla="*/ 5 w 109"/>
              <a:gd name="T1" fmla="*/ 87 h 124"/>
              <a:gd name="T2" fmla="*/ 33 w 109"/>
              <a:gd name="T3" fmla="*/ 78 h 124"/>
              <a:gd name="T4" fmla="*/ 34 w 109"/>
              <a:gd name="T5" fmla="*/ 78 h 124"/>
              <a:gd name="T6" fmla="*/ 35 w 109"/>
              <a:gd name="T7" fmla="*/ 76 h 124"/>
              <a:gd name="T8" fmla="*/ 33 w 109"/>
              <a:gd name="T9" fmla="*/ 76 h 124"/>
              <a:gd name="T10" fmla="*/ 33 w 109"/>
              <a:gd name="T11" fmla="*/ 68 h 124"/>
              <a:gd name="T12" fmla="*/ 78 w 109"/>
              <a:gd name="T13" fmla="*/ 68 h 124"/>
              <a:gd name="T14" fmla="*/ 78 w 109"/>
              <a:gd name="T15" fmla="*/ 76 h 124"/>
              <a:gd name="T16" fmla="*/ 75 w 109"/>
              <a:gd name="T17" fmla="*/ 76 h 124"/>
              <a:gd name="T18" fmla="*/ 76 w 109"/>
              <a:gd name="T19" fmla="*/ 78 h 124"/>
              <a:gd name="T20" fmla="*/ 104 w 109"/>
              <a:gd name="T21" fmla="*/ 83 h 124"/>
              <a:gd name="T22" fmla="*/ 109 w 109"/>
              <a:gd name="T23" fmla="*/ 124 h 124"/>
              <a:gd name="T24" fmla="*/ 1 w 109"/>
              <a:gd name="T25" fmla="*/ 124 h 124"/>
              <a:gd name="T26" fmla="*/ 5 w 109"/>
              <a:gd name="T27" fmla="*/ 87 h 124"/>
              <a:gd name="T28" fmla="*/ 55 w 109"/>
              <a:gd name="T29" fmla="*/ 0 h 124"/>
              <a:gd name="T30" fmla="*/ 80 w 109"/>
              <a:gd name="T31" fmla="*/ 30 h 124"/>
              <a:gd name="T32" fmla="*/ 78 w 109"/>
              <a:gd name="T33" fmla="*/ 30 h 124"/>
              <a:gd name="T34" fmla="*/ 55 w 109"/>
              <a:gd name="T35" fmla="*/ 5 h 124"/>
              <a:gd name="T36" fmla="*/ 31 w 109"/>
              <a:gd name="T37" fmla="*/ 30 h 124"/>
              <a:gd name="T38" fmla="*/ 29 w 109"/>
              <a:gd name="T39" fmla="*/ 30 h 124"/>
              <a:gd name="T40" fmla="*/ 55 w 109"/>
              <a:gd name="T41" fmla="*/ 0 h 124"/>
              <a:gd name="T42" fmla="*/ 67 w 109"/>
              <a:gd name="T43" fmla="*/ 52 h 124"/>
              <a:gd name="T44" fmla="*/ 63 w 109"/>
              <a:gd name="T45" fmla="*/ 45 h 124"/>
              <a:gd name="T46" fmla="*/ 55 w 109"/>
              <a:gd name="T47" fmla="*/ 45 h 124"/>
              <a:gd name="T48" fmla="*/ 47 w 109"/>
              <a:gd name="T49" fmla="*/ 45 h 124"/>
              <a:gd name="T50" fmla="*/ 43 w 109"/>
              <a:gd name="T51" fmla="*/ 52 h 124"/>
              <a:gd name="T52" fmla="*/ 35 w 109"/>
              <a:gd name="T53" fmla="*/ 43 h 124"/>
              <a:gd name="T54" fmla="*/ 34 w 109"/>
              <a:gd name="T55" fmla="*/ 45 h 124"/>
              <a:gd name="T56" fmla="*/ 43 w 109"/>
              <a:gd name="T57" fmla="*/ 65 h 124"/>
              <a:gd name="T58" fmla="*/ 68 w 109"/>
              <a:gd name="T59" fmla="*/ 65 h 124"/>
              <a:gd name="T60" fmla="*/ 76 w 109"/>
              <a:gd name="T61" fmla="*/ 45 h 124"/>
              <a:gd name="T62" fmla="*/ 74 w 109"/>
              <a:gd name="T63" fmla="*/ 43 h 124"/>
              <a:gd name="T64" fmla="*/ 67 w 109"/>
              <a:gd name="T65" fmla="*/ 52 h 124"/>
              <a:gd name="T66" fmla="*/ 45 w 109"/>
              <a:gd name="T67" fmla="*/ 54 h 124"/>
              <a:gd name="T68" fmla="*/ 48 w 109"/>
              <a:gd name="T69" fmla="*/ 50 h 124"/>
              <a:gd name="T70" fmla="*/ 55 w 109"/>
              <a:gd name="T71" fmla="*/ 49 h 124"/>
              <a:gd name="T72" fmla="*/ 55 w 109"/>
              <a:gd name="T73" fmla="*/ 49 h 124"/>
              <a:gd name="T74" fmla="*/ 63 w 109"/>
              <a:gd name="T75" fmla="*/ 50 h 124"/>
              <a:gd name="T76" fmla="*/ 65 w 109"/>
              <a:gd name="T77" fmla="*/ 54 h 124"/>
              <a:gd name="T78" fmla="*/ 45 w 109"/>
              <a:gd name="T79" fmla="*/ 5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9" h="124">
                <a:moveTo>
                  <a:pt x="5" y="87"/>
                </a:moveTo>
                <a:cubicBezTo>
                  <a:pt x="17" y="83"/>
                  <a:pt x="28" y="78"/>
                  <a:pt x="33" y="78"/>
                </a:cubicBezTo>
                <a:cubicBezTo>
                  <a:pt x="34" y="78"/>
                  <a:pt x="34" y="78"/>
                  <a:pt x="34" y="78"/>
                </a:cubicBezTo>
                <a:cubicBezTo>
                  <a:pt x="35" y="76"/>
                  <a:pt x="35" y="76"/>
                  <a:pt x="35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68"/>
                  <a:pt x="33" y="68"/>
                  <a:pt x="33" y="68"/>
                </a:cubicBezTo>
                <a:cubicBezTo>
                  <a:pt x="78" y="68"/>
                  <a:pt x="78" y="68"/>
                  <a:pt x="78" y="68"/>
                </a:cubicBezTo>
                <a:cubicBezTo>
                  <a:pt x="78" y="76"/>
                  <a:pt x="78" y="76"/>
                  <a:pt x="78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6" y="78"/>
                  <a:pt x="76" y="78"/>
                  <a:pt x="76" y="78"/>
                </a:cubicBezTo>
                <a:cubicBezTo>
                  <a:pt x="82" y="77"/>
                  <a:pt x="94" y="81"/>
                  <a:pt x="104" y="83"/>
                </a:cubicBezTo>
                <a:cubicBezTo>
                  <a:pt x="109" y="94"/>
                  <a:pt x="109" y="108"/>
                  <a:pt x="109" y="124"/>
                </a:cubicBezTo>
                <a:cubicBezTo>
                  <a:pt x="73" y="124"/>
                  <a:pt x="37" y="124"/>
                  <a:pt x="1" y="124"/>
                </a:cubicBezTo>
                <a:cubicBezTo>
                  <a:pt x="0" y="104"/>
                  <a:pt x="1" y="94"/>
                  <a:pt x="5" y="87"/>
                </a:cubicBezTo>
                <a:close/>
                <a:moveTo>
                  <a:pt x="55" y="0"/>
                </a:moveTo>
                <a:cubicBezTo>
                  <a:pt x="76" y="0"/>
                  <a:pt x="80" y="13"/>
                  <a:pt x="80" y="30"/>
                </a:cubicBezTo>
                <a:cubicBezTo>
                  <a:pt x="78" y="30"/>
                  <a:pt x="78" y="30"/>
                  <a:pt x="78" y="30"/>
                </a:cubicBezTo>
                <a:cubicBezTo>
                  <a:pt x="78" y="16"/>
                  <a:pt x="74" y="5"/>
                  <a:pt x="55" y="5"/>
                </a:cubicBezTo>
                <a:cubicBezTo>
                  <a:pt x="35" y="5"/>
                  <a:pt x="32" y="16"/>
                  <a:pt x="31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13"/>
                  <a:pt x="33" y="0"/>
                  <a:pt x="55" y="0"/>
                </a:cubicBezTo>
                <a:close/>
                <a:moveTo>
                  <a:pt x="67" y="52"/>
                </a:moveTo>
                <a:cubicBezTo>
                  <a:pt x="66" y="49"/>
                  <a:pt x="65" y="45"/>
                  <a:pt x="63" y="45"/>
                </a:cubicBezTo>
                <a:cubicBezTo>
                  <a:pt x="62" y="45"/>
                  <a:pt x="57" y="45"/>
                  <a:pt x="55" y="45"/>
                </a:cubicBezTo>
                <a:cubicBezTo>
                  <a:pt x="53" y="45"/>
                  <a:pt x="49" y="45"/>
                  <a:pt x="47" y="45"/>
                </a:cubicBezTo>
                <a:cubicBezTo>
                  <a:pt x="46" y="45"/>
                  <a:pt x="44" y="50"/>
                  <a:pt x="43" y="52"/>
                </a:cubicBezTo>
                <a:cubicBezTo>
                  <a:pt x="40" y="50"/>
                  <a:pt x="37" y="47"/>
                  <a:pt x="35" y="43"/>
                </a:cubicBezTo>
                <a:cubicBezTo>
                  <a:pt x="35" y="43"/>
                  <a:pt x="34" y="44"/>
                  <a:pt x="34" y="45"/>
                </a:cubicBezTo>
                <a:cubicBezTo>
                  <a:pt x="36" y="54"/>
                  <a:pt x="38" y="60"/>
                  <a:pt x="43" y="65"/>
                </a:cubicBezTo>
                <a:cubicBezTo>
                  <a:pt x="50" y="65"/>
                  <a:pt x="61" y="65"/>
                  <a:pt x="68" y="65"/>
                </a:cubicBezTo>
                <a:cubicBezTo>
                  <a:pt x="73" y="60"/>
                  <a:pt x="74" y="54"/>
                  <a:pt x="76" y="45"/>
                </a:cubicBezTo>
                <a:cubicBezTo>
                  <a:pt x="75" y="44"/>
                  <a:pt x="75" y="43"/>
                  <a:pt x="74" y="43"/>
                </a:cubicBezTo>
                <a:cubicBezTo>
                  <a:pt x="72" y="46"/>
                  <a:pt x="70" y="49"/>
                  <a:pt x="67" y="52"/>
                </a:cubicBezTo>
                <a:close/>
                <a:moveTo>
                  <a:pt x="45" y="54"/>
                </a:moveTo>
                <a:cubicBezTo>
                  <a:pt x="46" y="53"/>
                  <a:pt x="47" y="50"/>
                  <a:pt x="48" y="50"/>
                </a:cubicBezTo>
                <a:cubicBezTo>
                  <a:pt x="48" y="49"/>
                  <a:pt x="53" y="49"/>
                  <a:pt x="55" y="49"/>
                </a:cubicBezTo>
                <a:cubicBezTo>
                  <a:pt x="55" y="49"/>
                  <a:pt x="55" y="49"/>
                  <a:pt x="55" y="49"/>
                </a:cubicBezTo>
                <a:cubicBezTo>
                  <a:pt x="57" y="49"/>
                  <a:pt x="62" y="49"/>
                  <a:pt x="63" y="50"/>
                </a:cubicBezTo>
                <a:cubicBezTo>
                  <a:pt x="63" y="50"/>
                  <a:pt x="64" y="52"/>
                  <a:pt x="65" y="54"/>
                </a:cubicBezTo>
                <a:cubicBezTo>
                  <a:pt x="60" y="58"/>
                  <a:pt x="50" y="58"/>
                  <a:pt x="45" y="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7" name="Freeform 199"/>
          <p:cNvSpPr/>
          <p:nvPr/>
        </p:nvSpPr>
        <p:spPr bwMode="auto">
          <a:xfrm>
            <a:off x="10427032" y="1575187"/>
            <a:ext cx="320675" cy="471488"/>
          </a:xfrm>
          <a:custGeom>
            <a:avLst/>
            <a:gdLst>
              <a:gd name="T0" fmla="*/ 0 w 202"/>
              <a:gd name="T1" fmla="*/ 152 h 297"/>
              <a:gd name="T2" fmla="*/ 16 w 202"/>
              <a:gd name="T3" fmla="*/ 152 h 297"/>
              <a:gd name="T4" fmla="*/ 16 w 202"/>
              <a:gd name="T5" fmla="*/ 99 h 297"/>
              <a:gd name="T6" fmla="*/ 82 w 202"/>
              <a:gd name="T7" fmla="*/ 99 h 297"/>
              <a:gd name="T8" fmla="*/ 82 w 202"/>
              <a:gd name="T9" fmla="*/ 85 h 297"/>
              <a:gd name="T10" fmla="*/ 50 w 202"/>
              <a:gd name="T11" fmla="*/ 85 h 297"/>
              <a:gd name="T12" fmla="*/ 50 w 202"/>
              <a:gd name="T13" fmla="*/ 40 h 297"/>
              <a:gd name="T14" fmla="*/ 149 w 202"/>
              <a:gd name="T15" fmla="*/ 0 h 297"/>
              <a:gd name="T16" fmla="*/ 149 w 202"/>
              <a:gd name="T17" fmla="*/ 99 h 297"/>
              <a:gd name="T18" fmla="*/ 186 w 202"/>
              <a:gd name="T19" fmla="*/ 99 h 297"/>
              <a:gd name="T20" fmla="*/ 186 w 202"/>
              <a:gd name="T21" fmla="*/ 152 h 297"/>
              <a:gd name="T22" fmla="*/ 202 w 202"/>
              <a:gd name="T23" fmla="*/ 152 h 297"/>
              <a:gd name="T24" fmla="*/ 202 w 202"/>
              <a:gd name="T25" fmla="*/ 297 h 297"/>
              <a:gd name="T26" fmla="*/ 72 w 202"/>
              <a:gd name="T27" fmla="*/ 297 h 297"/>
              <a:gd name="T28" fmla="*/ 72 w 202"/>
              <a:gd name="T29" fmla="*/ 176 h 297"/>
              <a:gd name="T30" fmla="*/ 26 w 202"/>
              <a:gd name="T31" fmla="*/ 176 h 297"/>
              <a:gd name="T32" fmla="*/ 26 w 202"/>
              <a:gd name="T33" fmla="*/ 297 h 297"/>
              <a:gd name="T34" fmla="*/ 0 w 202"/>
              <a:gd name="T35" fmla="*/ 297 h 297"/>
              <a:gd name="T36" fmla="*/ 0 w 202"/>
              <a:gd name="T37" fmla="*/ 15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1" h="297">
                <a:moveTo>
                  <a:pt x="0" y="152"/>
                </a:moveTo>
                <a:lnTo>
                  <a:pt x="16" y="152"/>
                </a:lnTo>
                <a:lnTo>
                  <a:pt x="16" y="99"/>
                </a:lnTo>
                <a:lnTo>
                  <a:pt x="82" y="99"/>
                </a:lnTo>
                <a:lnTo>
                  <a:pt x="82" y="85"/>
                </a:lnTo>
                <a:lnTo>
                  <a:pt x="50" y="85"/>
                </a:lnTo>
                <a:lnTo>
                  <a:pt x="50" y="40"/>
                </a:lnTo>
                <a:lnTo>
                  <a:pt x="149" y="0"/>
                </a:lnTo>
                <a:lnTo>
                  <a:pt x="149" y="99"/>
                </a:lnTo>
                <a:lnTo>
                  <a:pt x="186" y="99"/>
                </a:lnTo>
                <a:lnTo>
                  <a:pt x="186" y="152"/>
                </a:lnTo>
                <a:lnTo>
                  <a:pt x="202" y="152"/>
                </a:lnTo>
                <a:lnTo>
                  <a:pt x="202" y="297"/>
                </a:lnTo>
                <a:lnTo>
                  <a:pt x="72" y="297"/>
                </a:lnTo>
                <a:lnTo>
                  <a:pt x="72" y="176"/>
                </a:lnTo>
                <a:lnTo>
                  <a:pt x="26" y="176"/>
                </a:lnTo>
                <a:lnTo>
                  <a:pt x="26" y="297"/>
                </a:lnTo>
                <a:lnTo>
                  <a:pt x="0" y="297"/>
                </a:lnTo>
                <a:lnTo>
                  <a:pt x="0" y="1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MH_Entry_1"/>
          <p:cNvSpPr/>
          <p:nvPr>
            <p:custDataLst>
              <p:tags r:id="rId1"/>
            </p:custDataLst>
          </p:nvPr>
        </p:nvSpPr>
        <p:spPr>
          <a:xfrm>
            <a:off x="4730173" y="438677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赠送动植物图标</a:t>
            </a:r>
          </a:p>
        </p:txBody>
      </p:sp>
      <p:sp>
        <p:nvSpPr>
          <p:cNvPr id="160" name="矩形 159"/>
          <p:cNvSpPr/>
          <p:nvPr/>
        </p:nvSpPr>
        <p:spPr>
          <a:xfrm>
            <a:off x="4332638" y="891044"/>
            <a:ext cx="3530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GIFT ANIMALS AND PLANTS ICON</a:t>
            </a:r>
            <a:endParaRPr lang="zh-CN" altLang="en-US" sz="120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306910" y="713244"/>
            <a:ext cx="50860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>
            <a:off x="460301" y="1259344"/>
            <a:ext cx="1136339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/>
          <p:nvPr/>
        </p:nvCxnSpPr>
        <p:spPr>
          <a:xfrm>
            <a:off x="7354304" y="713244"/>
            <a:ext cx="50860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2276475" y="1809751"/>
            <a:ext cx="522288" cy="742950"/>
          </a:xfrm>
          <a:custGeom>
            <a:avLst/>
            <a:gdLst>
              <a:gd name="T0" fmla="*/ 38 w 325"/>
              <a:gd name="T1" fmla="*/ 341 h 461"/>
              <a:gd name="T2" fmla="*/ 157 w 325"/>
              <a:gd name="T3" fmla="*/ 375 h 461"/>
              <a:gd name="T4" fmla="*/ 157 w 325"/>
              <a:gd name="T5" fmla="*/ 454 h 461"/>
              <a:gd name="T6" fmla="*/ 169 w 325"/>
              <a:gd name="T7" fmla="*/ 454 h 461"/>
              <a:gd name="T8" fmla="*/ 169 w 325"/>
              <a:gd name="T9" fmla="*/ 375 h 461"/>
              <a:gd name="T10" fmla="*/ 286 w 325"/>
              <a:gd name="T11" fmla="*/ 344 h 461"/>
              <a:gd name="T12" fmla="*/ 323 w 325"/>
              <a:gd name="T13" fmla="*/ 251 h 461"/>
              <a:gd name="T14" fmla="*/ 171 w 325"/>
              <a:gd name="T15" fmla="*/ 3 h 461"/>
              <a:gd name="T16" fmla="*/ 163 w 325"/>
              <a:gd name="T17" fmla="*/ 1 h 461"/>
              <a:gd name="T18" fmla="*/ 156 w 325"/>
              <a:gd name="T19" fmla="*/ 3 h 461"/>
              <a:gd name="T20" fmla="*/ 3 w 325"/>
              <a:gd name="T21" fmla="*/ 251 h 461"/>
              <a:gd name="T22" fmla="*/ 38 w 325"/>
              <a:gd name="T23" fmla="*/ 341 h 461"/>
              <a:gd name="T24" fmla="*/ 18 w 325"/>
              <a:gd name="T25" fmla="*/ 230 h 461"/>
              <a:gd name="T26" fmla="*/ 163 w 325"/>
              <a:gd name="T27" fmla="*/ 16 h 461"/>
              <a:gd name="T28" fmla="*/ 308 w 325"/>
              <a:gd name="T29" fmla="*/ 230 h 461"/>
              <a:gd name="T30" fmla="*/ 286 w 325"/>
              <a:gd name="T31" fmla="*/ 327 h 461"/>
              <a:gd name="T32" fmla="*/ 169 w 325"/>
              <a:gd name="T33" fmla="*/ 363 h 461"/>
              <a:gd name="T34" fmla="*/ 169 w 325"/>
              <a:gd name="T35" fmla="*/ 237 h 461"/>
              <a:gd name="T36" fmla="*/ 157 w 325"/>
              <a:gd name="T37" fmla="*/ 237 h 461"/>
              <a:gd name="T38" fmla="*/ 157 w 325"/>
              <a:gd name="T39" fmla="*/ 363 h 461"/>
              <a:gd name="T40" fmla="*/ 43 w 325"/>
              <a:gd name="T41" fmla="*/ 330 h 461"/>
              <a:gd name="T42" fmla="*/ 18 w 325"/>
              <a:gd name="T43" fmla="*/ 230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5" h="461">
                <a:moveTo>
                  <a:pt x="38" y="341"/>
                </a:moveTo>
                <a:cubicBezTo>
                  <a:pt x="69" y="370"/>
                  <a:pt x="116" y="376"/>
                  <a:pt x="157" y="375"/>
                </a:cubicBezTo>
                <a:cubicBezTo>
                  <a:pt x="157" y="402"/>
                  <a:pt x="157" y="428"/>
                  <a:pt x="157" y="454"/>
                </a:cubicBezTo>
                <a:cubicBezTo>
                  <a:pt x="157" y="461"/>
                  <a:pt x="169" y="461"/>
                  <a:pt x="169" y="454"/>
                </a:cubicBezTo>
                <a:cubicBezTo>
                  <a:pt x="169" y="428"/>
                  <a:pt x="169" y="402"/>
                  <a:pt x="169" y="375"/>
                </a:cubicBezTo>
                <a:cubicBezTo>
                  <a:pt x="210" y="376"/>
                  <a:pt x="252" y="370"/>
                  <a:pt x="286" y="344"/>
                </a:cubicBezTo>
                <a:cubicBezTo>
                  <a:pt x="314" y="322"/>
                  <a:pt x="325" y="285"/>
                  <a:pt x="323" y="251"/>
                </a:cubicBezTo>
                <a:cubicBezTo>
                  <a:pt x="317" y="146"/>
                  <a:pt x="210" y="92"/>
                  <a:pt x="171" y="3"/>
                </a:cubicBezTo>
                <a:cubicBezTo>
                  <a:pt x="169" y="0"/>
                  <a:pt x="166" y="0"/>
                  <a:pt x="163" y="1"/>
                </a:cubicBezTo>
                <a:cubicBezTo>
                  <a:pt x="161" y="0"/>
                  <a:pt x="157" y="0"/>
                  <a:pt x="156" y="3"/>
                </a:cubicBezTo>
                <a:cubicBezTo>
                  <a:pt x="116" y="94"/>
                  <a:pt x="13" y="145"/>
                  <a:pt x="3" y="251"/>
                </a:cubicBezTo>
                <a:cubicBezTo>
                  <a:pt x="0" y="285"/>
                  <a:pt x="12" y="318"/>
                  <a:pt x="38" y="341"/>
                </a:cubicBezTo>
                <a:close/>
                <a:moveTo>
                  <a:pt x="18" y="230"/>
                </a:moveTo>
                <a:cubicBezTo>
                  <a:pt x="34" y="143"/>
                  <a:pt x="125" y="93"/>
                  <a:pt x="163" y="16"/>
                </a:cubicBezTo>
                <a:cubicBezTo>
                  <a:pt x="201" y="94"/>
                  <a:pt x="289" y="143"/>
                  <a:pt x="308" y="230"/>
                </a:cubicBezTo>
                <a:cubicBezTo>
                  <a:pt x="316" y="265"/>
                  <a:pt x="310" y="301"/>
                  <a:pt x="286" y="327"/>
                </a:cubicBezTo>
                <a:cubicBezTo>
                  <a:pt x="257" y="358"/>
                  <a:pt x="210" y="364"/>
                  <a:pt x="169" y="363"/>
                </a:cubicBezTo>
                <a:cubicBezTo>
                  <a:pt x="169" y="321"/>
                  <a:pt x="169" y="279"/>
                  <a:pt x="169" y="237"/>
                </a:cubicBezTo>
                <a:cubicBezTo>
                  <a:pt x="169" y="229"/>
                  <a:pt x="157" y="229"/>
                  <a:pt x="157" y="237"/>
                </a:cubicBezTo>
                <a:cubicBezTo>
                  <a:pt x="157" y="279"/>
                  <a:pt x="157" y="321"/>
                  <a:pt x="157" y="363"/>
                </a:cubicBezTo>
                <a:cubicBezTo>
                  <a:pt x="117" y="364"/>
                  <a:pt x="74" y="358"/>
                  <a:pt x="43" y="330"/>
                </a:cubicBezTo>
                <a:cubicBezTo>
                  <a:pt x="15" y="304"/>
                  <a:pt x="12" y="266"/>
                  <a:pt x="18" y="2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1293812" y="1816101"/>
            <a:ext cx="763588" cy="736600"/>
          </a:xfrm>
          <a:custGeom>
            <a:avLst/>
            <a:gdLst>
              <a:gd name="T0" fmla="*/ 430 w 474"/>
              <a:gd name="T1" fmla="*/ 177 h 457"/>
              <a:gd name="T2" fmla="*/ 387 w 474"/>
              <a:gd name="T3" fmla="*/ 149 h 457"/>
              <a:gd name="T4" fmla="*/ 311 w 474"/>
              <a:gd name="T5" fmla="*/ 179 h 457"/>
              <a:gd name="T6" fmla="*/ 302 w 474"/>
              <a:gd name="T7" fmla="*/ 94 h 457"/>
              <a:gd name="T8" fmla="*/ 280 w 474"/>
              <a:gd name="T9" fmla="*/ 49 h 457"/>
              <a:gd name="T10" fmla="*/ 237 w 474"/>
              <a:gd name="T11" fmla="*/ 0 h 457"/>
              <a:gd name="T12" fmla="*/ 194 w 474"/>
              <a:gd name="T13" fmla="*/ 49 h 457"/>
              <a:gd name="T14" fmla="*/ 171 w 474"/>
              <a:gd name="T15" fmla="*/ 94 h 457"/>
              <a:gd name="T16" fmla="*/ 163 w 474"/>
              <a:gd name="T17" fmla="*/ 179 h 457"/>
              <a:gd name="T18" fmla="*/ 87 w 474"/>
              <a:gd name="T19" fmla="*/ 149 h 457"/>
              <a:gd name="T20" fmla="*/ 44 w 474"/>
              <a:gd name="T21" fmla="*/ 177 h 457"/>
              <a:gd name="T22" fmla="*/ 6 w 474"/>
              <a:gd name="T23" fmla="*/ 215 h 457"/>
              <a:gd name="T24" fmla="*/ 44 w 474"/>
              <a:gd name="T25" fmla="*/ 267 h 457"/>
              <a:gd name="T26" fmla="*/ 61 w 474"/>
              <a:gd name="T27" fmla="*/ 309 h 457"/>
              <a:gd name="T28" fmla="*/ 60 w 474"/>
              <a:gd name="T29" fmla="*/ 322 h 457"/>
              <a:gd name="T30" fmla="*/ 99 w 474"/>
              <a:gd name="T31" fmla="*/ 344 h 457"/>
              <a:gd name="T32" fmla="*/ 91 w 474"/>
              <a:gd name="T33" fmla="*/ 386 h 457"/>
              <a:gd name="T34" fmla="*/ 135 w 474"/>
              <a:gd name="T35" fmla="*/ 409 h 457"/>
              <a:gd name="T36" fmla="*/ 231 w 474"/>
              <a:gd name="T37" fmla="*/ 354 h 457"/>
              <a:gd name="T38" fmla="*/ 243 w 474"/>
              <a:gd name="T39" fmla="*/ 450 h 457"/>
              <a:gd name="T40" fmla="*/ 327 w 474"/>
              <a:gd name="T41" fmla="*/ 410 h 457"/>
              <a:gd name="T42" fmla="*/ 349 w 474"/>
              <a:gd name="T43" fmla="*/ 381 h 457"/>
              <a:gd name="T44" fmla="*/ 393 w 474"/>
              <a:gd name="T45" fmla="*/ 379 h 457"/>
              <a:gd name="T46" fmla="*/ 410 w 474"/>
              <a:gd name="T47" fmla="*/ 321 h 457"/>
              <a:gd name="T48" fmla="*/ 420 w 474"/>
              <a:gd name="T49" fmla="*/ 312 h 457"/>
              <a:gd name="T50" fmla="*/ 381 w 474"/>
              <a:gd name="T51" fmla="*/ 285 h 457"/>
              <a:gd name="T52" fmla="*/ 430 w 474"/>
              <a:gd name="T53" fmla="*/ 267 h 457"/>
              <a:gd name="T54" fmla="*/ 467 w 474"/>
              <a:gd name="T55" fmla="*/ 215 h 457"/>
              <a:gd name="T56" fmla="*/ 432 w 474"/>
              <a:gd name="T57" fmla="*/ 218 h 457"/>
              <a:gd name="T58" fmla="*/ 366 w 474"/>
              <a:gd name="T59" fmla="*/ 268 h 457"/>
              <a:gd name="T60" fmla="*/ 369 w 474"/>
              <a:gd name="T61" fmla="*/ 318 h 457"/>
              <a:gd name="T62" fmla="*/ 352 w 474"/>
              <a:gd name="T63" fmla="*/ 364 h 457"/>
              <a:gd name="T64" fmla="*/ 243 w 474"/>
              <a:gd name="T65" fmla="*/ 342 h 457"/>
              <a:gd name="T66" fmla="*/ 231 w 474"/>
              <a:gd name="T67" fmla="*/ 233 h 457"/>
              <a:gd name="T68" fmla="*/ 144 w 474"/>
              <a:gd name="T69" fmla="*/ 394 h 457"/>
              <a:gd name="T70" fmla="*/ 104 w 474"/>
              <a:gd name="T71" fmla="*/ 364 h 457"/>
              <a:gd name="T72" fmla="*/ 88 w 474"/>
              <a:gd name="T73" fmla="*/ 307 h 457"/>
              <a:gd name="T74" fmla="*/ 52 w 474"/>
              <a:gd name="T75" fmla="*/ 252 h 457"/>
              <a:gd name="T76" fmla="*/ 30 w 474"/>
              <a:gd name="T77" fmla="*/ 211 h 457"/>
              <a:gd name="T78" fmla="*/ 100 w 474"/>
              <a:gd name="T79" fmla="*/ 163 h 457"/>
              <a:gd name="T80" fmla="*/ 184 w 474"/>
              <a:gd name="T81" fmla="*/ 100 h 457"/>
              <a:gd name="T82" fmla="*/ 237 w 474"/>
              <a:gd name="T83" fmla="*/ 34 h 457"/>
              <a:gd name="T84" fmla="*/ 290 w 474"/>
              <a:gd name="T85" fmla="*/ 100 h 457"/>
              <a:gd name="T86" fmla="*/ 374 w 474"/>
              <a:gd name="T87" fmla="*/ 163 h 457"/>
              <a:gd name="T88" fmla="*/ 443 w 474"/>
              <a:gd name="T89" fmla="*/ 211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73" h="457">
                <a:moveTo>
                  <a:pt x="466" y="203"/>
                </a:moveTo>
                <a:cubicBezTo>
                  <a:pt x="454" y="203"/>
                  <a:pt x="417" y="195"/>
                  <a:pt x="430" y="177"/>
                </a:cubicBezTo>
                <a:cubicBezTo>
                  <a:pt x="433" y="173"/>
                  <a:pt x="429" y="168"/>
                  <a:pt x="425" y="168"/>
                </a:cubicBezTo>
                <a:cubicBezTo>
                  <a:pt x="409" y="168"/>
                  <a:pt x="380" y="174"/>
                  <a:pt x="387" y="149"/>
                </a:cubicBezTo>
                <a:cubicBezTo>
                  <a:pt x="388" y="143"/>
                  <a:pt x="381" y="138"/>
                  <a:pt x="377" y="143"/>
                </a:cubicBezTo>
                <a:cubicBezTo>
                  <a:pt x="361" y="162"/>
                  <a:pt x="336" y="177"/>
                  <a:pt x="311" y="179"/>
                </a:cubicBezTo>
                <a:cubicBezTo>
                  <a:pt x="260" y="184"/>
                  <a:pt x="281" y="123"/>
                  <a:pt x="304" y="103"/>
                </a:cubicBezTo>
                <a:cubicBezTo>
                  <a:pt x="307" y="101"/>
                  <a:pt x="305" y="96"/>
                  <a:pt x="302" y="94"/>
                </a:cubicBezTo>
                <a:cubicBezTo>
                  <a:pt x="292" y="88"/>
                  <a:pt x="272" y="75"/>
                  <a:pt x="284" y="60"/>
                </a:cubicBezTo>
                <a:cubicBezTo>
                  <a:pt x="287" y="56"/>
                  <a:pt x="285" y="49"/>
                  <a:pt x="280" y="49"/>
                </a:cubicBezTo>
                <a:cubicBezTo>
                  <a:pt x="256" y="50"/>
                  <a:pt x="242" y="28"/>
                  <a:pt x="243" y="6"/>
                </a:cubicBezTo>
                <a:cubicBezTo>
                  <a:pt x="244" y="2"/>
                  <a:pt x="240" y="0"/>
                  <a:pt x="237" y="0"/>
                </a:cubicBezTo>
                <a:cubicBezTo>
                  <a:pt x="234" y="0"/>
                  <a:pt x="230" y="2"/>
                  <a:pt x="230" y="6"/>
                </a:cubicBezTo>
                <a:cubicBezTo>
                  <a:pt x="232" y="28"/>
                  <a:pt x="218" y="50"/>
                  <a:pt x="194" y="49"/>
                </a:cubicBezTo>
                <a:cubicBezTo>
                  <a:pt x="188" y="49"/>
                  <a:pt x="187" y="56"/>
                  <a:pt x="190" y="60"/>
                </a:cubicBezTo>
                <a:cubicBezTo>
                  <a:pt x="202" y="75"/>
                  <a:pt x="181" y="88"/>
                  <a:pt x="171" y="94"/>
                </a:cubicBezTo>
                <a:cubicBezTo>
                  <a:pt x="168" y="96"/>
                  <a:pt x="167" y="101"/>
                  <a:pt x="170" y="103"/>
                </a:cubicBezTo>
                <a:cubicBezTo>
                  <a:pt x="195" y="125"/>
                  <a:pt x="212" y="180"/>
                  <a:pt x="163" y="179"/>
                </a:cubicBezTo>
                <a:cubicBezTo>
                  <a:pt x="139" y="179"/>
                  <a:pt x="112" y="161"/>
                  <a:pt x="97" y="143"/>
                </a:cubicBezTo>
                <a:cubicBezTo>
                  <a:pt x="93" y="138"/>
                  <a:pt x="86" y="143"/>
                  <a:pt x="87" y="149"/>
                </a:cubicBezTo>
                <a:cubicBezTo>
                  <a:pt x="94" y="174"/>
                  <a:pt x="65" y="168"/>
                  <a:pt x="49" y="168"/>
                </a:cubicBezTo>
                <a:cubicBezTo>
                  <a:pt x="45" y="168"/>
                  <a:pt x="41" y="173"/>
                  <a:pt x="44" y="177"/>
                </a:cubicBezTo>
                <a:cubicBezTo>
                  <a:pt x="57" y="195"/>
                  <a:pt x="20" y="203"/>
                  <a:pt x="8" y="203"/>
                </a:cubicBezTo>
                <a:cubicBezTo>
                  <a:pt x="1" y="203"/>
                  <a:pt x="0" y="213"/>
                  <a:pt x="6" y="215"/>
                </a:cubicBezTo>
                <a:cubicBezTo>
                  <a:pt x="26" y="221"/>
                  <a:pt x="52" y="232"/>
                  <a:pt x="38" y="258"/>
                </a:cubicBezTo>
                <a:cubicBezTo>
                  <a:pt x="35" y="263"/>
                  <a:pt x="39" y="268"/>
                  <a:pt x="44" y="267"/>
                </a:cubicBezTo>
                <a:cubicBezTo>
                  <a:pt x="58" y="263"/>
                  <a:pt x="102" y="250"/>
                  <a:pt x="96" y="279"/>
                </a:cubicBezTo>
                <a:cubicBezTo>
                  <a:pt x="93" y="293"/>
                  <a:pt x="75" y="303"/>
                  <a:pt x="61" y="309"/>
                </a:cubicBezTo>
                <a:cubicBezTo>
                  <a:pt x="58" y="310"/>
                  <a:pt x="56" y="311"/>
                  <a:pt x="54" y="312"/>
                </a:cubicBezTo>
                <a:cubicBezTo>
                  <a:pt x="47" y="316"/>
                  <a:pt x="53" y="325"/>
                  <a:pt x="60" y="322"/>
                </a:cubicBezTo>
                <a:cubicBezTo>
                  <a:pt x="61" y="322"/>
                  <a:pt x="63" y="321"/>
                  <a:pt x="64" y="321"/>
                </a:cubicBezTo>
                <a:cubicBezTo>
                  <a:pt x="81" y="314"/>
                  <a:pt x="103" y="320"/>
                  <a:pt x="99" y="344"/>
                </a:cubicBezTo>
                <a:cubicBezTo>
                  <a:pt x="97" y="356"/>
                  <a:pt x="87" y="368"/>
                  <a:pt x="81" y="379"/>
                </a:cubicBezTo>
                <a:cubicBezTo>
                  <a:pt x="78" y="385"/>
                  <a:pt x="86" y="391"/>
                  <a:pt x="91" y="386"/>
                </a:cubicBezTo>
                <a:cubicBezTo>
                  <a:pt x="101" y="378"/>
                  <a:pt x="114" y="367"/>
                  <a:pt x="125" y="381"/>
                </a:cubicBezTo>
                <a:cubicBezTo>
                  <a:pt x="131" y="389"/>
                  <a:pt x="133" y="400"/>
                  <a:pt x="135" y="409"/>
                </a:cubicBezTo>
                <a:cubicBezTo>
                  <a:pt x="137" y="414"/>
                  <a:pt x="144" y="415"/>
                  <a:pt x="146" y="410"/>
                </a:cubicBezTo>
                <a:cubicBezTo>
                  <a:pt x="165" y="382"/>
                  <a:pt x="196" y="357"/>
                  <a:pt x="231" y="354"/>
                </a:cubicBezTo>
                <a:cubicBezTo>
                  <a:pt x="231" y="386"/>
                  <a:pt x="231" y="418"/>
                  <a:pt x="231" y="450"/>
                </a:cubicBezTo>
                <a:cubicBezTo>
                  <a:pt x="231" y="457"/>
                  <a:pt x="243" y="457"/>
                  <a:pt x="243" y="450"/>
                </a:cubicBezTo>
                <a:cubicBezTo>
                  <a:pt x="243" y="418"/>
                  <a:pt x="243" y="386"/>
                  <a:pt x="243" y="354"/>
                </a:cubicBezTo>
                <a:cubicBezTo>
                  <a:pt x="278" y="357"/>
                  <a:pt x="309" y="382"/>
                  <a:pt x="327" y="410"/>
                </a:cubicBezTo>
                <a:cubicBezTo>
                  <a:pt x="330" y="415"/>
                  <a:pt x="337" y="414"/>
                  <a:pt x="338" y="409"/>
                </a:cubicBezTo>
                <a:cubicBezTo>
                  <a:pt x="341" y="399"/>
                  <a:pt x="344" y="390"/>
                  <a:pt x="349" y="381"/>
                </a:cubicBezTo>
                <a:cubicBezTo>
                  <a:pt x="358" y="366"/>
                  <a:pt x="374" y="379"/>
                  <a:pt x="383" y="386"/>
                </a:cubicBezTo>
                <a:cubicBezTo>
                  <a:pt x="388" y="391"/>
                  <a:pt x="396" y="385"/>
                  <a:pt x="393" y="379"/>
                </a:cubicBezTo>
                <a:cubicBezTo>
                  <a:pt x="386" y="367"/>
                  <a:pt x="379" y="357"/>
                  <a:pt x="375" y="344"/>
                </a:cubicBezTo>
                <a:cubicBezTo>
                  <a:pt x="367" y="319"/>
                  <a:pt x="394" y="315"/>
                  <a:pt x="410" y="321"/>
                </a:cubicBezTo>
                <a:cubicBezTo>
                  <a:pt x="412" y="321"/>
                  <a:pt x="413" y="322"/>
                  <a:pt x="414" y="322"/>
                </a:cubicBezTo>
                <a:cubicBezTo>
                  <a:pt x="421" y="325"/>
                  <a:pt x="427" y="316"/>
                  <a:pt x="420" y="312"/>
                </a:cubicBezTo>
                <a:cubicBezTo>
                  <a:pt x="418" y="311"/>
                  <a:pt x="416" y="310"/>
                  <a:pt x="414" y="309"/>
                </a:cubicBezTo>
                <a:cubicBezTo>
                  <a:pt x="401" y="303"/>
                  <a:pt x="389" y="296"/>
                  <a:pt x="381" y="285"/>
                </a:cubicBezTo>
                <a:cubicBezTo>
                  <a:pt x="369" y="269"/>
                  <a:pt x="387" y="260"/>
                  <a:pt x="401" y="261"/>
                </a:cubicBezTo>
                <a:cubicBezTo>
                  <a:pt x="410" y="261"/>
                  <a:pt x="420" y="264"/>
                  <a:pt x="430" y="267"/>
                </a:cubicBezTo>
                <a:cubicBezTo>
                  <a:pt x="435" y="268"/>
                  <a:pt x="439" y="263"/>
                  <a:pt x="436" y="258"/>
                </a:cubicBezTo>
                <a:cubicBezTo>
                  <a:pt x="421" y="232"/>
                  <a:pt x="448" y="221"/>
                  <a:pt x="467" y="215"/>
                </a:cubicBezTo>
                <a:cubicBezTo>
                  <a:pt x="474" y="213"/>
                  <a:pt x="473" y="203"/>
                  <a:pt x="466" y="203"/>
                </a:cubicBezTo>
                <a:close/>
                <a:moveTo>
                  <a:pt x="432" y="218"/>
                </a:moveTo>
                <a:cubicBezTo>
                  <a:pt x="421" y="227"/>
                  <a:pt x="419" y="240"/>
                  <a:pt x="421" y="252"/>
                </a:cubicBezTo>
                <a:cubicBezTo>
                  <a:pt x="400" y="247"/>
                  <a:pt x="376" y="244"/>
                  <a:pt x="366" y="268"/>
                </a:cubicBezTo>
                <a:cubicBezTo>
                  <a:pt x="360" y="283"/>
                  <a:pt x="372" y="297"/>
                  <a:pt x="386" y="307"/>
                </a:cubicBezTo>
                <a:cubicBezTo>
                  <a:pt x="379" y="309"/>
                  <a:pt x="373" y="312"/>
                  <a:pt x="369" y="318"/>
                </a:cubicBezTo>
                <a:cubicBezTo>
                  <a:pt x="358" y="332"/>
                  <a:pt x="362" y="349"/>
                  <a:pt x="370" y="364"/>
                </a:cubicBezTo>
                <a:cubicBezTo>
                  <a:pt x="364" y="361"/>
                  <a:pt x="358" y="361"/>
                  <a:pt x="352" y="364"/>
                </a:cubicBezTo>
                <a:cubicBezTo>
                  <a:pt x="340" y="369"/>
                  <a:pt x="334" y="381"/>
                  <a:pt x="330" y="394"/>
                </a:cubicBezTo>
                <a:cubicBezTo>
                  <a:pt x="309" y="366"/>
                  <a:pt x="278" y="344"/>
                  <a:pt x="243" y="342"/>
                </a:cubicBezTo>
                <a:cubicBezTo>
                  <a:pt x="243" y="306"/>
                  <a:pt x="243" y="269"/>
                  <a:pt x="243" y="233"/>
                </a:cubicBezTo>
                <a:cubicBezTo>
                  <a:pt x="243" y="225"/>
                  <a:pt x="231" y="225"/>
                  <a:pt x="231" y="233"/>
                </a:cubicBezTo>
                <a:cubicBezTo>
                  <a:pt x="231" y="269"/>
                  <a:pt x="231" y="306"/>
                  <a:pt x="231" y="342"/>
                </a:cubicBezTo>
                <a:cubicBezTo>
                  <a:pt x="196" y="344"/>
                  <a:pt x="165" y="366"/>
                  <a:pt x="144" y="394"/>
                </a:cubicBezTo>
                <a:cubicBezTo>
                  <a:pt x="140" y="381"/>
                  <a:pt x="134" y="369"/>
                  <a:pt x="122" y="364"/>
                </a:cubicBezTo>
                <a:cubicBezTo>
                  <a:pt x="116" y="361"/>
                  <a:pt x="110" y="361"/>
                  <a:pt x="104" y="364"/>
                </a:cubicBezTo>
                <a:cubicBezTo>
                  <a:pt x="111" y="349"/>
                  <a:pt x="116" y="332"/>
                  <a:pt x="105" y="318"/>
                </a:cubicBezTo>
                <a:cubicBezTo>
                  <a:pt x="101" y="312"/>
                  <a:pt x="95" y="309"/>
                  <a:pt x="88" y="307"/>
                </a:cubicBezTo>
                <a:cubicBezTo>
                  <a:pt x="101" y="298"/>
                  <a:pt x="111" y="286"/>
                  <a:pt x="109" y="271"/>
                </a:cubicBezTo>
                <a:cubicBezTo>
                  <a:pt x="103" y="244"/>
                  <a:pt x="75" y="247"/>
                  <a:pt x="52" y="252"/>
                </a:cubicBezTo>
                <a:cubicBezTo>
                  <a:pt x="55" y="242"/>
                  <a:pt x="53" y="231"/>
                  <a:pt x="46" y="222"/>
                </a:cubicBezTo>
                <a:cubicBezTo>
                  <a:pt x="41" y="217"/>
                  <a:pt x="36" y="214"/>
                  <a:pt x="30" y="211"/>
                </a:cubicBezTo>
                <a:cubicBezTo>
                  <a:pt x="47" y="206"/>
                  <a:pt x="62" y="195"/>
                  <a:pt x="58" y="180"/>
                </a:cubicBezTo>
                <a:cubicBezTo>
                  <a:pt x="77" y="180"/>
                  <a:pt x="96" y="178"/>
                  <a:pt x="100" y="163"/>
                </a:cubicBezTo>
                <a:cubicBezTo>
                  <a:pt x="123" y="184"/>
                  <a:pt x="159" y="199"/>
                  <a:pt x="188" y="187"/>
                </a:cubicBezTo>
                <a:cubicBezTo>
                  <a:pt x="224" y="172"/>
                  <a:pt x="205" y="123"/>
                  <a:pt x="184" y="100"/>
                </a:cubicBezTo>
                <a:cubicBezTo>
                  <a:pt x="198" y="90"/>
                  <a:pt x="209" y="76"/>
                  <a:pt x="204" y="60"/>
                </a:cubicBezTo>
                <a:cubicBezTo>
                  <a:pt x="219" y="58"/>
                  <a:pt x="230" y="48"/>
                  <a:pt x="237" y="34"/>
                </a:cubicBezTo>
                <a:cubicBezTo>
                  <a:pt x="243" y="48"/>
                  <a:pt x="255" y="58"/>
                  <a:pt x="270" y="60"/>
                </a:cubicBezTo>
                <a:cubicBezTo>
                  <a:pt x="264" y="76"/>
                  <a:pt x="276" y="90"/>
                  <a:pt x="290" y="100"/>
                </a:cubicBezTo>
                <a:cubicBezTo>
                  <a:pt x="269" y="123"/>
                  <a:pt x="250" y="172"/>
                  <a:pt x="285" y="187"/>
                </a:cubicBezTo>
                <a:cubicBezTo>
                  <a:pt x="315" y="199"/>
                  <a:pt x="350" y="184"/>
                  <a:pt x="374" y="163"/>
                </a:cubicBezTo>
                <a:cubicBezTo>
                  <a:pt x="378" y="178"/>
                  <a:pt x="397" y="180"/>
                  <a:pt x="415" y="180"/>
                </a:cubicBezTo>
                <a:cubicBezTo>
                  <a:pt x="411" y="195"/>
                  <a:pt x="427" y="206"/>
                  <a:pt x="443" y="211"/>
                </a:cubicBezTo>
                <a:cubicBezTo>
                  <a:pt x="439" y="213"/>
                  <a:pt x="435" y="215"/>
                  <a:pt x="432" y="2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3175000" y="1816101"/>
            <a:ext cx="452438" cy="736600"/>
          </a:xfrm>
          <a:custGeom>
            <a:avLst/>
            <a:gdLst>
              <a:gd name="T0" fmla="*/ 5 w 281"/>
              <a:gd name="T1" fmla="*/ 227 h 457"/>
              <a:gd name="T2" fmla="*/ 22 w 281"/>
              <a:gd name="T3" fmla="*/ 311 h 457"/>
              <a:gd name="T4" fmla="*/ 29 w 281"/>
              <a:gd name="T5" fmla="*/ 319 h 457"/>
              <a:gd name="T6" fmla="*/ 74 w 281"/>
              <a:gd name="T7" fmla="*/ 365 h 457"/>
              <a:gd name="T8" fmla="*/ 81 w 281"/>
              <a:gd name="T9" fmla="*/ 373 h 457"/>
              <a:gd name="T10" fmla="*/ 134 w 281"/>
              <a:gd name="T11" fmla="*/ 387 h 457"/>
              <a:gd name="T12" fmla="*/ 135 w 281"/>
              <a:gd name="T13" fmla="*/ 391 h 457"/>
              <a:gd name="T14" fmla="*/ 135 w 281"/>
              <a:gd name="T15" fmla="*/ 450 h 457"/>
              <a:gd name="T16" fmla="*/ 147 w 281"/>
              <a:gd name="T17" fmla="*/ 450 h 457"/>
              <a:gd name="T18" fmla="*/ 147 w 281"/>
              <a:gd name="T19" fmla="*/ 391 h 457"/>
              <a:gd name="T20" fmla="*/ 147 w 281"/>
              <a:gd name="T21" fmla="*/ 387 h 457"/>
              <a:gd name="T22" fmla="*/ 200 w 281"/>
              <a:gd name="T23" fmla="*/ 373 h 457"/>
              <a:gd name="T24" fmla="*/ 207 w 281"/>
              <a:gd name="T25" fmla="*/ 365 h 457"/>
              <a:gd name="T26" fmla="*/ 252 w 281"/>
              <a:gd name="T27" fmla="*/ 319 h 457"/>
              <a:gd name="T28" fmla="*/ 259 w 281"/>
              <a:gd name="T29" fmla="*/ 311 h 457"/>
              <a:gd name="T30" fmla="*/ 276 w 281"/>
              <a:gd name="T31" fmla="*/ 227 h 457"/>
              <a:gd name="T32" fmla="*/ 277 w 281"/>
              <a:gd name="T33" fmla="*/ 216 h 457"/>
              <a:gd name="T34" fmla="*/ 240 w 281"/>
              <a:gd name="T35" fmla="*/ 150 h 457"/>
              <a:gd name="T36" fmla="*/ 240 w 281"/>
              <a:gd name="T37" fmla="*/ 140 h 457"/>
              <a:gd name="T38" fmla="*/ 202 w 281"/>
              <a:gd name="T39" fmla="*/ 67 h 457"/>
              <a:gd name="T40" fmla="*/ 202 w 281"/>
              <a:gd name="T41" fmla="*/ 57 h 457"/>
              <a:gd name="T42" fmla="*/ 148 w 281"/>
              <a:gd name="T43" fmla="*/ 5 h 457"/>
              <a:gd name="T44" fmla="*/ 141 w 281"/>
              <a:gd name="T45" fmla="*/ 1 h 457"/>
              <a:gd name="T46" fmla="*/ 133 w 281"/>
              <a:gd name="T47" fmla="*/ 5 h 457"/>
              <a:gd name="T48" fmla="*/ 79 w 281"/>
              <a:gd name="T49" fmla="*/ 57 h 457"/>
              <a:gd name="T50" fmla="*/ 79 w 281"/>
              <a:gd name="T51" fmla="*/ 67 h 457"/>
              <a:gd name="T52" fmla="*/ 41 w 281"/>
              <a:gd name="T53" fmla="*/ 140 h 457"/>
              <a:gd name="T54" fmla="*/ 41 w 281"/>
              <a:gd name="T55" fmla="*/ 150 h 457"/>
              <a:gd name="T56" fmla="*/ 4 w 281"/>
              <a:gd name="T57" fmla="*/ 216 h 457"/>
              <a:gd name="T58" fmla="*/ 5 w 281"/>
              <a:gd name="T59" fmla="*/ 227 h 457"/>
              <a:gd name="T60" fmla="*/ 55 w 281"/>
              <a:gd name="T61" fmla="*/ 146 h 457"/>
              <a:gd name="T62" fmla="*/ 94 w 281"/>
              <a:gd name="T63" fmla="*/ 63 h 457"/>
              <a:gd name="T64" fmla="*/ 141 w 281"/>
              <a:gd name="T65" fmla="*/ 23 h 457"/>
              <a:gd name="T66" fmla="*/ 187 w 281"/>
              <a:gd name="T67" fmla="*/ 63 h 457"/>
              <a:gd name="T68" fmla="*/ 226 w 281"/>
              <a:gd name="T69" fmla="*/ 146 h 457"/>
              <a:gd name="T70" fmla="*/ 261 w 281"/>
              <a:gd name="T71" fmla="*/ 219 h 457"/>
              <a:gd name="T72" fmla="*/ 243 w 281"/>
              <a:gd name="T73" fmla="*/ 306 h 457"/>
              <a:gd name="T74" fmla="*/ 194 w 281"/>
              <a:gd name="T75" fmla="*/ 360 h 457"/>
              <a:gd name="T76" fmla="*/ 147 w 281"/>
              <a:gd name="T77" fmla="*/ 370 h 457"/>
              <a:gd name="T78" fmla="*/ 147 w 281"/>
              <a:gd name="T79" fmla="*/ 233 h 457"/>
              <a:gd name="T80" fmla="*/ 135 w 281"/>
              <a:gd name="T81" fmla="*/ 233 h 457"/>
              <a:gd name="T82" fmla="*/ 135 w 281"/>
              <a:gd name="T83" fmla="*/ 370 h 457"/>
              <a:gd name="T84" fmla="*/ 87 w 281"/>
              <a:gd name="T85" fmla="*/ 360 h 457"/>
              <a:gd name="T86" fmla="*/ 38 w 281"/>
              <a:gd name="T87" fmla="*/ 306 h 457"/>
              <a:gd name="T88" fmla="*/ 20 w 281"/>
              <a:gd name="T89" fmla="*/ 219 h 457"/>
              <a:gd name="T90" fmla="*/ 55 w 281"/>
              <a:gd name="T91" fmla="*/ 146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1" h="457">
                <a:moveTo>
                  <a:pt x="5" y="227"/>
                </a:moveTo>
                <a:cubicBezTo>
                  <a:pt x="51" y="236"/>
                  <a:pt x="39" y="280"/>
                  <a:pt x="22" y="311"/>
                </a:cubicBezTo>
                <a:cubicBezTo>
                  <a:pt x="20" y="315"/>
                  <a:pt x="24" y="321"/>
                  <a:pt x="29" y="319"/>
                </a:cubicBezTo>
                <a:cubicBezTo>
                  <a:pt x="60" y="311"/>
                  <a:pt x="80" y="336"/>
                  <a:pt x="74" y="365"/>
                </a:cubicBezTo>
                <a:cubicBezTo>
                  <a:pt x="73" y="370"/>
                  <a:pt x="77" y="374"/>
                  <a:pt x="81" y="373"/>
                </a:cubicBezTo>
                <a:cubicBezTo>
                  <a:pt x="99" y="369"/>
                  <a:pt x="123" y="370"/>
                  <a:pt x="134" y="387"/>
                </a:cubicBezTo>
                <a:cubicBezTo>
                  <a:pt x="134" y="388"/>
                  <a:pt x="134" y="390"/>
                  <a:pt x="135" y="391"/>
                </a:cubicBezTo>
                <a:cubicBezTo>
                  <a:pt x="135" y="410"/>
                  <a:pt x="135" y="430"/>
                  <a:pt x="135" y="450"/>
                </a:cubicBezTo>
                <a:cubicBezTo>
                  <a:pt x="135" y="457"/>
                  <a:pt x="147" y="457"/>
                  <a:pt x="147" y="450"/>
                </a:cubicBezTo>
                <a:cubicBezTo>
                  <a:pt x="147" y="430"/>
                  <a:pt x="147" y="410"/>
                  <a:pt x="147" y="391"/>
                </a:cubicBezTo>
                <a:cubicBezTo>
                  <a:pt x="147" y="390"/>
                  <a:pt x="147" y="388"/>
                  <a:pt x="147" y="387"/>
                </a:cubicBezTo>
                <a:cubicBezTo>
                  <a:pt x="158" y="370"/>
                  <a:pt x="182" y="369"/>
                  <a:pt x="200" y="373"/>
                </a:cubicBezTo>
                <a:cubicBezTo>
                  <a:pt x="204" y="374"/>
                  <a:pt x="208" y="370"/>
                  <a:pt x="207" y="365"/>
                </a:cubicBezTo>
                <a:cubicBezTo>
                  <a:pt x="201" y="336"/>
                  <a:pt x="221" y="311"/>
                  <a:pt x="252" y="319"/>
                </a:cubicBezTo>
                <a:cubicBezTo>
                  <a:pt x="257" y="321"/>
                  <a:pt x="261" y="315"/>
                  <a:pt x="259" y="311"/>
                </a:cubicBezTo>
                <a:cubicBezTo>
                  <a:pt x="242" y="280"/>
                  <a:pt x="230" y="236"/>
                  <a:pt x="276" y="227"/>
                </a:cubicBezTo>
                <a:cubicBezTo>
                  <a:pt x="281" y="226"/>
                  <a:pt x="281" y="219"/>
                  <a:pt x="277" y="216"/>
                </a:cubicBezTo>
                <a:cubicBezTo>
                  <a:pt x="259" y="201"/>
                  <a:pt x="205" y="174"/>
                  <a:pt x="240" y="150"/>
                </a:cubicBezTo>
                <a:cubicBezTo>
                  <a:pt x="243" y="148"/>
                  <a:pt x="244" y="142"/>
                  <a:pt x="240" y="140"/>
                </a:cubicBezTo>
                <a:cubicBezTo>
                  <a:pt x="215" y="127"/>
                  <a:pt x="158" y="92"/>
                  <a:pt x="202" y="67"/>
                </a:cubicBezTo>
                <a:cubicBezTo>
                  <a:pt x="206" y="65"/>
                  <a:pt x="206" y="59"/>
                  <a:pt x="202" y="57"/>
                </a:cubicBezTo>
                <a:cubicBezTo>
                  <a:pt x="178" y="45"/>
                  <a:pt x="152" y="35"/>
                  <a:pt x="148" y="5"/>
                </a:cubicBezTo>
                <a:cubicBezTo>
                  <a:pt x="147" y="1"/>
                  <a:pt x="144" y="0"/>
                  <a:pt x="141" y="1"/>
                </a:cubicBezTo>
                <a:cubicBezTo>
                  <a:pt x="138" y="0"/>
                  <a:pt x="134" y="1"/>
                  <a:pt x="133" y="5"/>
                </a:cubicBezTo>
                <a:cubicBezTo>
                  <a:pt x="129" y="35"/>
                  <a:pt x="103" y="45"/>
                  <a:pt x="79" y="57"/>
                </a:cubicBezTo>
                <a:cubicBezTo>
                  <a:pt x="75" y="59"/>
                  <a:pt x="75" y="65"/>
                  <a:pt x="79" y="67"/>
                </a:cubicBezTo>
                <a:cubicBezTo>
                  <a:pt x="123" y="92"/>
                  <a:pt x="66" y="127"/>
                  <a:pt x="41" y="140"/>
                </a:cubicBezTo>
                <a:cubicBezTo>
                  <a:pt x="37" y="142"/>
                  <a:pt x="38" y="148"/>
                  <a:pt x="41" y="150"/>
                </a:cubicBezTo>
                <a:cubicBezTo>
                  <a:pt x="76" y="174"/>
                  <a:pt x="22" y="201"/>
                  <a:pt x="4" y="216"/>
                </a:cubicBezTo>
                <a:cubicBezTo>
                  <a:pt x="0" y="219"/>
                  <a:pt x="0" y="226"/>
                  <a:pt x="5" y="227"/>
                </a:cubicBezTo>
                <a:close/>
                <a:moveTo>
                  <a:pt x="55" y="146"/>
                </a:moveTo>
                <a:cubicBezTo>
                  <a:pt x="86" y="127"/>
                  <a:pt x="130" y="91"/>
                  <a:pt x="94" y="63"/>
                </a:cubicBezTo>
                <a:cubicBezTo>
                  <a:pt x="113" y="53"/>
                  <a:pt x="132" y="43"/>
                  <a:pt x="141" y="23"/>
                </a:cubicBezTo>
                <a:cubicBezTo>
                  <a:pt x="149" y="43"/>
                  <a:pt x="168" y="53"/>
                  <a:pt x="187" y="63"/>
                </a:cubicBezTo>
                <a:cubicBezTo>
                  <a:pt x="151" y="91"/>
                  <a:pt x="195" y="127"/>
                  <a:pt x="226" y="146"/>
                </a:cubicBezTo>
                <a:cubicBezTo>
                  <a:pt x="198" y="173"/>
                  <a:pt x="235" y="199"/>
                  <a:pt x="261" y="219"/>
                </a:cubicBezTo>
                <a:cubicBezTo>
                  <a:pt x="224" y="233"/>
                  <a:pt x="228" y="272"/>
                  <a:pt x="243" y="306"/>
                </a:cubicBezTo>
                <a:cubicBezTo>
                  <a:pt x="213" y="304"/>
                  <a:pt x="192" y="329"/>
                  <a:pt x="194" y="360"/>
                </a:cubicBezTo>
                <a:cubicBezTo>
                  <a:pt x="178" y="358"/>
                  <a:pt x="159" y="360"/>
                  <a:pt x="147" y="370"/>
                </a:cubicBezTo>
                <a:cubicBezTo>
                  <a:pt x="147" y="324"/>
                  <a:pt x="147" y="278"/>
                  <a:pt x="147" y="233"/>
                </a:cubicBezTo>
                <a:cubicBezTo>
                  <a:pt x="147" y="225"/>
                  <a:pt x="135" y="225"/>
                  <a:pt x="135" y="233"/>
                </a:cubicBezTo>
                <a:cubicBezTo>
                  <a:pt x="135" y="278"/>
                  <a:pt x="135" y="324"/>
                  <a:pt x="135" y="370"/>
                </a:cubicBezTo>
                <a:cubicBezTo>
                  <a:pt x="122" y="360"/>
                  <a:pt x="103" y="358"/>
                  <a:pt x="87" y="360"/>
                </a:cubicBezTo>
                <a:cubicBezTo>
                  <a:pt x="89" y="329"/>
                  <a:pt x="68" y="304"/>
                  <a:pt x="38" y="306"/>
                </a:cubicBezTo>
                <a:cubicBezTo>
                  <a:pt x="53" y="272"/>
                  <a:pt x="57" y="233"/>
                  <a:pt x="20" y="219"/>
                </a:cubicBezTo>
                <a:cubicBezTo>
                  <a:pt x="46" y="199"/>
                  <a:pt x="83" y="173"/>
                  <a:pt x="55" y="14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8"/>
          <p:cNvSpPr>
            <a:spLocks noEditPoints="1"/>
          </p:cNvSpPr>
          <p:nvPr/>
        </p:nvSpPr>
        <p:spPr bwMode="auto">
          <a:xfrm>
            <a:off x="4095750" y="1809751"/>
            <a:ext cx="339725" cy="742950"/>
          </a:xfrm>
          <a:custGeom>
            <a:avLst/>
            <a:gdLst>
              <a:gd name="T0" fmla="*/ 99 w 211"/>
              <a:gd name="T1" fmla="*/ 356 h 461"/>
              <a:gd name="T2" fmla="*/ 99 w 211"/>
              <a:gd name="T3" fmla="*/ 454 h 461"/>
              <a:gd name="T4" fmla="*/ 111 w 211"/>
              <a:gd name="T5" fmla="*/ 454 h 461"/>
              <a:gd name="T6" fmla="*/ 111 w 211"/>
              <a:gd name="T7" fmla="*/ 356 h 461"/>
              <a:gd name="T8" fmla="*/ 197 w 211"/>
              <a:gd name="T9" fmla="*/ 267 h 461"/>
              <a:gd name="T10" fmla="*/ 192 w 211"/>
              <a:gd name="T11" fmla="*/ 150 h 461"/>
              <a:gd name="T12" fmla="*/ 109 w 211"/>
              <a:gd name="T13" fmla="*/ 2 h 461"/>
              <a:gd name="T14" fmla="*/ 105 w 211"/>
              <a:gd name="T15" fmla="*/ 0 h 461"/>
              <a:gd name="T16" fmla="*/ 101 w 211"/>
              <a:gd name="T17" fmla="*/ 2 h 461"/>
              <a:gd name="T18" fmla="*/ 19 w 211"/>
              <a:gd name="T19" fmla="*/ 146 h 461"/>
              <a:gd name="T20" fmla="*/ 11 w 211"/>
              <a:gd name="T21" fmla="*/ 264 h 461"/>
              <a:gd name="T22" fmla="*/ 99 w 211"/>
              <a:gd name="T23" fmla="*/ 356 h 461"/>
              <a:gd name="T24" fmla="*/ 33 w 211"/>
              <a:gd name="T25" fmla="*/ 142 h 461"/>
              <a:gd name="T26" fmla="*/ 105 w 211"/>
              <a:gd name="T27" fmla="*/ 16 h 461"/>
              <a:gd name="T28" fmla="*/ 176 w 211"/>
              <a:gd name="T29" fmla="*/ 138 h 461"/>
              <a:gd name="T30" fmla="*/ 190 w 211"/>
              <a:gd name="T31" fmla="*/ 250 h 461"/>
              <a:gd name="T32" fmla="*/ 111 w 211"/>
              <a:gd name="T33" fmla="*/ 342 h 461"/>
              <a:gd name="T34" fmla="*/ 111 w 211"/>
              <a:gd name="T35" fmla="*/ 237 h 461"/>
              <a:gd name="T36" fmla="*/ 99 w 211"/>
              <a:gd name="T37" fmla="*/ 237 h 461"/>
              <a:gd name="T38" fmla="*/ 99 w 211"/>
              <a:gd name="T39" fmla="*/ 342 h 461"/>
              <a:gd name="T40" fmla="*/ 21 w 211"/>
              <a:gd name="T41" fmla="*/ 253 h 461"/>
              <a:gd name="T42" fmla="*/ 33 w 211"/>
              <a:gd name="T43" fmla="*/ 14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1" h="461">
                <a:moveTo>
                  <a:pt x="99" y="356"/>
                </a:moveTo>
                <a:cubicBezTo>
                  <a:pt x="99" y="388"/>
                  <a:pt x="99" y="421"/>
                  <a:pt x="99" y="454"/>
                </a:cubicBezTo>
                <a:cubicBezTo>
                  <a:pt x="99" y="461"/>
                  <a:pt x="111" y="461"/>
                  <a:pt x="111" y="454"/>
                </a:cubicBezTo>
                <a:cubicBezTo>
                  <a:pt x="111" y="421"/>
                  <a:pt x="111" y="388"/>
                  <a:pt x="111" y="356"/>
                </a:cubicBezTo>
                <a:cubicBezTo>
                  <a:pt x="150" y="337"/>
                  <a:pt x="183" y="309"/>
                  <a:pt x="197" y="267"/>
                </a:cubicBezTo>
                <a:cubicBezTo>
                  <a:pt x="211" y="229"/>
                  <a:pt x="204" y="187"/>
                  <a:pt x="192" y="150"/>
                </a:cubicBezTo>
                <a:cubicBezTo>
                  <a:pt x="175" y="96"/>
                  <a:pt x="145" y="45"/>
                  <a:pt x="109" y="2"/>
                </a:cubicBezTo>
                <a:cubicBezTo>
                  <a:pt x="108" y="0"/>
                  <a:pt x="106" y="0"/>
                  <a:pt x="105" y="0"/>
                </a:cubicBezTo>
                <a:cubicBezTo>
                  <a:pt x="103" y="0"/>
                  <a:pt x="102" y="0"/>
                  <a:pt x="101" y="2"/>
                </a:cubicBezTo>
                <a:cubicBezTo>
                  <a:pt x="65" y="44"/>
                  <a:pt x="37" y="94"/>
                  <a:pt x="19" y="146"/>
                </a:cubicBezTo>
                <a:cubicBezTo>
                  <a:pt x="6" y="184"/>
                  <a:pt x="0" y="225"/>
                  <a:pt x="11" y="264"/>
                </a:cubicBezTo>
                <a:cubicBezTo>
                  <a:pt x="23" y="307"/>
                  <a:pt x="59" y="337"/>
                  <a:pt x="99" y="356"/>
                </a:cubicBezTo>
                <a:close/>
                <a:moveTo>
                  <a:pt x="33" y="142"/>
                </a:moveTo>
                <a:cubicBezTo>
                  <a:pt x="49" y="97"/>
                  <a:pt x="75" y="53"/>
                  <a:pt x="105" y="16"/>
                </a:cubicBezTo>
                <a:cubicBezTo>
                  <a:pt x="134" y="52"/>
                  <a:pt x="159" y="95"/>
                  <a:pt x="176" y="138"/>
                </a:cubicBezTo>
                <a:cubicBezTo>
                  <a:pt x="189" y="173"/>
                  <a:pt x="197" y="212"/>
                  <a:pt x="190" y="250"/>
                </a:cubicBezTo>
                <a:cubicBezTo>
                  <a:pt x="181" y="293"/>
                  <a:pt x="149" y="323"/>
                  <a:pt x="111" y="342"/>
                </a:cubicBezTo>
                <a:cubicBezTo>
                  <a:pt x="111" y="307"/>
                  <a:pt x="111" y="272"/>
                  <a:pt x="111" y="237"/>
                </a:cubicBezTo>
                <a:cubicBezTo>
                  <a:pt x="111" y="229"/>
                  <a:pt x="99" y="229"/>
                  <a:pt x="99" y="237"/>
                </a:cubicBezTo>
                <a:cubicBezTo>
                  <a:pt x="99" y="272"/>
                  <a:pt x="99" y="307"/>
                  <a:pt x="99" y="342"/>
                </a:cubicBezTo>
                <a:cubicBezTo>
                  <a:pt x="62" y="323"/>
                  <a:pt x="31" y="295"/>
                  <a:pt x="21" y="253"/>
                </a:cubicBezTo>
                <a:cubicBezTo>
                  <a:pt x="11" y="216"/>
                  <a:pt x="20" y="177"/>
                  <a:pt x="33" y="1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4835525" y="1803401"/>
            <a:ext cx="584200" cy="749300"/>
          </a:xfrm>
          <a:custGeom>
            <a:avLst/>
            <a:gdLst>
              <a:gd name="T0" fmla="*/ 11 w 363"/>
              <a:gd name="T1" fmla="*/ 275 h 465"/>
              <a:gd name="T2" fmla="*/ 121 w 363"/>
              <a:gd name="T3" fmla="*/ 309 h 465"/>
              <a:gd name="T4" fmla="*/ 107 w 363"/>
              <a:gd name="T5" fmla="*/ 365 h 465"/>
              <a:gd name="T6" fmla="*/ 176 w 363"/>
              <a:gd name="T7" fmla="*/ 406 h 465"/>
              <a:gd name="T8" fmla="*/ 188 w 363"/>
              <a:gd name="T9" fmla="*/ 458 h 465"/>
              <a:gd name="T10" fmla="*/ 217 w 363"/>
              <a:gd name="T11" fmla="*/ 382 h 465"/>
              <a:gd name="T12" fmla="*/ 264 w 363"/>
              <a:gd name="T13" fmla="*/ 359 h 465"/>
              <a:gd name="T14" fmla="*/ 257 w 363"/>
              <a:gd name="T15" fmla="*/ 299 h 465"/>
              <a:gd name="T16" fmla="*/ 351 w 363"/>
              <a:gd name="T17" fmla="*/ 248 h 465"/>
              <a:gd name="T18" fmla="*/ 272 w 363"/>
              <a:gd name="T19" fmla="*/ 195 h 465"/>
              <a:gd name="T20" fmla="*/ 351 w 363"/>
              <a:gd name="T21" fmla="*/ 161 h 465"/>
              <a:gd name="T22" fmla="*/ 266 w 363"/>
              <a:gd name="T23" fmla="*/ 101 h 465"/>
              <a:gd name="T24" fmla="*/ 267 w 363"/>
              <a:gd name="T25" fmla="*/ 62 h 465"/>
              <a:gd name="T26" fmla="*/ 219 w 363"/>
              <a:gd name="T27" fmla="*/ 25 h 465"/>
              <a:gd name="T28" fmla="*/ 134 w 363"/>
              <a:gd name="T29" fmla="*/ 41 h 465"/>
              <a:gd name="T30" fmla="*/ 86 w 363"/>
              <a:gd name="T31" fmla="*/ 82 h 465"/>
              <a:gd name="T32" fmla="*/ 60 w 363"/>
              <a:gd name="T33" fmla="*/ 129 h 465"/>
              <a:gd name="T34" fmla="*/ 25 w 363"/>
              <a:gd name="T35" fmla="*/ 174 h 465"/>
              <a:gd name="T36" fmla="*/ 42 w 363"/>
              <a:gd name="T37" fmla="*/ 228 h 465"/>
              <a:gd name="T38" fmla="*/ 36 w 363"/>
              <a:gd name="T39" fmla="*/ 166 h 465"/>
              <a:gd name="T40" fmla="*/ 102 w 363"/>
              <a:gd name="T41" fmla="*/ 129 h 465"/>
              <a:gd name="T42" fmla="*/ 102 w 363"/>
              <a:gd name="T43" fmla="*/ 89 h 465"/>
              <a:gd name="T44" fmla="*/ 142 w 363"/>
              <a:gd name="T45" fmla="*/ 50 h 465"/>
              <a:gd name="T46" fmla="*/ 244 w 363"/>
              <a:gd name="T47" fmla="*/ 68 h 465"/>
              <a:gd name="T48" fmla="*/ 250 w 363"/>
              <a:gd name="T49" fmla="*/ 102 h 465"/>
              <a:gd name="T50" fmla="*/ 325 w 363"/>
              <a:gd name="T51" fmla="*/ 148 h 465"/>
              <a:gd name="T52" fmla="*/ 290 w 363"/>
              <a:gd name="T53" fmla="*/ 176 h 465"/>
              <a:gd name="T54" fmla="*/ 313 w 363"/>
              <a:gd name="T55" fmla="*/ 238 h 465"/>
              <a:gd name="T56" fmla="*/ 324 w 363"/>
              <a:gd name="T57" fmla="*/ 288 h 465"/>
              <a:gd name="T58" fmla="*/ 238 w 363"/>
              <a:gd name="T59" fmla="*/ 329 h 465"/>
              <a:gd name="T60" fmla="*/ 188 w 363"/>
              <a:gd name="T61" fmla="*/ 394 h 465"/>
              <a:gd name="T62" fmla="*/ 176 w 363"/>
              <a:gd name="T63" fmla="*/ 241 h 465"/>
              <a:gd name="T64" fmla="*/ 144 w 363"/>
              <a:gd name="T65" fmla="*/ 359 h 465"/>
              <a:gd name="T66" fmla="*/ 114 w 363"/>
              <a:gd name="T67" fmla="*/ 354 h 465"/>
              <a:gd name="T68" fmla="*/ 116 w 363"/>
              <a:gd name="T69" fmla="*/ 289 h 465"/>
              <a:gd name="T70" fmla="*/ 23 w 363"/>
              <a:gd name="T71" fmla="*/ 256 h 465"/>
              <a:gd name="T72" fmla="*/ 104 w 363"/>
              <a:gd name="T73" fmla="*/ 202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3" h="465">
                <a:moveTo>
                  <a:pt x="42" y="228"/>
                </a:moveTo>
                <a:cubicBezTo>
                  <a:pt x="24" y="237"/>
                  <a:pt x="0" y="252"/>
                  <a:pt x="11" y="275"/>
                </a:cubicBezTo>
                <a:cubicBezTo>
                  <a:pt x="26" y="306"/>
                  <a:pt x="55" y="302"/>
                  <a:pt x="85" y="300"/>
                </a:cubicBezTo>
                <a:cubicBezTo>
                  <a:pt x="94" y="299"/>
                  <a:pt x="121" y="295"/>
                  <a:pt x="121" y="309"/>
                </a:cubicBezTo>
                <a:cubicBezTo>
                  <a:pt x="121" y="328"/>
                  <a:pt x="97" y="334"/>
                  <a:pt x="97" y="351"/>
                </a:cubicBezTo>
                <a:cubicBezTo>
                  <a:pt x="97" y="357"/>
                  <a:pt x="102" y="362"/>
                  <a:pt x="107" y="365"/>
                </a:cubicBezTo>
                <a:cubicBezTo>
                  <a:pt x="118" y="370"/>
                  <a:pt x="127" y="361"/>
                  <a:pt x="139" y="370"/>
                </a:cubicBezTo>
                <a:cubicBezTo>
                  <a:pt x="154" y="383"/>
                  <a:pt x="154" y="401"/>
                  <a:pt x="176" y="406"/>
                </a:cubicBezTo>
                <a:cubicBezTo>
                  <a:pt x="176" y="423"/>
                  <a:pt x="176" y="441"/>
                  <a:pt x="176" y="458"/>
                </a:cubicBezTo>
                <a:cubicBezTo>
                  <a:pt x="176" y="465"/>
                  <a:pt x="188" y="465"/>
                  <a:pt x="188" y="458"/>
                </a:cubicBezTo>
                <a:cubicBezTo>
                  <a:pt x="188" y="441"/>
                  <a:pt x="188" y="423"/>
                  <a:pt x="188" y="406"/>
                </a:cubicBezTo>
                <a:cubicBezTo>
                  <a:pt x="203" y="403"/>
                  <a:pt x="210" y="395"/>
                  <a:pt x="217" y="382"/>
                </a:cubicBezTo>
                <a:cubicBezTo>
                  <a:pt x="224" y="370"/>
                  <a:pt x="232" y="363"/>
                  <a:pt x="246" y="365"/>
                </a:cubicBezTo>
                <a:cubicBezTo>
                  <a:pt x="254" y="366"/>
                  <a:pt x="259" y="365"/>
                  <a:pt x="264" y="359"/>
                </a:cubicBezTo>
                <a:cubicBezTo>
                  <a:pt x="272" y="349"/>
                  <a:pt x="264" y="340"/>
                  <a:pt x="257" y="333"/>
                </a:cubicBezTo>
                <a:cubicBezTo>
                  <a:pt x="245" y="322"/>
                  <a:pt x="235" y="301"/>
                  <a:pt x="257" y="299"/>
                </a:cubicBezTo>
                <a:cubicBezTo>
                  <a:pt x="282" y="297"/>
                  <a:pt x="311" y="308"/>
                  <a:pt x="334" y="297"/>
                </a:cubicBezTo>
                <a:cubicBezTo>
                  <a:pt x="350" y="289"/>
                  <a:pt x="363" y="265"/>
                  <a:pt x="351" y="248"/>
                </a:cubicBezTo>
                <a:cubicBezTo>
                  <a:pt x="338" y="230"/>
                  <a:pt x="310" y="224"/>
                  <a:pt x="292" y="215"/>
                </a:cubicBezTo>
                <a:cubicBezTo>
                  <a:pt x="288" y="213"/>
                  <a:pt x="266" y="202"/>
                  <a:pt x="272" y="195"/>
                </a:cubicBezTo>
                <a:cubicBezTo>
                  <a:pt x="277" y="188"/>
                  <a:pt x="295" y="187"/>
                  <a:pt x="302" y="185"/>
                </a:cubicBezTo>
                <a:cubicBezTo>
                  <a:pt x="315" y="183"/>
                  <a:pt x="349" y="179"/>
                  <a:pt x="351" y="161"/>
                </a:cubicBezTo>
                <a:cubicBezTo>
                  <a:pt x="355" y="133"/>
                  <a:pt x="298" y="128"/>
                  <a:pt x="283" y="125"/>
                </a:cubicBezTo>
                <a:cubicBezTo>
                  <a:pt x="272" y="123"/>
                  <a:pt x="254" y="112"/>
                  <a:pt x="266" y="101"/>
                </a:cubicBezTo>
                <a:cubicBezTo>
                  <a:pt x="270" y="98"/>
                  <a:pt x="274" y="94"/>
                  <a:pt x="276" y="89"/>
                </a:cubicBezTo>
                <a:cubicBezTo>
                  <a:pt x="281" y="78"/>
                  <a:pt x="279" y="66"/>
                  <a:pt x="267" y="62"/>
                </a:cubicBezTo>
                <a:cubicBezTo>
                  <a:pt x="259" y="59"/>
                  <a:pt x="251" y="58"/>
                  <a:pt x="243" y="56"/>
                </a:cubicBezTo>
                <a:cubicBezTo>
                  <a:pt x="232" y="52"/>
                  <a:pt x="226" y="34"/>
                  <a:pt x="219" y="25"/>
                </a:cubicBezTo>
                <a:cubicBezTo>
                  <a:pt x="209" y="13"/>
                  <a:pt x="198" y="3"/>
                  <a:pt x="182" y="2"/>
                </a:cubicBezTo>
                <a:cubicBezTo>
                  <a:pt x="160" y="0"/>
                  <a:pt x="143" y="24"/>
                  <a:pt x="134" y="41"/>
                </a:cubicBezTo>
                <a:cubicBezTo>
                  <a:pt x="127" y="53"/>
                  <a:pt x="118" y="54"/>
                  <a:pt x="105" y="58"/>
                </a:cubicBezTo>
                <a:cubicBezTo>
                  <a:pt x="94" y="61"/>
                  <a:pt x="83" y="69"/>
                  <a:pt x="86" y="82"/>
                </a:cubicBezTo>
                <a:cubicBezTo>
                  <a:pt x="89" y="94"/>
                  <a:pt x="109" y="106"/>
                  <a:pt x="98" y="117"/>
                </a:cubicBezTo>
                <a:cubicBezTo>
                  <a:pt x="88" y="126"/>
                  <a:pt x="73" y="127"/>
                  <a:pt x="60" y="129"/>
                </a:cubicBezTo>
                <a:cubicBezTo>
                  <a:pt x="49" y="130"/>
                  <a:pt x="40" y="134"/>
                  <a:pt x="30" y="139"/>
                </a:cubicBezTo>
                <a:cubicBezTo>
                  <a:pt x="14" y="148"/>
                  <a:pt x="6" y="164"/>
                  <a:pt x="25" y="174"/>
                </a:cubicBezTo>
                <a:cubicBezTo>
                  <a:pt x="45" y="185"/>
                  <a:pt x="69" y="184"/>
                  <a:pt x="90" y="193"/>
                </a:cubicBezTo>
                <a:cubicBezTo>
                  <a:pt x="105" y="200"/>
                  <a:pt x="47" y="226"/>
                  <a:pt x="42" y="228"/>
                </a:cubicBezTo>
                <a:close/>
                <a:moveTo>
                  <a:pt x="71" y="175"/>
                </a:moveTo>
                <a:cubicBezTo>
                  <a:pt x="59" y="173"/>
                  <a:pt x="48" y="170"/>
                  <a:pt x="36" y="166"/>
                </a:cubicBezTo>
                <a:cubicBezTo>
                  <a:pt x="17" y="159"/>
                  <a:pt x="32" y="152"/>
                  <a:pt x="44" y="146"/>
                </a:cubicBezTo>
                <a:cubicBezTo>
                  <a:pt x="62" y="136"/>
                  <a:pt x="85" y="142"/>
                  <a:pt x="102" y="129"/>
                </a:cubicBezTo>
                <a:cubicBezTo>
                  <a:pt x="111" y="122"/>
                  <a:pt x="121" y="112"/>
                  <a:pt x="113" y="100"/>
                </a:cubicBezTo>
                <a:cubicBezTo>
                  <a:pt x="110" y="96"/>
                  <a:pt x="106" y="92"/>
                  <a:pt x="102" y="89"/>
                </a:cubicBezTo>
                <a:cubicBezTo>
                  <a:pt x="88" y="74"/>
                  <a:pt x="112" y="69"/>
                  <a:pt x="121" y="66"/>
                </a:cubicBezTo>
                <a:cubicBezTo>
                  <a:pt x="130" y="63"/>
                  <a:pt x="138" y="59"/>
                  <a:pt x="142" y="50"/>
                </a:cubicBezTo>
                <a:cubicBezTo>
                  <a:pt x="156" y="22"/>
                  <a:pt x="181" y="1"/>
                  <a:pt x="207" y="29"/>
                </a:cubicBezTo>
                <a:cubicBezTo>
                  <a:pt x="221" y="44"/>
                  <a:pt x="223" y="62"/>
                  <a:pt x="244" y="68"/>
                </a:cubicBezTo>
                <a:cubicBezTo>
                  <a:pt x="253" y="71"/>
                  <a:pt x="274" y="73"/>
                  <a:pt x="262" y="89"/>
                </a:cubicBezTo>
                <a:cubicBezTo>
                  <a:pt x="258" y="93"/>
                  <a:pt x="253" y="97"/>
                  <a:pt x="250" y="102"/>
                </a:cubicBezTo>
                <a:cubicBezTo>
                  <a:pt x="243" y="112"/>
                  <a:pt x="256" y="123"/>
                  <a:pt x="263" y="129"/>
                </a:cubicBezTo>
                <a:cubicBezTo>
                  <a:pt x="280" y="143"/>
                  <a:pt x="306" y="138"/>
                  <a:pt x="325" y="148"/>
                </a:cubicBezTo>
                <a:cubicBezTo>
                  <a:pt x="338" y="155"/>
                  <a:pt x="344" y="160"/>
                  <a:pt x="328" y="166"/>
                </a:cubicBezTo>
                <a:cubicBezTo>
                  <a:pt x="316" y="171"/>
                  <a:pt x="303" y="173"/>
                  <a:pt x="290" y="176"/>
                </a:cubicBezTo>
                <a:cubicBezTo>
                  <a:pt x="275" y="179"/>
                  <a:pt x="255" y="184"/>
                  <a:pt x="261" y="204"/>
                </a:cubicBezTo>
                <a:cubicBezTo>
                  <a:pt x="268" y="223"/>
                  <a:pt x="297" y="230"/>
                  <a:pt x="313" y="238"/>
                </a:cubicBezTo>
                <a:cubicBezTo>
                  <a:pt x="323" y="242"/>
                  <a:pt x="335" y="247"/>
                  <a:pt x="342" y="256"/>
                </a:cubicBezTo>
                <a:cubicBezTo>
                  <a:pt x="350" y="267"/>
                  <a:pt x="335" y="284"/>
                  <a:pt x="324" y="288"/>
                </a:cubicBezTo>
                <a:cubicBezTo>
                  <a:pt x="304" y="294"/>
                  <a:pt x="236" y="272"/>
                  <a:pt x="232" y="305"/>
                </a:cubicBezTo>
                <a:cubicBezTo>
                  <a:pt x="231" y="313"/>
                  <a:pt x="234" y="321"/>
                  <a:pt x="238" y="329"/>
                </a:cubicBezTo>
                <a:cubicBezTo>
                  <a:pt x="241" y="337"/>
                  <a:pt x="265" y="356"/>
                  <a:pt x="241" y="352"/>
                </a:cubicBezTo>
                <a:cubicBezTo>
                  <a:pt x="213" y="349"/>
                  <a:pt x="209" y="385"/>
                  <a:pt x="188" y="394"/>
                </a:cubicBezTo>
                <a:cubicBezTo>
                  <a:pt x="188" y="343"/>
                  <a:pt x="188" y="292"/>
                  <a:pt x="188" y="241"/>
                </a:cubicBezTo>
                <a:cubicBezTo>
                  <a:pt x="188" y="233"/>
                  <a:pt x="176" y="233"/>
                  <a:pt x="176" y="241"/>
                </a:cubicBezTo>
                <a:cubicBezTo>
                  <a:pt x="176" y="292"/>
                  <a:pt x="176" y="343"/>
                  <a:pt x="176" y="394"/>
                </a:cubicBezTo>
                <a:cubicBezTo>
                  <a:pt x="160" y="388"/>
                  <a:pt x="157" y="370"/>
                  <a:pt x="144" y="359"/>
                </a:cubicBezTo>
                <a:cubicBezTo>
                  <a:pt x="140" y="356"/>
                  <a:pt x="133" y="352"/>
                  <a:pt x="127" y="352"/>
                </a:cubicBezTo>
                <a:cubicBezTo>
                  <a:pt x="123" y="352"/>
                  <a:pt x="118" y="353"/>
                  <a:pt x="114" y="354"/>
                </a:cubicBezTo>
                <a:cubicBezTo>
                  <a:pt x="103" y="355"/>
                  <a:pt x="122" y="336"/>
                  <a:pt x="122" y="336"/>
                </a:cubicBezTo>
                <a:cubicBezTo>
                  <a:pt x="136" y="322"/>
                  <a:pt x="138" y="295"/>
                  <a:pt x="116" y="289"/>
                </a:cubicBezTo>
                <a:cubicBezTo>
                  <a:pt x="91" y="281"/>
                  <a:pt x="63" y="294"/>
                  <a:pt x="38" y="287"/>
                </a:cubicBezTo>
                <a:cubicBezTo>
                  <a:pt x="27" y="284"/>
                  <a:pt x="17" y="266"/>
                  <a:pt x="23" y="256"/>
                </a:cubicBezTo>
                <a:cubicBezTo>
                  <a:pt x="28" y="246"/>
                  <a:pt x="44" y="241"/>
                  <a:pt x="54" y="236"/>
                </a:cubicBezTo>
                <a:cubicBezTo>
                  <a:pt x="71" y="229"/>
                  <a:pt x="97" y="222"/>
                  <a:pt x="104" y="202"/>
                </a:cubicBezTo>
                <a:cubicBezTo>
                  <a:pt x="110" y="182"/>
                  <a:pt x="84" y="178"/>
                  <a:pt x="71" y="1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0"/>
          <p:cNvSpPr>
            <a:spLocks noEditPoints="1"/>
          </p:cNvSpPr>
          <p:nvPr/>
        </p:nvSpPr>
        <p:spPr bwMode="auto">
          <a:xfrm>
            <a:off x="1296988" y="2860676"/>
            <a:ext cx="755650" cy="754063"/>
          </a:xfrm>
          <a:custGeom>
            <a:avLst/>
            <a:gdLst>
              <a:gd name="T0" fmla="*/ 448 w 469"/>
              <a:gd name="T1" fmla="*/ 148 h 468"/>
              <a:gd name="T2" fmla="*/ 441 w 469"/>
              <a:gd name="T3" fmla="*/ 144 h 468"/>
              <a:gd name="T4" fmla="*/ 378 w 469"/>
              <a:gd name="T5" fmla="*/ 170 h 468"/>
              <a:gd name="T6" fmla="*/ 339 w 469"/>
              <a:gd name="T7" fmla="*/ 189 h 468"/>
              <a:gd name="T8" fmla="*/ 361 w 469"/>
              <a:gd name="T9" fmla="*/ 131 h 468"/>
              <a:gd name="T10" fmla="*/ 367 w 469"/>
              <a:gd name="T11" fmla="*/ 84 h 468"/>
              <a:gd name="T12" fmla="*/ 358 w 469"/>
              <a:gd name="T13" fmla="*/ 80 h 468"/>
              <a:gd name="T14" fmla="*/ 306 w 469"/>
              <a:gd name="T15" fmla="*/ 91 h 468"/>
              <a:gd name="T16" fmla="*/ 282 w 469"/>
              <a:gd name="T17" fmla="*/ 54 h 468"/>
              <a:gd name="T18" fmla="*/ 238 w 469"/>
              <a:gd name="T19" fmla="*/ 1 h 468"/>
              <a:gd name="T20" fmla="*/ 235 w 469"/>
              <a:gd name="T21" fmla="*/ 0 h 468"/>
              <a:gd name="T22" fmla="*/ 232 w 469"/>
              <a:gd name="T23" fmla="*/ 1 h 468"/>
              <a:gd name="T24" fmla="*/ 188 w 469"/>
              <a:gd name="T25" fmla="*/ 54 h 468"/>
              <a:gd name="T26" fmla="*/ 164 w 469"/>
              <a:gd name="T27" fmla="*/ 91 h 468"/>
              <a:gd name="T28" fmla="*/ 111 w 469"/>
              <a:gd name="T29" fmla="*/ 80 h 468"/>
              <a:gd name="T30" fmla="*/ 103 w 469"/>
              <a:gd name="T31" fmla="*/ 84 h 468"/>
              <a:gd name="T32" fmla="*/ 133 w 469"/>
              <a:gd name="T33" fmla="*/ 185 h 468"/>
              <a:gd name="T34" fmla="*/ 94 w 469"/>
              <a:gd name="T35" fmla="*/ 171 h 468"/>
              <a:gd name="T36" fmla="*/ 29 w 469"/>
              <a:gd name="T37" fmla="*/ 144 h 468"/>
              <a:gd name="T38" fmla="*/ 22 w 469"/>
              <a:gd name="T39" fmla="*/ 148 h 468"/>
              <a:gd name="T40" fmla="*/ 97 w 469"/>
              <a:gd name="T41" fmla="*/ 297 h 468"/>
              <a:gd name="T42" fmla="*/ 41 w 469"/>
              <a:gd name="T43" fmla="*/ 375 h 468"/>
              <a:gd name="T44" fmla="*/ 44 w 469"/>
              <a:gd name="T45" fmla="*/ 385 h 468"/>
              <a:gd name="T46" fmla="*/ 229 w 469"/>
              <a:gd name="T47" fmla="*/ 375 h 468"/>
              <a:gd name="T48" fmla="*/ 229 w 469"/>
              <a:gd name="T49" fmla="*/ 461 h 468"/>
              <a:gd name="T50" fmla="*/ 241 w 469"/>
              <a:gd name="T51" fmla="*/ 461 h 468"/>
              <a:gd name="T52" fmla="*/ 241 w 469"/>
              <a:gd name="T53" fmla="*/ 375 h 468"/>
              <a:gd name="T54" fmla="*/ 426 w 469"/>
              <a:gd name="T55" fmla="*/ 385 h 468"/>
              <a:gd name="T56" fmla="*/ 428 w 469"/>
              <a:gd name="T57" fmla="*/ 375 h 468"/>
              <a:gd name="T58" fmla="*/ 373 w 469"/>
              <a:gd name="T59" fmla="*/ 297 h 468"/>
              <a:gd name="T60" fmla="*/ 448 w 469"/>
              <a:gd name="T61" fmla="*/ 148 h 468"/>
              <a:gd name="T62" fmla="*/ 358 w 469"/>
              <a:gd name="T63" fmla="*/ 285 h 468"/>
              <a:gd name="T64" fmla="*/ 355 w 469"/>
              <a:gd name="T65" fmla="*/ 296 h 468"/>
              <a:gd name="T66" fmla="*/ 413 w 469"/>
              <a:gd name="T67" fmla="*/ 375 h 468"/>
              <a:gd name="T68" fmla="*/ 241 w 469"/>
              <a:gd name="T69" fmla="*/ 353 h 468"/>
              <a:gd name="T70" fmla="*/ 241 w 469"/>
              <a:gd name="T71" fmla="*/ 351 h 468"/>
              <a:gd name="T72" fmla="*/ 241 w 469"/>
              <a:gd name="T73" fmla="*/ 244 h 468"/>
              <a:gd name="T74" fmla="*/ 229 w 469"/>
              <a:gd name="T75" fmla="*/ 244 h 468"/>
              <a:gd name="T76" fmla="*/ 229 w 469"/>
              <a:gd name="T77" fmla="*/ 351 h 468"/>
              <a:gd name="T78" fmla="*/ 229 w 469"/>
              <a:gd name="T79" fmla="*/ 353 h 468"/>
              <a:gd name="T80" fmla="*/ 57 w 469"/>
              <a:gd name="T81" fmla="*/ 375 h 468"/>
              <a:gd name="T82" fmla="*/ 115 w 469"/>
              <a:gd name="T83" fmla="*/ 296 h 468"/>
              <a:gd name="T84" fmla="*/ 112 w 469"/>
              <a:gd name="T85" fmla="*/ 285 h 468"/>
              <a:gd name="T86" fmla="*/ 31 w 469"/>
              <a:gd name="T87" fmla="*/ 157 h 468"/>
              <a:gd name="T88" fmla="*/ 100 w 469"/>
              <a:gd name="T89" fmla="*/ 189 h 468"/>
              <a:gd name="T90" fmla="*/ 138 w 469"/>
              <a:gd name="T91" fmla="*/ 200 h 468"/>
              <a:gd name="T92" fmla="*/ 140 w 469"/>
              <a:gd name="T93" fmla="*/ 161 h 468"/>
              <a:gd name="T94" fmla="*/ 113 w 469"/>
              <a:gd name="T95" fmla="*/ 95 h 468"/>
              <a:gd name="T96" fmla="*/ 147 w 469"/>
              <a:gd name="T97" fmla="*/ 111 h 468"/>
              <a:gd name="T98" fmla="*/ 178 w 469"/>
              <a:gd name="T99" fmla="*/ 93 h 468"/>
              <a:gd name="T100" fmla="*/ 203 w 469"/>
              <a:gd name="T101" fmla="*/ 52 h 468"/>
              <a:gd name="T102" fmla="*/ 235 w 469"/>
              <a:gd name="T103" fmla="*/ 13 h 468"/>
              <a:gd name="T104" fmla="*/ 264 w 469"/>
              <a:gd name="T105" fmla="*/ 48 h 468"/>
              <a:gd name="T106" fmla="*/ 292 w 469"/>
              <a:gd name="T107" fmla="*/ 93 h 468"/>
              <a:gd name="T108" fmla="*/ 318 w 469"/>
              <a:gd name="T109" fmla="*/ 111 h 468"/>
              <a:gd name="T110" fmla="*/ 357 w 469"/>
              <a:gd name="T111" fmla="*/ 95 h 468"/>
              <a:gd name="T112" fmla="*/ 330 w 469"/>
              <a:gd name="T113" fmla="*/ 159 h 468"/>
              <a:gd name="T114" fmla="*/ 332 w 469"/>
              <a:gd name="T115" fmla="*/ 200 h 468"/>
              <a:gd name="T116" fmla="*/ 367 w 469"/>
              <a:gd name="T117" fmla="*/ 191 h 468"/>
              <a:gd name="T118" fmla="*/ 439 w 469"/>
              <a:gd name="T119" fmla="*/ 157 h 468"/>
              <a:gd name="T120" fmla="*/ 358 w 469"/>
              <a:gd name="T121" fmla="*/ 285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9" h="468">
                <a:moveTo>
                  <a:pt x="448" y="148"/>
                </a:moveTo>
                <a:cubicBezTo>
                  <a:pt x="447" y="145"/>
                  <a:pt x="444" y="143"/>
                  <a:pt x="441" y="144"/>
                </a:cubicBezTo>
                <a:cubicBezTo>
                  <a:pt x="419" y="150"/>
                  <a:pt x="399" y="160"/>
                  <a:pt x="378" y="170"/>
                </a:cubicBezTo>
                <a:cubicBezTo>
                  <a:pt x="368" y="176"/>
                  <a:pt x="352" y="191"/>
                  <a:pt x="339" y="189"/>
                </a:cubicBezTo>
                <a:cubicBezTo>
                  <a:pt x="325" y="188"/>
                  <a:pt x="358" y="136"/>
                  <a:pt x="361" y="131"/>
                </a:cubicBezTo>
                <a:cubicBezTo>
                  <a:pt x="369" y="116"/>
                  <a:pt x="372" y="101"/>
                  <a:pt x="367" y="84"/>
                </a:cubicBezTo>
                <a:cubicBezTo>
                  <a:pt x="366" y="80"/>
                  <a:pt x="362" y="79"/>
                  <a:pt x="358" y="80"/>
                </a:cubicBezTo>
                <a:cubicBezTo>
                  <a:pt x="342" y="89"/>
                  <a:pt x="324" y="109"/>
                  <a:pt x="306" y="91"/>
                </a:cubicBezTo>
                <a:cubicBezTo>
                  <a:pt x="296" y="81"/>
                  <a:pt x="289" y="67"/>
                  <a:pt x="282" y="54"/>
                </a:cubicBezTo>
                <a:cubicBezTo>
                  <a:pt x="271" y="36"/>
                  <a:pt x="259" y="9"/>
                  <a:pt x="238" y="1"/>
                </a:cubicBezTo>
                <a:cubicBezTo>
                  <a:pt x="237" y="0"/>
                  <a:pt x="236" y="0"/>
                  <a:pt x="235" y="0"/>
                </a:cubicBezTo>
                <a:cubicBezTo>
                  <a:pt x="234" y="0"/>
                  <a:pt x="232" y="0"/>
                  <a:pt x="232" y="1"/>
                </a:cubicBezTo>
                <a:cubicBezTo>
                  <a:pt x="211" y="9"/>
                  <a:pt x="198" y="36"/>
                  <a:pt x="188" y="54"/>
                </a:cubicBezTo>
                <a:cubicBezTo>
                  <a:pt x="181" y="67"/>
                  <a:pt x="174" y="80"/>
                  <a:pt x="164" y="91"/>
                </a:cubicBezTo>
                <a:cubicBezTo>
                  <a:pt x="147" y="110"/>
                  <a:pt x="127" y="88"/>
                  <a:pt x="111" y="80"/>
                </a:cubicBezTo>
                <a:cubicBezTo>
                  <a:pt x="108" y="79"/>
                  <a:pt x="104" y="80"/>
                  <a:pt x="103" y="84"/>
                </a:cubicBezTo>
                <a:cubicBezTo>
                  <a:pt x="90" y="124"/>
                  <a:pt x="132" y="147"/>
                  <a:pt x="133" y="185"/>
                </a:cubicBezTo>
                <a:cubicBezTo>
                  <a:pt x="133" y="198"/>
                  <a:pt x="99" y="174"/>
                  <a:pt x="94" y="171"/>
                </a:cubicBezTo>
                <a:cubicBezTo>
                  <a:pt x="74" y="159"/>
                  <a:pt x="51" y="150"/>
                  <a:pt x="29" y="144"/>
                </a:cubicBezTo>
                <a:cubicBezTo>
                  <a:pt x="26" y="143"/>
                  <a:pt x="23" y="145"/>
                  <a:pt x="22" y="148"/>
                </a:cubicBezTo>
                <a:cubicBezTo>
                  <a:pt x="0" y="205"/>
                  <a:pt x="31" y="292"/>
                  <a:pt x="97" y="297"/>
                </a:cubicBezTo>
                <a:cubicBezTo>
                  <a:pt x="75" y="320"/>
                  <a:pt x="63" y="352"/>
                  <a:pt x="41" y="375"/>
                </a:cubicBezTo>
                <a:cubicBezTo>
                  <a:pt x="39" y="378"/>
                  <a:pt x="39" y="384"/>
                  <a:pt x="44" y="385"/>
                </a:cubicBezTo>
                <a:cubicBezTo>
                  <a:pt x="97" y="394"/>
                  <a:pt x="188" y="423"/>
                  <a:pt x="229" y="375"/>
                </a:cubicBezTo>
                <a:cubicBezTo>
                  <a:pt x="229" y="403"/>
                  <a:pt x="229" y="432"/>
                  <a:pt x="229" y="461"/>
                </a:cubicBezTo>
                <a:cubicBezTo>
                  <a:pt x="229" y="468"/>
                  <a:pt x="241" y="468"/>
                  <a:pt x="241" y="461"/>
                </a:cubicBezTo>
                <a:cubicBezTo>
                  <a:pt x="241" y="432"/>
                  <a:pt x="241" y="403"/>
                  <a:pt x="241" y="375"/>
                </a:cubicBezTo>
                <a:cubicBezTo>
                  <a:pt x="281" y="423"/>
                  <a:pt x="373" y="394"/>
                  <a:pt x="426" y="385"/>
                </a:cubicBezTo>
                <a:cubicBezTo>
                  <a:pt x="430" y="384"/>
                  <a:pt x="431" y="378"/>
                  <a:pt x="428" y="375"/>
                </a:cubicBezTo>
                <a:cubicBezTo>
                  <a:pt x="407" y="352"/>
                  <a:pt x="395" y="320"/>
                  <a:pt x="373" y="297"/>
                </a:cubicBezTo>
                <a:cubicBezTo>
                  <a:pt x="439" y="292"/>
                  <a:pt x="469" y="205"/>
                  <a:pt x="448" y="148"/>
                </a:cubicBezTo>
                <a:close/>
                <a:moveTo>
                  <a:pt x="358" y="285"/>
                </a:moveTo>
                <a:cubicBezTo>
                  <a:pt x="351" y="284"/>
                  <a:pt x="350" y="293"/>
                  <a:pt x="355" y="296"/>
                </a:cubicBezTo>
                <a:cubicBezTo>
                  <a:pt x="381" y="316"/>
                  <a:pt x="393" y="350"/>
                  <a:pt x="413" y="375"/>
                </a:cubicBezTo>
                <a:cubicBezTo>
                  <a:pt x="360" y="386"/>
                  <a:pt x="267" y="413"/>
                  <a:pt x="241" y="353"/>
                </a:cubicBezTo>
                <a:cubicBezTo>
                  <a:pt x="241" y="352"/>
                  <a:pt x="241" y="352"/>
                  <a:pt x="241" y="351"/>
                </a:cubicBezTo>
                <a:cubicBezTo>
                  <a:pt x="241" y="316"/>
                  <a:pt x="241" y="280"/>
                  <a:pt x="241" y="244"/>
                </a:cubicBezTo>
                <a:cubicBezTo>
                  <a:pt x="241" y="236"/>
                  <a:pt x="229" y="236"/>
                  <a:pt x="229" y="244"/>
                </a:cubicBezTo>
                <a:cubicBezTo>
                  <a:pt x="229" y="280"/>
                  <a:pt x="229" y="316"/>
                  <a:pt x="229" y="351"/>
                </a:cubicBezTo>
                <a:cubicBezTo>
                  <a:pt x="229" y="352"/>
                  <a:pt x="229" y="352"/>
                  <a:pt x="229" y="353"/>
                </a:cubicBezTo>
                <a:cubicBezTo>
                  <a:pt x="203" y="413"/>
                  <a:pt x="110" y="386"/>
                  <a:pt x="57" y="375"/>
                </a:cubicBezTo>
                <a:cubicBezTo>
                  <a:pt x="77" y="350"/>
                  <a:pt x="89" y="316"/>
                  <a:pt x="115" y="296"/>
                </a:cubicBezTo>
                <a:cubicBezTo>
                  <a:pt x="119" y="293"/>
                  <a:pt x="119" y="284"/>
                  <a:pt x="112" y="285"/>
                </a:cubicBezTo>
                <a:cubicBezTo>
                  <a:pt x="45" y="292"/>
                  <a:pt x="15" y="212"/>
                  <a:pt x="31" y="157"/>
                </a:cubicBezTo>
                <a:cubicBezTo>
                  <a:pt x="56" y="164"/>
                  <a:pt x="78" y="176"/>
                  <a:pt x="100" y="189"/>
                </a:cubicBezTo>
                <a:cubicBezTo>
                  <a:pt x="109" y="195"/>
                  <a:pt x="126" y="206"/>
                  <a:pt x="138" y="200"/>
                </a:cubicBezTo>
                <a:cubicBezTo>
                  <a:pt x="150" y="192"/>
                  <a:pt x="144" y="171"/>
                  <a:pt x="140" y="161"/>
                </a:cubicBezTo>
                <a:cubicBezTo>
                  <a:pt x="131" y="138"/>
                  <a:pt x="110" y="120"/>
                  <a:pt x="113" y="95"/>
                </a:cubicBezTo>
                <a:cubicBezTo>
                  <a:pt x="123" y="102"/>
                  <a:pt x="135" y="112"/>
                  <a:pt x="147" y="111"/>
                </a:cubicBezTo>
                <a:cubicBezTo>
                  <a:pt x="160" y="110"/>
                  <a:pt x="170" y="104"/>
                  <a:pt x="178" y="93"/>
                </a:cubicBezTo>
                <a:cubicBezTo>
                  <a:pt x="187" y="80"/>
                  <a:pt x="195" y="66"/>
                  <a:pt x="203" y="52"/>
                </a:cubicBezTo>
                <a:cubicBezTo>
                  <a:pt x="211" y="39"/>
                  <a:pt x="220" y="19"/>
                  <a:pt x="235" y="13"/>
                </a:cubicBezTo>
                <a:cubicBezTo>
                  <a:pt x="248" y="18"/>
                  <a:pt x="257" y="36"/>
                  <a:pt x="264" y="48"/>
                </a:cubicBezTo>
                <a:cubicBezTo>
                  <a:pt x="273" y="63"/>
                  <a:pt x="282" y="79"/>
                  <a:pt x="292" y="93"/>
                </a:cubicBezTo>
                <a:cubicBezTo>
                  <a:pt x="298" y="101"/>
                  <a:pt x="307" y="110"/>
                  <a:pt x="318" y="111"/>
                </a:cubicBezTo>
                <a:cubicBezTo>
                  <a:pt x="334" y="112"/>
                  <a:pt x="345" y="102"/>
                  <a:pt x="357" y="95"/>
                </a:cubicBezTo>
                <a:cubicBezTo>
                  <a:pt x="360" y="119"/>
                  <a:pt x="340" y="138"/>
                  <a:pt x="330" y="159"/>
                </a:cubicBezTo>
                <a:cubicBezTo>
                  <a:pt x="325" y="169"/>
                  <a:pt x="319" y="192"/>
                  <a:pt x="332" y="200"/>
                </a:cubicBezTo>
                <a:cubicBezTo>
                  <a:pt x="343" y="206"/>
                  <a:pt x="358" y="196"/>
                  <a:pt x="367" y="191"/>
                </a:cubicBezTo>
                <a:cubicBezTo>
                  <a:pt x="390" y="178"/>
                  <a:pt x="413" y="165"/>
                  <a:pt x="439" y="157"/>
                </a:cubicBezTo>
                <a:cubicBezTo>
                  <a:pt x="455" y="212"/>
                  <a:pt x="424" y="292"/>
                  <a:pt x="358" y="2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1"/>
          <p:cNvSpPr>
            <a:spLocks noEditPoints="1"/>
          </p:cNvSpPr>
          <p:nvPr/>
        </p:nvSpPr>
        <p:spPr bwMode="auto">
          <a:xfrm>
            <a:off x="3184525" y="2860676"/>
            <a:ext cx="433388" cy="754063"/>
          </a:xfrm>
          <a:custGeom>
            <a:avLst/>
            <a:gdLst>
              <a:gd name="T0" fmla="*/ 141 w 269"/>
              <a:gd name="T1" fmla="*/ 461 h 468"/>
              <a:gd name="T2" fmla="*/ 141 w 269"/>
              <a:gd name="T3" fmla="*/ 397 h 468"/>
              <a:gd name="T4" fmla="*/ 174 w 269"/>
              <a:gd name="T5" fmla="*/ 363 h 468"/>
              <a:gd name="T6" fmla="*/ 221 w 269"/>
              <a:gd name="T7" fmla="*/ 311 h 468"/>
              <a:gd name="T8" fmla="*/ 261 w 269"/>
              <a:gd name="T9" fmla="*/ 169 h 468"/>
              <a:gd name="T10" fmla="*/ 252 w 269"/>
              <a:gd name="T11" fmla="*/ 165 h 468"/>
              <a:gd name="T12" fmla="*/ 215 w 269"/>
              <a:gd name="T13" fmla="*/ 201 h 468"/>
              <a:gd name="T14" fmla="*/ 238 w 269"/>
              <a:gd name="T15" fmla="*/ 73 h 468"/>
              <a:gd name="T16" fmla="*/ 227 w 269"/>
              <a:gd name="T17" fmla="*/ 69 h 468"/>
              <a:gd name="T18" fmla="*/ 206 w 269"/>
              <a:gd name="T19" fmla="*/ 92 h 468"/>
              <a:gd name="T20" fmla="*/ 178 w 269"/>
              <a:gd name="T21" fmla="*/ 71 h 468"/>
              <a:gd name="T22" fmla="*/ 139 w 269"/>
              <a:gd name="T23" fmla="*/ 2 h 468"/>
              <a:gd name="T24" fmla="*/ 135 w 269"/>
              <a:gd name="T25" fmla="*/ 0 h 468"/>
              <a:gd name="T26" fmla="*/ 130 w 269"/>
              <a:gd name="T27" fmla="*/ 2 h 468"/>
              <a:gd name="T28" fmla="*/ 94 w 269"/>
              <a:gd name="T29" fmla="*/ 65 h 468"/>
              <a:gd name="T30" fmla="*/ 66 w 269"/>
              <a:gd name="T31" fmla="*/ 95 h 468"/>
              <a:gd name="T32" fmla="*/ 42 w 269"/>
              <a:gd name="T33" fmla="*/ 69 h 468"/>
              <a:gd name="T34" fmla="*/ 31 w 269"/>
              <a:gd name="T35" fmla="*/ 73 h 468"/>
              <a:gd name="T36" fmla="*/ 54 w 269"/>
              <a:gd name="T37" fmla="*/ 201 h 468"/>
              <a:gd name="T38" fmla="*/ 17 w 269"/>
              <a:gd name="T39" fmla="*/ 165 h 468"/>
              <a:gd name="T40" fmla="*/ 8 w 269"/>
              <a:gd name="T41" fmla="*/ 169 h 468"/>
              <a:gd name="T42" fmla="*/ 45 w 269"/>
              <a:gd name="T43" fmla="*/ 307 h 468"/>
              <a:gd name="T44" fmla="*/ 92 w 269"/>
              <a:gd name="T45" fmla="*/ 359 h 468"/>
              <a:gd name="T46" fmla="*/ 117 w 269"/>
              <a:gd name="T47" fmla="*/ 387 h 468"/>
              <a:gd name="T48" fmla="*/ 129 w 269"/>
              <a:gd name="T49" fmla="*/ 398 h 468"/>
              <a:gd name="T50" fmla="*/ 129 w 269"/>
              <a:gd name="T51" fmla="*/ 461 h 468"/>
              <a:gd name="T52" fmla="*/ 141 w 269"/>
              <a:gd name="T53" fmla="*/ 461 h 468"/>
              <a:gd name="T54" fmla="*/ 100 w 269"/>
              <a:gd name="T55" fmla="*/ 351 h 468"/>
              <a:gd name="T56" fmla="*/ 61 w 269"/>
              <a:gd name="T57" fmla="*/ 307 h 468"/>
              <a:gd name="T58" fmla="*/ 18 w 269"/>
              <a:gd name="T59" fmla="*/ 180 h 468"/>
              <a:gd name="T60" fmla="*/ 60 w 269"/>
              <a:gd name="T61" fmla="*/ 223 h 468"/>
              <a:gd name="T62" fmla="*/ 69 w 269"/>
              <a:gd name="T63" fmla="*/ 216 h 468"/>
              <a:gd name="T64" fmla="*/ 43 w 269"/>
              <a:gd name="T65" fmla="*/ 89 h 468"/>
              <a:gd name="T66" fmla="*/ 80 w 269"/>
              <a:gd name="T67" fmla="*/ 107 h 468"/>
              <a:gd name="T68" fmla="*/ 104 w 269"/>
              <a:gd name="T69" fmla="*/ 71 h 468"/>
              <a:gd name="T70" fmla="*/ 135 w 269"/>
              <a:gd name="T71" fmla="*/ 16 h 468"/>
              <a:gd name="T72" fmla="*/ 188 w 269"/>
              <a:gd name="T73" fmla="*/ 106 h 468"/>
              <a:gd name="T74" fmla="*/ 226 w 269"/>
              <a:gd name="T75" fmla="*/ 89 h 468"/>
              <a:gd name="T76" fmla="*/ 200 w 269"/>
              <a:gd name="T77" fmla="*/ 216 h 468"/>
              <a:gd name="T78" fmla="*/ 209 w 269"/>
              <a:gd name="T79" fmla="*/ 223 h 468"/>
              <a:gd name="T80" fmla="*/ 251 w 269"/>
              <a:gd name="T81" fmla="*/ 180 h 468"/>
              <a:gd name="T82" fmla="*/ 213 w 269"/>
              <a:gd name="T83" fmla="*/ 301 h 468"/>
              <a:gd name="T84" fmla="*/ 172 w 269"/>
              <a:gd name="T85" fmla="*/ 348 h 468"/>
              <a:gd name="T86" fmla="*/ 152 w 269"/>
              <a:gd name="T87" fmla="*/ 368 h 468"/>
              <a:gd name="T88" fmla="*/ 141 w 269"/>
              <a:gd name="T89" fmla="*/ 383 h 468"/>
              <a:gd name="T90" fmla="*/ 141 w 269"/>
              <a:gd name="T91" fmla="*/ 244 h 468"/>
              <a:gd name="T92" fmla="*/ 129 w 269"/>
              <a:gd name="T93" fmla="*/ 244 h 468"/>
              <a:gd name="T94" fmla="*/ 129 w 269"/>
              <a:gd name="T95" fmla="*/ 383 h 468"/>
              <a:gd name="T96" fmla="*/ 100 w 269"/>
              <a:gd name="T97" fmla="*/ 351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9" h="468">
                <a:moveTo>
                  <a:pt x="141" y="461"/>
                </a:moveTo>
                <a:cubicBezTo>
                  <a:pt x="141" y="440"/>
                  <a:pt x="141" y="418"/>
                  <a:pt x="141" y="397"/>
                </a:cubicBezTo>
                <a:cubicBezTo>
                  <a:pt x="153" y="392"/>
                  <a:pt x="165" y="372"/>
                  <a:pt x="174" y="363"/>
                </a:cubicBezTo>
                <a:cubicBezTo>
                  <a:pt x="190" y="346"/>
                  <a:pt x="206" y="329"/>
                  <a:pt x="221" y="311"/>
                </a:cubicBezTo>
                <a:cubicBezTo>
                  <a:pt x="253" y="268"/>
                  <a:pt x="269" y="222"/>
                  <a:pt x="261" y="169"/>
                </a:cubicBezTo>
                <a:cubicBezTo>
                  <a:pt x="261" y="165"/>
                  <a:pt x="255" y="163"/>
                  <a:pt x="252" y="165"/>
                </a:cubicBezTo>
                <a:cubicBezTo>
                  <a:pt x="237" y="173"/>
                  <a:pt x="227" y="188"/>
                  <a:pt x="215" y="201"/>
                </a:cubicBezTo>
                <a:cubicBezTo>
                  <a:pt x="225" y="159"/>
                  <a:pt x="241" y="117"/>
                  <a:pt x="238" y="73"/>
                </a:cubicBezTo>
                <a:cubicBezTo>
                  <a:pt x="237" y="68"/>
                  <a:pt x="231" y="65"/>
                  <a:pt x="227" y="69"/>
                </a:cubicBezTo>
                <a:cubicBezTo>
                  <a:pt x="220" y="76"/>
                  <a:pt x="213" y="85"/>
                  <a:pt x="206" y="92"/>
                </a:cubicBezTo>
                <a:cubicBezTo>
                  <a:pt x="193" y="106"/>
                  <a:pt x="183" y="80"/>
                  <a:pt x="178" y="71"/>
                </a:cubicBezTo>
                <a:cubicBezTo>
                  <a:pt x="165" y="48"/>
                  <a:pt x="156" y="23"/>
                  <a:pt x="139" y="2"/>
                </a:cubicBezTo>
                <a:cubicBezTo>
                  <a:pt x="138" y="0"/>
                  <a:pt x="136" y="0"/>
                  <a:pt x="135" y="0"/>
                </a:cubicBezTo>
                <a:cubicBezTo>
                  <a:pt x="133" y="0"/>
                  <a:pt x="132" y="0"/>
                  <a:pt x="130" y="2"/>
                </a:cubicBezTo>
                <a:cubicBezTo>
                  <a:pt x="115" y="21"/>
                  <a:pt x="105" y="43"/>
                  <a:pt x="94" y="65"/>
                </a:cubicBezTo>
                <a:cubicBezTo>
                  <a:pt x="91" y="72"/>
                  <a:pt x="77" y="104"/>
                  <a:pt x="66" y="95"/>
                </a:cubicBezTo>
                <a:cubicBezTo>
                  <a:pt x="57" y="88"/>
                  <a:pt x="50" y="77"/>
                  <a:pt x="42" y="69"/>
                </a:cubicBezTo>
                <a:cubicBezTo>
                  <a:pt x="38" y="65"/>
                  <a:pt x="32" y="68"/>
                  <a:pt x="31" y="73"/>
                </a:cubicBezTo>
                <a:cubicBezTo>
                  <a:pt x="28" y="117"/>
                  <a:pt x="44" y="159"/>
                  <a:pt x="54" y="201"/>
                </a:cubicBezTo>
                <a:cubicBezTo>
                  <a:pt x="42" y="188"/>
                  <a:pt x="32" y="173"/>
                  <a:pt x="17" y="165"/>
                </a:cubicBezTo>
                <a:cubicBezTo>
                  <a:pt x="14" y="163"/>
                  <a:pt x="8" y="165"/>
                  <a:pt x="8" y="169"/>
                </a:cubicBezTo>
                <a:cubicBezTo>
                  <a:pt x="0" y="220"/>
                  <a:pt x="15" y="265"/>
                  <a:pt x="45" y="307"/>
                </a:cubicBezTo>
                <a:cubicBezTo>
                  <a:pt x="59" y="326"/>
                  <a:pt x="76" y="343"/>
                  <a:pt x="92" y="359"/>
                </a:cubicBezTo>
                <a:cubicBezTo>
                  <a:pt x="101" y="368"/>
                  <a:pt x="109" y="377"/>
                  <a:pt x="117" y="387"/>
                </a:cubicBezTo>
                <a:cubicBezTo>
                  <a:pt x="122" y="392"/>
                  <a:pt x="124" y="396"/>
                  <a:pt x="129" y="398"/>
                </a:cubicBezTo>
                <a:cubicBezTo>
                  <a:pt x="129" y="419"/>
                  <a:pt x="129" y="440"/>
                  <a:pt x="129" y="461"/>
                </a:cubicBezTo>
                <a:cubicBezTo>
                  <a:pt x="129" y="468"/>
                  <a:pt x="141" y="468"/>
                  <a:pt x="141" y="461"/>
                </a:cubicBezTo>
                <a:close/>
                <a:moveTo>
                  <a:pt x="100" y="351"/>
                </a:moveTo>
                <a:cubicBezTo>
                  <a:pt x="87" y="337"/>
                  <a:pt x="73" y="323"/>
                  <a:pt x="61" y="307"/>
                </a:cubicBezTo>
                <a:cubicBezTo>
                  <a:pt x="31" y="270"/>
                  <a:pt x="14" y="228"/>
                  <a:pt x="18" y="180"/>
                </a:cubicBezTo>
                <a:cubicBezTo>
                  <a:pt x="34" y="192"/>
                  <a:pt x="44" y="211"/>
                  <a:pt x="60" y="223"/>
                </a:cubicBezTo>
                <a:cubicBezTo>
                  <a:pt x="65" y="226"/>
                  <a:pt x="70" y="221"/>
                  <a:pt x="69" y="216"/>
                </a:cubicBezTo>
                <a:cubicBezTo>
                  <a:pt x="62" y="174"/>
                  <a:pt x="44" y="132"/>
                  <a:pt x="43" y="89"/>
                </a:cubicBezTo>
                <a:cubicBezTo>
                  <a:pt x="53" y="102"/>
                  <a:pt x="66" y="115"/>
                  <a:pt x="80" y="107"/>
                </a:cubicBezTo>
                <a:cubicBezTo>
                  <a:pt x="92" y="100"/>
                  <a:pt x="99" y="82"/>
                  <a:pt x="104" y="71"/>
                </a:cubicBezTo>
                <a:cubicBezTo>
                  <a:pt x="114" y="52"/>
                  <a:pt x="122" y="33"/>
                  <a:pt x="135" y="16"/>
                </a:cubicBezTo>
                <a:cubicBezTo>
                  <a:pt x="154" y="44"/>
                  <a:pt x="162" y="84"/>
                  <a:pt x="188" y="106"/>
                </a:cubicBezTo>
                <a:cubicBezTo>
                  <a:pt x="201" y="117"/>
                  <a:pt x="215" y="102"/>
                  <a:pt x="226" y="89"/>
                </a:cubicBezTo>
                <a:cubicBezTo>
                  <a:pt x="225" y="132"/>
                  <a:pt x="207" y="174"/>
                  <a:pt x="200" y="216"/>
                </a:cubicBezTo>
                <a:cubicBezTo>
                  <a:pt x="199" y="221"/>
                  <a:pt x="204" y="226"/>
                  <a:pt x="209" y="223"/>
                </a:cubicBezTo>
                <a:cubicBezTo>
                  <a:pt x="225" y="211"/>
                  <a:pt x="235" y="192"/>
                  <a:pt x="251" y="180"/>
                </a:cubicBezTo>
                <a:cubicBezTo>
                  <a:pt x="255" y="225"/>
                  <a:pt x="240" y="265"/>
                  <a:pt x="213" y="301"/>
                </a:cubicBezTo>
                <a:cubicBezTo>
                  <a:pt x="201" y="317"/>
                  <a:pt x="186" y="332"/>
                  <a:pt x="172" y="348"/>
                </a:cubicBezTo>
                <a:cubicBezTo>
                  <a:pt x="165" y="354"/>
                  <a:pt x="159" y="361"/>
                  <a:pt x="152" y="368"/>
                </a:cubicBezTo>
                <a:cubicBezTo>
                  <a:pt x="150" y="371"/>
                  <a:pt x="145" y="378"/>
                  <a:pt x="141" y="383"/>
                </a:cubicBezTo>
                <a:cubicBezTo>
                  <a:pt x="141" y="336"/>
                  <a:pt x="141" y="290"/>
                  <a:pt x="141" y="244"/>
                </a:cubicBezTo>
                <a:cubicBezTo>
                  <a:pt x="141" y="236"/>
                  <a:pt x="129" y="236"/>
                  <a:pt x="129" y="244"/>
                </a:cubicBezTo>
                <a:cubicBezTo>
                  <a:pt x="129" y="290"/>
                  <a:pt x="129" y="337"/>
                  <a:pt x="129" y="383"/>
                </a:cubicBezTo>
                <a:cubicBezTo>
                  <a:pt x="119" y="375"/>
                  <a:pt x="106" y="356"/>
                  <a:pt x="100" y="35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2"/>
          <p:cNvSpPr>
            <a:spLocks noEditPoints="1"/>
          </p:cNvSpPr>
          <p:nvPr/>
        </p:nvSpPr>
        <p:spPr bwMode="auto">
          <a:xfrm>
            <a:off x="2195513" y="2870201"/>
            <a:ext cx="687388" cy="744538"/>
          </a:xfrm>
          <a:custGeom>
            <a:avLst/>
            <a:gdLst>
              <a:gd name="T0" fmla="*/ 217 w 427"/>
              <a:gd name="T1" fmla="*/ 1 h 463"/>
              <a:gd name="T2" fmla="*/ 213 w 427"/>
              <a:gd name="T3" fmla="*/ 0 h 463"/>
              <a:gd name="T4" fmla="*/ 209 w 427"/>
              <a:gd name="T5" fmla="*/ 1 h 463"/>
              <a:gd name="T6" fmla="*/ 111 w 427"/>
              <a:gd name="T7" fmla="*/ 289 h 463"/>
              <a:gd name="T8" fmla="*/ 78 w 427"/>
              <a:gd name="T9" fmla="*/ 289 h 463"/>
              <a:gd name="T10" fmla="*/ 73 w 427"/>
              <a:gd name="T11" fmla="*/ 296 h 463"/>
              <a:gd name="T12" fmla="*/ 207 w 427"/>
              <a:gd name="T13" fmla="*/ 395 h 463"/>
              <a:gd name="T14" fmla="*/ 207 w 427"/>
              <a:gd name="T15" fmla="*/ 456 h 463"/>
              <a:gd name="T16" fmla="*/ 219 w 427"/>
              <a:gd name="T17" fmla="*/ 456 h 463"/>
              <a:gd name="T18" fmla="*/ 219 w 427"/>
              <a:gd name="T19" fmla="*/ 395 h 463"/>
              <a:gd name="T20" fmla="*/ 354 w 427"/>
              <a:gd name="T21" fmla="*/ 296 h 463"/>
              <a:gd name="T22" fmla="*/ 348 w 427"/>
              <a:gd name="T23" fmla="*/ 289 h 463"/>
              <a:gd name="T24" fmla="*/ 315 w 427"/>
              <a:gd name="T25" fmla="*/ 289 h 463"/>
              <a:gd name="T26" fmla="*/ 217 w 427"/>
              <a:gd name="T27" fmla="*/ 1 h 463"/>
              <a:gd name="T28" fmla="*/ 288 w 427"/>
              <a:gd name="T29" fmla="*/ 289 h 463"/>
              <a:gd name="T30" fmla="*/ 291 w 427"/>
              <a:gd name="T31" fmla="*/ 301 h 463"/>
              <a:gd name="T32" fmla="*/ 338 w 427"/>
              <a:gd name="T33" fmla="*/ 301 h 463"/>
              <a:gd name="T34" fmla="*/ 316 w 427"/>
              <a:gd name="T35" fmla="*/ 330 h 463"/>
              <a:gd name="T36" fmla="*/ 219 w 427"/>
              <a:gd name="T37" fmla="*/ 383 h 463"/>
              <a:gd name="T38" fmla="*/ 219 w 427"/>
              <a:gd name="T39" fmla="*/ 239 h 463"/>
              <a:gd name="T40" fmla="*/ 207 w 427"/>
              <a:gd name="T41" fmla="*/ 239 h 463"/>
              <a:gd name="T42" fmla="*/ 207 w 427"/>
              <a:gd name="T43" fmla="*/ 383 h 463"/>
              <a:gd name="T44" fmla="*/ 113 w 427"/>
              <a:gd name="T45" fmla="*/ 332 h 463"/>
              <a:gd name="T46" fmla="*/ 91 w 427"/>
              <a:gd name="T47" fmla="*/ 305 h 463"/>
              <a:gd name="T48" fmla="*/ 88 w 427"/>
              <a:gd name="T49" fmla="*/ 301 h 463"/>
              <a:gd name="T50" fmla="*/ 136 w 427"/>
              <a:gd name="T51" fmla="*/ 301 h 463"/>
              <a:gd name="T52" fmla="*/ 139 w 427"/>
              <a:gd name="T53" fmla="*/ 289 h 463"/>
              <a:gd name="T54" fmla="*/ 213 w 427"/>
              <a:gd name="T55" fmla="*/ 13 h 463"/>
              <a:gd name="T56" fmla="*/ 288 w 427"/>
              <a:gd name="T57" fmla="*/ 289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27" h="462">
                <a:moveTo>
                  <a:pt x="217" y="1"/>
                </a:moveTo>
                <a:cubicBezTo>
                  <a:pt x="216" y="0"/>
                  <a:pt x="215" y="0"/>
                  <a:pt x="213" y="0"/>
                </a:cubicBezTo>
                <a:cubicBezTo>
                  <a:pt x="212" y="0"/>
                  <a:pt x="210" y="0"/>
                  <a:pt x="209" y="1"/>
                </a:cubicBezTo>
                <a:cubicBezTo>
                  <a:pt x="141" y="61"/>
                  <a:pt x="0" y="218"/>
                  <a:pt x="111" y="289"/>
                </a:cubicBezTo>
                <a:cubicBezTo>
                  <a:pt x="100" y="289"/>
                  <a:pt x="89" y="289"/>
                  <a:pt x="78" y="289"/>
                </a:cubicBezTo>
                <a:cubicBezTo>
                  <a:pt x="75" y="289"/>
                  <a:pt x="71" y="293"/>
                  <a:pt x="73" y="296"/>
                </a:cubicBezTo>
                <a:cubicBezTo>
                  <a:pt x="95" y="350"/>
                  <a:pt x="153" y="383"/>
                  <a:pt x="207" y="395"/>
                </a:cubicBezTo>
                <a:cubicBezTo>
                  <a:pt x="207" y="415"/>
                  <a:pt x="207" y="435"/>
                  <a:pt x="207" y="456"/>
                </a:cubicBezTo>
                <a:cubicBezTo>
                  <a:pt x="207" y="463"/>
                  <a:pt x="219" y="463"/>
                  <a:pt x="219" y="456"/>
                </a:cubicBezTo>
                <a:cubicBezTo>
                  <a:pt x="219" y="435"/>
                  <a:pt x="219" y="415"/>
                  <a:pt x="219" y="395"/>
                </a:cubicBezTo>
                <a:cubicBezTo>
                  <a:pt x="274" y="383"/>
                  <a:pt x="331" y="350"/>
                  <a:pt x="354" y="296"/>
                </a:cubicBezTo>
                <a:cubicBezTo>
                  <a:pt x="355" y="293"/>
                  <a:pt x="352" y="289"/>
                  <a:pt x="348" y="289"/>
                </a:cubicBezTo>
                <a:cubicBezTo>
                  <a:pt x="337" y="289"/>
                  <a:pt x="326" y="289"/>
                  <a:pt x="315" y="289"/>
                </a:cubicBezTo>
                <a:cubicBezTo>
                  <a:pt x="427" y="218"/>
                  <a:pt x="286" y="61"/>
                  <a:pt x="217" y="1"/>
                </a:cubicBezTo>
                <a:close/>
                <a:moveTo>
                  <a:pt x="288" y="289"/>
                </a:moveTo>
                <a:cubicBezTo>
                  <a:pt x="282" y="292"/>
                  <a:pt x="285" y="301"/>
                  <a:pt x="291" y="301"/>
                </a:cubicBezTo>
                <a:cubicBezTo>
                  <a:pt x="306" y="301"/>
                  <a:pt x="322" y="301"/>
                  <a:pt x="338" y="301"/>
                </a:cubicBezTo>
                <a:cubicBezTo>
                  <a:pt x="333" y="310"/>
                  <a:pt x="324" y="322"/>
                  <a:pt x="316" y="330"/>
                </a:cubicBezTo>
                <a:cubicBezTo>
                  <a:pt x="291" y="358"/>
                  <a:pt x="256" y="374"/>
                  <a:pt x="219" y="383"/>
                </a:cubicBezTo>
                <a:cubicBezTo>
                  <a:pt x="219" y="335"/>
                  <a:pt x="219" y="287"/>
                  <a:pt x="219" y="239"/>
                </a:cubicBezTo>
                <a:cubicBezTo>
                  <a:pt x="219" y="231"/>
                  <a:pt x="207" y="231"/>
                  <a:pt x="207" y="239"/>
                </a:cubicBezTo>
                <a:cubicBezTo>
                  <a:pt x="207" y="287"/>
                  <a:pt x="207" y="335"/>
                  <a:pt x="207" y="383"/>
                </a:cubicBezTo>
                <a:cubicBezTo>
                  <a:pt x="171" y="375"/>
                  <a:pt x="139" y="359"/>
                  <a:pt x="113" y="332"/>
                </a:cubicBezTo>
                <a:cubicBezTo>
                  <a:pt x="104" y="324"/>
                  <a:pt x="97" y="315"/>
                  <a:pt x="91" y="305"/>
                </a:cubicBezTo>
                <a:cubicBezTo>
                  <a:pt x="90" y="304"/>
                  <a:pt x="89" y="303"/>
                  <a:pt x="88" y="301"/>
                </a:cubicBezTo>
                <a:cubicBezTo>
                  <a:pt x="104" y="301"/>
                  <a:pt x="120" y="301"/>
                  <a:pt x="136" y="301"/>
                </a:cubicBezTo>
                <a:cubicBezTo>
                  <a:pt x="141" y="301"/>
                  <a:pt x="145" y="292"/>
                  <a:pt x="139" y="289"/>
                </a:cubicBezTo>
                <a:cubicBezTo>
                  <a:pt x="2" y="231"/>
                  <a:pt x="145" y="74"/>
                  <a:pt x="213" y="13"/>
                </a:cubicBezTo>
                <a:cubicBezTo>
                  <a:pt x="282" y="74"/>
                  <a:pt x="424" y="231"/>
                  <a:pt x="288" y="2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3"/>
          <p:cNvSpPr>
            <a:spLocks noEditPoints="1"/>
          </p:cNvSpPr>
          <p:nvPr/>
        </p:nvSpPr>
        <p:spPr bwMode="auto">
          <a:xfrm>
            <a:off x="4052888" y="2868613"/>
            <a:ext cx="425450" cy="746125"/>
          </a:xfrm>
          <a:custGeom>
            <a:avLst/>
            <a:gdLst>
              <a:gd name="T0" fmla="*/ 0 w 264"/>
              <a:gd name="T1" fmla="*/ 240 h 464"/>
              <a:gd name="T2" fmla="*/ 113 w 264"/>
              <a:gd name="T3" fmla="*/ 379 h 464"/>
              <a:gd name="T4" fmla="*/ 126 w 264"/>
              <a:gd name="T5" fmla="*/ 381 h 464"/>
              <a:gd name="T6" fmla="*/ 126 w 264"/>
              <a:gd name="T7" fmla="*/ 457 h 464"/>
              <a:gd name="T8" fmla="*/ 138 w 264"/>
              <a:gd name="T9" fmla="*/ 457 h 464"/>
              <a:gd name="T10" fmla="*/ 138 w 264"/>
              <a:gd name="T11" fmla="*/ 381 h 464"/>
              <a:gd name="T12" fmla="*/ 263 w 264"/>
              <a:gd name="T13" fmla="*/ 240 h 464"/>
              <a:gd name="T14" fmla="*/ 257 w 264"/>
              <a:gd name="T15" fmla="*/ 234 h 464"/>
              <a:gd name="T16" fmla="*/ 206 w 264"/>
              <a:gd name="T17" fmla="*/ 234 h 464"/>
              <a:gd name="T18" fmla="*/ 263 w 264"/>
              <a:gd name="T19" fmla="*/ 137 h 464"/>
              <a:gd name="T20" fmla="*/ 257 w 264"/>
              <a:gd name="T21" fmla="*/ 131 h 464"/>
              <a:gd name="T22" fmla="*/ 202 w 264"/>
              <a:gd name="T23" fmla="*/ 131 h 464"/>
              <a:gd name="T24" fmla="*/ 139 w 264"/>
              <a:gd name="T25" fmla="*/ 5 h 464"/>
              <a:gd name="T26" fmla="*/ 132 w 264"/>
              <a:gd name="T27" fmla="*/ 1 h 464"/>
              <a:gd name="T28" fmla="*/ 124 w 264"/>
              <a:gd name="T29" fmla="*/ 5 h 464"/>
              <a:gd name="T30" fmla="*/ 62 w 264"/>
              <a:gd name="T31" fmla="*/ 131 h 464"/>
              <a:gd name="T32" fmla="*/ 6 w 264"/>
              <a:gd name="T33" fmla="*/ 131 h 464"/>
              <a:gd name="T34" fmla="*/ 0 w 264"/>
              <a:gd name="T35" fmla="*/ 137 h 464"/>
              <a:gd name="T36" fmla="*/ 57 w 264"/>
              <a:gd name="T37" fmla="*/ 234 h 464"/>
              <a:gd name="T38" fmla="*/ 6 w 264"/>
              <a:gd name="T39" fmla="*/ 234 h 464"/>
              <a:gd name="T40" fmla="*/ 0 w 264"/>
              <a:gd name="T41" fmla="*/ 240 h 464"/>
              <a:gd name="T42" fmla="*/ 13 w 264"/>
              <a:gd name="T43" fmla="*/ 143 h 464"/>
              <a:gd name="T44" fmla="*/ 72 w 264"/>
              <a:gd name="T45" fmla="*/ 143 h 464"/>
              <a:gd name="T46" fmla="*/ 77 w 264"/>
              <a:gd name="T47" fmla="*/ 134 h 464"/>
              <a:gd name="T48" fmla="*/ 132 w 264"/>
              <a:gd name="T49" fmla="*/ 14 h 464"/>
              <a:gd name="T50" fmla="*/ 186 w 264"/>
              <a:gd name="T51" fmla="*/ 134 h 464"/>
              <a:gd name="T52" fmla="*/ 191 w 264"/>
              <a:gd name="T53" fmla="*/ 143 h 464"/>
              <a:gd name="T54" fmla="*/ 250 w 264"/>
              <a:gd name="T55" fmla="*/ 143 h 464"/>
              <a:gd name="T56" fmla="*/ 177 w 264"/>
              <a:gd name="T57" fmla="*/ 234 h 464"/>
              <a:gd name="T58" fmla="*/ 178 w 264"/>
              <a:gd name="T59" fmla="*/ 246 h 464"/>
              <a:gd name="T60" fmla="*/ 251 w 264"/>
              <a:gd name="T61" fmla="*/ 246 h 464"/>
              <a:gd name="T62" fmla="*/ 138 w 264"/>
              <a:gd name="T63" fmla="*/ 369 h 464"/>
              <a:gd name="T64" fmla="*/ 138 w 264"/>
              <a:gd name="T65" fmla="*/ 240 h 464"/>
              <a:gd name="T66" fmla="*/ 126 w 264"/>
              <a:gd name="T67" fmla="*/ 240 h 464"/>
              <a:gd name="T68" fmla="*/ 126 w 264"/>
              <a:gd name="T69" fmla="*/ 369 h 464"/>
              <a:gd name="T70" fmla="*/ 113 w 264"/>
              <a:gd name="T71" fmla="*/ 367 h 464"/>
              <a:gd name="T72" fmla="*/ 13 w 264"/>
              <a:gd name="T73" fmla="*/ 246 h 464"/>
              <a:gd name="T74" fmla="*/ 86 w 264"/>
              <a:gd name="T75" fmla="*/ 246 h 464"/>
              <a:gd name="T76" fmla="*/ 87 w 264"/>
              <a:gd name="T77" fmla="*/ 234 h 464"/>
              <a:gd name="T78" fmla="*/ 13 w 264"/>
              <a:gd name="T79" fmla="*/ 143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64" h="463">
                <a:moveTo>
                  <a:pt x="0" y="240"/>
                </a:moveTo>
                <a:cubicBezTo>
                  <a:pt x="6" y="305"/>
                  <a:pt x="45" y="368"/>
                  <a:pt x="113" y="379"/>
                </a:cubicBezTo>
                <a:cubicBezTo>
                  <a:pt x="117" y="380"/>
                  <a:pt x="122" y="380"/>
                  <a:pt x="126" y="381"/>
                </a:cubicBezTo>
                <a:cubicBezTo>
                  <a:pt x="126" y="406"/>
                  <a:pt x="126" y="431"/>
                  <a:pt x="126" y="457"/>
                </a:cubicBezTo>
                <a:cubicBezTo>
                  <a:pt x="126" y="464"/>
                  <a:pt x="138" y="464"/>
                  <a:pt x="138" y="457"/>
                </a:cubicBezTo>
                <a:cubicBezTo>
                  <a:pt x="138" y="431"/>
                  <a:pt x="138" y="406"/>
                  <a:pt x="138" y="381"/>
                </a:cubicBezTo>
                <a:cubicBezTo>
                  <a:pt x="209" y="378"/>
                  <a:pt x="257" y="308"/>
                  <a:pt x="263" y="240"/>
                </a:cubicBezTo>
                <a:cubicBezTo>
                  <a:pt x="264" y="237"/>
                  <a:pt x="260" y="234"/>
                  <a:pt x="257" y="234"/>
                </a:cubicBezTo>
                <a:cubicBezTo>
                  <a:pt x="240" y="234"/>
                  <a:pt x="223" y="234"/>
                  <a:pt x="206" y="234"/>
                </a:cubicBezTo>
                <a:cubicBezTo>
                  <a:pt x="239" y="213"/>
                  <a:pt x="259" y="176"/>
                  <a:pt x="263" y="137"/>
                </a:cubicBezTo>
                <a:cubicBezTo>
                  <a:pt x="264" y="134"/>
                  <a:pt x="260" y="131"/>
                  <a:pt x="257" y="131"/>
                </a:cubicBezTo>
                <a:cubicBezTo>
                  <a:pt x="239" y="131"/>
                  <a:pt x="220" y="131"/>
                  <a:pt x="202" y="131"/>
                </a:cubicBezTo>
                <a:cubicBezTo>
                  <a:pt x="226" y="81"/>
                  <a:pt x="183" y="31"/>
                  <a:pt x="139" y="5"/>
                </a:cubicBezTo>
                <a:cubicBezTo>
                  <a:pt x="138" y="2"/>
                  <a:pt x="135" y="0"/>
                  <a:pt x="132" y="1"/>
                </a:cubicBezTo>
                <a:cubicBezTo>
                  <a:pt x="128" y="0"/>
                  <a:pt x="125" y="2"/>
                  <a:pt x="124" y="5"/>
                </a:cubicBezTo>
                <a:cubicBezTo>
                  <a:pt x="81" y="31"/>
                  <a:pt x="38" y="81"/>
                  <a:pt x="62" y="131"/>
                </a:cubicBezTo>
                <a:cubicBezTo>
                  <a:pt x="43" y="131"/>
                  <a:pt x="25" y="131"/>
                  <a:pt x="6" y="131"/>
                </a:cubicBezTo>
                <a:cubicBezTo>
                  <a:pt x="3" y="131"/>
                  <a:pt x="0" y="134"/>
                  <a:pt x="0" y="137"/>
                </a:cubicBezTo>
                <a:cubicBezTo>
                  <a:pt x="5" y="176"/>
                  <a:pt x="25" y="213"/>
                  <a:pt x="57" y="234"/>
                </a:cubicBezTo>
                <a:cubicBezTo>
                  <a:pt x="40" y="234"/>
                  <a:pt x="23" y="234"/>
                  <a:pt x="6" y="234"/>
                </a:cubicBezTo>
                <a:cubicBezTo>
                  <a:pt x="3" y="234"/>
                  <a:pt x="0" y="237"/>
                  <a:pt x="0" y="240"/>
                </a:cubicBezTo>
                <a:close/>
                <a:moveTo>
                  <a:pt x="13" y="143"/>
                </a:moveTo>
                <a:cubicBezTo>
                  <a:pt x="33" y="143"/>
                  <a:pt x="53" y="143"/>
                  <a:pt x="72" y="143"/>
                </a:cubicBezTo>
                <a:cubicBezTo>
                  <a:pt x="77" y="143"/>
                  <a:pt x="80" y="138"/>
                  <a:pt x="77" y="134"/>
                </a:cubicBezTo>
                <a:cubicBezTo>
                  <a:pt x="46" y="86"/>
                  <a:pt x="91" y="39"/>
                  <a:pt x="132" y="14"/>
                </a:cubicBezTo>
                <a:cubicBezTo>
                  <a:pt x="173" y="39"/>
                  <a:pt x="217" y="86"/>
                  <a:pt x="186" y="134"/>
                </a:cubicBezTo>
                <a:cubicBezTo>
                  <a:pt x="184" y="138"/>
                  <a:pt x="187" y="143"/>
                  <a:pt x="191" y="143"/>
                </a:cubicBezTo>
                <a:cubicBezTo>
                  <a:pt x="211" y="143"/>
                  <a:pt x="231" y="143"/>
                  <a:pt x="250" y="143"/>
                </a:cubicBezTo>
                <a:cubicBezTo>
                  <a:pt x="244" y="182"/>
                  <a:pt x="218" y="223"/>
                  <a:pt x="177" y="234"/>
                </a:cubicBezTo>
                <a:cubicBezTo>
                  <a:pt x="170" y="236"/>
                  <a:pt x="171" y="246"/>
                  <a:pt x="178" y="246"/>
                </a:cubicBezTo>
                <a:cubicBezTo>
                  <a:pt x="202" y="246"/>
                  <a:pt x="226" y="246"/>
                  <a:pt x="251" y="246"/>
                </a:cubicBezTo>
                <a:cubicBezTo>
                  <a:pt x="242" y="306"/>
                  <a:pt x="200" y="365"/>
                  <a:pt x="138" y="369"/>
                </a:cubicBezTo>
                <a:cubicBezTo>
                  <a:pt x="138" y="326"/>
                  <a:pt x="138" y="283"/>
                  <a:pt x="138" y="240"/>
                </a:cubicBezTo>
                <a:cubicBezTo>
                  <a:pt x="138" y="232"/>
                  <a:pt x="126" y="232"/>
                  <a:pt x="126" y="240"/>
                </a:cubicBezTo>
                <a:cubicBezTo>
                  <a:pt x="126" y="283"/>
                  <a:pt x="126" y="326"/>
                  <a:pt x="126" y="369"/>
                </a:cubicBezTo>
                <a:cubicBezTo>
                  <a:pt x="122" y="368"/>
                  <a:pt x="117" y="368"/>
                  <a:pt x="113" y="367"/>
                </a:cubicBezTo>
                <a:cubicBezTo>
                  <a:pt x="54" y="357"/>
                  <a:pt x="20" y="301"/>
                  <a:pt x="13" y="246"/>
                </a:cubicBezTo>
                <a:cubicBezTo>
                  <a:pt x="37" y="246"/>
                  <a:pt x="61" y="246"/>
                  <a:pt x="86" y="246"/>
                </a:cubicBezTo>
                <a:cubicBezTo>
                  <a:pt x="92" y="246"/>
                  <a:pt x="94" y="236"/>
                  <a:pt x="87" y="234"/>
                </a:cubicBezTo>
                <a:cubicBezTo>
                  <a:pt x="46" y="223"/>
                  <a:pt x="20" y="182"/>
                  <a:pt x="13" y="1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4"/>
          <p:cNvSpPr>
            <a:spLocks noEditPoints="1"/>
          </p:cNvSpPr>
          <p:nvPr/>
        </p:nvSpPr>
        <p:spPr bwMode="auto">
          <a:xfrm>
            <a:off x="4852988" y="2867026"/>
            <a:ext cx="550863" cy="747713"/>
          </a:xfrm>
          <a:custGeom>
            <a:avLst/>
            <a:gdLst>
              <a:gd name="T0" fmla="*/ 338 w 342"/>
              <a:gd name="T1" fmla="*/ 208 h 465"/>
              <a:gd name="T2" fmla="*/ 315 w 342"/>
              <a:gd name="T3" fmla="*/ 131 h 465"/>
              <a:gd name="T4" fmla="*/ 268 w 342"/>
              <a:gd name="T5" fmla="*/ 83 h 465"/>
              <a:gd name="T6" fmla="*/ 234 w 342"/>
              <a:gd name="T7" fmla="*/ 73 h 465"/>
              <a:gd name="T8" fmla="*/ 213 w 342"/>
              <a:gd name="T9" fmla="*/ 32 h 465"/>
              <a:gd name="T10" fmla="*/ 171 w 342"/>
              <a:gd name="T11" fmla="*/ 2 h 465"/>
              <a:gd name="T12" fmla="*/ 129 w 342"/>
              <a:gd name="T13" fmla="*/ 32 h 465"/>
              <a:gd name="T14" fmla="*/ 108 w 342"/>
              <a:gd name="T15" fmla="*/ 73 h 465"/>
              <a:gd name="T16" fmla="*/ 74 w 342"/>
              <a:gd name="T17" fmla="*/ 83 h 465"/>
              <a:gd name="T18" fmla="*/ 27 w 342"/>
              <a:gd name="T19" fmla="*/ 131 h 465"/>
              <a:gd name="T20" fmla="*/ 5 w 342"/>
              <a:gd name="T21" fmla="*/ 208 h 465"/>
              <a:gd name="T22" fmla="*/ 42 w 342"/>
              <a:gd name="T23" fmla="*/ 237 h 465"/>
              <a:gd name="T24" fmla="*/ 29 w 342"/>
              <a:gd name="T25" fmla="*/ 300 h 465"/>
              <a:gd name="T26" fmla="*/ 54 w 342"/>
              <a:gd name="T27" fmla="*/ 353 h 465"/>
              <a:gd name="T28" fmla="*/ 98 w 342"/>
              <a:gd name="T29" fmla="*/ 390 h 465"/>
              <a:gd name="T30" fmla="*/ 164 w 342"/>
              <a:gd name="T31" fmla="*/ 397 h 465"/>
              <a:gd name="T32" fmla="*/ 165 w 342"/>
              <a:gd name="T33" fmla="*/ 458 h 465"/>
              <a:gd name="T34" fmla="*/ 177 w 342"/>
              <a:gd name="T35" fmla="*/ 401 h 465"/>
              <a:gd name="T36" fmla="*/ 238 w 342"/>
              <a:gd name="T37" fmla="*/ 398 h 465"/>
              <a:gd name="T38" fmla="*/ 250 w 342"/>
              <a:gd name="T39" fmla="*/ 351 h 465"/>
              <a:gd name="T40" fmla="*/ 297 w 342"/>
              <a:gd name="T41" fmla="*/ 344 h 465"/>
              <a:gd name="T42" fmla="*/ 322 w 342"/>
              <a:gd name="T43" fmla="*/ 292 h 465"/>
              <a:gd name="T44" fmla="*/ 336 w 342"/>
              <a:gd name="T45" fmla="*/ 219 h 465"/>
              <a:gd name="T46" fmla="*/ 281 w 342"/>
              <a:gd name="T47" fmla="*/ 337 h 465"/>
              <a:gd name="T48" fmla="*/ 229 w 342"/>
              <a:gd name="T49" fmla="*/ 383 h 465"/>
              <a:gd name="T50" fmla="*/ 177 w 342"/>
              <a:gd name="T51" fmla="*/ 241 h 465"/>
              <a:gd name="T52" fmla="*/ 165 w 342"/>
              <a:gd name="T53" fmla="*/ 383 h 465"/>
              <a:gd name="T54" fmla="*/ 104 w 342"/>
              <a:gd name="T55" fmla="*/ 344 h 465"/>
              <a:gd name="T56" fmla="*/ 39 w 342"/>
              <a:gd name="T57" fmla="*/ 286 h 465"/>
              <a:gd name="T58" fmla="*/ 25 w 342"/>
              <a:gd name="T59" fmla="*/ 210 h 465"/>
              <a:gd name="T60" fmla="*/ 43 w 342"/>
              <a:gd name="T61" fmla="*/ 133 h 465"/>
              <a:gd name="T62" fmla="*/ 121 w 342"/>
              <a:gd name="T63" fmla="*/ 80 h 465"/>
              <a:gd name="T64" fmla="*/ 171 w 342"/>
              <a:gd name="T65" fmla="*/ 24 h 465"/>
              <a:gd name="T66" fmla="*/ 221 w 342"/>
              <a:gd name="T67" fmla="*/ 80 h 465"/>
              <a:gd name="T68" fmla="*/ 299 w 342"/>
              <a:gd name="T69" fmla="*/ 133 h 465"/>
              <a:gd name="T70" fmla="*/ 317 w 342"/>
              <a:gd name="T71" fmla="*/ 210 h 465"/>
              <a:gd name="T72" fmla="*/ 304 w 342"/>
              <a:gd name="T73" fmla="*/ 286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42" h="465">
                <a:moveTo>
                  <a:pt x="336" y="219"/>
                </a:moveTo>
                <a:cubicBezTo>
                  <a:pt x="341" y="218"/>
                  <a:pt x="342" y="210"/>
                  <a:pt x="338" y="208"/>
                </a:cubicBezTo>
                <a:cubicBezTo>
                  <a:pt x="305" y="191"/>
                  <a:pt x="288" y="166"/>
                  <a:pt x="314" y="134"/>
                </a:cubicBezTo>
                <a:cubicBezTo>
                  <a:pt x="314" y="133"/>
                  <a:pt x="315" y="132"/>
                  <a:pt x="315" y="131"/>
                </a:cubicBezTo>
                <a:cubicBezTo>
                  <a:pt x="318" y="128"/>
                  <a:pt x="317" y="121"/>
                  <a:pt x="311" y="121"/>
                </a:cubicBezTo>
                <a:cubicBezTo>
                  <a:pt x="284" y="122"/>
                  <a:pt x="258" y="115"/>
                  <a:pt x="268" y="83"/>
                </a:cubicBezTo>
                <a:cubicBezTo>
                  <a:pt x="270" y="79"/>
                  <a:pt x="266" y="75"/>
                  <a:pt x="263" y="75"/>
                </a:cubicBezTo>
                <a:cubicBezTo>
                  <a:pt x="253" y="75"/>
                  <a:pt x="244" y="76"/>
                  <a:pt x="234" y="73"/>
                </a:cubicBezTo>
                <a:cubicBezTo>
                  <a:pt x="219" y="69"/>
                  <a:pt x="220" y="50"/>
                  <a:pt x="221" y="38"/>
                </a:cubicBezTo>
                <a:cubicBezTo>
                  <a:pt x="221" y="33"/>
                  <a:pt x="217" y="31"/>
                  <a:pt x="213" y="32"/>
                </a:cubicBezTo>
                <a:cubicBezTo>
                  <a:pt x="195" y="35"/>
                  <a:pt x="179" y="26"/>
                  <a:pt x="179" y="7"/>
                </a:cubicBezTo>
                <a:cubicBezTo>
                  <a:pt x="179" y="2"/>
                  <a:pt x="175" y="0"/>
                  <a:pt x="171" y="2"/>
                </a:cubicBezTo>
                <a:cubicBezTo>
                  <a:pt x="168" y="0"/>
                  <a:pt x="163" y="2"/>
                  <a:pt x="163" y="7"/>
                </a:cubicBezTo>
                <a:cubicBezTo>
                  <a:pt x="163" y="26"/>
                  <a:pt x="147" y="35"/>
                  <a:pt x="129" y="32"/>
                </a:cubicBezTo>
                <a:cubicBezTo>
                  <a:pt x="126" y="31"/>
                  <a:pt x="121" y="33"/>
                  <a:pt x="122" y="38"/>
                </a:cubicBezTo>
                <a:cubicBezTo>
                  <a:pt x="122" y="51"/>
                  <a:pt x="123" y="67"/>
                  <a:pt x="108" y="73"/>
                </a:cubicBezTo>
                <a:cubicBezTo>
                  <a:pt x="99" y="76"/>
                  <a:pt x="89" y="75"/>
                  <a:pt x="80" y="75"/>
                </a:cubicBezTo>
                <a:cubicBezTo>
                  <a:pt x="76" y="75"/>
                  <a:pt x="73" y="79"/>
                  <a:pt x="74" y="83"/>
                </a:cubicBezTo>
                <a:cubicBezTo>
                  <a:pt x="84" y="115"/>
                  <a:pt x="58" y="122"/>
                  <a:pt x="32" y="121"/>
                </a:cubicBezTo>
                <a:cubicBezTo>
                  <a:pt x="26" y="121"/>
                  <a:pt x="24" y="128"/>
                  <a:pt x="27" y="131"/>
                </a:cubicBezTo>
                <a:cubicBezTo>
                  <a:pt x="28" y="132"/>
                  <a:pt x="28" y="133"/>
                  <a:pt x="29" y="134"/>
                </a:cubicBezTo>
                <a:cubicBezTo>
                  <a:pt x="55" y="166"/>
                  <a:pt x="37" y="191"/>
                  <a:pt x="5" y="208"/>
                </a:cubicBezTo>
                <a:cubicBezTo>
                  <a:pt x="0" y="210"/>
                  <a:pt x="1" y="218"/>
                  <a:pt x="6" y="219"/>
                </a:cubicBezTo>
                <a:cubicBezTo>
                  <a:pt x="21" y="222"/>
                  <a:pt x="37" y="220"/>
                  <a:pt x="42" y="237"/>
                </a:cubicBezTo>
                <a:cubicBezTo>
                  <a:pt x="49" y="257"/>
                  <a:pt x="30" y="276"/>
                  <a:pt x="21" y="292"/>
                </a:cubicBezTo>
                <a:cubicBezTo>
                  <a:pt x="18" y="297"/>
                  <a:pt x="24" y="303"/>
                  <a:pt x="29" y="300"/>
                </a:cubicBezTo>
                <a:cubicBezTo>
                  <a:pt x="58" y="286"/>
                  <a:pt x="55" y="330"/>
                  <a:pt x="46" y="344"/>
                </a:cubicBezTo>
                <a:cubicBezTo>
                  <a:pt x="42" y="350"/>
                  <a:pt x="49" y="355"/>
                  <a:pt x="54" y="353"/>
                </a:cubicBezTo>
                <a:cubicBezTo>
                  <a:pt x="66" y="347"/>
                  <a:pt x="80" y="345"/>
                  <a:pt x="92" y="351"/>
                </a:cubicBezTo>
                <a:cubicBezTo>
                  <a:pt x="109" y="358"/>
                  <a:pt x="104" y="377"/>
                  <a:pt x="98" y="390"/>
                </a:cubicBezTo>
                <a:cubicBezTo>
                  <a:pt x="96" y="394"/>
                  <a:pt x="99" y="400"/>
                  <a:pt x="104" y="398"/>
                </a:cubicBezTo>
                <a:cubicBezTo>
                  <a:pt x="123" y="391"/>
                  <a:pt x="148" y="381"/>
                  <a:pt x="164" y="397"/>
                </a:cubicBezTo>
                <a:cubicBezTo>
                  <a:pt x="164" y="399"/>
                  <a:pt x="164" y="400"/>
                  <a:pt x="165" y="401"/>
                </a:cubicBezTo>
                <a:cubicBezTo>
                  <a:pt x="165" y="420"/>
                  <a:pt x="165" y="439"/>
                  <a:pt x="165" y="458"/>
                </a:cubicBezTo>
                <a:cubicBezTo>
                  <a:pt x="165" y="465"/>
                  <a:pt x="177" y="465"/>
                  <a:pt x="177" y="458"/>
                </a:cubicBezTo>
                <a:cubicBezTo>
                  <a:pt x="177" y="439"/>
                  <a:pt x="177" y="420"/>
                  <a:pt x="177" y="401"/>
                </a:cubicBezTo>
                <a:cubicBezTo>
                  <a:pt x="178" y="400"/>
                  <a:pt x="179" y="399"/>
                  <a:pt x="178" y="397"/>
                </a:cubicBezTo>
                <a:cubicBezTo>
                  <a:pt x="194" y="381"/>
                  <a:pt x="220" y="391"/>
                  <a:pt x="238" y="398"/>
                </a:cubicBezTo>
                <a:cubicBezTo>
                  <a:pt x="243" y="400"/>
                  <a:pt x="247" y="394"/>
                  <a:pt x="245" y="390"/>
                </a:cubicBezTo>
                <a:cubicBezTo>
                  <a:pt x="238" y="375"/>
                  <a:pt x="234" y="360"/>
                  <a:pt x="250" y="351"/>
                </a:cubicBezTo>
                <a:cubicBezTo>
                  <a:pt x="262" y="344"/>
                  <a:pt x="277" y="348"/>
                  <a:pt x="288" y="353"/>
                </a:cubicBezTo>
                <a:cubicBezTo>
                  <a:pt x="293" y="355"/>
                  <a:pt x="300" y="350"/>
                  <a:pt x="297" y="344"/>
                </a:cubicBezTo>
                <a:cubicBezTo>
                  <a:pt x="287" y="330"/>
                  <a:pt x="284" y="286"/>
                  <a:pt x="313" y="300"/>
                </a:cubicBezTo>
                <a:cubicBezTo>
                  <a:pt x="319" y="303"/>
                  <a:pt x="325" y="297"/>
                  <a:pt x="322" y="292"/>
                </a:cubicBezTo>
                <a:cubicBezTo>
                  <a:pt x="312" y="275"/>
                  <a:pt x="295" y="258"/>
                  <a:pt x="300" y="237"/>
                </a:cubicBezTo>
                <a:cubicBezTo>
                  <a:pt x="304" y="220"/>
                  <a:pt x="323" y="222"/>
                  <a:pt x="336" y="219"/>
                </a:cubicBezTo>
                <a:close/>
                <a:moveTo>
                  <a:pt x="304" y="286"/>
                </a:moveTo>
                <a:cubicBezTo>
                  <a:pt x="281" y="285"/>
                  <a:pt x="274" y="314"/>
                  <a:pt x="281" y="337"/>
                </a:cubicBezTo>
                <a:cubicBezTo>
                  <a:pt x="266" y="334"/>
                  <a:pt x="251" y="335"/>
                  <a:pt x="238" y="344"/>
                </a:cubicBezTo>
                <a:cubicBezTo>
                  <a:pt x="225" y="354"/>
                  <a:pt x="225" y="369"/>
                  <a:pt x="229" y="383"/>
                </a:cubicBezTo>
                <a:cubicBezTo>
                  <a:pt x="211" y="377"/>
                  <a:pt x="192" y="374"/>
                  <a:pt x="177" y="383"/>
                </a:cubicBezTo>
                <a:cubicBezTo>
                  <a:pt x="177" y="336"/>
                  <a:pt x="177" y="288"/>
                  <a:pt x="177" y="241"/>
                </a:cubicBezTo>
                <a:cubicBezTo>
                  <a:pt x="177" y="233"/>
                  <a:pt x="165" y="233"/>
                  <a:pt x="165" y="241"/>
                </a:cubicBezTo>
                <a:cubicBezTo>
                  <a:pt x="165" y="288"/>
                  <a:pt x="165" y="336"/>
                  <a:pt x="165" y="383"/>
                </a:cubicBezTo>
                <a:cubicBezTo>
                  <a:pt x="150" y="374"/>
                  <a:pt x="131" y="377"/>
                  <a:pt x="113" y="383"/>
                </a:cubicBezTo>
                <a:cubicBezTo>
                  <a:pt x="117" y="369"/>
                  <a:pt x="117" y="354"/>
                  <a:pt x="104" y="344"/>
                </a:cubicBezTo>
                <a:cubicBezTo>
                  <a:pt x="91" y="335"/>
                  <a:pt x="76" y="334"/>
                  <a:pt x="62" y="337"/>
                </a:cubicBezTo>
                <a:cubicBezTo>
                  <a:pt x="68" y="314"/>
                  <a:pt x="61" y="285"/>
                  <a:pt x="39" y="286"/>
                </a:cubicBezTo>
                <a:cubicBezTo>
                  <a:pt x="49" y="268"/>
                  <a:pt x="60" y="252"/>
                  <a:pt x="52" y="229"/>
                </a:cubicBezTo>
                <a:cubicBezTo>
                  <a:pt x="48" y="216"/>
                  <a:pt x="37" y="212"/>
                  <a:pt x="25" y="210"/>
                </a:cubicBezTo>
                <a:cubicBezTo>
                  <a:pt x="37" y="203"/>
                  <a:pt x="47" y="193"/>
                  <a:pt x="52" y="180"/>
                </a:cubicBezTo>
                <a:cubicBezTo>
                  <a:pt x="58" y="163"/>
                  <a:pt x="53" y="147"/>
                  <a:pt x="43" y="133"/>
                </a:cubicBezTo>
                <a:cubicBezTo>
                  <a:pt x="71" y="131"/>
                  <a:pt x="93" y="117"/>
                  <a:pt x="87" y="87"/>
                </a:cubicBezTo>
                <a:cubicBezTo>
                  <a:pt x="99" y="87"/>
                  <a:pt x="111" y="87"/>
                  <a:pt x="121" y="80"/>
                </a:cubicBezTo>
                <a:cubicBezTo>
                  <a:pt x="132" y="72"/>
                  <a:pt x="134" y="57"/>
                  <a:pt x="134" y="44"/>
                </a:cubicBezTo>
                <a:cubicBezTo>
                  <a:pt x="150" y="45"/>
                  <a:pt x="165" y="38"/>
                  <a:pt x="171" y="24"/>
                </a:cubicBezTo>
                <a:cubicBezTo>
                  <a:pt x="178" y="38"/>
                  <a:pt x="192" y="45"/>
                  <a:pt x="208" y="44"/>
                </a:cubicBezTo>
                <a:cubicBezTo>
                  <a:pt x="208" y="57"/>
                  <a:pt x="210" y="72"/>
                  <a:pt x="221" y="80"/>
                </a:cubicBezTo>
                <a:cubicBezTo>
                  <a:pt x="231" y="87"/>
                  <a:pt x="243" y="87"/>
                  <a:pt x="255" y="87"/>
                </a:cubicBezTo>
                <a:cubicBezTo>
                  <a:pt x="249" y="117"/>
                  <a:pt x="272" y="131"/>
                  <a:pt x="299" y="133"/>
                </a:cubicBezTo>
                <a:cubicBezTo>
                  <a:pt x="291" y="146"/>
                  <a:pt x="285" y="160"/>
                  <a:pt x="289" y="176"/>
                </a:cubicBezTo>
                <a:cubicBezTo>
                  <a:pt x="292" y="191"/>
                  <a:pt x="304" y="202"/>
                  <a:pt x="317" y="210"/>
                </a:cubicBezTo>
                <a:cubicBezTo>
                  <a:pt x="305" y="212"/>
                  <a:pt x="294" y="216"/>
                  <a:pt x="290" y="229"/>
                </a:cubicBezTo>
                <a:cubicBezTo>
                  <a:pt x="283" y="252"/>
                  <a:pt x="293" y="268"/>
                  <a:pt x="304" y="2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5"/>
          <p:cNvSpPr>
            <a:spLocks noEditPoints="1"/>
          </p:cNvSpPr>
          <p:nvPr/>
        </p:nvSpPr>
        <p:spPr bwMode="auto">
          <a:xfrm>
            <a:off x="1443038" y="3933826"/>
            <a:ext cx="468313" cy="738188"/>
          </a:xfrm>
          <a:custGeom>
            <a:avLst/>
            <a:gdLst>
              <a:gd name="T0" fmla="*/ 150 w 291"/>
              <a:gd name="T1" fmla="*/ 450 h 458"/>
              <a:gd name="T2" fmla="*/ 150 w 291"/>
              <a:gd name="T3" fmla="*/ 393 h 458"/>
              <a:gd name="T4" fmla="*/ 262 w 291"/>
              <a:gd name="T5" fmla="*/ 322 h 458"/>
              <a:gd name="T6" fmla="*/ 269 w 291"/>
              <a:gd name="T7" fmla="*/ 158 h 458"/>
              <a:gd name="T8" fmla="*/ 258 w 291"/>
              <a:gd name="T9" fmla="*/ 155 h 458"/>
              <a:gd name="T10" fmla="*/ 222 w 291"/>
              <a:gd name="T11" fmla="*/ 183 h 458"/>
              <a:gd name="T12" fmla="*/ 188 w 291"/>
              <a:gd name="T13" fmla="*/ 92 h 458"/>
              <a:gd name="T14" fmla="*/ 150 w 291"/>
              <a:gd name="T15" fmla="*/ 6 h 458"/>
              <a:gd name="T16" fmla="*/ 144 w 291"/>
              <a:gd name="T17" fmla="*/ 0 h 458"/>
              <a:gd name="T18" fmla="*/ 138 w 291"/>
              <a:gd name="T19" fmla="*/ 6 h 458"/>
              <a:gd name="T20" fmla="*/ 100 w 291"/>
              <a:gd name="T21" fmla="*/ 92 h 458"/>
              <a:gd name="T22" fmla="*/ 66 w 291"/>
              <a:gd name="T23" fmla="*/ 183 h 458"/>
              <a:gd name="T24" fmla="*/ 30 w 291"/>
              <a:gd name="T25" fmla="*/ 155 h 458"/>
              <a:gd name="T26" fmla="*/ 19 w 291"/>
              <a:gd name="T27" fmla="*/ 158 h 458"/>
              <a:gd name="T28" fmla="*/ 22 w 291"/>
              <a:gd name="T29" fmla="*/ 316 h 458"/>
              <a:gd name="T30" fmla="*/ 130 w 291"/>
              <a:gd name="T31" fmla="*/ 393 h 458"/>
              <a:gd name="T32" fmla="*/ 138 w 291"/>
              <a:gd name="T33" fmla="*/ 393 h 458"/>
              <a:gd name="T34" fmla="*/ 138 w 291"/>
              <a:gd name="T35" fmla="*/ 450 h 458"/>
              <a:gd name="T36" fmla="*/ 150 w 291"/>
              <a:gd name="T37" fmla="*/ 450 h 458"/>
              <a:gd name="T38" fmla="*/ 134 w 291"/>
              <a:gd name="T39" fmla="*/ 381 h 458"/>
              <a:gd name="T40" fmla="*/ 30 w 291"/>
              <a:gd name="T41" fmla="*/ 304 h 458"/>
              <a:gd name="T42" fmla="*/ 29 w 291"/>
              <a:gd name="T43" fmla="*/ 172 h 458"/>
              <a:gd name="T44" fmla="*/ 66 w 291"/>
              <a:gd name="T45" fmla="*/ 198 h 458"/>
              <a:gd name="T46" fmla="*/ 76 w 291"/>
              <a:gd name="T47" fmla="*/ 194 h 458"/>
              <a:gd name="T48" fmla="*/ 120 w 291"/>
              <a:gd name="T49" fmla="*/ 82 h 458"/>
              <a:gd name="T50" fmla="*/ 144 w 291"/>
              <a:gd name="T51" fmla="*/ 34 h 458"/>
              <a:gd name="T52" fmla="*/ 168 w 291"/>
              <a:gd name="T53" fmla="*/ 82 h 458"/>
              <a:gd name="T54" fmla="*/ 212 w 291"/>
              <a:gd name="T55" fmla="*/ 194 h 458"/>
              <a:gd name="T56" fmla="*/ 222 w 291"/>
              <a:gd name="T57" fmla="*/ 198 h 458"/>
              <a:gd name="T58" fmla="*/ 258 w 291"/>
              <a:gd name="T59" fmla="*/ 172 h 458"/>
              <a:gd name="T60" fmla="*/ 259 w 291"/>
              <a:gd name="T61" fmla="*/ 301 h 458"/>
              <a:gd name="T62" fmla="*/ 150 w 291"/>
              <a:gd name="T63" fmla="*/ 381 h 458"/>
              <a:gd name="T64" fmla="*/ 150 w 291"/>
              <a:gd name="T65" fmla="*/ 233 h 458"/>
              <a:gd name="T66" fmla="*/ 138 w 291"/>
              <a:gd name="T67" fmla="*/ 233 h 458"/>
              <a:gd name="T68" fmla="*/ 138 w 291"/>
              <a:gd name="T69" fmla="*/ 381 h 458"/>
              <a:gd name="T70" fmla="*/ 134 w 291"/>
              <a:gd name="T71" fmla="*/ 381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1" h="458">
                <a:moveTo>
                  <a:pt x="150" y="450"/>
                </a:moveTo>
                <a:cubicBezTo>
                  <a:pt x="150" y="431"/>
                  <a:pt x="150" y="412"/>
                  <a:pt x="150" y="393"/>
                </a:cubicBezTo>
                <a:cubicBezTo>
                  <a:pt x="195" y="390"/>
                  <a:pt x="240" y="361"/>
                  <a:pt x="262" y="322"/>
                </a:cubicBezTo>
                <a:cubicBezTo>
                  <a:pt x="291" y="272"/>
                  <a:pt x="273" y="211"/>
                  <a:pt x="269" y="158"/>
                </a:cubicBezTo>
                <a:cubicBezTo>
                  <a:pt x="269" y="152"/>
                  <a:pt x="261" y="149"/>
                  <a:pt x="258" y="155"/>
                </a:cubicBezTo>
                <a:cubicBezTo>
                  <a:pt x="250" y="168"/>
                  <a:pt x="235" y="174"/>
                  <a:pt x="222" y="183"/>
                </a:cubicBezTo>
                <a:cubicBezTo>
                  <a:pt x="217" y="150"/>
                  <a:pt x="205" y="121"/>
                  <a:pt x="188" y="92"/>
                </a:cubicBezTo>
                <a:cubicBezTo>
                  <a:pt x="172" y="65"/>
                  <a:pt x="152" y="38"/>
                  <a:pt x="150" y="6"/>
                </a:cubicBezTo>
                <a:cubicBezTo>
                  <a:pt x="150" y="2"/>
                  <a:pt x="147" y="0"/>
                  <a:pt x="144" y="0"/>
                </a:cubicBezTo>
                <a:cubicBezTo>
                  <a:pt x="141" y="0"/>
                  <a:pt x="138" y="2"/>
                  <a:pt x="138" y="6"/>
                </a:cubicBezTo>
                <a:cubicBezTo>
                  <a:pt x="136" y="38"/>
                  <a:pt x="116" y="65"/>
                  <a:pt x="100" y="92"/>
                </a:cubicBezTo>
                <a:cubicBezTo>
                  <a:pt x="83" y="120"/>
                  <a:pt x="71" y="150"/>
                  <a:pt x="66" y="183"/>
                </a:cubicBezTo>
                <a:cubicBezTo>
                  <a:pt x="53" y="174"/>
                  <a:pt x="38" y="168"/>
                  <a:pt x="30" y="155"/>
                </a:cubicBezTo>
                <a:cubicBezTo>
                  <a:pt x="27" y="149"/>
                  <a:pt x="19" y="152"/>
                  <a:pt x="19" y="158"/>
                </a:cubicBezTo>
                <a:cubicBezTo>
                  <a:pt x="15" y="210"/>
                  <a:pt x="0" y="265"/>
                  <a:pt x="22" y="316"/>
                </a:cubicBezTo>
                <a:cubicBezTo>
                  <a:pt x="40" y="357"/>
                  <a:pt x="86" y="388"/>
                  <a:pt x="130" y="393"/>
                </a:cubicBezTo>
                <a:cubicBezTo>
                  <a:pt x="132" y="393"/>
                  <a:pt x="135" y="393"/>
                  <a:pt x="138" y="393"/>
                </a:cubicBezTo>
                <a:cubicBezTo>
                  <a:pt x="138" y="412"/>
                  <a:pt x="138" y="431"/>
                  <a:pt x="138" y="450"/>
                </a:cubicBezTo>
                <a:cubicBezTo>
                  <a:pt x="138" y="458"/>
                  <a:pt x="150" y="458"/>
                  <a:pt x="150" y="450"/>
                </a:cubicBezTo>
                <a:close/>
                <a:moveTo>
                  <a:pt x="134" y="381"/>
                </a:moveTo>
                <a:cubicBezTo>
                  <a:pt x="89" y="378"/>
                  <a:pt x="46" y="346"/>
                  <a:pt x="30" y="304"/>
                </a:cubicBezTo>
                <a:cubicBezTo>
                  <a:pt x="14" y="263"/>
                  <a:pt x="25" y="216"/>
                  <a:pt x="29" y="172"/>
                </a:cubicBezTo>
                <a:cubicBezTo>
                  <a:pt x="40" y="182"/>
                  <a:pt x="55" y="188"/>
                  <a:pt x="66" y="198"/>
                </a:cubicBezTo>
                <a:cubicBezTo>
                  <a:pt x="70" y="202"/>
                  <a:pt x="75" y="199"/>
                  <a:pt x="76" y="194"/>
                </a:cubicBezTo>
                <a:cubicBezTo>
                  <a:pt x="81" y="152"/>
                  <a:pt x="98" y="117"/>
                  <a:pt x="120" y="82"/>
                </a:cubicBezTo>
                <a:cubicBezTo>
                  <a:pt x="129" y="66"/>
                  <a:pt x="138" y="51"/>
                  <a:pt x="144" y="34"/>
                </a:cubicBezTo>
                <a:cubicBezTo>
                  <a:pt x="150" y="51"/>
                  <a:pt x="159" y="66"/>
                  <a:pt x="168" y="82"/>
                </a:cubicBezTo>
                <a:cubicBezTo>
                  <a:pt x="189" y="117"/>
                  <a:pt x="207" y="152"/>
                  <a:pt x="212" y="194"/>
                </a:cubicBezTo>
                <a:cubicBezTo>
                  <a:pt x="213" y="199"/>
                  <a:pt x="218" y="202"/>
                  <a:pt x="222" y="198"/>
                </a:cubicBezTo>
                <a:cubicBezTo>
                  <a:pt x="233" y="188"/>
                  <a:pt x="247" y="182"/>
                  <a:pt x="258" y="172"/>
                </a:cubicBezTo>
                <a:cubicBezTo>
                  <a:pt x="263" y="215"/>
                  <a:pt x="273" y="260"/>
                  <a:pt x="259" y="301"/>
                </a:cubicBezTo>
                <a:cubicBezTo>
                  <a:pt x="244" y="344"/>
                  <a:pt x="196" y="378"/>
                  <a:pt x="150" y="381"/>
                </a:cubicBezTo>
                <a:cubicBezTo>
                  <a:pt x="150" y="332"/>
                  <a:pt x="150" y="282"/>
                  <a:pt x="150" y="233"/>
                </a:cubicBezTo>
                <a:cubicBezTo>
                  <a:pt x="150" y="225"/>
                  <a:pt x="138" y="225"/>
                  <a:pt x="138" y="233"/>
                </a:cubicBezTo>
                <a:cubicBezTo>
                  <a:pt x="138" y="283"/>
                  <a:pt x="138" y="332"/>
                  <a:pt x="138" y="381"/>
                </a:cubicBezTo>
                <a:cubicBezTo>
                  <a:pt x="137" y="381"/>
                  <a:pt x="135" y="381"/>
                  <a:pt x="134" y="3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6"/>
          <p:cNvSpPr>
            <a:spLocks noEditPoints="1"/>
          </p:cNvSpPr>
          <p:nvPr/>
        </p:nvSpPr>
        <p:spPr bwMode="auto">
          <a:xfrm>
            <a:off x="4813300" y="3935413"/>
            <a:ext cx="630238" cy="736600"/>
          </a:xfrm>
          <a:custGeom>
            <a:avLst/>
            <a:gdLst>
              <a:gd name="T0" fmla="*/ 383 w 392"/>
              <a:gd name="T1" fmla="*/ 169 h 457"/>
              <a:gd name="T2" fmla="*/ 328 w 392"/>
              <a:gd name="T3" fmla="*/ 203 h 457"/>
              <a:gd name="T4" fmla="*/ 202 w 392"/>
              <a:gd name="T5" fmla="*/ 1 h 457"/>
              <a:gd name="T6" fmla="*/ 196 w 392"/>
              <a:gd name="T7" fmla="*/ 1 h 457"/>
              <a:gd name="T8" fmla="*/ 191 w 392"/>
              <a:gd name="T9" fmla="*/ 1 h 457"/>
              <a:gd name="T10" fmla="*/ 64 w 392"/>
              <a:gd name="T11" fmla="*/ 203 h 457"/>
              <a:gd name="T12" fmla="*/ 9 w 392"/>
              <a:gd name="T13" fmla="*/ 169 h 457"/>
              <a:gd name="T14" fmla="*/ 0 w 392"/>
              <a:gd name="T15" fmla="*/ 174 h 457"/>
              <a:gd name="T16" fmla="*/ 25 w 392"/>
              <a:gd name="T17" fmla="*/ 275 h 457"/>
              <a:gd name="T18" fmla="*/ 190 w 392"/>
              <a:gd name="T19" fmla="*/ 392 h 457"/>
              <a:gd name="T20" fmla="*/ 190 w 392"/>
              <a:gd name="T21" fmla="*/ 449 h 457"/>
              <a:gd name="T22" fmla="*/ 202 w 392"/>
              <a:gd name="T23" fmla="*/ 449 h 457"/>
              <a:gd name="T24" fmla="*/ 202 w 392"/>
              <a:gd name="T25" fmla="*/ 392 h 457"/>
              <a:gd name="T26" fmla="*/ 366 w 392"/>
              <a:gd name="T27" fmla="*/ 278 h 457"/>
              <a:gd name="T28" fmla="*/ 392 w 392"/>
              <a:gd name="T29" fmla="*/ 174 h 457"/>
              <a:gd name="T30" fmla="*/ 383 w 392"/>
              <a:gd name="T31" fmla="*/ 169 h 457"/>
              <a:gd name="T32" fmla="*/ 358 w 392"/>
              <a:gd name="T33" fmla="*/ 265 h 457"/>
              <a:gd name="T34" fmla="*/ 202 w 392"/>
              <a:gd name="T35" fmla="*/ 380 h 457"/>
              <a:gd name="T36" fmla="*/ 202 w 392"/>
              <a:gd name="T37" fmla="*/ 232 h 457"/>
              <a:gd name="T38" fmla="*/ 190 w 392"/>
              <a:gd name="T39" fmla="*/ 232 h 457"/>
              <a:gd name="T40" fmla="*/ 190 w 392"/>
              <a:gd name="T41" fmla="*/ 380 h 457"/>
              <a:gd name="T42" fmla="*/ 35 w 392"/>
              <a:gd name="T43" fmla="*/ 268 h 457"/>
              <a:gd name="T44" fmla="*/ 13 w 392"/>
              <a:gd name="T45" fmla="*/ 185 h 457"/>
              <a:gd name="T46" fmla="*/ 67 w 392"/>
              <a:gd name="T47" fmla="*/ 219 h 457"/>
              <a:gd name="T48" fmla="*/ 76 w 392"/>
              <a:gd name="T49" fmla="*/ 214 h 457"/>
              <a:gd name="T50" fmla="*/ 196 w 392"/>
              <a:gd name="T51" fmla="*/ 11 h 457"/>
              <a:gd name="T52" fmla="*/ 316 w 392"/>
              <a:gd name="T53" fmla="*/ 214 h 457"/>
              <a:gd name="T54" fmla="*/ 325 w 392"/>
              <a:gd name="T55" fmla="*/ 219 h 457"/>
              <a:gd name="T56" fmla="*/ 380 w 392"/>
              <a:gd name="T57" fmla="*/ 185 h 457"/>
              <a:gd name="T58" fmla="*/ 358 w 392"/>
              <a:gd name="T59" fmla="*/ 265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2" h="457">
                <a:moveTo>
                  <a:pt x="383" y="169"/>
                </a:moveTo>
                <a:cubicBezTo>
                  <a:pt x="365" y="180"/>
                  <a:pt x="346" y="192"/>
                  <a:pt x="328" y="203"/>
                </a:cubicBezTo>
                <a:cubicBezTo>
                  <a:pt x="323" y="121"/>
                  <a:pt x="274" y="41"/>
                  <a:pt x="202" y="1"/>
                </a:cubicBezTo>
                <a:cubicBezTo>
                  <a:pt x="200" y="0"/>
                  <a:pt x="198" y="0"/>
                  <a:pt x="196" y="1"/>
                </a:cubicBezTo>
                <a:cubicBezTo>
                  <a:pt x="195" y="0"/>
                  <a:pt x="193" y="0"/>
                  <a:pt x="191" y="1"/>
                </a:cubicBezTo>
                <a:cubicBezTo>
                  <a:pt x="118" y="41"/>
                  <a:pt x="69" y="121"/>
                  <a:pt x="64" y="203"/>
                </a:cubicBezTo>
                <a:cubicBezTo>
                  <a:pt x="46" y="192"/>
                  <a:pt x="28" y="180"/>
                  <a:pt x="9" y="169"/>
                </a:cubicBezTo>
                <a:cubicBezTo>
                  <a:pt x="5" y="167"/>
                  <a:pt x="0" y="170"/>
                  <a:pt x="0" y="174"/>
                </a:cubicBezTo>
                <a:cubicBezTo>
                  <a:pt x="1" y="209"/>
                  <a:pt x="11" y="244"/>
                  <a:pt x="25" y="275"/>
                </a:cubicBezTo>
                <a:cubicBezTo>
                  <a:pt x="56" y="341"/>
                  <a:pt x="118" y="382"/>
                  <a:pt x="190" y="392"/>
                </a:cubicBezTo>
                <a:cubicBezTo>
                  <a:pt x="190" y="411"/>
                  <a:pt x="190" y="430"/>
                  <a:pt x="190" y="449"/>
                </a:cubicBezTo>
                <a:cubicBezTo>
                  <a:pt x="190" y="457"/>
                  <a:pt x="202" y="457"/>
                  <a:pt x="202" y="449"/>
                </a:cubicBezTo>
                <a:cubicBezTo>
                  <a:pt x="202" y="430"/>
                  <a:pt x="202" y="411"/>
                  <a:pt x="202" y="392"/>
                </a:cubicBezTo>
                <a:cubicBezTo>
                  <a:pt x="274" y="382"/>
                  <a:pt x="333" y="343"/>
                  <a:pt x="366" y="278"/>
                </a:cubicBezTo>
                <a:cubicBezTo>
                  <a:pt x="381" y="246"/>
                  <a:pt x="392" y="209"/>
                  <a:pt x="392" y="174"/>
                </a:cubicBezTo>
                <a:cubicBezTo>
                  <a:pt x="392" y="170"/>
                  <a:pt x="387" y="167"/>
                  <a:pt x="383" y="169"/>
                </a:cubicBezTo>
                <a:close/>
                <a:moveTo>
                  <a:pt x="358" y="265"/>
                </a:moveTo>
                <a:cubicBezTo>
                  <a:pt x="329" y="330"/>
                  <a:pt x="271" y="369"/>
                  <a:pt x="202" y="380"/>
                </a:cubicBezTo>
                <a:cubicBezTo>
                  <a:pt x="202" y="331"/>
                  <a:pt x="202" y="281"/>
                  <a:pt x="202" y="232"/>
                </a:cubicBezTo>
                <a:cubicBezTo>
                  <a:pt x="202" y="224"/>
                  <a:pt x="190" y="224"/>
                  <a:pt x="190" y="232"/>
                </a:cubicBezTo>
                <a:cubicBezTo>
                  <a:pt x="190" y="281"/>
                  <a:pt x="190" y="331"/>
                  <a:pt x="190" y="380"/>
                </a:cubicBezTo>
                <a:cubicBezTo>
                  <a:pt x="122" y="369"/>
                  <a:pt x="66" y="332"/>
                  <a:pt x="35" y="268"/>
                </a:cubicBezTo>
                <a:cubicBezTo>
                  <a:pt x="23" y="243"/>
                  <a:pt x="15" y="214"/>
                  <a:pt x="13" y="185"/>
                </a:cubicBezTo>
                <a:cubicBezTo>
                  <a:pt x="31" y="197"/>
                  <a:pt x="49" y="208"/>
                  <a:pt x="67" y="219"/>
                </a:cubicBezTo>
                <a:cubicBezTo>
                  <a:pt x="71" y="221"/>
                  <a:pt x="76" y="218"/>
                  <a:pt x="76" y="214"/>
                </a:cubicBezTo>
                <a:cubicBezTo>
                  <a:pt x="77" y="132"/>
                  <a:pt x="125" y="52"/>
                  <a:pt x="196" y="11"/>
                </a:cubicBezTo>
                <a:cubicBezTo>
                  <a:pt x="268" y="52"/>
                  <a:pt x="315" y="132"/>
                  <a:pt x="316" y="214"/>
                </a:cubicBezTo>
                <a:cubicBezTo>
                  <a:pt x="316" y="218"/>
                  <a:pt x="321" y="221"/>
                  <a:pt x="325" y="219"/>
                </a:cubicBezTo>
                <a:cubicBezTo>
                  <a:pt x="343" y="208"/>
                  <a:pt x="362" y="197"/>
                  <a:pt x="380" y="185"/>
                </a:cubicBezTo>
                <a:cubicBezTo>
                  <a:pt x="378" y="213"/>
                  <a:pt x="369" y="241"/>
                  <a:pt x="358" y="2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7"/>
          <p:cNvSpPr>
            <a:spLocks noEditPoints="1"/>
          </p:cNvSpPr>
          <p:nvPr/>
        </p:nvSpPr>
        <p:spPr bwMode="auto">
          <a:xfrm>
            <a:off x="3084513" y="3933826"/>
            <a:ext cx="635000" cy="738188"/>
          </a:xfrm>
          <a:custGeom>
            <a:avLst/>
            <a:gdLst>
              <a:gd name="T0" fmla="*/ 393 w 395"/>
              <a:gd name="T1" fmla="*/ 247 h 458"/>
              <a:gd name="T2" fmla="*/ 387 w 395"/>
              <a:gd name="T3" fmla="*/ 243 h 458"/>
              <a:gd name="T4" fmla="*/ 240 w 395"/>
              <a:gd name="T5" fmla="*/ 367 h 458"/>
              <a:gd name="T6" fmla="*/ 204 w 395"/>
              <a:gd name="T7" fmla="*/ 398 h 458"/>
              <a:gd name="T8" fmla="*/ 204 w 395"/>
              <a:gd name="T9" fmla="*/ 289 h 458"/>
              <a:gd name="T10" fmla="*/ 276 w 395"/>
              <a:gd name="T11" fmla="*/ 223 h 458"/>
              <a:gd name="T12" fmla="*/ 274 w 395"/>
              <a:gd name="T13" fmla="*/ 128 h 458"/>
              <a:gd name="T14" fmla="*/ 204 w 395"/>
              <a:gd name="T15" fmla="*/ 3 h 458"/>
              <a:gd name="T16" fmla="*/ 198 w 395"/>
              <a:gd name="T17" fmla="*/ 1 h 458"/>
              <a:gd name="T18" fmla="*/ 191 w 395"/>
              <a:gd name="T19" fmla="*/ 3 h 458"/>
              <a:gd name="T20" fmla="*/ 122 w 395"/>
              <a:gd name="T21" fmla="*/ 124 h 458"/>
              <a:gd name="T22" fmla="*/ 117 w 395"/>
              <a:gd name="T23" fmla="*/ 220 h 458"/>
              <a:gd name="T24" fmla="*/ 192 w 395"/>
              <a:gd name="T25" fmla="*/ 289 h 458"/>
              <a:gd name="T26" fmla="*/ 192 w 395"/>
              <a:gd name="T27" fmla="*/ 398 h 458"/>
              <a:gd name="T28" fmla="*/ 155 w 395"/>
              <a:gd name="T29" fmla="*/ 367 h 458"/>
              <a:gd name="T30" fmla="*/ 8 w 395"/>
              <a:gd name="T31" fmla="*/ 243 h 458"/>
              <a:gd name="T32" fmla="*/ 2 w 395"/>
              <a:gd name="T33" fmla="*/ 247 h 458"/>
              <a:gd name="T34" fmla="*/ 0 w 395"/>
              <a:gd name="T35" fmla="*/ 253 h 458"/>
              <a:gd name="T36" fmla="*/ 34 w 395"/>
              <a:gd name="T37" fmla="*/ 343 h 458"/>
              <a:gd name="T38" fmla="*/ 147 w 395"/>
              <a:gd name="T39" fmla="*/ 376 h 458"/>
              <a:gd name="T40" fmla="*/ 192 w 395"/>
              <a:gd name="T41" fmla="*/ 414 h 458"/>
              <a:gd name="T42" fmla="*/ 192 w 395"/>
              <a:gd name="T43" fmla="*/ 450 h 458"/>
              <a:gd name="T44" fmla="*/ 204 w 395"/>
              <a:gd name="T45" fmla="*/ 450 h 458"/>
              <a:gd name="T46" fmla="*/ 204 w 395"/>
              <a:gd name="T47" fmla="*/ 414 h 458"/>
              <a:gd name="T48" fmla="*/ 248 w 395"/>
              <a:gd name="T49" fmla="*/ 376 h 458"/>
              <a:gd name="T50" fmla="*/ 361 w 395"/>
              <a:gd name="T51" fmla="*/ 343 h 458"/>
              <a:gd name="T52" fmla="*/ 395 w 395"/>
              <a:gd name="T53" fmla="*/ 253 h 458"/>
              <a:gd name="T54" fmla="*/ 393 w 395"/>
              <a:gd name="T55" fmla="*/ 247 h 458"/>
              <a:gd name="T56" fmla="*/ 13 w 395"/>
              <a:gd name="T57" fmla="*/ 255 h 458"/>
              <a:gd name="T58" fmla="*/ 83 w 395"/>
              <a:gd name="T59" fmla="*/ 267 h 458"/>
              <a:gd name="T60" fmla="*/ 135 w 395"/>
              <a:gd name="T61" fmla="*/ 298 h 458"/>
              <a:gd name="T62" fmla="*/ 145 w 395"/>
              <a:gd name="T63" fmla="*/ 359 h 458"/>
              <a:gd name="T64" fmla="*/ 125 w 395"/>
              <a:gd name="T65" fmla="*/ 342 h 458"/>
              <a:gd name="T66" fmla="*/ 116 w 395"/>
              <a:gd name="T67" fmla="*/ 350 h 458"/>
              <a:gd name="T68" fmla="*/ 137 w 395"/>
              <a:gd name="T69" fmla="*/ 368 h 458"/>
              <a:gd name="T70" fmla="*/ 13 w 395"/>
              <a:gd name="T71" fmla="*/ 255 h 458"/>
              <a:gd name="T72" fmla="*/ 126 w 395"/>
              <a:gd name="T73" fmla="*/ 207 h 458"/>
              <a:gd name="T74" fmla="*/ 137 w 395"/>
              <a:gd name="T75" fmla="*/ 117 h 458"/>
              <a:gd name="T76" fmla="*/ 198 w 395"/>
              <a:gd name="T77" fmla="*/ 14 h 458"/>
              <a:gd name="T78" fmla="*/ 256 w 395"/>
              <a:gd name="T79" fmla="*/ 113 h 458"/>
              <a:gd name="T80" fmla="*/ 270 w 395"/>
              <a:gd name="T81" fmla="*/ 203 h 458"/>
              <a:gd name="T82" fmla="*/ 204 w 395"/>
              <a:gd name="T83" fmla="*/ 276 h 458"/>
              <a:gd name="T84" fmla="*/ 204 w 395"/>
              <a:gd name="T85" fmla="*/ 233 h 458"/>
              <a:gd name="T86" fmla="*/ 192 w 395"/>
              <a:gd name="T87" fmla="*/ 233 h 458"/>
              <a:gd name="T88" fmla="*/ 192 w 395"/>
              <a:gd name="T89" fmla="*/ 276 h 458"/>
              <a:gd name="T90" fmla="*/ 126 w 395"/>
              <a:gd name="T91" fmla="*/ 207 h 458"/>
              <a:gd name="T92" fmla="*/ 258 w 395"/>
              <a:gd name="T93" fmla="*/ 368 h 458"/>
              <a:gd name="T94" fmla="*/ 279 w 395"/>
              <a:gd name="T95" fmla="*/ 350 h 458"/>
              <a:gd name="T96" fmla="*/ 270 w 395"/>
              <a:gd name="T97" fmla="*/ 342 h 458"/>
              <a:gd name="T98" fmla="*/ 250 w 395"/>
              <a:gd name="T99" fmla="*/ 359 h 458"/>
              <a:gd name="T100" fmla="*/ 309 w 395"/>
              <a:gd name="T101" fmla="*/ 268 h 458"/>
              <a:gd name="T102" fmla="*/ 382 w 395"/>
              <a:gd name="T103" fmla="*/ 255 h 458"/>
              <a:gd name="T104" fmla="*/ 258 w 395"/>
              <a:gd name="T105" fmla="*/ 36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5" h="458">
                <a:moveTo>
                  <a:pt x="393" y="247"/>
                </a:moveTo>
                <a:cubicBezTo>
                  <a:pt x="392" y="245"/>
                  <a:pt x="390" y="243"/>
                  <a:pt x="387" y="243"/>
                </a:cubicBezTo>
                <a:cubicBezTo>
                  <a:pt x="315" y="244"/>
                  <a:pt x="212" y="276"/>
                  <a:pt x="240" y="367"/>
                </a:cubicBezTo>
                <a:cubicBezTo>
                  <a:pt x="228" y="377"/>
                  <a:pt x="216" y="388"/>
                  <a:pt x="204" y="398"/>
                </a:cubicBezTo>
                <a:cubicBezTo>
                  <a:pt x="204" y="362"/>
                  <a:pt x="204" y="325"/>
                  <a:pt x="204" y="289"/>
                </a:cubicBezTo>
                <a:cubicBezTo>
                  <a:pt x="236" y="276"/>
                  <a:pt x="263" y="256"/>
                  <a:pt x="276" y="223"/>
                </a:cubicBezTo>
                <a:cubicBezTo>
                  <a:pt x="289" y="193"/>
                  <a:pt x="284" y="158"/>
                  <a:pt x="274" y="128"/>
                </a:cubicBezTo>
                <a:cubicBezTo>
                  <a:pt x="260" y="83"/>
                  <a:pt x="234" y="39"/>
                  <a:pt x="204" y="3"/>
                </a:cubicBezTo>
                <a:cubicBezTo>
                  <a:pt x="202" y="0"/>
                  <a:pt x="200" y="0"/>
                  <a:pt x="198" y="1"/>
                </a:cubicBezTo>
                <a:cubicBezTo>
                  <a:pt x="195" y="0"/>
                  <a:pt x="193" y="0"/>
                  <a:pt x="191" y="3"/>
                </a:cubicBezTo>
                <a:cubicBezTo>
                  <a:pt x="161" y="38"/>
                  <a:pt x="137" y="80"/>
                  <a:pt x="122" y="124"/>
                </a:cubicBezTo>
                <a:cubicBezTo>
                  <a:pt x="111" y="155"/>
                  <a:pt x="107" y="189"/>
                  <a:pt x="117" y="220"/>
                </a:cubicBezTo>
                <a:cubicBezTo>
                  <a:pt x="129" y="255"/>
                  <a:pt x="159" y="276"/>
                  <a:pt x="192" y="289"/>
                </a:cubicBezTo>
                <a:cubicBezTo>
                  <a:pt x="192" y="325"/>
                  <a:pt x="192" y="362"/>
                  <a:pt x="192" y="398"/>
                </a:cubicBezTo>
                <a:cubicBezTo>
                  <a:pt x="179" y="388"/>
                  <a:pt x="167" y="377"/>
                  <a:pt x="155" y="367"/>
                </a:cubicBezTo>
                <a:cubicBezTo>
                  <a:pt x="183" y="276"/>
                  <a:pt x="80" y="244"/>
                  <a:pt x="8" y="243"/>
                </a:cubicBezTo>
                <a:cubicBezTo>
                  <a:pt x="5" y="243"/>
                  <a:pt x="3" y="245"/>
                  <a:pt x="2" y="247"/>
                </a:cubicBezTo>
                <a:cubicBezTo>
                  <a:pt x="1" y="248"/>
                  <a:pt x="0" y="250"/>
                  <a:pt x="0" y="253"/>
                </a:cubicBezTo>
                <a:cubicBezTo>
                  <a:pt x="6" y="284"/>
                  <a:pt x="17" y="316"/>
                  <a:pt x="34" y="343"/>
                </a:cubicBezTo>
                <a:cubicBezTo>
                  <a:pt x="61" y="385"/>
                  <a:pt x="103" y="399"/>
                  <a:pt x="147" y="376"/>
                </a:cubicBezTo>
                <a:cubicBezTo>
                  <a:pt x="162" y="389"/>
                  <a:pt x="177" y="401"/>
                  <a:pt x="192" y="414"/>
                </a:cubicBezTo>
                <a:cubicBezTo>
                  <a:pt x="192" y="426"/>
                  <a:pt x="192" y="438"/>
                  <a:pt x="192" y="450"/>
                </a:cubicBezTo>
                <a:cubicBezTo>
                  <a:pt x="192" y="458"/>
                  <a:pt x="204" y="458"/>
                  <a:pt x="204" y="450"/>
                </a:cubicBezTo>
                <a:cubicBezTo>
                  <a:pt x="204" y="438"/>
                  <a:pt x="204" y="426"/>
                  <a:pt x="204" y="414"/>
                </a:cubicBezTo>
                <a:cubicBezTo>
                  <a:pt x="218" y="401"/>
                  <a:pt x="233" y="389"/>
                  <a:pt x="248" y="376"/>
                </a:cubicBezTo>
                <a:cubicBezTo>
                  <a:pt x="293" y="399"/>
                  <a:pt x="333" y="385"/>
                  <a:pt x="361" y="343"/>
                </a:cubicBezTo>
                <a:cubicBezTo>
                  <a:pt x="378" y="317"/>
                  <a:pt x="389" y="284"/>
                  <a:pt x="395" y="253"/>
                </a:cubicBezTo>
                <a:cubicBezTo>
                  <a:pt x="395" y="250"/>
                  <a:pt x="394" y="248"/>
                  <a:pt x="393" y="247"/>
                </a:cubicBezTo>
                <a:close/>
                <a:moveTo>
                  <a:pt x="13" y="255"/>
                </a:moveTo>
                <a:cubicBezTo>
                  <a:pt x="36" y="256"/>
                  <a:pt x="60" y="260"/>
                  <a:pt x="83" y="267"/>
                </a:cubicBezTo>
                <a:cubicBezTo>
                  <a:pt x="103" y="273"/>
                  <a:pt x="121" y="283"/>
                  <a:pt x="135" y="298"/>
                </a:cubicBezTo>
                <a:cubicBezTo>
                  <a:pt x="150" y="315"/>
                  <a:pt x="150" y="338"/>
                  <a:pt x="145" y="359"/>
                </a:cubicBezTo>
                <a:cubicBezTo>
                  <a:pt x="138" y="353"/>
                  <a:pt x="131" y="347"/>
                  <a:pt x="125" y="342"/>
                </a:cubicBezTo>
                <a:cubicBezTo>
                  <a:pt x="119" y="337"/>
                  <a:pt x="110" y="345"/>
                  <a:pt x="116" y="350"/>
                </a:cubicBezTo>
                <a:cubicBezTo>
                  <a:pt x="123" y="356"/>
                  <a:pt x="130" y="362"/>
                  <a:pt x="137" y="368"/>
                </a:cubicBezTo>
                <a:cubicBezTo>
                  <a:pt x="65" y="401"/>
                  <a:pt x="25" y="316"/>
                  <a:pt x="13" y="255"/>
                </a:cubicBezTo>
                <a:close/>
                <a:moveTo>
                  <a:pt x="126" y="207"/>
                </a:moveTo>
                <a:cubicBezTo>
                  <a:pt x="118" y="177"/>
                  <a:pt x="127" y="145"/>
                  <a:pt x="137" y="117"/>
                </a:cubicBezTo>
                <a:cubicBezTo>
                  <a:pt x="151" y="80"/>
                  <a:pt x="173" y="44"/>
                  <a:pt x="198" y="14"/>
                </a:cubicBezTo>
                <a:cubicBezTo>
                  <a:pt x="222" y="43"/>
                  <a:pt x="242" y="78"/>
                  <a:pt x="256" y="113"/>
                </a:cubicBezTo>
                <a:cubicBezTo>
                  <a:pt x="268" y="142"/>
                  <a:pt x="275" y="173"/>
                  <a:pt x="270" y="203"/>
                </a:cubicBezTo>
                <a:cubicBezTo>
                  <a:pt x="263" y="239"/>
                  <a:pt x="235" y="262"/>
                  <a:pt x="204" y="276"/>
                </a:cubicBezTo>
                <a:cubicBezTo>
                  <a:pt x="204" y="262"/>
                  <a:pt x="204" y="247"/>
                  <a:pt x="204" y="233"/>
                </a:cubicBezTo>
                <a:cubicBezTo>
                  <a:pt x="204" y="225"/>
                  <a:pt x="192" y="225"/>
                  <a:pt x="192" y="233"/>
                </a:cubicBezTo>
                <a:cubicBezTo>
                  <a:pt x="192" y="247"/>
                  <a:pt x="192" y="262"/>
                  <a:pt x="192" y="276"/>
                </a:cubicBezTo>
                <a:cubicBezTo>
                  <a:pt x="160" y="263"/>
                  <a:pt x="135" y="241"/>
                  <a:pt x="126" y="207"/>
                </a:cubicBezTo>
                <a:close/>
                <a:moveTo>
                  <a:pt x="258" y="368"/>
                </a:moveTo>
                <a:cubicBezTo>
                  <a:pt x="265" y="362"/>
                  <a:pt x="272" y="356"/>
                  <a:pt x="279" y="350"/>
                </a:cubicBezTo>
                <a:cubicBezTo>
                  <a:pt x="285" y="345"/>
                  <a:pt x="276" y="337"/>
                  <a:pt x="270" y="342"/>
                </a:cubicBezTo>
                <a:cubicBezTo>
                  <a:pt x="264" y="347"/>
                  <a:pt x="257" y="353"/>
                  <a:pt x="250" y="359"/>
                </a:cubicBezTo>
                <a:cubicBezTo>
                  <a:pt x="239" y="313"/>
                  <a:pt x="265" y="283"/>
                  <a:pt x="309" y="268"/>
                </a:cubicBezTo>
                <a:cubicBezTo>
                  <a:pt x="332" y="260"/>
                  <a:pt x="358" y="256"/>
                  <a:pt x="382" y="255"/>
                </a:cubicBezTo>
                <a:cubicBezTo>
                  <a:pt x="370" y="316"/>
                  <a:pt x="330" y="401"/>
                  <a:pt x="258" y="3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8"/>
          <p:cNvSpPr>
            <a:spLocks noEditPoints="1"/>
          </p:cNvSpPr>
          <p:nvPr/>
        </p:nvSpPr>
        <p:spPr bwMode="auto">
          <a:xfrm>
            <a:off x="4024313" y="3930651"/>
            <a:ext cx="484188" cy="741363"/>
          </a:xfrm>
          <a:custGeom>
            <a:avLst/>
            <a:gdLst>
              <a:gd name="T0" fmla="*/ 36 w 301"/>
              <a:gd name="T1" fmla="*/ 240 h 460"/>
              <a:gd name="T2" fmla="*/ 37 w 301"/>
              <a:gd name="T3" fmla="*/ 309 h 460"/>
              <a:gd name="T4" fmla="*/ 73 w 301"/>
              <a:gd name="T5" fmla="*/ 314 h 460"/>
              <a:gd name="T6" fmla="*/ 144 w 301"/>
              <a:gd name="T7" fmla="*/ 374 h 460"/>
              <a:gd name="T8" fmla="*/ 144 w 301"/>
              <a:gd name="T9" fmla="*/ 452 h 460"/>
              <a:gd name="T10" fmla="*/ 156 w 301"/>
              <a:gd name="T11" fmla="*/ 452 h 460"/>
              <a:gd name="T12" fmla="*/ 156 w 301"/>
              <a:gd name="T13" fmla="*/ 374 h 460"/>
              <a:gd name="T14" fmla="*/ 226 w 301"/>
              <a:gd name="T15" fmla="*/ 315 h 460"/>
              <a:gd name="T16" fmla="*/ 262 w 301"/>
              <a:gd name="T17" fmla="*/ 309 h 460"/>
              <a:gd name="T18" fmla="*/ 264 w 301"/>
              <a:gd name="T19" fmla="*/ 241 h 460"/>
              <a:gd name="T20" fmla="*/ 286 w 301"/>
              <a:gd name="T21" fmla="*/ 235 h 460"/>
              <a:gd name="T22" fmla="*/ 281 w 301"/>
              <a:gd name="T23" fmla="*/ 160 h 460"/>
              <a:gd name="T24" fmla="*/ 156 w 301"/>
              <a:gd name="T25" fmla="*/ 6 h 460"/>
              <a:gd name="T26" fmla="*/ 154 w 301"/>
              <a:gd name="T27" fmla="*/ 2 h 460"/>
              <a:gd name="T28" fmla="*/ 154 w 301"/>
              <a:gd name="T29" fmla="*/ 2 h 460"/>
              <a:gd name="T30" fmla="*/ 154 w 301"/>
              <a:gd name="T31" fmla="*/ 2 h 460"/>
              <a:gd name="T32" fmla="*/ 150 w 301"/>
              <a:gd name="T33" fmla="*/ 0 h 460"/>
              <a:gd name="T34" fmla="*/ 145 w 301"/>
              <a:gd name="T35" fmla="*/ 2 h 460"/>
              <a:gd name="T36" fmla="*/ 145 w 301"/>
              <a:gd name="T37" fmla="*/ 2 h 460"/>
              <a:gd name="T38" fmla="*/ 145 w 301"/>
              <a:gd name="T39" fmla="*/ 2 h 460"/>
              <a:gd name="T40" fmla="*/ 144 w 301"/>
              <a:gd name="T41" fmla="*/ 6 h 460"/>
              <a:gd name="T42" fmla="*/ 81 w 301"/>
              <a:gd name="T43" fmla="*/ 87 h 460"/>
              <a:gd name="T44" fmla="*/ 22 w 301"/>
              <a:gd name="T45" fmla="*/ 155 h 460"/>
              <a:gd name="T46" fmla="*/ 12 w 301"/>
              <a:gd name="T47" fmla="*/ 232 h 460"/>
              <a:gd name="T48" fmla="*/ 36 w 301"/>
              <a:gd name="T49" fmla="*/ 240 h 460"/>
              <a:gd name="T50" fmla="*/ 29 w 301"/>
              <a:gd name="T51" fmla="*/ 166 h 460"/>
              <a:gd name="T52" fmla="*/ 74 w 301"/>
              <a:gd name="T53" fmla="*/ 109 h 460"/>
              <a:gd name="T54" fmla="*/ 150 w 301"/>
              <a:gd name="T55" fmla="*/ 24 h 460"/>
              <a:gd name="T56" fmla="*/ 225 w 301"/>
              <a:gd name="T57" fmla="*/ 109 h 460"/>
              <a:gd name="T58" fmla="*/ 270 w 301"/>
              <a:gd name="T59" fmla="*/ 166 h 460"/>
              <a:gd name="T60" fmla="*/ 281 w 301"/>
              <a:gd name="T61" fmla="*/ 208 h 460"/>
              <a:gd name="T62" fmla="*/ 278 w 301"/>
              <a:gd name="T63" fmla="*/ 224 h 460"/>
              <a:gd name="T64" fmla="*/ 257 w 301"/>
              <a:gd name="T65" fmla="*/ 216 h 460"/>
              <a:gd name="T66" fmla="*/ 246 w 301"/>
              <a:gd name="T67" fmla="*/ 221 h 460"/>
              <a:gd name="T68" fmla="*/ 257 w 301"/>
              <a:gd name="T69" fmla="*/ 268 h 460"/>
              <a:gd name="T70" fmla="*/ 228 w 301"/>
              <a:gd name="T71" fmla="*/ 296 h 460"/>
              <a:gd name="T72" fmla="*/ 217 w 301"/>
              <a:gd name="T73" fmla="*/ 299 h 460"/>
              <a:gd name="T74" fmla="*/ 156 w 301"/>
              <a:gd name="T75" fmla="*/ 362 h 460"/>
              <a:gd name="T76" fmla="*/ 156 w 301"/>
              <a:gd name="T77" fmla="*/ 235 h 460"/>
              <a:gd name="T78" fmla="*/ 144 w 301"/>
              <a:gd name="T79" fmla="*/ 235 h 460"/>
              <a:gd name="T80" fmla="*/ 144 w 301"/>
              <a:gd name="T81" fmla="*/ 362 h 460"/>
              <a:gd name="T82" fmla="*/ 83 w 301"/>
              <a:gd name="T83" fmla="*/ 299 h 460"/>
              <a:gd name="T84" fmla="*/ 72 w 301"/>
              <a:gd name="T85" fmla="*/ 296 h 460"/>
              <a:gd name="T86" fmla="*/ 42 w 301"/>
              <a:gd name="T87" fmla="*/ 274 h 460"/>
              <a:gd name="T88" fmla="*/ 53 w 301"/>
              <a:gd name="T89" fmla="*/ 221 h 460"/>
              <a:gd name="T90" fmla="*/ 42 w 301"/>
              <a:gd name="T91" fmla="*/ 216 h 460"/>
              <a:gd name="T92" fmla="*/ 24 w 301"/>
              <a:gd name="T93" fmla="*/ 229 h 460"/>
              <a:gd name="T94" fmla="*/ 20 w 301"/>
              <a:gd name="T95" fmla="*/ 216 h 460"/>
              <a:gd name="T96" fmla="*/ 29 w 301"/>
              <a:gd name="T97" fmla="*/ 166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1" h="460">
                <a:moveTo>
                  <a:pt x="36" y="240"/>
                </a:moveTo>
                <a:cubicBezTo>
                  <a:pt x="30" y="263"/>
                  <a:pt x="25" y="288"/>
                  <a:pt x="37" y="309"/>
                </a:cubicBezTo>
                <a:cubicBezTo>
                  <a:pt x="47" y="327"/>
                  <a:pt x="62" y="325"/>
                  <a:pt x="73" y="314"/>
                </a:cubicBezTo>
                <a:cubicBezTo>
                  <a:pt x="82" y="348"/>
                  <a:pt x="107" y="369"/>
                  <a:pt x="144" y="374"/>
                </a:cubicBezTo>
                <a:cubicBezTo>
                  <a:pt x="144" y="400"/>
                  <a:pt x="144" y="426"/>
                  <a:pt x="144" y="452"/>
                </a:cubicBezTo>
                <a:cubicBezTo>
                  <a:pt x="144" y="460"/>
                  <a:pt x="156" y="460"/>
                  <a:pt x="156" y="452"/>
                </a:cubicBezTo>
                <a:cubicBezTo>
                  <a:pt x="156" y="426"/>
                  <a:pt x="156" y="400"/>
                  <a:pt x="156" y="374"/>
                </a:cubicBezTo>
                <a:cubicBezTo>
                  <a:pt x="193" y="369"/>
                  <a:pt x="218" y="348"/>
                  <a:pt x="226" y="315"/>
                </a:cubicBezTo>
                <a:cubicBezTo>
                  <a:pt x="237" y="326"/>
                  <a:pt x="252" y="327"/>
                  <a:pt x="262" y="309"/>
                </a:cubicBezTo>
                <a:cubicBezTo>
                  <a:pt x="275" y="289"/>
                  <a:pt x="270" y="264"/>
                  <a:pt x="264" y="241"/>
                </a:cubicBezTo>
                <a:cubicBezTo>
                  <a:pt x="271" y="245"/>
                  <a:pt x="278" y="245"/>
                  <a:pt x="286" y="235"/>
                </a:cubicBezTo>
                <a:cubicBezTo>
                  <a:pt x="301" y="214"/>
                  <a:pt x="291" y="180"/>
                  <a:pt x="281" y="160"/>
                </a:cubicBezTo>
                <a:cubicBezTo>
                  <a:pt x="250" y="100"/>
                  <a:pt x="175" y="71"/>
                  <a:pt x="156" y="6"/>
                </a:cubicBezTo>
                <a:cubicBezTo>
                  <a:pt x="156" y="4"/>
                  <a:pt x="155" y="3"/>
                  <a:pt x="154" y="2"/>
                </a:cubicBezTo>
                <a:cubicBezTo>
                  <a:pt x="154" y="2"/>
                  <a:pt x="154" y="2"/>
                  <a:pt x="154" y="2"/>
                </a:cubicBezTo>
                <a:cubicBezTo>
                  <a:pt x="154" y="2"/>
                  <a:pt x="154" y="2"/>
                  <a:pt x="154" y="2"/>
                </a:cubicBezTo>
                <a:cubicBezTo>
                  <a:pt x="153" y="1"/>
                  <a:pt x="151" y="0"/>
                  <a:pt x="150" y="0"/>
                </a:cubicBezTo>
                <a:cubicBezTo>
                  <a:pt x="148" y="0"/>
                  <a:pt x="147" y="1"/>
                  <a:pt x="145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4" y="3"/>
                  <a:pt x="144" y="4"/>
                  <a:pt x="144" y="6"/>
                </a:cubicBezTo>
                <a:cubicBezTo>
                  <a:pt x="134" y="40"/>
                  <a:pt x="107" y="64"/>
                  <a:pt x="81" y="87"/>
                </a:cubicBezTo>
                <a:cubicBezTo>
                  <a:pt x="58" y="108"/>
                  <a:pt x="38" y="128"/>
                  <a:pt x="22" y="155"/>
                </a:cubicBezTo>
                <a:cubicBezTo>
                  <a:pt x="9" y="176"/>
                  <a:pt x="0" y="208"/>
                  <a:pt x="12" y="232"/>
                </a:cubicBezTo>
                <a:cubicBezTo>
                  <a:pt x="19" y="245"/>
                  <a:pt x="28" y="245"/>
                  <a:pt x="36" y="240"/>
                </a:cubicBezTo>
                <a:close/>
                <a:moveTo>
                  <a:pt x="29" y="166"/>
                </a:moveTo>
                <a:cubicBezTo>
                  <a:pt x="40" y="145"/>
                  <a:pt x="57" y="126"/>
                  <a:pt x="74" y="109"/>
                </a:cubicBezTo>
                <a:cubicBezTo>
                  <a:pt x="102" y="83"/>
                  <a:pt x="134" y="59"/>
                  <a:pt x="150" y="24"/>
                </a:cubicBezTo>
                <a:cubicBezTo>
                  <a:pt x="166" y="59"/>
                  <a:pt x="197" y="84"/>
                  <a:pt x="225" y="109"/>
                </a:cubicBezTo>
                <a:cubicBezTo>
                  <a:pt x="243" y="126"/>
                  <a:pt x="258" y="145"/>
                  <a:pt x="270" y="166"/>
                </a:cubicBezTo>
                <a:cubicBezTo>
                  <a:pt x="278" y="179"/>
                  <a:pt x="281" y="193"/>
                  <a:pt x="281" y="208"/>
                </a:cubicBezTo>
                <a:cubicBezTo>
                  <a:pt x="281" y="214"/>
                  <a:pt x="279" y="219"/>
                  <a:pt x="278" y="224"/>
                </a:cubicBezTo>
                <a:cubicBezTo>
                  <a:pt x="273" y="240"/>
                  <a:pt x="262" y="224"/>
                  <a:pt x="257" y="216"/>
                </a:cubicBezTo>
                <a:cubicBezTo>
                  <a:pt x="254" y="211"/>
                  <a:pt x="245" y="214"/>
                  <a:pt x="246" y="221"/>
                </a:cubicBezTo>
                <a:cubicBezTo>
                  <a:pt x="250" y="237"/>
                  <a:pt x="255" y="252"/>
                  <a:pt x="257" y="268"/>
                </a:cubicBezTo>
                <a:cubicBezTo>
                  <a:pt x="259" y="285"/>
                  <a:pt x="247" y="333"/>
                  <a:pt x="228" y="296"/>
                </a:cubicBezTo>
                <a:cubicBezTo>
                  <a:pt x="225" y="291"/>
                  <a:pt x="217" y="294"/>
                  <a:pt x="217" y="299"/>
                </a:cubicBezTo>
                <a:cubicBezTo>
                  <a:pt x="214" y="336"/>
                  <a:pt x="190" y="356"/>
                  <a:pt x="156" y="362"/>
                </a:cubicBezTo>
                <a:cubicBezTo>
                  <a:pt x="156" y="320"/>
                  <a:pt x="156" y="277"/>
                  <a:pt x="156" y="235"/>
                </a:cubicBezTo>
                <a:cubicBezTo>
                  <a:pt x="156" y="227"/>
                  <a:pt x="144" y="227"/>
                  <a:pt x="144" y="235"/>
                </a:cubicBezTo>
                <a:cubicBezTo>
                  <a:pt x="144" y="277"/>
                  <a:pt x="144" y="320"/>
                  <a:pt x="144" y="362"/>
                </a:cubicBezTo>
                <a:cubicBezTo>
                  <a:pt x="109" y="356"/>
                  <a:pt x="86" y="336"/>
                  <a:pt x="83" y="299"/>
                </a:cubicBezTo>
                <a:cubicBezTo>
                  <a:pt x="82" y="294"/>
                  <a:pt x="75" y="291"/>
                  <a:pt x="72" y="296"/>
                </a:cubicBezTo>
                <a:cubicBezTo>
                  <a:pt x="53" y="332"/>
                  <a:pt x="43" y="289"/>
                  <a:pt x="42" y="274"/>
                </a:cubicBezTo>
                <a:cubicBezTo>
                  <a:pt x="42" y="256"/>
                  <a:pt x="50" y="238"/>
                  <a:pt x="53" y="221"/>
                </a:cubicBezTo>
                <a:cubicBezTo>
                  <a:pt x="55" y="214"/>
                  <a:pt x="46" y="211"/>
                  <a:pt x="42" y="216"/>
                </a:cubicBezTo>
                <a:cubicBezTo>
                  <a:pt x="40" y="221"/>
                  <a:pt x="31" y="238"/>
                  <a:pt x="24" y="229"/>
                </a:cubicBezTo>
                <a:cubicBezTo>
                  <a:pt x="22" y="225"/>
                  <a:pt x="21" y="220"/>
                  <a:pt x="20" y="216"/>
                </a:cubicBezTo>
                <a:cubicBezTo>
                  <a:pt x="16" y="199"/>
                  <a:pt x="22" y="181"/>
                  <a:pt x="29" y="16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9"/>
          <p:cNvSpPr>
            <a:spLocks noEditPoints="1"/>
          </p:cNvSpPr>
          <p:nvPr/>
        </p:nvSpPr>
        <p:spPr bwMode="auto">
          <a:xfrm>
            <a:off x="2295525" y="3935413"/>
            <a:ext cx="490538" cy="736600"/>
          </a:xfrm>
          <a:custGeom>
            <a:avLst/>
            <a:gdLst>
              <a:gd name="T0" fmla="*/ 157 w 305"/>
              <a:gd name="T1" fmla="*/ 449 h 457"/>
              <a:gd name="T2" fmla="*/ 157 w 305"/>
              <a:gd name="T3" fmla="*/ 374 h 457"/>
              <a:gd name="T4" fmla="*/ 158 w 305"/>
              <a:gd name="T5" fmla="*/ 374 h 457"/>
              <a:gd name="T6" fmla="*/ 252 w 305"/>
              <a:gd name="T7" fmla="*/ 313 h 457"/>
              <a:gd name="T8" fmla="*/ 282 w 305"/>
              <a:gd name="T9" fmla="*/ 320 h 457"/>
              <a:gd name="T10" fmla="*/ 299 w 305"/>
              <a:gd name="T11" fmla="*/ 288 h 457"/>
              <a:gd name="T12" fmla="*/ 253 w 305"/>
              <a:gd name="T13" fmla="*/ 163 h 457"/>
              <a:gd name="T14" fmla="*/ 282 w 305"/>
              <a:gd name="T15" fmla="*/ 152 h 457"/>
              <a:gd name="T16" fmla="*/ 271 w 305"/>
              <a:gd name="T17" fmla="*/ 107 h 457"/>
              <a:gd name="T18" fmla="*/ 155 w 305"/>
              <a:gd name="T19" fmla="*/ 1 h 457"/>
              <a:gd name="T20" fmla="*/ 151 w 305"/>
              <a:gd name="T21" fmla="*/ 0 h 457"/>
              <a:gd name="T22" fmla="*/ 147 w 305"/>
              <a:gd name="T23" fmla="*/ 1 h 457"/>
              <a:gd name="T24" fmla="*/ 31 w 305"/>
              <a:gd name="T25" fmla="*/ 107 h 457"/>
              <a:gd name="T26" fmla="*/ 20 w 305"/>
              <a:gd name="T27" fmla="*/ 151 h 457"/>
              <a:gd name="T28" fmla="*/ 50 w 305"/>
              <a:gd name="T29" fmla="*/ 163 h 457"/>
              <a:gd name="T30" fmla="*/ 3 w 305"/>
              <a:gd name="T31" fmla="*/ 284 h 457"/>
              <a:gd name="T32" fmla="*/ 19 w 305"/>
              <a:gd name="T33" fmla="*/ 319 h 457"/>
              <a:gd name="T34" fmla="*/ 51 w 305"/>
              <a:gd name="T35" fmla="*/ 313 h 457"/>
              <a:gd name="T36" fmla="*/ 145 w 305"/>
              <a:gd name="T37" fmla="*/ 374 h 457"/>
              <a:gd name="T38" fmla="*/ 145 w 305"/>
              <a:gd name="T39" fmla="*/ 374 h 457"/>
              <a:gd name="T40" fmla="*/ 145 w 305"/>
              <a:gd name="T41" fmla="*/ 449 h 457"/>
              <a:gd name="T42" fmla="*/ 157 w 305"/>
              <a:gd name="T43" fmla="*/ 449 h 457"/>
              <a:gd name="T44" fmla="*/ 61 w 305"/>
              <a:gd name="T45" fmla="*/ 302 h 457"/>
              <a:gd name="T46" fmla="*/ 51 w 305"/>
              <a:gd name="T47" fmla="*/ 298 h 457"/>
              <a:gd name="T48" fmla="*/ 16 w 305"/>
              <a:gd name="T49" fmla="*/ 294 h 457"/>
              <a:gd name="T50" fmla="*/ 16 w 305"/>
              <a:gd name="T51" fmla="*/ 256 h 457"/>
              <a:gd name="T52" fmla="*/ 66 w 305"/>
              <a:gd name="T53" fmla="*/ 157 h 457"/>
              <a:gd name="T54" fmla="*/ 59 w 305"/>
              <a:gd name="T55" fmla="*/ 149 h 457"/>
              <a:gd name="T56" fmla="*/ 33 w 305"/>
              <a:gd name="T57" fmla="*/ 133 h 457"/>
              <a:gd name="T58" fmla="*/ 52 w 305"/>
              <a:gd name="T59" fmla="*/ 96 h 457"/>
              <a:gd name="T60" fmla="*/ 151 w 305"/>
              <a:gd name="T61" fmla="*/ 12 h 457"/>
              <a:gd name="T62" fmla="*/ 151 w 305"/>
              <a:gd name="T63" fmla="*/ 12 h 457"/>
              <a:gd name="T64" fmla="*/ 152 w 305"/>
              <a:gd name="T65" fmla="*/ 12 h 457"/>
              <a:gd name="T66" fmla="*/ 250 w 305"/>
              <a:gd name="T67" fmla="*/ 96 h 457"/>
              <a:gd name="T68" fmla="*/ 269 w 305"/>
              <a:gd name="T69" fmla="*/ 130 h 457"/>
              <a:gd name="T70" fmla="*/ 243 w 305"/>
              <a:gd name="T71" fmla="*/ 149 h 457"/>
              <a:gd name="T72" fmla="*/ 236 w 305"/>
              <a:gd name="T73" fmla="*/ 157 h 457"/>
              <a:gd name="T74" fmla="*/ 286 w 305"/>
              <a:gd name="T75" fmla="*/ 252 h 457"/>
              <a:gd name="T76" fmla="*/ 287 w 305"/>
              <a:gd name="T77" fmla="*/ 291 h 457"/>
              <a:gd name="T78" fmla="*/ 252 w 305"/>
              <a:gd name="T79" fmla="*/ 298 h 457"/>
              <a:gd name="T80" fmla="*/ 241 w 305"/>
              <a:gd name="T81" fmla="*/ 302 h 457"/>
              <a:gd name="T82" fmla="*/ 157 w 305"/>
              <a:gd name="T83" fmla="*/ 362 h 457"/>
              <a:gd name="T84" fmla="*/ 157 w 305"/>
              <a:gd name="T85" fmla="*/ 232 h 457"/>
              <a:gd name="T86" fmla="*/ 145 w 305"/>
              <a:gd name="T87" fmla="*/ 232 h 457"/>
              <a:gd name="T88" fmla="*/ 145 w 305"/>
              <a:gd name="T89" fmla="*/ 362 h 457"/>
              <a:gd name="T90" fmla="*/ 61 w 305"/>
              <a:gd name="T91" fmla="*/ 302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5" h="457">
                <a:moveTo>
                  <a:pt x="157" y="449"/>
                </a:moveTo>
                <a:cubicBezTo>
                  <a:pt x="157" y="424"/>
                  <a:pt x="157" y="399"/>
                  <a:pt x="157" y="374"/>
                </a:cubicBezTo>
                <a:cubicBezTo>
                  <a:pt x="157" y="374"/>
                  <a:pt x="157" y="374"/>
                  <a:pt x="158" y="374"/>
                </a:cubicBezTo>
                <a:cubicBezTo>
                  <a:pt x="200" y="373"/>
                  <a:pt x="243" y="357"/>
                  <a:pt x="252" y="313"/>
                </a:cubicBezTo>
                <a:cubicBezTo>
                  <a:pt x="261" y="319"/>
                  <a:pt x="271" y="324"/>
                  <a:pt x="282" y="320"/>
                </a:cubicBezTo>
                <a:cubicBezTo>
                  <a:pt x="294" y="315"/>
                  <a:pt x="298" y="300"/>
                  <a:pt x="299" y="288"/>
                </a:cubicBezTo>
                <a:cubicBezTo>
                  <a:pt x="305" y="240"/>
                  <a:pt x="275" y="203"/>
                  <a:pt x="253" y="163"/>
                </a:cubicBezTo>
                <a:cubicBezTo>
                  <a:pt x="264" y="164"/>
                  <a:pt x="276" y="163"/>
                  <a:pt x="282" y="152"/>
                </a:cubicBezTo>
                <a:cubicBezTo>
                  <a:pt x="288" y="138"/>
                  <a:pt x="278" y="119"/>
                  <a:pt x="271" y="107"/>
                </a:cubicBezTo>
                <a:cubicBezTo>
                  <a:pt x="247" y="62"/>
                  <a:pt x="203" y="20"/>
                  <a:pt x="155" y="1"/>
                </a:cubicBezTo>
                <a:cubicBezTo>
                  <a:pt x="154" y="0"/>
                  <a:pt x="152" y="0"/>
                  <a:pt x="151" y="0"/>
                </a:cubicBezTo>
                <a:cubicBezTo>
                  <a:pt x="150" y="0"/>
                  <a:pt x="149" y="0"/>
                  <a:pt x="147" y="1"/>
                </a:cubicBezTo>
                <a:cubicBezTo>
                  <a:pt x="99" y="20"/>
                  <a:pt x="56" y="62"/>
                  <a:pt x="31" y="107"/>
                </a:cubicBezTo>
                <a:cubicBezTo>
                  <a:pt x="24" y="120"/>
                  <a:pt x="16" y="136"/>
                  <a:pt x="20" y="151"/>
                </a:cubicBezTo>
                <a:cubicBezTo>
                  <a:pt x="24" y="163"/>
                  <a:pt x="38" y="164"/>
                  <a:pt x="50" y="163"/>
                </a:cubicBezTo>
                <a:cubicBezTo>
                  <a:pt x="28" y="201"/>
                  <a:pt x="0" y="237"/>
                  <a:pt x="3" y="284"/>
                </a:cubicBezTo>
                <a:cubicBezTo>
                  <a:pt x="4" y="298"/>
                  <a:pt x="8" y="312"/>
                  <a:pt x="19" y="319"/>
                </a:cubicBezTo>
                <a:cubicBezTo>
                  <a:pt x="29" y="325"/>
                  <a:pt x="41" y="320"/>
                  <a:pt x="51" y="313"/>
                </a:cubicBezTo>
                <a:cubicBezTo>
                  <a:pt x="60" y="357"/>
                  <a:pt x="103" y="373"/>
                  <a:pt x="145" y="374"/>
                </a:cubicBezTo>
                <a:cubicBezTo>
                  <a:pt x="145" y="374"/>
                  <a:pt x="145" y="374"/>
                  <a:pt x="145" y="374"/>
                </a:cubicBezTo>
                <a:cubicBezTo>
                  <a:pt x="145" y="399"/>
                  <a:pt x="145" y="424"/>
                  <a:pt x="145" y="449"/>
                </a:cubicBezTo>
                <a:cubicBezTo>
                  <a:pt x="145" y="457"/>
                  <a:pt x="157" y="457"/>
                  <a:pt x="157" y="449"/>
                </a:cubicBezTo>
                <a:close/>
                <a:moveTo>
                  <a:pt x="61" y="302"/>
                </a:moveTo>
                <a:cubicBezTo>
                  <a:pt x="61" y="297"/>
                  <a:pt x="55" y="295"/>
                  <a:pt x="51" y="298"/>
                </a:cubicBezTo>
                <a:cubicBezTo>
                  <a:pt x="37" y="309"/>
                  <a:pt x="23" y="315"/>
                  <a:pt x="16" y="294"/>
                </a:cubicBezTo>
                <a:cubicBezTo>
                  <a:pt x="13" y="282"/>
                  <a:pt x="14" y="268"/>
                  <a:pt x="16" y="256"/>
                </a:cubicBezTo>
                <a:cubicBezTo>
                  <a:pt x="22" y="220"/>
                  <a:pt x="50" y="189"/>
                  <a:pt x="66" y="157"/>
                </a:cubicBezTo>
                <a:cubicBezTo>
                  <a:pt x="69" y="153"/>
                  <a:pt x="65" y="147"/>
                  <a:pt x="59" y="149"/>
                </a:cubicBezTo>
                <a:cubicBezTo>
                  <a:pt x="44" y="152"/>
                  <a:pt x="27" y="154"/>
                  <a:pt x="33" y="133"/>
                </a:cubicBezTo>
                <a:cubicBezTo>
                  <a:pt x="36" y="120"/>
                  <a:pt x="45" y="107"/>
                  <a:pt x="52" y="96"/>
                </a:cubicBezTo>
                <a:cubicBezTo>
                  <a:pt x="75" y="61"/>
                  <a:pt x="112" y="28"/>
                  <a:pt x="151" y="12"/>
                </a:cubicBezTo>
                <a:cubicBezTo>
                  <a:pt x="151" y="12"/>
                  <a:pt x="151" y="12"/>
                  <a:pt x="151" y="12"/>
                </a:cubicBezTo>
                <a:cubicBezTo>
                  <a:pt x="151" y="12"/>
                  <a:pt x="152" y="12"/>
                  <a:pt x="152" y="12"/>
                </a:cubicBezTo>
                <a:cubicBezTo>
                  <a:pt x="191" y="28"/>
                  <a:pt x="227" y="61"/>
                  <a:pt x="250" y="96"/>
                </a:cubicBezTo>
                <a:cubicBezTo>
                  <a:pt x="258" y="107"/>
                  <a:pt x="264" y="118"/>
                  <a:pt x="269" y="130"/>
                </a:cubicBezTo>
                <a:cubicBezTo>
                  <a:pt x="277" y="152"/>
                  <a:pt x="261" y="153"/>
                  <a:pt x="243" y="149"/>
                </a:cubicBezTo>
                <a:cubicBezTo>
                  <a:pt x="238" y="147"/>
                  <a:pt x="234" y="153"/>
                  <a:pt x="236" y="157"/>
                </a:cubicBezTo>
                <a:cubicBezTo>
                  <a:pt x="253" y="189"/>
                  <a:pt x="275" y="217"/>
                  <a:pt x="286" y="252"/>
                </a:cubicBezTo>
                <a:cubicBezTo>
                  <a:pt x="289" y="264"/>
                  <a:pt x="289" y="279"/>
                  <a:pt x="287" y="291"/>
                </a:cubicBezTo>
                <a:cubicBezTo>
                  <a:pt x="283" y="314"/>
                  <a:pt x="267" y="311"/>
                  <a:pt x="252" y="298"/>
                </a:cubicBezTo>
                <a:cubicBezTo>
                  <a:pt x="247" y="295"/>
                  <a:pt x="242" y="297"/>
                  <a:pt x="241" y="302"/>
                </a:cubicBezTo>
                <a:cubicBezTo>
                  <a:pt x="238" y="347"/>
                  <a:pt x="196" y="361"/>
                  <a:pt x="157" y="362"/>
                </a:cubicBezTo>
                <a:cubicBezTo>
                  <a:pt x="157" y="319"/>
                  <a:pt x="157" y="275"/>
                  <a:pt x="157" y="232"/>
                </a:cubicBezTo>
                <a:cubicBezTo>
                  <a:pt x="157" y="224"/>
                  <a:pt x="145" y="224"/>
                  <a:pt x="145" y="232"/>
                </a:cubicBezTo>
                <a:cubicBezTo>
                  <a:pt x="145" y="275"/>
                  <a:pt x="145" y="319"/>
                  <a:pt x="145" y="362"/>
                </a:cubicBezTo>
                <a:cubicBezTo>
                  <a:pt x="106" y="361"/>
                  <a:pt x="64" y="347"/>
                  <a:pt x="61" y="30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0"/>
          <p:cNvSpPr/>
          <p:nvPr/>
        </p:nvSpPr>
        <p:spPr bwMode="auto">
          <a:xfrm>
            <a:off x="1427163" y="4975226"/>
            <a:ext cx="495300" cy="758825"/>
          </a:xfrm>
          <a:custGeom>
            <a:avLst/>
            <a:gdLst>
              <a:gd name="T0" fmla="*/ 303 w 308"/>
              <a:gd name="T1" fmla="*/ 270 h 471"/>
              <a:gd name="T2" fmla="*/ 294 w 308"/>
              <a:gd name="T3" fmla="*/ 262 h 471"/>
              <a:gd name="T4" fmla="*/ 160 w 308"/>
              <a:gd name="T5" fmla="*/ 319 h 471"/>
              <a:gd name="T6" fmla="*/ 160 w 308"/>
              <a:gd name="T7" fmla="*/ 268 h 471"/>
              <a:gd name="T8" fmla="*/ 287 w 308"/>
              <a:gd name="T9" fmla="*/ 214 h 471"/>
              <a:gd name="T10" fmla="*/ 279 w 308"/>
              <a:gd name="T11" fmla="*/ 205 h 471"/>
              <a:gd name="T12" fmla="*/ 160 w 308"/>
              <a:gd name="T13" fmla="*/ 256 h 471"/>
              <a:gd name="T14" fmla="*/ 160 w 308"/>
              <a:gd name="T15" fmla="*/ 209 h 471"/>
              <a:gd name="T16" fmla="*/ 282 w 308"/>
              <a:gd name="T17" fmla="*/ 154 h 471"/>
              <a:gd name="T18" fmla="*/ 274 w 308"/>
              <a:gd name="T19" fmla="*/ 146 h 471"/>
              <a:gd name="T20" fmla="*/ 160 w 308"/>
              <a:gd name="T21" fmla="*/ 197 h 471"/>
              <a:gd name="T22" fmla="*/ 160 w 308"/>
              <a:gd name="T23" fmla="*/ 149 h 471"/>
              <a:gd name="T24" fmla="*/ 270 w 308"/>
              <a:gd name="T25" fmla="*/ 94 h 471"/>
              <a:gd name="T26" fmla="*/ 260 w 308"/>
              <a:gd name="T27" fmla="*/ 88 h 471"/>
              <a:gd name="T28" fmla="*/ 160 w 308"/>
              <a:gd name="T29" fmla="*/ 137 h 471"/>
              <a:gd name="T30" fmla="*/ 160 w 308"/>
              <a:gd name="T31" fmla="*/ 82 h 471"/>
              <a:gd name="T32" fmla="*/ 236 w 308"/>
              <a:gd name="T33" fmla="*/ 43 h 471"/>
              <a:gd name="T34" fmla="*/ 228 w 308"/>
              <a:gd name="T35" fmla="*/ 35 h 471"/>
              <a:gd name="T36" fmla="*/ 160 w 308"/>
              <a:gd name="T37" fmla="*/ 70 h 471"/>
              <a:gd name="T38" fmla="*/ 160 w 308"/>
              <a:gd name="T39" fmla="*/ 8 h 471"/>
              <a:gd name="T40" fmla="*/ 148 w 308"/>
              <a:gd name="T41" fmla="*/ 8 h 471"/>
              <a:gd name="T42" fmla="*/ 148 w 308"/>
              <a:gd name="T43" fmla="*/ 70 h 471"/>
              <a:gd name="T44" fmla="*/ 80 w 308"/>
              <a:gd name="T45" fmla="*/ 35 h 471"/>
              <a:gd name="T46" fmla="*/ 72 w 308"/>
              <a:gd name="T47" fmla="*/ 43 h 471"/>
              <a:gd name="T48" fmla="*/ 148 w 308"/>
              <a:gd name="T49" fmla="*/ 82 h 471"/>
              <a:gd name="T50" fmla="*/ 148 w 308"/>
              <a:gd name="T51" fmla="*/ 137 h 471"/>
              <a:gd name="T52" fmla="*/ 48 w 308"/>
              <a:gd name="T53" fmla="*/ 88 h 471"/>
              <a:gd name="T54" fmla="*/ 37 w 308"/>
              <a:gd name="T55" fmla="*/ 94 h 471"/>
              <a:gd name="T56" fmla="*/ 148 w 308"/>
              <a:gd name="T57" fmla="*/ 149 h 471"/>
              <a:gd name="T58" fmla="*/ 148 w 308"/>
              <a:gd name="T59" fmla="*/ 197 h 471"/>
              <a:gd name="T60" fmla="*/ 34 w 308"/>
              <a:gd name="T61" fmla="*/ 146 h 471"/>
              <a:gd name="T62" fmla="*/ 26 w 308"/>
              <a:gd name="T63" fmla="*/ 154 h 471"/>
              <a:gd name="T64" fmla="*/ 148 w 308"/>
              <a:gd name="T65" fmla="*/ 209 h 471"/>
              <a:gd name="T66" fmla="*/ 148 w 308"/>
              <a:gd name="T67" fmla="*/ 256 h 471"/>
              <a:gd name="T68" fmla="*/ 29 w 308"/>
              <a:gd name="T69" fmla="*/ 205 h 471"/>
              <a:gd name="T70" fmla="*/ 21 w 308"/>
              <a:gd name="T71" fmla="*/ 214 h 471"/>
              <a:gd name="T72" fmla="*/ 148 w 308"/>
              <a:gd name="T73" fmla="*/ 268 h 471"/>
              <a:gd name="T74" fmla="*/ 148 w 308"/>
              <a:gd name="T75" fmla="*/ 319 h 471"/>
              <a:gd name="T76" fmla="*/ 13 w 308"/>
              <a:gd name="T77" fmla="*/ 262 h 471"/>
              <a:gd name="T78" fmla="*/ 5 w 308"/>
              <a:gd name="T79" fmla="*/ 270 h 471"/>
              <a:gd name="T80" fmla="*/ 148 w 308"/>
              <a:gd name="T81" fmla="*/ 331 h 471"/>
              <a:gd name="T82" fmla="*/ 148 w 308"/>
              <a:gd name="T83" fmla="*/ 378 h 471"/>
              <a:gd name="T84" fmla="*/ 13 w 308"/>
              <a:gd name="T85" fmla="*/ 321 h 471"/>
              <a:gd name="T86" fmla="*/ 5 w 308"/>
              <a:gd name="T87" fmla="*/ 330 h 471"/>
              <a:gd name="T88" fmla="*/ 148 w 308"/>
              <a:gd name="T89" fmla="*/ 390 h 471"/>
              <a:gd name="T90" fmla="*/ 148 w 308"/>
              <a:gd name="T91" fmla="*/ 463 h 471"/>
              <a:gd name="T92" fmla="*/ 160 w 308"/>
              <a:gd name="T93" fmla="*/ 463 h 471"/>
              <a:gd name="T94" fmla="*/ 160 w 308"/>
              <a:gd name="T95" fmla="*/ 390 h 471"/>
              <a:gd name="T96" fmla="*/ 303 w 308"/>
              <a:gd name="T97" fmla="*/ 330 h 471"/>
              <a:gd name="T98" fmla="*/ 294 w 308"/>
              <a:gd name="T99" fmla="*/ 321 h 471"/>
              <a:gd name="T100" fmla="*/ 160 w 308"/>
              <a:gd name="T101" fmla="*/ 378 h 471"/>
              <a:gd name="T102" fmla="*/ 160 w 308"/>
              <a:gd name="T103" fmla="*/ 331 h 471"/>
              <a:gd name="T104" fmla="*/ 303 w 308"/>
              <a:gd name="T105" fmla="*/ 27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08" h="471">
                <a:moveTo>
                  <a:pt x="303" y="270"/>
                </a:moveTo>
                <a:cubicBezTo>
                  <a:pt x="308" y="264"/>
                  <a:pt x="299" y="256"/>
                  <a:pt x="294" y="262"/>
                </a:cubicBezTo>
                <a:cubicBezTo>
                  <a:pt x="262" y="298"/>
                  <a:pt x="209" y="322"/>
                  <a:pt x="160" y="319"/>
                </a:cubicBezTo>
                <a:cubicBezTo>
                  <a:pt x="160" y="302"/>
                  <a:pt x="160" y="285"/>
                  <a:pt x="160" y="268"/>
                </a:cubicBezTo>
                <a:cubicBezTo>
                  <a:pt x="206" y="271"/>
                  <a:pt x="256" y="248"/>
                  <a:pt x="287" y="214"/>
                </a:cubicBezTo>
                <a:cubicBezTo>
                  <a:pt x="292" y="208"/>
                  <a:pt x="284" y="200"/>
                  <a:pt x="279" y="205"/>
                </a:cubicBezTo>
                <a:cubicBezTo>
                  <a:pt x="250" y="238"/>
                  <a:pt x="203" y="259"/>
                  <a:pt x="160" y="256"/>
                </a:cubicBezTo>
                <a:cubicBezTo>
                  <a:pt x="160" y="240"/>
                  <a:pt x="160" y="225"/>
                  <a:pt x="160" y="209"/>
                </a:cubicBezTo>
                <a:cubicBezTo>
                  <a:pt x="205" y="211"/>
                  <a:pt x="253" y="188"/>
                  <a:pt x="282" y="154"/>
                </a:cubicBezTo>
                <a:cubicBezTo>
                  <a:pt x="287" y="149"/>
                  <a:pt x="279" y="140"/>
                  <a:pt x="274" y="146"/>
                </a:cubicBezTo>
                <a:cubicBezTo>
                  <a:pt x="246" y="178"/>
                  <a:pt x="202" y="199"/>
                  <a:pt x="160" y="197"/>
                </a:cubicBezTo>
                <a:cubicBezTo>
                  <a:pt x="160" y="181"/>
                  <a:pt x="160" y="165"/>
                  <a:pt x="160" y="149"/>
                </a:cubicBezTo>
                <a:cubicBezTo>
                  <a:pt x="202" y="152"/>
                  <a:pt x="245" y="127"/>
                  <a:pt x="270" y="94"/>
                </a:cubicBezTo>
                <a:cubicBezTo>
                  <a:pt x="275" y="88"/>
                  <a:pt x="265" y="82"/>
                  <a:pt x="260" y="88"/>
                </a:cubicBezTo>
                <a:cubicBezTo>
                  <a:pt x="237" y="117"/>
                  <a:pt x="198" y="139"/>
                  <a:pt x="160" y="137"/>
                </a:cubicBezTo>
                <a:cubicBezTo>
                  <a:pt x="160" y="119"/>
                  <a:pt x="160" y="100"/>
                  <a:pt x="160" y="82"/>
                </a:cubicBezTo>
                <a:cubicBezTo>
                  <a:pt x="189" y="83"/>
                  <a:pt x="219" y="66"/>
                  <a:pt x="236" y="43"/>
                </a:cubicBezTo>
                <a:cubicBezTo>
                  <a:pt x="241" y="37"/>
                  <a:pt x="233" y="29"/>
                  <a:pt x="228" y="35"/>
                </a:cubicBezTo>
                <a:cubicBezTo>
                  <a:pt x="212" y="55"/>
                  <a:pt x="186" y="71"/>
                  <a:pt x="160" y="70"/>
                </a:cubicBezTo>
                <a:cubicBezTo>
                  <a:pt x="160" y="49"/>
                  <a:pt x="160" y="29"/>
                  <a:pt x="160" y="8"/>
                </a:cubicBezTo>
                <a:cubicBezTo>
                  <a:pt x="160" y="0"/>
                  <a:pt x="148" y="0"/>
                  <a:pt x="148" y="8"/>
                </a:cubicBezTo>
                <a:cubicBezTo>
                  <a:pt x="148" y="29"/>
                  <a:pt x="148" y="49"/>
                  <a:pt x="148" y="70"/>
                </a:cubicBezTo>
                <a:cubicBezTo>
                  <a:pt x="122" y="71"/>
                  <a:pt x="96" y="55"/>
                  <a:pt x="80" y="35"/>
                </a:cubicBezTo>
                <a:cubicBezTo>
                  <a:pt x="75" y="29"/>
                  <a:pt x="67" y="37"/>
                  <a:pt x="72" y="43"/>
                </a:cubicBezTo>
                <a:cubicBezTo>
                  <a:pt x="89" y="66"/>
                  <a:pt x="119" y="83"/>
                  <a:pt x="148" y="82"/>
                </a:cubicBezTo>
                <a:cubicBezTo>
                  <a:pt x="148" y="100"/>
                  <a:pt x="148" y="119"/>
                  <a:pt x="148" y="137"/>
                </a:cubicBezTo>
                <a:cubicBezTo>
                  <a:pt x="110" y="139"/>
                  <a:pt x="71" y="117"/>
                  <a:pt x="48" y="88"/>
                </a:cubicBezTo>
                <a:cubicBezTo>
                  <a:pt x="43" y="82"/>
                  <a:pt x="33" y="88"/>
                  <a:pt x="37" y="94"/>
                </a:cubicBezTo>
                <a:cubicBezTo>
                  <a:pt x="63" y="127"/>
                  <a:pt x="105" y="152"/>
                  <a:pt x="148" y="149"/>
                </a:cubicBezTo>
                <a:cubicBezTo>
                  <a:pt x="148" y="165"/>
                  <a:pt x="148" y="181"/>
                  <a:pt x="148" y="197"/>
                </a:cubicBezTo>
                <a:cubicBezTo>
                  <a:pt x="106" y="199"/>
                  <a:pt x="61" y="178"/>
                  <a:pt x="34" y="146"/>
                </a:cubicBezTo>
                <a:cubicBezTo>
                  <a:pt x="29" y="140"/>
                  <a:pt x="21" y="149"/>
                  <a:pt x="26" y="154"/>
                </a:cubicBezTo>
                <a:cubicBezTo>
                  <a:pt x="55" y="188"/>
                  <a:pt x="103" y="211"/>
                  <a:pt x="148" y="209"/>
                </a:cubicBezTo>
                <a:cubicBezTo>
                  <a:pt x="148" y="225"/>
                  <a:pt x="148" y="240"/>
                  <a:pt x="148" y="256"/>
                </a:cubicBezTo>
                <a:cubicBezTo>
                  <a:pt x="104" y="259"/>
                  <a:pt x="58" y="238"/>
                  <a:pt x="29" y="205"/>
                </a:cubicBezTo>
                <a:cubicBezTo>
                  <a:pt x="24" y="200"/>
                  <a:pt x="16" y="208"/>
                  <a:pt x="21" y="214"/>
                </a:cubicBezTo>
                <a:cubicBezTo>
                  <a:pt x="51" y="248"/>
                  <a:pt x="101" y="271"/>
                  <a:pt x="148" y="268"/>
                </a:cubicBezTo>
                <a:cubicBezTo>
                  <a:pt x="148" y="285"/>
                  <a:pt x="148" y="302"/>
                  <a:pt x="148" y="319"/>
                </a:cubicBezTo>
                <a:cubicBezTo>
                  <a:pt x="99" y="322"/>
                  <a:pt x="46" y="298"/>
                  <a:pt x="13" y="262"/>
                </a:cubicBezTo>
                <a:cubicBezTo>
                  <a:pt x="8" y="256"/>
                  <a:pt x="0" y="264"/>
                  <a:pt x="5" y="270"/>
                </a:cubicBezTo>
                <a:cubicBezTo>
                  <a:pt x="39" y="309"/>
                  <a:pt x="96" y="334"/>
                  <a:pt x="148" y="331"/>
                </a:cubicBezTo>
                <a:cubicBezTo>
                  <a:pt x="148" y="347"/>
                  <a:pt x="148" y="363"/>
                  <a:pt x="148" y="378"/>
                </a:cubicBezTo>
                <a:cubicBezTo>
                  <a:pt x="99" y="381"/>
                  <a:pt x="46" y="358"/>
                  <a:pt x="13" y="321"/>
                </a:cubicBezTo>
                <a:cubicBezTo>
                  <a:pt x="8" y="315"/>
                  <a:pt x="0" y="324"/>
                  <a:pt x="5" y="330"/>
                </a:cubicBezTo>
                <a:cubicBezTo>
                  <a:pt x="39" y="368"/>
                  <a:pt x="96" y="394"/>
                  <a:pt x="148" y="390"/>
                </a:cubicBezTo>
                <a:cubicBezTo>
                  <a:pt x="148" y="414"/>
                  <a:pt x="148" y="439"/>
                  <a:pt x="148" y="463"/>
                </a:cubicBezTo>
                <a:cubicBezTo>
                  <a:pt x="148" y="471"/>
                  <a:pt x="160" y="471"/>
                  <a:pt x="160" y="463"/>
                </a:cubicBezTo>
                <a:cubicBezTo>
                  <a:pt x="160" y="439"/>
                  <a:pt x="160" y="414"/>
                  <a:pt x="160" y="390"/>
                </a:cubicBezTo>
                <a:cubicBezTo>
                  <a:pt x="212" y="394"/>
                  <a:pt x="269" y="368"/>
                  <a:pt x="303" y="330"/>
                </a:cubicBezTo>
                <a:cubicBezTo>
                  <a:pt x="308" y="324"/>
                  <a:pt x="299" y="315"/>
                  <a:pt x="294" y="321"/>
                </a:cubicBezTo>
                <a:cubicBezTo>
                  <a:pt x="262" y="358"/>
                  <a:pt x="209" y="381"/>
                  <a:pt x="160" y="378"/>
                </a:cubicBezTo>
                <a:cubicBezTo>
                  <a:pt x="160" y="363"/>
                  <a:pt x="160" y="347"/>
                  <a:pt x="160" y="331"/>
                </a:cubicBezTo>
                <a:cubicBezTo>
                  <a:pt x="212" y="334"/>
                  <a:pt x="269" y="309"/>
                  <a:pt x="303" y="2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1"/>
          <p:cNvSpPr>
            <a:spLocks noEditPoints="1"/>
          </p:cNvSpPr>
          <p:nvPr/>
        </p:nvSpPr>
        <p:spPr bwMode="auto">
          <a:xfrm>
            <a:off x="2236788" y="4978401"/>
            <a:ext cx="601663" cy="755650"/>
          </a:xfrm>
          <a:custGeom>
            <a:avLst/>
            <a:gdLst>
              <a:gd name="T0" fmla="*/ 356 w 374"/>
              <a:gd name="T1" fmla="*/ 207 h 469"/>
              <a:gd name="T2" fmla="*/ 313 w 374"/>
              <a:gd name="T3" fmla="*/ 199 h 469"/>
              <a:gd name="T4" fmla="*/ 278 w 374"/>
              <a:gd name="T5" fmla="*/ 55 h 469"/>
              <a:gd name="T6" fmla="*/ 192 w 374"/>
              <a:gd name="T7" fmla="*/ 2 h 469"/>
              <a:gd name="T8" fmla="*/ 187 w 374"/>
              <a:gd name="T9" fmla="*/ 0 h 469"/>
              <a:gd name="T10" fmla="*/ 182 w 374"/>
              <a:gd name="T11" fmla="*/ 2 h 469"/>
              <a:gd name="T12" fmla="*/ 99 w 374"/>
              <a:gd name="T13" fmla="*/ 52 h 469"/>
              <a:gd name="T14" fmla="*/ 61 w 374"/>
              <a:gd name="T15" fmla="*/ 199 h 469"/>
              <a:gd name="T16" fmla="*/ 21 w 374"/>
              <a:gd name="T17" fmla="*/ 206 h 469"/>
              <a:gd name="T18" fmla="*/ 9 w 374"/>
              <a:gd name="T19" fmla="*/ 270 h 469"/>
              <a:gd name="T20" fmla="*/ 181 w 374"/>
              <a:gd name="T21" fmla="*/ 384 h 469"/>
              <a:gd name="T22" fmla="*/ 181 w 374"/>
              <a:gd name="T23" fmla="*/ 461 h 469"/>
              <a:gd name="T24" fmla="*/ 193 w 374"/>
              <a:gd name="T25" fmla="*/ 461 h 469"/>
              <a:gd name="T26" fmla="*/ 193 w 374"/>
              <a:gd name="T27" fmla="*/ 384 h 469"/>
              <a:gd name="T28" fmla="*/ 365 w 374"/>
              <a:gd name="T29" fmla="*/ 271 h 469"/>
              <a:gd name="T30" fmla="*/ 356 w 374"/>
              <a:gd name="T31" fmla="*/ 207 h 469"/>
              <a:gd name="T32" fmla="*/ 352 w 374"/>
              <a:gd name="T33" fmla="*/ 271 h 469"/>
              <a:gd name="T34" fmla="*/ 193 w 374"/>
              <a:gd name="T35" fmla="*/ 372 h 469"/>
              <a:gd name="T36" fmla="*/ 193 w 374"/>
              <a:gd name="T37" fmla="*/ 244 h 469"/>
              <a:gd name="T38" fmla="*/ 181 w 374"/>
              <a:gd name="T39" fmla="*/ 244 h 469"/>
              <a:gd name="T40" fmla="*/ 181 w 374"/>
              <a:gd name="T41" fmla="*/ 372 h 469"/>
              <a:gd name="T42" fmla="*/ 24 w 374"/>
              <a:gd name="T43" fmla="*/ 272 h 469"/>
              <a:gd name="T44" fmla="*/ 27 w 374"/>
              <a:gd name="T45" fmla="*/ 216 h 469"/>
              <a:gd name="T46" fmla="*/ 69 w 374"/>
              <a:gd name="T47" fmla="*/ 213 h 469"/>
              <a:gd name="T48" fmla="*/ 76 w 374"/>
              <a:gd name="T49" fmla="*/ 205 h 469"/>
              <a:gd name="T50" fmla="*/ 113 w 374"/>
              <a:gd name="T51" fmla="*/ 56 h 469"/>
              <a:gd name="T52" fmla="*/ 187 w 374"/>
              <a:gd name="T53" fmla="*/ 13 h 469"/>
              <a:gd name="T54" fmla="*/ 259 w 374"/>
              <a:gd name="T55" fmla="*/ 54 h 469"/>
              <a:gd name="T56" fmla="*/ 298 w 374"/>
              <a:gd name="T57" fmla="*/ 205 h 469"/>
              <a:gd name="T58" fmla="*/ 305 w 374"/>
              <a:gd name="T59" fmla="*/ 213 h 469"/>
              <a:gd name="T60" fmla="*/ 345 w 374"/>
              <a:gd name="T61" fmla="*/ 215 h 469"/>
              <a:gd name="T62" fmla="*/ 352 w 374"/>
              <a:gd name="T63" fmla="*/ 271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4" h="469">
                <a:moveTo>
                  <a:pt x="356" y="207"/>
                </a:moveTo>
                <a:cubicBezTo>
                  <a:pt x="344" y="199"/>
                  <a:pt x="328" y="197"/>
                  <a:pt x="313" y="199"/>
                </a:cubicBezTo>
                <a:cubicBezTo>
                  <a:pt x="331" y="146"/>
                  <a:pt x="319" y="95"/>
                  <a:pt x="278" y="55"/>
                </a:cubicBezTo>
                <a:cubicBezTo>
                  <a:pt x="254" y="32"/>
                  <a:pt x="223" y="13"/>
                  <a:pt x="192" y="2"/>
                </a:cubicBezTo>
                <a:cubicBezTo>
                  <a:pt x="191" y="1"/>
                  <a:pt x="189" y="0"/>
                  <a:pt x="187" y="0"/>
                </a:cubicBezTo>
                <a:cubicBezTo>
                  <a:pt x="185" y="0"/>
                  <a:pt x="183" y="1"/>
                  <a:pt x="182" y="2"/>
                </a:cubicBezTo>
                <a:cubicBezTo>
                  <a:pt x="152" y="13"/>
                  <a:pt x="123" y="31"/>
                  <a:pt x="99" y="52"/>
                </a:cubicBezTo>
                <a:cubicBezTo>
                  <a:pt x="55" y="92"/>
                  <a:pt x="43" y="145"/>
                  <a:pt x="61" y="199"/>
                </a:cubicBezTo>
                <a:cubicBezTo>
                  <a:pt x="47" y="197"/>
                  <a:pt x="33" y="199"/>
                  <a:pt x="21" y="206"/>
                </a:cubicBezTo>
                <a:cubicBezTo>
                  <a:pt x="1" y="219"/>
                  <a:pt x="0" y="251"/>
                  <a:pt x="9" y="270"/>
                </a:cubicBezTo>
                <a:cubicBezTo>
                  <a:pt x="40" y="338"/>
                  <a:pt x="111" y="376"/>
                  <a:pt x="181" y="384"/>
                </a:cubicBezTo>
                <a:cubicBezTo>
                  <a:pt x="181" y="410"/>
                  <a:pt x="181" y="435"/>
                  <a:pt x="181" y="461"/>
                </a:cubicBezTo>
                <a:cubicBezTo>
                  <a:pt x="181" y="469"/>
                  <a:pt x="193" y="469"/>
                  <a:pt x="193" y="461"/>
                </a:cubicBezTo>
                <a:cubicBezTo>
                  <a:pt x="193" y="435"/>
                  <a:pt x="193" y="410"/>
                  <a:pt x="193" y="384"/>
                </a:cubicBezTo>
                <a:cubicBezTo>
                  <a:pt x="264" y="376"/>
                  <a:pt x="333" y="338"/>
                  <a:pt x="365" y="271"/>
                </a:cubicBezTo>
                <a:cubicBezTo>
                  <a:pt x="374" y="252"/>
                  <a:pt x="374" y="221"/>
                  <a:pt x="356" y="207"/>
                </a:cubicBezTo>
                <a:close/>
                <a:moveTo>
                  <a:pt x="352" y="271"/>
                </a:moveTo>
                <a:cubicBezTo>
                  <a:pt x="321" y="330"/>
                  <a:pt x="258" y="364"/>
                  <a:pt x="193" y="372"/>
                </a:cubicBezTo>
                <a:cubicBezTo>
                  <a:pt x="193" y="330"/>
                  <a:pt x="193" y="287"/>
                  <a:pt x="193" y="244"/>
                </a:cubicBezTo>
                <a:cubicBezTo>
                  <a:pt x="193" y="236"/>
                  <a:pt x="181" y="236"/>
                  <a:pt x="181" y="244"/>
                </a:cubicBezTo>
                <a:cubicBezTo>
                  <a:pt x="181" y="287"/>
                  <a:pt x="181" y="330"/>
                  <a:pt x="181" y="372"/>
                </a:cubicBezTo>
                <a:cubicBezTo>
                  <a:pt x="116" y="364"/>
                  <a:pt x="56" y="331"/>
                  <a:pt x="24" y="272"/>
                </a:cubicBezTo>
                <a:cubicBezTo>
                  <a:pt x="15" y="257"/>
                  <a:pt x="10" y="229"/>
                  <a:pt x="27" y="216"/>
                </a:cubicBezTo>
                <a:cubicBezTo>
                  <a:pt x="38" y="208"/>
                  <a:pt x="56" y="210"/>
                  <a:pt x="69" y="213"/>
                </a:cubicBezTo>
                <a:cubicBezTo>
                  <a:pt x="75" y="215"/>
                  <a:pt x="78" y="209"/>
                  <a:pt x="76" y="205"/>
                </a:cubicBezTo>
                <a:cubicBezTo>
                  <a:pt x="52" y="148"/>
                  <a:pt x="68" y="95"/>
                  <a:pt x="113" y="56"/>
                </a:cubicBezTo>
                <a:cubicBezTo>
                  <a:pt x="134" y="38"/>
                  <a:pt x="161" y="22"/>
                  <a:pt x="187" y="13"/>
                </a:cubicBezTo>
                <a:cubicBezTo>
                  <a:pt x="213" y="22"/>
                  <a:pt x="238" y="37"/>
                  <a:pt x="259" y="54"/>
                </a:cubicBezTo>
                <a:cubicBezTo>
                  <a:pt x="306" y="92"/>
                  <a:pt x="323" y="148"/>
                  <a:pt x="298" y="205"/>
                </a:cubicBezTo>
                <a:cubicBezTo>
                  <a:pt x="296" y="209"/>
                  <a:pt x="300" y="215"/>
                  <a:pt x="305" y="213"/>
                </a:cubicBezTo>
                <a:cubicBezTo>
                  <a:pt x="318" y="210"/>
                  <a:pt x="333" y="209"/>
                  <a:pt x="345" y="215"/>
                </a:cubicBezTo>
                <a:cubicBezTo>
                  <a:pt x="365" y="225"/>
                  <a:pt x="360" y="255"/>
                  <a:pt x="352" y="2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2"/>
          <p:cNvSpPr>
            <a:spLocks noEditPoints="1"/>
          </p:cNvSpPr>
          <p:nvPr/>
        </p:nvSpPr>
        <p:spPr bwMode="auto">
          <a:xfrm>
            <a:off x="3205163" y="4978401"/>
            <a:ext cx="393700" cy="755650"/>
          </a:xfrm>
          <a:custGeom>
            <a:avLst/>
            <a:gdLst>
              <a:gd name="T0" fmla="*/ 238 w 245"/>
              <a:gd name="T1" fmla="*/ 104 h 469"/>
              <a:gd name="T2" fmla="*/ 171 w 245"/>
              <a:gd name="T3" fmla="*/ 146 h 469"/>
              <a:gd name="T4" fmla="*/ 129 w 245"/>
              <a:gd name="T5" fmla="*/ 109 h 469"/>
              <a:gd name="T6" fmla="*/ 128 w 245"/>
              <a:gd name="T7" fmla="*/ 4 h 469"/>
              <a:gd name="T8" fmla="*/ 128 w 245"/>
              <a:gd name="T9" fmla="*/ 3 h 469"/>
              <a:gd name="T10" fmla="*/ 118 w 245"/>
              <a:gd name="T11" fmla="*/ 3 h 469"/>
              <a:gd name="T12" fmla="*/ 117 w 245"/>
              <a:gd name="T13" fmla="*/ 3 h 469"/>
              <a:gd name="T14" fmla="*/ 107 w 245"/>
              <a:gd name="T15" fmla="*/ 90 h 469"/>
              <a:gd name="T16" fmla="*/ 86 w 245"/>
              <a:gd name="T17" fmla="*/ 174 h 469"/>
              <a:gd name="T18" fmla="*/ 8 w 245"/>
              <a:gd name="T19" fmla="*/ 104 h 469"/>
              <a:gd name="T20" fmla="*/ 6 w 245"/>
              <a:gd name="T21" fmla="*/ 104 h 469"/>
              <a:gd name="T22" fmla="*/ 19 w 245"/>
              <a:gd name="T23" fmla="*/ 149 h 469"/>
              <a:gd name="T24" fmla="*/ 117 w 245"/>
              <a:gd name="T25" fmla="*/ 211 h 469"/>
              <a:gd name="T26" fmla="*/ 76 w 245"/>
              <a:gd name="T27" fmla="*/ 246 h 469"/>
              <a:gd name="T28" fmla="*/ 7 w 245"/>
              <a:gd name="T29" fmla="*/ 201 h 469"/>
              <a:gd name="T30" fmla="*/ 0 w 245"/>
              <a:gd name="T31" fmla="*/ 208 h 469"/>
              <a:gd name="T32" fmla="*/ 49 w 245"/>
              <a:gd name="T33" fmla="*/ 271 h 469"/>
              <a:gd name="T34" fmla="*/ 117 w 245"/>
              <a:gd name="T35" fmla="*/ 390 h 469"/>
              <a:gd name="T36" fmla="*/ 50 w 245"/>
              <a:gd name="T37" fmla="*/ 316 h 469"/>
              <a:gd name="T38" fmla="*/ 7 w 245"/>
              <a:gd name="T39" fmla="*/ 298 h 469"/>
              <a:gd name="T40" fmla="*/ 1 w 245"/>
              <a:gd name="T41" fmla="*/ 307 h 469"/>
              <a:gd name="T42" fmla="*/ 79 w 245"/>
              <a:gd name="T43" fmla="*/ 378 h 469"/>
              <a:gd name="T44" fmla="*/ 129 w 245"/>
              <a:gd name="T45" fmla="*/ 461 h 469"/>
              <a:gd name="T46" fmla="*/ 193 w 245"/>
              <a:gd name="T47" fmla="*/ 369 h 469"/>
              <a:gd name="T48" fmla="*/ 245 w 245"/>
              <a:gd name="T49" fmla="*/ 305 h 469"/>
              <a:gd name="T50" fmla="*/ 238 w 245"/>
              <a:gd name="T51" fmla="*/ 298 h 469"/>
              <a:gd name="T52" fmla="*/ 171 w 245"/>
              <a:gd name="T53" fmla="*/ 340 h 469"/>
              <a:gd name="T54" fmla="*/ 129 w 245"/>
              <a:gd name="T55" fmla="*/ 307 h 469"/>
              <a:gd name="T56" fmla="*/ 224 w 245"/>
              <a:gd name="T57" fmla="*/ 248 h 469"/>
              <a:gd name="T58" fmla="*/ 239 w 245"/>
              <a:gd name="T59" fmla="*/ 201 h 469"/>
              <a:gd name="T60" fmla="*/ 237 w 245"/>
              <a:gd name="T61" fmla="*/ 201 h 469"/>
              <a:gd name="T62" fmla="*/ 159 w 245"/>
              <a:gd name="T63" fmla="*/ 271 h 469"/>
              <a:gd name="T64" fmla="*/ 166 w 245"/>
              <a:gd name="T65" fmla="*/ 184 h 469"/>
              <a:gd name="T66" fmla="*/ 244 w 245"/>
              <a:gd name="T67" fmla="*/ 113 h 469"/>
              <a:gd name="T68" fmla="*/ 46 w 245"/>
              <a:gd name="T69" fmla="*/ 158 h 469"/>
              <a:gd name="T70" fmla="*/ 72 w 245"/>
              <a:gd name="T71" fmla="*/ 170 h 469"/>
              <a:gd name="T72" fmla="*/ 46 w 245"/>
              <a:gd name="T73" fmla="*/ 255 h 469"/>
              <a:gd name="T74" fmla="*/ 72 w 245"/>
              <a:gd name="T75" fmla="*/ 267 h 469"/>
              <a:gd name="T76" fmla="*/ 46 w 245"/>
              <a:gd name="T77" fmla="*/ 352 h 469"/>
              <a:gd name="T78" fmla="*/ 72 w 245"/>
              <a:gd name="T79" fmla="*/ 364 h 469"/>
              <a:gd name="T80" fmla="*/ 230 w 245"/>
              <a:gd name="T81" fmla="*/ 312 h 469"/>
              <a:gd name="T82" fmla="*/ 187 w 245"/>
              <a:gd name="T83" fmla="*/ 359 h 469"/>
              <a:gd name="T84" fmla="*/ 230 w 245"/>
              <a:gd name="T85" fmla="*/ 215 h 469"/>
              <a:gd name="T86" fmla="*/ 187 w 245"/>
              <a:gd name="T87" fmla="*/ 262 h 469"/>
              <a:gd name="T88" fmla="*/ 116 w 245"/>
              <a:gd name="T89" fmla="*/ 35 h 469"/>
              <a:gd name="T90" fmla="*/ 120 w 245"/>
              <a:gd name="T91" fmla="*/ 91 h 469"/>
              <a:gd name="T92" fmla="*/ 221 w 245"/>
              <a:gd name="T93" fmla="*/ 135 h 469"/>
              <a:gd name="T94" fmla="*/ 173 w 245"/>
              <a:gd name="T95" fmla="*/ 170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5" h="469">
                <a:moveTo>
                  <a:pt x="239" y="104"/>
                </a:moveTo>
                <a:cubicBezTo>
                  <a:pt x="239" y="104"/>
                  <a:pt x="239" y="104"/>
                  <a:pt x="238" y="104"/>
                </a:cubicBezTo>
                <a:cubicBezTo>
                  <a:pt x="238" y="104"/>
                  <a:pt x="238" y="104"/>
                  <a:pt x="238" y="104"/>
                </a:cubicBezTo>
                <a:cubicBezTo>
                  <a:pt x="238" y="104"/>
                  <a:pt x="238" y="104"/>
                  <a:pt x="237" y="104"/>
                </a:cubicBezTo>
                <a:cubicBezTo>
                  <a:pt x="223" y="106"/>
                  <a:pt x="209" y="113"/>
                  <a:pt x="197" y="120"/>
                </a:cubicBezTo>
                <a:cubicBezTo>
                  <a:pt x="187" y="127"/>
                  <a:pt x="178" y="136"/>
                  <a:pt x="171" y="146"/>
                </a:cubicBezTo>
                <a:cubicBezTo>
                  <a:pt x="167" y="151"/>
                  <a:pt x="159" y="165"/>
                  <a:pt x="159" y="174"/>
                </a:cubicBezTo>
                <a:cubicBezTo>
                  <a:pt x="149" y="181"/>
                  <a:pt x="139" y="189"/>
                  <a:pt x="129" y="196"/>
                </a:cubicBezTo>
                <a:cubicBezTo>
                  <a:pt x="129" y="167"/>
                  <a:pt x="129" y="138"/>
                  <a:pt x="129" y="109"/>
                </a:cubicBezTo>
                <a:cubicBezTo>
                  <a:pt x="133" y="105"/>
                  <a:pt x="136" y="96"/>
                  <a:pt x="138" y="91"/>
                </a:cubicBezTo>
                <a:cubicBezTo>
                  <a:pt x="143" y="80"/>
                  <a:pt x="144" y="66"/>
                  <a:pt x="144" y="54"/>
                </a:cubicBezTo>
                <a:cubicBezTo>
                  <a:pt x="143" y="37"/>
                  <a:pt x="137" y="18"/>
                  <a:pt x="128" y="4"/>
                </a:cubicBezTo>
                <a:cubicBezTo>
                  <a:pt x="128" y="4"/>
                  <a:pt x="128" y="4"/>
                  <a:pt x="128" y="3"/>
                </a:cubicBezTo>
                <a:cubicBezTo>
                  <a:pt x="128" y="3"/>
                  <a:pt x="128" y="3"/>
                  <a:pt x="128" y="3"/>
                </a:cubicBezTo>
                <a:cubicBezTo>
                  <a:pt x="128" y="3"/>
                  <a:pt x="128" y="3"/>
                  <a:pt x="128" y="3"/>
                </a:cubicBezTo>
                <a:cubicBezTo>
                  <a:pt x="127" y="3"/>
                  <a:pt x="127" y="3"/>
                  <a:pt x="127" y="3"/>
                </a:cubicBezTo>
                <a:cubicBezTo>
                  <a:pt x="126" y="1"/>
                  <a:pt x="124" y="0"/>
                  <a:pt x="123" y="0"/>
                </a:cubicBezTo>
                <a:cubicBezTo>
                  <a:pt x="121" y="0"/>
                  <a:pt x="119" y="1"/>
                  <a:pt x="118" y="3"/>
                </a:cubicBezTo>
                <a:cubicBezTo>
                  <a:pt x="118" y="3"/>
                  <a:pt x="118" y="3"/>
                  <a:pt x="118" y="3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4"/>
                  <a:pt x="117" y="4"/>
                  <a:pt x="117" y="4"/>
                </a:cubicBezTo>
                <a:cubicBezTo>
                  <a:pt x="109" y="17"/>
                  <a:pt x="103" y="33"/>
                  <a:pt x="102" y="48"/>
                </a:cubicBezTo>
                <a:cubicBezTo>
                  <a:pt x="100" y="63"/>
                  <a:pt x="102" y="76"/>
                  <a:pt x="107" y="90"/>
                </a:cubicBezTo>
                <a:cubicBezTo>
                  <a:pt x="108" y="94"/>
                  <a:pt x="112" y="104"/>
                  <a:pt x="117" y="109"/>
                </a:cubicBezTo>
                <a:cubicBezTo>
                  <a:pt x="117" y="138"/>
                  <a:pt x="117" y="167"/>
                  <a:pt x="117" y="196"/>
                </a:cubicBezTo>
                <a:cubicBezTo>
                  <a:pt x="107" y="189"/>
                  <a:pt x="97" y="181"/>
                  <a:pt x="86" y="174"/>
                </a:cubicBezTo>
                <a:cubicBezTo>
                  <a:pt x="86" y="166"/>
                  <a:pt x="79" y="155"/>
                  <a:pt x="76" y="149"/>
                </a:cubicBezTo>
                <a:cubicBezTo>
                  <a:pt x="70" y="138"/>
                  <a:pt x="60" y="129"/>
                  <a:pt x="50" y="122"/>
                </a:cubicBezTo>
                <a:cubicBezTo>
                  <a:pt x="38" y="113"/>
                  <a:pt x="22" y="106"/>
                  <a:pt x="8" y="104"/>
                </a:cubicBezTo>
                <a:cubicBezTo>
                  <a:pt x="7" y="104"/>
                  <a:pt x="7" y="104"/>
                  <a:pt x="7" y="104"/>
                </a:cubicBezTo>
                <a:cubicBezTo>
                  <a:pt x="7" y="104"/>
                  <a:pt x="7" y="104"/>
                  <a:pt x="7" y="104"/>
                </a:cubicBezTo>
                <a:cubicBezTo>
                  <a:pt x="6" y="104"/>
                  <a:pt x="6" y="104"/>
                  <a:pt x="6" y="104"/>
                </a:cubicBezTo>
                <a:cubicBezTo>
                  <a:pt x="3" y="104"/>
                  <a:pt x="0" y="107"/>
                  <a:pt x="0" y="111"/>
                </a:cubicBezTo>
                <a:cubicBezTo>
                  <a:pt x="0" y="112"/>
                  <a:pt x="0" y="113"/>
                  <a:pt x="1" y="113"/>
                </a:cubicBezTo>
                <a:cubicBezTo>
                  <a:pt x="4" y="126"/>
                  <a:pt x="11" y="138"/>
                  <a:pt x="19" y="149"/>
                </a:cubicBezTo>
                <a:cubicBezTo>
                  <a:pt x="27" y="159"/>
                  <a:pt x="37" y="167"/>
                  <a:pt x="49" y="174"/>
                </a:cubicBezTo>
                <a:cubicBezTo>
                  <a:pt x="54" y="177"/>
                  <a:pt x="70" y="184"/>
                  <a:pt x="79" y="184"/>
                </a:cubicBezTo>
                <a:cubicBezTo>
                  <a:pt x="92" y="193"/>
                  <a:pt x="104" y="202"/>
                  <a:pt x="117" y="211"/>
                </a:cubicBezTo>
                <a:cubicBezTo>
                  <a:pt x="117" y="238"/>
                  <a:pt x="117" y="265"/>
                  <a:pt x="117" y="293"/>
                </a:cubicBezTo>
                <a:cubicBezTo>
                  <a:pt x="107" y="286"/>
                  <a:pt x="97" y="278"/>
                  <a:pt x="86" y="271"/>
                </a:cubicBezTo>
                <a:cubicBezTo>
                  <a:pt x="86" y="263"/>
                  <a:pt x="79" y="251"/>
                  <a:pt x="76" y="246"/>
                </a:cubicBezTo>
                <a:cubicBezTo>
                  <a:pt x="70" y="235"/>
                  <a:pt x="60" y="226"/>
                  <a:pt x="50" y="219"/>
                </a:cubicBezTo>
                <a:cubicBezTo>
                  <a:pt x="38" y="210"/>
                  <a:pt x="22" y="203"/>
                  <a:pt x="8" y="201"/>
                </a:cubicBezTo>
                <a:cubicBezTo>
                  <a:pt x="7" y="201"/>
                  <a:pt x="7" y="201"/>
                  <a:pt x="7" y="201"/>
                </a:cubicBezTo>
                <a:cubicBezTo>
                  <a:pt x="7" y="201"/>
                  <a:pt x="7" y="201"/>
                  <a:pt x="7" y="201"/>
                </a:cubicBezTo>
                <a:cubicBezTo>
                  <a:pt x="6" y="201"/>
                  <a:pt x="6" y="201"/>
                  <a:pt x="6" y="201"/>
                </a:cubicBezTo>
                <a:cubicBezTo>
                  <a:pt x="3" y="201"/>
                  <a:pt x="0" y="204"/>
                  <a:pt x="0" y="208"/>
                </a:cubicBezTo>
                <a:cubicBezTo>
                  <a:pt x="0" y="209"/>
                  <a:pt x="0" y="210"/>
                  <a:pt x="1" y="210"/>
                </a:cubicBezTo>
                <a:cubicBezTo>
                  <a:pt x="4" y="223"/>
                  <a:pt x="11" y="235"/>
                  <a:pt x="19" y="246"/>
                </a:cubicBezTo>
                <a:cubicBezTo>
                  <a:pt x="27" y="256"/>
                  <a:pt x="37" y="264"/>
                  <a:pt x="49" y="271"/>
                </a:cubicBezTo>
                <a:cubicBezTo>
                  <a:pt x="54" y="274"/>
                  <a:pt x="70" y="281"/>
                  <a:pt x="79" y="281"/>
                </a:cubicBezTo>
                <a:cubicBezTo>
                  <a:pt x="92" y="290"/>
                  <a:pt x="104" y="299"/>
                  <a:pt x="117" y="307"/>
                </a:cubicBezTo>
                <a:cubicBezTo>
                  <a:pt x="117" y="335"/>
                  <a:pt x="117" y="362"/>
                  <a:pt x="117" y="390"/>
                </a:cubicBezTo>
                <a:cubicBezTo>
                  <a:pt x="107" y="383"/>
                  <a:pt x="97" y="375"/>
                  <a:pt x="86" y="368"/>
                </a:cubicBezTo>
                <a:cubicBezTo>
                  <a:pt x="86" y="360"/>
                  <a:pt x="79" y="348"/>
                  <a:pt x="76" y="343"/>
                </a:cubicBezTo>
                <a:cubicBezTo>
                  <a:pt x="70" y="332"/>
                  <a:pt x="60" y="323"/>
                  <a:pt x="50" y="316"/>
                </a:cubicBezTo>
                <a:cubicBezTo>
                  <a:pt x="38" y="307"/>
                  <a:pt x="22" y="300"/>
                  <a:pt x="8" y="298"/>
                </a:cubicBezTo>
                <a:cubicBezTo>
                  <a:pt x="7" y="298"/>
                  <a:pt x="7" y="298"/>
                  <a:pt x="7" y="298"/>
                </a:cubicBezTo>
                <a:cubicBezTo>
                  <a:pt x="7" y="298"/>
                  <a:pt x="7" y="298"/>
                  <a:pt x="7" y="298"/>
                </a:cubicBezTo>
                <a:cubicBezTo>
                  <a:pt x="6" y="298"/>
                  <a:pt x="6" y="298"/>
                  <a:pt x="6" y="298"/>
                </a:cubicBezTo>
                <a:cubicBezTo>
                  <a:pt x="3" y="298"/>
                  <a:pt x="0" y="301"/>
                  <a:pt x="0" y="305"/>
                </a:cubicBezTo>
                <a:cubicBezTo>
                  <a:pt x="0" y="306"/>
                  <a:pt x="0" y="306"/>
                  <a:pt x="1" y="307"/>
                </a:cubicBezTo>
                <a:cubicBezTo>
                  <a:pt x="4" y="320"/>
                  <a:pt x="11" y="332"/>
                  <a:pt x="19" y="343"/>
                </a:cubicBezTo>
                <a:cubicBezTo>
                  <a:pt x="27" y="353"/>
                  <a:pt x="37" y="361"/>
                  <a:pt x="49" y="368"/>
                </a:cubicBezTo>
                <a:cubicBezTo>
                  <a:pt x="54" y="371"/>
                  <a:pt x="70" y="378"/>
                  <a:pt x="79" y="378"/>
                </a:cubicBezTo>
                <a:cubicBezTo>
                  <a:pt x="92" y="387"/>
                  <a:pt x="104" y="395"/>
                  <a:pt x="117" y="404"/>
                </a:cubicBezTo>
                <a:cubicBezTo>
                  <a:pt x="117" y="423"/>
                  <a:pt x="117" y="442"/>
                  <a:pt x="117" y="461"/>
                </a:cubicBezTo>
                <a:cubicBezTo>
                  <a:pt x="117" y="469"/>
                  <a:pt x="129" y="469"/>
                  <a:pt x="129" y="461"/>
                </a:cubicBezTo>
                <a:cubicBezTo>
                  <a:pt x="129" y="442"/>
                  <a:pt x="129" y="423"/>
                  <a:pt x="129" y="404"/>
                </a:cubicBezTo>
                <a:cubicBezTo>
                  <a:pt x="141" y="395"/>
                  <a:pt x="154" y="386"/>
                  <a:pt x="166" y="377"/>
                </a:cubicBezTo>
                <a:cubicBezTo>
                  <a:pt x="175" y="378"/>
                  <a:pt x="188" y="372"/>
                  <a:pt x="193" y="369"/>
                </a:cubicBezTo>
                <a:cubicBezTo>
                  <a:pt x="205" y="364"/>
                  <a:pt x="216" y="355"/>
                  <a:pt x="224" y="345"/>
                </a:cubicBezTo>
                <a:cubicBezTo>
                  <a:pt x="233" y="334"/>
                  <a:pt x="240" y="321"/>
                  <a:pt x="244" y="307"/>
                </a:cubicBezTo>
                <a:cubicBezTo>
                  <a:pt x="245" y="307"/>
                  <a:pt x="245" y="306"/>
                  <a:pt x="245" y="305"/>
                </a:cubicBezTo>
                <a:cubicBezTo>
                  <a:pt x="245" y="301"/>
                  <a:pt x="242" y="298"/>
                  <a:pt x="239" y="298"/>
                </a:cubicBezTo>
                <a:cubicBezTo>
                  <a:pt x="239" y="298"/>
                  <a:pt x="239" y="298"/>
                  <a:pt x="238" y="298"/>
                </a:cubicBezTo>
                <a:cubicBezTo>
                  <a:pt x="238" y="298"/>
                  <a:pt x="238" y="298"/>
                  <a:pt x="238" y="298"/>
                </a:cubicBezTo>
                <a:cubicBezTo>
                  <a:pt x="238" y="298"/>
                  <a:pt x="238" y="298"/>
                  <a:pt x="237" y="298"/>
                </a:cubicBezTo>
                <a:cubicBezTo>
                  <a:pt x="223" y="300"/>
                  <a:pt x="209" y="307"/>
                  <a:pt x="197" y="314"/>
                </a:cubicBezTo>
                <a:cubicBezTo>
                  <a:pt x="187" y="321"/>
                  <a:pt x="178" y="330"/>
                  <a:pt x="171" y="340"/>
                </a:cubicBezTo>
                <a:cubicBezTo>
                  <a:pt x="167" y="345"/>
                  <a:pt x="159" y="359"/>
                  <a:pt x="159" y="368"/>
                </a:cubicBezTo>
                <a:cubicBezTo>
                  <a:pt x="149" y="375"/>
                  <a:pt x="139" y="383"/>
                  <a:pt x="129" y="390"/>
                </a:cubicBezTo>
                <a:cubicBezTo>
                  <a:pt x="129" y="362"/>
                  <a:pt x="129" y="335"/>
                  <a:pt x="129" y="307"/>
                </a:cubicBezTo>
                <a:cubicBezTo>
                  <a:pt x="141" y="298"/>
                  <a:pt x="154" y="289"/>
                  <a:pt x="166" y="280"/>
                </a:cubicBezTo>
                <a:cubicBezTo>
                  <a:pt x="175" y="281"/>
                  <a:pt x="188" y="275"/>
                  <a:pt x="193" y="272"/>
                </a:cubicBezTo>
                <a:cubicBezTo>
                  <a:pt x="205" y="267"/>
                  <a:pt x="216" y="258"/>
                  <a:pt x="224" y="248"/>
                </a:cubicBezTo>
                <a:cubicBezTo>
                  <a:pt x="233" y="237"/>
                  <a:pt x="240" y="224"/>
                  <a:pt x="244" y="210"/>
                </a:cubicBezTo>
                <a:cubicBezTo>
                  <a:pt x="245" y="210"/>
                  <a:pt x="245" y="209"/>
                  <a:pt x="245" y="208"/>
                </a:cubicBezTo>
                <a:cubicBezTo>
                  <a:pt x="245" y="204"/>
                  <a:pt x="242" y="201"/>
                  <a:pt x="239" y="201"/>
                </a:cubicBezTo>
                <a:cubicBezTo>
                  <a:pt x="239" y="201"/>
                  <a:pt x="239" y="201"/>
                  <a:pt x="238" y="201"/>
                </a:cubicBezTo>
                <a:cubicBezTo>
                  <a:pt x="238" y="201"/>
                  <a:pt x="238" y="201"/>
                  <a:pt x="238" y="201"/>
                </a:cubicBezTo>
                <a:cubicBezTo>
                  <a:pt x="238" y="201"/>
                  <a:pt x="238" y="201"/>
                  <a:pt x="237" y="201"/>
                </a:cubicBezTo>
                <a:cubicBezTo>
                  <a:pt x="223" y="203"/>
                  <a:pt x="209" y="210"/>
                  <a:pt x="197" y="217"/>
                </a:cubicBezTo>
                <a:cubicBezTo>
                  <a:pt x="187" y="224"/>
                  <a:pt x="178" y="233"/>
                  <a:pt x="171" y="243"/>
                </a:cubicBezTo>
                <a:cubicBezTo>
                  <a:pt x="167" y="248"/>
                  <a:pt x="159" y="262"/>
                  <a:pt x="159" y="271"/>
                </a:cubicBezTo>
                <a:cubicBezTo>
                  <a:pt x="149" y="278"/>
                  <a:pt x="139" y="286"/>
                  <a:pt x="129" y="293"/>
                </a:cubicBezTo>
                <a:cubicBezTo>
                  <a:pt x="129" y="265"/>
                  <a:pt x="129" y="238"/>
                  <a:pt x="129" y="211"/>
                </a:cubicBezTo>
                <a:cubicBezTo>
                  <a:pt x="141" y="202"/>
                  <a:pt x="154" y="193"/>
                  <a:pt x="166" y="184"/>
                </a:cubicBezTo>
                <a:cubicBezTo>
                  <a:pt x="175" y="184"/>
                  <a:pt x="188" y="178"/>
                  <a:pt x="193" y="175"/>
                </a:cubicBezTo>
                <a:cubicBezTo>
                  <a:pt x="205" y="170"/>
                  <a:pt x="216" y="161"/>
                  <a:pt x="224" y="151"/>
                </a:cubicBezTo>
                <a:cubicBezTo>
                  <a:pt x="233" y="140"/>
                  <a:pt x="240" y="127"/>
                  <a:pt x="244" y="113"/>
                </a:cubicBezTo>
                <a:cubicBezTo>
                  <a:pt x="245" y="113"/>
                  <a:pt x="245" y="112"/>
                  <a:pt x="245" y="111"/>
                </a:cubicBezTo>
                <a:cubicBezTo>
                  <a:pt x="245" y="107"/>
                  <a:pt x="242" y="104"/>
                  <a:pt x="239" y="104"/>
                </a:cubicBezTo>
                <a:close/>
                <a:moveTo>
                  <a:pt x="46" y="158"/>
                </a:moveTo>
                <a:cubicBezTo>
                  <a:pt x="37" y="152"/>
                  <a:pt x="30" y="144"/>
                  <a:pt x="24" y="135"/>
                </a:cubicBezTo>
                <a:cubicBezTo>
                  <a:pt x="21" y="130"/>
                  <a:pt x="18" y="124"/>
                  <a:pt x="15" y="118"/>
                </a:cubicBezTo>
                <a:cubicBezTo>
                  <a:pt x="41" y="126"/>
                  <a:pt x="63" y="144"/>
                  <a:pt x="72" y="170"/>
                </a:cubicBezTo>
                <a:cubicBezTo>
                  <a:pt x="68" y="169"/>
                  <a:pt x="64" y="167"/>
                  <a:pt x="63" y="167"/>
                </a:cubicBezTo>
                <a:cubicBezTo>
                  <a:pt x="57" y="165"/>
                  <a:pt x="52" y="162"/>
                  <a:pt x="46" y="158"/>
                </a:cubicBezTo>
                <a:close/>
                <a:moveTo>
                  <a:pt x="46" y="255"/>
                </a:moveTo>
                <a:cubicBezTo>
                  <a:pt x="37" y="249"/>
                  <a:pt x="30" y="241"/>
                  <a:pt x="24" y="232"/>
                </a:cubicBezTo>
                <a:cubicBezTo>
                  <a:pt x="21" y="227"/>
                  <a:pt x="18" y="221"/>
                  <a:pt x="15" y="215"/>
                </a:cubicBezTo>
                <a:cubicBezTo>
                  <a:pt x="41" y="222"/>
                  <a:pt x="63" y="241"/>
                  <a:pt x="72" y="267"/>
                </a:cubicBezTo>
                <a:cubicBezTo>
                  <a:pt x="68" y="265"/>
                  <a:pt x="64" y="264"/>
                  <a:pt x="63" y="264"/>
                </a:cubicBezTo>
                <a:cubicBezTo>
                  <a:pt x="57" y="262"/>
                  <a:pt x="52" y="259"/>
                  <a:pt x="46" y="255"/>
                </a:cubicBezTo>
                <a:close/>
                <a:moveTo>
                  <a:pt x="46" y="352"/>
                </a:moveTo>
                <a:cubicBezTo>
                  <a:pt x="37" y="346"/>
                  <a:pt x="30" y="338"/>
                  <a:pt x="24" y="329"/>
                </a:cubicBezTo>
                <a:cubicBezTo>
                  <a:pt x="21" y="323"/>
                  <a:pt x="18" y="318"/>
                  <a:pt x="15" y="312"/>
                </a:cubicBezTo>
                <a:cubicBezTo>
                  <a:pt x="41" y="319"/>
                  <a:pt x="63" y="338"/>
                  <a:pt x="72" y="364"/>
                </a:cubicBezTo>
                <a:cubicBezTo>
                  <a:pt x="68" y="362"/>
                  <a:pt x="64" y="361"/>
                  <a:pt x="63" y="361"/>
                </a:cubicBezTo>
                <a:cubicBezTo>
                  <a:pt x="57" y="359"/>
                  <a:pt x="52" y="356"/>
                  <a:pt x="46" y="352"/>
                </a:cubicBezTo>
                <a:close/>
                <a:moveTo>
                  <a:pt x="230" y="312"/>
                </a:moveTo>
                <a:cubicBezTo>
                  <a:pt x="227" y="318"/>
                  <a:pt x="224" y="323"/>
                  <a:pt x="221" y="329"/>
                </a:cubicBezTo>
                <a:cubicBezTo>
                  <a:pt x="216" y="336"/>
                  <a:pt x="210" y="343"/>
                  <a:pt x="203" y="349"/>
                </a:cubicBezTo>
                <a:cubicBezTo>
                  <a:pt x="198" y="353"/>
                  <a:pt x="193" y="356"/>
                  <a:pt x="187" y="359"/>
                </a:cubicBezTo>
                <a:cubicBezTo>
                  <a:pt x="186" y="359"/>
                  <a:pt x="178" y="362"/>
                  <a:pt x="173" y="364"/>
                </a:cubicBezTo>
                <a:cubicBezTo>
                  <a:pt x="182" y="339"/>
                  <a:pt x="204" y="320"/>
                  <a:pt x="230" y="312"/>
                </a:cubicBezTo>
                <a:close/>
                <a:moveTo>
                  <a:pt x="230" y="215"/>
                </a:moveTo>
                <a:cubicBezTo>
                  <a:pt x="227" y="221"/>
                  <a:pt x="224" y="226"/>
                  <a:pt x="221" y="232"/>
                </a:cubicBezTo>
                <a:cubicBezTo>
                  <a:pt x="216" y="240"/>
                  <a:pt x="210" y="246"/>
                  <a:pt x="203" y="252"/>
                </a:cubicBezTo>
                <a:cubicBezTo>
                  <a:pt x="198" y="256"/>
                  <a:pt x="193" y="259"/>
                  <a:pt x="187" y="262"/>
                </a:cubicBezTo>
                <a:cubicBezTo>
                  <a:pt x="186" y="262"/>
                  <a:pt x="178" y="265"/>
                  <a:pt x="173" y="267"/>
                </a:cubicBezTo>
                <a:cubicBezTo>
                  <a:pt x="182" y="242"/>
                  <a:pt x="204" y="223"/>
                  <a:pt x="230" y="215"/>
                </a:cubicBezTo>
                <a:close/>
                <a:moveTo>
                  <a:pt x="116" y="35"/>
                </a:moveTo>
                <a:cubicBezTo>
                  <a:pt x="118" y="30"/>
                  <a:pt x="120" y="24"/>
                  <a:pt x="123" y="19"/>
                </a:cubicBezTo>
                <a:cubicBezTo>
                  <a:pt x="134" y="42"/>
                  <a:pt x="135" y="70"/>
                  <a:pt x="123" y="94"/>
                </a:cubicBezTo>
                <a:cubicBezTo>
                  <a:pt x="122" y="93"/>
                  <a:pt x="121" y="92"/>
                  <a:pt x="120" y="91"/>
                </a:cubicBezTo>
                <a:cubicBezTo>
                  <a:pt x="116" y="83"/>
                  <a:pt x="114" y="74"/>
                  <a:pt x="113" y="65"/>
                </a:cubicBezTo>
                <a:cubicBezTo>
                  <a:pt x="112" y="55"/>
                  <a:pt x="114" y="45"/>
                  <a:pt x="116" y="35"/>
                </a:cubicBezTo>
                <a:close/>
                <a:moveTo>
                  <a:pt x="221" y="135"/>
                </a:moveTo>
                <a:cubicBezTo>
                  <a:pt x="216" y="143"/>
                  <a:pt x="210" y="149"/>
                  <a:pt x="203" y="155"/>
                </a:cubicBezTo>
                <a:cubicBezTo>
                  <a:pt x="198" y="159"/>
                  <a:pt x="193" y="162"/>
                  <a:pt x="187" y="165"/>
                </a:cubicBezTo>
                <a:cubicBezTo>
                  <a:pt x="186" y="165"/>
                  <a:pt x="178" y="168"/>
                  <a:pt x="173" y="170"/>
                </a:cubicBezTo>
                <a:cubicBezTo>
                  <a:pt x="182" y="145"/>
                  <a:pt x="204" y="126"/>
                  <a:pt x="230" y="118"/>
                </a:cubicBezTo>
                <a:cubicBezTo>
                  <a:pt x="227" y="124"/>
                  <a:pt x="224" y="129"/>
                  <a:pt x="221" y="1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3"/>
          <p:cNvSpPr>
            <a:spLocks noEditPoints="1"/>
          </p:cNvSpPr>
          <p:nvPr/>
        </p:nvSpPr>
        <p:spPr bwMode="auto">
          <a:xfrm>
            <a:off x="3897313" y="4979988"/>
            <a:ext cx="736600" cy="754063"/>
          </a:xfrm>
          <a:custGeom>
            <a:avLst/>
            <a:gdLst>
              <a:gd name="T0" fmla="*/ 417 w 458"/>
              <a:gd name="T1" fmla="*/ 145 h 468"/>
              <a:gd name="T2" fmla="*/ 411 w 458"/>
              <a:gd name="T3" fmla="*/ 134 h 468"/>
              <a:gd name="T4" fmla="*/ 321 w 458"/>
              <a:gd name="T5" fmla="*/ 118 h 468"/>
              <a:gd name="T6" fmla="*/ 338 w 458"/>
              <a:gd name="T7" fmla="*/ 69 h 468"/>
              <a:gd name="T8" fmla="*/ 304 w 458"/>
              <a:gd name="T9" fmla="*/ 36 h 468"/>
              <a:gd name="T10" fmla="*/ 235 w 458"/>
              <a:gd name="T11" fmla="*/ 6 h 468"/>
              <a:gd name="T12" fmla="*/ 229 w 458"/>
              <a:gd name="T13" fmla="*/ 0 h 468"/>
              <a:gd name="T14" fmla="*/ 223 w 458"/>
              <a:gd name="T15" fmla="*/ 6 h 468"/>
              <a:gd name="T16" fmla="*/ 155 w 458"/>
              <a:gd name="T17" fmla="*/ 36 h 468"/>
              <a:gd name="T18" fmla="*/ 120 w 458"/>
              <a:gd name="T19" fmla="*/ 70 h 468"/>
              <a:gd name="T20" fmla="*/ 125 w 458"/>
              <a:gd name="T21" fmla="*/ 163 h 468"/>
              <a:gd name="T22" fmla="*/ 40 w 458"/>
              <a:gd name="T23" fmla="*/ 144 h 468"/>
              <a:gd name="T24" fmla="*/ 8 w 458"/>
              <a:gd name="T25" fmla="*/ 212 h 468"/>
              <a:gd name="T26" fmla="*/ 12 w 458"/>
              <a:gd name="T27" fmla="*/ 298 h 468"/>
              <a:gd name="T28" fmla="*/ 104 w 458"/>
              <a:gd name="T29" fmla="*/ 349 h 468"/>
              <a:gd name="T30" fmla="*/ 221 w 458"/>
              <a:gd name="T31" fmla="*/ 346 h 468"/>
              <a:gd name="T32" fmla="*/ 223 w 458"/>
              <a:gd name="T33" fmla="*/ 460 h 468"/>
              <a:gd name="T34" fmla="*/ 235 w 458"/>
              <a:gd name="T35" fmla="*/ 348 h 468"/>
              <a:gd name="T36" fmla="*/ 342 w 458"/>
              <a:gd name="T37" fmla="*/ 352 h 468"/>
              <a:gd name="T38" fmla="*/ 441 w 458"/>
              <a:gd name="T39" fmla="*/ 304 h 468"/>
              <a:gd name="T40" fmla="*/ 453 w 458"/>
              <a:gd name="T41" fmla="*/ 223 h 468"/>
              <a:gd name="T42" fmla="*/ 431 w 458"/>
              <a:gd name="T43" fmla="*/ 294 h 468"/>
              <a:gd name="T44" fmla="*/ 344 w 458"/>
              <a:gd name="T45" fmla="*/ 334 h 468"/>
              <a:gd name="T46" fmla="*/ 235 w 458"/>
              <a:gd name="T47" fmla="*/ 243 h 468"/>
              <a:gd name="T48" fmla="*/ 223 w 458"/>
              <a:gd name="T49" fmla="*/ 331 h 468"/>
              <a:gd name="T50" fmla="*/ 86 w 458"/>
              <a:gd name="T51" fmla="*/ 303 h 468"/>
              <a:gd name="T52" fmla="*/ 22 w 458"/>
              <a:gd name="T53" fmla="*/ 222 h 468"/>
              <a:gd name="T54" fmla="*/ 64 w 458"/>
              <a:gd name="T55" fmla="*/ 159 h 468"/>
              <a:gd name="T56" fmla="*/ 131 w 458"/>
              <a:gd name="T57" fmla="*/ 84 h 468"/>
              <a:gd name="T58" fmla="*/ 168 w 458"/>
              <a:gd name="T59" fmla="*/ 46 h 468"/>
              <a:gd name="T60" fmla="*/ 229 w 458"/>
              <a:gd name="T61" fmla="*/ 26 h 468"/>
              <a:gd name="T62" fmla="*/ 290 w 458"/>
              <a:gd name="T63" fmla="*/ 46 h 468"/>
              <a:gd name="T64" fmla="*/ 328 w 458"/>
              <a:gd name="T65" fmla="*/ 84 h 468"/>
              <a:gd name="T66" fmla="*/ 394 w 458"/>
              <a:gd name="T67" fmla="*/ 158 h 468"/>
              <a:gd name="T68" fmla="*/ 436 w 458"/>
              <a:gd name="T69" fmla="*/ 221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58" h="468">
                <a:moveTo>
                  <a:pt x="450" y="211"/>
                </a:moveTo>
                <a:cubicBezTo>
                  <a:pt x="412" y="209"/>
                  <a:pt x="388" y="176"/>
                  <a:pt x="417" y="145"/>
                </a:cubicBezTo>
                <a:cubicBezTo>
                  <a:pt x="417" y="144"/>
                  <a:pt x="417" y="144"/>
                  <a:pt x="418" y="144"/>
                </a:cubicBezTo>
                <a:cubicBezTo>
                  <a:pt x="423" y="139"/>
                  <a:pt x="417" y="130"/>
                  <a:pt x="411" y="134"/>
                </a:cubicBezTo>
                <a:cubicBezTo>
                  <a:pt x="389" y="147"/>
                  <a:pt x="360" y="168"/>
                  <a:pt x="333" y="162"/>
                </a:cubicBezTo>
                <a:cubicBezTo>
                  <a:pt x="312" y="158"/>
                  <a:pt x="314" y="132"/>
                  <a:pt x="321" y="118"/>
                </a:cubicBezTo>
                <a:cubicBezTo>
                  <a:pt x="328" y="105"/>
                  <a:pt x="338" y="92"/>
                  <a:pt x="345" y="78"/>
                </a:cubicBezTo>
                <a:cubicBezTo>
                  <a:pt x="347" y="73"/>
                  <a:pt x="343" y="67"/>
                  <a:pt x="338" y="69"/>
                </a:cubicBezTo>
                <a:cubicBezTo>
                  <a:pt x="329" y="72"/>
                  <a:pt x="318" y="75"/>
                  <a:pt x="309" y="71"/>
                </a:cubicBezTo>
                <a:cubicBezTo>
                  <a:pt x="298" y="66"/>
                  <a:pt x="302" y="45"/>
                  <a:pt x="304" y="36"/>
                </a:cubicBezTo>
                <a:cubicBezTo>
                  <a:pt x="305" y="30"/>
                  <a:pt x="298" y="26"/>
                  <a:pt x="294" y="30"/>
                </a:cubicBezTo>
                <a:cubicBezTo>
                  <a:pt x="276" y="48"/>
                  <a:pt x="237" y="29"/>
                  <a:pt x="235" y="6"/>
                </a:cubicBezTo>
                <a:cubicBezTo>
                  <a:pt x="235" y="6"/>
                  <a:pt x="235" y="6"/>
                  <a:pt x="235" y="6"/>
                </a:cubicBezTo>
                <a:cubicBezTo>
                  <a:pt x="235" y="2"/>
                  <a:pt x="232" y="0"/>
                  <a:pt x="229" y="0"/>
                </a:cubicBezTo>
                <a:cubicBezTo>
                  <a:pt x="226" y="0"/>
                  <a:pt x="223" y="2"/>
                  <a:pt x="223" y="6"/>
                </a:cubicBezTo>
                <a:cubicBezTo>
                  <a:pt x="223" y="6"/>
                  <a:pt x="223" y="6"/>
                  <a:pt x="223" y="6"/>
                </a:cubicBezTo>
                <a:cubicBezTo>
                  <a:pt x="222" y="28"/>
                  <a:pt x="182" y="49"/>
                  <a:pt x="165" y="30"/>
                </a:cubicBezTo>
                <a:cubicBezTo>
                  <a:pt x="160" y="26"/>
                  <a:pt x="154" y="31"/>
                  <a:pt x="155" y="36"/>
                </a:cubicBezTo>
                <a:cubicBezTo>
                  <a:pt x="156" y="47"/>
                  <a:pt x="160" y="64"/>
                  <a:pt x="149" y="71"/>
                </a:cubicBezTo>
                <a:cubicBezTo>
                  <a:pt x="141" y="77"/>
                  <a:pt x="128" y="72"/>
                  <a:pt x="120" y="70"/>
                </a:cubicBezTo>
                <a:cubicBezTo>
                  <a:pt x="115" y="68"/>
                  <a:pt x="112" y="74"/>
                  <a:pt x="114" y="78"/>
                </a:cubicBezTo>
                <a:cubicBezTo>
                  <a:pt x="124" y="100"/>
                  <a:pt x="166" y="147"/>
                  <a:pt x="125" y="163"/>
                </a:cubicBezTo>
                <a:cubicBezTo>
                  <a:pt x="101" y="172"/>
                  <a:pt x="67" y="146"/>
                  <a:pt x="47" y="134"/>
                </a:cubicBezTo>
                <a:cubicBezTo>
                  <a:pt x="41" y="131"/>
                  <a:pt x="35" y="140"/>
                  <a:pt x="40" y="144"/>
                </a:cubicBezTo>
                <a:cubicBezTo>
                  <a:pt x="41" y="145"/>
                  <a:pt x="41" y="145"/>
                  <a:pt x="41" y="145"/>
                </a:cubicBezTo>
                <a:cubicBezTo>
                  <a:pt x="70" y="177"/>
                  <a:pt x="45" y="210"/>
                  <a:pt x="8" y="212"/>
                </a:cubicBezTo>
                <a:cubicBezTo>
                  <a:pt x="2" y="213"/>
                  <a:pt x="0" y="220"/>
                  <a:pt x="5" y="224"/>
                </a:cubicBezTo>
                <a:cubicBezTo>
                  <a:pt x="33" y="242"/>
                  <a:pt x="22" y="272"/>
                  <a:pt x="12" y="298"/>
                </a:cubicBezTo>
                <a:cubicBezTo>
                  <a:pt x="11" y="301"/>
                  <a:pt x="13" y="304"/>
                  <a:pt x="16" y="305"/>
                </a:cubicBezTo>
                <a:cubicBezTo>
                  <a:pt x="51" y="313"/>
                  <a:pt x="98" y="301"/>
                  <a:pt x="104" y="349"/>
                </a:cubicBezTo>
                <a:cubicBezTo>
                  <a:pt x="105" y="355"/>
                  <a:pt x="112" y="358"/>
                  <a:pt x="116" y="352"/>
                </a:cubicBezTo>
                <a:cubicBezTo>
                  <a:pt x="135" y="318"/>
                  <a:pt x="197" y="315"/>
                  <a:pt x="221" y="346"/>
                </a:cubicBezTo>
                <a:cubicBezTo>
                  <a:pt x="221" y="347"/>
                  <a:pt x="222" y="347"/>
                  <a:pt x="223" y="348"/>
                </a:cubicBezTo>
                <a:cubicBezTo>
                  <a:pt x="223" y="385"/>
                  <a:pt x="223" y="422"/>
                  <a:pt x="223" y="460"/>
                </a:cubicBezTo>
                <a:cubicBezTo>
                  <a:pt x="223" y="468"/>
                  <a:pt x="235" y="468"/>
                  <a:pt x="235" y="460"/>
                </a:cubicBezTo>
                <a:cubicBezTo>
                  <a:pt x="235" y="422"/>
                  <a:pt x="235" y="385"/>
                  <a:pt x="235" y="348"/>
                </a:cubicBezTo>
                <a:cubicBezTo>
                  <a:pt x="235" y="347"/>
                  <a:pt x="236" y="347"/>
                  <a:pt x="236" y="346"/>
                </a:cubicBezTo>
                <a:cubicBezTo>
                  <a:pt x="260" y="315"/>
                  <a:pt x="322" y="317"/>
                  <a:pt x="342" y="352"/>
                </a:cubicBezTo>
                <a:cubicBezTo>
                  <a:pt x="345" y="357"/>
                  <a:pt x="352" y="354"/>
                  <a:pt x="353" y="349"/>
                </a:cubicBezTo>
                <a:cubicBezTo>
                  <a:pt x="359" y="301"/>
                  <a:pt x="406" y="312"/>
                  <a:pt x="441" y="304"/>
                </a:cubicBezTo>
                <a:cubicBezTo>
                  <a:pt x="444" y="304"/>
                  <a:pt x="446" y="300"/>
                  <a:pt x="445" y="297"/>
                </a:cubicBezTo>
                <a:cubicBezTo>
                  <a:pt x="436" y="271"/>
                  <a:pt x="425" y="241"/>
                  <a:pt x="453" y="223"/>
                </a:cubicBezTo>
                <a:cubicBezTo>
                  <a:pt x="458" y="219"/>
                  <a:pt x="456" y="212"/>
                  <a:pt x="450" y="211"/>
                </a:cubicBezTo>
                <a:close/>
                <a:moveTo>
                  <a:pt x="431" y="294"/>
                </a:moveTo>
                <a:cubicBezTo>
                  <a:pt x="411" y="297"/>
                  <a:pt x="391" y="296"/>
                  <a:pt x="371" y="303"/>
                </a:cubicBezTo>
                <a:cubicBezTo>
                  <a:pt x="356" y="308"/>
                  <a:pt x="348" y="320"/>
                  <a:pt x="344" y="334"/>
                </a:cubicBezTo>
                <a:cubicBezTo>
                  <a:pt x="317" y="306"/>
                  <a:pt x="264" y="306"/>
                  <a:pt x="235" y="331"/>
                </a:cubicBezTo>
                <a:cubicBezTo>
                  <a:pt x="235" y="302"/>
                  <a:pt x="235" y="272"/>
                  <a:pt x="235" y="243"/>
                </a:cubicBezTo>
                <a:cubicBezTo>
                  <a:pt x="235" y="235"/>
                  <a:pt x="223" y="235"/>
                  <a:pt x="223" y="243"/>
                </a:cubicBezTo>
                <a:cubicBezTo>
                  <a:pt x="223" y="272"/>
                  <a:pt x="223" y="302"/>
                  <a:pt x="223" y="331"/>
                </a:cubicBezTo>
                <a:cubicBezTo>
                  <a:pt x="193" y="306"/>
                  <a:pt x="140" y="307"/>
                  <a:pt x="114" y="335"/>
                </a:cubicBezTo>
                <a:cubicBezTo>
                  <a:pt x="109" y="321"/>
                  <a:pt x="101" y="309"/>
                  <a:pt x="86" y="303"/>
                </a:cubicBezTo>
                <a:cubicBezTo>
                  <a:pt x="67" y="296"/>
                  <a:pt x="46" y="298"/>
                  <a:pt x="26" y="295"/>
                </a:cubicBezTo>
                <a:cubicBezTo>
                  <a:pt x="35" y="269"/>
                  <a:pt x="40" y="242"/>
                  <a:pt x="22" y="222"/>
                </a:cubicBezTo>
                <a:cubicBezTo>
                  <a:pt x="38" y="218"/>
                  <a:pt x="52" y="209"/>
                  <a:pt x="62" y="195"/>
                </a:cubicBezTo>
                <a:cubicBezTo>
                  <a:pt x="70" y="183"/>
                  <a:pt x="69" y="170"/>
                  <a:pt x="64" y="159"/>
                </a:cubicBezTo>
                <a:cubicBezTo>
                  <a:pt x="88" y="172"/>
                  <a:pt x="118" y="185"/>
                  <a:pt x="140" y="168"/>
                </a:cubicBezTo>
                <a:cubicBezTo>
                  <a:pt x="171" y="144"/>
                  <a:pt x="146" y="111"/>
                  <a:pt x="131" y="84"/>
                </a:cubicBezTo>
                <a:cubicBezTo>
                  <a:pt x="141" y="86"/>
                  <a:pt x="152" y="86"/>
                  <a:pt x="159" y="79"/>
                </a:cubicBezTo>
                <a:cubicBezTo>
                  <a:pt x="168" y="70"/>
                  <a:pt x="169" y="58"/>
                  <a:pt x="168" y="46"/>
                </a:cubicBezTo>
                <a:cubicBezTo>
                  <a:pt x="179" y="49"/>
                  <a:pt x="192" y="48"/>
                  <a:pt x="202" y="45"/>
                </a:cubicBezTo>
                <a:cubicBezTo>
                  <a:pt x="214" y="42"/>
                  <a:pt x="223" y="35"/>
                  <a:pt x="229" y="26"/>
                </a:cubicBezTo>
                <a:cubicBezTo>
                  <a:pt x="235" y="35"/>
                  <a:pt x="245" y="41"/>
                  <a:pt x="257" y="45"/>
                </a:cubicBezTo>
                <a:cubicBezTo>
                  <a:pt x="266" y="48"/>
                  <a:pt x="280" y="49"/>
                  <a:pt x="290" y="46"/>
                </a:cubicBezTo>
                <a:cubicBezTo>
                  <a:pt x="289" y="58"/>
                  <a:pt x="290" y="70"/>
                  <a:pt x="299" y="79"/>
                </a:cubicBezTo>
                <a:cubicBezTo>
                  <a:pt x="307" y="86"/>
                  <a:pt x="318" y="86"/>
                  <a:pt x="328" y="84"/>
                </a:cubicBezTo>
                <a:cubicBezTo>
                  <a:pt x="312" y="110"/>
                  <a:pt x="287" y="144"/>
                  <a:pt x="318" y="168"/>
                </a:cubicBezTo>
                <a:cubicBezTo>
                  <a:pt x="340" y="184"/>
                  <a:pt x="369" y="172"/>
                  <a:pt x="394" y="158"/>
                </a:cubicBezTo>
                <a:cubicBezTo>
                  <a:pt x="389" y="169"/>
                  <a:pt x="389" y="181"/>
                  <a:pt x="396" y="194"/>
                </a:cubicBezTo>
                <a:cubicBezTo>
                  <a:pt x="403" y="209"/>
                  <a:pt x="420" y="218"/>
                  <a:pt x="436" y="221"/>
                </a:cubicBezTo>
                <a:cubicBezTo>
                  <a:pt x="417" y="241"/>
                  <a:pt x="422" y="268"/>
                  <a:pt x="431" y="2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4"/>
          <p:cNvSpPr>
            <a:spLocks noEditPoints="1"/>
          </p:cNvSpPr>
          <p:nvPr/>
        </p:nvSpPr>
        <p:spPr bwMode="auto">
          <a:xfrm>
            <a:off x="4938713" y="4976813"/>
            <a:ext cx="374650" cy="757238"/>
          </a:xfrm>
          <a:custGeom>
            <a:avLst/>
            <a:gdLst>
              <a:gd name="T0" fmla="*/ 202 w 233"/>
              <a:gd name="T1" fmla="*/ 176 h 470"/>
              <a:gd name="T2" fmla="*/ 188 w 233"/>
              <a:gd name="T3" fmla="*/ 113 h 470"/>
              <a:gd name="T4" fmla="*/ 159 w 233"/>
              <a:gd name="T5" fmla="*/ 54 h 470"/>
              <a:gd name="T6" fmla="*/ 118 w 233"/>
              <a:gd name="T7" fmla="*/ 0 h 470"/>
              <a:gd name="T8" fmla="*/ 77 w 233"/>
              <a:gd name="T9" fmla="*/ 53 h 470"/>
              <a:gd name="T10" fmla="*/ 49 w 233"/>
              <a:gd name="T11" fmla="*/ 113 h 470"/>
              <a:gd name="T12" fmla="*/ 35 w 233"/>
              <a:gd name="T13" fmla="*/ 178 h 470"/>
              <a:gd name="T14" fmla="*/ 36 w 233"/>
              <a:gd name="T15" fmla="*/ 255 h 470"/>
              <a:gd name="T16" fmla="*/ 23 w 233"/>
              <a:gd name="T17" fmla="*/ 304 h 470"/>
              <a:gd name="T18" fmla="*/ 112 w 233"/>
              <a:gd name="T19" fmla="*/ 364 h 470"/>
              <a:gd name="T20" fmla="*/ 124 w 233"/>
              <a:gd name="T21" fmla="*/ 462 h 470"/>
              <a:gd name="T22" fmla="*/ 163 w 233"/>
              <a:gd name="T23" fmla="*/ 347 h 470"/>
              <a:gd name="T24" fmla="*/ 222 w 233"/>
              <a:gd name="T25" fmla="*/ 263 h 470"/>
              <a:gd name="T26" fmla="*/ 230 w 233"/>
              <a:gd name="T27" fmla="*/ 195 h 470"/>
              <a:gd name="T28" fmla="*/ 210 w 233"/>
              <a:gd name="T29" fmla="*/ 212 h 470"/>
              <a:gd name="T30" fmla="*/ 191 w 233"/>
              <a:gd name="T31" fmla="*/ 272 h 470"/>
              <a:gd name="T32" fmla="*/ 184 w 233"/>
              <a:gd name="T33" fmla="*/ 317 h 470"/>
              <a:gd name="T34" fmla="*/ 124 w 233"/>
              <a:gd name="T35" fmla="*/ 245 h 470"/>
              <a:gd name="T36" fmla="*/ 112 w 233"/>
              <a:gd name="T37" fmla="*/ 352 h 470"/>
              <a:gd name="T38" fmla="*/ 30 w 233"/>
              <a:gd name="T39" fmla="*/ 293 h 470"/>
              <a:gd name="T40" fmla="*/ 46 w 233"/>
              <a:gd name="T41" fmla="*/ 272 h 470"/>
              <a:gd name="T42" fmla="*/ 27 w 233"/>
              <a:gd name="T43" fmla="*/ 215 h 470"/>
              <a:gd name="T44" fmla="*/ 43 w 233"/>
              <a:gd name="T45" fmla="*/ 196 h 470"/>
              <a:gd name="T46" fmla="*/ 38 w 233"/>
              <a:gd name="T47" fmla="*/ 151 h 470"/>
              <a:gd name="T48" fmla="*/ 53 w 233"/>
              <a:gd name="T49" fmla="*/ 128 h 470"/>
              <a:gd name="T50" fmla="*/ 56 w 233"/>
              <a:gd name="T51" fmla="*/ 86 h 470"/>
              <a:gd name="T52" fmla="*/ 78 w 233"/>
              <a:gd name="T53" fmla="*/ 68 h 470"/>
              <a:gd name="T54" fmla="*/ 118 w 233"/>
              <a:gd name="T55" fmla="*/ 12 h 470"/>
              <a:gd name="T56" fmla="*/ 159 w 233"/>
              <a:gd name="T57" fmla="*/ 68 h 470"/>
              <a:gd name="T58" fmla="*/ 180 w 233"/>
              <a:gd name="T59" fmla="*/ 83 h 470"/>
              <a:gd name="T60" fmla="*/ 184 w 233"/>
              <a:gd name="T61" fmla="*/ 128 h 470"/>
              <a:gd name="T62" fmla="*/ 199 w 233"/>
              <a:gd name="T63" fmla="*/ 151 h 470"/>
              <a:gd name="T64" fmla="*/ 193 w 233"/>
              <a:gd name="T65" fmla="*/ 196 h 470"/>
              <a:gd name="T66" fmla="*/ 210 w 233"/>
              <a:gd name="T67" fmla="*/ 21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3" h="470">
                <a:moveTo>
                  <a:pt x="226" y="173"/>
                </a:moveTo>
                <a:cubicBezTo>
                  <a:pt x="219" y="168"/>
                  <a:pt x="210" y="172"/>
                  <a:pt x="202" y="176"/>
                </a:cubicBezTo>
                <a:cubicBezTo>
                  <a:pt x="208" y="161"/>
                  <a:pt x="214" y="146"/>
                  <a:pt x="216" y="129"/>
                </a:cubicBezTo>
                <a:cubicBezTo>
                  <a:pt x="218" y="109"/>
                  <a:pt x="202" y="108"/>
                  <a:pt x="188" y="113"/>
                </a:cubicBezTo>
                <a:cubicBezTo>
                  <a:pt x="190" y="97"/>
                  <a:pt x="195" y="81"/>
                  <a:pt x="192" y="64"/>
                </a:cubicBezTo>
                <a:cubicBezTo>
                  <a:pt x="189" y="43"/>
                  <a:pt x="173" y="46"/>
                  <a:pt x="159" y="54"/>
                </a:cubicBezTo>
                <a:cubicBezTo>
                  <a:pt x="154" y="29"/>
                  <a:pt x="149" y="8"/>
                  <a:pt x="123" y="1"/>
                </a:cubicBezTo>
                <a:cubicBezTo>
                  <a:pt x="121" y="0"/>
                  <a:pt x="120" y="0"/>
                  <a:pt x="118" y="0"/>
                </a:cubicBezTo>
                <a:cubicBezTo>
                  <a:pt x="116" y="0"/>
                  <a:pt x="115" y="0"/>
                  <a:pt x="114" y="1"/>
                </a:cubicBezTo>
                <a:cubicBezTo>
                  <a:pt x="87" y="8"/>
                  <a:pt x="82" y="29"/>
                  <a:pt x="77" y="53"/>
                </a:cubicBezTo>
                <a:cubicBezTo>
                  <a:pt x="64" y="46"/>
                  <a:pt x="49" y="43"/>
                  <a:pt x="44" y="62"/>
                </a:cubicBezTo>
                <a:cubicBezTo>
                  <a:pt x="40" y="78"/>
                  <a:pt x="46" y="96"/>
                  <a:pt x="49" y="113"/>
                </a:cubicBezTo>
                <a:cubicBezTo>
                  <a:pt x="34" y="108"/>
                  <a:pt x="20" y="109"/>
                  <a:pt x="20" y="129"/>
                </a:cubicBezTo>
                <a:cubicBezTo>
                  <a:pt x="21" y="146"/>
                  <a:pt x="29" y="162"/>
                  <a:pt x="35" y="178"/>
                </a:cubicBezTo>
                <a:cubicBezTo>
                  <a:pt x="19" y="170"/>
                  <a:pt x="0" y="167"/>
                  <a:pt x="6" y="193"/>
                </a:cubicBezTo>
                <a:cubicBezTo>
                  <a:pt x="10" y="215"/>
                  <a:pt x="24" y="235"/>
                  <a:pt x="36" y="255"/>
                </a:cubicBezTo>
                <a:cubicBezTo>
                  <a:pt x="28" y="254"/>
                  <a:pt x="21" y="254"/>
                  <a:pt x="16" y="261"/>
                </a:cubicBezTo>
                <a:cubicBezTo>
                  <a:pt x="6" y="274"/>
                  <a:pt x="15" y="292"/>
                  <a:pt x="23" y="304"/>
                </a:cubicBezTo>
                <a:cubicBezTo>
                  <a:pt x="34" y="321"/>
                  <a:pt x="52" y="333"/>
                  <a:pt x="68" y="344"/>
                </a:cubicBezTo>
                <a:cubicBezTo>
                  <a:pt x="82" y="353"/>
                  <a:pt x="96" y="362"/>
                  <a:pt x="112" y="364"/>
                </a:cubicBezTo>
                <a:cubicBezTo>
                  <a:pt x="112" y="396"/>
                  <a:pt x="112" y="429"/>
                  <a:pt x="112" y="462"/>
                </a:cubicBezTo>
                <a:cubicBezTo>
                  <a:pt x="112" y="470"/>
                  <a:pt x="124" y="470"/>
                  <a:pt x="124" y="462"/>
                </a:cubicBezTo>
                <a:cubicBezTo>
                  <a:pt x="124" y="429"/>
                  <a:pt x="124" y="396"/>
                  <a:pt x="124" y="364"/>
                </a:cubicBezTo>
                <a:cubicBezTo>
                  <a:pt x="139" y="362"/>
                  <a:pt x="150" y="355"/>
                  <a:pt x="163" y="347"/>
                </a:cubicBezTo>
                <a:cubicBezTo>
                  <a:pt x="182" y="336"/>
                  <a:pt x="201" y="322"/>
                  <a:pt x="213" y="304"/>
                </a:cubicBezTo>
                <a:cubicBezTo>
                  <a:pt x="220" y="295"/>
                  <a:pt x="231" y="275"/>
                  <a:pt x="222" y="263"/>
                </a:cubicBezTo>
                <a:cubicBezTo>
                  <a:pt x="216" y="255"/>
                  <a:pt x="209" y="254"/>
                  <a:pt x="200" y="256"/>
                </a:cubicBezTo>
                <a:cubicBezTo>
                  <a:pt x="212" y="236"/>
                  <a:pt x="224" y="217"/>
                  <a:pt x="230" y="195"/>
                </a:cubicBezTo>
                <a:cubicBezTo>
                  <a:pt x="233" y="187"/>
                  <a:pt x="233" y="178"/>
                  <a:pt x="226" y="173"/>
                </a:cubicBezTo>
                <a:close/>
                <a:moveTo>
                  <a:pt x="210" y="212"/>
                </a:moveTo>
                <a:cubicBezTo>
                  <a:pt x="202" y="230"/>
                  <a:pt x="191" y="246"/>
                  <a:pt x="182" y="264"/>
                </a:cubicBezTo>
                <a:cubicBezTo>
                  <a:pt x="180" y="269"/>
                  <a:pt x="185" y="274"/>
                  <a:pt x="191" y="272"/>
                </a:cubicBezTo>
                <a:cubicBezTo>
                  <a:pt x="209" y="263"/>
                  <a:pt x="217" y="270"/>
                  <a:pt x="209" y="289"/>
                </a:cubicBezTo>
                <a:cubicBezTo>
                  <a:pt x="203" y="300"/>
                  <a:pt x="193" y="309"/>
                  <a:pt x="184" y="317"/>
                </a:cubicBezTo>
                <a:cubicBezTo>
                  <a:pt x="169" y="331"/>
                  <a:pt x="146" y="349"/>
                  <a:pt x="124" y="352"/>
                </a:cubicBezTo>
                <a:cubicBezTo>
                  <a:pt x="124" y="316"/>
                  <a:pt x="124" y="281"/>
                  <a:pt x="124" y="245"/>
                </a:cubicBezTo>
                <a:cubicBezTo>
                  <a:pt x="124" y="237"/>
                  <a:pt x="112" y="237"/>
                  <a:pt x="112" y="245"/>
                </a:cubicBezTo>
                <a:cubicBezTo>
                  <a:pt x="112" y="281"/>
                  <a:pt x="112" y="316"/>
                  <a:pt x="112" y="352"/>
                </a:cubicBezTo>
                <a:cubicBezTo>
                  <a:pt x="93" y="349"/>
                  <a:pt x="75" y="334"/>
                  <a:pt x="60" y="323"/>
                </a:cubicBezTo>
                <a:cubicBezTo>
                  <a:pt x="48" y="315"/>
                  <a:pt x="38" y="305"/>
                  <a:pt x="30" y="293"/>
                </a:cubicBezTo>
                <a:cubicBezTo>
                  <a:pt x="27" y="288"/>
                  <a:pt x="24" y="282"/>
                  <a:pt x="24" y="275"/>
                </a:cubicBezTo>
                <a:cubicBezTo>
                  <a:pt x="22" y="261"/>
                  <a:pt x="40" y="269"/>
                  <a:pt x="46" y="272"/>
                </a:cubicBezTo>
                <a:cubicBezTo>
                  <a:pt x="51" y="274"/>
                  <a:pt x="57" y="269"/>
                  <a:pt x="54" y="264"/>
                </a:cubicBezTo>
                <a:cubicBezTo>
                  <a:pt x="45" y="247"/>
                  <a:pt x="36" y="232"/>
                  <a:pt x="27" y="215"/>
                </a:cubicBezTo>
                <a:cubicBezTo>
                  <a:pt x="23" y="206"/>
                  <a:pt x="19" y="197"/>
                  <a:pt x="17" y="187"/>
                </a:cubicBezTo>
                <a:cubicBezTo>
                  <a:pt x="14" y="176"/>
                  <a:pt x="40" y="194"/>
                  <a:pt x="43" y="196"/>
                </a:cubicBezTo>
                <a:cubicBezTo>
                  <a:pt x="48" y="199"/>
                  <a:pt x="54" y="194"/>
                  <a:pt x="52" y="190"/>
                </a:cubicBezTo>
                <a:cubicBezTo>
                  <a:pt x="48" y="177"/>
                  <a:pt x="42" y="164"/>
                  <a:pt x="38" y="151"/>
                </a:cubicBezTo>
                <a:cubicBezTo>
                  <a:pt x="35" y="144"/>
                  <a:pt x="33" y="137"/>
                  <a:pt x="32" y="129"/>
                </a:cubicBezTo>
                <a:cubicBezTo>
                  <a:pt x="31" y="115"/>
                  <a:pt x="46" y="124"/>
                  <a:pt x="53" y="128"/>
                </a:cubicBezTo>
                <a:cubicBezTo>
                  <a:pt x="56" y="130"/>
                  <a:pt x="62" y="127"/>
                  <a:pt x="62" y="123"/>
                </a:cubicBezTo>
                <a:cubicBezTo>
                  <a:pt x="61" y="110"/>
                  <a:pt x="58" y="98"/>
                  <a:pt x="56" y="86"/>
                </a:cubicBezTo>
                <a:cubicBezTo>
                  <a:pt x="55" y="79"/>
                  <a:pt x="55" y="72"/>
                  <a:pt x="56" y="65"/>
                </a:cubicBezTo>
                <a:cubicBezTo>
                  <a:pt x="58" y="52"/>
                  <a:pt x="72" y="64"/>
                  <a:pt x="78" y="68"/>
                </a:cubicBezTo>
                <a:cubicBezTo>
                  <a:pt x="81" y="71"/>
                  <a:pt x="86" y="68"/>
                  <a:pt x="86" y="65"/>
                </a:cubicBezTo>
                <a:cubicBezTo>
                  <a:pt x="92" y="42"/>
                  <a:pt x="92" y="19"/>
                  <a:pt x="118" y="12"/>
                </a:cubicBezTo>
                <a:cubicBezTo>
                  <a:pt x="144" y="19"/>
                  <a:pt x="144" y="42"/>
                  <a:pt x="150" y="65"/>
                </a:cubicBezTo>
                <a:cubicBezTo>
                  <a:pt x="151" y="68"/>
                  <a:pt x="156" y="71"/>
                  <a:pt x="159" y="68"/>
                </a:cubicBezTo>
                <a:cubicBezTo>
                  <a:pt x="163" y="65"/>
                  <a:pt x="177" y="53"/>
                  <a:pt x="180" y="63"/>
                </a:cubicBezTo>
                <a:cubicBezTo>
                  <a:pt x="182" y="69"/>
                  <a:pt x="181" y="77"/>
                  <a:pt x="180" y="83"/>
                </a:cubicBezTo>
                <a:cubicBezTo>
                  <a:pt x="179" y="96"/>
                  <a:pt x="175" y="109"/>
                  <a:pt x="175" y="123"/>
                </a:cubicBezTo>
                <a:cubicBezTo>
                  <a:pt x="175" y="127"/>
                  <a:pt x="180" y="130"/>
                  <a:pt x="184" y="128"/>
                </a:cubicBezTo>
                <a:cubicBezTo>
                  <a:pt x="189" y="125"/>
                  <a:pt x="203" y="116"/>
                  <a:pt x="204" y="127"/>
                </a:cubicBezTo>
                <a:cubicBezTo>
                  <a:pt x="204" y="135"/>
                  <a:pt x="201" y="144"/>
                  <a:pt x="199" y="151"/>
                </a:cubicBezTo>
                <a:cubicBezTo>
                  <a:pt x="194" y="164"/>
                  <a:pt x="188" y="177"/>
                  <a:pt x="184" y="190"/>
                </a:cubicBezTo>
                <a:cubicBezTo>
                  <a:pt x="183" y="194"/>
                  <a:pt x="189" y="199"/>
                  <a:pt x="193" y="196"/>
                </a:cubicBezTo>
                <a:cubicBezTo>
                  <a:pt x="196" y="194"/>
                  <a:pt x="220" y="179"/>
                  <a:pt x="220" y="185"/>
                </a:cubicBezTo>
                <a:cubicBezTo>
                  <a:pt x="220" y="194"/>
                  <a:pt x="214" y="204"/>
                  <a:pt x="210" y="2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93" name="组合 592"/>
          <p:cNvGrpSpPr/>
          <p:nvPr/>
        </p:nvGrpSpPr>
        <p:grpSpPr>
          <a:xfrm>
            <a:off x="10734676" y="4391026"/>
            <a:ext cx="974725" cy="987425"/>
            <a:chOff x="10734676" y="4391026"/>
            <a:chExt cx="974725" cy="987425"/>
          </a:xfrm>
        </p:grpSpPr>
        <p:sp>
          <p:nvSpPr>
            <p:cNvPr id="142" name="Freeform 28"/>
            <p:cNvSpPr/>
            <p:nvPr/>
          </p:nvSpPr>
          <p:spPr bwMode="auto">
            <a:xfrm>
              <a:off x="10899776" y="4692651"/>
              <a:ext cx="425450" cy="685800"/>
            </a:xfrm>
            <a:custGeom>
              <a:avLst/>
              <a:gdLst>
                <a:gd name="T0" fmla="*/ 89 w 199"/>
                <a:gd name="T1" fmla="*/ 0 h 320"/>
                <a:gd name="T2" fmla="*/ 2 w 199"/>
                <a:gd name="T3" fmla="*/ 228 h 320"/>
                <a:gd name="T4" fmla="*/ 41 w 199"/>
                <a:gd name="T5" fmla="*/ 314 h 320"/>
                <a:gd name="T6" fmla="*/ 199 w 199"/>
                <a:gd name="T7" fmla="*/ 9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320">
                  <a:moveTo>
                    <a:pt x="89" y="0"/>
                  </a:moveTo>
                  <a:cubicBezTo>
                    <a:pt x="72" y="25"/>
                    <a:pt x="4" y="188"/>
                    <a:pt x="2" y="228"/>
                  </a:cubicBezTo>
                  <a:cubicBezTo>
                    <a:pt x="0" y="268"/>
                    <a:pt x="21" y="320"/>
                    <a:pt x="41" y="314"/>
                  </a:cubicBezTo>
                  <a:cubicBezTo>
                    <a:pt x="62" y="309"/>
                    <a:pt x="181" y="166"/>
                    <a:pt x="199" y="94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29"/>
            <p:cNvSpPr/>
            <p:nvPr/>
          </p:nvSpPr>
          <p:spPr bwMode="auto">
            <a:xfrm>
              <a:off x="11122026" y="4692651"/>
              <a:ext cx="425450" cy="685800"/>
            </a:xfrm>
            <a:custGeom>
              <a:avLst/>
              <a:gdLst>
                <a:gd name="T0" fmla="*/ 110 w 199"/>
                <a:gd name="T1" fmla="*/ 0 h 320"/>
                <a:gd name="T2" fmla="*/ 197 w 199"/>
                <a:gd name="T3" fmla="*/ 228 h 320"/>
                <a:gd name="T4" fmla="*/ 157 w 199"/>
                <a:gd name="T5" fmla="*/ 314 h 320"/>
                <a:gd name="T6" fmla="*/ 0 w 199"/>
                <a:gd name="T7" fmla="*/ 9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320">
                  <a:moveTo>
                    <a:pt x="110" y="0"/>
                  </a:moveTo>
                  <a:cubicBezTo>
                    <a:pt x="127" y="25"/>
                    <a:pt x="195" y="188"/>
                    <a:pt x="197" y="228"/>
                  </a:cubicBezTo>
                  <a:cubicBezTo>
                    <a:pt x="199" y="268"/>
                    <a:pt x="178" y="320"/>
                    <a:pt x="157" y="314"/>
                  </a:cubicBezTo>
                  <a:cubicBezTo>
                    <a:pt x="137" y="309"/>
                    <a:pt x="18" y="166"/>
                    <a:pt x="0" y="94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Oval 30"/>
            <p:cNvSpPr>
              <a:spLocks noChangeArrowheads="1"/>
            </p:cNvSpPr>
            <p:nvPr/>
          </p:nvSpPr>
          <p:spPr bwMode="auto">
            <a:xfrm>
              <a:off x="11090276" y="4457701"/>
              <a:ext cx="266700" cy="404813"/>
            </a:xfrm>
            <a:prstGeom prst="ellips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31"/>
            <p:cNvSpPr/>
            <p:nvPr/>
          </p:nvSpPr>
          <p:spPr bwMode="auto">
            <a:xfrm>
              <a:off x="11072813" y="4727576"/>
              <a:ext cx="301625" cy="454025"/>
            </a:xfrm>
            <a:custGeom>
              <a:avLst/>
              <a:gdLst>
                <a:gd name="T0" fmla="*/ 132 w 141"/>
                <a:gd name="T1" fmla="*/ 0 h 212"/>
                <a:gd name="T2" fmla="*/ 141 w 141"/>
                <a:gd name="T3" fmla="*/ 69 h 212"/>
                <a:gd name="T4" fmla="*/ 70 w 141"/>
                <a:gd name="T5" fmla="*/ 212 h 212"/>
                <a:gd name="T6" fmla="*/ 0 w 141"/>
                <a:gd name="T7" fmla="*/ 69 h 212"/>
                <a:gd name="T8" fmla="*/ 9 w 141"/>
                <a:gd name="T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211">
                  <a:moveTo>
                    <a:pt x="132" y="0"/>
                  </a:moveTo>
                  <a:cubicBezTo>
                    <a:pt x="138" y="20"/>
                    <a:pt x="141" y="44"/>
                    <a:pt x="141" y="69"/>
                  </a:cubicBezTo>
                  <a:cubicBezTo>
                    <a:pt x="141" y="148"/>
                    <a:pt x="109" y="212"/>
                    <a:pt x="70" y="212"/>
                  </a:cubicBezTo>
                  <a:cubicBezTo>
                    <a:pt x="31" y="212"/>
                    <a:pt x="0" y="148"/>
                    <a:pt x="0" y="69"/>
                  </a:cubicBezTo>
                  <a:cubicBezTo>
                    <a:pt x="0" y="44"/>
                    <a:pt x="3" y="20"/>
                    <a:pt x="9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2"/>
            <p:cNvSpPr/>
            <p:nvPr/>
          </p:nvSpPr>
          <p:spPr bwMode="auto">
            <a:xfrm>
              <a:off x="11090276" y="4424363"/>
              <a:ext cx="95250" cy="87313"/>
            </a:xfrm>
            <a:custGeom>
              <a:avLst/>
              <a:gdLst>
                <a:gd name="T0" fmla="*/ 7 w 45"/>
                <a:gd name="T1" fmla="*/ 41 h 41"/>
                <a:gd name="T2" fmla="*/ 0 w 45"/>
                <a:gd name="T3" fmla="*/ 24 h 41"/>
                <a:gd name="T4" fmla="*/ 23 w 45"/>
                <a:gd name="T5" fmla="*/ 0 h 41"/>
                <a:gd name="T6" fmla="*/ 45 w 45"/>
                <a:gd name="T7" fmla="*/ 1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1">
                  <a:moveTo>
                    <a:pt x="7" y="41"/>
                  </a:moveTo>
                  <a:cubicBezTo>
                    <a:pt x="3" y="37"/>
                    <a:pt x="0" y="31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33" y="0"/>
                    <a:pt x="42" y="7"/>
                    <a:pt x="45" y="16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33"/>
            <p:cNvSpPr/>
            <p:nvPr/>
          </p:nvSpPr>
          <p:spPr bwMode="auto">
            <a:xfrm>
              <a:off x="11256963" y="4424363"/>
              <a:ext cx="98425" cy="85725"/>
            </a:xfrm>
            <a:custGeom>
              <a:avLst/>
              <a:gdLst>
                <a:gd name="T0" fmla="*/ 39 w 46"/>
                <a:gd name="T1" fmla="*/ 40 h 40"/>
                <a:gd name="T2" fmla="*/ 46 w 46"/>
                <a:gd name="T3" fmla="*/ 24 h 40"/>
                <a:gd name="T4" fmla="*/ 22 w 46"/>
                <a:gd name="T5" fmla="*/ 0 h 40"/>
                <a:gd name="T6" fmla="*/ 0 w 46"/>
                <a:gd name="T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0">
                  <a:moveTo>
                    <a:pt x="39" y="40"/>
                  </a:moveTo>
                  <a:cubicBezTo>
                    <a:pt x="43" y="36"/>
                    <a:pt x="46" y="30"/>
                    <a:pt x="46" y="24"/>
                  </a:cubicBezTo>
                  <a:cubicBezTo>
                    <a:pt x="46" y="11"/>
                    <a:pt x="35" y="0"/>
                    <a:pt x="22" y="0"/>
                  </a:cubicBezTo>
                  <a:cubicBezTo>
                    <a:pt x="12" y="0"/>
                    <a:pt x="3" y="7"/>
                    <a:pt x="0" y="16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34"/>
            <p:cNvSpPr/>
            <p:nvPr/>
          </p:nvSpPr>
          <p:spPr bwMode="auto">
            <a:xfrm>
              <a:off x="11155363" y="4391026"/>
              <a:ext cx="52388" cy="33338"/>
            </a:xfrm>
            <a:custGeom>
              <a:avLst/>
              <a:gdLst>
                <a:gd name="T0" fmla="*/ 0 w 24"/>
                <a:gd name="T1" fmla="*/ 15 h 15"/>
                <a:gd name="T2" fmla="*/ 24 w 24"/>
                <a:gd name="T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15">
                  <a:moveTo>
                    <a:pt x="0" y="15"/>
                  </a:moveTo>
                  <a:cubicBezTo>
                    <a:pt x="16" y="15"/>
                    <a:pt x="24" y="8"/>
                    <a:pt x="24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35"/>
            <p:cNvSpPr/>
            <p:nvPr/>
          </p:nvSpPr>
          <p:spPr bwMode="auto">
            <a:xfrm>
              <a:off x="11239501" y="4391026"/>
              <a:ext cx="50800" cy="33338"/>
            </a:xfrm>
            <a:custGeom>
              <a:avLst/>
              <a:gdLst>
                <a:gd name="T0" fmla="*/ 24 w 24"/>
                <a:gd name="T1" fmla="*/ 15 h 15"/>
                <a:gd name="T2" fmla="*/ 0 w 24"/>
                <a:gd name="T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15">
                  <a:moveTo>
                    <a:pt x="24" y="15"/>
                  </a:moveTo>
                  <a:cubicBezTo>
                    <a:pt x="7" y="15"/>
                    <a:pt x="0" y="8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36"/>
            <p:cNvSpPr/>
            <p:nvPr/>
          </p:nvSpPr>
          <p:spPr bwMode="auto">
            <a:xfrm>
              <a:off x="10734676" y="4776788"/>
              <a:ext cx="303213" cy="169863"/>
            </a:xfrm>
            <a:custGeom>
              <a:avLst/>
              <a:gdLst>
                <a:gd name="T0" fmla="*/ 142 w 142"/>
                <a:gd name="T1" fmla="*/ 0 h 79"/>
                <a:gd name="T2" fmla="*/ 55 w 142"/>
                <a:gd name="T3" fmla="*/ 15 h 79"/>
                <a:gd name="T4" fmla="*/ 44 w 142"/>
                <a:gd name="T5" fmla="*/ 23 h 79"/>
                <a:gd name="T6" fmla="*/ 28 w 142"/>
                <a:gd name="T7" fmla="*/ 56 h 79"/>
                <a:gd name="T8" fmla="*/ 18 w 142"/>
                <a:gd name="T9" fmla="*/ 68 h 79"/>
                <a:gd name="T10" fmla="*/ 0 w 142"/>
                <a:gd name="T1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79">
                  <a:moveTo>
                    <a:pt x="142" y="0"/>
                  </a:moveTo>
                  <a:cubicBezTo>
                    <a:pt x="55" y="15"/>
                    <a:pt x="55" y="15"/>
                    <a:pt x="55" y="15"/>
                  </a:cubicBezTo>
                  <a:cubicBezTo>
                    <a:pt x="51" y="15"/>
                    <a:pt x="46" y="19"/>
                    <a:pt x="44" y="23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6" y="60"/>
                    <a:pt x="21" y="65"/>
                    <a:pt x="18" y="68"/>
                  </a:cubicBezTo>
                  <a:cubicBezTo>
                    <a:pt x="0" y="79"/>
                    <a:pt x="0" y="79"/>
                    <a:pt x="0" y="79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37"/>
            <p:cNvSpPr/>
            <p:nvPr/>
          </p:nvSpPr>
          <p:spPr bwMode="auto">
            <a:xfrm>
              <a:off x="10769601" y="4876801"/>
              <a:ext cx="234950" cy="322263"/>
            </a:xfrm>
            <a:custGeom>
              <a:avLst/>
              <a:gdLst>
                <a:gd name="T0" fmla="*/ 110 w 110"/>
                <a:gd name="T1" fmla="*/ 0 h 150"/>
                <a:gd name="T2" fmla="*/ 86 w 110"/>
                <a:gd name="T3" fmla="*/ 6 h 150"/>
                <a:gd name="T4" fmla="*/ 76 w 110"/>
                <a:gd name="T5" fmla="*/ 16 h 150"/>
                <a:gd name="T6" fmla="*/ 27 w 110"/>
                <a:gd name="T7" fmla="*/ 127 h 150"/>
                <a:gd name="T8" fmla="*/ 17 w 110"/>
                <a:gd name="T9" fmla="*/ 138 h 150"/>
                <a:gd name="T10" fmla="*/ 0 w 110"/>
                <a:gd name="T1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50">
                  <a:moveTo>
                    <a:pt x="110" y="0"/>
                  </a:moveTo>
                  <a:cubicBezTo>
                    <a:pt x="86" y="6"/>
                    <a:pt x="86" y="6"/>
                    <a:pt x="86" y="6"/>
                  </a:cubicBezTo>
                  <a:cubicBezTo>
                    <a:pt x="82" y="7"/>
                    <a:pt x="77" y="12"/>
                    <a:pt x="76" y="16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25" y="131"/>
                    <a:pt x="21" y="136"/>
                    <a:pt x="17" y="138"/>
                  </a:cubicBezTo>
                  <a:cubicBezTo>
                    <a:pt x="0" y="150"/>
                    <a:pt x="0" y="150"/>
                    <a:pt x="0" y="15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38"/>
            <p:cNvSpPr/>
            <p:nvPr/>
          </p:nvSpPr>
          <p:spPr bwMode="auto">
            <a:xfrm>
              <a:off x="10752138" y="4440238"/>
              <a:ext cx="338138" cy="169863"/>
            </a:xfrm>
            <a:custGeom>
              <a:avLst/>
              <a:gdLst>
                <a:gd name="T0" fmla="*/ 158 w 158"/>
                <a:gd name="T1" fmla="*/ 79 h 79"/>
                <a:gd name="T2" fmla="*/ 124 w 158"/>
                <a:gd name="T3" fmla="*/ 45 h 79"/>
                <a:gd name="T4" fmla="*/ 110 w 158"/>
                <a:gd name="T5" fmla="*/ 39 h 79"/>
                <a:gd name="T6" fmla="*/ 47 w 158"/>
                <a:gd name="T7" fmla="*/ 32 h 79"/>
                <a:gd name="T8" fmla="*/ 34 w 158"/>
                <a:gd name="T9" fmla="*/ 27 h 79"/>
                <a:gd name="T10" fmla="*/ 0 w 158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79">
                  <a:moveTo>
                    <a:pt x="158" y="79"/>
                  </a:moveTo>
                  <a:cubicBezTo>
                    <a:pt x="124" y="45"/>
                    <a:pt x="124" y="45"/>
                    <a:pt x="124" y="45"/>
                  </a:cubicBezTo>
                  <a:cubicBezTo>
                    <a:pt x="121" y="42"/>
                    <a:pt x="115" y="39"/>
                    <a:pt x="110" y="39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3" y="32"/>
                    <a:pt x="37" y="29"/>
                    <a:pt x="34" y="2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39"/>
            <p:cNvSpPr/>
            <p:nvPr/>
          </p:nvSpPr>
          <p:spPr bwMode="auto">
            <a:xfrm>
              <a:off x="11407776" y="4776788"/>
              <a:ext cx="301625" cy="169863"/>
            </a:xfrm>
            <a:custGeom>
              <a:avLst/>
              <a:gdLst>
                <a:gd name="T0" fmla="*/ 0 w 141"/>
                <a:gd name="T1" fmla="*/ 0 h 79"/>
                <a:gd name="T2" fmla="*/ 86 w 141"/>
                <a:gd name="T3" fmla="*/ 15 h 79"/>
                <a:gd name="T4" fmla="*/ 98 w 141"/>
                <a:gd name="T5" fmla="*/ 23 h 79"/>
                <a:gd name="T6" fmla="*/ 114 w 141"/>
                <a:gd name="T7" fmla="*/ 56 h 79"/>
                <a:gd name="T8" fmla="*/ 124 w 141"/>
                <a:gd name="T9" fmla="*/ 68 h 79"/>
                <a:gd name="T10" fmla="*/ 141 w 141"/>
                <a:gd name="T1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79">
                  <a:moveTo>
                    <a:pt x="0" y="0"/>
                  </a:moveTo>
                  <a:cubicBezTo>
                    <a:pt x="86" y="15"/>
                    <a:pt x="86" y="15"/>
                    <a:pt x="86" y="15"/>
                  </a:cubicBezTo>
                  <a:cubicBezTo>
                    <a:pt x="91" y="15"/>
                    <a:pt x="96" y="19"/>
                    <a:pt x="98" y="23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6" y="60"/>
                    <a:pt x="121" y="65"/>
                    <a:pt x="124" y="68"/>
                  </a:cubicBezTo>
                  <a:cubicBezTo>
                    <a:pt x="141" y="79"/>
                    <a:pt x="141" y="79"/>
                    <a:pt x="141" y="79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40"/>
            <p:cNvSpPr/>
            <p:nvPr/>
          </p:nvSpPr>
          <p:spPr bwMode="auto">
            <a:xfrm>
              <a:off x="11442701" y="4876801"/>
              <a:ext cx="234950" cy="322263"/>
            </a:xfrm>
            <a:custGeom>
              <a:avLst/>
              <a:gdLst>
                <a:gd name="T0" fmla="*/ 0 w 110"/>
                <a:gd name="T1" fmla="*/ 0 h 150"/>
                <a:gd name="T2" fmla="*/ 23 w 110"/>
                <a:gd name="T3" fmla="*/ 6 h 150"/>
                <a:gd name="T4" fmla="*/ 34 w 110"/>
                <a:gd name="T5" fmla="*/ 16 h 150"/>
                <a:gd name="T6" fmla="*/ 83 w 110"/>
                <a:gd name="T7" fmla="*/ 127 h 150"/>
                <a:gd name="T8" fmla="*/ 93 w 110"/>
                <a:gd name="T9" fmla="*/ 138 h 150"/>
                <a:gd name="T10" fmla="*/ 110 w 110"/>
                <a:gd name="T1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50">
                  <a:moveTo>
                    <a:pt x="0" y="0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28" y="7"/>
                    <a:pt x="32" y="12"/>
                    <a:pt x="34" y="16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5" y="131"/>
                    <a:pt x="89" y="136"/>
                    <a:pt x="93" y="138"/>
                  </a:cubicBezTo>
                  <a:cubicBezTo>
                    <a:pt x="110" y="150"/>
                    <a:pt x="110" y="150"/>
                    <a:pt x="110" y="15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41"/>
            <p:cNvSpPr/>
            <p:nvPr/>
          </p:nvSpPr>
          <p:spPr bwMode="auto">
            <a:xfrm>
              <a:off x="11356976" y="4440238"/>
              <a:ext cx="334963" cy="169863"/>
            </a:xfrm>
            <a:custGeom>
              <a:avLst/>
              <a:gdLst>
                <a:gd name="T0" fmla="*/ 0 w 157"/>
                <a:gd name="T1" fmla="*/ 79 h 79"/>
                <a:gd name="T2" fmla="*/ 34 w 157"/>
                <a:gd name="T3" fmla="*/ 45 h 79"/>
                <a:gd name="T4" fmla="*/ 47 w 157"/>
                <a:gd name="T5" fmla="*/ 39 h 79"/>
                <a:gd name="T6" fmla="*/ 110 w 157"/>
                <a:gd name="T7" fmla="*/ 32 h 79"/>
                <a:gd name="T8" fmla="*/ 124 w 157"/>
                <a:gd name="T9" fmla="*/ 27 h 79"/>
                <a:gd name="T10" fmla="*/ 157 w 157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79">
                  <a:moveTo>
                    <a:pt x="0" y="79"/>
                  </a:moveTo>
                  <a:cubicBezTo>
                    <a:pt x="34" y="45"/>
                    <a:pt x="34" y="45"/>
                    <a:pt x="34" y="45"/>
                  </a:cubicBezTo>
                  <a:cubicBezTo>
                    <a:pt x="37" y="42"/>
                    <a:pt x="43" y="39"/>
                    <a:pt x="47" y="39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15" y="32"/>
                    <a:pt x="121" y="29"/>
                    <a:pt x="124" y="27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42"/>
            <p:cNvSpPr/>
            <p:nvPr/>
          </p:nvSpPr>
          <p:spPr bwMode="auto">
            <a:xfrm>
              <a:off x="11112501" y="4756151"/>
              <a:ext cx="220663" cy="39688"/>
            </a:xfrm>
            <a:custGeom>
              <a:avLst/>
              <a:gdLst>
                <a:gd name="T0" fmla="*/ 0 w 103"/>
                <a:gd name="T1" fmla="*/ 0 h 19"/>
                <a:gd name="T2" fmla="*/ 51 w 103"/>
                <a:gd name="T3" fmla="*/ 2 h 19"/>
                <a:gd name="T4" fmla="*/ 103 w 103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9">
                  <a:moveTo>
                    <a:pt x="0" y="0"/>
                  </a:moveTo>
                  <a:cubicBezTo>
                    <a:pt x="10" y="19"/>
                    <a:pt x="38" y="2"/>
                    <a:pt x="51" y="2"/>
                  </a:cubicBezTo>
                  <a:cubicBezTo>
                    <a:pt x="65" y="2"/>
                    <a:pt x="93" y="19"/>
                    <a:pt x="103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92" name="组合 591"/>
          <p:cNvGrpSpPr/>
          <p:nvPr/>
        </p:nvGrpSpPr>
        <p:grpSpPr>
          <a:xfrm>
            <a:off x="9759951" y="4391026"/>
            <a:ext cx="661987" cy="992187"/>
            <a:chOff x="9759951" y="4391026"/>
            <a:chExt cx="661987" cy="992187"/>
          </a:xfrm>
        </p:grpSpPr>
        <p:sp>
          <p:nvSpPr>
            <p:cNvPr id="157" name="Oval 43"/>
            <p:cNvSpPr>
              <a:spLocks noChangeArrowheads="1"/>
            </p:cNvSpPr>
            <p:nvPr/>
          </p:nvSpPr>
          <p:spPr bwMode="auto">
            <a:xfrm>
              <a:off x="9980613" y="4548188"/>
              <a:ext cx="219075" cy="284163"/>
            </a:xfrm>
            <a:prstGeom prst="ellips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44"/>
            <p:cNvSpPr/>
            <p:nvPr/>
          </p:nvSpPr>
          <p:spPr bwMode="auto">
            <a:xfrm>
              <a:off x="9964738" y="4879976"/>
              <a:ext cx="252413" cy="423863"/>
            </a:xfrm>
            <a:custGeom>
              <a:avLst/>
              <a:gdLst>
                <a:gd name="T0" fmla="*/ 118 w 118"/>
                <a:gd name="T1" fmla="*/ 51 h 198"/>
                <a:gd name="T2" fmla="*/ 59 w 118"/>
                <a:gd name="T3" fmla="*/ 198 h 198"/>
                <a:gd name="T4" fmla="*/ 0 w 118"/>
                <a:gd name="T5" fmla="*/ 51 h 198"/>
                <a:gd name="T6" fmla="*/ 59 w 118"/>
                <a:gd name="T7" fmla="*/ 0 h 198"/>
                <a:gd name="T8" fmla="*/ 118 w 118"/>
                <a:gd name="T9" fmla="*/ 5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98">
                  <a:moveTo>
                    <a:pt x="118" y="51"/>
                  </a:moveTo>
                  <a:cubicBezTo>
                    <a:pt x="118" y="132"/>
                    <a:pt x="91" y="198"/>
                    <a:pt x="59" y="198"/>
                  </a:cubicBezTo>
                  <a:cubicBezTo>
                    <a:pt x="26" y="198"/>
                    <a:pt x="0" y="133"/>
                    <a:pt x="0" y="51"/>
                  </a:cubicBezTo>
                  <a:cubicBezTo>
                    <a:pt x="0" y="11"/>
                    <a:pt x="26" y="0"/>
                    <a:pt x="59" y="0"/>
                  </a:cubicBezTo>
                  <a:cubicBezTo>
                    <a:pt x="91" y="0"/>
                    <a:pt x="118" y="11"/>
                    <a:pt x="118" y="51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Line 45"/>
            <p:cNvSpPr>
              <a:spLocks noChangeShapeType="1"/>
            </p:cNvSpPr>
            <p:nvPr/>
          </p:nvSpPr>
          <p:spPr bwMode="auto">
            <a:xfrm flipH="1" flipV="1">
              <a:off x="10091738" y="4832351"/>
              <a:ext cx="0" cy="47625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Freeform 46"/>
            <p:cNvSpPr/>
            <p:nvPr/>
          </p:nvSpPr>
          <p:spPr bwMode="auto">
            <a:xfrm>
              <a:off x="9974263" y="4468813"/>
              <a:ext cx="231775" cy="96838"/>
            </a:xfrm>
            <a:custGeom>
              <a:avLst/>
              <a:gdLst>
                <a:gd name="T0" fmla="*/ 25 w 109"/>
                <a:gd name="T1" fmla="*/ 45 h 45"/>
                <a:gd name="T2" fmla="*/ 33 w 109"/>
                <a:gd name="T3" fmla="*/ 0 h 45"/>
                <a:gd name="T4" fmla="*/ 55 w 109"/>
                <a:gd name="T5" fmla="*/ 0 h 45"/>
                <a:gd name="T6" fmla="*/ 55 w 109"/>
                <a:gd name="T7" fmla="*/ 0 h 45"/>
                <a:gd name="T8" fmla="*/ 77 w 109"/>
                <a:gd name="T9" fmla="*/ 0 h 45"/>
                <a:gd name="T10" fmla="*/ 84 w 109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45">
                  <a:moveTo>
                    <a:pt x="25" y="45"/>
                  </a:moveTo>
                  <a:cubicBezTo>
                    <a:pt x="8" y="35"/>
                    <a:pt x="0" y="0"/>
                    <a:pt x="33" y="0"/>
                  </a:cubicBezTo>
                  <a:cubicBezTo>
                    <a:pt x="57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2" y="0"/>
                    <a:pt x="77" y="0"/>
                  </a:cubicBezTo>
                  <a:cubicBezTo>
                    <a:pt x="109" y="0"/>
                    <a:pt x="101" y="35"/>
                    <a:pt x="84" y="45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47"/>
            <p:cNvSpPr/>
            <p:nvPr/>
          </p:nvSpPr>
          <p:spPr bwMode="auto">
            <a:xfrm>
              <a:off x="9977438" y="4959351"/>
              <a:ext cx="141288" cy="30163"/>
            </a:xfrm>
            <a:custGeom>
              <a:avLst/>
              <a:gdLst>
                <a:gd name="T0" fmla="*/ 66 w 66"/>
                <a:gd name="T1" fmla="*/ 13 h 14"/>
                <a:gd name="T2" fmla="*/ 53 w 66"/>
                <a:gd name="T3" fmla="*/ 14 h 14"/>
                <a:gd name="T4" fmla="*/ 0 w 66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14">
                  <a:moveTo>
                    <a:pt x="66" y="13"/>
                  </a:moveTo>
                  <a:cubicBezTo>
                    <a:pt x="62" y="14"/>
                    <a:pt x="57" y="14"/>
                    <a:pt x="53" y="14"/>
                  </a:cubicBezTo>
                  <a:cubicBezTo>
                    <a:pt x="31" y="14"/>
                    <a:pt x="12" y="8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48"/>
            <p:cNvSpPr/>
            <p:nvPr/>
          </p:nvSpPr>
          <p:spPr bwMode="auto">
            <a:xfrm>
              <a:off x="10169526" y="4960938"/>
              <a:ext cx="30163" cy="14288"/>
            </a:xfrm>
            <a:custGeom>
              <a:avLst/>
              <a:gdLst>
                <a:gd name="T0" fmla="*/ 14 w 14"/>
                <a:gd name="T1" fmla="*/ 0 h 7"/>
                <a:gd name="T2" fmla="*/ 0 w 14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cubicBezTo>
                    <a:pt x="10" y="2"/>
                    <a:pt x="5" y="5"/>
                    <a:pt x="0" y="7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49"/>
            <p:cNvSpPr/>
            <p:nvPr/>
          </p:nvSpPr>
          <p:spPr bwMode="auto">
            <a:xfrm>
              <a:off x="9977438" y="5053013"/>
              <a:ext cx="141288" cy="30163"/>
            </a:xfrm>
            <a:custGeom>
              <a:avLst/>
              <a:gdLst>
                <a:gd name="T0" fmla="*/ 66 w 66"/>
                <a:gd name="T1" fmla="*/ 14 h 14"/>
                <a:gd name="T2" fmla="*/ 53 w 66"/>
                <a:gd name="T3" fmla="*/ 14 h 14"/>
                <a:gd name="T4" fmla="*/ 0 w 66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14">
                  <a:moveTo>
                    <a:pt x="66" y="14"/>
                  </a:moveTo>
                  <a:cubicBezTo>
                    <a:pt x="62" y="14"/>
                    <a:pt x="57" y="14"/>
                    <a:pt x="53" y="14"/>
                  </a:cubicBezTo>
                  <a:cubicBezTo>
                    <a:pt x="31" y="14"/>
                    <a:pt x="12" y="9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50"/>
            <p:cNvSpPr/>
            <p:nvPr/>
          </p:nvSpPr>
          <p:spPr bwMode="auto">
            <a:xfrm>
              <a:off x="10169526" y="5054601"/>
              <a:ext cx="30163" cy="15875"/>
            </a:xfrm>
            <a:custGeom>
              <a:avLst/>
              <a:gdLst>
                <a:gd name="T0" fmla="*/ 14 w 14"/>
                <a:gd name="T1" fmla="*/ 0 h 7"/>
                <a:gd name="T2" fmla="*/ 0 w 14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cubicBezTo>
                    <a:pt x="10" y="3"/>
                    <a:pt x="5" y="5"/>
                    <a:pt x="0" y="7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51"/>
            <p:cNvSpPr/>
            <p:nvPr/>
          </p:nvSpPr>
          <p:spPr bwMode="auto">
            <a:xfrm>
              <a:off x="9982201" y="5129213"/>
              <a:ext cx="123825" cy="33338"/>
            </a:xfrm>
            <a:custGeom>
              <a:avLst/>
              <a:gdLst>
                <a:gd name="T0" fmla="*/ 58 w 58"/>
                <a:gd name="T1" fmla="*/ 15 h 15"/>
                <a:gd name="T2" fmla="*/ 51 w 58"/>
                <a:gd name="T3" fmla="*/ 15 h 15"/>
                <a:gd name="T4" fmla="*/ 0 w 58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5">
                  <a:moveTo>
                    <a:pt x="58" y="15"/>
                  </a:moveTo>
                  <a:cubicBezTo>
                    <a:pt x="56" y="15"/>
                    <a:pt x="53" y="15"/>
                    <a:pt x="51" y="15"/>
                  </a:cubicBezTo>
                  <a:cubicBezTo>
                    <a:pt x="30" y="15"/>
                    <a:pt x="11" y="9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52"/>
            <p:cNvSpPr/>
            <p:nvPr/>
          </p:nvSpPr>
          <p:spPr bwMode="auto">
            <a:xfrm>
              <a:off x="10155238" y="5133976"/>
              <a:ext cx="41275" cy="19050"/>
            </a:xfrm>
            <a:custGeom>
              <a:avLst/>
              <a:gdLst>
                <a:gd name="T0" fmla="*/ 19 w 19"/>
                <a:gd name="T1" fmla="*/ 0 h 9"/>
                <a:gd name="T2" fmla="*/ 0 w 19"/>
                <a:gd name="T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9">
                  <a:moveTo>
                    <a:pt x="19" y="0"/>
                  </a:moveTo>
                  <a:cubicBezTo>
                    <a:pt x="14" y="3"/>
                    <a:pt x="7" y="6"/>
                    <a:pt x="0" y="9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53"/>
            <p:cNvSpPr/>
            <p:nvPr/>
          </p:nvSpPr>
          <p:spPr bwMode="auto">
            <a:xfrm>
              <a:off x="10009188" y="5226051"/>
              <a:ext cx="66675" cy="15875"/>
            </a:xfrm>
            <a:custGeom>
              <a:avLst/>
              <a:gdLst>
                <a:gd name="T0" fmla="*/ 31 w 31"/>
                <a:gd name="T1" fmla="*/ 7 h 7"/>
                <a:gd name="T2" fmla="*/ 0 w 31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" h="7">
                  <a:moveTo>
                    <a:pt x="31" y="7"/>
                  </a:moveTo>
                  <a:cubicBezTo>
                    <a:pt x="19" y="6"/>
                    <a:pt x="9" y="3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54"/>
            <p:cNvSpPr/>
            <p:nvPr/>
          </p:nvSpPr>
          <p:spPr bwMode="auto">
            <a:xfrm>
              <a:off x="10123488" y="5226051"/>
              <a:ext cx="46038" cy="12700"/>
            </a:xfrm>
            <a:custGeom>
              <a:avLst/>
              <a:gdLst>
                <a:gd name="T0" fmla="*/ 22 w 22"/>
                <a:gd name="T1" fmla="*/ 0 h 6"/>
                <a:gd name="T2" fmla="*/ 0 w 22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" h="6">
                  <a:moveTo>
                    <a:pt x="22" y="0"/>
                  </a:moveTo>
                  <a:cubicBezTo>
                    <a:pt x="16" y="2"/>
                    <a:pt x="8" y="5"/>
                    <a:pt x="0" y="6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55"/>
            <p:cNvSpPr/>
            <p:nvPr/>
          </p:nvSpPr>
          <p:spPr bwMode="auto">
            <a:xfrm>
              <a:off x="9759951" y="4659313"/>
              <a:ext cx="227013" cy="723900"/>
            </a:xfrm>
            <a:custGeom>
              <a:avLst/>
              <a:gdLst>
                <a:gd name="T0" fmla="*/ 103 w 106"/>
                <a:gd name="T1" fmla="*/ 7 h 338"/>
                <a:gd name="T2" fmla="*/ 88 w 106"/>
                <a:gd name="T3" fmla="*/ 14 h 338"/>
                <a:gd name="T4" fmla="*/ 30 w 106"/>
                <a:gd name="T5" fmla="*/ 324 h 338"/>
                <a:gd name="T6" fmla="*/ 59 w 106"/>
                <a:gd name="T7" fmla="*/ 316 h 338"/>
                <a:gd name="T8" fmla="*/ 106 w 106"/>
                <a:gd name="T9" fmla="*/ 3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338">
                  <a:moveTo>
                    <a:pt x="103" y="7"/>
                  </a:moveTo>
                  <a:cubicBezTo>
                    <a:pt x="103" y="7"/>
                    <a:pt x="94" y="0"/>
                    <a:pt x="88" y="14"/>
                  </a:cubicBezTo>
                  <a:cubicBezTo>
                    <a:pt x="83" y="29"/>
                    <a:pt x="0" y="298"/>
                    <a:pt x="30" y="324"/>
                  </a:cubicBezTo>
                  <a:cubicBezTo>
                    <a:pt x="47" y="338"/>
                    <a:pt x="56" y="325"/>
                    <a:pt x="59" y="316"/>
                  </a:cubicBezTo>
                  <a:cubicBezTo>
                    <a:pt x="62" y="307"/>
                    <a:pt x="106" y="34"/>
                    <a:pt x="106" y="34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56"/>
            <p:cNvSpPr/>
            <p:nvPr/>
          </p:nvSpPr>
          <p:spPr bwMode="auto">
            <a:xfrm>
              <a:off x="10196513" y="4659313"/>
              <a:ext cx="225425" cy="723900"/>
            </a:xfrm>
            <a:custGeom>
              <a:avLst/>
              <a:gdLst>
                <a:gd name="T0" fmla="*/ 3 w 106"/>
                <a:gd name="T1" fmla="*/ 7 h 338"/>
                <a:gd name="T2" fmla="*/ 17 w 106"/>
                <a:gd name="T3" fmla="*/ 14 h 338"/>
                <a:gd name="T4" fmla="*/ 76 w 106"/>
                <a:gd name="T5" fmla="*/ 324 h 338"/>
                <a:gd name="T6" fmla="*/ 47 w 106"/>
                <a:gd name="T7" fmla="*/ 316 h 338"/>
                <a:gd name="T8" fmla="*/ 0 w 106"/>
                <a:gd name="T9" fmla="*/ 3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338">
                  <a:moveTo>
                    <a:pt x="3" y="7"/>
                  </a:moveTo>
                  <a:cubicBezTo>
                    <a:pt x="3" y="7"/>
                    <a:pt x="12" y="0"/>
                    <a:pt x="17" y="14"/>
                  </a:cubicBezTo>
                  <a:cubicBezTo>
                    <a:pt x="23" y="29"/>
                    <a:pt x="106" y="298"/>
                    <a:pt x="76" y="324"/>
                  </a:cubicBezTo>
                  <a:cubicBezTo>
                    <a:pt x="59" y="338"/>
                    <a:pt x="50" y="325"/>
                    <a:pt x="47" y="316"/>
                  </a:cubicBezTo>
                  <a:cubicBezTo>
                    <a:pt x="44" y="307"/>
                    <a:pt x="0" y="34"/>
                    <a:pt x="0" y="34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57"/>
            <p:cNvSpPr/>
            <p:nvPr/>
          </p:nvSpPr>
          <p:spPr bwMode="auto">
            <a:xfrm>
              <a:off x="9777413" y="4689476"/>
              <a:ext cx="141288" cy="79375"/>
            </a:xfrm>
            <a:custGeom>
              <a:avLst/>
              <a:gdLst>
                <a:gd name="T0" fmla="*/ 66 w 66"/>
                <a:gd name="T1" fmla="*/ 37 h 37"/>
                <a:gd name="T2" fmla="*/ 22 w 66"/>
                <a:gd name="T3" fmla="*/ 8 h 37"/>
                <a:gd name="T4" fmla="*/ 0 w 66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37">
                  <a:moveTo>
                    <a:pt x="66" y="37"/>
                  </a:moveTo>
                  <a:cubicBezTo>
                    <a:pt x="54" y="37"/>
                    <a:pt x="29" y="17"/>
                    <a:pt x="22" y="8"/>
                  </a:cubicBezTo>
                  <a:cubicBezTo>
                    <a:pt x="15" y="0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58"/>
            <p:cNvSpPr/>
            <p:nvPr/>
          </p:nvSpPr>
          <p:spPr bwMode="auto">
            <a:xfrm>
              <a:off x="9807576" y="4516438"/>
              <a:ext cx="182563" cy="119063"/>
            </a:xfrm>
            <a:custGeom>
              <a:avLst/>
              <a:gdLst>
                <a:gd name="T0" fmla="*/ 86 w 86"/>
                <a:gd name="T1" fmla="*/ 52 h 56"/>
                <a:gd name="T2" fmla="*/ 59 w 86"/>
                <a:gd name="T3" fmla="*/ 45 h 56"/>
                <a:gd name="T4" fmla="*/ 37 w 86"/>
                <a:gd name="T5" fmla="*/ 8 h 56"/>
                <a:gd name="T6" fmla="*/ 0 w 8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56">
                  <a:moveTo>
                    <a:pt x="86" y="52"/>
                  </a:moveTo>
                  <a:cubicBezTo>
                    <a:pt x="85" y="54"/>
                    <a:pt x="68" y="56"/>
                    <a:pt x="59" y="45"/>
                  </a:cubicBezTo>
                  <a:cubicBezTo>
                    <a:pt x="51" y="34"/>
                    <a:pt x="43" y="9"/>
                    <a:pt x="37" y="8"/>
                  </a:cubicBezTo>
                  <a:cubicBezTo>
                    <a:pt x="31" y="7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59"/>
            <p:cNvSpPr/>
            <p:nvPr/>
          </p:nvSpPr>
          <p:spPr bwMode="auto">
            <a:xfrm>
              <a:off x="10264776" y="4689476"/>
              <a:ext cx="141288" cy="79375"/>
            </a:xfrm>
            <a:custGeom>
              <a:avLst/>
              <a:gdLst>
                <a:gd name="T0" fmla="*/ 0 w 66"/>
                <a:gd name="T1" fmla="*/ 37 h 37"/>
                <a:gd name="T2" fmla="*/ 44 w 66"/>
                <a:gd name="T3" fmla="*/ 8 h 37"/>
                <a:gd name="T4" fmla="*/ 66 w 66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37">
                  <a:moveTo>
                    <a:pt x="0" y="37"/>
                  </a:moveTo>
                  <a:cubicBezTo>
                    <a:pt x="12" y="37"/>
                    <a:pt x="36" y="17"/>
                    <a:pt x="44" y="8"/>
                  </a:cubicBezTo>
                  <a:cubicBezTo>
                    <a:pt x="51" y="0"/>
                    <a:pt x="66" y="0"/>
                    <a:pt x="66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60"/>
            <p:cNvSpPr/>
            <p:nvPr/>
          </p:nvSpPr>
          <p:spPr bwMode="auto">
            <a:xfrm>
              <a:off x="10190163" y="4516438"/>
              <a:ext cx="182563" cy="119063"/>
            </a:xfrm>
            <a:custGeom>
              <a:avLst/>
              <a:gdLst>
                <a:gd name="T0" fmla="*/ 0 w 86"/>
                <a:gd name="T1" fmla="*/ 52 h 56"/>
                <a:gd name="T2" fmla="*/ 27 w 86"/>
                <a:gd name="T3" fmla="*/ 45 h 56"/>
                <a:gd name="T4" fmla="*/ 49 w 86"/>
                <a:gd name="T5" fmla="*/ 8 h 56"/>
                <a:gd name="T6" fmla="*/ 86 w 8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56">
                  <a:moveTo>
                    <a:pt x="0" y="52"/>
                  </a:moveTo>
                  <a:cubicBezTo>
                    <a:pt x="1" y="54"/>
                    <a:pt x="19" y="56"/>
                    <a:pt x="27" y="45"/>
                  </a:cubicBezTo>
                  <a:cubicBezTo>
                    <a:pt x="36" y="34"/>
                    <a:pt x="43" y="9"/>
                    <a:pt x="49" y="8"/>
                  </a:cubicBezTo>
                  <a:cubicBezTo>
                    <a:pt x="56" y="7"/>
                    <a:pt x="86" y="0"/>
                    <a:pt x="86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61"/>
            <p:cNvSpPr/>
            <p:nvPr/>
          </p:nvSpPr>
          <p:spPr bwMode="auto">
            <a:xfrm>
              <a:off x="9807576" y="4391026"/>
              <a:ext cx="242888" cy="77788"/>
            </a:xfrm>
            <a:custGeom>
              <a:avLst/>
              <a:gdLst>
                <a:gd name="T0" fmla="*/ 111 w 114"/>
                <a:gd name="T1" fmla="*/ 36 h 36"/>
                <a:gd name="T2" fmla="*/ 103 w 114"/>
                <a:gd name="T3" fmla="*/ 22 h 36"/>
                <a:gd name="T4" fmla="*/ 37 w 114"/>
                <a:gd name="T5" fmla="*/ 0 h 36"/>
                <a:gd name="T6" fmla="*/ 0 w 114"/>
                <a:gd name="T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36">
                  <a:moveTo>
                    <a:pt x="111" y="36"/>
                  </a:moveTo>
                  <a:cubicBezTo>
                    <a:pt x="111" y="36"/>
                    <a:pt x="114" y="27"/>
                    <a:pt x="103" y="22"/>
                  </a:cubicBezTo>
                  <a:cubicBezTo>
                    <a:pt x="92" y="16"/>
                    <a:pt x="55" y="0"/>
                    <a:pt x="37" y="0"/>
                  </a:cubicBezTo>
                  <a:cubicBezTo>
                    <a:pt x="20" y="0"/>
                    <a:pt x="0" y="29"/>
                    <a:pt x="0" y="29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62"/>
            <p:cNvSpPr/>
            <p:nvPr/>
          </p:nvSpPr>
          <p:spPr bwMode="auto">
            <a:xfrm>
              <a:off x="10129838" y="4391026"/>
              <a:ext cx="242888" cy="77788"/>
            </a:xfrm>
            <a:custGeom>
              <a:avLst/>
              <a:gdLst>
                <a:gd name="T0" fmla="*/ 4 w 114"/>
                <a:gd name="T1" fmla="*/ 36 h 36"/>
                <a:gd name="T2" fmla="*/ 11 w 114"/>
                <a:gd name="T3" fmla="*/ 22 h 36"/>
                <a:gd name="T4" fmla="*/ 77 w 114"/>
                <a:gd name="T5" fmla="*/ 0 h 36"/>
                <a:gd name="T6" fmla="*/ 114 w 114"/>
                <a:gd name="T7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36">
                  <a:moveTo>
                    <a:pt x="4" y="36"/>
                  </a:moveTo>
                  <a:cubicBezTo>
                    <a:pt x="4" y="36"/>
                    <a:pt x="0" y="27"/>
                    <a:pt x="11" y="22"/>
                  </a:cubicBezTo>
                  <a:cubicBezTo>
                    <a:pt x="22" y="16"/>
                    <a:pt x="60" y="0"/>
                    <a:pt x="77" y="0"/>
                  </a:cubicBezTo>
                  <a:cubicBezTo>
                    <a:pt x="95" y="0"/>
                    <a:pt x="114" y="29"/>
                    <a:pt x="114" y="29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63"/>
            <p:cNvSpPr/>
            <p:nvPr/>
          </p:nvSpPr>
          <p:spPr bwMode="auto">
            <a:xfrm>
              <a:off x="10212388" y="5180013"/>
              <a:ext cx="52388" cy="187325"/>
            </a:xfrm>
            <a:custGeom>
              <a:avLst/>
              <a:gdLst>
                <a:gd name="T0" fmla="*/ 24 w 24"/>
                <a:gd name="T1" fmla="*/ 0 h 88"/>
                <a:gd name="T2" fmla="*/ 2 w 24"/>
                <a:gd name="T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88">
                  <a:moveTo>
                    <a:pt x="24" y="0"/>
                  </a:moveTo>
                  <a:cubicBezTo>
                    <a:pt x="0" y="76"/>
                    <a:pt x="2" y="72"/>
                    <a:pt x="2" y="88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64"/>
            <p:cNvSpPr/>
            <p:nvPr/>
          </p:nvSpPr>
          <p:spPr bwMode="auto">
            <a:xfrm>
              <a:off x="9918701" y="5180013"/>
              <a:ext cx="50800" cy="187325"/>
            </a:xfrm>
            <a:custGeom>
              <a:avLst/>
              <a:gdLst>
                <a:gd name="T0" fmla="*/ 0 w 24"/>
                <a:gd name="T1" fmla="*/ 0 h 88"/>
                <a:gd name="T2" fmla="*/ 22 w 24"/>
                <a:gd name="T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88">
                  <a:moveTo>
                    <a:pt x="0" y="0"/>
                  </a:moveTo>
                  <a:cubicBezTo>
                    <a:pt x="24" y="76"/>
                    <a:pt x="22" y="72"/>
                    <a:pt x="22" y="88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65"/>
            <p:cNvSpPr/>
            <p:nvPr/>
          </p:nvSpPr>
          <p:spPr bwMode="auto">
            <a:xfrm>
              <a:off x="9996488" y="4732338"/>
              <a:ext cx="122238" cy="20638"/>
            </a:xfrm>
            <a:custGeom>
              <a:avLst/>
              <a:gdLst>
                <a:gd name="T0" fmla="*/ 57 w 57"/>
                <a:gd name="T1" fmla="*/ 9 h 10"/>
                <a:gd name="T2" fmla="*/ 44 w 57"/>
                <a:gd name="T3" fmla="*/ 10 h 10"/>
                <a:gd name="T4" fmla="*/ 0 w 5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0">
                  <a:moveTo>
                    <a:pt x="57" y="9"/>
                  </a:moveTo>
                  <a:cubicBezTo>
                    <a:pt x="53" y="10"/>
                    <a:pt x="48" y="10"/>
                    <a:pt x="44" y="10"/>
                  </a:cubicBezTo>
                  <a:cubicBezTo>
                    <a:pt x="27" y="10"/>
                    <a:pt x="11" y="6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66"/>
            <p:cNvSpPr/>
            <p:nvPr/>
          </p:nvSpPr>
          <p:spPr bwMode="auto">
            <a:xfrm>
              <a:off x="10169526" y="4732338"/>
              <a:ext cx="15875" cy="6350"/>
            </a:xfrm>
            <a:custGeom>
              <a:avLst/>
              <a:gdLst>
                <a:gd name="T0" fmla="*/ 7 w 7"/>
                <a:gd name="T1" fmla="*/ 0 h 3"/>
                <a:gd name="T2" fmla="*/ 0 w 7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cubicBezTo>
                    <a:pt x="5" y="2"/>
                    <a:pt x="2" y="3"/>
                    <a:pt x="0" y="3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91" name="组合 590"/>
          <p:cNvGrpSpPr/>
          <p:nvPr/>
        </p:nvGrpSpPr>
        <p:grpSpPr>
          <a:xfrm>
            <a:off x="8467726" y="4498976"/>
            <a:ext cx="977900" cy="708025"/>
            <a:chOff x="8467726" y="4498976"/>
            <a:chExt cx="977900" cy="708025"/>
          </a:xfrm>
        </p:grpSpPr>
        <p:sp>
          <p:nvSpPr>
            <p:cNvPr id="162" name="Freeform 67"/>
            <p:cNvSpPr/>
            <p:nvPr/>
          </p:nvSpPr>
          <p:spPr bwMode="auto">
            <a:xfrm>
              <a:off x="8847138" y="4498976"/>
              <a:ext cx="111125" cy="111125"/>
            </a:xfrm>
            <a:custGeom>
              <a:avLst/>
              <a:gdLst>
                <a:gd name="T0" fmla="*/ 0 w 52"/>
                <a:gd name="T1" fmla="*/ 52 h 52"/>
                <a:gd name="T2" fmla="*/ 52 w 52"/>
                <a:gd name="T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" h="52">
                  <a:moveTo>
                    <a:pt x="0" y="52"/>
                  </a:moveTo>
                  <a:cubicBezTo>
                    <a:pt x="0" y="23"/>
                    <a:pt x="23" y="0"/>
                    <a:pt x="52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68"/>
            <p:cNvSpPr/>
            <p:nvPr/>
          </p:nvSpPr>
          <p:spPr bwMode="auto">
            <a:xfrm>
              <a:off x="8847138" y="4592638"/>
              <a:ext cx="111125" cy="19050"/>
            </a:xfrm>
            <a:custGeom>
              <a:avLst/>
              <a:gdLst>
                <a:gd name="T0" fmla="*/ 52 w 52"/>
                <a:gd name="T1" fmla="*/ 0 h 9"/>
                <a:gd name="T2" fmla="*/ 0 w 52"/>
                <a:gd name="T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" h="9">
                  <a:moveTo>
                    <a:pt x="52" y="0"/>
                  </a:moveTo>
                  <a:cubicBezTo>
                    <a:pt x="33" y="0"/>
                    <a:pt x="7" y="3"/>
                    <a:pt x="0" y="9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69"/>
            <p:cNvSpPr/>
            <p:nvPr/>
          </p:nvSpPr>
          <p:spPr bwMode="auto">
            <a:xfrm>
              <a:off x="8467726" y="4610101"/>
              <a:ext cx="393700" cy="493713"/>
            </a:xfrm>
            <a:custGeom>
              <a:avLst/>
              <a:gdLst>
                <a:gd name="T0" fmla="*/ 177 w 184"/>
                <a:gd name="T1" fmla="*/ 0 h 231"/>
                <a:gd name="T2" fmla="*/ 37 w 184"/>
                <a:gd name="T3" fmla="*/ 117 h 231"/>
                <a:gd name="T4" fmla="*/ 0 w 184"/>
                <a:gd name="T5" fmla="*/ 206 h 231"/>
                <a:gd name="T6" fmla="*/ 140 w 184"/>
                <a:gd name="T7" fmla="*/ 169 h 231"/>
                <a:gd name="T8" fmla="*/ 170 w 184"/>
                <a:gd name="T9" fmla="*/ 51 h 231"/>
                <a:gd name="T10" fmla="*/ 177 w 184"/>
                <a:gd name="T1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231">
                  <a:moveTo>
                    <a:pt x="177" y="0"/>
                  </a:moveTo>
                  <a:cubicBezTo>
                    <a:pt x="177" y="0"/>
                    <a:pt x="70" y="84"/>
                    <a:pt x="37" y="117"/>
                  </a:cubicBezTo>
                  <a:cubicBezTo>
                    <a:pt x="17" y="138"/>
                    <a:pt x="0" y="167"/>
                    <a:pt x="0" y="206"/>
                  </a:cubicBezTo>
                  <a:cubicBezTo>
                    <a:pt x="0" y="231"/>
                    <a:pt x="105" y="197"/>
                    <a:pt x="140" y="169"/>
                  </a:cubicBezTo>
                  <a:cubicBezTo>
                    <a:pt x="157" y="156"/>
                    <a:pt x="184" y="116"/>
                    <a:pt x="170" y="51"/>
                  </a:cubicBezTo>
                  <a:cubicBezTo>
                    <a:pt x="167" y="38"/>
                    <a:pt x="160" y="20"/>
                    <a:pt x="177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70"/>
            <p:cNvSpPr/>
            <p:nvPr/>
          </p:nvSpPr>
          <p:spPr bwMode="auto">
            <a:xfrm>
              <a:off x="8958263" y="4498976"/>
              <a:ext cx="107950" cy="111125"/>
            </a:xfrm>
            <a:custGeom>
              <a:avLst/>
              <a:gdLst>
                <a:gd name="T0" fmla="*/ 51 w 51"/>
                <a:gd name="T1" fmla="*/ 52 h 52"/>
                <a:gd name="T2" fmla="*/ 0 w 51"/>
                <a:gd name="T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" h="52">
                  <a:moveTo>
                    <a:pt x="51" y="52"/>
                  </a:moveTo>
                  <a:cubicBezTo>
                    <a:pt x="51" y="23"/>
                    <a:pt x="28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71"/>
            <p:cNvSpPr/>
            <p:nvPr/>
          </p:nvSpPr>
          <p:spPr bwMode="auto">
            <a:xfrm>
              <a:off x="8767763" y="4986338"/>
              <a:ext cx="377825" cy="220663"/>
            </a:xfrm>
            <a:custGeom>
              <a:avLst/>
              <a:gdLst>
                <a:gd name="T0" fmla="*/ 177 w 177"/>
                <a:gd name="T1" fmla="*/ 0 h 103"/>
                <a:gd name="T2" fmla="*/ 89 w 177"/>
                <a:gd name="T3" fmla="*/ 103 h 103"/>
                <a:gd name="T4" fmla="*/ 0 w 177"/>
                <a:gd name="T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103">
                  <a:moveTo>
                    <a:pt x="177" y="0"/>
                  </a:moveTo>
                  <a:cubicBezTo>
                    <a:pt x="177" y="56"/>
                    <a:pt x="137" y="103"/>
                    <a:pt x="89" y="103"/>
                  </a:cubicBezTo>
                  <a:cubicBezTo>
                    <a:pt x="40" y="103"/>
                    <a:pt x="0" y="56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72"/>
            <p:cNvSpPr/>
            <p:nvPr/>
          </p:nvSpPr>
          <p:spPr bwMode="auto">
            <a:xfrm>
              <a:off x="8958263" y="4592638"/>
              <a:ext cx="107950" cy="19050"/>
            </a:xfrm>
            <a:custGeom>
              <a:avLst/>
              <a:gdLst>
                <a:gd name="T0" fmla="*/ 0 w 51"/>
                <a:gd name="T1" fmla="*/ 0 h 9"/>
                <a:gd name="T2" fmla="*/ 51 w 51"/>
                <a:gd name="T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" h="9">
                  <a:moveTo>
                    <a:pt x="0" y="0"/>
                  </a:moveTo>
                  <a:cubicBezTo>
                    <a:pt x="18" y="0"/>
                    <a:pt x="44" y="3"/>
                    <a:pt x="51" y="9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73"/>
            <p:cNvSpPr/>
            <p:nvPr/>
          </p:nvSpPr>
          <p:spPr bwMode="auto">
            <a:xfrm>
              <a:off x="8840788" y="4837113"/>
              <a:ext cx="233363" cy="7938"/>
            </a:xfrm>
            <a:custGeom>
              <a:avLst/>
              <a:gdLst>
                <a:gd name="T0" fmla="*/ 109 w 109"/>
                <a:gd name="T1" fmla="*/ 0 h 4"/>
                <a:gd name="T2" fmla="*/ 55 w 109"/>
                <a:gd name="T3" fmla="*/ 4 h 4"/>
                <a:gd name="T4" fmla="*/ 0 w 109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4">
                  <a:moveTo>
                    <a:pt x="109" y="0"/>
                  </a:moveTo>
                  <a:cubicBezTo>
                    <a:pt x="102" y="2"/>
                    <a:pt x="86" y="4"/>
                    <a:pt x="55" y="4"/>
                  </a:cubicBezTo>
                  <a:cubicBezTo>
                    <a:pt x="23" y="4"/>
                    <a:pt x="8" y="2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74"/>
            <p:cNvSpPr/>
            <p:nvPr/>
          </p:nvSpPr>
          <p:spPr bwMode="auto">
            <a:xfrm>
              <a:off x="8824913" y="4919663"/>
              <a:ext cx="263525" cy="20638"/>
            </a:xfrm>
            <a:custGeom>
              <a:avLst/>
              <a:gdLst>
                <a:gd name="T0" fmla="*/ 123 w 123"/>
                <a:gd name="T1" fmla="*/ 0 h 9"/>
                <a:gd name="T2" fmla="*/ 62 w 123"/>
                <a:gd name="T3" fmla="*/ 9 h 9"/>
                <a:gd name="T4" fmla="*/ 0 w 123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3" h="9">
                  <a:moveTo>
                    <a:pt x="123" y="0"/>
                  </a:moveTo>
                  <a:cubicBezTo>
                    <a:pt x="115" y="3"/>
                    <a:pt x="98" y="9"/>
                    <a:pt x="62" y="9"/>
                  </a:cubicBezTo>
                  <a:cubicBezTo>
                    <a:pt x="25" y="9"/>
                    <a:pt x="8" y="3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75"/>
            <p:cNvSpPr/>
            <p:nvPr/>
          </p:nvSpPr>
          <p:spPr bwMode="auto">
            <a:xfrm>
              <a:off x="8778876" y="4992688"/>
              <a:ext cx="357188" cy="36513"/>
            </a:xfrm>
            <a:custGeom>
              <a:avLst/>
              <a:gdLst>
                <a:gd name="T0" fmla="*/ 167 w 167"/>
                <a:gd name="T1" fmla="*/ 0 h 17"/>
                <a:gd name="T2" fmla="*/ 84 w 167"/>
                <a:gd name="T3" fmla="*/ 17 h 17"/>
                <a:gd name="T4" fmla="*/ 0 w 167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" h="17">
                  <a:moveTo>
                    <a:pt x="167" y="0"/>
                  </a:moveTo>
                  <a:cubicBezTo>
                    <a:pt x="156" y="6"/>
                    <a:pt x="133" y="17"/>
                    <a:pt x="84" y="17"/>
                  </a:cubicBezTo>
                  <a:cubicBezTo>
                    <a:pt x="34" y="17"/>
                    <a:pt x="11" y="6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76"/>
            <p:cNvSpPr/>
            <p:nvPr/>
          </p:nvSpPr>
          <p:spPr bwMode="auto">
            <a:xfrm>
              <a:off x="8786813" y="5078413"/>
              <a:ext cx="339725" cy="36513"/>
            </a:xfrm>
            <a:custGeom>
              <a:avLst/>
              <a:gdLst>
                <a:gd name="T0" fmla="*/ 159 w 159"/>
                <a:gd name="T1" fmla="*/ 0 h 17"/>
                <a:gd name="T2" fmla="*/ 80 w 159"/>
                <a:gd name="T3" fmla="*/ 17 h 17"/>
                <a:gd name="T4" fmla="*/ 0 w 159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17">
                  <a:moveTo>
                    <a:pt x="159" y="0"/>
                  </a:moveTo>
                  <a:cubicBezTo>
                    <a:pt x="148" y="6"/>
                    <a:pt x="126" y="17"/>
                    <a:pt x="80" y="17"/>
                  </a:cubicBezTo>
                  <a:cubicBezTo>
                    <a:pt x="33" y="17"/>
                    <a:pt x="11" y="6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77"/>
            <p:cNvSpPr/>
            <p:nvPr/>
          </p:nvSpPr>
          <p:spPr bwMode="auto">
            <a:xfrm>
              <a:off x="8640763" y="4719638"/>
              <a:ext cx="190500" cy="314325"/>
            </a:xfrm>
            <a:custGeom>
              <a:avLst/>
              <a:gdLst>
                <a:gd name="T0" fmla="*/ 89 w 89"/>
                <a:gd name="T1" fmla="*/ 0 h 147"/>
                <a:gd name="T2" fmla="*/ 15 w 89"/>
                <a:gd name="T3" fmla="*/ 81 h 147"/>
                <a:gd name="T4" fmla="*/ 0 w 89"/>
                <a:gd name="T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47">
                  <a:moveTo>
                    <a:pt x="89" y="0"/>
                  </a:moveTo>
                  <a:cubicBezTo>
                    <a:pt x="89" y="0"/>
                    <a:pt x="23" y="65"/>
                    <a:pt x="15" y="81"/>
                  </a:cubicBezTo>
                  <a:cubicBezTo>
                    <a:pt x="11" y="90"/>
                    <a:pt x="0" y="125"/>
                    <a:pt x="0" y="147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78"/>
            <p:cNvSpPr/>
            <p:nvPr/>
          </p:nvSpPr>
          <p:spPr bwMode="auto">
            <a:xfrm>
              <a:off x="8532813" y="4830763"/>
              <a:ext cx="187325" cy="46038"/>
            </a:xfrm>
            <a:custGeom>
              <a:avLst/>
              <a:gdLst>
                <a:gd name="T0" fmla="*/ 88 w 88"/>
                <a:gd name="T1" fmla="*/ 0 h 22"/>
                <a:gd name="T2" fmla="*/ 0 w 88"/>
                <a:gd name="T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8" h="22">
                  <a:moveTo>
                    <a:pt x="88" y="0"/>
                  </a:moveTo>
                  <a:cubicBezTo>
                    <a:pt x="50" y="8"/>
                    <a:pt x="0" y="22"/>
                    <a:pt x="0" y="22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79"/>
            <p:cNvSpPr/>
            <p:nvPr/>
          </p:nvSpPr>
          <p:spPr bwMode="auto">
            <a:xfrm>
              <a:off x="9051926" y="4610101"/>
              <a:ext cx="393700" cy="493713"/>
            </a:xfrm>
            <a:custGeom>
              <a:avLst/>
              <a:gdLst>
                <a:gd name="T0" fmla="*/ 7 w 184"/>
                <a:gd name="T1" fmla="*/ 0 h 231"/>
                <a:gd name="T2" fmla="*/ 147 w 184"/>
                <a:gd name="T3" fmla="*/ 117 h 231"/>
                <a:gd name="T4" fmla="*/ 184 w 184"/>
                <a:gd name="T5" fmla="*/ 206 h 231"/>
                <a:gd name="T6" fmla="*/ 44 w 184"/>
                <a:gd name="T7" fmla="*/ 169 h 231"/>
                <a:gd name="T8" fmla="*/ 14 w 184"/>
                <a:gd name="T9" fmla="*/ 51 h 231"/>
                <a:gd name="T10" fmla="*/ 7 w 184"/>
                <a:gd name="T1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231">
                  <a:moveTo>
                    <a:pt x="7" y="0"/>
                  </a:moveTo>
                  <a:cubicBezTo>
                    <a:pt x="7" y="0"/>
                    <a:pt x="114" y="84"/>
                    <a:pt x="147" y="117"/>
                  </a:cubicBezTo>
                  <a:cubicBezTo>
                    <a:pt x="168" y="138"/>
                    <a:pt x="184" y="167"/>
                    <a:pt x="184" y="206"/>
                  </a:cubicBezTo>
                  <a:cubicBezTo>
                    <a:pt x="184" y="231"/>
                    <a:pt x="79" y="197"/>
                    <a:pt x="44" y="169"/>
                  </a:cubicBezTo>
                  <a:cubicBezTo>
                    <a:pt x="27" y="156"/>
                    <a:pt x="0" y="116"/>
                    <a:pt x="14" y="51"/>
                  </a:cubicBezTo>
                  <a:cubicBezTo>
                    <a:pt x="17" y="38"/>
                    <a:pt x="24" y="20"/>
                    <a:pt x="7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80"/>
            <p:cNvSpPr/>
            <p:nvPr/>
          </p:nvSpPr>
          <p:spPr bwMode="auto">
            <a:xfrm>
              <a:off x="9082088" y="4719638"/>
              <a:ext cx="190500" cy="314325"/>
            </a:xfrm>
            <a:custGeom>
              <a:avLst/>
              <a:gdLst>
                <a:gd name="T0" fmla="*/ 0 w 89"/>
                <a:gd name="T1" fmla="*/ 0 h 147"/>
                <a:gd name="T2" fmla="*/ 74 w 89"/>
                <a:gd name="T3" fmla="*/ 81 h 147"/>
                <a:gd name="T4" fmla="*/ 89 w 89"/>
                <a:gd name="T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47">
                  <a:moveTo>
                    <a:pt x="0" y="0"/>
                  </a:moveTo>
                  <a:cubicBezTo>
                    <a:pt x="0" y="0"/>
                    <a:pt x="66" y="65"/>
                    <a:pt x="74" y="81"/>
                  </a:cubicBezTo>
                  <a:cubicBezTo>
                    <a:pt x="78" y="90"/>
                    <a:pt x="89" y="125"/>
                    <a:pt x="89" y="147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81"/>
            <p:cNvSpPr/>
            <p:nvPr/>
          </p:nvSpPr>
          <p:spPr bwMode="auto">
            <a:xfrm>
              <a:off x="9193213" y="4830763"/>
              <a:ext cx="187325" cy="46038"/>
            </a:xfrm>
            <a:custGeom>
              <a:avLst/>
              <a:gdLst>
                <a:gd name="T0" fmla="*/ 0 w 88"/>
                <a:gd name="T1" fmla="*/ 0 h 22"/>
                <a:gd name="T2" fmla="*/ 88 w 88"/>
                <a:gd name="T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8" h="22">
                  <a:moveTo>
                    <a:pt x="0" y="0"/>
                  </a:moveTo>
                  <a:cubicBezTo>
                    <a:pt x="39" y="8"/>
                    <a:pt x="88" y="22"/>
                    <a:pt x="88" y="22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82"/>
            <p:cNvSpPr/>
            <p:nvPr/>
          </p:nvSpPr>
          <p:spPr bwMode="auto">
            <a:xfrm>
              <a:off x="8753476" y="4498976"/>
              <a:ext cx="139700" cy="111125"/>
            </a:xfrm>
            <a:custGeom>
              <a:avLst/>
              <a:gdLst>
                <a:gd name="T0" fmla="*/ 66 w 66"/>
                <a:gd name="T1" fmla="*/ 8 h 52"/>
                <a:gd name="T2" fmla="*/ 15 w 66"/>
                <a:gd name="T3" fmla="*/ 0 h 52"/>
                <a:gd name="T4" fmla="*/ 22 w 66"/>
                <a:gd name="T5" fmla="*/ 37 h 52"/>
                <a:gd name="T6" fmla="*/ 0 w 66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52">
                  <a:moveTo>
                    <a:pt x="66" y="8"/>
                  </a:moveTo>
                  <a:cubicBezTo>
                    <a:pt x="55" y="5"/>
                    <a:pt x="15" y="0"/>
                    <a:pt x="15" y="0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83"/>
            <p:cNvSpPr/>
            <p:nvPr/>
          </p:nvSpPr>
          <p:spPr bwMode="auto">
            <a:xfrm>
              <a:off x="9020176" y="4498976"/>
              <a:ext cx="141288" cy="111125"/>
            </a:xfrm>
            <a:custGeom>
              <a:avLst/>
              <a:gdLst>
                <a:gd name="T0" fmla="*/ 0 w 66"/>
                <a:gd name="T1" fmla="*/ 8 h 52"/>
                <a:gd name="T2" fmla="*/ 52 w 66"/>
                <a:gd name="T3" fmla="*/ 0 h 52"/>
                <a:gd name="T4" fmla="*/ 44 w 66"/>
                <a:gd name="T5" fmla="*/ 37 h 52"/>
                <a:gd name="T6" fmla="*/ 66 w 66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52">
                  <a:moveTo>
                    <a:pt x="0" y="8"/>
                  </a:moveTo>
                  <a:cubicBezTo>
                    <a:pt x="11" y="5"/>
                    <a:pt x="52" y="0"/>
                    <a:pt x="52" y="0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66" y="52"/>
                    <a:pt x="66" y="52"/>
                    <a:pt x="66" y="52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90" name="组合 589"/>
          <p:cNvGrpSpPr/>
          <p:nvPr/>
        </p:nvGrpSpPr>
        <p:grpSpPr>
          <a:xfrm>
            <a:off x="7337426" y="4391026"/>
            <a:ext cx="974725" cy="1020763"/>
            <a:chOff x="7337426" y="4391026"/>
            <a:chExt cx="974725" cy="1020763"/>
          </a:xfrm>
        </p:grpSpPr>
        <p:sp>
          <p:nvSpPr>
            <p:cNvPr id="181" name="Freeform 84"/>
            <p:cNvSpPr/>
            <p:nvPr/>
          </p:nvSpPr>
          <p:spPr bwMode="auto">
            <a:xfrm>
              <a:off x="7699376" y="4548188"/>
              <a:ext cx="250825" cy="158750"/>
            </a:xfrm>
            <a:custGeom>
              <a:avLst/>
              <a:gdLst>
                <a:gd name="T0" fmla="*/ 59 w 118"/>
                <a:gd name="T1" fmla="*/ 0 h 74"/>
                <a:gd name="T2" fmla="*/ 96 w 118"/>
                <a:gd name="T3" fmla="*/ 45 h 74"/>
                <a:gd name="T4" fmla="*/ 59 w 118"/>
                <a:gd name="T5" fmla="*/ 74 h 74"/>
                <a:gd name="T6" fmla="*/ 22 w 118"/>
                <a:gd name="T7" fmla="*/ 45 h 74"/>
                <a:gd name="T8" fmla="*/ 59 w 118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4">
                  <a:moveTo>
                    <a:pt x="59" y="0"/>
                  </a:moveTo>
                  <a:cubicBezTo>
                    <a:pt x="75" y="0"/>
                    <a:pt x="118" y="3"/>
                    <a:pt x="96" y="45"/>
                  </a:cubicBezTo>
                  <a:cubicBezTo>
                    <a:pt x="88" y="59"/>
                    <a:pt x="75" y="74"/>
                    <a:pt x="59" y="74"/>
                  </a:cubicBezTo>
                  <a:cubicBezTo>
                    <a:pt x="43" y="74"/>
                    <a:pt x="30" y="59"/>
                    <a:pt x="22" y="45"/>
                  </a:cubicBezTo>
                  <a:cubicBezTo>
                    <a:pt x="0" y="3"/>
                    <a:pt x="43" y="0"/>
                    <a:pt x="59" y="0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85"/>
            <p:cNvSpPr/>
            <p:nvPr/>
          </p:nvSpPr>
          <p:spPr bwMode="auto">
            <a:xfrm>
              <a:off x="7761288" y="4500563"/>
              <a:ext cx="125413" cy="47625"/>
            </a:xfrm>
            <a:custGeom>
              <a:avLst/>
              <a:gdLst>
                <a:gd name="T0" fmla="*/ 0 w 59"/>
                <a:gd name="T1" fmla="*/ 22 h 22"/>
                <a:gd name="T2" fmla="*/ 30 w 59"/>
                <a:gd name="T3" fmla="*/ 0 h 22"/>
                <a:gd name="T4" fmla="*/ 59 w 59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2">
                  <a:moveTo>
                    <a:pt x="0" y="22"/>
                  </a:moveTo>
                  <a:cubicBezTo>
                    <a:pt x="0" y="10"/>
                    <a:pt x="14" y="0"/>
                    <a:pt x="30" y="0"/>
                  </a:cubicBezTo>
                  <a:cubicBezTo>
                    <a:pt x="46" y="0"/>
                    <a:pt x="59" y="10"/>
                    <a:pt x="59" y="22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86"/>
            <p:cNvSpPr/>
            <p:nvPr/>
          </p:nvSpPr>
          <p:spPr bwMode="auto">
            <a:xfrm>
              <a:off x="7713663" y="4391026"/>
              <a:ext cx="79375" cy="109538"/>
            </a:xfrm>
            <a:custGeom>
              <a:avLst/>
              <a:gdLst>
                <a:gd name="T0" fmla="*/ 37 w 37"/>
                <a:gd name="T1" fmla="*/ 51 h 51"/>
                <a:gd name="T2" fmla="*/ 0 w 37"/>
                <a:gd name="T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" h="51">
                  <a:moveTo>
                    <a:pt x="37" y="51"/>
                  </a:moveTo>
                  <a:cubicBezTo>
                    <a:pt x="37" y="51"/>
                    <a:pt x="33" y="19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87"/>
            <p:cNvSpPr/>
            <p:nvPr/>
          </p:nvSpPr>
          <p:spPr bwMode="auto">
            <a:xfrm>
              <a:off x="7856538" y="4391026"/>
              <a:ext cx="77788" cy="109538"/>
            </a:xfrm>
            <a:custGeom>
              <a:avLst/>
              <a:gdLst>
                <a:gd name="T0" fmla="*/ 0 w 36"/>
                <a:gd name="T1" fmla="*/ 51 h 51"/>
                <a:gd name="T2" fmla="*/ 36 w 36"/>
                <a:gd name="T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" h="51">
                  <a:moveTo>
                    <a:pt x="0" y="51"/>
                  </a:moveTo>
                  <a:cubicBezTo>
                    <a:pt x="0" y="51"/>
                    <a:pt x="3" y="19"/>
                    <a:pt x="36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88"/>
            <p:cNvSpPr/>
            <p:nvPr/>
          </p:nvSpPr>
          <p:spPr bwMode="auto">
            <a:xfrm>
              <a:off x="7337426" y="4594226"/>
              <a:ext cx="455613" cy="817563"/>
            </a:xfrm>
            <a:custGeom>
              <a:avLst/>
              <a:gdLst>
                <a:gd name="T0" fmla="*/ 184 w 213"/>
                <a:gd name="T1" fmla="*/ 0 h 382"/>
                <a:gd name="T2" fmla="*/ 0 w 213"/>
                <a:gd name="T3" fmla="*/ 302 h 382"/>
                <a:gd name="T4" fmla="*/ 51 w 213"/>
                <a:gd name="T5" fmla="*/ 354 h 382"/>
                <a:gd name="T6" fmla="*/ 206 w 213"/>
                <a:gd name="T7" fmla="*/ 214 h 382"/>
                <a:gd name="T8" fmla="*/ 213 w 213"/>
                <a:gd name="T9" fmla="*/ 5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382">
                  <a:moveTo>
                    <a:pt x="184" y="0"/>
                  </a:moveTo>
                  <a:cubicBezTo>
                    <a:pt x="175" y="8"/>
                    <a:pt x="0" y="209"/>
                    <a:pt x="0" y="302"/>
                  </a:cubicBezTo>
                  <a:cubicBezTo>
                    <a:pt x="0" y="382"/>
                    <a:pt x="41" y="359"/>
                    <a:pt x="51" y="354"/>
                  </a:cubicBezTo>
                  <a:cubicBezTo>
                    <a:pt x="67" y="346"/>
                    <a:pt x="207" y="268"/>
                    <a:pt x="206" y="214"/>
                  </a:cubicBezTo>
                  <a:cubicBezTo>
                    <a:pt x="205" y="160"/>
                    <a:pt x="213" y="52"/>
                    <a:pt x="213" y="52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89"/>
            <p:cNvSpPr/>
            <p:nvPr/>
          </p:nvSpPr>
          <p:spPr bwMode="auto">
            <a:xfrm>
              <a:off x="7478713" y="4643438"/>
              <a:ext cx="266700" cy="471488"/>
            </a:xfrm>
            <a:custGeom>
              <a:avLst/>
              <a:gdLst>
                <a:gd name="T0" fmla="*/ 125 w 125"/>
                <a:gd name="T1" fmla="*/ 0 h 220"/>
                <a:gd name="T2" fmla="*/ 0 w 125"/>
                <a:gd name="T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220">
                  <a:moveTo>
                    <a:pt x="125" y="0"/>
                  </a:moveTo>
                  <a:cubicBezTo>
                    <a:pt x="125" y="0"/>
                    <a:pt x="0" y="177"/>
                    <a:pt x="0" y="22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90"/>
            <p:cNvSpPr/>
            <p:nvPr/>
          </p:nvSpPr>
          <p:spPr bwMode="auto">
            <a:xfrm>
              <a:off x="7604126" y="4691063"/>
              <a:ext cx="157163" cy="376238"/>
            </a:xfrm>
            <a:custGeom>
              <a:avLst/>
              <a:gdLst>
                <a:gd name="T0" fmla="*/ 0 w 73"/>
                <a:gd name="T1" fmla="*/ 176 h 176"/>
                <a:gd name="T2" fmla="*/ 73 w 73"/>
                <a:gd name="T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3" h="176">
                  <a:moveTo>
                    <a:pt x="0" y="176"/>
                  </a:moveTo>
                  <a:cubicBezTo>
                    <a:pt x="0" y="137"/>
                    <a:pt x="73" y="0"/>
                    <a:pt x="73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91"/>
            <p:cNvSpPr/>
            <p:nvPr/>
          </p:nvSpPr>
          <p:spPr bwMode="auto">
            <a:xfrm>
              <a:off x="7856538" y="4594226"/>
              <a:ext cx="455613" cy="817563"/>
            </a:xfrm>
            <a:custGeom>
              <a:avLst/>
              <a:gdLst>
                <a:gd name="T0" fmla="*/ 29 w 213"/>
                <a:gd name="T1" fmla="*/ 0 h 382"/>
                <a:gd name="T2" fmla="*/ 213 w 213"/>
                <a:gd name="T3" fmla="*/ 302 h 382"/>
                <a:gd name="T4" fmla="*/ 162 w 213"/>
                <a:gd name="T5" fmla="*/ 354 h 382"/>
                <a:gd name="T6" fmla="*/ 7 w 213"/>
                <a:gd name="T7" fmla="*/ 214 h 382"/>
                <a:gd name="T8" fmla="*/ 0 w 213"/>
                <a:gd name="T9" fmla="*/ 5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382">
                  <a:moveTo>
                    <a:pt x="29" y="0"/>
                  </a:moveTo>
                  <a:cubicBezTo>
                    <a:pt x="38" y="8"/>
                    <a:pt x="213" y="209"/>
                    <a:pt x="213" y="302"/>
                  </a:cubicBezTo>
                  <a:cubicBezTo>
                    <a:pt x="213" y="382"/>
                    <a:pt x="172" y="359"/>
                    <a:pt x="162" y="354"/>
                  </a:cubicBezTo>
                  <a:cubicBezTo>
                    <a:pt x="146" y="346"/>
                    <a:pt x="6" y="268"/>
                    <a:pt x="7" y="214"/>
                  </a:cubicBezTo>
                  <a:cubicBezTo>
                    <a:pt x="8" y="160"/>
                    <a:pt x="0" y="52"/>
                    <a:pt x="0" y="52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92"/>
            <p:cNvSpPr/>
            <p:nvPr/>
          </p:nvSpPr>
          <p:spPr bwMode="auto">
            <a:xfrm>
              <a:off x="7904163" y="4643438"/>
              <a:ext cx="266700" cy="471488"/>
            </a:xfrm>
            <a:custGeom>
              <a:avLst/>
              <a:gdLst>
                <a:gd name="T0" fmla="*/ 0 w 125"/>
                <a:gd name="T1" fmla="*/ 0 h 220"/>
                <a:gd name="T2" fmla="*/ 125 w 125"/>
                <a:gd name="T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220">
                  <a:moveTo>
                    <a:pt x="0" y="0"/>
                  </a:moveTo>
                  <a:cubicBezTo>
                    <a:pt x="0" y="0"/>
                    <a:pt x="125" y="177"/>
                    <a:pt x="125" y="22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93"/>
            <p:cNvSpPr/>
            <p:nvPr/>
          </p:nvSpPr>
          <p:spPr bwMode="auto">
            <a:xfrm>
              <a:off x="7886701" y="4691063"/>
              <a:ext cx="158750" cy="376238"/>
            </a:xfrm>
            <a:custGeom>
              <a:avLst/>
              <a:gdLst>
                <a:gd name="T0" fmla="*/ 74 w 74"/>
                <a:gd name="T1" fmla="*/ 176 h 176"/>
                <a:gd name="T2" fmla="*/ 0 w 74"/>
                <a:gd name="T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4" h="176">
                  <a:moveTo>
                    <a:pt x="74" y="176"/>
                  </a:moveTo>
                  <a:cubicBezTo>
                    <a:pt x="74" y="137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94"/>
            <p:cNvSpPr/>
            <p:nvPr/>
          </p:nvSpPr>
          <p:spPr bwMode="auto">
            <a:xfrm>
              <a:off x="7777163" y="5053013"/>
              <a:ext cx="95250" cy="14288"/>
            </a:xfrm>
            <a:custGeom>
              <a:avLst/>
              <a:gdLst>
                <a:gd name="T0" fmla="*/ 44 w 44"/>
                <a:gd name="T1" fmla="*/ 0 h 7"/>
                <a:gd name="T2" fmla="*/ 22 w 44"/>
                <a:gd name="T3" fmla="*/ 7 h 7"/>
                <a:gd name="T4" fmla="*/ 0 w 4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7">
                  <a:moveTo>
                    <a:pt x="44" y="0"/>
                  </a:moveTo>
                  <a:cubicBezTo>
                    <a:pt x="44" y="0"/>
                    <a:pt x="32" y="7"/>
                    <a:pt x="22" y="7"/>
                  </a:cubicBezTo>
                  <a:cubicBezTo>
                    <a:pt x="12" y="7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9" name="组合 588"/>
          <p:cNvGrpSpPr/>
          <p:nvPr/>
        </p:nvGrpSpPr>
        <p:grpSpPr>
          <a:xfrm>
            <a:off x="6199188" y="4522788"/>
            <a:ext cx="979488" cy="714375"/>
            <a:chOff x="6199188" y="4522788"/>
            <a:chExt cx="979488" cy="714375"/>
          </a:xfrm>
        </p:grpSpPr>
        <p:sp>
          <p:nvSpPr>
            <p:cNvPr id="384" name="Oval 95"/>
            <p:cNvSpPr>
              <a:spLocks noChangeArrowheads="1"/>
            </p:cNvSpPr>
            <p:nvPr/>
          </p:nvSpPr>
          <p:spPr bwMode="auto">
            <a:xfrm>
              <a:off x="6642101" y="4806951"/>
              <a:ext cx="95250" cy="141288"/>
            </a:xfrm>
            <a:prstGeom prst="ellips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Line 96"/>
            <p:cNvSpPr>
              <a:spLocks noChangeShapeType="1"/>
            </p:cNvSpPr>
            <p:nvPr/>
          </p:nvSpPr>
          <p:spPr bwMode="auto">
            <a:xfrm flipH="1">
              <a:off x="6689726" y="4948238"/>
              <a:ext cx="0" cy="188913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97"/>
            <p:cNvSpPr/>
            <p:nvPr/>
          </p:nvSpPr>
          <p:spPr bwMode="auto">
            <a:xfrm>
              <a:off x="6657976" y="4759326"/>
              <a:ext cx="63500" cy="47625"/>
            </a:xfrm>
            <a:custGeom>
              <a:avLst/>
              <a:gdLst>
                <a:gd name="T0" fmla="*/ 0 w 30"/>
                <a:gd name="T1" fmla="*/ 22 h 22"/>
                <a:gd name="T2" fmla="*/ 15 w 30"/>
                <a:gd name="T3" fmla="*/ 0 h 22"/>
                <a:gd name="T4" fmla="*/ 30 w 3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2">
                  <a:moveTo>
                    <a:pt x="0" y="22"/>
                  </a:moveTo>
                  <a:cubicBezTo>
                    <a:pt x="0" y="9"/>
                    <a:pt x="7" y="0"/>
                    <a:pt x="15" y="0"/>
                  </a:cubicBezTo>
                  <a:cubicBezTo>
                    <a:pt x="23" y="0"/>
                    <a:pt x="30" y="9"/>
                    <a:pt x="30" y="22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Line 98"/>
            <p:cNvSpPr>
              <a:spLocks noChangeShapeType="1"/>
            </p:cNvSpPr>
            <p:nvPr/>
          </p:nvSpPr>
          <p:spPr bwMode="auto">
            <a:xfrm flipH="1" flipV="1">
              <a:off x="6562726" y="4554538"/>
              <a:ext cx="111125" cy="204788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Line 99"/>
            <p:cNvSpPr>
              <a:spLocks noChangeShapeType="1"/>
            </p:cNvSpPr>
            <p:nvPr/>
          </p:nvSpPr>
          <p:spPr bwMode="auto">
            <a:xfrm flipV="1">
              <a:off x="6704013" y="4554538"/>
              <a:ext cx="111125" cy="204788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100"/>
            <p:cNvSpPr/>
            <p:nvPr/>
          </p:nvSpPr>
          <p:spPr bwMode="auto">
            <a:xfrm>
              <a:off x="6199188" y="4522788"/>
              <a:ext cx="458788" cy="358775"/>
            </a:xfrm>
            <a:custGeom>
              <a:avLst/>
              <a:gdLst>
                <a:gd name="T0" fmla="*/ 214 w 214"/>
                <a:gd name="T1" fmla="*/ 140 h 168"/>
                <a:gd name="T2" fmla="*/ 38 w 214"/>
                <a:gd name="T3" fmla="*/ 0 h 168"/>
                <a:gd name="T4" fmla="*/ 1 w 214"/>
                <a:gd name="T5" fmla="*/ 30 h 168"/>
                <a:gd name="T6" fmla="*/ 31 w 214"/>
                <a:gd name="T7" fmla="*/ 133 h 168"/>
                <a:gd name="T8" fmla="*/ 148 w 214"/>
                <a:gd name="T9" fmla="*/ 155 h 168"/>
                <a:gd name="T10" fmla="*/ 207 w 214"/>
                <a:gd name="T11" fmla="*/ 15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168">
                  <a:moveTo>
                    <a:pt x="214" y="140"/>
                  </a:moveTo>
                  <a:cubicBezTo>
                    <a:pt x="214" y="129"/>
                    <a:pt x="151" y="0"/>
                    <a:pt x="38" y="0"/>
                  </a:cubicBezTo>
                  <a:cubicBezTo>
                    <a:pt x="4" y="0"/>
                    <a:pt x="0" y="17"/>
                    <a:pt x="1" y="30"/>
                  </a:cubicBezTo>
                  <a:cubicBezTo>
                    <a:pt x="3" y="49"/>
                    <a:pt x="9" y="117"/>
                    <a:pt x="31" y="133"/>
                  </a:cubicBezTo>
                  <a:cubicBezTo>
                    <a:pt x="52" y="148"/>
                    <a:pt x="110" y="135"/>
                    <a:pt x="148" y="155"/>
                  </a:cubicBezTo>
                  <a:cubicBezTo>
                    <a:pt x="174" y="168"/>
                    <a:pt x="207" y="155"/>
                    <a:pt x="207" y="155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Freeform 101"/>
            <p:cNvSpPr/>
            <p:nvPr/>
          </p:nvSpPr>
          <p:spPr bwMode="auto">
            <a:xfrm>
              <a:off x="6262688" y="4830763"/>
              <a:ext cx="427038" cy="406400"/>
            </a:xfrm>
            <a:custGeom>
              <a:avLst/>
              <a:gdLst>
                <a:gd name="T0" fmla="*/ 200 w 200"/>
                <a:gd name="T1" fmla="*/ 62 h 190"/>
                <a:gd name="T2" fmla="*/ 134 w 200"/>
                <a:gd name="T3" fmla="*/ 187 h 190"/>
                <a:gd name="T4" fmla="*/ 31 w 200"/>
                <a:gd name="T5" fmla="*/ 136 h 190"/>
                <a:gd name="T6" fmla="*/ 76 w 200"/>
                <a:gd name="T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190">
                  <a:moveTo>
                    <a:pt x="200" y="62"/>
                  </a:moveTo>
                  <a:cubicBezTo>
                    <a:pt x="200" y="62"/>
                    <a:pt x="163" y="185"/>
                    <a:pt x="134" y="187"/>
                  </a:cubicBezTo>
                  <a:cubicBezTo>
                    <a:pt x="105" y="190"/>
                    <a:pt x="65" y="184"/>
                    <a:pt x="31" y="136"/>
                  </a:cubicBezTo>
                  <a:cubicBezTo>
                    <a:pt x="0" y="92"/>
                    <a:pt x="7" y="29"/>
                    <a:pt x="76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102"/>
            <p:cNvSpPr/>
            <p:nvPr/>
          </p:nvSpPr>
          <p:spPr bwMode="auto">
            <a:xfrm>
              <a:off x="6721476" y="4522788"/>
              <a:ext cx="457200" cy="358775"/>
            </a:xfrm>
            <a:custGeom>
              <a:avLst/>
              <a:gdLst>
                <a:gd name="T0" fmla="*/ 0 w 214"/>
                <a:gd name="T1" fmla="*/ 140 h 168"/>
                <a:gd name="T2" fmla="*/ 176 w 214"/>
                <a:gd name="T3" fmla="*/ 0 h 168"/>
                <a:gd name="T4" fmla="*/ 213 w 214"/>
                <a:gd name="T5" fmla="*/ 30 h 168"/>
                <a:gd name="T6" fmla="*/ 184 w 214"/>
                <a:gd name="T7" fmla="*/ 133 h 168"/>
                <a:gd name="T8" fmla="*/ 66 w 214"/>
                <a:gd name="T9" fmla="*/ 155 h 168"/>
                <a:gd name="T10" fmla="*/ 7 w 214"/>
                <a:gd name="T11" fmla="*/ 15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4" h="168">
                  <a:moveTo>
                    <a:pt x="0" y="140"/>
                  </a:moveTo>
                  <a:cubicBezTo>
                    <a:pt x="0" y="129"/>
                    <a:pt x="63" y="0"/>
                    <a:pt x="176" y="0"/>
                  </a:cubicBezTo>
                  <a:cubicBezTo>
                    <a:pt x="210" y="0"/>
                    <a:pt x="214" y="17"/>
                    <a:pt x="213" y="30"/>
                  </a:cubicBezTo>
                  <a:cubicBezTo>
                    <a:pt x="211" y="49"/>
                    <a:pt x="205" y="117"/>
                    <a:pt x="184" y="133"/>
                  </a:cubicBezTo>
                  <a:cubicBezTo>
                    <a:pt x="162" y="148"/>
                    <a:pt x="105" y="135"/>
                    <a:pt x="66" y="155"/>
                  </a:cubicBezTo>
                  <a:cubicBezTo>
                    <a:pt x="40" y="168"/>
                    <a:pt x="7" y="155"/>
                    <a:pt x="7" y="155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Freeform 103"/>
            <p:cNvSpPr/>
            <p:nvPr/>
          </p:nvSpPr>
          <p:spPr bwMode="auto">
            <a:xfrm>
              <a:off x="6689726" y="4830763"/>
              <a:ext cx="427038" cy="406400"/>
            </a:xfrm>
            <a:custGeom>
              <a:avLst/>
              <a:gdLst>
                <a:gd name="T0" fmla="*/ 0 w 200"/>
                <a:gd name="T1" fmla="*/ 62 h 190"/>
                <a:gd name="T2" fmla="*/ 66 w 200"/>
                <a:gd name="T3" fmla="*/ 187 h 190"/>
                <a:gd name="T4" fmla="*/ 169 w 200"/>
                <a:gd name="T5" fmla="*/ 136 h 190"/>
                <a:gd name="T6" fmla="*/ 124 w 200"/>
                <a:gd name="T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190">
                  <a:moveTo>
                    <a:pt x="0" y="62"/>
                  </a:moveTo>
                  <a:cubicBezTo>
                    <a:pt x="0" y="62"/>
                    <a:pt x="37" y="185"/>
                    <a:pt x="66" y="187"/>
                  </a:cubicBezTo>
                  <a:cubicBezTo>
                    <a:pt x="95" y="190"/>
                    <a:pt x="135" y="184"/>
                    <a:pt x="169" y="136"/>
                  </a:cubicBezTo>
                  <a:cubicBezTo>
                    <a:pt x="200" y="92"/>
                    <a:pt x="193" y="29"/>
                    <a:pt x="124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Freeform 104"/>
            <p:cNvSpPr/>
            <p:nvPr/>
          </p:nvSpPr>
          <p:spPr bwMode="auto">
            <a:xfrm>
              <a:off x="6297613" y="4537076"/>
              <a:ext cx="111125" cy="284163"/>
            </a:xfrm>
            <a:custGeom>
              <a:avLst/>
              <a:gdLst>
                <a:gd name="T0" fmla="*/ 42 w 52"/>
                <a:gd name="T1" fmla="*/ 2 h 133"/>
                <a:gd name="T2" fmla="*/ 33 w 52"/>
                <a:gd name="T3" fmla="*/ 24 h 133"/>
                <a:gd name="T4" fmla="*/ 0 w 52"/>
                <a:gd name="T5" fmla="*/ 42 h 133"/>
                <a:gd name="T6" fmla="*/ 52 w 52"/>
                <a:gd name="T7" fmla="*/ 77 h 133"/>
                <a:gd name="T8" fmla="*/ 7 w 52"/>
                <a:gd name="T9" fmla="*/ 99 h 133"/>
                <a:gd name="T10" fmla="*/ 49 w 52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33">
                  <a:moveTo>
                    <a:pt x="42" y="2"/>
                  </a:moveTo>
                  <a:cubicBezTo>
                    <a:pt x="36" y="0"/>
                    <a:pt x="19" y="2"/>
                    <a:pt x="33" y="24"/>
                  </a:cubicBezTo>
                  <a:cubicBezTo>
                    <a:pt x="40" y="34"/>
                    <a:pt x="0" y="32"/>
                    <a:pt x="0" y="42"/>
                  </a:cubicBezTo>
                  <a:cubicBezTo>
                    <a:pt x="0" y="49"/>
                    <a:pt x="52" y="58"/>
                    <a:pt x="52" y="77"/>
                  </a:cubicBezTo>
                  <a:cubicBezTo>
                    <a:pt x="52" y="86"/>
                    <a:pt x="7" y="84"/>
                    <a:pt x="7" y="99"/>
                  </a:cubicBezTo>
                  <a:cubicBezTo>
                    <a:pt x="7" y="107"/>
                    <a:pt x="49" y="115"/>
                    <a:pt x="49" y="133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105"/>
            <p:cNvSpPr/>
            <p:nvPr/>
          </p:nvSpPr>
          <p:spPr bwMode="auto">
            <a:xfrm>
              <a:off x="6972301" y="4537076"/>
              <a:ext cx="111125" cy="284163"/>
            </a:xfrm>
            <a:custGeom>
              <a:avLst/>
              <a:gdLst>
                <a:gd name="T0" fmla="*/ 9 w 52"/>
                <a:gd name="T1" fmla="*/ 2 h 133"/>
                <a:gd name="T2" fmla="*/ 18 w 52"/>
                <a:gd name="T3" fmla="*/ 24 h 133"/>
                <a:gd name="T4" fmla="*/ 52 w 52"/>
                <a:gd name="T5" fmla="*/ 42 h 133"/>
                <a:gd name="T6" fmla="*/ 0 w 52"/>
                <a:gd name="T7" fmla="*/ 77 h 133"/>
                <a:gd name="T8" fmla="*/ 45 w 52"/>
                <a:gd name="T9" fmla="*/ 99 h 133"/>
                <a:gd name="T10" fmla="*/ 3 w 52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33">
                  <a:moveTo>
                    <a:pt x="9" y="2"/>
                  </a:moveTo>
                  <a:cubicBezTo>
                    <a:pt x="15" y="0"/>
                    <a:pt x="32" y="2"/>
                    <a:pt x="18" y="24"/>
                  </a:cubicBezTo>
                  <a:cubicBezTo>
                    <a:pt x="12" y="34"/>
                    <a:pt x="52" y="32"/>
                    <a:pt x="52" y="42"/>
                  </a:cubicBezTo>
                  <a:cubicBezTo>
                    <a:pt x="52" y="49"/>
                    <a:pt x="0" y="58"/>
                    <a:pt x="0" y="77"/>
                  </a:cubicBezTo>
                  <a:cubicBezTo>
                    <a:pt x="0" y="86"/>
                    <a:pt x="45" y="84"/>
                    <a:pt x="45" y="99"/>
                  </a:cubicBezTo>
                  <a:cubicBezTo>
                    <a:pt x="45" y="107"/>
                    <a:pt x="3" y="115"/>
                    <a:pt x="3" y="133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94" name="组合 593"/>
          <p:cNvGrpSpPr/>
          <p:nvPr/>
        </p:nvGrpSpPr>
        <p:grpSpPr>
          <a:xfrm>
            <a:off x="10734676" y="3398838"/>
            <a:ext cx="977900" cy="723901"/>
            <a:chOff x="10734676" y="3398838"/>
            <a:chExt cx="977900" cy="723901"/>
          </a:xfrm>
        </p:grpSpPr>
        <p:sp>
          <p:nvSpPr>
            <p:cNvPr id="426" name="Oval 106"/>
            <p:cNvSpPr>
              <a:spLocks noChangeArrowheads="1"/>
            </p:cNvSpPr>
            <p:nvPr/>
          </p:nvSpPr>
          <p:spPr bwMode="auto">
            <a:xfrm>
              <a:off x="11177588" y="3478213"/>
              <a:ext cx="93663" cy="141288"/>
            </a:xfrm>
            <a:prstGeom prst="ellips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Oval 107"/>
            <p:cNvSpPr>
              <a:spLocks noChangeArrowheads="1"/>
            </p:cNvSpPr>
            <p:nvPr/>
          </p:nvSpPr>
          <p:spPr bwMode="auto">
            <a:xfrm>
              <a:off x="11177588" y="3413126"/>
              <a:ext cx="93663" cy="65088"/>
            </a:xfrm>
            <a:prstGeom prst="ellips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Freeform 108"/>
            <p:cNvSpPr/>
            <p:nvPr/>
          </p:nvSpPr>
          <p:spPr bwMode="auto">
            <a:xfrm>
              <a:off x="11182351" y="3619501"/>
              <a:ext cx="82550" cy="503238"/>
            </a:xfrm>
            <a:custGeom>
              <a:avLst/>
              <a:gdLst>
                <a:gd name="T0" fmla="*/ 27 w 39"/>
                <a:gd name="T1" fmla="*/ 0 h 235"/>
                <a:gd name="T2" fmla="*/ 27 w 39"/>
                <a:gd name="T3" fmla="*/ 44 h 235"/>
                <a:gd name="T4" fmla="*/ 34 w 39"/>
                <a:gd name="T5" fmla="*/ 162 h 235"/>
                <a:gd name="T6" fmla="*/ 20 w 39"/>
                <a:gd name="T7" fmla="*/ 235 h 235"/>
                <a:gd name="T8" fmla="*/ 5 w 39"/>
                <a:gd name="T9" fmla="*/ 162 h 235"/>
                <a:gd name="T10" fmla="*/ 12 w 39"/>
                <a:gd name="T11" fmla="*/ 44 h 235"/>
                <a:gd name="T12" fmla="*/ 12 w 39"/>
                <a:gd name="T13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35">
                  <a:moveTo>
                    <a:pt x="27" y="0"/>
                  </a:moveTo>
                  <a:cubicBezTo>
                    <a:pt x="39" y="21"/>
                    <a:pt x="27" y="19"/>
                    <a:pt x="27" y="44"/>
                  </a:cubicBezTo>
                  <a:cubicBezTo>
                    <a:pt x="27" y="77"/>
                    <a:pt x="34" y="129"/>
                    <a:pt x="34" y="162"/>
                  </a:cubicBezTo>
                  <a:cubicBezTo>
                    <a:pt x="34" y="198"/>
                    <a:pt x="20" y="235"/>
                    <a:pt x="20" y="235"/>
                  </a:cubicBezTo>
                  <a:cubicBezTo>
                    <a:pt x="20" y="235"/>
                    <a:pt x="5" y="198"/>
                    <a:pt x="5" y="162"/>
                  </a:cubicBezTo>
                  <a:cubicBezTo>
                    <a:pt x="5" y="129"/>
                    <a:pt x="12" y="77"/>
                    <a:pt x="12" y="44"/>
                  </a:cubicBezTo>
                  <a:cubicBezTo>
                    <a:pt x="12" y="19"/>
                    <a:pt x="0" y="21"/>
                    <a:pt x="12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Freeform 109"/>
            <p:cNvSpPr/>
            <p:nvPr/>
          </p:nvSpPr>
          <p:spPr bwMode="auto">
            <a:xfrm>
              <a:off x="10734676" y="3516313"/>
              <a:ext cx="442913" cy="134938"/>
            </a:xfrm>
            <a:custGeom>
              <a:avLst/>
              <a:gdLst>
                <a:gd name="T0" fmla="*/ 207 w 207"/>
                <a:gd name="T1" fmla="*/ 18 h 63"/>
                <a:gd name="T2" fmla="*/ 170 w 207"/>
                <a:gd name="T3" fmla="*/ 4 h 63"/>
                <a:gd name="T4" fmla="*/ 37 w 207"/>
                <a:gd name="T5" fmla="*/ 11 h 63"/>
                <a:gd name="T6" fmla="*/ 0 w 207"/>
                <a:gd name="T7" fmla="*/ 41 h 63"/>
                <a:gd name="T8" fmla="*/ 81 w 207"/>
                <a:gd name="T9" fmla="*/ 63 h 63"/>
                <a:gd name="T10" fmla="*/ 207 w 207"/>
                <a:gd name="T11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62">
                  <a:moveTo>
                    <a:pt x="207" y="18"/>
                  </a:moveTo>
                  <a:cubicBezTo>
                    <a:pt x="207" y="18"/>
                    <a:pt x="193" y="0"/>
                    <a:pt x="170" y="4"/>
                  </a:cubicBezTo>
                  <a:cubicBezTo>
                    <a:pt x="136" y="9"/>
                    <a:pt x="65" y="6"/>
                    <a:pt x="37" y="11"/>
                  </a:cubicBezTo>
                  <a:cubicBezTo>
                    <a:pt x="14" y="16"/>
                    <a:pt x="0" y="36"/>
                    <a:pt x="0" y="41"/>
                  </a:cubicBezTo>
                  <a:cubicBezTo>
                    <a:pt x="0" y="45"/>
                    <a:pt x="55" y="63"/>
                    <a:pt x="81" y="63"/>
                  </a:cubicBezTo>
                  <a:cubicBezTo>
                    <a:pt x="108" y="63"/>
                    <a:pt x="207" y="33"/>
                    <a:pt x="207" y="33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Freeform 110"/>
            <p:cNvSpPr/>
            <p:nvPr/>
          </p:nvSpPr>
          <p:spPr bwMode="auto">
            <a:xfrm>
              <a:off x="10760076" y="3587751"/>
              <a:ext cx="431800" cy="236538"/>
            </a:xfrm>
            <a:custGeom>
              <a:avLst/>
              <a:gdLst>
                <a:gd name="T0" fmla="*/ 195 w 202"/>
                <a:gd name="T1" fmla="*/ 0 h 111"/>
                <a:gd name="T2" fmla="*/ 99 w 202"/>
                <a:gd name="T3" fmla="*/ 44 h 111"/>
                <a:gd name="T4" fmla="*/ 11 w 202"/>
                <a:gd name="T5" fmla="*/ 89 h 111"/>
                <a:gd name="T6" fmla="*/ 18 w 202"/>
                <a:gd name="T7" fmla="*/ 111 h 111"/>
                <a:gd name="T8" fmla="*/ 128 w 202"/>
                <a:gd name="T9" fmla="*/ 103 h 111"/>
                <a:gd name="T10" fmla="*/ 202 w 202"/>
                <a:gd name="T11" fmla="*/ 5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110">
                  <a:moveTo>
                    <a:pt x="195" y="0"/>
                  </a:moveTo>
                  <a:cubicBezTo>
                    <a:pt x="195" y="0"/>
                    <a:pt x="124" y="38"/>
                    <a:pt x="99" y="44"/>
                  </a:cubicBezTo>
                  <a:cubicBezTo>
                    <a:pt x="74" y="51"/>
                    <a:pt x="24" y="67"/>
                    <a:pt x="11" y="89"/>
                  </a:cubicBezTo>
                  <a:cubicBezTo>
                    <a:pt x="0" y="104"/>
                    <a:pt x="14" y="111"/>
                    <a:pt x="18" y="111"/>
                  </a:cubicBezTo>
                  <a:cubicBezTo>
                    <a:pt x="30" y="111"/>
                    <a:pt x="105" y="111"/>
                    <a:pt x="128" y="103"/>
                  </a:cubicBezTo>
                  <a:cubicBezTo>
                    <a:pt x="152" y="96"/>
                    <a:pt x="174" y="95"/>
                    <a:pt x="202" y="59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Freeform 111"/>
            <p:cNvSpPr/>
            <p:nvPr/>
          </p:nvSpPr>
          <p:spPr bwMode="auto">
            <a:xfrm>
              <a:off x="11271251" y="3516313"/>
              <a:ext cx="441325" cy="134938"/>
            </a:xfrm>
            <a:custGeom>
              <a:avLst/>
              <a:gdLst>
                <a:gd name="T0" fmla="*/ 0 w 206"/>
                <a:gd name="T1" fmla="*/ 18 h 63"/>
                <a:gd name="T2" fmla="*/ 37 w 206"/>
                <a:gd name="T3" fmla="*/ 4 h 63"/>
                <a:gd name="T4" fmla="*/ 169 w 206"/>
                <a:gd name="T5" fmla="*/ 11 h 63"/>
                <a:gd name="T6" fmla="*/ 206 w 206"/>
                <a:gd name="T7" fmla="*/ 41 h 63"/>
                <a:gd name="T8" fmla="*/ 125 w 206"/>
                <a:gd name="T9" fmla="*/ 63 h 63"/>
                <a:gd name="T10" fmla="*/ 0 w 206"/>
                <a:gd name="T11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62">
                  <a:moveTo>
                    <a:pt x="0" y="18"/>
                  </a:moveTo>
                  <a:cubicBezTo>
                    <a:pt x="0" y="18"/>
                    <a:pt x="13" y="0"/>
                    <a:pt x="37" y="4"/>
                  </a:cubicBezTo>
                  <a:cubicBezTo>
                    <a:pt x="71" y="9"/>
                    <a:pt x="141" y="6"/>
                    <a:pt x="169" y="11"/>
                  </a:cubicBezTo>
                  <a:cubicBezTo>
                    <a:pt x="193" y="16"/>
                    <a:pt x="206" y="36"/>
                    <a:pt x="206" y="41"/>
                  </a:cubicBezTo>
                  <a:cubicBezTo>
                    <a:pt x="206" y="45"/>
                    <a:pt x="151" y="63"/>
                    <a:pt x="125" y="63"/>
                  </a:cubicBezTo>
                  <a:cubicBezTo>
                    <a:pt x="98" y="63"/>
                    <a:pt x="0" y="33"/>
                    <a:pt x="0" y="33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Freeform 112"/>
            <p:cNvSpPr/>
            <p:nvPr/>
          </p:nvSpPr>
          <p:spPr bwMode="auto">
            <a:xfrm>
              <a:off x="11253788" y="3587751"/>
              <a:ext cx="431800" cy="236538"/>
            </a:xfrm>
            <a:custGeom>
              <a:avLst/>
              <a:gdLst>
                <a:gd name="T0" fmla="*/ 8 w 202"/>
                <a:gd name="T1" fmla="*/ 0 h 111"/>
                <a:gd name="T2" fmla="*/ 103 w 202"/>
                <a:gd name="T3" fmla="*/ 44 h 111"/>
                <a:gd name="T4" fmla="*/ 192 w 202"/>
                <a:gd name="T5" fmla="*/ 89 h 111"/>
                <a:gd name="T6" fmla="*/ 184 w 202"/>
                <a:gd name="T7" fmla="*/ 111 h 111"/>
                <a:gd name="T8" fmla="*/ 74 w 202"/>
                <a:gd name="T9" fmla="*/ 103 h 111"/>
                <a:gd name="T10" fmla="*/ 0 w 202"/>
                <a:gd name="T11" fmla="*/ 5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110">
                  <a:moveTo>
                    <a:pt x="8" y="0"/>
                  </a:moveTo>
                  <a:cubicBezTo>
                    <a:pt x="8" y="0"/>
                    <a:pt x="78" y="38"/>
                    <a:pt x="103" y="44"/>
                  </a:cubicBezTo>
                  <a:cubicBezTo>
                    <a:pt x="129" y="51"/>
                    <a:pt x="178" y="67"/>
                    <a:pt x="192" y="89"/>
                  </a:cubicBezTo>
                  <a:cubicBezTo>
                    <a:pt x="202" y="104"/>
                    <a:pt x="189" y="111"/>
                    <a:pt x="184" y="111"/>
                  </a:cubicBezTo>
                  <a:cubicBezTo>
                    <a:pt x="172" y="111"/>
                    <a:pt x="97" y="111"/>
                    <a:pt x="74" y="103"/>
                  </a:cubicBezTo>
                  <a:cubicBezTo>
                    <a:pt x="51" y="96"/>
                    <a:pt x="29" y="95"/>
                    <a:pt x="0" y="59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113"/>
            <p:cNvSpPr/>
            <p:nvPr/>
          </p:nvSpPr>
          <p:spPr bwMode="auto">
            <a:xfrm>
              <a:off x="11098213" y="3398838"/>
              <a:ext cx="79375" cy="109538"/>
            </a:xfrm>
            <a:custGeom>
              <a:avLst/>
              <a:gdLst>
                <a:gd name="T0" fmla="*/ 50 w 50"/>
                <a:gd name="T1" fmla="*/ 69 h 69"/>
                <a:gd name="T2" fmla="*/ 19 w 50"/>
                <a:gd name="T3" fmla="*/ 50 h 69"/>
                <a:gd name="T4" fmla="*/ 19 w 50"/>
                <a:gd name="T5" fmla="*/ 9 h 69"/>
                <a:gd name="T6" fmla="*/ 0 w 50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9">
                  <a:moveTo>
                    <a:pt x="50" y="69"/>
                  </a:moveTo>
                  <a:lnTo>
                    <a:pt x="19" y="50"/>
                  </a:lnTo>
                  <a:lnTo>
                    <a:pt x="19" y="9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114"/>
            <p:cNvSpPr/>
            <p:nvPr/>
          </p:nvSpPr>
          <p:spPr bwMode="auto">
            <a:xfrm>
              <a:off x="11271251" y="3398838"/>
              <a:ext cx="79375" cy="109538"/>
            </a:xfrm>
            <a:custGeom>
              <a:avLst/>
              <a:gdLst>
                <a:gd name="T0" fmla="*/ 0 w 50"/>
                <a:gd name="T1" fmla="*/ 69 h 69"/>
                <a:gd name="T2" fmla="*/ 30 w 50"/>
                <a:gd name="T3" fmla="*/ 50 h 69"/>
                <a:gd name="T4" fmla="*/ 30 w 50"/>
                <a:gd name="T5" fmla="*/ 9 h 69"/>
                <a:gd name="T6" fmla="*/ 50 w 50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9">
                  <a:moveTo>
                    <a:pt x="0" y="69"/>
                  </a:moveTo>
                  <a:lnTo>
                    <a:pt x="30" y="50"/>
                  </a:lnTo>
                  <a:lnTo>
                    <a:pt x="30" y="9"/>
                  </a:lnTo>
                  <a:lnTo>
                    <a:pt x="50" y="0"/>
                  </a:ln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Freeform 115"/>
            <p:cNvSpPr/>
            <p:nvPr/>
          </p:nvSpPr>
          <p:spPr bwMode="auto">
            <a:xfrm>
              <a:off x="11018838" y="3571876"/>
              <a:ext cx="158750" cy="15875"/>
            </a:xfrm>
            <a:custGeom>
              <a:avLst/>
              <a:gdLst>
                <a:gd name="T0" fmla="*/ 100 w 100"/>
                <a:gd name="T1" fmla="*/ 0 h 10"/>
                <a:gd name="T2" fmla="*/ 50 w 100"/>
                <a:gd name="T3" fmla="*/ 0 h 10"/>
                <a:gd name="T4" fmla="*/ 0 w 100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">
                  <a:moveTo>
                    <a:pt x="100" y="0"/>
                  </a:moveTo>
                  <a:lnTo>
                    <a:pt x="50" y="0"/>
                  </a:lnTo>
                  <a:lnTo>
                    <a:pt x="0" y="10"/>
                  </a:ln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116"/>
            <p:cNvSpPr/>
            <p:nvPr/>
          </p:nvSpPr>
          <p:spPr bwMode="auto">
            <a:xfrm>
              <a:off x="11271251" y="3571876"/>
              <a:ext cx="155575" cy="15875"/>
            </a:xfrm>
            <a:custGeom>
              <a:avLst/>
              <a:gdLst>
                <a:gd name="T0" fmla="*/ 0 w 98"/>
                <a:gd name="T1" fmla="*/ 0 h 10"/>
                <a:gd name="T2" fmla="*/ 50 w 98"/>
                <a:gd name="T3" fmla="*/ 0 h 10"/>
                <a:gd name="T4" fmla="*/ 98 w 98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10">
                  <a:moveTo>
                    <a:pt x="0" y="0"/>
                  </a:moveTo>
                  <a:lnTo>
                    <a:pt x="50" y="0"/>
                  </a:lnTo>
                  <a:lnTo>
                    <a:pt x="98" y="10"/>
                  </a:ln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117"/>
            <p:cNvSpPr/>
            <p:nvPr/>
          </p:nvSpPr>
          <p:spPr bwMode="auto">
            <a:xfrm>
              <a:off x="11112501" y="3633788"/>
              <a:ext cx="79375" cy="142875"/>
            </a:xfrm>
            <a:custGeom>
              <a:avLst/>
              <a:gdLst>
                <a:gd name="T0" fmla="*/ 50 w 50"/>
                <a:gd name="T1" fmla="*/ 0 h 90"/>
                <a:gd name="T2" fmla="*/ 30 w 50"/>
                <a:gd name="T3" fmla="*/ 11 h 90"/>
                <a:gd name="T4" fmla="*/ 0 w 50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90">
                  <a:moveTo>
                    <a:pt x="50" y="0"/>
                  </a:moveTo>
                  <a:lnTo>
                    <a:pt x="30" y="11"/>
                  </a:lnTo>
                  <a:lnTo>
                    <a:pt x="0" y="90"/>
                  </a:ln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Freeform 118"/>
            <p:cNvSpPr/>
            <p:nvPr/>
          </p:nvSpPr>
          <p:spPr bwMode="auto">
            <a:xfrm>
              <a:off x="11253788" y="3633788"/>
              <a:ext cx="79375" cy="142875"/>
            </a:xfrm>
            <a:custGeom>
              <a:avLst/>
              <a:gdLst>
                <a:gd name="T0" fmla="*/ 0 w 50"/>
                <a:gd name="T1" fmla="*/ 0 h 90"/>
                <a:gd name="T2" fmla="*/ 21 w 50"/>
                <a:gd name="T3" fmla="*/ 11 h 90"/>
                <a:gd name="T4" fmla="*/ 50 w 50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90">
                  <a:moveTo>
                    <a:pt x="0" y="0"/>
                  </a:moveTo>
                  <a:lnTo>
                    <a:pt x="21" y="11"/>
                  </a:lnTo>
                  <a:lnTo>
                    <a:pt x="50" y="90"/>
                  </a:ln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3" name="组合 602"/>
          <p:cNvGrpSpPr/>
          <p:nvPr/>
        </p:nvGrpSpPr>
        <p:grpSpPr>
          <a:xfrm>
            <a:off x="9759951" y="3257551"/>
            <a:ext cx="661987" cy="976312"/>
            <a:chOff x="9759951" y="3257551"/>
            <a:chExt cx="661987" cy="976312"/>
          </a:xfrm>
        </p:grpSpPr>
        <p:sp>
          <p:nvSpPr>
            <p:cNvPr id="480" name="Oval 119"/>
            <p:cNvSpPr>
              <a:spLocks noChangeArrowheads="1"/>
            </p:cNvSpPr>
            <p:nvPr/>
          </p:nvSpPr>
          <p:spPr bwMode="auto">
            <a:xfrm>
              <a:off x="10058401" y="3540126"/>
              <a:ext cx="65088" cy="63500"/>
            </a:xfrm>
            <a:prstGeom prst="ellips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Line 120"/>
            <p:cNvSpPr>
              <a:spLocks noChangeShapeType="1"/>
            </p:cNvSpPr>
            <p:nvPr/>
          </p:nvSpPr>
          <p:spPr bwMode="auto">
            <a:xfrm flipH="1" flipV="1">
              <a:off x="10091738" y="3398838"/>
              <a:ext cx="0" cy="141288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Freeform 121"/>
            <p:cNvSpPr/>
            <p:nvPr/>
          </p:nvSpPr>
          <p:spPr bwMode="auto">
            <a:xfrm>
              <a:off x="10058401" y="3571876"/>
              <a:ext cx="65088" cy="252413"/>
            </a:xfrm>
            <a:custGeom>
              <a:avLst/>
              <a:gdLst>
                <a:gd name="T0" fmla="*/ 0 w 30"/>
                <a:gd name="T1" fmla="*/ 0 h 118"/>
                <a:gd name="T2" fmla="*/ 0 w 30"/>
                <a:gd name="T3" fmla="*/ 103 h 118"/>
                <a:gd name="T4" fmla="*/ 15 w 30"/>
                <a:gd name="T5" fmla="*/ 118 h 118"/>
                <a:gd name="T6" fmla="*/ 30 w 30"/>
                <a:gd name="T7" fmla="*/ 103 h 118"/>
                <a:gd name="T8" fmla="*/ 30 w 30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8">
                  <a:moveTo>
                    <a:pt x="0" y="0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0" y="111"/>
                    <a:pt x="7" y="118"/>
                    <a:pt x="15" y="118"/>
                  </a:cubicBezTo>
                  <a:cubicBezTo>
                    <a:pt x="23" y="118"/>
                    <a:pt x="30" y="111"/>
                    <a:pt x="30" y="103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122"/>
            <p:cNvSpPr/>
            <p:nvPr/>
          </p:nvSpPr>
          <p:spPr bwMode="auto">
            <a:xfrm>
              <a:off x="9759951" y="3554413"/>
              <a:ext cx="298450" cy="79375"/>
            </a:xfrm>
            <a:custGeom>
              <a:avLst/>
              <a:gdLst>
                <a:gd name="T0" fmla="*/ 140 w 140"/>
                <a:gd name="T1" fmla="*/ 23 h 37"/>
                <a:gd name="T2" fmla="*/ 30 w 140"/>
                <a:gd name="T3" fmla="*/ 0 h 37"/>
                <a:gd name="T4" fmla="*/ 8 w 140"/>
                <a:gd name="T5" fmla="*/ 15 h 37"/>
                <a:gd name="T6" fmla="*/ 89 w 140"/>
                <a:gd name="T7" fmla="*/ 37 h 37"/>
                <a:gd name="T8" fmla="*/ 140 w 140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7">
                  <a:moveTo>
                    <a:pt x="140" y="23"/>
                  </a:moveTo>
                  <a:cubicBezTo>
                    <a:pt x="128" y="23"/>
                    <a:pt x="49" y="0"/>
                    <a:pt x="30" y="0"/>
                  </a:cubicBezTo>
                  <a:cubicBezTo>
                    <a:pt x="11" y="0"/>
                    <a:pt x="0" y="7"/>
                    <a:pt x="8" y="15"/>
                  </a:cubicBezTo>
                  <a:cubicBezTo>
                    <a:pt x="16" y="23"/>
                    <a:pt x="65" y="37"/>
                    <a:pt x="89" y="37"/>
                  </a:cubicBezTo>
                  <a:cubicBezTo>
                    <a:pt x="112" y="37"/>
                    <a:pt x="140" y="30"/>
                    <a:pt x="140" y="3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123"/>
            <p:cNvSpPr/>
            <p:nvPr/>
          </p:nvSpPr>
          <p:spPr bwMode="auto">
            <a:xfrm>
              <a:off x="10123488" y="3554413"/>
              <a:ext cx="298450" cy="79375"/>
            </a:xfrm>
            <a:custGeom>
              <a:avLst/>
              <a:gdLst>
                <a:gd name="T0" fmla="*/ 0 w 140"/>
                <a:gd name="T1" fmla="*/ 23 h 37"/>
                <a:gd name="T2" fmla="*/ 110 w 140"/>
                <a:gd name="T3" fmla="*/ 0 h 37"/>
                <a:gd name="T4" fmla="*/ 132 w 140"/>
                <a:gd name="T5" fmla="*/ 15 h 37"/>
                <a:gd name="T6" fmla="*/ 51 w 140"/>
                <a:gd name="T7" fmla="*/ 37 h 37"/>
                <a:gd name="T8" fmla="*/ 0 w 140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7">
                  <a:moveTo>
                    <a:pt x="0" y="23"/>
                  </a:moveTo>
                  <a:cubicBezTo>
                    <a:pt x="11" y="23"/>
                    <a:pt x="91" y="0"/>
                    <a:pt x="110" y="0"/>
                  </a:cubicBezTo>
                  <a:cubicBezTo>
                    <a:pt x="129" y="0"/>
                    <a:pt x="140" y="7"/>
                    <a:pt x="132" y="15"/>
                  </a:cubicBezTo>
                  <a:cubicBezTo>
                    <a:pt x="124" y="23"/>
                    <a:pt x="74" y="37"/>
                    <a:pt x="51" y="37"/>
                  </a:cubicBezTo>
                  <a:cubicBezTo>
                    <a:pt x="28" y="37"/>
                    <a:pt x="0" y="30"/>
                    <a:pt x="0" y="3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124"/>
            <p:cNvSpPr/>
            <p:nvPr/>
          </p:nvSpPr>
          <p:spPr bwMode="auto">
            <a:xfrm>
              <a:off x="9885363" y="3257551"/>
              <a:ext cx="173038" cy="296863"/>
            </a:xfrm>
            <a:custGeom>
              <a:avLst/>
              <a:gdLst>
                <a:gd name="T0" fmla="*/ 81 w 81"/>
                <a:gd name="T1" fmla="*/ 139 h 139"/>
                <a:gd name="T2" fmla="*/ 51 w 81"/>
                <a:gd name="T3" fmla="*/ 121 h 139"/>
                <a:gd name="T4" fmla="*/ 44 w 81"/>
                <a:gd name="T5" fmla="*/ 110 h 139"/>
                <a:gd name="T6" fmla="*/ 44 w 81"/>
                <a:gd name="T7" fmla="*/ 81 h 139"/>
                <a:gd name="T8" fmla="*/ 41 w 81"/>
                <a:gd name="T9" fmla="*/ 67 h 139"/>
                <a:gd name="T10" fmla="*/ 0 w 81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39">
                  <a:moveTo>
                    <a:pt x="81" y="139"/>
                  </a:moveTo>
                  <a:cubicBezTo>
                    <a:pt x="51" y="121"/>
                    <a:pt x="51" y="121"/>
                    <a:pt x="51" y="121"/>
                  </a:cubicBezTo>
                  <a:cubicBezTo>
                    <a:pt x="47" y="119"/>
                    <a:pt x="44" y="114"/>
                    <a:pt x="44" y="110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77"/>
                    <a:pt x="43" y="70"/>
                    <a:pt x="41" y="6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125"/>
            <p:cNvSpPr/>
            <p:nvPr/>
          </p:nvSpPr>
          <p:spPr bwMode="auto">
            <a:xfrm>
              <a:off x="9777413" y="3619501"/>
              <a:ext cx="280988" cy="393700"/>
            </a:xfrm>
            <a:custGeom>
              <a:avLst/>
              <a:gdLst>
                <a:gd name="T0" fmla="*/ 132 w 132"/>
                <a:gd name="T1" fmla="*/ 0 h 184"/>
                <a:gd name="T2" fmla="*/ 94 w 132"/>
                <a:gd name="T3" fmla="*/ 32 h 184"/>
                <a:gd name="T4" fmla="*/ 85 w 132"/>
                <a:gd name="T5" fmla="*/ 43 h 184"/>
                <a:gd name="T6" fmla="*/ 62 w 132"/>
                <a:gd name="T7" fmla="*/ 96 h 184"/>
                <a:gd name="T8" fmla="*/ 54 w 132"/>
                <a:gd name="T9" fmla="*/ 109 h 184"/>
                <a:gd name="T10" fmla="*/ 0 w 132"/>
                <a:gd name="T11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84">
                  <a:moveTo>
                    <a:pt x="132" y="0"/>
                  </a:moveTo>
                  <a:cubicBezTo>
                    <a:pt x="94" y="32"/>
                    <a:pt x="94" y="32"/>
                    <a:pt x="94" y="32"/>
                  </a:cubicBezTo>
                  <a:cubicBezTo>
                    <a:pt x="91" y="35"/>
                    <a:pt x="87" y="40"/>
                    <a:pt x="85" y="43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0" y="100"/>
                    <a:pt x="57" y="106"/>
                    <a:pt x="54" y="109"/>
                  </a:cubicBezTo>
                  <a:cubicBezTo>
                    <a:pt x="0" y="184"/>
                    <a:pt x="0" y="184"/>
                    <a:pt x="0" y="184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126"/>
            <p:cNvSpPr/>
            <p:nvPr/>
          </p:nvSpPr>
          <p:spPr bwMode="auto">
            <a:xfrm>
              <a:off x="9853613" y="3665538"/>
              <a:ext cx="190500" cy="568325"/>
            </a:xfrm>
            <a:custGeom>
              <a:avLst/>
              <a:gdLst>
                <a:gd name="T0" fmla="*/ 89 w 89"/>
                <a:gd name="T1" fmla="*/ 0 h 265"/>
                <a:gd name="T2" fmla="*/ 70 w 89"/>
                <a:gd name="T3" fmla="*/ 30 h 265"/>
                <a:gd name="T4" fmla="*/ 67 w 89"/>
                <a:gd name="T5" fmla="*/ 44 h 265"/>
                <a:gd name="T6" fmla="*/ 67 w 89"/>
                <a:gd name="T7" fmla="*/ 103 h 265"/>
                <a:gd name="T8" fmla="*/ 64 w 89"/>
                <a:gd name="T9" fmla="*/ 117 h 265"/>
                <a:gd name="T10" fmla="*/ 0 w 89"/>
                <a:gd name="T11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265">
                  <a:moveTo>
                    <a:pt x="89" y="0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68" y="34"/>
                    <a:pt x="67" y="40"/>
                    <a:pt x="67" y="4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7" y="107"/>
                    <a:pt x="65" y="113"/>
                    <a:pt x="64" y="117"/>
                  </a:cubicBez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127"/>
            <p:cNvSpPr/>
            <p:nvPr/>
          </p:nvSpPr>
          <p:spPr bwMode="auto">
            <a:xfrm>
              <a:off x="10123488" y="3257551"/>
              <a:ext cx="173038" cy="296863"/>
            </a:xfrm>
            <a:custGeom>
              <a:avLst/>
              <a:gdLst>
                <a:gd name="T0" fmla="*/ 0 w 81"/>
                <a:gd name="T1" fmla="*/ 139 h 139"/>
                <a:gd name="T2" fmla="*/ 30 w 81"/>
                <a:gd name="T3" fmla="*/ 121 h 139"/>
                <a:gd name="T4" fmla="*/ 36 w 81"/>
                <a:gd name="T5" fmla="*/ 110 h 139"/>
                <a:gd name="T6" fmla="*/ 36 w 81"/>
                <a:gd name="T7" fmla="*/ 81 h 139"/>
                <a:gd name="T8" fmla="*/ 40 w 81"/>
                <a:gd name="T9" fmla="*/ 67 h 139"/>
                <a:gd name="T10" fmla="*/ 81 w 81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39">
                  <a:moveTo>
                    <a:pt x="0" y="139"/>
                  </a:moveTo>
                  <a:cubicBezTo>
                    <a:pt x="30" y="121"/>
                    <a:pt x="30" y="121"/>
                    <a:pt x="30" y="121"/>
                  </a:cubicBezTo>
                  <a:cubicBezTo>
                    <a:pt x="34" y="119"/>
                    <a:pt x="36" y="114"/>
                    <a:pt x="36" y="110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77"/>
                    <a:pt x="38" y="70"/>
                    <a:pt x="40" y="67"/>
                  </a:cubicBezTo>
                  <a:cubicBezTo>
                    <a:pt x="81" y="0"/>
                    <a:pt x="81" y="0"/>
                    <a:pt x="81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128"/>
            <p:cNvSpPr/>
            <p:nvPr/>
          </p:nvSpPr>
          <p:spPr bwMode="auto">
            <a:xfrm>
              <a:off x="10123488" y="3619501"/>
              <a:ext cx="282575" cy="393700"/>
            </a:xfrm>
            <a:custGeom>
              <a:avLst/>
              <a:gdLst>
                <a:gd name="T0" fmla="*/ 0 w 132"/>
                <a:gd name="T1" fmla="*/ 0 h 184"/>
                <a:gd name="T2" fmla="*/ 38 w 132"/>
                <a:gd name="T3" fmla="*/ 32 h 184"/>
                <a:gd name="T4" fmla="*/ 47 w 132"/>
                <a:gd name="T5" fmla="*/ 43 h 184"/>
                <a:gd name="T6" fmla="*/ 70 w 132"/>
                <a:gd name="T7" fmla="*/ 96 h 184"/>
                <a:gd name="T8" fmla="*/ 78 w 132"/>
                <a:gd name="T9" fmla="*/ 109 h 184"/>
                <a:gd name="T10" fmla="*/ 132 w 132"/>
                <a:gd name="T11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84">
                  <a:moveTo>
                    <a:pt x="0" y="0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41" y="35"/>
                    <a:pt x="45" y="40"/>
                    <a:pt x="47" y="43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2" y="100"/>
                    <a:pt x="75" y="106"/>
                    <a:pt x="78" y="109"/>
                  </a:cubicBezTo>
                  <a:cubicBezTo>
                    <a:pt x="132" y="184"/>
                    <a:pt x="132" y="184"/>
                    <a:pt x="132" y="184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129"/>
            <p:cNvSpPr/>
            <p:nvPr/>
          </p:nvSpPr>
          <p:spPr bwMode="auto">
            <a:xfrm>
              <a:off x="10137776" y="3665538"/>
              <a:ext cx="188913" cy="568325"/>
            </a:xfrm>
            <a:custGeom>
              <a:avLst/>
              <a:gdLst>
                <a:gd name="T0" fmla="*/ 0 w 88"/>
                <a:gd name="T1" fmla="*/ 0 h 265"/>
                <a:gd name="T2" fmla="*/ 18 w 88"/>
                <a:gd name="T3" fmla="*/ 30 h 265"/>
                <a:gd name="T4" fmla="*/ 22 w 88"/>
                <a:gd name="T5" fmla="*/ 44 h 265"/>
                <a:gd name="T6" fmla="*/ 22 w 88"/>
                <a:gd name="T7" fmla="*/ 103 h 265"/>
                <a:gd name="T8" fmla="*/ 25 w 88"/>
                <a:gd name="T9" fmla="*/ 117 h 265"/>
                <a:gd name="T10" fmla="*/ 88 w 88"/>
                <a:gd name="T11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265">
                  <a:moveTo>
                    <a:pt x="0" y="0"/>
                  </a:moveTo>
                  <a:cubicBezTo>
                    <a:pt x="18" y="30"/>
                    <a:pt x="18" y="30"/>
                    <a:pt x="18" y="30"/>
                  </a:cubicBezTo>
                  <a:cubicBezTo>
                    <a:pt x="20" y="34"/>
                    <a:pt x="22" y="40"/>
                    <a:pt x="22" y="4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7"/>
                    <a:pt x="23" y="113"/>
                    <a:pt x="25" y="117"/>
                  </a:cubicBezTo>
                  <a:cubicBezTo>
                    <a:pt x="88" y="265"/>
                    <a:pt x="88" y="265"/>
                    <a:pt x="88" y="265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2" name="组合 601"/>
          <p:cNvGrpSpPr/>
          <p:nvPr/>
        </p:nvGrpSpPr>
        <p:grpSpPr>
          <a:xfrm>
            <a:off x="8564563" y="3257551"/>
            <a:ext cx="771525" cy="976312"/>
            <a:chOff x="8564563" y="3257551"/>
            <a:chExt cx="771525" cy="976312"/>
          </a:xfrm>
        </p:grpSpPr>
        <p:sp>
          <p:nvSpPr>
            <p:cNvPr id="491" name="Freeform 130"/>
            <p:cNvSpPr/>
            <p:nvPr/>
          </p:nvSpPr>
          <p:spPr bwMode="auto">
            <a:xfrm>
              <a:off x="8651876" y="3362326"/>
              <a:ext cx="652463" cy="760413"/>
            </a:xfrm>
            <a:custGeom>
              <a:avLst/>
              <a:gdLst>
                <a:gd name="T0" fmla="*/ 283 w 305"/>
                <a:gd name="T1" fmla="*/ 355 h 355"/>
                <a:gd name="T2" fmla="*/ 261 w 305"/>
                <a:gd name="T3" fmla="*/ 333 h 355"/>
                <a:gd name="T4" fmla="*/ 121 w 305"/>
                <a:gd name="T5" fmla="*/ 163 h 355"/>
                <a:gd name="T6" fmla="*/ 5 w 305"/>
                <a:gd name="T7" fmla="*/ 33 h 355"/>
                <a:gd name="T8" fmla="*/ 4 w 305"/>
                <a:gd name="T9" fmla="*/ 30 h 355"/>
                <a:gd name="T10" fmla="*/ 19 w 305"/>
                <a:gd name="T11" fmla="*/ 3 h 355"/>
                <a:gd name="T12" fmla="*/ 46 w 305"/>
                <a:gd name="T13" fmla="*/ 18 h 355"/>
                <a:gd name="T14" fmla="*/ 47 w 305"/>
                <a:gd name="T15" fmla="*/ 21 h 355"/>
                <a:gd name="T16" fmla="*/ 136 w 305"/>
                <a:gd name="T17" fmla="*/ 121 h 355"/>
                <a:gd name="T18" fmla="*/ 305 w 305"/>
                <a:gd name="T19" fmla="*/ 333 h 355"/>
                <a:gd name="T20" fmla="*/ 283 w 305"/>
                <a:gd name="T21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5" h="355">
                  <a:moveTo>
                    <a:pt x="283" y="355"/>
                  </a:moveTo>
                  <a:cubicBezTo>
                    <a:pt x="270" y="355"/>
                    <a:pt x="261" y="346"/>
                    <a:pt x="261" y="333"/>
                  </a:cubicBezTo>
                  <a:cubicBezTo>
                    <a:pt x="261" y="232"/>
                    <a:pt x="209" y="194"/>
                    <a:pt x="121" y="163"/>
                  </a:cubicBezTo>
                  <a:cubicBezTo>
                    <a:pt x="62" y="142"/>
                    <a:pt x="23" y="98"/>
                    <a:pt x="5" y="33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0" y="19"/>
                    <a:pt x="7" y="6"/>
                    <a:pt x="19" y="3"/>
                  </a:cubicBezTo>
                  <a:cubicBezTo>
                    <a:pt x="31" y="0"/>
                    <a:pt x="43" y="6"/>
                    <a:pt x="46" y="18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2" y="40"/>
                    <a:pt x="68" y="97"/>
                    <a:pt x="136" y="121"/>
                  </a:cubicBezTo>
                  <a:cubicBezTo>
                    <a:pt x="223" y="153"/>
                    <a:pt x="305" y="200"/>
                    <a:pt x="305" y="333"/>
                  </a:cubicBezTo>
                  <a:cubicBezTo>
                    <a:pt x="305" y="346"/>
                    <a:pt x="295" y="355"/>
                    <a:pt x="283" y="355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Line 131"/>
            <p:cNvSpPr>
              <a:spLocks noChangeShapeType="1"/>
            </p:cNvSpPr>
            <p:nvPr/>
          </p:nvSpPr>
          <p:spPr bwMode="auto">
            <a:xfrm flipV="1">
              <a:off x="8720138" y="3257551"/>
              <a:ext cx="47625" cy="109538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132"/>
            <p:cNvSpPr/>
            <p:nvPr/>
          </p:nvSpPr>
          <p:spPr bwMode="auto">
            <a:xfrm>
              <a:off x="8564563" y="3319463"/>
              <a:ext cx="96838" cy="63500"/>
            </a:xfrm>
            <a:custGeom>
              <a:avLst/>
              <a:gdLst>
                <a:gd name="T0" fmla="*/ 44 w 45"/>
                <a:gd name="T1" fmla="*/ 30 h 30"/>
                <a:gd name="T2" fmla="*/ 0 w 45"/>
                <a:gd name="T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30">
                  <a:moveTo>
                    <a:pt x="44" y="30"/>
                  </a:moveTo>
                  <a:cubicBezTo>
                    <a:pt x="45" y="30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Line 133"/>
            <p:cNvSpPr>
              <a:spLocks noChangeShapeType="1"/>
            </p:cNvSpPr>
            <p:nvPr/>
          </p:nvSpPr>
          <p:spPr bwMode="auto">
            <a:xfrm flipH="1">
              <a:off x="9256713" y="4122738"/>
              <a:ext cx="0" cy="111125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Line 134"/>
            <p:cNvSpPr>
              <a:spLocks noChangeShapeType="1"/>
            </p:cNvSpPr>
            <p:nvPr/>
          </p:nvSpPr>
          <p:spPr bwMode="auto">
            <a:xfrm>
              <a:off x="9286876" y="4122738"/>
              <a:ext cx="47625" cy="95250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Line 135"/>
            <p:cNvSpPr>
              <a:spLocks noChangeShapeType="1"/>
            </p:cNvSpPr>
            <p:nvPr/>
          </p:nvSpPr>
          <p:spPr bwMode="auto">
            <a:xfrm flipV="1">
              <a:off x="8767763" y="3413126"/>
              <a:ext cx="31750" cy="17463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Line 136"/>
            <p:cNvSpPr>
              <a:spLocks noChangeShapeType="1"/>
            </p:cNvSpPr>
            <p:nvPr/>
          </p:nvSpPr>
          <p:spPr bwMode="auto">
            <a:xfrm flipV="1">
              <a:off x="8785226" y="3465513"/>
              <a:ext cx="31750" cy="14288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Line 137"/>
            <p:cNvSpPr>
              <a:spLocks noChangeShapeType="1"/>
            </p:cNvSpPr>
            <p:nvPr/>
          </p:nvSpPr>
          <p:spPr bwMode="auto">
            <a:xfrm flipV="1">
              <a:off x="8818563" y="3505201"/>
              <a:ext cx="25400" cy="23813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Line 138"/>
            <p:cNvSpPr>
              <a:spLocks noChangeShapeType="1"/>
            </p:cNvSpPr>
            <p:nvPr/>
          </p:nvSpPr>
          <p:spPr bwMode="auto">
            <a:xfrm flipV="1">
              <a:off x="8866188" y="3544888"/>
              <a:ext cx="19050" cy="28575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Line 139"/>
            <p:cNvSpPr>
              <a:spLocks noChangeShapeType="1"/>
            </p:cNvSpPr>
            <p:nvPr/>
          </p:nvSpPr>
          <p:spPr bwMode="auto">
            <a:xfrm flipV="1">
              <a:off x="8910638" y="3578226"/>
              <a:ext cx="17463" cy="30163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Line 140"/>
            <p:cNvSpPr>
              <a:spLocks noChangeShapeType="1"/>
            </p:cNvSpPr>
            <p:nvPr/>
          </p:nvSpPr>
          <p:spPr bwMode="auto">
            <a:xfrm flipV="1">
              <a:off x="8964613" y="3597276"/>
              <a:ext cx="17463" cy="30163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Line 141"/>
            <p:cNvSpPr>
              <a:spLocks noChangeShapeType="1"/>
            </p:cNvSpPr>
            <p:nvPr/>
          </p:nvSpPr>
          <p:spPr bwMode="auto">
            <a:xfrm flipV="1">
              <a:off x="9015413" y="3616326"/>
              <a:ext cx="19050" cy="30163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Line 142"/>
            <p:cNvSpPr>
              <a:spLocks noChangeShapeType="1"/>
            </p:cNvSpPr>
            <p:nvPr/>
          </p:nvSpPr>
          <p:spPr bwMode="auto">
            <a:xfrm flipV="1">
              <a:off x="9063038" y="3640138"/>
              <a:ext cx="20638" cy="30163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Line 143"/>
            <p:cNvSpPr>
              <a:spLocks noChangeShapeType="1"/>
            </p:cNvSpPr>
            <p:nvPr/>
          </p:nvSpPr>
          <p:spPr bwMode="auto">
            <a:xfrm flipV="1">
              <a:off x="9107488" y="3671888"/>
              <a:ext cx="25400" cy="22225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Line 144"/>
            <p:cNvSpPr>
              <a:spLocks noChangeShapeType="1"/>
            </p:cNvSpPr>
            <p:nvPr/>
          </p:nvSpPr>
          <p:spPr bwMode="auto">
            <a:xfrm flipV="1">
              <a:off x="9150351" y="3706813"/>
              <a:ext cx="31750" cy="17463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Line 145"/>
            <p:cNvSpPr>
              <a:spLocks noChangeShapeType="1"/>
            </p:cNvSpPr>
            <p:nvPr/>
          </p:nvSpPr>
          <p:spPr bwMode="auto">
            <a:xfrm flipV="1">
              <a:off x="9191626" y="3741738"/>
              <a:ext cx="25400" cy="25400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Line 146"/>
            <p:cNvSpPr>
              <a:spLocks noChangeShapeType="1"/>
            </p:cNvSpPr>
            <p:nvPr/>
          </p:nvSpPr>
          <p:spPr bwMode="auto">
            <a:xfrm flipV="1">
              <a:off x="9231313" y="3779838"/>
              <a:ext cx="17463" cy="31750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Line 147"/>
            <p:cNvSpPr>
              <a:spLocks noChangeShapeType="1"/>
            </p:cNvSpPr>
            <p:nvPr/>
          </p:nvSpPr>
          <p:spPr bwMode="auto">
            <a:xfrm flipV="1">
              <a:off x="9263063" y="3827463"/>
              <a:ext cx="22225" cy="28575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Line 148"/>
            <p:cNvSpPr>
              <a:spLocks noChangeShapeType="1"/>
            </p:cNvSpPr>
            <p:nvPr/>
          </p:nvSpPr>
          <p:spPr bwMode="auto">
            <a:xfrm flipV="1">
              <a:off x="9285288" y="3886201"/>
              <a:ext cx="30163" cy="15875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Line 149"/>
            <p:cNvSpPr>
              <a:spLocks noChangeShapeType="1"/>
            </p:cNvSpPr>
            <p:nvPr/>
          </p:nvSpPr>
          <p:spPr bwMode="auto">
            <a:xfrm flipV="1">
              <a:off x="9175751" y="4070351"/>
              <a:ext cx="31750" cy="17463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Line 150"/>
            <p:cNvSpPr>
              <a:spLocks noChangeShapeType="1"/>
            </p:cNvSpPr>
            <p:nvPr/>
          </p:nvSpPr>
          <p:spPr bwMode="auto">
            <a:xfrm flipV="1">
              <a:off x="9174163" y="4010026"/>
              <a:ext cx="30163" cy="15875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Line 151"/>
            <p:cNvSpPr>
              <a:spLocks noChangeShapeType="1"/>
            </p:cNvSpPr>
            <p:nvPr/>
          </p:nvSpPr>
          <p:spPr bwMode="auto">
            <a:xfrm flipV="1">
              <a:off x="9158288" y="3951288"/>
              <a:ext cx="34925" cy="14288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Line 152"/>
            <p:cNvSpPr>
              <a:spLocks noChangeShapeType="1"/>
            </p:cNvSpPr>
            <p:nvPr/>
          </p:nvSpPr>
          <p:spPr bwMode="auto">
            <a:xfrm flipV="1">
              <a:off x="9136063" y="3897313"/>
              <a:ext cx="28575" cy="19050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" name="Line 153"/>
            <p:cNvSpPr>
              <a:spLocks noChangeShapeType="1"/>
            </p:cNvSpPr>
            <p:nvPr/>
          </p:nvSpPr>
          <p:spPr bwMode="auto">
            <a:xfrm flipV="1">
              <a:off x="9105901" y="3852863"/>
              <a:ext cx="30163" cy="19050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Line 154"/>
            <p:cNvSpPr>
              <a:spLocks noChangeShapeType="1"/>
            </p:cNvSpPr>
            <p:nvPr/>
          </p:nvSpPr>
          <p:spPr bwMode="auto">
            <a:xfrm flipV="1">
              <a:off x="9070976" y="3800476"/>
              <a:ext cx="22225" cy="30163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Line 155"/>
            <p:cNvSpPr>
              <a:spLocks noChangeShapeType="1"/>
            </p:cNvSpPr>
            <p:nvPr/>
          </p:nvSpPr>
          <p:spPr bwMode="auto">
            <a:xfrm flipV="1">
              <a:off x="9028113" y="3770313"/>
              <a:ext cx="11113" cy="33338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Line 156"/>
            <p:cNvSpPr>
              <a:spLocks noChangeShapeType="1"/>
            </p:cNvSpPr>
            <p:nvPr/>
          </p:nvSpPr>
          <p:spPr bwMode="auto">
            <a:xfrm flipV="1">
              <a:off x="8977313" y="3744913"/>
              <a:ext cx="17463" cy="31750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Line 157"/>
            <p:cNvSpPr>
              <a:spLocks noChangeShapeType="1"/>
            </p:cNvSpPr>
            <p:nvPr/>
          </p:nvSpPr>
          <p:spPr bwMode="auto">
            <a:xfrm flipV="1">
              <a:off x="8926513" y="3724276"/>
              <a:ext cx="20638" cy="26988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Line 158"/>
            <p:cNvSpPr>
              <a:spLocks noChangeShapeType="1"/>
            </p:cNvSpPr>
            <p:nvPr/>
          </p:nvSpPr>
          <p:spPr bwMode="auto">
            <a:xfrm flipV="1">
              <a:off x="8872538" y="3706813"/>
              <a:ext cx="25400" cy="23813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Line 159"/>
            <p:cNvSpPr>
              <a:spLocks noChangeShapeType="1"/>
            </p:cNvSpPr>
            <p:nvPr/>
          </p:nvSpPr>
          <p:spPr bwMode="auto">
            <a:xfrm flipV="1">
              <a:off x="8816976" y="3683001"/>
              <a:ext cx="26988" cy="22225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Line 160"/>
            <p:cNvSpPr>
              <a:spLocks noChangeShapeType="1"/>
            </p:cNvSpPr>
            <p:nvPr/>
          </p:nvSpPr>
          <p:spPr bwMode="auto">
            <a:xfrm flipV="1">
              <a:off x="8767763" y="3643313"/>
              <a:ext cx="19050" cy="28575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Line 161"/>
            <p:cNvSpPr>
              <a:spLocks noChangeShapeType="1"/>
            </p:cNvSpPr>
            <p:nvPr/>
          </p:nvSpPr>
          <p:spPr bwMode="auto">
            <a:xfrm flipV="1">
              <a:off x="8726488" y="3600451"/>
              <a:ext cx="19050" cy="28575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Line 162"/>
            <p:cNvSpPr>
              <a:spLocks noChangeShapeType="1"/>
            </p:cNvSpPr>
            <p:nvPr/>
          </p:nvSpPr>
          <p:spPr bwMode="auto">
            <a:xfrm flipV="1">
              <a:off x="8688388" y="3554413"/>
              <a:ext cx="19050" cy="30163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Line 163"/>
            <p:cNvSpPr>
              <a:spLocks noChangeShapeType="1"/>
            </p:cNvSpPr>
            <p:nvPr/>
          </p:nvSpPr>
          <p:spPr bwMode="auto">
            <a:xfrm flipV="1">
              <a:off x="8651876" y="3511551"/>
              <a:ext cx="30163" cy="17463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Line 164"/>
            <p:cNvSpPr>
              <a:spLocks noChangeShapeType="1"/>
            </p:cNvSpPr>
            <p:nvPr/>
          </p:nvSpPr>
          <p:spPr bwMode="auto">
            <a:xfrm flipV="1">
              <a:off x="8628063" y="3465513"/>
              <a:ext cx="36513" cy="1588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Line 165"/>
            <p:cNvSpPr>
              <a:spLocks noChangeShapeType="1"/>
            </p:cNvSpPr>
            <p:nvPr/>
          </p:nvSpPr>
          <p:spPr bwMode="auto">
            <a:xfrm flipV="1">
              <a:off x="9293226" y="3946526"/>
              <a:ext cx="36513" cy="6350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7" name="Line 166"/>
            <p:cNvSpPr>
              <a:spLocks noChangeShapeType="1"/>
            </p:cNvSpPr>
            <p:nvPr/>
          </p:nvSpPr>
          <p:spPr bwMode="auto">
            <a:xfrm>
              <a:off x="9304338" y="4003676"/>
              <a:ext cx="31750" cy="11113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Line 167"/>
            <p:cNvSpPr>
              <a:spLocks noChangeShapeType="1"/>
            </p:cNvSpPr>
            <p:nvPr/>
          </p:nvSpPr>
          <p:spPr bwMode="auto">
            <a:xfrm>
              <a:off x="9304338" y="4062413"/>
              <a:ext cx="31750" cy="17463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Freeform 168"/>
            <p:cNvSpPr/>
            <p:nvPr/>
          </p:nvSpPr>
          <p:spPr bwMode="auto">
            <a:xfrm>
              <a:off x="8675688" y="3429001"/>
              <a:ext cx="84138" cy="49213"/>
            </a:xfrm>
            <a:custGeom>
              <a:avLst/>
              <a:gdLst>
                <a:gd name="T0" fmla="*/ 0 w 39"/>
                <a:gd name="T1" fmla="*/ 23 h 23"/>
                <a:gd name="T2" fmla="*/ 39 w 39"/>
                <a:gd name="T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" h="23">
                  <a:moveTo>
                    <a:pt x="0" y="23"/>
                  </a:moveTo>
                  <a:cubicBezTo>
                    <a:pt x="0" y="23"/>
                    <a:pt x="5" y="0"/>
                    <a:pt x="39" y="1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Freeform 169"/>
            <p:cNvSpPr/>
            <p:nvPr/>
          </p:nvSpPr>
          <p:spPr bwMode="auto">
            <a:xfrm>
              <a:off x="8705851" y="3486151"/>
              <a:ext cx="82550" cy="49213"/>
            </a:xfrm>
            <a:custGeom>
              <a:avLst/>
              <a:gdLst>
                <a:gd name="T0" fmla="*/ 0 w 39"/>
                <a:gd name="T1" fmla="*/ 23 h 23"/>
                <a:gd name="T2" fmla="*/ 39 w 39"/>
                <a:gd name="T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" h="23">
                  <a:moveTo>
                    <a:pt x="0" y="23"/>
                  </a:moveTo>
                  <a:cubicBezTo>
                    <a:pt x="0" y="23"/>
                    <a:pt x="4" y="0"/>
                    <a:pt x="39" y="1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Freeform 170"/>
            <p:cNvSpPr/>
            <p:nvPr/>
          </p:nvSpPr>
          <p:spPr bwMode="auto">
            <a:xfrm>
              <a:off x="8739188" y="3540126"/>
              <a:ext cx="76200" cy="60325"/>
            </a:xfrm>
            <a:custGeom>
              <a:avLst/>
              <a:gdLst>
                <a:gd name="T0" fmla="*/ 0 w 35"/>
                <a:gd name="T1" fmla="*/ 28 h 28"/>
                <a:gd name="T2" fmla="*/ 35 w 35"/>
                <a:gd name="T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" h="28">
                  <a:moveTo>
                    <a:pt x="0" y="28"/>
                  </a:moveTo>
                  <a:cubicBezTo>
                    <a:pt x="0" y="28"/>
                    <a:pt x="1" y="5"/>
                    <a:pt x="35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171"/>
            <p:cNvSpPr/>
            <p:nvPr/>
          </p:nvSpPr>
          <p:spPr bwMode="auto">
            <a:xfrm>
              <a:off x="8786813" y="3578226"/>
              <a:ext cx="68263" cy="73025"/>
            </a:xfrm>
            <a:custGeom>
              <a:avLst/>
              <a:gdLst>
                <a:gd name="T0" fmla="*/ 3 w 32"/>
                <a:gd name="T1" fmla="*/ 34 h 34"/>
                <a:gd name="T2" fmla="*/ 32 w 32"/>
                <a:gd name="T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" h="34">
                  <a:moveTo>
                    <a:pt x="3" y="34"/>
                  </a:moveTo>
                  <a:cubicBezTo>
                    <a:pt x="3" y="34"/>
                    <a:pt x="0" y="11"/>
                    <a:pt x="32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Freeform 172"/>
            <p:cNvSpPr/>
            <p:nvPr/>
          </p:nvSpPr>
          <p:spPr bwMode="auto">
            <a:xfrm>
              <a:off x="8843963" y="3606801"/>
              <a:ext cx="66675" cy="80963"/>
            </a:xfrm>
            <a:custGeom>
              <a:avLst/>
              <a:gdLst>
                <a:gd name="T0" fmla="*/ 7 w 31"/>
                <a:gd name="T1" fmla="*/ 38 h 38"/>
                <a:gd name="T2" fmla="*/ 31 w 31"/>
                <a:gd name="T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" h="38">
                  <a:moveTo>
                    <a:pt x="7" y="38"/>
                  </a:moveTo>
                  <a:cubicBezTo>
                    <a:pt x="7" y="38"/>
                    <a:pt x="0" y="16"/>
                    <a:pt x="31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Freeform 173"/>
            <p:cNvSpPr/>
            <p:nvPr/>
          </p:nvSpPr>
          <p:spPr bwMode="auto">
            <a:xfrm>
              <a:off x="8902701" y="3627438"/>
              <a:ext cx="60325" cy="87313"/>
            </a:xfrm>
            <a:custGeom>
              <a:avLst/>
              <a:gdLst>
                <a:gd name="T0" fmla="*/ 10 w 28"/>
                <a:gd name="T1" fmla="*/ 41 h 41"/>
                <a:gd name="T2" fmla="*/ 28 w 28"/>
                <a:gd name="T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41">
                  <a:moveTo>
                    <a:pt x="10" y="41"/>
                  </a:moveTo>
                  <a:cubicBezTo>
                    <a:pt x="10" y="41"/>
                    <a:pt x="0" y="20"/>
                    <a:pt x="28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Freeform 174"/>
            <p:cNvSpPr/>
            <p:nvPr/>
          </p:nvSpPr>
          <p:spPr bwMode="auto">
            <a:xfrm>
              <a:off x="8964613" y="3656013"/>
              <a:ext cx="60325" cy="87313"/>
            </a:xfrm>
            <a:custGeom>
              <a:avLst/>
              <a:gdLst>
                <a:gd name="T0" fmla="*/ 10 w 28"/>
                <a:gd name="T1" fmla="*/ 41 h 41"/>
                <a:gd name="T2" fmla="*/ 28 w 28"/>
                <a:gd name="T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41">
                  <a:moveTo>
                    <a:pt x="10" y="41"/>
                  </a:moveTo>
                  <a:cubicBezTo>
                    <a:pt x="10" y="41"/>
                    <a:pt x="0" y="20"/>
                    <a:pt x="28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Freeform 175"/>
            <p:cNvSpPr/>
            <p:nvPr/>
          </p:nvSpPr>
          <p:spPr bwMode="auto">
            <a:xfrm>
              <a:off x="9021763" y="3683001"/>
              <a:ext cx="60325" cy="80963"/>
            </a:xfrm>
            <a:custGeom>
              <a:avLst/>
              <a:gdLst>
                <a:gd name="T0" fmla="*/ 9 w 28"/>
                <a:gd name="T1" fmla="*/ 38 h 38"/>
                <a:gd name="T2" fmla="*/ 28 w 28"/>
                <a:gd name="T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38">
                  <a:moveTo>
                    <a:pt x="9" y="38"/>
                  </a:moveTo>
                  <a:cubicBezTo>
                    <a:pt x="9" y="38"/>
                    <a:pt x="0" y="16"/>
                    <a:pt x="28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Freeform 176"/>
            <p:cNvSpPr/>
            <p:nvPr/>
          </p:nvSpPr>
          <p:spPr bwMode="auto">
            <a:xfrm>
              <a:off x="9075738" y="3719513"/>
              <a:ext cx="63500" cy="80963"/>
            </a:xfrm>
            <a:custGeom>
              <a:avLst/>
              <a:gdLst>
                <a:gd name="T0" fmla="*/ 8 w 30"/>
                <a:gd name="T1" fmla="*/ 38 h 38"/>
                <a:gd name="T2" fmla="*/ 30 w 30"/>
                <a:gd name="T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" h="38">
                  <a:moveTo>
                    <a:pt x="8" y="38"/>
                  </a:moveTo>
                  <a:cubicBezTo>
                    <a:pt x="8" y="38"/>
                    <a:pt x="0" y="17"/>
                    <a:pt x="3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Freeform 177"/>
            <p:cNvSpPr/>
            <p:nvPr/>
          </p:nvSpPr>
          <p:spPr bwMode="auto">
            <a:xfrm>
              <a:off x="9126538" y="3768726"/>
              <a:ext cx="73025" cy="65088"/>
            </a:xfrm>
            <a:custGeom>
              <a:avLst/>
              <a:gdLst>
                <a:gd name="T0" fmla="*/ 1 w 34"/>
                <a:gd name="T1" fmla="*/ 30 h 30"/>
                <a:gd name="T2" fmla="*/ 34 w 34"/>
                <a:gd name="T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" h="30">
                  <a:moveTo>
                    <a:pt x="1" y="30"/>
                  </a:moveTo>
                  <a:cubicBezTo>
                    <a:pt x="1" y="30"/>
                    <a:pt x="0" y="8"/>
                    <a:pt x="34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178"/>
            <p:cNvSpPr/>
            <p:nvPr/>
          </p:nvSpPr>
          <p:spPr bwMode="auto">
            <a:xfrm>
              <a:off x="9167813" y="3833813"/>
              <a:ext cx="63500" cy="38100"/>
            </a:xfrm>
            <a:custGeom>
              <a:avLst/>
              <a:gdLst>
                <a:gd name="T0" fmla="*/ 0 w 30"/>
                <a:gd name="T1" fmla="*/ 18 h 18"/>
                <a:gd name="T2" fmla="*/ 30 w 30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cubicBezTo>
                    <a:pt x="0" y="18"/>
                    <a:pt x="3" y="0"/>
                    <a:pt x="3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179"/>
            <p:cNvSpPr/>
            <p:nvPr/>
          </p:nvSpPr>
          <p:spPr bwMode="auto">
            <a:xfrm>
              <a:off x="9188451" y="3884613"/>
              <a:ext cx="79375" cy="38100"/>
            </a:xfrm>
            <a:custGeom>
              <a:avLst/>
              <a:gdLst>
                <a:gd name="T0" fmla="*/ 0 w 37"/>
                <a:gd name="T1" fmla="*/ 18 h 18"/>
                <a:gd name="T2" fmla="*/ 37 w 37"/>
                <a:gd name="T3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" h="18">
                  <a:moveTo>
                    <a:pt x="0" y="18"/>
                  </a:moveTo>
                  <a:cubicBezTo>
                    <a:pt x="0" y="18"/>
                    <a:pt x="8" y="0"/>
                    <a:pt x="37" y="7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Freeform 180"/>
            <p:cNvSpPr/>
            <p:nvPr/>
          </p:nvSpPr>
          <p:spPr bwMode="auto">
            <a:xfrm>
              <a:off x="9204326" y="3940176"/>
              <a:ext cx="82550" cy="36513"/>
            </a:xfrm>
            <a:custGeom>
              <a:avLst/>
              <a:gdLst>
                <a:gd name="T0" fmla="*/ 0 w 39"/>
                <a:gd name="T1" fmla="*/ 17 h 17"/>
                <a:gd name="T2" fmla="*/ 39 w 39"/>
                <a:gd name="T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" h="17">
                  <a:moveTo>
                    <a:pt x="0" y="17"/>
                  </a:moveTo>
                  <a:cubicBezTo>
                    <a:pt x="0" y="17"/>
                    <a:pt x="8" y="0"/>
                    <a:pt x="39" y="8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181"/>
            <p:cNvSpPr/>
            <p:nvPr/>
          </p:nvSpPr>
          <p:spPr bwMode="auto">
            <a:xfrm>
              <a:off x="9212263" y="4008438"/>
              <a:ext cx="87313" cy="31750"/>
            </a:xfrm>
            <a:custGeom>
              <a:avLst/>
              <a:gdLst>
                <a:gd name="T0" fmla="*/ 0 w 41"/>
                <a:gd name="T1" fmla="*/ 15 h 15"/>
                <a:gd name="T2" fmla="*/ 41 w 41"/>
                <a:gd name="T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1" h="15">
                  <a:moveTo>
                    <a:pt x="0" y="15"/>
                  </a:moveTo>
                  <a:cubicBezTo>
                    <a:pt x="0" y="15"/>
                    <a:pt x="11" y="0"/>
                    <a:pt x="41" y="12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1" name="组合 600"/>
          <p:cNvGrpSpPr/>
          <p:nvPr/>
        </p:nvGrpSpPr>
        <p:grpSpPr>
          <a:xfrm>
            <a:off x="7651751" y="3257551"/>
            <a:ext cx="346075" cy="976313"/>
            <a:chOff x="7651751" y="3257551"/>
            <a:chExt cx="346075" cy="976313"/>
          </a:xfrm>
        </p:grpSpPr>
        <p:sp>
          <p:nvSpPr>
            <p:cNvPr id="543" name="Oval 182"/>
            <p:cNvSpPr>
              <a:spLocks noChangeArrowheads="1"/>
            </p:cNvSpPr>
            <p:nvPr/>
          </p:nvSpPr>
          <p:spPr bwMode="auto">
            <a:xfrm>
              <a:off x="7745413" y="3540126"/>
              <a:ext cx="158750" cy="284163"/>
            </a:xfrm>
            <a:prstGeom prst="ellips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Freeform 183"/>
            <p:cNvSpPr/>
            <p:nvPr/>
          </p:nvSpPr>
          <p:spPr bwMode="auto">
            <a:xfrm>
              <a:off x="7775576" y="3792538"/>
              <a:ext cx="98425" cy="300038"/>
            </a:xfrm>
            <a:custGeom>
              <a:avLst/>
              <a:gdLst>
                <a:gd name="T0" fmla="*/ 46 w 46"/>
                <a:gd name="T1" fmla="*/ 0 h 140"/>
                <a:gd name="T2" fmla="*/ 23 w 46"/>
                <a:gd name="T3" fmla="*/ 140 h 140"/>
                <a:gd name="T4" fmla="*/ 0 w 46"/>
                <a:gd name="T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40">
                  <a:moveTo>
                    <a:pt x="46" y="0"/>
                  </a:moveTo>
                  <a:cubicBezTo>
                    <a:pt x="46" y="0"/>
                    <a:pt x="46" y="140"/>
                    <a:pt x="23" y="140"/>
                  </a:cubicBezTo>
                  <a:cubicBezTo>
                    <a:pt x="0" y="140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Freeform 184"/>
            <p:cNvSpPr/>
            <p:nvPr/>
          </p:nvSpPr>
          <p:spPr bwMode="auto">
            <a:xfrm>
              <a:off x="7747001" y="3603626"/>
              <a:ext cx="152400" cy="46038"/>
            </a:xfrm>
            <a:custGeom>
              <a:avLst/>
              <a:gdLst>
                <a:gd name="T0" fmla="*/ 0 w 71"/>
                <a:gd name="T1" fmla="*/ 21 h 21"/>
                <a:gd name="T2" fmla="*/ 36 w 71"/>
                <a:gd name="T3" fmla="*/ 0 h 21"/>
                <a:gd name="T4" fmla="*/ 71 w 71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21">
                  <a:moveTo>
                    <a:pt x="0" y="21"/>
                  </a:moveTo>
                  <a:cubicBezTo>
                    <a:pt x="4" y="9"/>
                    <a:pt x="18" y="0"/>
                    <a:pt x="36" y="0"/>
                  </a:cubicBezTo>
                  <a:cubicBezTo>
                    <a:pt x="53" y="0"/>
                    <a:pt x="68" y="9"/>
                    <a:pt x="71" y="21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Freeform 185"/>
            <p:cNvSpPr/>
            <p:nvPr/>
          </p:nvSpPr>
          <p:spPr bwMode="auto">
            <a:xfrm>
              <a:off x="7750176" y="3675063"/>
              <a:ext cx="149225" cy="50800"/>
            </a:xfrm>
            <a:custGeom>
              <a:avLst/>
              <a:gdLst>
                <a:gd name="T0" fmla="*/ 0 w 70"/>
                <a:gd name="T1" fmla="*/ 24 h 24"/>
                <a:gd name="T2" fmla="*/ 35 w 70"/>
                <a:gd name="T3" fmla="*/ 0 h 24"/>
                <a:gd name="T4" fmla="*/ 70 w 70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24">
                  <a:moveTo>
                    <a:pt x="0" y="24"/>
                  </a:moveTo>
                  <a:cubicBezTo>
                    <a:pt x="0" y="11"/>
                    <a:pt x="16" y="0"/>
                    <a:pt x="35" y="0"/>
                  </a:cubicBezTo>
                  <a:cubicBezTo>
                    <a:pt x="54" y="0"/>
                    <a:pt x="70" y="11"/>
                    <a:pt x="70" y="24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7" name="Freeform 186"/>
            <p:cNvSpPr/>
            <p:nvPr/>
          </p:nvSpPr>
          <p:spPr bwMode="auto">
            <a:xfrm>
              <a:off x="7773988" y="3744913"/>
              <a:ext cx="101600" cy="42863"/>
            </a:xfrm>
            <a:custGeom>
              <a:avLst/>
              <a:gdLst>
                <a:gd name="T0" fmla="*/ 0 w 48"/>
                <a:gd name="T1" fmla="*/ 20 h 20"/>
                <a:gd name="T2" fmla="*/ 24 w 48"/>
                <a:gd name="T3" fmla="*/ 0 h 20"/>
                <a:gd name="T4" fmla="*/ 48 w 4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0">
                  <a:moveTo>
                    <a:pt x="0" y="20"/>
                  </a:moveTo>
                  <a:cubicBezTo>
                    <a:pt x="0" y="9"/>
                    <a:pt x="11" y="0"/>
                    <a:pt x="24" y="0"/>
                  </a:cubicBezTo>
                  <a:cubicBezTo>
                    <a:pt x="37" y="0"/>
                    <a:pt x="48" y="9"/>
                    <a:pt x="48" y="2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Line 187"/>
            <p:cNvSpPr>
              <a:spLocks noChangeShapeType="1"/>
            </p:cNvSpPr>
            <p:nvPr/>
          </p:nvSpPr>
          <p:spPr bwMode="auto">
            <a:xfrm>
              <a:off x="7783513" y="3871913"/>
              <a:ext cx="82550" cy="0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Line 188"/>
            <p:cNvSpPr>
              <a:spLocks noChangeShapeType="1"/>
            </p:cNvSpPr>
            <p:nvPr/>
          </p:nvSpPr>
          <p:spPr bwMode="auto">
            <a:xfrm>
              <a:off x="7793038" y="3933826"/>
              <a:ext cx="66675" cy="0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Line 189"/>
            <p:cNvSpPr>
              <a:spLocks noChangeShapeType="1"/>
            </p:cNvSpPr>
            <p:nvPr/>
          </p:nvSpPr>
          <p:spPr bwMode="auto">
            <a:xfrm>
              <a:off x="7793038" y="3997326"/>
              <a:ext cx="66675" cy="0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Line 190"/>
            <p:cNvSpPr>
              <a:spLocks noChangeShapeType="1"/>
            </p:cNvSpPr>
            <p:nvPr/>
          </p:nvSpPr>
          <p:spPr bwMode="auto">
            <a:xfrm>
              <a:off x="7812088" y="4044951"/>
              <a:ext cx="26988" cy="0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Line 191"/>
            <p:cNvSpPr>
              <a:spLocks noChangeShapeType="1"/>
            </p:cNvSpPr>
            <p:nvPr/>
          </p:nvSpPr>
          <p:spPr bwMode="auto">
            <a:xfrm flipH="1">
              <a:off x="7824788" y="4092576"/>
              <a:ext cx="0" cy="141288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Line 192"/>
            <p:cNvSpPr>
              <a:spLocks noChangeShapeType="1"/>
            </p:cNvSpPr>
            <p:nvPr/>
          </p:nvSpPr>
          <p:spPr bwMode="auto">
            <a:xfrm flipH="1" flipV="1">
              <a:off x="7651751" y="3257551"/>
              <a:ext cx="141288" cy="282575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Line 193"/>
            <p:cNvSpPr>
              <a:spLocks noChangeShapeType="1"/>
            </p:cNvSpPr>
            <p:nvPr/>
          </p:nvSpPr>
          <p:spPr bwMode="auto">
            <a:xfrm flipV="1">
              <a:off x="7856538" y="3257551"/>
              <a:ext cx="141288" cy="282575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Line 194"/>
            <p:cNvSpPr>
              <a:spLocks noChangeShapeType="1"/>
            </p:cNvSpPr>
            <p:nvPr/>
          </p:nvSpPr>
          <p:spPr bwMode="auto">
            <a:xfrm flipH="1" flipV="1">
              <a:off x="7699376" y="3681413"/>
              <a:ext cx="46038" cy="17463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Freeform 195"/>
            <p:cNvSpPr/>
            <p:nvPr/>
          </p:nvSpPr>
          <p:spPr bwMode="auto">
            <a:xfrm>
              <a:off x="7699376" y="3792538"/>
              <a:ext cx="77788" cy="31750"/>
            </a:xfrm>
            <a:custGeom>
              <a:avLst/>
              <a:gdLst>
                <a:gd name="T0" fmla="*/ 0 w 49"/>
                <a:gd name="T1" fmla="*/ 20 h 20"/>
                <a:gd name="T2" fmla="*/ 9 w 49"/>
                <a:gd name="T3" fmla="*/ 20 h 20"/>
                <a:gd name="T4" fmla="*/ 49 w 49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20">
                  <a:moveTo>
                    <a:pt x="0" y="20"/>
                  </a:moveTo>
                  <a:lnTo>
                    <a:pt x="9" y="20"/>
                  </a:lnTo>
                  <a:lnTo>
                    <a:pt x="49" y="0"/>
                  </a:ln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7" name="Freeform 196"/>
            <p:cNvSpPr/>
            <p:nvPr/>
          </p:nvSpPr>
          <p:spPr bwMode="auto">
            <a:xfrm>
              <a:off x="7699376" y="4059238"/>
              <a:ext cx="93663" cy="47625"/>
            </a:xfrm>
            <a:custGeom>
              <a:avLst/>
              <a:gdLst>
                <a:gd name="T0" fmla="*/ 44 w 44"/>
                <a:gd name="T1" fmla="*/ 0 h 22"/>
                <a:gd name="T2" fmla="*/ 0 w 44"/>
                <a:gd name="T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" h="22">
                  <a:moveTo>
                    <a:pt x="44" y="0"/>
                  </a:moveTo>
                  <a:cubicBezTo>
                    <a:pt x="32" y="12"/>
                    <a:pt x="15" y="20"/>
                    <a:pt x="0" y="22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8" name="Line 197"/>
            <p:cNvSpPr>
              <a:spLocks noChangeShapeType="1"/>
            </p:cNvSpPr>
            <p:nvPr/>
          </p:nvSpPr>
          <p:spPr bwMode="auto">
            <a:xfrm flipV="1">
              <a:off x="7904163" y="3681413"/>
              <a:ext cx="46038" cy="17463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9" name="Freeform 198"/>
            <p:cNvSpPr/>
            <p:nvPr/>
          </p:nvSpPr>
          <p:spPr bwMode="auto">
            <a:xfrm>
              <a:off x="7872413" y="3792538"/>
              <a:ext cx="77788" cy="31750"/>
            </a:xfrm>
            <a:custGeom>
              <a:avLst/>
              <a:gdLst>
                <a:gd name="T0" fmla="*/ 49 w 49"/>
                <a:gd name="T1" fmla="*/ 20 h 20"/>
                <a:gd name="T2" fmla="*/ 39 w 49"/>
                <a:gd name="T3" fmla="*/ 20 h 20"/>
                <a:gd name="T4" fmla="*/ 0 w 49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20">
                  <a:moveTo>
                    <a:pt x="49" y="20"/>
                  </a:moveTo>
                  <a:lnTo>
                    <a:pt x="39" y="20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0" name="Freeform 199"/>
            <p:cNvSpPr/>
            <p:nvPr/>
          </p:nvSpPr>
          <p:spPr bwMode="auto">
            <a:xfrm>
              <a:off x="7856538" y="4059238"/>
              <a:ext cx="93663" cy="47625"/>
            </a:xfrm>
            <a:custGeom>
              <a:avLst/>
              <a:gdLst>
                <a:gd name="T0" fmla="*/ 0 w 44"/>
                <a:gd name="T1" fmla="*/ 0 h 22"/>
                <a:gd name="T2" fmla="*/ 44 w 44"/>
                <a:gd name="T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" h="22">
                  <a:moveTo>
                    <a:pt x="0" y="0"/>
                  </a:moveTo>
                  <a:cubicBezTo>
                    <a:pt x="12" y="12"/>
                    <a:pt x="29" y="20"/>
                    <a:pt x="44" y="22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0" name="组合 599"/>
          <p:cNvGrpSpPr/>
          <p:nvPr/>
        </p:nvGrpSpPr>
        <p:grpSpPr>
          <a:xfrm>
            <a:off x="6376988" y="3257551"/>
            <a:ext cx="628650" cy="976312"/>
            <a:chOff x="6376988" y="3257551"/>
            <a:chExt cx="628650" cy="976312"/>
          </a:xfrm>
        </p:grpSpPr>
        <p:sp>
          <p:nvSpPr>
            <p:cNvPr id="561" name="Oval 200"/>
            <p:cNvSpPr>
              <a:spLocks noChangeArrowheads="1"/>
            </p:cNvSpPr>
            <p:nvPr/>
          </p:nvSpPr>
          <p:spPr bwMode="auto">
            <a:xfrm>
              <a:off x="6597651" y="3824288"/>
              <a:ext cx="187325" cy="234950"/>
            </a:xfrm>
            <a:prstGeom prst="ellips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2" name="Oval 201"/>
            <p:cNvSpPr>
              <a:spLocks noChangeArrowheads="1"/>
            </p:cNvSpPr>
            <p:nvPr/>
          </p:nvSpPr>
          <p:spPr bwMode="auto">
            <a:xfrm>
              <a:off x="6611938" y="3665538"/>
              <a:ext cx="158750" cy="158750"/>
            </a:xfrm>
            <a:prstGeom prst="ellips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3" name="Freeform 202"/>
            <p:cNvSpPr/>
            <p:nvPr/>
          </p:nvSpPr>
          <p:spPr bwMode="auto">
            <a:xfrm>
              <a:off x="6645276" y="3587751"/>
              <a:ext cx="93663" cy="82550"/>
            </a:xfrm>
            <a:custGeom>
              <a:avLst/>
              <a:gdLst>
                <a:gd name="T0" fmla="*/ 7 w 44"/>
                <a:gd name="T1" fmla="*/ 39 h 39"/>
                <a:gd name="T2" fmla="*/ 0 w 44"/>
                <a:gd name="T3" fmla="*/ 22 h 39"/>
                <a:gd name="T4" fmla="*/ 22 w 44"/>
                <a:gd name="T5" fmla="*/ 0 h 39"/>
                <a:gd name="T6" fmla="*/ 44 w 44"/>
                <a:gd name="T7" fmla="*/ 22 h 39"/>
                <a:gd name="T8" fmla="*/ 38 w 44"/>
                <a:gd name="T9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9">
                  <a:moveTo>
                    <a:pt x="7" y="39"/>
                  </a:moveTo>
                  <a:cubicBezTo>
                    <a:pt x="3" y="35"/>
                    <a:pt x="0" y="29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4" name="Freeform 203"/>
            <p:cNvSpPr/>
            <p:nvPr/>
          </p:nvSpPr>
          <p:spPr bwMode="auto">
            <a:xfrm>
              <a:off x="6645276" y="3524251"/>
              <a:ext cx="14288" cy="109538"/>
            </a:xfrm>
            <a:custGeom>
              <a:avLst/>
              <a:gdLst>
                <a:gd name="T0" fmla="*/ 7 w 7"/>
                <a:gd name="T1" fmla="*/ 0 h 51"/>
                <a:gd name="T2" fmla="*/ 0 w 7"/>
                <a:gd name="T3" fmla="*/ 14 h 51"/>
                <a:gd name="T4" fmla="*/ 0 w 7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1">
                  <a:moveTo>
                    <a:pt x="7" y="0"/>
                  </a:moveTo>
                  <a:cubicBezTo>
                    <a:pt x="7" y="0"/>
                    <a:pt x="0" y="3"/>
                    <a:pt x="0" y="14"/>
                  </a:cubicBezTo>
                  <a:cubicBezTo>
                    <a:pt x="0" y="26"/>
                    <a:pt x="0" y="51"/>
                    <a:pt x="0" y="51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5" name="Freeform 204"/>
            <p:cNvSpPr/>
            <p:nvPr/>
          </p:nvSpPr>
          <p:spPr bwMode="auto">
            <a:xfrm>
              <a:off x="6723063" y="3524251"/>
              <a:ext cx="15875" cy="109538"/>
            </a:xfrm>
            <a:custGeom>
              <a:avLst/>
              <a:gdLst>
                <a:gd name="T0" fmla="*/ 0 w 7"/>
                <a:gd name="T1" fmla="*/ 0 h 51"/>
                <a:gd name="T2" fmla="*/ 7 w 7"/>
                <a:gd name="T3" fmla="*/ 14 h 51"/>
                <a:gd name="T4" fmla="*/ 7 w 7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1">
                  <a:moveTo>
                    <a:pt x="0" y="0"/>
                  </a:moveTo>
                  <a:cubicBezTo>
                    <a:pt x="0" y="0"/>
                    <a:pt x="7" y="3"/>
                    <a:pt x="7" y="14"/>
                  </a:cubicBezTo>
                  <a:cubicBezTo>
                    <a:pt x="7" y="26"/>
                    <a:pt x="7" y="51"/>
                    <a:pt x="7" y="51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6" name="Freeform 205"/>
            <p:cNvSpPr/>
            <p:nvPr/>
          </p:nvSpPr>
          <p:spPr bwMode="auto">
            <a:xfrm>
              <a:off x="6486526" y="3257551"/>
              <a:ext cx="158750" cy="407988"/>
            </a:xfrm>
            <a:custGeom>
              <a:avLst/>
              <a:gdLst>
                <a:gd name="T0" fmla="*/ 74 w 74"/>
                <a:gd name="T1" fmla="*/ 191 h 191"/>
                <a:gd name="T2" fmla="*/ 50 w 74"/>
                <a:gd name="T3" fmla="*/ 167 h 191"/>
                <a:gd name="T4" fmla="*/ 42 w 74"/>
                <a:gd name="T5" fmla="*/ 155 h 191"/>
                <a:gd name="T6" fmla="*/ 25 w 74"/>
                <a:gd name="T7" fmla="*/ 110 h 191"/>
                <a:gd name="T8" fmla="*/ 21 w 74"/>
                <a:gd name="T9" fmla="*/ 95 h 191"/>
                <a:gd name="T10" fmla="*/ 0 w 74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1">
                  <a:moveTo>
                    <a:pt x="74" y="191"/>
                  </a:moveTo>
                  <a:cubicBezTo>
                    <a:pt x="50" y="167"/>
                    <a:pt x="50" y="167"/>
                    <a:pt x="50" y="167"/>
                  </a:cubicBezTo>
                  <a:cubicBezTo>
                    <a:pt x="47" y="164"/>
                    <a:pt x="43" y="158"/>
                    <a:pt x="42" y="155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4" y="106"/>
                    <a:pt x="22" y="99"/>
                    <a:pt x="21" y="9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7" name="Freeform 206"/>
            <p:cNvSpPr/>
            <p:nvPr/>
          </p:nvSpPr>
          <p:spPr bwMode="auto">
            <a:xfrm>
              <a:off x="6376988" y="3413126"/>
              <a:ext cx="234950" cy="300038"/>
            </a:xfrm>
            <a:custGeom>
              <a:avLst/>
              <a:gdLst>
                <a:gd name="T0" fmla="*/ 110 w 110"/>
                <a:gd name="T1" fmla="*/ 140 h 140"/>
                <a:gd name="T2" fmla="*/ 50 w 110"/>
                <a:gd name="T3" fmla="*/ 93 h 140"/>
                <a:gd name="T4" fmla="*/ 41 w 110"/>
                <a:gd name="T5" fmla="*/ 82 h 140"/>
                <a:gd name="T6" fmla="*/ 0 w 110"/>
                <a:gd name="T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40">
                  <a:moveTo>
                    <a:pt x="110" y="140"/>
                  </a:moveTo>
                  <a:cubicBezTo>
                    <a:pt x="50" y="93"/>
                    <a:pt x="50" y="93"/>
                    <a:pt x="50" y="93"/>
                  </a:cubicBezTo>
                  <a:cubicBezTo>
                    <a:pt x="47" y="91"/>
                    <a:pt x="42" y="86"/>
                    <a:pt x="41" y="8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8" name="Freeform 207"/>
            <p:cNvSpPr/>
            <p:nvPr/>
          </p:nvSpPr>
          <p:spPr bwMode="auto">
            <a:xfrm>
              <a:off x="6408738" y="3760788"/>
              <a:ext cx="203200" cy="252413"/>
            </a:xfrm>
            <a:custGeom>
              <a:avLst/>
              <a:gdLst>
                <a:gd name="T0" fmla="*/ 95 w 95"/>
                <a:gd name="T1" fmla="*/ 0 h 118"/>
                <a:gd name="T2" fmla="*/ 36 w 95"/>
                <a:gd name="T3" fmla="*/ 20 h 118"/>
                <a:gd name="T4" fmla="*/ 25 w 95"/>
                <a:gd name="T5" fmla="*/ 28 h 118"/>
                <a:gd name="T6" fmla="*/ 4 w 95"/>
                <a:gd name="T7" fmla="*/ 60 h 118"/>
                <a:gd name="T8" fmla="*/ 1 w 95"/>
                <a:gd name="T9" fmla="*/ 74 h 118"/>
                <a:gd name="T10" fmla="*/ 7 w 95"/>
                <a:gd name="T1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18">
                  <a:moveTo>
                    <a:pt x="95" y="0"/>
                  </a:moveTo>
                  <a:cubicBezTo>
                    <a:pt x="90" y="4"/>
                    <a:pt x="36" y="20"/>
                    <a:pt x="36" y="20"/>
                  </a:cubicBezTo>
                  <a:cubicBezTo>
                    <a:pt x="32" y="21"/>
                    <a:pt x="27" y="25"/>
                    <a:pt x="25" y="28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1" y="64"/>
                    <a:pt x="0" y="70"/>
                    <a:pt x="1" y="74"/>
                  </a:cubicBezTo>
                  <a:cubicBezTo>
                    <a:pt x="7" y="118"/>
                    <a:pt x="7" y="118"/>
                    <a:pt x="7" y="118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9" name="Freeform 208"/>
            <p:cNvSpPr/>
            <p:nvPr/>
          </p:nvSpPr>
          <p:spPr bwMode="auto">
            <a:xfrm>
              <a:off x="6473826" y="3824288"/>
              <a:ext cx="171450" cy="409575"/>
            </a:xfrm>
            <a:custGeom>
              <a:avLst/>
              <a:gdLst>
                <a:gd name="T0" fmla="*/ 80 w 80"/>
                <a:gd name="T1" fmla="*/ 0 h 191"/>
                <a:gd name="T2" fmla="*/ 27 w 80"/>
                <a:gd name="T3" fmla="*/ 39 h 191"/>
                <a:gd name="T4" fmla="*/ 19 w 80"/>
                <a:gd name="T5" fmla="*/ 51 h 191"/>
                <a:gd name="T6" fmla="*/ 1 w 80"/>
                <a:gd name="T7" fmla="*/ 110 h 191"/>
                <a:gd name="T8" fmla="*/ 0 w 80"/>
                <a:gd name="T9" fmla="*/ 125 h 191"/>
                <a:gd name="T10" fmla="*/ 14 w 80"/>
                <a:gd name="T11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191">
                  <a:moveTo>
                    <a:pt x="80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4" y="42"/>
                    <a:pt x="20" y="47"/>
                    <a:pt x="19" y="51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0" y="114"/>
                    <a:pt x="0" y="121"/>
                    <a:pt x="0" y="125"/>
                  </a:cubicBezTo>
                  <a:cubicBezTo>
                    <a:pt x="14" y="191"/>
                    <a:pt x="14" y="191"/>
                    <a:pt x="14" y="191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0" name="Freeform 209"/>
            <p:cNvSpPr/>
            <p:nvPr/>
          </p:nvSpPr>
          <p:spPr bwMode="auto">
            <a:xfrm>
              <a:off x="6738938" y="3257551"/>
              <a:ext cx="158750" cy="407988"/>
            </a:xfrm>
            <a:custGeom>
              <a:avLst/>
              <a:gdLst>
                <a:gd name="T0" fmla="*/ 0 w 74"/>
                <a:gd name="T1" fmla="*/ 191 h 191"/>
                <a:gd name="T2" fmla="*/ 24 w 74"/>
                <a:gd name="T3" fmla="*/ 167 h 191"/>
                <a:gd name="T4" fmla="*/ 32 w 74"/>
                <a:gd name="T5" fmla="*/ 155 h 191"/>
                <a:gd name="T6" fmla="*/ 49 w 74"/>
                <a:gd name="T7" fmla="*/ 110 h 191"/>
                <a:gd name="T8" fmla="*/ 53 w 74"/>
                <a:gd name="T9" fmla="*/ 95 h 191"/>
                <a:gd name="T10" fmla="*/ 74 w 74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1">
                  <a:moveTo>
                    <a:pt x="0" y="191"/>
                  </a:moveTo>
                  <a:cubicBezTo>
                    <a:pt x="24" y="167"/>
                    <a:pt x="24" y="167"/>
                    <a:pt x="24" y="167"/>
                  </a:cubicBezTo>
                  <a:cubicBezTo>
                    <a:pt x="27" y="164"/>
                    <a:pt x="31" y="158"/>
                    <a:pt x="32" y="155"/>
                  </a:cubicBezTo>
                  <a:cubicBezTo>
                    <a:pt x="49" y="110"/>
                    <a:pt x="49" y="110"/>
                    <a:pt x="49" y="110"/>
                  </a:cubicBezTo>
                  <a:cubicBezTo>
                    <a:pt x="50" y="106"/>
                    <a:pt x="52" y="99"/>
                    <a:pt x="53" y="95"/>
                  </a:cubicBezTo>
                  <a:cubicBezTo>
                    <a:pt x="74" y="0"/>
                    <a:pt x="74" y="0"/>
                    <a:pt x="74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1" name="Freeform 210"/>
            <p:cNvSpPr/>
            <p:nvPr/>
          </p:nvSpPr>
          <p:spPr bwMode="auto">
            <a:xfrm>
              <a:off x="6770688" y="3413126"/>
              <a:ext cx="234950" cy="300038"/>
            </a:xfrm>
            <a:custGeom>
              <a:avLst/>
              <a:gdLst>
                <a:gd name="T0" fmla="*/ 0 w 110"/>
                <a:gd name="T1" fmla="*/ 140 h 140"/>
                <a:gd name="T2" fmla="*/ 60 w 110"/>
                <a:gd name="T3" fmla="*/ 93 h 140"/>
                <a:gd name="T4" fmla="*/ 69 w 110"/>
                <a:gd name="T5" fmla="*/ 82 h 140"/>
                <a:gd name="T6" fmla="*/ 110 w 110"/>
                <a:gd name="T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40">
                  <a:moveTo>
                    <a:pt x="0" y="140"/>
                  </a:moveTo>
                  <a:cubicBezTo>
                    <a:pt x="60" y="93"/>
                    <a:pt x="60" y="93"/>
                    <a:pt x="60" y="93"/>
                  </a:cubicBezTo>
                  <a:cubicBezTo>
                    <a:pt x="63" y="91"/>
                    <a:pt x="67" y="86"/>
                    <a:pt x="69" y="82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2" name="Freeform 211"/>
            <p:cNvSpPr/>
            <p:nvPr/>
          </p:nvSpPr>
          <p:spPr bwMode="auto">
            <a:xfrm>
              <a:off x="6770688" y="3760788"/>
              <a:ext cx="203200" cy="252413"/>
            </a:xfrm>
            <a:custGeom>
              <a:avLst/>
              <a:gdLst>
                <a:gd name="T0" fmla="*/ 0 w 95"/>
                <a:gd name="T1" fmla="*/ 0 h 118"/>
                <a:gd name="T2" fmla="*/ 59 w 95"/>
                <a:gd name="T3" fmla="*/ 20 h 118"/>
                <a:gd name="T4" fmla="*/ 70 w 95"/>
                <a:gd name="T5" fmla="*/ 28 h 118"/>
                <a:gd name="T6" fmla="*/ 91 w 95"/>
                <a:gd name="T7" fmla="*/ 60 h 118"/>
                <a:gd name="T8" fmla="*/ 94 w 95"/>
                <a:gd name="T9" fmla="*/ 74 h 118"/>
                <a:gd name="T10" fmla="*/ 88 w 95"/>
                <a:gd name="T1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18">
                  <a:moveTo>
                    <a:pt x="0" y="0"/>
                  </a:moveTo>
                  <a:cubicBezTo>
                    <a:pt x="5" y="4"/>
                    <a:pt x="59" y="20"/>
                    <a:pt x="59" y="20"/>
                  </a:cubicBezTo>
                  <a:cubicBezTo>
                    <a:pt x="63" y="21"/>
                    <a:pt x="68" y="25"/>
                    <a:pt x="70" y="28"/>
                  </a:cubicBezTo>
                  <a:cubicBezTo>
                    <a:pt x="91" y="60"/>
                    <a:pt x="91" y="60"/>
                    <a:pt x="91" y="60"/>
                  </a:cubicBezTo>
                  <a:cubicBezTo>
                    <a:pt x="94" y="64"/>
                    <a:pt x="95" y="70"/>
                    <a:pt x="94" y="74"/>
                  </a:cubicBezTo>
                  <a:cubicBezTo>
                    <a:pt x="88" y="118"/>
                    <a:pt x="88" y="118"/>
                    <a:pt x="88" y="118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3" name="Freeform 212"/>
            <p:cNvSpPr/>
            <p:nvPr/>
          </p:nvSpPr>
          <p:spPr bwMode="auto">
            <a:xfrm>
              <a:off x="6738938" y="3824288"/>
              <a:ext cx="171450" cy="409575"/>
            </a:xfrm>
            <a:custGeom>
              <a:avLst/>
              <a:gdLst>
                <a:gd name="T0" fmla="*/ 0 w 80"/>
                <a:gd name="T1" fmla="*/ 0 h 191"/>
                <a:gd name="T2" fmla="*/ 53 w 80"/>
                <a:gd name="T3" fmla="*/ 39 h 191"/>
                <a:gd name="T4" fmla="*/ 61 w 80"/>
                <a:gd name="T5" fmla="*/ 51 h 191"/>
                <a:gd name="T6" fmla="*/ 79 w 80"/>
                <a:gd name="T7" fmla="*/ 110 h 191"/>
                <a:gd name="T8" fmla="*/ 80 w 80"/>
                <a:gd name="T9" fmla="*/ 125 h 191"/>
                <a:gd name="T10" fmla="*/ 66 w 80"/>
                <a:gd name="T11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191">
                  <a:moveTo>
                    <a:pt x="0" y="0"/>
                  </a:moveTo>
                  <a:cubicBezTo>
                    <a:pt x="53" y="39"/>
                    <a:pt x="53" y="39"/>
                    <a:pt x="53" y="39"/>
                  </a:cubicBezTo>
                  <a:cubicBezTo>
                    <a:pt x="56" y="42"/>
                    <a:pt x="60" y="47"/>
                    <a:pt x="61" y="51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80" y="114"/>
                    <a:pt x="80" y="121"/>
                    <a:pt x="80" y="125"/>
                  </a:cubicBezTo>
                  <a:cubicBezTo>
                    <a:pt x="66" y="191"/>
                    <a:pt x="66" y="191"/>
                    <a:pt x="66" y="191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95" name="组合 594"/>
          <p:cNvGrpSpPr/>
          <p:nvPr/>
        </p:nvGrpSpPr>
        <p:grpSpPr>
          <a:xfrm>
            <a:off x="10896601" y="2122488"/>
            <a:ext cx="650875" cy="976313"/>
            <a:chOff x="10896601" y="2122488"/>
            <a:chExt cx="650875" cy="976313"/>
          </a:xfrm>
        </p:grpSpPr>
        <p:sp>
          <p:nvSpPr>
            <p:cNvPr id="574" name="Oval 213"/>
            <p:cNvSpPr>
              <a:spLocks noChangeArrowheads="1"/>
            </p:cNvSpPr>
            <p:nvPr/>
          </p:nvSpPr>
          <p:spPr bwMode="auto">
            <a:xfrm>
              <a:off x="11145838" y="2390776"/>
              <a:ext cx="155575" cy="441325"/>
            </a:xfrm>
            <a:prstGeom prst="ellips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5" name="Freeform 214"/>
            <p:cNvSpPr/>
            <p:nvPr/>
          </p:nvSpPr>
          <p:spPr bwMode="auto">
            <a:xfrm>
              <a:off x="11160126" y="2705101"/>
              <a:ext cx="127000" cy="11113"/>
            </a:xfrm>
            <a:custGeom>
              <a:avLst/>
              <a:gdLst>
                <a:gd name="T0" fmla="*/ 0 w 59"/>
                <a:gd name="T1" fmla="*/ 0 h 5"/>
                <a:gd name="T2" fmla="*/ 59 w 59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20" y="5"/>
                    <a:pt x="40" y="5"/>
                    <a:pt x="59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6" name="Freeform 215"/>
            <p:cNvSpPr/>
            <p:nvPr/>
          </p:nvSpPr>
          <p:spPr bwMode="auto">
            <a:xfrm>
              <a:off x="11160126" y="2767013"/>
              <a:ext cx="127000" cy="11113"/>
            </a:xfrm>
            <a:custGeom>
              <a:avLst/>
              <a:gdLst>
                <a:gd name="T0" fmla="*/ 0 w 59"/>
                <a:gd name="T1" fmla="*/ 0 h 5"/>
                <a:gd name="T2" fmla="*/ 59 w 59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20" y="5"/>
                    <a:pt x="40" y="5"/>
                    <a:pt x="59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7" name="Freeform 216"/>
            <p:cNvSpPr/>
            <p:nvPr/>
          </p:nvSpPr>
          <p:spPr bwMode="auto">
            <a:xfrm>
              <a:off x="11160126" y="2579688"/>
              <a:ext cx="127000" cy="9525"/>
            </a:xfrm>
            <a:custGeom>
              <a:avLst/>
              <a:gdLst>
                <a:gd name="T0" fmla="*/ 0 w 59"/>
                <a:gd name="T1" fmla="*/ 0 h 5"/>
                <a:gd name="T2" fmla="*/ 59 w 59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cubicBezTo>
                    <a:pt x="20" y="5"/>
                    <a:pt x="40" y="5"/>
                    <a:pt x="59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8" name="Freeform 217"/>
            <p:cNvSpPr/>
            <p:nvPr/>
          </p:nvSpPr>
          <p:spPr bwMode="auto">
            <a:xfrm>
              <a:off x="11160126" y="2643188"/>
              <a:ext cx="127000" cy="7938"/>
            </a:xfrm>
            <a:custGeom>
              <a:avLst/>
              <a:gdLst>
                <a:gd name="T0" fmla="*/ 0 w 59"/>
                <a:gd name="T1" fmla="*/ 0 h 4"/>
                <a:gd name="T2" fmla="*/ 59 w 59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9" h="4">
                  <a:moveTo>
                    <a:pt x="0" y="0"/>
                  </a:moveTo>
                  <a:cubicBezTo>
                    <a:pt x="20" y="4"/>
                    <a:pt x="40" y="4"/>
                    <a:pt x="59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9" name="Freeform 218"/>
            <p:cNvSpPr/>
            <p:nvPr/>
          </p:nvSpPr>
          <p:spPr bwMode="auto">
            <a:xfrm>
              <a:off x="11217276" y="2832101"/>
              <a:ext cx="36513" cy="266700"/>
            </a:xfrm>
            <a:custGeom>
              <a:avLst/>
              <a:gdLst>
                <a:gd name="T0" fmla="*/ 3 w 17"/>
                <a:gd name="T1" fmla="*/ 0 h 125"/>
                <a:gd name="T2" fmla="*/ 17 w 17"/>
                <a:gd name="T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125">
                  <a:moveTo>
                    <a:pt x="3" y="0"/>
                  </a:moveTo>
                  <a:cubicBezTo>
                    <a:pt x="3" y="0"/>
                    <a:pt x="0" y="82"/>
                    <a:pt x="17" y="125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0" name="Freeform 219"/>
            <p:cNvSpPr/>
            <p:nvPr/>
          </p:nvSpPr>
          <p:spPr bwMode="auto">
            <a:xfrm>
              <a:off x="11004551" y="2325688"/>
              <a:ext cx="187325" cy="79375"/>
            </a:xfrm>
            <a:custGeom>
              <a:avLst/>
              <a:gdLst>
                <a:gd name="T0" fmla="*/ 88 w 88"/>
                <a:gd name="T1" fmla="*/ 37 h 37"/>
                <a:gd name="T2" fmla="*/ 73 w 88"/>
                <a:gd name="T3" fmla="*/ 22 h 37"/>
                <a:gd name="T4" fmla="*/ 36 w 88"/>
                <a:gd name="T5" fmla="*/ 30 h 37"/>
                <a:gd name="T6" fmla="*/ 0 w 88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37">
                  <a:moveTo>
                    <a:pt x="88" y="37"/>
                  </a:moveTo>
                  <a:cubicBezTo>
                    <a:pt x="73" y="22"/>
                    <a:pt x="73" y="22"/>
                    <a:pt x="73" y="22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20" y="3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1" name="Freeform 220"/>
            <p:cNvSpPr/>
            <p:nvPr/>
          </p:nvSpPr>
          <p:spPr bwMode="auto">
            <a:xfrm>
              <a:off x="10896601" y="2122488"/>
              <a:ext cx="157163" cy="220663"/>
            </a:xfrm>
            <a:custGeom>
              <a:avLst/>
              <a:gdLst>
                <a:gd name="T0" fmla="*/ 35 w 73"/>
                <a:gd name="T1" fmla="*/ 0 h 103"/>
                <a:gd name="T2" fmla="*/ 35 w 73"/>
                <a:gd name="T3" fmla="*/ 88 h 103"/>
                <a:gd name="T4" fmla="*/ 64 w 73"/>
                <a:gd name="T5" fmla="*/ 66 h 103"/>
                <a:gd name="T6" fmla="*/ 25 w 73"/>
                <a:gd name="T7" fmla="*/ 2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103">
                  <a:moveTo>
                    <a:pt x="35" y="0"/>
                  </a:moveTo>
                  <a:cubicBezTo>
                    <a:pt x="35" y="0"/>
                    <a:pt x="0" y="54"/>
                    <a:pt x="35" y="88"/>
                  </a:cubicBezTo>
                  <a:cubicBezTo>
                    <a:pt x="50" y="103"/>
                    <a:pt x="73" y="76"/>
                    <a:pt x="64" y="66"/>
                  </a:cubicBezTo>
                  <a:cubicBezTo>
                    <a:pt x="51" y="51"/>
                    <a:pt x="20" y="48"/>
                    <a:pt x="25" y="2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2" name="Freeform 221"/>
            <p:cNvSpPr/>
            <p:nvPr/>
          </p:nvSpPr>
          <p:spPr bwMode="auto">
            <a:xfrm>
              <a:off x="11253788" y="2325688"/>
              <a:ext cx="188913" cy="79375"/>
            </a:xfrm>
            <a:custGeom>
              <a:avLst/>
              <a:gdLst>
                <a:gd name="T0" fmla="*/ 0 w 88"/>
                <a:gd name="T1" fmla="*/ 37 h 37"/>
                <a:gd name="T2" fmla="*/ 14 w 88"/>
                <a:gd name="T3" fmla="*/ 22 h 37"/>
                <a:gd name="T4" fmla="*/ 51 w 88"/>
                <a:gd name="T5" fmla="*/ 30 h 37"/>
                <a:gd name="T6" fmla="*/ 88 w 88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37">
                  <a:moveTo>
                    <a:pt x="0" y="37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0"/>
                    <a:pt x="68" y="30"/>
                    <a:pt x="88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3" name="Freeform 222"/>
            <p:cNvSpPr/>
            <p:nvPr/>
          </p:nvSpPr>
          <p:spPr bwMode="auto">
            <a:xfrm>
              <a:off x="11393488" y="2122488"/>
              <a:ext cx="153988" cy="220663"/>
            </a:xfrm>
            <a:custGeom>
              <a:avLst/>
              <a:gdLst>
                <a:gd name="T0" fmla="*/ 38 w 72"/>
                <a:gd name="T1" fmla="*/ 0 h 103"/>
                <a:gd name="T2" fmla="*/ 38 w 72"/>
                <a:gd name="T3" fmla="*/ 88 h 103"/>
                <a:gd name="T4" fmla="*/ 8 w 72"/>
                <a:gd name="T5" fmla="*/ 66 h 103"/>
                <a:gd name="T6" fmla="*/ 47 w 72"/>
                <a:gd name="T7" fmla="*/ 2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103">
                  <a:moveTo>
                    <a:pt x="38" y="0"/>
                  </a:moveTo>
                  <a:cubicBezTo>
                    <a:pt x="38" y="0"/>
                    <a:pt x="72" y="54"/>
                    <a:pt x="38" y="88"/>
                  </a:cubicBezTo>
                  <a:cubicBezTo>
                    <a:pt x="23" y="103"/>
                    <a:pt x="0" y="76"/>
                    <a:pt x="8" y="66"/>
                  </a:cubicBezTo>
                  <a:cubicBezTo>
                    <a:pt x="22" y="51"/>
                    <a:pt x="53" y="48"/>
                    <a:pt x="47" y="2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4" name="Freeform 223"/>
            <p:cNvSpPr/>
            <p:nvPr/>
          </p:nvSpPr>
          <p:spPr bwMode="auto">
            <a:xfrm>
              <a:off x="11080751" y="2438401"/>
              <a:ext cx="96838" cy="14288"/>
            </a:xfrm>
            <a:custGeom>
              <a:avLst/>
              <a:gdLst>
                <a:gd name="T0" fmla="*/ 45 w 45"/>
                <a:gd name="T1" fmla="*/ 7 h 7"/>
                <a:gd name="T2" fmla="*/ 36 w 45"/>
                <a:gd name="T3" fmla="*/ 3 h 7"/>
                <a:gd name="T4" fmla="*/ 23 w 45"/>
                <a:gd name="T5" fmla="*/ 2 h 7"/>
                <a:gd name="T6" fmla="*/ 15 w 45"/>
                <a:gd name="T7" fmla="*/ 5 h 7"/>
                <a:gd name="T8" fmla="*/ 4 w 45"/>
                <a:gd name="T9" fmla="*/ 4 h 7"/>
                <a:gd name="T10" fmla="*/ 0 w 45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7">
                  <a:moveTo>
                    <a:pt x="45" y="7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3" y="1"/>
                    <a:pt x="27" y="1"/>
                    <a:pt x="23" y="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1" y="6"/>
                    <a:pt x="6" y="6"/>
                    <a:pt x="4" y="4"/>
                  </a:cubicBezTo>
                  <a:cubicBezTo>
                    <a:pt x="2" y="2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5" name="Freeform 224"/>
            <p:cNvSpPr/>
            <p:nvPr/>
          </p:nvSpPr>
          <p:spPr bwMode="auto">
            <a:xfrm>
              <a:off x="10987088" y="2405063"/>
              <a:ext cx="173038" cy="122238"/>
            </a:xfrm>
            <a:custGeom>
              <a:avLst/>
              <a:gdLst>
                <a:gd name="T0" fmla="*/ 81 w 81"/>
                <a:gd name="T1" fmla="*/ 44 h 57"/>
                <a:gd name="T2" fmla="*/ 73 w 81"/>
                <a:gd name="T3" fmla="*/ 40 h 57"/>
                <a:gd name="T4" fmla="*/ 61 w 81"/>
                <a:gd name="T5" fmla="*/ 42 h 57"/>
                <a:gd name="T6" fmla="*/ 50 w 81"/>
                <a:gd name="T7" fmla="*/ 54 h 57"/>
                <a:gd name="T8" fmla="*/ 39 w 81"/>
                <a:gd name="T9" fmla="*/ 55 h 57"/>
                <a:gd name="T10" fmla="*/ 21 w 81"/>
                <a:gd name="T11" fmla="*/ 41 h 57"/>
                <a:gd name="T12" fmla="*/ 15 w 81"/>
                <a:gd name="T13" fmla="*/ 30 h 57"/>
                <a:gd name="T14" fmla="*/ 15 w 81"/>
                <a:gd name="T15" fmla="*/ 15 h 57"/>
                <a:gd name="T16" fmla="*/ 8 w 81"/>
                <a:gd name="T17" fmla="*/ 4 h 57"/>
                <a:gd name="T18" fmla="*/ 0 w 8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57">
                  <a:moveTo>
                    <a:pt x="81" y="44"/>
                  </a:moveTo>
                  <a:cubicBezTo>
                    <a:pt x="73" y="40"/>
                    <a:pt x="73" y="40"/>
                    <a:pt x="73" y="40"/>
                  </a:cubicBezTo>
                  <a:cubicBezTo>
                    <a:pt x="69" y="38"/>
                    <a:pt x="64" y="39"/>
                    <a:pt x="61" y="42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47" y="57"/>
                    <a:pt x="42" y="57"/>
                    <a:pt x="39" y="55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8" y="39"/>
                    <a:pt x="15" y="34"/>
                    <a:pt x="15" y="30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1"/>
                    <a:pt x="12" y="6"/>
                    <a:pt x="8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6" name="Freeform 225"/>
            <p:cNvSpPr/>
            <p:nvPr/>
          </p:nvSpPr>
          <p:spPr bwMode="auto">
            <a:xfrm>
              <a:off x="10987088" y="2546351"/>
              <a:ext cx="158750" cy="158750"/>
            </a:xfrm>
            <a:custGeom>
              <a:avLst/>
              <a:gdLst>
                <a:gd name="T0" fmla="*/ 74 w 74"/>
                <a:gd name="T1" fmla="*/ 0 h 74"/>
                <a:gd name="T2" fmla="*/ 70 w 74"/>
                <a:gd name="T3" fmla="*/ 0 h 74"/>
                <a:gd name="T4" fmla="*/ 62 w 74"/>
                <a:gd name="T5" fmla="*/ 7 h 74"/>
                <a:gd name="T6" fmla="*/ 56 w 74"/>
                <a:gd name="T7" fmla="*/ 16 h 74"/>
                <a:gd name="T8" fmla="*/ 47 w 74"/>
                <a:gd name="T9" fmla="*/ 28 h 74"/>
                <a:gd name="T10" fmla="*/ 35 w 74"/>
                <a:gd name="T11" fmla="*/ 39 h 74"/>
                <a:gd name="T12" fmla="*/ 23 w 74"/>
                <a:gd name="T13" fmla="*/ 48 h 74"/>
                <a:gd name="T14" fmla="*/ 7 w 74"/>
                <a:gd name="T15" fmla="*/ 56 h 74"/>
                <a:gd name="T16" fmla="*/ 0 w 74"/>
                <a:gd name="T17" fmla="*/ 67 h 74"/>
                <a:gd name="T18" fmla="*/ 0 w 74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4">
                  <a:moveTo>
                    <a:pt x="74" y="0"/>
                  </a:moveTo>
                  <a:cubicBezTo>
                    <a:pt x="74" y="0"/>
                    <a:pt x="72" y="0"/>
                    <a:pt x="70" y="0"/>
                  </a:cubicBezTo>
                  <a:cubicBezTo>
                    <a:pt x="68" y="0"/>
                    <a:pt x="65" y="3"/>
                    <a:pt x="62" y="7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4" y="20"/>
                    <a:pt x="49" y="25"/>
                    <a:pt x="47" y="2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2" y="42"/>
                    <a:pt x="27" y="46"/>
                    <a:pt x="23" y="48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3" y="58"/>
                    <a:pt x="0" y="63"/>
                    <a:pt x="0" y="67"/>
                  </a:cubicBezTo>
                  <a:cubicBezTo>
                    <a:pt x="0" y="74"/>
                    <a:pt x="0" y="74"/>
                    <a:pt x="0" y="74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7" name="Freeform 226"/>
            <p:cNvSpPr/>
            <p:nvPr/>
          </p:nvSpPr>
          <p:spPr bwMode="auto">
            <a:xfrm>
              <a:off x="11050588" y="2657476"/>
              <a:ext cx="95250" cy="61913"/>
            </a:xfrm>
            <a:custGeom>
              <a:avLst/>
              <a:gdLst>
                <a:gd name="T0" fmla="*/ 44 w 44"/>
                <a:gd name="T1" fmla="*/ 0 h 29"/>
                <a:gd name="T2" fmla="*/ 27 w 44"/>
                <a:gd name="T3" fmla="*/ 17 h 29"/>
                <a:gd name="T4" fmla="*/ 15 w 44"/>
                <a:gd name="T5" fmla="*/ 19 h 29"/>
                <a:gd name="T6" fmla="*/ 14 w 44"/>
                <a:gd name="T7" fmla="*/ 18 h 29"/>
                <a:gd name="T8" fmla="*/ 4 w 44"/>
                <a:gd name="T9" fmla="*/ 21 h 29"/>
                <a:gd name="T10" fmla="*/ 0 w 44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8">
                  <a:moveTo>
                    <a:pt x="44" y="0"/>
                  </a:moveTo>
                  <a:cubicBezTo>
                    <a:pt x="27" y="17"/>
                    <a:pt x="27" y="17"/>
                    <a:pt x="27" y="17"/>
                  </a:cubicBezTo>
                  <a:cubicBezTo>
                    <a:pt x="24" y="20"/>
                    <a:pt x="19" y="21"/>
                    <a:pt x="15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0" y="16"/>
                    <a:pt x="6" y="18"/>
                    <a:pt x="4" y="21"/>
                  </a:cubicBezTo>
                  <a:cubicBezTo>
                    <a:pt x="0" y="29"/>
                    <a:pt x="0" y="29"/>
                    <a:pt x="0" y="29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8" name="Freeform 227"/>
            <p:cNvSpPr/>
            <p:nvPr/>
          </p:nvSpPr>
          <p:spPr bwMode="auto">
            <a:xfrm>
              <a:off x="11271251" y="2438401"/>
              <a:ext cx="93663" cy="14288"/>
            </a:xfrm>
            <a:custGeom>
              <a:avLst/>
              <a:gdLst>
                <a:gd name="T0" fmla="*/ 0 w 44"/>
                <a:gd name="T1" fmla="*/ 7 h 7"/>
                <a:gd name="T2" fmla="*/ 8 w 44"/>
                <a:gd name="T3" fmla="*/ 3 h 7"/>
                <a:gd name="T4" fmla="*/ 21 w 44"/>
                <a:gd name="T5" fmla="*/ 2 h 7"/>
                <a:gd name="T6" fmla="*/ 30 w 44"/>
                <a:gd name="T7" fmla="*/ 5 h 7"/>
                <a:gd name="T8" fmla="*/ 40 w 44"/>
                <a:gd name="T9" fmla="*/ 4 h 7"/>
                <a:gd name="T10" fmla="*/ 44 w 44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7">
                  <a:moveTo>
                    <a:pt x="0" y="7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11" y="1"/>
                    <a:pt x="18" y="1"/>
                    <a:pt x="21" y="2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3" y="6"/>
                    <a:pt x="38" y="6"/>
                    <a:pt x="40" y="4"/>
                  </a:cubicBezTo>
                  <a:cubicBezTo>
                    <a:pt x="42" y="2"/>
                    <a:pt x="44" y="0"/>
                    <a:pt x="44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9"/>
            <p:cNvSpPr/>
            <p:nvPr/>
          </p:nvSpPr>
          <p:spPr bwMode="auto">
            <a:xfrm>
              <a:off x="11287125" y="2405063"/>
              <a:ext cx="173038" cy="122237"/>
            </a:xfrm>
            <a:custGeom>
              <a:avLst/>
              <a:gdLst>
                <a:gd name="T0" fmla="*/ 0 w 81"/>
                <a:gd name="T1" fmla="*/ 44 h 57"/>
                <a:gd name="T2" fmla="*/ 8 w 81"/>
                <a:gd name="T3" fmla="*/ 40 h 57"/>
                <a:gd name="T4" fmla="*/ 20 w 81"/>
                <a:gd name="T5" fmla="*/ 42 h 57"/>
                <a:gd name="T6" fmla="*/ 32 w 81"/>
                <a:gd name="T7" fmla="*/ 54 h 57"/>
                <a:gd name="T8" fmla="*/ 43 w 81"/>
                <a:gd name="T9" fmla="*/ 55 h 57"/>
                <a:gd name="T10" fmla="*/ 60 w 81"/>
                <a:gd name="T11" fmla="*/ 41 h 57"/>
                <a:gd name="T12" fmla="*/ 66 w 81"/>
                <a:gd name="T13" fmla="*/ 30 h 57"/>
                <a:gd name="T14" fmla="*/ 66 w 81"/>
                <a:gd name="T15" fmla="*/ 15 h 57"/>
                <a:gd name="T16" fmla="*/ 73 w 81"/>
                <a:gd name="T17" fmla="*/ 4 h 57"/>
                <a:gd name="T18" fmla="*/ 81 w 8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57">
                  <a:moveTo>
                    <a:pt x="0" y="44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12" y="38"/>
                    <a:pt x="17" y="39"/>
                    <a:pt x="20" y="42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5" y="57"/>
                    <a:pt x="40" y="57"/>
                    <a:pt x="43" y="55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4" y="39"/>
                    <a:pt x="66" y="34"/>
                    <a:pt x="66" y="30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1"/>
                    <a:pt x="69" y="6"/>
                    <a:pt x="73" y="4"/>
                  </a:cubicBezTo>
                  <a:cubicBezTo>
                    <a:pt x="81" y="0"/>
                    <a:pt x="81" y="0"/>
                    <a:pt x="81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Freeform 230"/>
            <p:cNvSpPr/>
            <p:nvPr/>
          </p:nvSpPr>
          <p:spPr bwMode="auto">
            <a:xfrm>
              <a:off x="11301413" y="2546350"/>
              <a:ext cx="158750" cy="158750"/>
            </a:xfrm>
            <a:custGeom>
              <a:avLst/>
              <a:gdLst>
                <a:gd name="T0" fmla="*/ 0 w 74"/>
                <a:gd name="T1" fmla="*/ 0 h 74"/>
                <a:gd name="T2" fmla="*/ 4 w 74"/>
                <a:gd name="T3" fmla="*/ 0 h 74"/>
                <a:gd name="T4" fmla="*/ 12 w 74"/>
                <a:gd name="T5" fmla="*/ 7 h 74"/>
                <a:gd name="T6" fmla="*/ 18 w 74"/>
                <a:gd name="T7" fmla="*/ 16 h 74"/>
                <a:gd name="T8" fmla="*/ 28 w 74"/>
                <a:gd name="T9" fmla="*/ 28 h 74"/>
                <a:gd name="T10" fmla="*/ 39 w 74"/>
                <a:gd name="T11" fmla="*/ 39 h 74"/>
                <a:gd name="T12" fmla="*/ 51 w 74"/>
                <a:gd name="T13" fmla="*/ 48 h 74"/>
                <a:gd name="T14" fmla="*/ 67 w 74"/>
                <a:gd name="T15" fmla="*/ 56 h 74"/>
                <a:gd name="T16" fmla="*/ 74 w 74"/>
                <a:gd name="T17" fmla="*/ 67 h 74"/>
                <a:gd name="T18" fmla="*/ 74 w 74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4">
                  <a:moveTo>
                    <a:pt x="0" y="0"/>
                  </a:moveTo>
                  <a:cubicBezTo>
                    <a:pt x="0" y="0"/>
                    <a:pt x="2" y="0"/>
                    <a:pt x="4" y="0"/>
                  </a:cubicBezTo>
                  <a:cubicBezTo>
                    <a:pt x="6" y="0"/>
                    <a:pt x="10" y="3"/>
                    <a:pt x="12" y="7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1" y="20"/>
                    <a:pt x="25" y="25"/>
                    <a:pt x="28" y="2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2" y="42"/>
                    <a:pt x="48" y="46"/>
                    <a:pt x="51" y="48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71" y="58"/>
                    <a:pt x="74" y="63"/>
                    <a:pt x="74" y="67"/>
                  </a:cubicBezTo>
                  <a:cubicBezTo>
                    <a:pt x="74" y="74"/>
                    <a:pt x="74" y="74"/>
                    <a:pt x="74" y="74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Freeform 231"/>
            <p:cNvSpPr/>
            <p:nvPr/>
          </p:nvSpPr>
          <p:spPr bwMode="auto">
            <a:xfrm>
              <a:off x="11301413" y="2657475"/>
              <a:ext cx="96838" cy="61912"/>
            </a:xfrm>
            <a:custGeom>
              <a:avLst/>
              <a:gdLst>
                <a:gd name="T0" fmla="*/ 0 w 45"/>
                <a:gd name="T1" fmla="*/ 0 h 29"/>
                <a:gd name="T2" fmla="*/ 17 w 45"/>
                <a:gd name="T3" fmla="*/ 17 h 29"/>
                <a:gd name="T4" fmla="*/ 29 w 45"/>
                <a:gd name="T5" fmla="*/ 19 h 29"/>
                <a:gd name="T6" fmla="*/ 31 w 45"/>
                <a:gd name="T7" fmla="*/ 18 h 29"/>
                <a:gd name="T8" fmla="*/ 41 w 45"/>
                <a:gd name="T9" fmla="*/ 21 h 29"/>
                <a:gd name="T10" fmla="*/ 45 w 45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8">
                  <a:moveTo>
                    <a:pt x="0" y="0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20" y="20"/>
                    <a:pt x="25" y="21"/>
                    <a:pt x="29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4" y="16"/>
                    <a:pt x="39" y="18"/>
                    <a:pt x="41" y="21"/>
                  </a:cubicBezTo>
                  <a:cubicBezTo>
                    <a:pt x="45" y="29"/>
                    <a:pt x="45" y="29"/>
                    <a:pt x="45" y="29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96" name="组合 595"/>
          <p:cNvGrpSpPr/>
          <p:nvPr/>
        </p:nvGrpSpPr>
        <p:grpSpPr>
          <a:xfrm>
            <a:off x="9632950" y="2122488"/>
            <a:ext cx="914400" cy="976312"/>
            <a:chOff x="9632950" y="2122488"/>
            <a:chExt cx="914400" cy="976312"/>
          </a:xfrm>
        </p:grpSpPr>
        <p:sp>
          <p:nvSpPr>
            <p:cNvPr id="459" name="Oval 232"/>
            <p:cNvSpPr>
              <a:spLocks noChangeArrowheads="1"/>
            </p:cNvSpPr>
            <p:nvPr/>
          </p:nvSpPr>
          <p:spPr bwMode="auto">
            <a:xfrm>
              <a:off x="9918700" y="2516188"/>
              <a:ext cx="346075" cy="473075"/>
            </a:xfrm>
            <a:prstGeom prst="ellips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Freeform 233"/>
            <p:cNvSpPr/>
            <p:nvPr/>
          </p:nvSpPr>
          <p:spPr bwMode="auto">
            <a:xfrm>
              <a:off x="10002838" y="2343150"/>
              <a:ext cx="174625" cy="173037"/>
            </a:xfrm>
            <a:custGeom>
              <a:avLst/>
              <a:gdLst>
                <a:gd name="T0" fmla="*/ 19 w 81"/>
                <a:gd name="T1" fmla="*/ 81 h 81"/>
                <a:gd name="T2" fmla="*/ 33 w 81"/>
                <a:gd name="T3" fmla="*/ 0 h 81"/>
                <a:gd name="T4" fmla="*/ 41 w 81"/>
                <a:gd name="T5" fmla="*/ 37 h 81"/>
                <a:gd name="T6" fmla="*/ 48 w 81"/>
                <a:gd name="T7" fmla="*/ 0 h 81"/>
                <a:gd name="T8" fmla="*/ 62 w 81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19" y="81"/>
                  </a:moveTo>
                  <a:cubicBezTo>
                    <a:pt x="0" y="63"/>
                    <a:pt x="19" y="5"/>
                    <a:pt x="33" y="0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2" y="5"/>
                    <a:pt x="81" y="63"/>
                    <a:pt x="62" y="81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Freeform 234"/>
            <p:cNvSpPr/>
            <p:nvPr/>
          </p:nvSpPr>
          <p:spPr bwMode="auto">
            <a:xfrm>
              <a:off x="9712325" y="2516188"/>
              <a:ext cx="268288" cy="79375"/>
            </a:xfrm>
            <a:custGeom>
              <a:avLst/>
              <a:gdLst>
                <a:gd name="T0" fmla="*/ 125 w 125"/>
                <a:gd name="T1" fmla="*/ 29 h 37"/>
                <a:gd name="T2" fmla="*/ 103 w 125"/>
                <a:gd name="T3" fmla="*/ 22 h 37"/>
                <a:gd name="T4" fmla="*/ 37 w 125"/>
                <a:gd name="T5" fmla="*/ 37 h 37"/>
                <a:gd name="T6" fmla="*/ 7 w 125"/>
                <a:gd name="T7" fmla="*/ 29 h 37"/>
                <a:gd name="T8" fmla="*/ 0 w 125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37">
                  <a:moveTo>
                    <a:pt x="125" y="29"/>
                  </a:moveTo>
                  <a:cubicBezTo>
                    <a:pt x="125" y="29"/>
                    <a:pt x="117" y="22"/>
                    <a:pt x="103" y="22"/>
                  </a:cubicBezTo>
                  <a:cubicBezTo>
                    <a:pt x="90" y="22"/>
                    <a:pt x="62" y="37"/>
                    <a:pt x="37" y="37"/>
                  </a:cubicBezTo>
                  <a:cubicBezTo>
                    <a:pt x="12" y="37"/>
                    <a:pt x="7" y="29"/>
                    <a:pt x="7" y="2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Freeform 235"/>
            <p:cNvSpPr/>
            <p:nvPr/>
          </p:nvSpPr>
          <p:spPr bwMode="auto">
            <a:xfrm>
              <a:off x="9632950" y="2617788"/>
              <a:ext cx="314325" cy="100012"/>
            </a:xfrm>
            <a:custGeom>
              <a:avLst/>
              <a:gdLst>
                <a:gd name="T0" fmla="*/ 147 w 147"/>
                <a:gd name="T1" fmla="*/ 12 h 47"/>
                <a:gd name="T2" fmla="*/ 111 w 147"/>
                <a:gd name="T3" fmla="*/ 12 h 47"/>
                <a:gd name="T4" fmla="*/ 22 w 147"/>
                <a:gd name="T5" fmla="*/ 34 h 47"/>
                <a:gd name="T6" fmla="*/ 0 w 147"/>
                <a:gd name="T7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47">
                  <a:moveTo>
                    <a:pt x="147" y="12"/>
                  </a:moveTo>
                  <a:cubicBezTo>
                    <a:pt x="139" y="6"/>
                    <a:pt x="133" y="0"/>
                    <a:pt x="111" y="12"/>
                  </a:cubicBezTo>
                  <a:cubicBezTo>
                    <a:pt x="89" y="23"/>
                    <a:pt x="54" y="47"/>
                    <a:pt x="22" y="34"/>
                  </a:cubicBezTo>
                  <a:cubicBezTo>
                    <a:pt x="22" y="33"/>
                    <a:pt x="0" y="12"/>
                    <a:pt x="0" y="12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Freeform 236"/>
            <p:cNvSpPr/>
            <p:nvPr/>
          </p:nvSpPr>
          <p:spPr bwMode="auto">
            <a:xfrm>
              <a:off x="9728200" y="2705100"/>
              <a:ext cx="190500" cy="393700"/>
            </a:xfrm>
            <a:custGeom>
              <a:avLst/>
              <a:gdLst>
                <a:gd name="T0" fmla="*/ 89 w 89"/>
                <a:gd name="T1" fmla="*/ 0 h 184"/>
                <a:gd name="T2" fmla="*/ 37 w 89"/>
                <a:gd name="T3" fmla="*/ 125 h 184"/>
                <a:gd name="T4" fmla="*/ 0 w 89"/>
                <a:gd name="T5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84">
                  <a:moveTo>
                    <a:pt x="89" y="0"/>
                  </a:moveTo>
                  <a:cubicBezTo>
                    <a:pt x="69" y="5"/>
                    <a:pt x="65" y="53"/>
                    <a:pt x="37" y="125"/>
                  </a:cubicBezTo>
                  <a:cubicBezTo>
                    <a:pt x="34" y="134"/>
                    <a:pt x="0" y="184"/>
                    <a:pt x="0" y="184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Freeform 237"/>
            <p:cNvSpPr/>
            <p:nvPr/>
          </p:nvSpPr>
          <p:spPr bwMode="auto">
            <a:xfrm>
              <a:off x="9698038" y="2122488"/>
              <a:ext cx="314325" cy="423862"/>
            </a:xfrm>
            <a:custGeom>
              <a:avLst/>
              <a:gdLst>
                <a:gd name="T0" fmla="*/ 147 w 147"/>
                <a:gd name="T1" fmla="*/ 198 h 198"/>
                <a:gd name="T2" fmla="*/ 117 w 147"/>
                <a:gd name="T3" fmla="*/ 140 h 198"/>
                <a:gd name="T4" fmla="*/ 37 w 147"/>
                <a:gd name="T5" fmla="*/ 59 h 198"/>
                <a:gd name="T6" fmla="*/ 0 w 147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198">
                  <a:moveTo>
                    <a:pt x="147" y="198"/>
                  </a:moveTo>
                  <a:cubicBezTo>
                    <a:pt x="125" y="173"/>
                    <a:pt x="128" y="150"/>
                    <a:pt x="117" y="140"/>
                  </a:cubicBezTo>
                  <a:cubicBezTo>
                    <a:pt x="104" y="127"/>
                    <a:pt x="42" y="69"/>
                    <a:pt x="37" y="59"/>
                  </a:cubicBezTo>
                  <a:cubicBezTo>
                    <a:pt x="31" y="48"/>
                    <a:pt x="11" y="2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Freeform 238"/>
            <p:cNvSpPr/>
            <p:nvPr/>
          </p:nvSpPr>
          <p:spPr bwMode="auto">
            <a:xfrm>
              <a:off x="10199688" y="2516188"/>
              <a:ext cx="268288" cy="79375"/>
            </a:xfrm>
            <a:custGeom>
              <a:avLst/>
              <a:gdLst>
                <a:gd name="T0" fmla="*/ 0 w 125"/>
                <a:gd name="T1" fmla="*/ 29 h 37"/>
                <a:gd name="T2" fmla="*/ 22 w 125"/>
                <a:gd name="T3" fmla="*/ 22 h 37"/>
                <a:gd name="T4" fmla="*/ 89 w 125"/>
                <a:gd name="T5" fmla="*/ 37 h 37"/>
                <a:gd name="T6" fmla="*/ 118 w 125"/>
                <a:gd name="T7" fmla="*/ 29 h 37"/>
                <a:gd name="T8" fmla="*/ 125 w 125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37">
                  <a:moveTo>
                    <a:pt x="0" y="29"/>
                  </a:moveTo>
                  <a:cubicBezTo>
                    <a:pt x="0" y="29"/>
                    <a:pt x="9" y="22"/>
                    <a:pt x="22" y="22"/>
                  </a:cubicBezTo>
                  <a:cubicBezTo>
                    <a:pt x="36" y="22"/>
                    <a:pt x="63" y="37"/>
                    <a:pt x="89" y="37"/>
                  </a:cubicBezTo>
                  <a:cubicBezTo>
                    <a:pt x="114" y="37"/>
                    <a:pt x="118" y="29"/>
                    <a:pt x="118" y="29"/>
                  </a:cubicBezTo>
                  <a:cubicBezTo>
                    <a:pt x="125" y="0"/>
                    <a:pt x="125" y="0"/>
                    <a:pt x="125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Freeform 239"/>
            <p:cNvSpPr/>
            <p:nvPr/>
          </p:nvSpPr>
          <p:spPr bwMode="auto">
            <a:xfrm>
              <a:off x="10233025" y="2617788"/>
              <a:ext cx="314325" cy="100012"/>
            </a:xfrm>
            <a:custGeom>
              <a:avLst/>
              <a:gdLst>
                <a:gd name="T0" fmla="*/ 0 w 147"/>
                <a:gd name="T1" fmla="*/ 12 h 47"/>
                <a:gd name="T2" fmla="*/ 37 w 147"/>
                <a:gd name="T3" fmla="*/ 12 h 47"/>
                <a:gd name="T4" fmla="*/ 125 w 147"/>
                <a:gd name="T5" fmla="*/ 34 h 47"/>
                <a:gd name="T6" fmla="*/ 147 w 147"/>
                <a:gd name="T7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47">
                  <a:moveTo>
                    <a:pt x="0" y="12"/>
                  </a:moveTo>
                  <a:cubicBezTo>
                    <a:pt x="9" y="6"/>
                    <a:pt x="15" y="0"/>
                    <a:pt x="37" y="12"/>
                  </a:cubicBezTo>
                  <a:cubicBezTo>
                    <a:pt x="59" y="23"/>
                    <a:pt x="93" y="47"/>
                    <a:pt x="125" y="34"/>
                  </a:cubicBezTo>
                  <a:cubicBezTo>
                    <a:pt x="126" y="33"/>
                    <a:pt x="147" y="12"/>
                    <a:pt x="147" y="12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Freeform 240"/>
            <p:cNvSpPr/>
            <p:nvPr/>
          </p:nvSpPr>
          <p:spPr bwMode="auto">
            <a:xfrm>
              <a:off x="10264775" y="2705100"/>
              <a:ext cx="187325" cy="393700"/>
            </a:xfrm>
            <a:custGeom>
              <a:avLst/>
              <a:gdLst>
                <a:gd name="T0" fmla="*/ 0 w 88"/>
                <a:gd name="T1" fmla="*/ 0 h 184"/>
                <a:gd name="T2" fmla="*/ 51 w 88"/>
                <a:gd name="T3" fmla="*/ 125 h 184"/>
                <a:gd name="T4" fmla="*/ 88 w 88"/>
                <a:gd name="T5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184">
                  <a:moveTo>
                    <a:pt x="0" y="0"/>
                  </a:moveTo>
                  <a:cubicBezTo>
                    <a:pt x="19" y="5"/>
                    <a:pt x="24" y="53"/>
                    <a:pt x="51" y="125"/>
                  </a:cubicBezTo>
                  <a:cubicBezTo>
                    <a:pt x="54" y="134"/>
                    <a:pt x="88" y="184"/>
                    <a:pt x="88" y="184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Freeform 241"/>
            <p:cNvSpPr/>
            <p:nvPr/>
          </p:nvSpPr>
          <p:spPr bwMode="auto">
            <a:xfrm>
              <a:off x="10169525" y="2122488"/>
              <a:ext cx="314325" cy="423862"/>
            </a:xfrm>
            <a:custGeom>
              <a:avLst/>
              <a:gdLst>
                <a:gd name="T0" fmla="*/ 0 w 147"/>
                <a:gd name="T1" fmla="*/ 198 h 198"/>
                <a:gd name="T2" fmla="*/ 29 w 147"/>
                <a:gd name="T3" fmla="*/ 140 h 198"/>
                <a:gd name="T4" fmla="*/ 110 w 147"/>
                <a:gd name="T5" fmla="*/ 59 h 198"/>
                <a:gd name="T6" fmla="*/ 147 w 147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198">
                  <a:moveTo>
                    <a:pt x="0" y="198"/>
                  </a:moveTo>
                  <a:cubicBezTo>
                    <a:pt x="22" y="173"/>
                    <a:pt x="18" y="150"/>
                    <a:pt x="29" y="140"/>
                  </a:cubicBezTo>
                  <a:cubicBezTo>
                    <a:pt x="42" y="127"/>
                    <a:pt x="104" y="69"/>
                    <a:pt x="110" y="59"/>
                  </a:cubicBezTo>
                  <a:cubicBezTo>
                    <a:pt x="115" y="48"/>
                    <a:pt x="136" y="2"/>
                    <a:pt x="147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Freeform 242"/>
            <p:cNvSpPr/>
            <p:nvPr/>
          </p:nvSpPr>
          <p:spPr bwMode="auto">
            <a:xfrm>
              <a:off x="9947275" y="2643188"/>
              <a:ext cx="33338" cy="87312"/>
            </a:xfrm>
            <a:custGeom>
              <a:avLst/>
              <a:gdLst>
                <a:gd name="T0" fmla="*/ 15 w 15"/>
                <a:gd name="T1" fmla="*/ 41 h 41"/>
                <a:gd name="T2" fmla="*/ 0 w 15"/>
                <a:gd name="T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41">
                  <a:moveTo>
                    <a:pt x="15" y="41"/>
                  </a:moveTo>
                  <a:cubicBezTo>
                    <a:pt x="6" y="30"/>
                    <a:pt x="0" y="15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243"/>
            <p:cNvSpPr/>
            <p:nvPr/>
          </p:nvSpPr>
          <p:spPr bwMode="auto">
            <a:xfrm>
              <a:off x="10044113" y="2643188"/>
              <a:ext cx="188913" cy="141287"/>
            </a:xfrm>
            <a:custGeom>
              <a:avLst/>
              <a:gdLst>
                <a:gd name="T0" fmla="*/ 88 w 88"/>
                <a:gd name="T1" fmla="*/ 0 h 66"/>
                <a:gd name="T2" fmla="*/ 22 w 88"/>
                <a:gd name="T3" fmla="*/ 66 h 66"/>
                <a:gd name="T4" fmla="*/ 0 w 88"/>
                <a:gd name="T5" fmla="*/ 6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66">
                  <a:moveTo>
                    <a:pt x="88" y="0"/>
                  </a:moveTo>
                  <a:cubicBezTo>
                    <a:pt x="88" y="36"/>
                    <a:pt x="58" y="66"/>
                    <a:pt x="22" y="66"/>
                  </a:cubicBezTo>
                  <a:cubicBezTo>
                    <a:pt x="14" y="66"/>
                    <a:pt x="7" y="64"/>
                    <a:pt x="0" y="62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97" name="组合 596"/>
          <p:cNvGrpSpPr/>
          <p:nvPr/>
        </p:nvGrpSpPr>
        <p:grpSpPr>
          <a:xfrm>
            <a:off x="8485188" y="2122488"/>
            <a:ext cx="944563" cy="976312"/>
            <a:chOff x="8485188" y="2122488"/>
            <a:chExt cx="944563" cy="976312"/>
          </a:xfrm>
        </p:grpSpPr>
        <p:sp>
          <p:nvSpPr>
            <p:cNvPr id="471" name="Oval 244"/>
            <p:cNvSpPr>
              <a:spLocks noChangeArrowheads="1"/>
            </p:cNvSpPr>
            <p:nvPr/>
          </p:nvSpPr>
          <p:spPr bwMode="auto">
            <a:xfrm>
              <a:off x="8910638" y="2279650"/>
              <a:ext cx="93663" cy="93662"/>
            </a:xfrm>
            <a:prstGeom prst="ellips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Freeform 245"/>
            <p:cNvSpPr/>
            <p:nvPr/>
          </p:nvSpPr>
          <p:spPr bwMode="auto">
            <a:xfrm>
              <a:off x="8778875" y="2359025"/>
              <a:ext cx="358775" cy="187325"/>
            </a:xfrm>
            <a:custGeom>
              <a:avLst/>
              <a:gdLst>
                <a:gd name="T0" fmla="*/ 62 w 168"/>
                <a:gd name="T1" fmla="*/ 0 h 88"/>
                <a:gd name="T2" fmla="*/ 9 w 168"/>
                <a:gd name="T3" fmla="*/ 36 h 88"/>
                <a:gd name="T4" fmla="*/ 6 w 168"/>
                <a:gd name="T5" fmla="*/ 58 h 88"/>
                <a:gd name="T6" fmla="*/ 84 w 168"/>
                <a:gd name="T7" fmla="*/ 88 h 88"/>
                <a:gd name="T8" fmla="*/ 162 w 168"/>
                <a:gd name="T9" fmla="*/ 58 h 88"/>
                <a:gd name="T10" fmla="*/ 159 w 168"/>
                <a:gd name="T11" fmla="*/ 36 h 88"/>
                <a:gd name="T12" fmla="*/ 106 w 168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8">
                  <a:moveTo>
                    <a:pt x="62" y="0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1" y="41"/>
                    <a:pt x="0" y="52"/>
                    <a:pt x="6" y="58"/>
                  </a:cubicBezTo>
                  <a:cubicBezTo>
                    <a:pt x="25" y="77"/>
                    <a:pt x="53" y="88"/>
                    <a:pt x="84" y="88"/>
                  </a:cubicBezTo>
                  <a:cubicBezTo>
                    <a:pt x="115" y="88"/>
                    <a:pt x="143" y="77"/>
                    <a:pt x="162" y="58"/>
                  </a:cubicBezTo>
                  <a:cubicBezTo>
                    <a:pt x="168" y="52"/>
                    <a:pt x="167" y="41"/>
                    <a:pt x="159" y="36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Freeform 246"/>
            <p:cNvSpPr/>
            <p:nvPr/>
          </p:nvSpPr>
          <p:spPr bwMode="auto">
            <a:xfrm>
              <a:off x="8736013" y="2500313"/>
              <a:ext cx="222250" cy="550862"/>
            </a:xfrm>
            <a:custGeom>
              <a:avLst/>
              <a:gdLst>
                <a:gd name="T0" fmla="*/ 23 w 104"/>
                <a:gd name="T1" fmla="*/ 0 h 258"/>
                <a:gd name="T2" fmla="*/ 104 w 104"/>
                <a:gd name="T3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4" h="258">
                  <a:moveTo>
                    <a:pt x="23" y="0"/>
                  </a:moveTo>
                  <a:cubicBezTo>
                    <a:pt x="17" y="14"/>
                    <a:pt x="0" y="258"/>
                    <a:pt x="104" y="258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Freeform 247"/>
            <p:cNvSpPr/>
            <p:nvPr/>
          </p:nvSpPr>
          <p:spPr bwMode="auto">
            <a:xfrm>
              <a:off x="8818563" y="2792413"/>
              <a:ext cx="139700" cy="139700"/>
            </a:xfrm>
            <a:custGeom>
              <a:avLst/>
              <a:gdLst>
                <a:gd name="T0" fmla="*/ 0 w 65"/>
                <a:gd name="T1" fmla="*/ 65 h 65"/>
                <a:gd name="T2" fmla="*/ 65 w 65"/>
                <a:gd name="T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" h="65">
                  <a:moveTo>
                    <a:pt x="0" y="65"/>
                  </a:moveTo>
                  <a:cubicBezTo>
                    <a:pt x="12" y="65"/>
                    <a:pt x="65" y="51"/>
                    <a:pt x="65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Freeform 248"/>
            <p:cNvSpPr/>
            <p:nvPr/>
          </p:nvSpPr>
          <p:spPr bwMode="auto">
            <a:xfrm>
              <a:off x="8958263" y="2500313"/>
              <a:ext cx="220663" cy="550862"/>
            </a:xfrm>
            <a:custGeom>
              <a:avLst/>
              <a:gdLst>
                <a:gd name="T0" fmla="*/ 80 w 103"/>
                <a:gd name="T1" fmla="*/ 0 h 258"/>
                <a:gd name="T2" fmla="*/ 0 w 103"/>
                <a:gd name="T3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3" h="258">
                  <a:moveTo>
                    <a:pt x="80" y="0"/>
                  </a:moveTo>
                  <a:cubicBezTo>
                    <a:pt x="86" y="14"/>
                    <a:pt x="103" y="258"/>
                    <a:pt x="0" y="258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Freeform 249"/>
            <p:cNvSpPr/>
            <p:nvPr/>
          </p:nvSpPr>
          <p:spPr bwMode="auto">
            <a:xfrm>
              <a:off x="8958263" y="2792413"/>
              <a:ext cx="136525" cy="139700"/>
            </a:xfrm>
            <a:custGeom>
              <a:avLst/>
              <a:gdLst>
                <a:gd name="T0" fmla="*/ 64 w 64"/>
                <a:gd name="T1" fmla="*/ 65 h 65"/>
                <a:gd name="T2" fmla="*/ 0 w 64"/>
                <a:gd name="T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4" h="65">
                  <a:moveTo>
                    <a:pt x="64" y="65"/>
                  </a:moveTo>
                  <a:cubicBezTo>
                    <a:pt x="52" y="65"/>
                    <a:pt x="0" y="51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Freeform 250"/>
            <p:cNvSpPr/>
            <p:nvPr/>
          </p:nvSpPr>
          <p:spPr bwMode="auto">
            <a:xfrm>
              <a:off x="8737600" y="2122488"/>
              <a:ext cx="109538" cy="268287"/>
            </a:xfrm>
            <a:custGeom>
              <a:avLst/>
              <a:gdLst>
                <a:gd name="T0" fmla="*/ 51 w 51"/>
                <a:gd name="T1" fmla="*/ 125 h 125"/>
                <a:gd name="T2" fmla="*/ 27 w 51"/>
                <a:gd name="T3" fmla="*/ 101 h 125"/>
                <a:gd name="T4" fmla="*/ 22 w 51"/>
                <a:gd name="T5" fmla="*/ 88 h 125"/>
                <a:gd name="T6" fmla="*/ 22 w 51"/>
                <a:gd name="T7" fmla="*/ 29 h 125"/>
                <a:gd name="T8" fmla="*/ 17 w 51"/>
                <a:gd name="T9" fmla="*/ 17 h 125"/>
                <a:gd name="T10" fmla="*/ 0 w 51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25">
                  <a:moveTo>
                    <a:pt x="51" y="125"/>
                  </a:moveTo>
                  <a:cubicBezTo>
                    <a:pt x="27" y="101"/>
                    <a:pt x="27" y="101"/>
                    <a:pt x="27" y="101"/>
                  </a:cubicBezTo>
                  <a:cubicBezTo>
                    <a:pt x="24" y="98"/>
                    <a:pt x="22" y="92"/>
                    <a:pt x="22" y="8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5"/>
                    <a:pt x="20" y="19"/>
                    <a:pt x="17" y="1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Freeform 251"/>
            <p:cNvSpPr/>
            <p:nvPr/>
          </p:nvSpPr>
          <p:spPr bwMode="auto">
            <a:xfrm>
              <a:off x="8485188" y="2501900"/>
              <a:ext cx="282575" cy="109537"/>
            </a:xfrm>
            <a:custGeom>
              <a:avLst/>
              <a:gdLst>
                <a:gd name="T0" fmla="*/ 132 w 132"/>
                <a:gd name="T1" fmla="*/ 7 h 51"/>
                <a:gd name="T2" fmla="*/ 117 w 132"/>
                <a:gd name="T3" fmla="*/ 2 h 51"/>
                <a:gd name="T4" fmla="*/ 104 w 132"/>
                <a:gd name="T5" fmla="*/ 3 h 51"/>
                <a:gd name="T6" fmla="*/ 43 w 132"/>
                <a:gd name="T7" fmla="*/ 40 h 51"/>
                <a:gd name="T8" fmla="*/ 30 w 132"/>
                <a:gd name="T9" fmla="*/ 45 h 51"/>
                <a:gd name="T10" fmla="*/ 0 w 132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51">
                  <a:moveTo>
                    <a:pt x="132" y="7"/>
                  </a:moveTo>
                  <a:cubicBezTo>
                    <a:pt x="117" y="2"/>
                    <a:pt x="117" y="2"/>
                    <a:pt x="117" y="2"/>
                  </a:cubicBezTo>
                  <a:cubicBezTo>
                    <a:pt x="114" y="0"/>
                    <a:pt x="108" y="1"/>
                    <a:pt x="104" y="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0" y="42"/>
                    <a:pt x="34" y="44"/>
                    <a:pt x="30" y="45"/>
                  </a:cubicBezTo>
                  <a:cubicBezTo>
                    <a:pt x="0" y="51"/>
                    <a:pt x="0" y="51"/>
                    <a:pt x="0" y="51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Freeform 252"/>
            <p:cNvSpPr/>
            <p:nvPr/>
          </p:nvSpPr>
          <p:spPr bwMode="auto">
            <a:xfrm>
              <a:off x="8612188" y="2625725"/>
              <a:ext cx="155575" cy="473075"/>
            </a:xfrm>
            <a:custGeom>
              <a:avLst/>
              <a:gdLst>
                <a:gd name="T0" fmla="*/ 73 w 73"/>
                <a:gd name="T1" fmla="*/ 0 h 221"/>
                <a:gd name="T2" fmla="*/ 29 w 73"/>
                <a:gd name="T3" fmla="*/ 15 h 221"/>
                <a:gd name="T4" fmla="*/ 23 w 73"/>
                <a:gd name="T5" fmla="*/ 27 h 221"/>
                <a:gd name="T6" fmla="*/ 36 w 73"/>
                <a:gd name="T7" fmla="*/ 177 h 221"/>
                <a:gd name="T8" fmla="*/ 31 w 73"/>
                <a:gd name="T9" fmla="*/ 191 h 221"/>
                <a:gd name="T10" fmla="*/ 0 w 73"/>
                <a:gd name="T1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221">
                  <a:moveTo>
                    <a:pt x="73" y="0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5" y="17"/>
                    <a:pt x="22" y="22"/>
                    <a:pt x="23" y="27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36" y="182"/>
                    <a:pt x="34" y="188"/>
                    <a:pt x="31" y="191"/>
                  </a:cubicBezTo>
                  <a:cubicBezTo>
                    <a:pt x="0" y="221"/>
                    <a:pt x="0" y="221"/>
                    <a:pt x="0" y="221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253"/>
            <p:cNvSpPr/>
            <p:nvPr/>
          </p:nvSpPr>
          <p:spPr bwMode="auto">
            <a:xfrm>
              <a:off x="9066213" y="2122488"/>
              <a:ext cx="112713" cy="268287"/>
            </a:xfrm>
            <a:custGeom>
              <a:avLst/>
              <a:gdLst>
                <a:gd name="T0" fmla="*/ 0 w 52"/>
                <a:gd name="T1" fmla="*/ 125 h 125"/>
                <a:gd name="T2" fmla="*/ 25 w 52"/>
                <a:gd name="T3" fmla="*/ 101 h 125"/>
                <a:gd name="T4" fmla="*/ 30 w 52"/>
                <a:gd name="T5" fmla="*/ 88 h 125"/>
                <a:gd name="T6" fmla="*/ 30 w 52"/>
                <a:gd name="T7" fmla="*/ 29 h 125"/>
                <a:gd name="T8" fmla="*/ 35 w 52"/>
                <a:gd name="T9" fmla="*/ 17 h 125"/>
                <a:gd name="T10" fmla="*/ 52 w 52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5">
                  <a:moveTo>
                    <a:pt x="0" y="125"/>
                  </a:moveTo>
                  <a:cubicBezTo>
                    <a:pt x="25" y="101"/>
                    <a:pt x="25" y="101"/>
                    <a:pt x="25" y="101"/>
                  </a:cubicBezTo>
                  <a:cubicBezTo>
                    <a:pt x="27" y="98"/>
                    <a:pt x="30" y="92"/>
                    <a:pt x="30" y="8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5"/>
                    <a:pt x="32" y="19"/>
                    <a:pt x="35" y="17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254"/>
            <p:cNvSpPr/>
            <p:nvPr/>
          </p:nvSpPr>
          <p:spPr bwMode="auto">
            <a:xfrm>
              <a:off x="9145588" y="2501900"/>
              <a:ext cx="284163" cy="109537"/>
            </a:xfrm>
            <a:custGeom>
              <a:avLst/>
              <a:gdLst>
                <a:gd name="T0" fmla="*/ 0 w 133"/>
                <a:gd name="T1" fmla="*/ 7 h 51"/>
                <a:gd name="T2" fmla="*/ 15 w 133"/>
                <a:gd name="T3" fmla="*/ 2 h 51"/>
                <a:gd name="T4" fmla="*/ 29 w 133"/>
                <a:gd name="T5" fmla="*/ 3 h 51"/>
                <a:gd name="T6" fmla="*/ 90 w 133"/>
                <a:gd name="T7" fmla="*/ 40 h 51"/>
                <a:gd name="T8" fmla="*/ 103 w 133"/>
                <a:gd name="T9" fmla="*/ 45 h 51"/>
                <a:gd name="T10" fmla="*/ 133 w 133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51">
                  <a:moveTo>
                    <a:pt x="0" y="7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9" y="0"/>
                    <a:pt x="25" y="1"/>
                    <a:pt x="29" y="3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3" y="42"/>
                    <a:pt x="99" y="44"/>
                    <a:pt x="103" y="45"/>
                  </a:cubicBezTo>
                  <a:cubicBezTo>
                    <a:pt x="133" y="51"/>
                    <a:pt x="133" y="51"/>
                    <a:pt x="133" y="51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255"/>
            <p:cNvSpPr/>
            <p:nvPr/>
          </p:nvSpPr>
          <p:spPr bwMode="auto">
            <a:xfrm>
              <a:off x="9145588" y="2625725"/>
              <a:ext cx="158750" cy="473075"/>
            </a:xfrm>
            <a:custGeom>
              <a:avLst/>
              <a:gdLst>
                <a:gd name="T0" fmla="*/ 0 w 74"/>
                <a:gd name="T1" fmla="*/ 0 h 221"/>
                <a:gd name="T2" fmla="*/ 45 w 74"/>
                <a:gd name="T3" fmla="*/ 15 h 221"/>
                <a:gd name="T4" fmla="*/ 51 w 74"/>
                <a:gd name="T5" fmla="*/ 27 h 221"/>
                <a:gd name="T6" fmla="*/ 38 w 74"/>
                <a:gd name="T7" fmla="*/ 177 h 221"/>
                <a:gd name="T8" fmla="*/ 43 w 74"/>
                <a:gd name="T9" fmla="*/ 191 h 221"/>
                <a:gd name="T10" fmla="*/ 74 w 74"/>
                <a:gd name="T1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221">
                  <a:moveTo>
                    <a:pt x="0" y="0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8" y="17"/>
                    <a:pt x="51" y="22"/>
                    <a:pt x="51" y="2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7" y="182"/>
                    <a:pt x="40" y="188"/>
                    <a:pt x="43" y="191"/>
                  </a:cubicBezTo>
                  <a:cubicBezTo>
                    <a:pt x="74" y="221"/>
                    <a:pt x="74" y="221"/>
                    <a:pt x="74" y="221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Line 256"/>
            <p:cNvSpPr>
              <a:spLocks noChangeShapeType="1"/>
            </p:cNvSpPr>
            <p:nvPr/>
          </p:nvSpPr>
          <p:spPr bwMode="auto">
            <a:xfrm flipH="1" flipV="1">
              <a:off x="8864600" y="2152650"/>
              <a:ext cx="61913" cy="127000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Line 257"/>
            <p:cNvSpPr>
              <a:spLocks noChangeShapeType="1"/>
            </p:cNvSpPr>
            <p:nvPr/>
          </p:nvSpPr>
          <p:spPr bwMode="auto">
            <a:xfrm flipV="1">
              <a:off x="8990013" y="2152650"/>
              <a:ext cx="61913" cy="127000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Line 258"/>
            <p:cNvSpPr>
              <a:spLocks noChangeShapeType="1"/>
            </p:cNvSpPr>
            <p:nvPr/>
          </p:nvSpPr>
          <p:spPr bwMode="auto">
            <a:xfrm flipH="1" flipV="1">
              <a:off x="8958263" y="2611438"/>
              <a:ext cx="0" cy="187325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98" name="组合 597"/>
          <p:cNvGrpSpPr/>
          <p:nvPr/>
        </p:nvGrpSpPr>
        <p:grpSpPr>
          <a:xfrm>
            <a:off x="7373938" y="2097088"/>
            <a:ext cx="912813" cy="976312"/>
            <a:chOff x="7373938" y="2097088"/>
            <a:chExt cx="912813" cy="976312"/>
          </a:xfrm>
        </p:grpSpPr>
        <p:sp>
          <p:nvSpPr>
            <p:cNvPr id="294" name="Freeform 259"/>
            <p:cNvSpPr/>
            <p:nvPr/>
          </p:nvSpPr>
          <p:spPr bwMode="auto">
            <a:xfrm>
              <a:off x="7532688" y="2352675"/>
              <a:ext cx="595313" cy="673100"/>
            </a:xfrm>
            <a:custGeom>
              <a:avLst/>
              <a:gdLst>
                <a:gd name="T0" fmla="*/ 235 w 279"/>
                <a:gd name="T1" fmla="*/ 9 h 315"/>
                <a:gd name="T2" fmla="*/ 212 w 279"/>
                <a:gd name="T3" fmla="*/ 3 h 315"/>
                <a:gd name="T4" fmla="*/ 140 w 279"/>
                <a:gd name="T5" fmla="*/ 13 h 315"/>
                <a:gd name="T6" fmla="*/ 67 w 279"/>
                <a:gd name="T7" fmla="*/ 3 h 315"/>
                <a:gd name="T8" fmla="*/ 44 w 279"/>
                <a:gd name="T9" fmla="*/ 9 h 315"/>
                <a:gd name="T10" fmla="*/ 0 w 279"/>
                <a:gd name="T11" fmla="*/ 138 h 315"/>
                <a:gd name="T12" fmla="*/ 140 w 279"/>
                <a:gd name="T13" fmla="*/ 315 h 315"/>
                <a:gd name="T14" fmla="*/ 279 w 279"/>
                <a:gd name="T15" fmla="*/ 138 h 315"/>
                <a:gd name="T16" fmla="*/ 235 w 279"/>
                <a:gd name="T17" fmla="*/ 9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315">
                  <a:moveTo>
                    <a:pt x="235" y="9"/>
                  </a:moveTo>
                  <a:cubicBezTo>
                    <a:pt x="229" y="3"/>
                    <a:pt x="220" y="0"/>
                    <a:pt x="212" y="3"/>
                  </a:cubicBezTo>
                  <a:cubicBezTo>
                    <a:pt x="190" y="9"/>
                    <a:pt x="166" y="13"/>
                    <a:pt x="140" y="13"/>
                  </a:cubicBezTo>
                  <a:cubicBezTo>
                    <a:pt x="113" y="13"/>
                    <a:pt x="89" y="9"/>
                    <a:pt x="67" y="3"/>
                  </a:cubicBezTo>
                  <a:cubicBezTo>
                    <a:pt x="59" y="0"/>
                    <a:pt x="50" y="3"/>
                    <a:pt x="44" y="9"/>
                  </a:cubicBezTo>
                  <a:cubicBezTo>
                    <a:pt x="17" y="42"/>
                    <a:pt x="0" y="87"/>
                    <a:pt x="0" y="138"/>
                  </a:cubicBezTo>
                  <a:cubicBezTo>
                    <a:pt x="0" y="236"/>
                    <a:pt x="62" y="315"/>
                    <a:pt x="140" y="315"/>
                  </a:cubicBezTo>
                  <a:cubicBezTo>
                    <a:pt x="217" y="315"/>
                    <a:pt x="279" y="236"/>
                    <a:pt x="279" y="138"/>
                  </a:cubicBezTo>
                  <a:cubicBezTo>
                    <a:pt x="279" y="87"/>
                    <a:pt x="262" y="42"/>
                    <a:pt x="235" y="9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260"/>
            <p:cNvSpPr/>
            <p:nvPr/>
          </p:nvSpPr>
          <p:spPr bwMode="auto">
            <a:xfrm>
              <a:off x="7634288" y="2206625"/>
              <a:ext cx="392113" cy="152400"/>
            </a:xfrm>
            <a:custGeom>
              <a:avLst/>
              <a:gdLst>
                <a:gd name="T0" fmla="*/ 164 w 183"/>
                <a:gd name="T1" fmla="*/ 71 h 71"/>
                <a:gd name="T2" fmla="*/ 180 w 183"/>
                <a:gd name="T3" fmla="*/ 52 h 71"/>
                <a:gd name="T4" fmla="*/ 92 w 183"/>
                <a:gd name="T5" fmla="*/ 0 h 71"/>
                <a:gd name="T6" fmla="*/ 3 w 183"/>
                <a:gd name="T7" fmla="*/ 52 h 71"/>
                <a:gd name="T8" fmla="*/ 19 w 183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71">
                  <a:moveTo>
                    <a:pt x="164" y="71"/>
                  </a:moveTo>
                  <a:cubicBezTo>
                    <a:pt x="173" y="64"/>
                    <a:pt x="183" y="59"/>
                    <a:pt x="180" y="52"/>
                  </a:cubicBezTo>
                  <a:cubicBezTo>
                    <a:pt x="160" y="11"/>
                    <a:pt x="155" y="0"/>
                    <a:pt x="92" y="0"/>
                  </a:cubicBezTo>
                  <a:cubicBezTo>
                    <a:pt x="28" y="0"/>
                    <a:pt x="23" y="11"/>
                    <a:pt x="3" y="52"/>
                  </a:cubicBezTo>
                  <a:cubicBezTo>
                    <a:pt x="0" y="59"/>
                    <a:pt x="10" y="64"/>
                    <a:pt x="19" y="71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261"/>
            <p:cNvSpPr/>
            <p:nvPr/>
          </p:nvSpPr>
          <p:spPr bwMode="auto">
            <a:xfrm>
              <a:off x="7734300" y="2144713"/>
              <a:ext cx="190500" cy="61912"/>
            </a:xfrm>
            <a:custGeom>
              <a:avLst/>
              <a:gdLst>
                <a:gd name="T0" fmla="*/ 89 w 89"/>
                <a:gd name="T1" fmla="*/ 29 h 29"/>
                <a:gd name="T2" fmla="*/ 45 w 89"/>
                <a:gd name="T3" fmla="*/ 0 h 29"/>
                <a:gd name="T4" fmla="*/ 0 w 8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28">
                  <a:moveTo>
                    <a:pt x="89" y="29"/>
                  </a:moveTo>
                  <a:cubicBezTo>
                    <a:pt x="83" y="5"/>
                    <a:pt x="57" y="0"/>
                    <a:pt x="45" y="0"/>
                  </a:cubicBezTo>
                  <a:cubicBezTo>
                    <a:pt x="32" y="0"/>
                    <a:pt x="6" y="5"/>
                    <a:pt x="0" y="29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262"/>
            <p:cNvSpPr/>
            <p:nvPr/>
          </p:nvSpPr>
          <p:spPr bwMode="auto">
            <a:xfrm>
              <a:off x="7720013" y="2097088"/>
              <a:ext cx="47625" cy="61912"/>
            </a:xfrm>
            <a:custGeom>
              <a:avLst/>
              <a:gdLst>
                <a:gd name="T0" fmla="*/ 0 w 22"/>
                <a:gd name="T1" fmla="*/ 0 h 29"/>
                <a:gd name="T2" fmla="*/ 22 w 22"/>
                <a:gd name="T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" h="28">
                  <a:moveTo>
                    <a:pt x="0" y="0"/>
                  </a:moveTo>
                  <a:cubicBezTo>
                    <a:pt x="3" y="9"/>
                    <a:pt x="13" y="22"/>
                    <a:pt x="22" y="29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263"/>
            <p:cNvSpPr/>
            <p:nvPr/>
          </p:nvSpPr>
          <p:spPr bwMode="auto">
            <a:xfrm>
              <a:off x="7893050" y="2097088"/>
              <a:ext cx="47625" cy="61912"/>
            </a:xfrm>
            <a:custGeom>
              <a:avLst/>
              <a:gdLst>
                <a:gd name="T0" fmla="*/ 22 w 22"/>
                <a:gd name="T1" fmla="*/ 0 h 29"/>
                <a:gd name="T2" fmla="*/ 0 w 22"/>
                <a:gd name="T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" h="28">
                  <a:moveTo>
                    <a:pt x="22" y="0"/>
                  </a:moveTo>
                  <a:cubicBezTo>
                    <a:pt x="19" y="9"/>
                    <a:pt x="9" y="22"/>
                    <a:pt x="0" y="29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264"/>
            <p:cNvSpPr/>
            <p:nvPr/>
          </p:nvSpPr>
          <p:spPr bwMode="auto">
            <a:xfrm>
              <a:off x="7453313" y="2097088"/>
              <a:ext cx="204788" cy="188912"/>
            </a:xfrm>
            <a:custGeom>
              <a:avLst/>
              <a:gdLst>
                <a:gd name="T0" fmla="*/ 96 w 96"/>
                <a:gd name="T1" fmla="*/ 88 h 88"/>
                <a:gd name="T2" fmla="*/ 66 w 96"/>
                <a:gd name="T3" fmla="*/ 59 h 88"/>
                <a:gd name="T4" fmla="*/ 66 w 96"/>
                <a:gd name="T5" fmla="*/ 0 h 88"/>
                <a:gd name="T6" fmla="*/ 0 w 96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88">
                  <a:moveTo>
                    <a:pt x="96" y="88"/>
                  </a:moveTo>
                  <a:cubicBezTo>
                    <a:pt x="89" y="84"/>
                    <a:pt x="66" y="79"/>
                    <a:pt x="66" y="59"/>
                  </a:cubicBezTo>
                  <a:cubicBezTo>
                    <a:pt x="66" y="38"/>
                    <a:pt x="66" y="0"/>
                    <a:pt x="66" y="0"/>
                  </a:cubicBezTo>
                  <a:cubicBezTo>
                    <a:pt x="66" y="0"/>
                    <a:pt x="36" y="16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265"/>
            <p:cNvSpPr/>
            <p:nvPr/>
          </p:nvSpPr>
          <p:spPr bwMode="auto">
            <a:xfrm>
              <a:off x="8004175" y="2097088"/>
              <a:ext cx="203200" cy="188912"/>
            </a:xfrm>
            <a:custGeom>
              <a:avLst/>
              <a:gdLst>
                <a:gd name="T0" fmla="*/ 0 w 95"/>
                <a:gd name="T1" fmla="*/ 88 h 88"/>
                <a:gd name="T2" fmla="*/ 29 w 95"/>
                <a:gd name="T3" fmla="*/ 59 h 88"/>
                <a:gd name="T4" fmla="*/ 29 w 95"/>
                <a:gd name="T5" fmla="*/ 0 h 88"/>
                <a:gd name="T6" fmla="*/ 95 w 95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88">
                  <a:moveTo>
                    <a:pt x="0" y="88"/>
                  </a:moveTo>
                  <a:cubicBezTo>
                    <a:pt x="6" y="84"/>
                    <a:pt x="29" y="79"/>
                    <a:pt x="29" y="59"/>
                  </a:cubicBezTo>
                  <a:cubicBezTo>
                    <a:pt x="29" y="38"/>
                    <a:pt x="29" y="0"/>
                    <a:pt x="29" y="0"/>
                  </a:cubicBezTo>
                  <a:cubicBezTo>
                    <a:pt x="29" y="0"/>
                    <a:pt x="59" y="16"/>
                    <a:pt x="95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266"/>
            <p:cNvSpPr/>
            <p:nvPr/>
          </p:nvSpPr>
          <p:spPr bwMode="auto">
            <a:xfrm>
              <a:off x="7373938" y="2489200"/>
              <a:ext cx="173038" cy="128587"/>
            </a:xfrm>
            <a:custGeom>
              <a:avLst/>
              <a:gdLst>
                <a:gd name="T0" fmla="*/ 81 w 81"/>
                <a:gd name="T1" fmla="*/ 1 h 60"/>
                <a:gd name="T2" fmla="*/ 59 w 81"/>
                <a:gd name="T3" fmla="*/ 15 h 60"/>
                <a:gd name="T4" fmla="*/ 44 w 81"/>
                <a:gd name="T5" fmla="*/ 60 h 60"/>
                <a:gd name="T6" fmla="*/ 0 w 81"/>
                <a:gd name="T7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60">
                  <a:moveTo>
                    <a:pt x="81" y="1"/>
                  </a:moveTo>
                  <a:cubicBezTo>
                    <a:pt x="76" y="0"/>
                    <a:pt x="63" y="1"/>
                    <a:pt x="59" y="15"/>
                  </a:cubicBezTo>
                  <a:cubicBezTo>
                    <a:pt x="55" y="30"/>
                    <a:pt x="44" y="60"/>
                    <a:pt x="44" y="60"/>
                  </a:cubicBezTo>
                  <a:cubicBezTo>
                    <a:pt x="44" y="60"/>
                    <a:pt x="29" y="38"/>
                    <a:pt x="0" y="38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267"/>
            <p:cNvSpPr/>
            <p:nvPr/>
          </p:nvSpPr>
          <p:spPr bwMode="auto">
            <a:xfrm>
              <a:off x="8113713" y="2489200"/>
              <a:ext cx="173038" cy="128587"/>
            </a:xfrm>
            <a:custGeom>
              <a:avLst/>
              <a:gdLst>
                <a:gd name="T0" fmla="*/ 0 w 81"/>
                <a:gd name="T1" fmla="*/ 1 h 60"/>
                <a:gd name="T2" fmla="*/ 22 w 81"/>
                <a:gd name="T3" fmla="*/ 15 h 60"/>
                <a:gd name="T4" fmla="*/ 37 w 81"/>
                <a:gd name="T5" fmla="*/ 60 h 60"/>
                <a:gd name="T6" fmla="*/ 81 w 81"/>
                <a:gd name="T7" fmla="*/ 3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60">
                  <a:moveTo>
                    <a:pt x="0" y="1"/>
                  </a:moveTo>
                  <a:cubicBezTo>
                    <a:pt x="6" y="0"/>
                    <a:pt x="19" y="1"/>
                    <a:pt x="22" y="15"/>
                  </a:cubicBezTo>
                  <a:cubicBezTo>
                    <a:pt x="26" y="30"/>
                    <a:pt x="37" y="60"/>
                    <a:pt x="37" y="60"/>
                  </a:cubicBezTo>
                  <a:cubicBezTo>
                    <a:pt x="37" y="60"/>
                    <a:pt x="52" y="38"/>
                    <a:pt x="81" y="38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268"/>
            <p:cNvSpPr/>
            <p:nvPr/>
          </p:nvSpPr>
          <p:spPr bwMode="auto">
            <a:xfrm>
              <a:off x="7467600" y="2790825"/>
              <a:ext cx="111125" cy="282575"/>
            </a:xfrm>
            <a:custGeom>
              <a:avLst/>
              <a:gdLst>
                <a:gd name="T0" fmla="*/ 37 w 52"/>
                <a:gd name="T1" fmla="*/ 0 h 132"/>
                <a:gd name="T2" fmla="*/ 22 w 52"/>
                <a:gd name="T3" fmla="*/ 22 h 132"/>
                <a:gd name="T4" fmla="*/ 52 w 52"/>
                <a:gd name="T5" fmla="*/ 88 h 132"/>
                <a:gd name="T6" fmla="*/ 0 w 52"/>
                <a:gd name="T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32">
                  <a:moveTo>
                    <a:pt x="37" y="0"/>
                  </a:moveTo>
                  <a:cubicBezTo>
                    <a:pt x="30" y="3"/>
                    <a:pt x="16" y="6"/>
                    <a:pt x="22" y="22"/>
                  </a:cubicBezTo>
                  <a:cubicBezTo>
                    <a:pt x="29" y="37"/>
                    <a:pt x="52" y="88"/>
                    <a:pt x="52" y="88"/>
                  </a:cubicBezTo>
                  <a:cubicBezTo>
                    <a:pt x="52" y="88"/>
                    <a:pt x="0" y="100"/>
                    <a:pt x="0" y="132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269"/>
            <p:cNvSpPr/>
            <p:nvPr/>
          </p:nvSpPr>
          <p:spPr bwMode="auto">
            <a:xfrm>
              <a:off x="8081963" y="2790825"/>
              <a:ext cx="111125" cy="282575"/>
            </a:xfrm>
            <a:custGeom>
              <a:avLst/>
              <a:gdLst>
                <a:gd name="T0" fmla="*/ 15 w 52"/>
                <a:gd name="T1" fmla="*/ 0 h 132"/>
                <a:gd name="T2" fmla="*/ 30 w 52"/>
                <a:gd name="T3" fmla="*/ 22 h 132"/>
                <a:gd name="T4" fmla="*/ 0 w 52"/>
                <a:gd name="T5" fmla="*/ 88 h 132"/>
                <a:gd name="T6" fmla="*/ 52 w 52"/>
                <a:gd name="T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32">
                  <a:moveTo>
                    <a:pt x="15" y="0"/>
                  </a:moveTo>
                  <a:cubicBezTo>
                    <a:pt x="22" y="3"/>
                    <a:pt x="37" y="6"/>
                    <a:pt x="30" y="22"/>
                  </a:cubicBezTo>
                  <a:cubicBezTo>
                    <a:pt x="23" y="37"/>
                    <a:pt x="0" y="88"/>
                    <a:pt x="0" y="88"/>
                  </a:cubicBezTo>
                  <a:cubicBezTo>
                    <a:pt x="0" y="88"/>
                    <a:pt x="52" y="100"/>
                    <a:pt x="52" y="132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Line 270"/>
            <p:cNvSpPr>
              <a:spLocks noChangeShapeType="1"/>
            </p:cNvSpPr>
            <p:nvPr/>
          </p:nvSpPr>
          <p:spPr bwMode="auto">
            <a:xfrm flipH="1" flipV="1">
              <a:off x="7831138" y="2444750"/>
              <a:ext cx="0" cy="581025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Oval 271"/>
            <p:cNvSpPr>
              <a:spLocks noChangeArrowheads="1"/>
            </p:cNvSpPr>
            <p:nvPr/>
          </p:nvSpPr>
          <p:spPr bwMode="auto">
            <a:xfrm>
              <a:off x="7658100" y="2617788"/>
              <a:ext cx="93663" cy="93662"/>
            </a:xfrm>
            <a:prstGeom prst="ellips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272"/>
            <p:cNvSpPr/>
            <p:nvPr/>
          </p:nvSpPr>
          <p:spPr bwMode="auto">
            <a:xfrm>
              <a:off x="7591425" y="2838450"/>
              <a:ext cx="80963" cy="92075"/>
            </a:xfrm>
            <a:custGeom>
              <a:avLst/>
              <a:gdLst>
                <a:gd name="T0" fmla="*/ 0 w 38"/>
                <a:gd name="T1" fmla="*/ 7 h 43"/>
                <a:gd name="T2" fmla="*/ 16 w 38"/>
                <a:gd name="T3" fmla="*/ 0 h 43"/>
                <a:gd name="T4" fmla="*/ 38 w 38"/>
                <a:gd name="T5" fmla="*/ 22 h 43"/>
                <a:gd name="T6" fmla="*/ 23 w 3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3">
                  <a:moveTo>
                    <a:pt x="0" y="7"/>
                  </a:moveTo>
                  <a:cubicBezTo>
                    <a:pt x="4" y="3"/>
                    <a:pt x="9" y="0"/>
                    <a:pt x="16" y="0"/>
                  </a:cubicBezTo>
                  <a:cubicBezTo>
                    <a:pt x="28" y="0"/>
                    <a:pt x="38" y="10"/>
                    <a:pt x="38" y="22"/>
                  </a:cubicBezTo>
                  <a:cubicBezTo>
                    <a:pt x="38" y="31"/>
                    <a:pt x="32" y="40"/>
                    <a:pt x="23" y="43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8" name="Freeform 273"/>
            <p:cNvSpPr/>
            <p:nvPr/>
          </p:nvSpPr>
          <p:spPr bwMode="auto">
            <a:xfrm>
              <a:off x="7986713" y="2838450"/>
              <a:ext cx="84138" cy="92075"/>
            </a:xfrm>
            <a:custGeom>
              <a:avLst/>
              <a:gdLst>
                <a:gd name="T0" fmla="*/ 39 w 39"/>
                <a:gd name="T1" fmla="*/ 7 h 43"/>
                <a:gd name="T2" fmla="*/ 22 w 39"/>
                <a:gd name="T3" fmla="*/ 0 h 43"/>
                <a:gd name="T4" fmla="*/ 0 w 39"/>
                <a:gd name="T5" fmla="*/ 22 h 43"/>
                <a:gd name="T6" fmla="*/ 15 w 3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3">
                  <a:moveTo>
                    <a:pt x="39" y="7"/>
                  </a:moveTo>
                  <a:cubicBezTo>
                    <a:pt x="35" y="3"/>
                    <a:pt x="29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1"/>
                    <a:pt x="6" y="40"/>
                    <a:pt x="15" y="43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9" name="Oval 274"/>
            <p:cNvSpPr>
              <a:spLocks noChangeArrowheads="1"/>
            </p:cNvSpPr>
            <p:nvPr/>
          </p:nvSpPr>
          <p:spPr bwMode="auto">
            <a:xfrm>
              <a:off x="7908925" y="2617788"/>
              <a:ext cx="95250" cy="93662"/>
            </a:xfrm>
            <a:prstGeom prst="ellips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275"/>
            <p:cNvSpPr/>
            <p:nvPr/>
          </p:nvSpPr>
          <p:spPr bwMode="auto">
            <a:xfrm>
              <a:off x="8066088" y="2538413"/>
              <a:ext cx="60325" cy="61912"/>
            </a:xfrm>
            <a:custGeom>
              <a:avLst/>
              <a:gdLst>
                <a:gd name="T0" fmla="*/ 28 w 28"/>
                <a:gd name="T1" fmla="*/ 22 h 29"/>
                <a:gd name="T2" fmla="*/ 15 w 28"/>
                <a:gd name="T3" fmla="*/ 29 h 29"/>
                <a:gd name="T4" fmla="*/ 0 w 28"/>
                <a:gd name="T5" fmla="*/ 15 h 29"/>
                <a:gd name="T6" fmla="*/ 15 w 28"/>
                <a:gd name="T7" fmla="*/ 0 h 29"/>
                <a:gd name="T8" fmla="*/ 22 w 28"/>
                <a:gd name="T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2"/>
                  </a:moveTo>
                  <a:cubicBezTo>
                    <a:pt x="25" y="26"/>
                    <a:pt x="20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7" y="0"/>
                    <a:pt x="20" y="1"/>
                    <a:pt x="22" y="2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Freeform 276"/>
            <p:cNvSpPr/>
            <p:nvPr/>
          </p:nvSpPr>
          <p:spPr bwMode="auto">
            <a:xfrm>
              <a:off x="7535863" y="2538413"/>
              <a:ext cx="58738" cy="61912"/>
            </a:xfrm>
            <a:custGeom>
              <a:avLst/>
              <a:gdLst>
                <a:gd name="T0" fmla="*/ 0 w 27"/>
                <a:gd name="T1" fmla="*/ 22 h 29"/>
                <a:gd name="T2" fmla="*/ 13 w 27"/>
                <a:gd name="T3" fmla="*/ 29 h 29"/>
                <a:gd name="T4" fmla="*/ 27 w 27"/>
                <a:gd name="T5" fmla="*/ 15 h 29"/>
                <a:gd name="T6" fmla="*/ 13 w 27"/>
                <a:gd name="T7" fmla="*/ 0 h 29"/>
                <a:gd name="T8" fmla="*/ 5 w 27"/>
                <a:gd name="T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0" y="22"/>
                  </a:moveTo>
                  <a:cubicBezTo>
                    <a:pt x="2" y="26"/>
                    <a:pt x="7" y="29"/>
                    <a:pt x="13" y="29"/>
                  </a:cubicBezTo>
                  <a:cubicBezTo>
                    <a:pt x="21" y="29"/>
                    <a:pt x="27" y="23"/>
                    <a:pt x="27" y="15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10" y="0"/>
                    <a:pt x="7" y="1"/>
                    <a:pt x="5" y="2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Freeform 277"/>
            <p:cNvSpPr/>
            <p:nvPr/>
          </p:nvSpPr>
          <p:spPr bwMode="auto">
            <a:xfrm>
              <a:off x="7672388" y="2224088"/>
              <a:ext cx="95250" cy="65087"/>
            </a:xfrm>
            <a:custGeom>
              <a:avLst/>
              <a:gdLst>
                <a:gd name="T0" fmla="*/ 0 w 44"/>
                <a:gd name="T1" fmla="*/ 22 h 31"/>
                <a:gd name="T2" fmla="*/ 44 w 44"/>
                <a:gd name="T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" h="31">
                  <a:moveTo>
                    <a:pt x="0" y="22"/>
                  </a:moveTo>
                  <a:cubicBezTo>
                    <a:pt x="15" y="31"/>
                    <a:pt x="44" y="29"/>
                    <a:pt x="44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278"/>
            <p:cNvSpPr/>
            <p:nvPr/>
          </p:nvSpPr>
          <p:spPr bwMode="auto">
            <a:xfrm>
              <a:off x="7893050" y="2224088"/>
              <a:ext cx="93663" cy="65087"/>
            </a:xfrm>
            <a:custGeom>
              <a:avLst/>
              <a:gdLst>
                <a:gd name="T0" fmla="*/ 44 w 44"/>
                <a:gd name="T1" fmla="*/ 22 h 31"/>
                <a:gd name="T2" fmla="*/ 0 w 44"/>
                <a:gd name="T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" h="31">
                  <a:moveTo>
                    <a:pt x="44" y="22"/>
                  </a:moveTo>
                  <a:cubicBezTo>
                    <a:pt x="30" y="31"/>
                    <a:pt x="0" y="29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99" name="组合 598"/>
          <p:cNvGrpSpPr/>
          <p:nvPr/>
        </p:nvGrpSpPr>
        <p:grpSpPr>
          <a:xfrm>
            <a:off x="6330950" y="2122488"/>
            <a:ext cx="722313" cy="976312"/>
            <a:chOff x="6330950" y="2122488"/>
            <a:chExt cx="722313" cy="976312"/>
          </a:xfrm>
        </p:grpSpPr>
        <p:sp>
          <p:nvSpPr>
            <p:cNvPr id="314" name="Freeform 279"/>
            <p:cNvSpPr/>
            <p:nvPr/>
          </p:nvSpPr>
          <p:spPr bwMode="auto">
            <a:xfrm>
              <a:off x="6580188" y="2673350"/>
              <a:ext cx="111125" cy="284162"/>
            </a:xfrm>
            <a:custGeom>
              <a:avLst/>
              <a:gdLst>
                <a:gd name="T0" fmla="*/ 52 w 52"/>
                <a:gd name="T1" fmla="*/ 133 h 133"/>
                <a:gd name="T2" fmla="*/ 0 w 52"/>
                <a:gd name="T3" fmla="*/ 48 h 133"/>
                <a:gd name="T4" fmla="*/ 0 w 52"/>
                <a:gd name="T5" fmla="*/ 8 h 133"/>
                <a:gd name="T6" fmla="*/ 8 w 52"/>
                <a:gd name="T7" fmla="*/ 0 h 133"/>
                <a:gd name="T8" fmla="*/ 23 w 52"/>
                <a:gd name="T9" fmla="*/ 0 h 133"/>
                <a:gd name="T10" fmla="*/ 52 w 52"/>
                <a:gd name="T11" fmla="*/ 2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33">
                  <a:moveTo>
                    <a:pt x="52" y="133"/>
                  </a:moveTo>
                  <a:cubicBezTo>
                    <a:pt x="24" y="133"/>
                    <a:pt x="0" y="95"/>
                    <a:pt x="0" y="4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7" y="0"/>
                    <a:pt x="41" y="22"/>
                    <a:pt x="52" y="22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280"/>
            <p:cNvSpPr/>
            <p:nvPr/>
          </p:nvSpPr>
          <p:spPr bwMode="auto">
            <a:xfrm>
              <a:off x="6691313" y="2673350"/>
              <a:ext cx="109538" cy="284162"/>
            </a:xfrm>
            <a:custGeom>
              <a:avLst/>
              <a:gdLst>
                <a:gd name="T0" fmla="*/ 0 w 51"/>
                <a:gd name="T1" fmla="*/ 133 h 133"/>
                <a:gd name="T2" fmla="*/ 51 w 51"/>
                <a:gd name="T3" fmla="*/ 48 h 133"/>
                <a:gd name="T4" fmla="*/ 51 w 51"/>
                <a:gd name="T5" fmla="*/ 8 h 133"/>
                <a:gd name="T6" fmla="*/ 44 w 51"/>
                <a:gd name="T7" fmla="*/ 0 h 133"/>
                <a:gd name="T8" fmla="*/ 29 w 51"/>
                <a:gd name="T9" fmla="*/ 0 h 133"/>
                <a:gd name="T10" fmla="*/ 0 w 51"/>
                <a:gd name="T11" fmla="*/ 2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3">
                  <a:moveTo>
                    <a:pt x="0" y="133"/>
                  </a:moveTo>
                  <a:cubicBezTo>
                    <a:pt x="28" y="133"/>
                    <a:pt x="51" y="95"/>
                    <a:pt x="51" y="4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4"/>
                    <a:pt x="48" y="0"/>
                    <a:pt x="4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5" y="0"/>
                    <a:pt x="11" y="22"/>
                    <a:pt x="0" y="22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Line 281"/>
            <p:cNvSpPr>
              <a:spLocks noChangeShapeType="1"/>
            </p:cNvSpPr>
            <p:nvPr/>
          </p:nvSpPr>
          <p:spPr bwMode="auto">
            <a:xfrm flipH="1">
              <a:off x="6691313" y="2784475"/>
              <a:ext cx="0" cy="173037"/>
            </a:xfrm>
            <a:prstGeom prst="line">
              <a:avLst/>
            </a:pr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282"/>
            <p:cNvSpPr/>
            <p:nvPr/>
          </p:nvSpPr>
          <p:spPr bwMode="auto">
            <a:xfrm>
              <a:off x="6597650" y="2546350"/>
              <a:ext cx="187325" cy="79375"/>
            </a:xfrm>
            <a:custGeom>
              <a:avLst/>
              <a:gdLst>
                <a:gd name="T0" fmla="*/ 81 w 88"/>
                <a:gd name="T1" fmla="*/ 0 h 37"/>
                <a:gd name="T2" fmla="*/ 88 w 88"/>
                <a:gd name="T3" fmla="*/ 23 h 37"/>
                <a:gd name="T4" fmla="*/ 74 w 88"/>
                <a:gd name="T5" fmla="*/ 37 h 37"/>
                <a:gd name="T6" fmla="*/ 44 w 88"/>
                <a:gd name="T7" fmla="*/ 37 h 37"/>
                <a:gd name="T8" fmla="*/ 14 w 88"/>
                <a:gd name="T9" fmla="*/ 37 h 37"/>
                <a:gd name="T10" fmla="*/ 0 w 88"/>
                <a:gd name="T11" fmla="*/ 23 h 37"/>
                <a:gd name="T12" fmla="*/ 7 w 88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37">
                  <a:moveTo>
                    <a:pt x="81" y="0"/>
                  </a:moveTo>
                  <a:cubicBezTo>
                    <a:pt x="81" y="0"/>
                    <a:pt x="88" y="10"/>
                    <a:pt x="88" y="23"/>
                  </a:cubicBezTo>
                  <a:cubicBezTo>
                    <a:pt x="88" y="35"/>
                    <a:pt x="79" y="37"/>
                    <a:pt x="74" y="37"/>
                  </a:cubicBezTo>
                  <a:cubicBezTo>
                    <a:pt x="70" y="37"/>
                    <a:pt x="74" y="37"/>
                    <a:pt x="44" y="37"/>
                  </a:cubicBezTo>
                  <a:cubicBezTo>
                    <a:pt x="14" y="37"/>
                    <a:pt x="18" y="37"/>
                    <a:pt x="14" y="37"/>
                  </a:cubicBezTo>
                  <a:cubicBezTo>
                    <a:pt x="9" y="37"/>
                    <a:pt x="0" y="35"/>
                    <a:pt x="0" y="23"/>
                  </a:cubicBezTo>
                  <a:cubicBezTo>
                    <a:pt x="0" y="10"/>
                    <a:pt x="7" y="0"/>
                    <a:pt x="7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283"/>
            <p:cNvSpPr/>
            <p:nvPr/>
          </p:nvSpPr>
          <p:spPr bwMode="auto">
            <a:xfrm>
              <a:off x="6691313" y="2405063"/>
              <a:ext cx="134938" cy="141287"/>
            </a:xfrm>
            <a:custGeom>
              <a:avLst/>
              <a:gdLst>
                <a:gd name="T0" fmla="*/ 0 w 63"/>
                <a:gd name="T1" fmla="*/ 66 h 66"/>
                <a:gd name="T2" fmla="*/ 59 w 63"/>
                <a:gd name="T3" fmla="*/ 52 h 66"/>
                <a:gd name="T4" fmla="*/ 59 w 63"/>
                <a:gd name="T5" fmla="*/ 22 h 66"/>
                <a:gd name="T6" fmla="*/ 59 w 63"/>
                <a:gd name="T7" fmla="*/ 8 h 66"/>
                <a:gd name="T8" fmla="*/ 22 w 63"/>
                <a:gd name="T9" fmla="*/ 8 h 66"/>
                <a:gd name="T10" fmla="*/ 0 w 63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6">
                  <a:moveTo>
                    <a:pt x="0" y="66"/>
                  </a:moveTo>
                  <a:cubicBezTo>
                    <a:pt x="14" y="66"/>
                    <a:pt x="44" y="66"/>
                    <a:pt x="59" y="52"/>
                  </a:cubicBezTo>
                  <a:cubicBezTo>
                    <a:pt x="63" y="48"/>
                    <a:pt x="53" y="38"/>
                    <a:pt x="59" y="22"/>
                  </a:cubicBezTo>
                  <a:cubicBezTo>
                    <a:pt x="63" y="12"/>
                    <a:pt x="59" y="8"/>
                    <a:pt x="59" y="8"/>
                  </a:cubicBezTo>
                  <a:cubicBezTo>
                    <a:pt x="59" y="8"/>
                    <a:pt x="44" y="13"/>
                    <a:pt x="22" y="8"/>
                  </a:cubicBezTo>
                  <a:cubicBezTo>
                    <a:pt x="13" y="5"/>
                    <a:pt x="7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84"/>
            <p:cNvSpPr/>
            <p:nvPr/>
          </p:nvSpPr>
          <p:spPr bwMode="auto">
            <a:xfrm>
              <a:off x="6556375" y="2405063"/>
              <a:ext cx="134938" cy="141287"/>
            </a:xfrm>
            <a:custGeom>
              <a:avLst/>
              <a:gdLst>
                <a:gd name="T0" fmla="*/ 63 w 63"/>
                <a:gd name="T1" fmla="*/ 66 h 66"/>
                <a:gd name="T2" fmla="*/ 4 w 63"/>
                <a:gd name="T3" fmla="*/ 52 h 66"/>
                <a:gd name="T4" fmla="*/ 4 w 63"/>
                <a:gd name="T5" fmla="*/ 22 h 66"/>
                <a:gd name="T6" fmla="*/ 4 w 63"/>
                <a:gd name="T7" fmla="*/ 8 h 66"/>
                <a:gd name="T8" fmla="*/ 41 w 63"/>
                <a:gd name="T9" fmla="*/ 8 h 66"/>
                <a:gd name="T10" fmla="*/ 63 w 63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6">
                  <a:moveTo>
                    <a:pt x="63" y="66"/>
                  </a:moveTo>
                  <a:cubicBezTo>
                    <a:pt x="49" y="66"/>
                    <a:pt x="19" y="66"/>
                    <a:pt x="4" y="52"/>
                  </a:cubicBezTo>
                  <a:cubicBezTo>
                    <a:pt x="0" y="48"/>
                    <a:pt x="10" y="38"/>
                    <a:pt x="4" y="22"/>
                  </a:cubicBezTo>
                  <a:cubicBezTo>
                    <a:pt x="0" y="12"/>
                    <a:pt x="4" y="8"/>
                    <a:pt x="4" y="8"/>
                  </a:cubicBezTo>
                  <a:cubicBezTo>
                    <a:pt x="4" y="8"/>
                    <a:pt x="19" y="13"/>
                    <a:pt x="41" y="8"/>
                  </a:cubicBezTo>
                  <a:cubicBezTo>
                    <a:pt x="49" y="5"/>
                    <a:pt x="56" y="0"/>
                    <a:pt x="63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85"/>
            <p:cNvSpPr/>
            <p:nvPr/>
          </p:nvSpPr>
          <p:spPr bwMode="auto">
            <a:xfrm>
              <a:off x="6597650" y="2625725"/>
              <a:ext cx="31750" cy="47625"/>
            </a:xfrm>
            <a:custGeom>
              <a:avLst/>
              <a:gdLst>
                <a:gd name="T0" fmla="*/ 15 w 15"/>
                <a:gd name="T1" fmla="*/ 0 h 22"/>
                <a:gd name="T2" fmla="*/ 0 w 15"/>
                <a:gd name="T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22">
                  <a:moveTo>
                    <a:pt x="15" y="0"/>
                  </a:moveTo>
                  <a:cubicBezTo>
                    <a:pt x="15" y="14"/>
                    <a:pt x="15" y="22"/>
                    <a:pt x="0" y="22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286"/>
            <p:cNvSpPr/>
            <p:nvPr/>
          </p:nvSpPr>
          <p:spPr bwMode="auto">
            <a:xfrm>
              <a:off x="6494463" y="2122488"/>
              <a:ext cx="165100" cy="300037"/>
            </a:xfrm>
            <a:custGeom>
              <a:avLst/>
              <a:gdLst>
                <a:gd name="T0" fmla="*/ 77 w 77"/>
                <a:gd name="T1" fmla="*/ 132 h 140"/>
                <a:gd name="T2" fmla="*/ 48 w 77"/>
                <a:gd name="T3" fmla="*/ 73 h 140"/>
                <a:gd name="T4" fmla="*/ 77 w 77"/>
                <a:gd name="T5" fmla="*/ 0 h 140"/>
                <a:gd name="T6" fmla="*/ 33 w 77"/>
                <a:gd name="T7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40">
                  <a:moveTo>
                    <a:pt x="77" y="132"/>
                  </a:moveTo>
                  <a:cubicBezTo>
                    <a:pt x="64" y="123"/>
                    <a:pt x="47" y="105"/>
                    <a:pt x="48" y="73"/>
                  </a:cubicBezTo>
                  <a:cubicBezTo>
                    <a:pt x="49" y="39"/>
                    <a:pt x="77" y="0"/>
                    <a:pt x="77" y="0"/>
                  </a:cubicBezTo>
                  <a:cubicBezTo>
                    <a:pt x="69" y="8"/>
                    <a:pt x="0" y="65"/>
                    <a:pt x="33" y="14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287"/>
            <p:cNvSpPr/>
            <p:nvPr/>
          </p:nvSpPr>
          <p:spPr bwMode="auto">
            <a:xfrm>
              <a:off x="6719888" y="2122488"/>
              <a:ext cx="163513" cy="300037"/>
            </a:xfrm>
            <a:custGeom>
              <a:avLst/>
              <a:gdLst>
                <a:gd name="T0" fmla="*/ 0 w 77"/>
                <a:gd name="T1" fmla="*/ 132 h 140"/>
                <a:gd name="T2" fmla="*/ 30 w 77"/>
                <a:gd name="T3" fmla="*/ 73 h 140"/>
                <a:gd name="T4" fmla="*/ 0 w 77"/>
                <a:gd name="T5" fmla="*/ 0 h 140"/>
                <a:gd name="T6" fmla="*/ 44 w 77"/>
                <a:gd name="T7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40">
                  <a:moveTo>
                    <a:pt x="0" y="132"/>
                  </a:moveTo>
                  <a:cubicBezTo>
                    <a:pt x="13" y="123"/>
                    <a:pt x="31" y="105"/>
                    <a:pt x="30" y="73"/>
                  </a:cubicBezTo>
                  <a:cubicBezTo>
                    <a:pt x="28" y="39"/>
                    <a:pt x="0" y="0"/>
                    <a:pt x="0" y="0"/>
                  </a:cubicBezTo>
                  <a:cubicBezTo>
                    <a:pt x="8" y="8"/>
                    <a:pt x="77" y="65"/>
                    <a:pt x="44" y="14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288"/>
            <p:cNvSpPr/>
            <p:nvPr/>
          </p:nvSpPr>
          <p:spPr bwMode="auto">
            <a:xfrm>
              <a:off x="6407150" y="2343150"/>
              <a:ext cx="190500" cy="236537"/>
            </a:xfrm>
            <a:custGeom>
              <a:avLst/>
              <a:gdLst>
                <a:gd name="T0" fmla="*/ 89 w 89"/>
                <a:gd name="T1" fmla="*/ 110 h 110"/>
                <a:gd name="T2" fmla="*/ 67 w 89"/>
                <a:gd name="T3" fmla="*/ 110 h 110"/>
                <a:gd name="T4" fmla="*/ 50 w 89"/>
                <a:gd name="T5" fmla="*/ 96 h 110"/>
                <a:gd name="T6" fmla="*/ 40 w 89"/>
                <a:gd name="T7" fmla="*/ 36 h 110"/>
                <a:gd name="T8" fmla="*/ 25 w 89"/>
                <a:gd name="T9" fmla="*/ 14 h 110"/>
                <a:gd name="T10" fmla="*/ 0 w 89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10">
                  <a:moveTo>
                    <a:pt x="89" y="110"/>
                  </a:moveTo>
                  <a:cubicBezTo>
                    <a:pt x="73" y="110"/>
                    <a:pt x="67" y="110"/>
                    <a:pt x="67" y="110"/>
                  </a:cubicBezTo>
                  <a:cubicBezTo>
                    <a:pt x="59" y="110"/>
                    <a:pt x="51" y="104"/>
                    <a:pt x="50" y="9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28"/>
                    <a:pt x="32" y="18"/>
                    <a:pt x="25" y="1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289"/>
            <p:cNvSpPr/>
            <p:nvPr/>
          </p:nvSpPr>
          <p:spPr bwMode="auto">
            <a:xfrm>
              <a:off x="6784975" y="2343150"/>
              <a:ext cx="188913" cy="236537"/>
            </a:xfrm>
            <a:custGeom>
              <a:avLst/>
              <a:gdLst>
                <a:gd name="T0" fmla="*/ 0 w 88"/>
                <a:gd name="T1" fmla="*/ 110 h 110"/>
                <a:gd name="T2" fmla="*/ 22 w 88"/>
                <a:gd name="T3" fmla="*/ 110 h 110"/>
                <a:gd name="T4" fmla="*/ 39 w 88"/>
                <a:gd name="T5" fmla="*/ 96 h 110"/>
                <a:gd name="T6" fmla="*/ 49 w 88"/>
                <a:gd name="T7" fmla="*/ 36 h 110"/>
                <a:gd name="T8" fmla="*/ 64 w 88"/>
                <a:gd name="T9" fmla="*/ 14 h 110"/>
                <a:gd name="T10" fmla="*/ 88 w 88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10">
                  <a:moveTo>
                    <a:pt x="0" y="110"/>
                  </a:moveTo>
                  <a:cubicBezTo>
                    <a:pt x="15" y="110"/>
                    <a:pt x="22" y="110"/>
                    <a:pt x="22" y="110"/>
                  </a:cubicBezTo>
                  <a:cubicBezTo>
                    <a:pt x="30" y="110"/>
                    <a:pt x="38" y="104"/>
                    <a:pt x="39" y="9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1" y="28"/>
                    <a:pt x="57" y="18"/>
                    <a:pt x="64" y="14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290"/>
            <p:cNvSpPr/>
            <p:nvPr/>
          </p:nvSpPr>
          <p:spPr bwMode="auto">
            <a:xfrm>
              <a:off x="6330950" y="2690813"/>
              <a:ext cx="249238" cy="76200"/>
            </a:xfrm>
            <a:custGeom>
              <a:avLst/>
              <a:gdLst>
                <a:gd name="T0" fmla="*/ 117 w 117"/>
                <a:gd name="T1" fmla="*/ 0 h 36"/>
                <a:gd name="T2" fmla="*/ 95 w 117"/>
                <a:gd name="T3" fmla="*/ 5 h 36"/>
                <a:gd name="T4" fmla="*/ 82 w 117"/>
                <a:gd name="T5" fmla="*/ 12 h 36"/>
                <a:gd name="T6" fmla="*/ 57 w 117"/>
                <a:gd name="T7" fmla="*/ 32 h 36"/>
                <a:gd name="T8" fmla="*/ 44 w 117"/>
                <a:gd name="T9" fmla="*/ 35 h 36"/>
                <a:gd name="T10" fmla="*/ 0 w 117"/>
                <a:gd name="T11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36">
                  <a:moveTo>
                    <a:pt x="117" y="0"/>
                  </a:moveTo>
                  <a:cubicBezTo>
                    <a:pt x="95" y="5"/>
                    <a:pt x="95" y="5"/>
                    <a:pt x="95" y="5"/>
                  </a:cubicBezTo>
                  <a:cubicBezTo>
                    <a:pt x="91" y="6"/>
                    <a:pt x="85" y="9"/>
                    <a:pt x="82" y="1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4" y="34"/>
                    <a:pt x="48" y="36"/>
                    <a:pt x="44" y="35"/>
                  </a:cubicBezTo>
                  <a:cubicBezTo>
                    <a:pt x="0" y="29"/>
                    <a:pt x="0" y="29"/>
                    <a:pt x="0" y="29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291"/>
            <p:cNvSpPr/>
            <p:nvPr/>
          </p:nvSpPr>
          <p:spPr bwMode="auto">
            <a:xfrm>
              <a:off x="6534150" y="2776538"/>
              <a:ext cx="46038" cy="322262"/>
            </a:xfrm>
            <a:custGeom>
              <a:avLst/>
              <a:gdLst>
                <a:gd name="T0" fmla="*/ 22 w 22"/>
                <a:gd name="T1" fmla="*/ 0 h 151"/>
                <a:gd name="T2" fmla="*/ 8 w 22"/>
                <a:gd name="T3" fmla="*/ 3 h 151"/>
                <a:gd name="T4" fmla="*/ 2 w 22"/>
                <a:gd name="T5" fmla="*/ 11 h 151"/>
                <a:gd name="T6" fmla="*/ 15 w 22"/>
                <a:gd name="T7" fmla="*/ 70 h 151"/>
                <a:gd name="T8" fmla="*/ 0 w 22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1">
                  <a:moveTo>
                    <a:pt x="22" y="0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4" y="3"/>
                    <a:pt x="1" y="7"/>
                    <a:pt x="2" y="11"/>
                  </a:cubicBezTo>
                  <a:cubicBezTo>
                    <a:pt x="2" y="11"/>
                    <a:pt x="15" y="65"/>
                    <a:pt x="15" y="70"/>
                  </a:cubicBezTo>
                  <a:cubicBezTo>
                    <a:pt x="15" y="76"/>
                    <a:pt x="0" y="151"/>
                    <a:pt x="0" y="151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292"/>
            <p:cNvSpPr/>
            <p:nvPr/>
          </p:nvSpPr>
          <p:spPr bwMode="auto">
            <a:xfrm>
              <a:off x="6753225" y="2625725"/>
              <a:ext cx="31750" cy="47625"/>
            </a:xfrm>
            <a:custGeom>
              <a:avLst/>
              <a:gdLst>
                <a:gd name="T0" fmla="*/ 0 w 15"/>
                <a:gd name="T1" fmla="*/ 0 h 22"/>
                <a:gd name="T2" fmla="*/ 15 w 15"/>
                <a:gd name="T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22">
                  <a:moveTo>
                    <a:pt x="0" y="0"/>
                  </a:moveTo>
                  <a:cubicBezTo>
                    <a:pt x="0" y="14"/>
                    <a:pt x="0" y="22"/>
                    <a:pt x="15" y="22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293"/>
            <p:cNvSpPr/>
            <p:nvPr/>
          </p:nvSpPr>
          <p:spPr bwMode="auto">
            <a:xfrm>
              <a:off x="6800850" y="2690813"/>
              <a:ext cx="252413" cy="76200"/>
            </a:xfrm>
            <a:custGeom>
              <a:avLst/>
              <a:gdLst>
                <a:gd name="T0" fmla="*/ 0 w 118"/>
                <a:gd name="T1" fmla="*/ 0 h 36"/>
                <a:gd name="T2" fmla="*/ 23 w 118"/>
                <a:gd name="T3" fmla="*/ 5 h 36"/>
                <a:gd name="T4" fmla="*/ 36 w 118"/>
                <a:gd name="T5" fmla="*/ 12 h 36"/>
                <a:gd name="T6" fmla="*/ 61 w 118"/>
                <a:gd name="T7" fmla="*/ 32 h 36"/>
                <a:gd name="T8" fmla="*/ 74 w 118"/>
                <a:gd name="T9" fmla="*/ 35 h 36"/>
                <a:gd name="T10" fmla="*/ 118 w 118"/>
                <a:gd name="T11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36">
                  <a:moveTo>
                    <a:pt x="0" y="0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27" y="6"/>
                    <a:pt x="33" y="9"/>
                    <a:pt x="36" y="1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4" y="34"/>
                    <a:pt x="70" y="36"/>
                    <a:pt x="74" y="35"/>
                  </a:cubicBezTo>
                  <a:cubicBezTo>
                    <a:pt x="118" y="29"/>
                    <a:pt x="118" y="29"/>
                    <a:pt x="118" y="29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294"/>
            <p:cNvSpPr/>
            <p:nvPr/>
          </p:nvSpPr>
          <p:spPr bwMode="auto">
            <a:xfrm>
              <a:off x="6800850" y="2776538"/>
              <a:ext cx="49213" cy="322262"/>
            </a:xfrm>
            <a:custGeom>
              <a:avLst/>
              <a:gdLst>
                <a:gd name="T0" fmla="*/ 0 w 23"/>
                <a:gd name="T1" fmla="*/ 0 h 151"/>
                <a:gd name="T2" fmla="*/ 15 w 23"/>
                <a:gd name="T3" fmla="*/ 3 h 151"/>
                <a:gd name="T4" fmla="*/ 21 w 23"/>
                <a:gd name="T5" fmla="*/ 11 h 151"/>
                <a:gd name="T6" fmla="*/ 8 w 23"/>
                <a:gd name="T7" fmla="*/ 70 h 151"/>
                <a:gd name="T8" fmla="*/ 23 w 23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1">
                  <a:moveTo>
                    <a:pt x="0" y="0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9" y="3"/>
                    <a:pt x="22" y="7"/>
                    <a:pt x="21" y="11"/>
                  </a:cubicBezTo>
                  <a:cubicBezTo>
                    <a:pt x="21" y="11"/>
                    <a:pt x="8" y="65"/>
                    <a:pt x="8" y="70"/>
                  </a:cubicBezTo>
                  <a:cubicBezTo>
                    <a:pt x="8" y="76"/>
                    <a:pt x="23" y="151"/>
                    <a:pt x="23" y="151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41840" y="2669622"/>
            <a:ext cx="634019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233280" y="3515546"/>
            <a:ext cx="6203455" cy="0"/>
          </a:xfrm>
          <a:prstGeom prst="line">
            <a:avLst/>
          </a:prstGeom>
          <a:ln>
            <a:solidFill>
              <a:srgbClr val="BCD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193068" y="3578287"/>
            <a:ext cx="6258907" cy="813511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7" name="MH_Number_1"/>
          <p:cNvSpPr/>
          <p:nvPr>
            <p:custDataLst>
              <p:tags r:id="rId1"/>
            </p:custDataLst>
          </p:nvPr>
        </p:nvSpPr>
        <p:spPr>
          <a:xfrm>
            <a:off x="2004643" y="2074863"/>
            <a:ext cx="2168895" cy="2168895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39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39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 rot="16200000" flipV="1">
            <a:off x="9178814" y="-1026232"/>
            <a:ext cx="3060922" cy="3790950"/>
            <a:chOff x="7724775" y="-414338"/>
            <a:chExt cx="3554413" cy="4402138"/>
          </a:xfrm>
        </p:grpSpPr>
        <p:sp>
          <p:nvSpPr>
            <p:cNvPr id="9" name="Freeform 5"/>
            <p:cNvSpPr/>
            <p:nvPr/>
          </p:nvSpPr>
          <p:spPr bwMode="auto">
            <a:xfrm>
              <a:off x="8205788" y="285750"/>
              <a:ext cx="920750" cy="847725"/>
            </a:xfrm>
            <a:custGeom>
              <a:avLst/>
              <a:gdLst>
                <a:gd name="T0" fmla="*/ 0 w 994"/>
                <a:gd name="T1" fmla="*/ 483 h 912"/>
                <a:gd name="T2" fmla="*/ 722 w 994"/>
                <a:gd name="T3" fmla="*/ 181 h 912"/>
                <a:gd name="T4" fmla="*/ 566 w 994"/>
                <a:gd name="T5" fmla="*/ 912 h 912"/>
                <a:gd name="T6" fmla="*/ 502 w 994"/>
                <a:gd name="T7" fmla="*/ 652 h 912"/>
                <a:gd name="T8" fmla="*/ 232 w 994"/>
                <a:gd name="T9" fmla="*/ 750 h 912"/>
                <a:gd name="T10" fmla="*/ 309 w 994"/>
                <a:gd name="T11" fmla="*/ 463 h 912"/>
                <a:gd name="T12" fmla="*/ 0 w 994"/>
                <a:gd name="T13" fmla="*/ 483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4" h="912">
                  <a:moveTo>
                    <a:pt x="0" y="483"/>
                  </a:moveTo>
                  <a:cubicBezTo>
                    <a:pt x="0" y="483"/>
                    <a:pt x="319" y="0"/>
                    <a:pt x="722" y="181"/>
                  </a:cubicBezTo>
                  <a:cubicBezTo>
                    <a:pt x="722" y="181"/>
                    <a:pt x="994" y="484"/>
                    <a:pt x="566" y="912"/>
                  </a:cubicBezTo>
                  <a:cubicBezTo>
                    <a:pt x="566" y="912"/>
                    <a:pt x="399" y="799"/>
                    <a:pt x="502" y="652"/>
                  </a:cubicBezTo>
                  <a:cubicBezTo>
                    <a:pt x="502" y="652"/>
                    <a:pt x="345" y="786"/>
                    <a:pt x="232" y="750"/>
                  </a:cubicBezTo>
                  <a:cubicBezTo>
                    <a:pt x="232" y="750"/>
                    <a:pt x="205" y="602"/>
                    <a:pt x="309" y="463"/>
                  </a:cubicBezTo>
                  <a:cubicBezTo>
                    <a:pt x="309" y="463"/>
                    <a:pt x="193" y="576"/>
                    <a:pt x="0" y="48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8285163" y="828675"/>
              <a:ext cx="207963" cy="128588"/>
            </a:xfrm>
            <a:custGeom>
              <a:avLst/>
              <a:gdLst>
                <a:gd name="T0" fmla="*/ 224 w 224"/>
                <a:gd name="T1" fmla="*/ 16 h 137"/>
                <a:gd name="T2" fmla="*/ 204 w 224"/>
                <a:gd name="T3" fmla="*/ 0 h 137"/>
                <a:gd name="T4" fmla="*/ 0 w 224"/>
                <a:gd name="T5" fmla="*/ 112 h 137"/>
                <a:gd name="T6" fmla="*/ 6 w 224"/>
                <a:gd name="T7" fmla="*/ 137 h 137"/>
                <a:gd name="T8" fmla="*/ 224 w 224"/>
                <a:gd name="T9" fmla="*/ 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37">
                  <a:moveTo>
                    <a:pt x="224" y="16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203" y="1"/>
                    <a:pt x="139" y="79"/>
                    <a:pt x="0" y="112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155" y="102"/>
                    <a:pt x="222" y="19"/>
                    <a:pt x="224" y="1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8223250" y="900112"/>
              <a:ext cx="261938" cy="222250"/>
            </a:xfrm>
            <a:custGeom>
              <a:avLst/>
              <a:gdLst>
                <a:gd name="T0" fmla="*/ 279 w 282"/>
                <a:gd name="T1" fmla="*/ 0 h 240"/>
                <a:gd name="T2" fmla="*/ 0 w 282"/>
                <a:gd name="T3" fmla="*/ 224 h 240"/>
                <a:gd name="T4" fmla="*/ 20 w 282"/>
                <a:gd name="T5" fmla="*/ 240 h 240"/>
                <a:gd name="T6" fmla="*/ 282 w 282"/>
                <a:gd name="T7" fmla="*/ 26 h 240"/>
                <a:gd name="T8" fmla="*/ 279 w 282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0">
                  <a:moveTo>
                    <a:pt x="279" y="0"/>
                  </a:moveTo>
                  <a:cubicBezTo>
                    <a:pt x="275" y="1"/>
                    <a:pt x="169" y="12"/>
                    <a:pt x="0" y="224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81" y="39"/>
                    <a:pt x="281" y="26"/>
                    <a:pt x="282" y="26"/>
                  </a:cubicBezTo>
                  <a:lnTo>
                    <a:pt x="27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8486775" y="871537"/>
              <a:ext cx="138113" cy="266700"/>
            </a:xfrm>
            <a:custGeom>
              <a:avLst/>
              <a:gdLst>
                <a:gd name="T0" fmla="*/ 139 w 149"/>
                <a:gd name="T1" fmla="*/ 0 h 287"/>
                <a:gd name="T2" fmla="*/ 0 w 149"/>
                <a:gd name="T3" fmla="*/ 283 h 287"/>
                <a:gd name="T4" fmla="*/ 26 w 149"/>
                <a:gd name="T5" fmla="*/ 287 h 287"/>
                <a:gd name="T6" fmla="*/ 149 w 149"/>
                <a:gd name="T7" fmla="*/ 24 h 287"/>
                <a:gd name="T8" fmla="*/ 139 w 149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87">
                  <a:moveTo>
                    <a:pt x="139" y="0"/>
                  </a:moveTo>
                  <a:cubicBezTo>
                    <a:pt x="135" y="2"/>
                    <a:pt x="39" y="45"/>
                    <a:pt x="0" y="283"/>
                  </a:cubicBezTo>
                  <a:cubicBezTo>
                    <a:pt x="26" y="287"/>
                    <a:pt x="26" y="287"/>
                    <a:pt x="26" y="287"/>
                  </a:cubicBezTo>
                  <a:cubicBezTo>
                    <a:pt x="62" y="66"/>
                    <a:pt x="148" y="25"/>
                    <a:pt x="149" y="24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8345488" y="915987"/>
              <a:ext cx="130175" cy="179388"/>
            </a:xfrm>
            <a:custGeom>
              <a:avLst/>
              <a:gdLst>
                <a:gd name="T0" fmla="*/ 129 w 140"/>
                <a:gd name="T1" fmla="*/ 0 h 192"/>
                <a:gd name="T2" fmla="*/ 0 w 140"/>
                <a:gd name="T3" fmla="*/ 184 h 192"/>
                <a:gd name="T4" fmla="*/ 25 w 140"/>
                <a:gd name="T5" fmla="*/ 192 h 192"/>
                <a:gd name="T6" fmla="*/ 140 w 140"/>
                <a:gd name="T7" fmla="*/ 24 h 192"/>
                <a:gd name="T8" fmla="*/ 129 w 140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92">
                  <a:moveTo>
                    <a:pt x="129" y="0"/>
                  </a:moveTo>
                  <a:cubicBezTo>
                    <a:pt x="126" y="2"/>
                    <a:pt x="47" y="38"/>
                    <a:pt x="0" y="184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68" y="58"/>
                    <a:pt x="139" y="24"/>
                    <a:pt x="140" y="24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8226425" y="896937"/>
              <a:ext cx="88900" cy="87313"/>
            </a:xfrm>
            <a:custGeom>
              <a:avLst/>
              <a:gdLst>
                <a:gd name="T0" fmla="*/ 80 w 96"/>
                <a:gd name="T1" fmla="*/ 76 h 95"/>
                <a:gd name="T2" fmla="*/ 77 w 96"/>
                <a:gd name="T3" fmla="*/ 16 h 95"/>
                <a:gd name="T4" fmla="*/ 16 w 96"/>
                <a:gd name="T5" fmla="*/ 19 h 95"/>
                <a:gd name="T6" fmla="*/ 19 w 96"/>
                <a:gd name="T7" fmla="*/ 80 h 95"/>
                <a:gd name="T8" fmla="*/ 80 w 96"/>
                <a:gd name="T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5">
                  <a:moveTo>
                    <a:pt x="80" y="76"/>
                  </a:moveTo>
                  <a:cubicBezTo>
                    <a:pt x="96" y="59"/>
                    <a:pt x="94" y="32"/>
                    <a:pt x="77" y="16"/>
                  </a:cubicBezTo>
                  <a:cubicBezTo>
                    <a:pt x="59" y="0"/>
                    <a:pt x="32" y="1"/>
                    <a:pt x="16" y="19"/>
                  </a:cubicBezTo>
                  <a:cubicBezTo>
                    <a:pt x="0" y="37"/>
                    <a:pt x="2" y="64"/>
                    <a:pt x="19" y="80"/>
                  </a:cubicBezTo>
                  <a:cubicBezTo>
                    <a:pt x="37" y="95"/>
                    <a:pt x="64" y="94"/>
                    <a:pt x="80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8172450" y="1085850"/>
              <a:ext cx="88900" cy="90488"/>
            </a:xfrm>
            <a:custGeom>
              <a:avLst/>
              <a:gdLst>
                <a:gd name="T0" fmla="*/ 80 w 96"/>
                <a:gd name="T1" fmla="*/ 77 h 96"/>
                <a:gd name="T2" fmla="*/ 77 w 96"/>
                <a:gd name="T3" fmla="*/ 16 h 96"/>
                <a:gd name="T4" fmla="*/ 16 w 96"/>
                <a:gd name="T5" fmla="*/ 19 h 96"/>
                <a:gd name="T6" fmla="*/ 19 w 96"/>
                <a:gd name="T7" fmla="*/ 80 h 96"/>
                <a:gd name="T8" fmla="*/ 80 w 96"/>
                <a:gd name="T9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80" y="77"/>
                  </a:moveTo>
                  <a:cubicBezTo>
                    <a:pt x="96" y="59"/>
                    <a:pt x="94" y="32"/>
                    <a:pt x="77" y="16"/>
                  </a:cubicBezTo>
                  <a:cubicBezTo>
                    <a:pt x="59" y="0"/>
                    <a:pt x="32" y="2"/>
                    <a:pt x="16" y="19"/>
                  </a:cubicBezTo>
                  <a:cubicBezTo>
                    <a:pt x="0" y="37"/>
                    <a:pt x="2" y="64"/>
                    <a:pt x="19" y="80"/>
                  </a:cubicBezTo>
                  <a:cubicBezTo>
                    <a:pt x="37" y="96"/>
                    <a:pt x="64" y="94"/>
                    <a:pt x="80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8301038" y="1069975"/>
              <a:ext cx="87313" cy="87313"/>
            </a:xfrm>
            <a:custGeom>
              <a:avLst/>
              <a:gdLst>
                <a:gd name="T0" fmla="*/ 79 w 95"/>
                <a:gd name="T1" fmla="*/ 76 h 95"/>
                <a:gd name="T2" fmla="*/ 76 w 95"/>
                <a:gd name="T3" fmla="*/ 15 h 95"/>
                <a:gd name="T4" fmla="*/ 15 w 95"/>
                <a:gd name="T5" fmla="*/ 19 h 95"/>
                <a:gd name="T6" fmla="*/ 19 w 95"/>
                <a:gd name="T7" fmla="*/ 79 h 95"/>
                <a:gd name="T8" fmla="*/ 79 w 95"/>
                <a:gd name="T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79" y="76"/>
                  </a:moveTo>
                  <a:cubicBezTo>
                    <a:pt x="95" y="58"/>
                    <a:pt x="94" y="31"/>
                    <a:pt x="76" y="15"/>
                  </a:cubicBezTo>
                  <a:cubicBezTo>
                    <a:pt x="58" y="0"/>
                    <a:pt x="31" y="1"/>
                    <a:pt x="15" y="19"/>
                  </a:cubicBezTo>
                  <a:cubicBezTo>
                    <a:pt x="0" y="36"/>
                    <a:pt x="1" y="63"/>
                    <a:pt x="19" y="79"/>
                  </a:cubicBezTo>
                  <a:cubicBezTo>
                    <a:pt x="36" y="95"/>
                    <a:pt x="63" y="94"/>
                    <a:pt x="79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8456613" y="1101725"/>
              <a:ext cx="88900" cy="90488"/>
            </a:xfrm>
            <a:custGeom>
              <a:avLst/>
              <a:gdLst>
                <a:gd name="T0" fmla="*/ 79 w 95"/>
                <a:gd name="T1" fmla="*/ 77 h 96"/>
                <a:gd name="T2" fmla="*/ 76 w 95"/>
                <a:gd name="T3" fmla="*/ 16 h 96"/>
                <a:gd name="T4" fmla="*/ 15 w 95"/>
                <a:gd name="T5" fmla="*/ 19 h 96"/>
                <a:gd name="T6" fmla="*/ 19 w 95"/>
                <a:gd name="T7" fmla="*/ 80 h 96"/>
                <a:gd name="T8" fmla="*/ 79 w 95"/>
                <a:gd name="T9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6">
                  <a:moveTo>
                    <a:pt x="79" y="77"/>
                  </a:moveTo>
                  <a:cubicBezTo>
                    <a:pt x="95" y="59"/>
                    <a:pt x="94" y="32"/>
                    <a:pt x="76" y="16"/>
                  </a:cubicBezTo>
                  <a:cubicBezTo>
                    <a:pt x="58" y="0"/>
                    <a:pt x="31" y="2"/>
                    <a:pt x="15" y="19"/>
                  </a:cubicBezTo>
                  <a:cubicBezTo>
                    <a:pt x="0" y="37"/>
                    <a:pt x="1" y="64"/>
                    <a:pt x="19" y="80"/>
                  </a:cubicBezTo>
                  <a:cubicBezTo>
                    <a:pt x="36" y="96"/>
                    <a:pt x="63" y="94"/>
                    <a:pt x="79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9323388" y="-414338"/>
              <a:ext cx="323850" cy="288925"/>
            </a:xfrm>
            <a:custGeom>
              <a:avLst/>
              <a:gdLst>
                <a:gd name="T0" fmla="*/ 98 w 349"/>
                <a:gd name="T1" fmla="*/ 159 h 312"/>
                <a:gd name="T2" fmla="*/ 64 w 349"/>
                <a:gd name="T3" fmla="*/ 262 h 312"/>
                <a:gd name="T4" fmla="*/ 75 w 349"/>
                <a:gd name="T5" fmla="*/ 297 h 312"/>
                <a:gd name="T6" fmla="*/ 108 w 349"/>
                <a:gd name="T7" fmla="*/ 309 h 312"/>
                <a:gd name="T8" fmla="*/ 130 w 349"/>
                <a:gd name="T9" fmla="*/ 288 h 312"/>
                <a:gd name="T10" fmla="*/ 161 w 349"/>
                <a:gd name="T11" fmla="*/ 192 h 312"/>
                <a:gd name="T12" fmla="*/ 196 w 349"/>
                <a:gd name="T13" fmla="*/ 271 h 312"/>
                <a:gd name="T14" fmla="*/ 240 w 349"/>
                <a:gd name="T15" fmla="*/ 294 h 312"/>
                <a:gd name="T16" fmla="*/ 265 w 349"/>
                <a:gd name="T17" fmla="*/ 236 h 312"/>
                <a:gd name="T18" fmla="*/ 213 w 349"/>
                <a:gd name="T19" fmla="*/ 187 h 312"/>
                <a:gd name="T20" fmla="*/ 293 w 349"/>
                <a:gd name="T21" fmla="*/ 190 h 312"/>
                <a:gd name="T22" fmla="*/ 348 w 349"/>
                <a:gd name="T23" fmla="*/ 139 h 312"/>
                <a:gd name="T24" fmla="*/ 295 w 349"/>
                <a:gd name="T25" fmla="*/ 97 h 312"/>
                <a:gd name="T26" fmla="*/ 225 w 349"/>
                <a:gd name="T27" fmla="*/ 124 h 312"/>
                <a:gd name="T28" fmla="*/ 263 w 349"/>
                <a:gd name="T29" fmla="*/ 69 h 312"/>
                <a:gd name="T30" fmla="*/ 238 w 349"/>
                <a:gd name="T31" fmla="*/ 11 h 312"/>
                <a:gd name="T32" fmla="*/ 172 w 349"/>
                <a:gd name="T33" fmla="*/ 29 h 312"/>
                <a:gd name="T34" fmla="*/ 146 w 349"/>
                <a:gd name="T35" fmla="*/ 97 h 312"/>
                <a:gd name="T36" fmla="*/ 89 w 349"/>
                <a:gd name="T37" fmla="*/ 46 h 312"/>
                <a:gd name="T38" fmla="*/ 12 w 349"/>
                <a:gd name="T39" fmla="*/ 66 h 312"/>
                <a:gd name="T40" fmla="*/ 2 w 349"/>
                <a:gd name="T41" fmla="*/ 77 h 312"/>
                <a:gd name="T42" fmla="*/ 1 w 349"/>
                <a:gd name="T43" fmla="*/ 92 h 312"/>
                <a:gd name="T44" fmla="*/ 98 w 349"/>
                <a:gd name="T45" fmla="*/ 15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9" h="312">
                  <a:moveTo>
                    <a:pt x="98" y="159"/>
                  </a:moveTo>
                  <a:cubicBezTo>
                    <a:pt x="69" y="178"/>
                    <a:pt x="63" y="227"/>
                    <a:pt x="64" y="262"/>
                  </a:cubicBezTo>
                  <a:cubicBezTo>
                    <a:pt x="65" y="275"/>
                    <a:pt x="67" y="287"/>
                    <a:pt x="75" y="297"/>
                  </a:cubicBezTo>
                  <a:cubicBezTo>
                    <a:pt x="83" y="306"/>
                    <a:pt x="96" y="312"/>
                    <a:pt x="108" y="309"/>
                  </a:cubicBezTo>
                  <a:cubicBezTo>
                    <a:pt x="118" y="306"/>
                    <a:pt x="124" y="297"/>
                    <a:pt x="130" y="288"/>
                  </a:cubicBezTo>
                  <a:cubicBezTo>
                    <a:pt x="148" y="259"/>
                    <a:pt x="159" y="226"/>
                    <a:pt x="161" y="192"/>
                  </a:cubicBezTo>
                  <a:cubicBezTo>
                    <a:pt x="165" y="221"/>
                    <a:pt x="178" y="248"/>
                    <a:pt x="196" y="271"/>
                  </a:cubicBezTo>
                  <a:cubicBezTo>
                    <a:pt x="207" y="284"/>
                    <a:pt x="223" y="297"/>
                    <a:pt x="240" y="294"/>
                  </a:cubicBezTo>
                  <a:cubicBezTo>
                    <a:pt x="264" y="291"/>
                    <a:pt x="275" y="259"/>
                    <a:pt x="265" y="236"/>
                  </a:cubicBezTo>
                  <a:cubicBezTo>
                    <a:pt x="256" y="214"/>
                    <a:pt x="234" y="200"/>
                    <a:pt x="213" y="187"/>
                  </a:cubicBezTo>
                  <a:cubicBezTo>
                    <a:pt x="239" y="195"/>
                    <a:pt x="267" y="196"/>
                    <a:pt x="293" y="190"/>
                  </a:cubicBezTo>
                  <a:cubicBezTo>
                    <a:pt x="320" y="185"/>
                    <a:pt x="349" y="167"/>
                    <a:pt x="348" y="139"/>
                  </a:cubicBezTo>
                  <a:cubicBezTo>
                    <a:pt x="348" y="114"/>
                    <a:pt x="320" y="96"/>
                    <a:pt x="295" y="97"/>
                  </a:cubicBezTo>
                  <a:cubicBezTo>
                    <a:pt x="270" y="97"/>
                    <a:pt x="247" y="111"/>
                    <a:pt x="225" y="124"/>
                  </a:cubicBezTo>
                  <a:cubicBezTo>
                    <a:pt x="243" y="111"/>
                    <a:pt x="259" y="92"/>
                    <a:pt x="263" y="69"/>
                  </a:cubicBezTo>
                  <a:cubicBezTo>
                    <a:pt x="268" y="47"/>
                    <a:pt x="258" y="21"/>
                    <a:pt x="238" y="11"/>
                  </a:cubicBezTo>
                  <a:cubicBezTo>
                    <a:pt x="216" y="0"/>
                    <a:pt x="188" y="10"/>
                    <a:pt x="172" y="29"/>
                  </a:cubicBezTo>
                  <a:cubicBezTo>
                    <a:pt x="156" y="48"/>
                    <a:pt x="150" y="73"/>
                    <a:pt x="146" y="97"/>
                  </a:cubicBezTo>
                  <a:cubicBezTo>
                    <a:pt x="140" y="71"/>
                    <a:pt x="115" y="51"/>
                    <a:pt x="89" y="46"/>
                  </a:cubicBezTo>
                  <a:cubicBezTo>
                    <a:pt x="62" y="41"/>
                    <a:pt x="34" y="50"/>
                    <a:pt x="12" y="66"/>
                  </a:cubicBezTo>
                  <a:cubicBezTo>
                    <a:pt x="8" y="69"/>
                    <a:pt x="4" y="72"/>
                    <a:pt x="2" y="77"/>
                  </a:cubicBezTo>
                  <a:cubicBezTo>
                    <a:pt x="0" y="81"/>
                    <a:pt x="0" y="87"/>
                    <a:pt x="1" y="92"/>
                  </a:cubicBezTo>
                  <a:cubicBezTo>
                    <a:pt x="7" y="132"/>
                    <a:pt x="59" y="170"/>
                    <a:pt x="98" y="15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9451975" y="-285750"/>
              <a:ext cx="28575" cy="25400"/>
            </a:xfrm>
            <a:custGeom>
              <a:avLst/>
              <a:gdLst>
                <a:gd name="T0" fmla="*/ 17 w 31"/>
                <a:gd name="T1" fmla="*/ 1 h 27"/>
                <a:gd name="T2" fmla="*/ 7 w 31"/>
                <a:gd name="T3" fmla="*/ 3 h 27"/>
                <a:gd name="T4" fmla="*/ 1 w 31"/>
                <a:gd name="T5" fmla="*/ 12 h 27"/>
                <a:gd name="T6" fmla="*/ 1 w 31"/>
                <a:gd name="T7" fmla="*/ 16 h 27"/>
                <a:gd name="T8" fmla="*/ 3 w 31"/>
                <a:gd name="T9" fmla="*/ 19 h 27"/>
                <a:gd name="T10" fmla="*/ 16 w 31"/>
                <a:gd name="T11" fmla="*/ 27 h 27"/>
                <a:gd name="T12" fmla="*/ 30 w 31"/>
                <a:gd name="T13" fmla="*/ 15 h 27"/>
                <a:gd name="T14" fmla="*/ 18 w 31"/>
                <a:gd name="T15" fmla="*/ 1 h 27"/>
                <a:gd name="T16" fmla="*/ 17 w 31"/>
                <a:gd name="T1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7">
                  <a:moveTo>
                    <a:pt x="17" y="1"/>
                  </a:moveTo>
                  <a:cubicBezTo>
                    <a:pt x="13" y="0"/>
                    <a:pt x="10" y="1"/>
                    <a:pt x="7" y="3"/>
                  </a:cubicBezTo>
                  <a:cubicBezTo>
                    <a:pt x="4" y="5"/>
                    <a:pt x="2" y="9"/>
                    <a:pt x="1" y="12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3"/>
                    <a:pt x="11" y="27"/>
                    <a:pt x="16" y="27"/>
                  </a:cubicBezTo>
                  <a:cubicBezTo>
                    <a:pt x="23" y="27"/>
                    <a:pt x="29" y="22"/>
                    <a:pt x="30" y="15"/>
                  </a:cubicBezTo>
                  <a:cubicBezTo>
                    <a:pt x="31" y="8"/>
                    <a:pt x="25" y="2"/>
                    <a:pt x="18" y="1"/>
                  </a:cubicBezTo>
                  <a:cubicBezTo>
                    <a:pt x="18" y="1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9482138" y="-312738"/>
              <a:ext cx="28575" cy="23813"/>
            </a:xfrm>
            <a:custGeom>
              <a:avLst/>
              <a:gdLst>
                <a:gd name="T0" fmla="*/ 17 w 31"/>
                <a:gd name="T1" fmla="*/ 0 h 26"/>
                <a:gd name="T2" fmla="*/ 7 w 31"/>
                <a:gd name="T3" fmla="*/ 2 h 26"/>
                <a:gd name="T4" fmla="*/ 1 w 31"/>
                <a:gd name="T5" fmla="*/ 12 h 26"/>
                <a:gd name="T6" fmla="*/ 1 w 31"/>
                <a:gd name="T7" fmla="*/ 15 h 26"/>
                <a:gd name="T8" fmla="*/ 3 w 31"/>
                <a:gd name="T9" fmla="*/ 18 h 26"/>
                <a:gd name="T10" fmla="*/ 17 w 31"/>
                <a:gd name="T11" fmla="*/ 26 h 26"/>
                <a:gd name="T12" fmla="*/ 30 w 31"/>
                <a:gd name="T13" fmla="*/ 15 h 26"/>
                <a:gd name="T14" fmla="*/ 18 w 31"/>
                <a:gd name="T15" fmla="*/ 0 h 26"/>
                <a:gd name="T16" fmla="*/ 17 w 3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6">
                  <a:moveTo>
                    <a:pt x="17" y="0"/>
                  </a:moveTo>
                  <a:cubicBezTo>
                    <a:pt x="13" y="0"/>
                    <a:pt x="10" y="0"/>
                    <a:pt x="7" y="2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6" y="22"/>
                    <a:pt x="11" y="26"/>
                    <a:pt x="17" y="26"/>
                  </a:cubicBezTo>
                  <a:cubicBezTo>
                    <a:pt x="23" y="26"/>
                    <a:pt x="29" y="21"/>
                    <a:pt x="30" y="15"/>
                  </a:cubicBezTo>
                  <a:cubicBezTo>
                    <a:pt x="31" y="7"/>
                    <a:pt x="25" y="1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9494838" y="-280988"/>
              <a:ext cx="34925" cy="31750"/>
            </a:xfrm>
            <a:custGeom>
              <a:avLst/>
              <a:gdLst>
                <a:gd name="T0" fmla="*/ 9 w 37"/>
                <a:gd name="T1" fmla="*/ 5 h 35"/>
                <a:gd name="T2" fmla="*/ 2 w 37"/>
                <a:gd name="T3" fmla="*/ 13 h 35"/>
                <a:gd name="T4" fmla="*/ 2 w 37"/>
                <a:gd name="T5" fmla="*/ 26 h 35"/>
                <a:gd name="T6" fmla="*/ 13 w 37"/>
                <a:gd name="T7" fmla="*/ 34 h 35"/>
                <a:gd name="T8" fmla="*/ 33 w 37"/>
                <a:gd name="T9" fmla="*/ 26 h 35"/>
                <a:gd name="T10" fmla="*/ 31 w 37"/>
                <a:gd name="T11" fmla="*/ 5 h 35"/>
                <a:gd name="T12" fmla="*/ 12 w 37"/>
                <a:gd name="T13" fmla="*/ 3 h 35"/>
                <a:gd name="T14" fmla="*/ 9 w 37"/>
                <a:gd name="T1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5">
                  <a:moveTo>
                    <a:pt x="9" y="5"/>
                  </a:moveTo>
                  <a:cubicBezTo>
                    <a:pt x="6" y="7"/>
                    <a:pt x="3" y="10"/>
                    <a:pt x="2" y="13"/>
                  </a:cubicBezTo>
                  <a:cubicBezTo>
                    <a:pt x="0" y="17"/>
                    <a:pt x="0" y="22"/>
                    <a:pt x="2" y="26"/>
                  </a:cubicBezTo>
                  <a:cubicBezTo>
                    <a:pt x="4" y="30"/>
                    <a:pt x="8" y="33"/>
                    <a:pt x="13" y="34"/>
                  </a:cubicBezTo>
                  <a:cubicBezTo>
                    <a:pt x="21" y="35"/>
                    <a:pt x="29" y="32"/>
                    <a:pt x="33" y="26"/>
                  </a:cubicBezTo>
                  <a:cubicBezTo>
                    <a:pt x="37" y="20"/>
                    <a:pt x="36" y="11"/>
                    <a:pt x="31" y="5"/>
                  </a:cubicBezTo>
                  <a:cubicBezTo>
                    <a:pt x="26" y="0"/>
                    <a:pt x="18" y="0"/>
                    <a:pt x="12" y="3"/>
                  </a:cubicBezTo>
                  <a:cubicBezTo>
                    <a:pt x="11" y="4"/>
                    <a:pt x="10" y="4"/>
                    <a:pt x="9" y="5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8189913" y="-350838"/>
              <a:ext cx="1147763" cy="727075"/>
            </a:xfrm>
            <a:custGeom>
              <a:avLst/>
              <a:gdLst>
                <a:gd name="T0" fmla="*/ 1107 w 1237"/>
                <a:gd name="T1" fmla="*/ 585 h 784"/>
                <a:gd name="T2" fmla="*/ 960 w 1237"/>
                <a:gd name="T3" fmla="*/ 751 h 784"/>
                <a:gd name="T4" fmla="*/ 851 w 1237"/>
                <a:gd name="T5" fmla="*/ 747 h 784"/>
                <a:gd name="T6" fmla="*/ 919 w 1237"/>
                <a:gd name="T7" fmla="*/ 585 h 784"/>
                <a:gd name="T8" fmla="*/ 734 w 1237"/>
                <a:gd name="T9" fmla="*/ 656 h 784"/>
                <a:gd name="T10" fmla="*/ 543 w 1237"/>
                <a:gd name="T11" fmla="*/ 691 h 784"/>
                <a:gd name="T12" fmla="*/ 528 w 1237"/>
                <a:gd name="T13" fmla="*/ 678 h 784"/>
                <a:gd name="T14" fmla="*/ 539 w 1237"/>
                <a:gd name="T15" fmla="*/ 656 h 784"/>
                <a:gd name="T16" fmla="*/ 618 w 1237"/>
                <a:gd name="T17" fmla="*/ 618 h 784"/>
                <a:gd name="T18" fmla="*/ 540 w 1237"/>
                <a:gd name="T19" fmla="*/ 611 h 784"/>
                <a:gd name="T20" fmla="*/ 332 w 1237"/>
                <a:gd name="T21" fmla="*/ 595 h 784"/>
                <a:gd name="T22" fmla="*/ 396 w 1237"/>
                <a:gd name="T23" fmla="*/ 543 h 784"/>
                <a:gd name="T24" fmla="*/ 336 w 1237"/>
                <a:gd name="T25" fmla="*/ 507 h 784"/>
                <a:gd name="T26" fmla="*/ 209 w 1237"/>
                <a:gd name="T27" fmla="*/ 523 h 784"/>
                <a:gd name="T28" fmla="*/ 148 w 1237"/>
                <a:gd name="T29" fmla="*/ 434 h 784"/>
                <a:gd name="T30" fmla="*/ 228 w 1237"/>
                <a:gd name="T31" fmla="*/ 371 h 784"/>
                <a:gd name="T32" fmla="*/ 21 w 1237"/>
                <a:gd name="T33" fmla="*/ 303 h 784"/>
                <a:gd name="T34" fmla="*/ 4 w 1237"/>
                <a:gd name="T35" fmla="*/ 278 h 784"/>
                <a:gd name="T36" fmla="*/ 30 w 1237"/>
                <a:gd name="T37" fmla="*/ 236 h 784"/>
                <a:gd name="T38" fmla="*/ 82 w 1237"/>
                <a:gd name="T39" fmla="*/ 230 h 784"/>
                <a:gd name="T40" fmla="*/ 232 w 1237"/>
                <a:gd name="T41" fmla="*/ 239 h 784"/>
                <a:gd name="T42" fmla="*/ 184 w 1237"/>
                <a:gd name="T43" fmla="*/ 134 h 784"/>
                <a:gd name="T44" fmla="*/ 227 w 1237"/>
                <a:gd name="T45" fmla="*/ 45 h 784"/>
                <a:gd name="T46" fmla="*/ 260 w 1237"/>
                <a:gd name="T47" fmla="*/ 58 h 784"/>
                <a:gd name="T48" fmla="*/ 390 w 1237"/>
                <a:gd name="T49" fmla="*/ 191 h 784"/>
                <a:gd name="T50" fmla="*/ 416 w 1237"/>
                <a:gd name="T51" fmla="*/ 21 h 784"/>
                <a:gd name="T52" fmla="*/ 446 w 1237"/>
                <a:gd name="T53" fmla="*/ 0 h 784"/>
                <a:gd name="T54" fmla="*/ 479 w 1237"/>
                <a:gd name="T55" fmla="*/ 26 h 784"/>
                <a:gd name="T56" fmla="*/ 619 w 1237"/>
                <a:gd name="T57" fmla="*/ 248 h 784"/>
                <a:gd name="T58" fmla="*/ 626 w 1237"/>
                <a:gd name="T59" fmla="*/ 74 h 784"/>
                <a:gd name="T60" fmla="*/ 775 w 1237"/>
                <a:gd name="T61" fmla="*/ 67 h 784"/>
                <a:gd name="T62" fmla="*/ 828 w 1237"/>
                <a:gd name="T63" fmla="*/ 231 h 784"/>
                <a:gd name="T64" fmla="*/ 828 w 1237"/>
                <a:gd name="T65" fmla="*/ 124 h 784"/>
                <a:gd name="T66" fmla="*/ 905 w 1237"/>
                <a:gd name="T67" fmla="*/ 58 h 784"/>
                <a:gd name="T68" fmla="*/ 977 w 1237"/>
                <a:gd name="T69" fmla="*/ 101 h 784"/>
                <a:gd name="T70" fmla="*/ 1014 w 1237"/>
                <a:gd name="T71" fmla="*/ 294 h 784"/>
                <a:gd name="T72" fmla="*/ 1057 w 1237"/>
                <a:gd name="T73" fmla="*/ 209 h 784"/>
                <a:gd name="T74" fmla="*/ 1132 w 1237"/>
                <a:gd name="T75" fmla="*/ 164 h 784"/>
                <a:gd name="T76" fmla="*/ 1161 w 1237"/>
                <a:gd name="T77" fmla="*/ 185 h 784"/>
                <a:gd name="T78" fmla="*/ 1226 w 1237"/>
                <a:gd name="T79" fmla="*/ 399 h 784"/>
                <a:gd name="T80" fmla="*/ 1114 w 1237"/>
                <a:gd name="T81" fmla="*/ 576 h 784"/>
                <a:gd name="T82" fmla="*/ 1107 w 1237"/>
                <a:gd name="T83" fmla="*/ 585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37" h="784">
                  <a:moveTo>
                    <a:pt x="1107" y="585"/>
                  </a:moveTo>
                  <a:cubicBezTo>
                    <a:pt x="1076" y="653"/>
                    <a:pt x="1024" y="711"/>
                    <a:pt x="960" y="751"/>
                  </a:cubicBezTo>
                  <a:cubicBezTo>
                    <a:pt x="925" y="773"/>
                    <a:pt x="869" y="784"/>
                    <a:pt x="851" y="747"/>
                  </a:cubicBezTo>
                  <a:cubicBezTo>
                    <a:pt x="824" y="691"/>
                    <a:pt x="931" y="645"/>
                    <a:pt x="919" y="585"/>
                  </a:cubicBezTo>
                  <a:cubicBezTo>
                    <a:pt x="852" y="580"/>
                    <a:pt x="792" y="622"/>
                    <a:pt x="734" y="656"/>
                  </a:cubicBezTo>
                  <a:cubicBezTo>
                    <a:pt x="676" y="691"/>
                    <a:pt x="603" y="721"/>
                    <a:pt x="543" y="691"/>
                  </a:cubicBezTo>
                  <a:cubicBezTo>
                    <a:pt x="536" y="688"/>
                    <a:pt x="530" y="684"/>
                    <a:pt x="528" y="678"/>
                  </a:cubicBezTo>
                  <a:cubicBezTo>
                    <a:pt x="526" y="669"/>
                    <a:pt x="533" y="661"/>
                    <a:pt x="539" y="656"/>
                  </a:cubicBezTo>
                  <a:cubicBezTo>
                    <a:pt x="562" y="637"/>
                    <a:pt x="589" y="624"/>
                    <a:pt x="618" y="618"/>
                  </a:cubicBezTo>
                  <a:cubicBezTo>
                    <a:pt x="608" y="591"/>
                    <a:pt x="567" y="601"/>
                    <a:pt x="540" y="611"/>
                  </a:cubicBezTo>
                  <a:cubicBezTo>
                    <a:pt x="473" y="637"/>
                    <a:pt x="394" y="631"/>
                    <a:pt x="332" y="595"/>
                  </a:cubicBezTo>
                  <a:cubicBezTo>
                    <a:pt x="349" y="573"/>
                    <a:pt x="371" y="555"/>
                    <a:pt x="396" y="543"/>
                  </a:cubicBezTo>
                  <a:cubicBezTo>
                    <a:pt x="394" y="517"/>
                    <a:pt x="362" y="506"/>
                    <a:pt x="336" y="507"/>
                  </a:cubicBezTo>
                  <a:cubicBezTo>
                    <a:pt x="294" y="509"/>
                    <a:pt x="252" y="528"/>
                    <a:pt x="209" y="523"/>
                  </a:cubicBezTo>
                  <a:cubicBezTo>
                    <a:pt x="166" y="518"/>
                    <a:pt x="125" y="470"/>
                    <a:pt x="148" y="434"/>
                  </a:cubicBezTo>
                  <a:cubicBezTo>
                    <a:pt x="168" y="406"/>
                    <a:pt x="218" y="404"/>
                    <a:pt x="228" y="371"/>
                  </a:cubicBezTo>
                  <a:cubicBezTo>
                    <a:pt x="153" y="380"/>
                    <a:pt x="76" y="354"/>
                    <a:pt x="21" y="303"/>
                  </a:cubicBezTo>
                  <a:cubicBezTo>
                    <a:pt x="13" y="296"/>
                    <a:pt x="6" y="288"/>
                    <a:pt x="4" y="278"/>
                  </a:cubicBezTo>
                  <a:cubicBezTo>
                    <a:pt x="0" y="260"/>
                    <a:pt x="13" y="243"/>
                    <a:pt x="30" y="236"/>
                  </a:cubicBezTo>
                  <a:cubicBezTo>
                    <a:pt x="46" y="228"/>
                    <a:pt x="65" y="229"/>
                    <a:pt x="82" y="230"/>
                  </a:cubicBezTo>
                  <a:cubicBezTo>
                    <a:pt x="132" y="233"/>
                    <a:pt x="182" y="236"/>
                    <a:pt x="232" y="239"/>
                  </a:cubicBezTo>
                  <a:cubicBezTo>
                    <a:pt x="226" y="201"/>
                    <a:pt x="197" y="170"/>
                    <a:pt x="184" y="134"/>
                  </a:cubicBezTo>
                  <a:cubicBezTo>
                    <a:pt x="171" y="97"/>
                    <a:pt x="188" y="44"/>
                    <a:pt x="227" y="45"/>
                  </a:cubicBezTo>
                  <a:cubicBezTo>
                    <a:pt x="239" y="46"/>
                    <a:pt x="250" y="51"/>
                    <a:pt x="260" y="58"/>
                  </a:cubicBezTo>
                  <a:cubicBezTo>
                    <a:pt x="314" y="90"/>
                    <a:pt x="359" y="137"/>
                    <a:pt x="390" y="191"/>
                  </a:cubicBezTo>
                  <a:cubicBezTo>
                    <a:pt x="371" y="134"/>
                    <a:pt x="381" y="69"/>
                    <a:pt x="416" y="21"/>
                  </a:cubicBezTo>
                  <a:cubicBezTo>
                    <a:pt x="423" y="10"/>
                    <a:pt x="434" y="0"/>
                    <a:pt x="446" y="0"/>
                  </a:cubicBezTo>
                  <a:cubicBezTo>
                    <a:pt x="461" y="0"/>
                    <a:pt x="471" y="14"/>
                    <a:pt x="479" y="26"/>
                  </a:cubicBezTo>
                  <a:cubicBezTo>
                    <a:pt x="526" y="100"/>
                    <a:pt x="572" y="174"/>
                    <a:pt x="619" y="248"/>
                  </a:cubicBezTo>
                  <a:cubicBezTo>
                    <a:pt x="653" y="199"/>
                    <a:pt x="601" y="128"/>
                    <a:pt x="626" y="74"/>
                  </a:cubicBezTo>
                  <a:cubicBezTo>
                    <a:pt x="650" y="20"/>
                    <a:pt x="735" y="24"/>
                    <a:pt x="775" y="67"/>
                  </a:cubicBezTo>
                  <a:cubicBezTo>
                    <a:pt x="815" y="110"/>
                    <a:pt x="822" y="173"/>
                    <a:pt x="828" y="231"/>
                  </a:cubicBezTo>
                  <a:cubicBezTo>
                    <a:pt x="823" y="196"/>
                    <a:pt x="818" y="158"/>
                    <a:pt x="828" y="124"/>
                  </a:cubicBezTo>
                  <a:cubicBezTo>
                    <a:pt x="839" y="89"/>
                    <a:pt x="869" y="58"/>
                    <a:pt x="905" y="58"/>
                  </a:cubicBezTo>
                  <a:cubicBezTo>
                    <a:pt x="934" y="59"/>
                    <a:pt x="959" y="79"/>
                    <a:pt x="977" y="101"/>
                  </a:cubicBezTo>
                  <a:cubicBezTo>
                    <a:pt x="1019" y="155"/>
                    <a:pt x="1033" y="229"/>
                    <a:pt x="1014" y="294"/>
                  </a:cubicBezTo>
                  <a:cubicBezTo>
                    <a:pt x="1036" y="271"/>
                    <a:pt x="1042" y="237"/>
                    <a:pt x="1057" y="209"/>
                  </a:cubicBezTo>
                  <a:cubicBezTo>
                    <a:pt x="1071" y="180"/>
                    <a:pt x="1102" y="154"/>
                    <a:pt x="1132" y="164"/>
                  </a:cubicBezTo>
                  <a:cubicBezTo>
                    <a:pt x="1144" y="168"/>
                    <a:pt x="1153" y="177"/>
                    <a:pt x="1161" y="185"/>
                  </a:cubicBezTo>
                  <a:cubicBezTo>
                    <a:pt x="1212" y="242"/>
                    <a:pt x="1237" y="323"/>
                    <a:pt x="1226" y="399"/>
                  </a:cubicBezTo>
                  <a:cubicBezTo>
                    <a:pt x="1214" y="475"/>
                    <a:pt x="1180" y="536"/>
                    <a:pt x="1114" y="576"/>
                  </a:cubicBezTo>
                  <a:lnTo>
                    <a:pt x="1107" y="585"/>
                  </a:ln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8293100" y="-179388"/>
              <a:ext cx="919163" cy="411163"/>
            </a:xfrm>
            <a:custGeom>
              <a:avLst/>
              <a:gdLst>
                <a:gd name="T0" fmla="*/ 858 w 991"/>
                <a:gd name="T1" fmla="*/ 439 h 444"/>
                <a:gd name="T2" fmla="*/ 836 w 991"/>
                <a:gd name="T3" fmla="*/ 437 h 444"/>
                <a:gd name="T4" fmla="*/ 838 w 991"/>
                <a:gd name="T5" fmla="*/ 415 h 444"/>
                <a:gd name="T6" fmla="*/ 910 w 991"/>
                <a:gd name="T7" fmla="*/ 320 h 444"/>
                <a:gd name="T8" fmla="*/ 634 w 991"/>
                <a:gd name="T9" fmla="*/ 259 h 444"/>
                <a:gd name="T10" fmla="*/ 629 w 991"/>
                <a:gd name="T11" fmla="*/ 263 h 444"/>
                <a:gd name="T12" fmla="*/ 428 w 991"/>
                <a:gd name="T13" fmla="*/ 331 h 444"/>
                <a:gd name="T14" fmla="*/ 411 w 991"/>
                <a:gd name="T15" fmla="*/ 317 h 444"/>
                <a:gd name="T16" fmla="*/ 425 w 991"/>
                <a:gd name="T17" fmla="*/ 300 h 444"/>
                <a:gd name="T18" fmla="*/ 595 w 991"/>
                <a:gd name="T19" fmla="*/ 247 h 444"/>
                <a:gd name="T20" fmla="*/ 532 w 991"/>
                <a:gd name="T21" fmla="*/ 228 h 444"/>
                <a:gd name="T22" fmla="*/ 363 w 991"/>
                <a:gd name="T23" fmla="*/ 178 h 444"/>
                <a:gd name="T24" fmla="*/ 356 w 991"/>
                <a:gd name="T25" fmla="*/ 183 h 444"/>
                <a:gd name="T26" fmla="*/ 181 w 991"/>
                <a:gd name="T27" fmla="*/ 254 h 444"/>
                <a:gd name="T28" fmla="*/ 161 w 991"/>
                <a:gd name="T29" fmla="*/ 246 h 444"/>
                <a:gd name="T30" fmla="*/ 170 w 991"/>
                <a:gd name="T31" fmla="*/ 226 h 444"/>
                <a:gd name="T32" fmla="*/ 317 w 991"/>
                <a:gd name="T33" fmla="*/ 166 h 444"/>
                <a:gd name="T34" fmla="*/ 17 w 991"/>
                <a:gd name="T35" fmla="*/ 133 h 444"/>
                <a:gd name="T36" fmla="*/ 0 w 991"/>
                <a:gd name="T37" fmla="*/ 119 h 444"/>
                <a:gd name="T38" fmla="*/ 15 w 991"/>
                <a:gd name="T39" fmla="*/ 103 h 444"/>
                <a:gd name="T40" fmla="*/ 481 w 991"/>
                <a:gd name="T41" fmla="*/ 180 h 444"/>
                <a:gd name="T42" fmla="*/ 424 w 991"/>
                <a:gd name="T43" fmla="*/ 106 h 444"/>
                <a:gd name="T44" fmla="*/ 402 w 991"/>
                <a:gd name="T45" fmla="*/ 91 h 444"/>
                <a:gd name="T46" fmla="*/ 328 w 991"/>
                <a:gd name="T47" fmla="*/ 26 h 444"/>
                <a:gd name="T48" fmla="*/ 332 w 991"/>
                <a:gd name="T49" fmla="*/ 4 h 444"/>
                <a:gd name="T50" fmla="*/ 353 w 991"/>
                <a:gd name="T51" fmla="*/ 9 h 444"/>
                <a:gd name="T52" fmla="*/ 419 w 991"/>
                <a:gd name="T53" fmla="*/ 66 h 444"/>
                <a:gd name="T54" fmla="*/ 442 w 991"/>
                <a:gd name="T55" fmla="*/ 81 h 444"/>
                <a:gd name="T56" fmla="*/ 506 w 991"/>
                <a:gd name="T57" fmla="*/ 154 h 444"/>
                <a:gd name="T58" fmla="*/ 513 w 991"/>
                <a:gd name="T59" fmla="*/ 190 h 444"/>
                <a:gd name="T60" fmla="*/ 541 w 991"/>
                <a:gd name="T61" fmla="*/ 198 h 444"/>
                <a:gd name="T62" fmla="*/ 788 w 991"/>
                <a:gd name="T63" fmla="*/ 268 h 444"/>
                <a:gd name="T64" fmla="*/ 620 w 991"/>
                <a:gd name="T65" fmla="*/ 77 h 444"/>
                <a:gd name="T66" fmla="*/ 612 w 991"/>
                <a:gd name="T67" fmla="*/ 58 h 444"/>
                <a:gd name="T68" fmla="*/ 632 w 991"/>
                <a:gd name="T69" fmla="*/ 49 h 444"/>
                <a:gd name="T70" fmla="*/ 807 w 991"/>
                <a:gd name="T71" fmla="*/ 226 h 444"/>
                <a:gd name="T72" fmla="*/ 822 w 991"/>
                <a:gd name="T73" fmla="*/ 275 h 444"/>
                <a:gd name="T74" fmla="*/ 976 w 991"/>
                <a:gd name="T75" fmla="*/ 294 h 444"/>
                <a:gd name="T76" fmla="*/ 990 w 991"/>
                <a:gd name="T77" fmla="*/ 304 h 444"/>
                <a:gd name="T78" fmla="*/ 991 w 991"/>
                <a:gd name="T79" fmla="*/ 310 h 444"/>
                <a:gd name="T80" fmla="*/ 975 w 991"/>
                <a:gd name="T81" fmla="*/ 325 h 444"/>
                <a:gd name="T82" fmla="*/ 942 w 991"/>
                <a:gd name="T83" fmla="*/ 323 h 444"/>
                <a:gd name="T84" fmla="*/ 942 w 991"/>
                <a:gd name="T85" fmla="*/ 324 h 444"/>
                <a:gd name="T86" fmla="*/ 858 w 991"/>
                <a:gd name="T87" fmla="*/ 43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1" h="443">
                  <a:moveTo>
                    <a:pt x="858" y="439"/>
                  </a:moveTo>
                  <a:cubicBezTo>
                    <a:pt x="851" y="444"/>
                    <a:pt x="841" y="443"/>
                    <a:pt x="836" y="437"/>
                  </a:cubicBezTo>
                  <a:cubicBezTo>
                    <a:pt x="830" y="430"/>
                    <a:pt x="831" y="421"/>
                    <a:pt x="838" y="415"/>
                  </a:cubicBezTo>
                  <a:cubicBezTo>
                    <a:pt x="869" y="389"/>
                    <a:pt x="893" y="356"/>
                    <a:pt x="910" y="320"/>
                  </a:cubicBezTo>
                  <a:cubicBezTo>
                    <a:pt x="816" y="309"/>
                    <a:pt x="724" y="286"/>
                    <a:pt x="634" y="259"/>
                  </a:cubicBezTo>
                  <a:cubicBezTo>
                    <a:pt x="633" y="261"/>
                    <a:pt x="631" y="262"/>
                    <a:pt x="629" y="263"/>
                  </a:cubicBezTo>
                  <a:cubicBezTo>
                    <a:pt x="569" y="301"/>
                    <a:pt x="499" y="324"/>
                    <a:pt x="428" y="331"/>
                  </a:cubicBezTo>
                  <a:cubicBezTo>
                    <a:pt x="419" y="332"/>
                    <a:pt x="412" y="326"/>
                    <a:pt x="411" y="317"/>
                  </a:cubicBezTo>
                  <a:cubicBezTo>
                    <a:pt x="410" y="309"/>
                    <a:pt x="416" y="301"/>
                    <a:pt x="425" y="300"/>
                  </a:cubicBezTo>
                  <a:cubicBezTo>
                    <a:pt x="485" y="295"/>
                    <a:pt x="543" y="276"/>
                    <a:pt x="595" y="247"/>
                  </a:cubicBezTo>
                  <a:cubicBezTo>
                    <a:pt x="574" y="241"/>
                    <a:pt x="553" y="234"/>
                    <a:pt x="532" y="228"/>
                  </a:cubicBezTo>
                  <a:cubicBezTo>
                    <a:pt x="476" y="210"/>
                    <a:pt x="419" y="193"/>
                    <a:pt x="363" y="178"/>
                  </a:cubicBezTo>
                  <a:cubicBezTo>
                    <a:pt x="361" y="180"/>
                    <a:pt x="359" y="182"/>
                    <a:pt x="356" y="183"/>
                  </a:cubicBezTo>
                  <a:cubicBezTo>
                    <a:pt x="181" y="254"/>
                    <a:pt x="181" y="254"/>
                    <a:pt x="181" y="254"/>
                  </a:cubicBezTo>
                  <a:cubicBezTo>
                    <a:pt x="173" y="257"/>
                    <a:pt x="165" y="253"/>
                    <a:pt x="161" y="246"/>
                  </a:cubicBezTo>
                  <a:cubicBezTo>
                    <a:pt x="158" y="238"/>
                    <a:pt x="162" y="229"/>
                    <a:pt x="170" y="226"/>
                  </a:cubicBezTo>
                  <a:cubicBezTo>
                    <a:pt x="317" y="166"/>
                    <a:pt x="317" y="166"/>
                    <a:pt x="317" y="166"/>
                  </a:cubicBezTo>
                  <a:cubicBezTo>
                    <a:pt x="218" y="142"/>
                    <a:pt x="118" y="127"/>
                    <a:pt x="17" y="133"/>
                  </a:cubicBezTo>
                  <a:cubicBezTo>
                    <a:pt x="8" y="134"/>
                    <a:pt x="1" y="128"/>
                    <a:pt x="0" y="119"/>
                  </a:cubicBezTo>
                  <a:cubicBezTo>
                    <a:pt x="0" y="111"/>
                    <a:pt x="6" y="103"/>
                    <a:pt x="15" y="103"/>
                  </a:cubicBezTo>
                  <a:cubicBezTo>
                    <a:pt x="174" y="92"/>
                    <a:pt x="330" y="134"/>
                    <a:pt x="481" y="180"/>
                  </a:cubicBezTo>
                  <a:cubicBezTo>
                    <a:pt x="476" y="149"/>
                    <a:pt x="448" y="123"/>
                    <a:pt x="424" y="106"/>
                  </a:cubicBezTo>
                  <a:cubicBezTo>
                    <a:pt x="417" y="101"/>
                    <a:pt x="410" y="96"/>
                    <a:pt x="402" y="91"/>
                  </a:cubicBezTo>
                  <a:cubicBezTo>
                    <a:pt x="375" y="73"/>
                    <a:pt x="347" y="54"/>
                    <a:pt x="328" y="26"/>
                  </a:cubicBezTo>
                  <a:cubicBezTo>
                    <a:pt x="323" y="19"/>
                    <a:pt x="325" y="9"/>
                    <a:pt x="332" y="4"/>
                  </a:cubicBezTo>
                  <a:cubicBezTo>
                    <a:pt x="339" y="0"/>
                    <a:pt x="348" y="2"/>
                    <a:pt x="353" y="9"/>
                  </a:cubicBezTo>
                  <a:cubicBezTo>
                    <a:pt x="369" y="32"/>
                    <a:pt x="393" y="49"/>
                    <a:pt x="419" y="66"/>
                  </a:cubicBezTo>
                  <a:cubicBezTo>
                    <a:pt x="427" y="71"/>
                    <a:pt x="435" y="76"/>
                    <a:pt x="442" y="81"/>
                  </a:cubicBezTo>
                  <a:cubicBezTo>
                    <a:pt x="474" y="104"/>
                    <a:pt x="495" y="129"/>
                    <a:pt x="506" y="154"/>
                  </a:cubicBezTo>
                  <a:cubicBezTo>
                    <a:pt x="511" y="166"/>
                    <a:pt x="513" y="178"/>
                    <a:pt x="513" y="190"/>
                  </a:cubicBezTo>
                  <a:cubicBezTo>
                    <a:pt x="522" y="193"/>
                    <a:pt x="532" y="196"/>
                    <a:pt x="541" y="198"/>
                  </a:cubicBezTo>
                  <a:cubicBezTo>
                    <a:pt x="622" y="224"/>
                    <a:pt x="705" y="249"/>
                    <a:pt x="788" y="268"/>
                  </a:cubicBezTo>
                  <a:cubicBezTo>
                    <a:pt x="764" y="183"/>
                    <a:pt x="701" y="111"/>
                    <a:pt x="620" y="77"/>
                  </a:cubicBezTo>
                  <a:cubicBezTo>
                    <a:pt x="612" y="74"/>
                    <a:pt x="608" y="65"/>
                    <a:pt x="612" y="58"/>
                  </a:cubicBezTo>
                  <a:cubicBezTo>
                    <a:pt x="615" y="50"/>
                    <a:pt x="624" y="46"/>
                    <a:pt x="632" y="49"/>
                  </a:cubicBezTo>
                  <a:cubicBezTo>
                    <a:pt x="711" y="82"/>
                    <a:pt x="775" y="147"/>
                    <a:pt x="807" y="226"/>
                  </a:cubicBezTo>
                  <a:cubicBezTo>
                    <a:pt x="813" y="242"/>
                    <a:pt x="818" y="258"/>
                    <a:pt x="822" y="275"/>
                  </a:cubicBezTo>
                  <a:cubicBezTo>
                    <a:pt x="873" y="285"/>
                    <a:pt x="924" y="292"/>
                    <a:pt x="976" y="294"/>
                  </a:cubicBezTo>
                  <a:cubicBezTo>
                    <a:pt x="982" y="295"/>
                    <a:pt x="987" y="299"/>
                    <a:pt x="990" y="304"/>
                  </a:cubicBezTo>
                  <a:cubicBezTo>
                    <a:pt x="990" y="306"/>
                    <a:pt x="991" y="308"/>
                    <a:pt x="991" y="310"/>
                  </a:cubicBezTo>
                  <a:cubicBezTo>
                    <a:pt x="990" y="319"/>
                    <a:pt x="983" y="325"/>
                    <a:pt x="975" y="325"/>
                  </a:cubicBezTo>
                  <a:cubicBezTo>
                    <a:pt x="964" y="325"/>
                    <a:pt x="953" y="323"/>
                    <a:pt x="942" y="323"/>
                  </a:cubicBezTo>
                  <a:cubicBezTo>
                    <a:pt x="942" y="323"/>
                    <a:pt x="942" y="323"/>
                    <a:pt x="942" y="324"/>
                  </a:cubicBezTo>
                  <a:cubicBezTo>
                    <a:pt x="924" y="368"/>
                    <a:pt x="894" y="408"/>
                    <a:pt x="858" y="439"/>
                  </a:cubicBezTo>
                  <a:close/>
                </a:path>
              </a:pathLst>
            </a:custGeom>
            <a:solidFill>
              <a:srgbClr val="409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9863138" y="171450"/>
              <a:ext cx="374650" cy="361950"/>
            </a:xfrm>
            <a:custGeom>
              <a:avLst/>
              <a:gdLst>
                <a:gd name="T0" fmla="*/ 249 w 403"/>
                <a:gd name="T1" fmla="*/ 11 h 389"/>
                <a:gd name="T2" fmla="*/ 145 w 403"/>
                <a:gd name="T3" fmla="*/ 8 h 389"/>
                <a:gd name="T4" fmla="*/ 41 w 403"/>
                <a:gd name="T5" fmla="*/ 87 h 389"/>
                <a:gd name="T6" fmla="*/ 33 w 403"/>
                <a:gd name="T7" fmla="*/ 286 h 389"/>
                <a:gd name="T8" fmla="*/ 208 w 403"/>
                <a:gd name="T9" fmla="*/ 382 h 389"/>
                <a:gd name="T10" fmla="*/ 321 w 403"/>
                <a:gd name="T11" fmla="*/ 335 h 389"/>
                <a:gd name="T12" fmla="*/ 387 w 403"/>
                <a:gd name="T13" fmla="*/ 256 h 389"/>
                <a:gd name="T14" fmla="*/ 382 w 403"/>
                <a:gd name="T15" fmla="*/ 147 h 389"/>
                <a:gd name="T16" fmla="*/ 254 w 403"/>
                <a:gd name="T17" fmla="*/ 88 h 389"/>
                <a:gd name="T18" fmla="*/ 102 w 403"/>
                <a:gd name="T19" fmla="*/ 164 h 389"/>
                <a:gd name="T20" fmla="*/ 152 w 403"/>
                <a:gd name="T21" fmla="*/ 293 h 389"/>
                <a:gd name="T22" fmla="*/ 289 w 403"/>
                <a:gd name="T23" fmla="*/ 277 h 389"/>
                <a:gd name="T24" fmla="*/ 311 w 403"/>
                <a:gd name="T25" fmla="*/ 247 h 389"/>
                <a:gd name="T26" fmla="*/ 289 w 403"/>
                <a:gd name="T27" fmla="*/ 184 h 389"/>
                <a:gd name="T28" fmla="*/ 207 w 403"/>
                <a:gd name="T29" fmla="*/ 144 h 389"/>
                <a:gd name="T30" fmla="*/ 184 w 403"/>
                <a:gd name="T31" fmla="*/ 161 h 389"/>
                <a:gd name="T32" fmla="*/ 201 w 403"/>
                <a:gd name="T33" fmla="*/ 184 h 389"/>
                <a:gd name="T34" fmla="*/ 261 w 403"/>
                <a:gd name="T35" fmla="*/ 213 h 389"/>
                <a:gd name="T36" fmla="*/ 273 w 403"/>
                <a:gd name="T37" fmla="*/ 235 h 389"/>
                <a:gd name="T38" fmla="*/ 264 w 403"/>
                <a:gd name="T39" fmla="*/ 246 h 389"/>
                <a:gd name="T40" fmla="*/ 171 w 403"/>
                <a:gd name="T41" fmla="*/ 258 h 389"/>
                <a:gd name="T42" fmla="*/ 140 w 403"/>
                <a:gd name="T43" fmla="*/ 179 h 389"/>
                <a:gd name="T44" fmla="*/ 253 w 403"/>
                <a:gd name="T45" fmla="*/ 128 h 389"/>
                <a:gd name="T46" fmla="*/ 348 w 403"/>
                <a:gd name="T47" fmla="*/ 168 h 389"/>
                <a:gd name="T48" fmla="*/ 350 w 403"/>
                <a:gd name="T49" fmla="*/ 240 h 389"/>
                <a:gd name="T50" fmla="*/ 296 w 403"/>
                <a:gd name="T51" fmla="*/ 303 h 389"/>
                <a:gd name="T52" fmla="*/ 205 w 403"/>
                <a:gd name="T53" fmla="*/ 342 h 389"/>
                <a:gd name="T54" fmla="*/ 68 w 403"/>
                <a:gd name="T55" fmla="*/ 267 h 389"/>
                <a:gd name="T56" fmla="*/ 75 w 403"/>
                <a:gd name="T57" fmla="*/ 108 h 389"/>
                <a:gd name="T58" fmla="*/ 155 w 403"/>
                <a:gd name="T59" fmla="*/ 47 h 389"/>
                <a:gd name="T60" fmla="*/ 271 w 403"/>
                <a:gd name="T61" fmla="*/ 57 h 389"/>
                <a:gd name="T62" fmla="*/ 337 w 403"/>
                <a:gd name="T63" fmla="*/ 94 h 389"/>
                <a:gd name="T64" fmla="*/ 364 w 403"/>
                <a:gd name="T65" fmla="*/ 104 h 389"/>
                <a:gd name="T66" fmla="*/ 373 w 403"/>
                <a:gd name="T67" fmla="*/ 77 h 389"/>
                <a:gd name="T68" fmla="*/ 281 w 403"/>
                <a:gd name="T69" fmla="*/ 18 h 389"/>
                <a:gd name="T70" fmla="*/ 249 w 403"/>
                <a:gd name="T71" fmla="*/ 1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2" h="389">
                  <a:moveTo>
                    <a:pt x="249" y="11"/>
                  </a:moveTo>
                  <a:cubicBezTo>
                    <a:pt x="214" y="3"/>
                    <a:pt x="179" y="0"/>
                    <a:pt x="145" y="8"/>
                  </a:cubicBezTo>
                  <a:cubicBezTo>
                    <a:pt x="104" y="19"/>
                    <a:pt x="66" y="47"/>
                    <a:pt x="41" y="87"/>
                  </a:cubicBezTo>
                  <a:cubicBezTo>
                    <a:pt x="3" y="147"/>
                    <a:pt x="0" y="225"/>
                    <a:pt x="33" y="286"/>
                  </a:cubicBezTo>
                  <a:cubicBezTo>
                    <a:pt x="67" y="349"/>
                    <a:pt x="139" y="389"/>
                    <a:pt x="208" y="382"/>
                  </a:cubicBezTo>
                  <a:cubicBezTo>
                    <a:pt x="246" y="378"/>
                    <a:pt x="284" y="363"/>
                    <a:pt x="321" y="335"/>
                  </a:cubicBezTo>
                  <a:cubicBezTo>
                    <a:pt x="352" y="311"/>
                    <a:pt x="375" y="285"/>
                    <a:pt x="387" y="256"/>
                  </a:cubicBezTo>
                  <a:cubicBezTo>
                    <a:pt x="403" y="219"/>
                    <a:pt x="401" y="177"/>
                    <a:pt x="382" y="147"/>
                  </a:cubicBezTo>
                  <a:cubicBezTo>
                    <a:pt x="360" y="111"/>
                    <a:pt x="314" y="90"/>
                    <a:pt x="254" y="88"/>
                  </a:cubicBezTo>
                  <a:cubicBezTo>
                    <a:pt x="196" y="86"/>
                    <a:pt x="125" y="105"/>
                    <a:pt x="102" y="164"/>
                  </a:cubicBezTo>
                  <a:cubicBezTo>
                    <a:pt x="84" y="210"/>
                    <a:pt x="106" y="269"/>
                    <a:pt x="152" y="293"/>
                  </a:cubicBezTo>
                  <a:cubicBezTo>
                    <a:pt x="194" y="316"/>
                    <a:pt x="251" y="309"/>
                    <a:pt x="289" y="277"/>
                  </a:cubicBezTo>
                  <a:cubicBezTo>
                    <a:pt x="297" y="271"/>
                    <a:pt x="307" y="261"/>
                    <a:pt x="311" y="247"/>
                  </a:cubicBezTo>
                  <a:cubicBezTo>
                    <a:pt x="317" y="226"/>
                    <a:pt x="309" y="203"/>
                    <a:pt x="289" y="184"/>
                  </a:cubicBezTo>
                  <a:cubicBezTo>
                    <a:pt x="267" y="163"/>
                    <a:pt x="238" y="148"/>
                    <a:pt x="207" y="144"/>
                  </a:cubicBezTo>
                  <a:cubicBezTo>
                    <a:pt x="196" y="142"/>
                    <a:pt x="186" y="150"/>
                    <a:pt x="184" y="161"/>
                  </a:cubicBezTo>
                  <a:cubicBezTo>
                    <a:pt x="183" y="172"/>
                    <a:pt x="190" y="182"/>
                    <a:pt x="201" y="184"/>
                  </a:cubicBezTo>
                  <a:cubicBezTo>
                    <a:pt x="224" y="187"/>
                    <a:pt x="245" y="197"/>
                    <a:pt x="261" y="213"/>
                  </a:cubicBezTo>
                  <a:cubicBezTo>
                    <a:pt x="269" y="221"/>
                    <a:pt x="274" y="230"/>
                    <a:pt x="273" y="235"/>
                  </a:cubicBezTo>
                  <a:cubicBezTo>
                    <a:pt x="272" y="238"/>
                    <a:pt x="269" y="242"/>
                    <a:pt x="264" y="246"/>
                  </a:cubicBezTo>
                  <a:cubicBezTo>
                    <a:pt x="238" y="268"/>
                    <a:pt x="199" y="273"/>
                    <a:pt x="171" y="258"/>
                  </a:cubicBezTo>
                  <a:cubicBezTo>
                    <a:pt x="143" y="243"/>
                    <a:pt x="129" y="206"/>
                    <a:pt x="140" y="179"/>
                  </a:cubicBezTo>
                  <a:cubicBezTo>
                    <a:pt x="155" y="139"/>
                    <a:pt x="210" y="127"/>
                    <a:pt x="253" y="128"/>
                  </a:cubicBezTo>
                  <a:cubicBezTo>
                    <a:pt x="279" y="129"/>
                    <a:pt x="327" y="136"/>
                    <a:pt x="348" y="168"/>
                  </a:cubicBezTo>
                  <a:cubicBezTo>
                    <a:pt x="360" y="188"/>
                    <a:pt x="361" y="215"/>
                    <a:pt x="350" y="240"/>
                  </a:cubicBezTo>
                  <a:cubicBezTo>
                    <a:pt x="341" y="262"/>
                    <a:pt x="323" y="283"/>
                    <a:pt x="296" y="303"/>
                  </a:cubicBezTo>
                  <a:cubicBezTo>
                    <a:pt x="266" y="326"/>
                    <a:pt x="235" y="339"/>
                    <a:pt x="205" y="342"/>
                  </a:cubicBezTo>
                  <a:cubicBezTo>
                    <a:pt x="151" y="347"/>
                    <a:pt x="95" y="316"/>
                    <a:pt x="68" y="267"/>
                  </a:cubicBezTo>
                  <a:cubicBezTo>
                    <a:pt x="43" y="220"/>
                    <a:pt x="46" y="156"/>
                    <a:pt x="75" y="108"/>
                  </a:cubicBezTo>
                  <a:cubicBezTo>
                    <a:pt x="95" y="78"/>
                    <a:pt x="124" y="55"/>
                    <a:pt x="155" y="47"/>
                  </a:cubicBezTo>
                  <a:cubicBezTo>
                    <a:pt x="191" y="38"/>
                    <a:pt x="229" y="46"/>
                    <a:pt x="271" y="57"/>
                  </a:cubicBezTo>
                  <a:cubicBezTo>
                    <a:pt x="300" y="64"/>
                    <a:pt x="327" y="74"/>
                    <a:pt x="337" y="94"/>
                  </a:cubicBezTo>
                  <a:cubicBezTo>
                    <a:pt x="341" y="104"/>
                    <a:pt x="353" y="109"/>
                    <a:pt x="364" y="104"/>
                  </a:cubicBezTo>
                  <a:cubicBezTo>
                    <a:pt x="374" y="99"/>
                    <a:pt x="378" y="87"/>
                    <a:pt x="373" y="77"/>
                  </a:cubicBezTo>
                  <a:cubicBezTo>
                    <a:pt x="357" y="42"/>
                    <a:pt x="319" y="28"/>
                    <a:pt x="281" y="18"/>
                  </a:cubicBezTo>
                  <a:cubicBezTo>
                    <a:pt x="270" y="16"/>
                    <a:pt x="260" y="13"/>
                    <a:pt x="249" y="1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9699625" y="-4763"/>
              <a:ext cx="339725" cy="455613"/>
            </a:xfrm>
            <a:custGeom>
              <a:avLst/>
              <a:gdLst>
                <a:gd name="T0" fmla="*/ 132 w 365"/>
                <a:gd name="T1" fmla="*/ 437 h 491"/>
                <a:gd name="T2" fmla="*/ 203 w 365"/>
                <a:gd name="T3" fmla="*/ 208 h 491"/>
                <a:gd name="T4" fmla="*/ 329 w 365"/>
                <a:gd name="T5" fmla="*/ 115 h 491"/>
                <a:gd name="T6" fmla="*/ 350 w 365"/>
                <a:gd name="T7" fmla="*/ 100 h 491"/>
                <a:gd name="T8" fmla="*/ 331 w 365"/>
                <a:gd name="T9" fmla="*/ 37 h 491"/>
                <a:gd name="T10" fmla="*/ 153 w 365"/>
                <a:gd name="T11" fmla="*/ 36 h 491"/>
                <a:gd name="T12" fmla="*/ 74 w 365"/>
                <a:gd name="T13" fmla="*/ 86 h 491"/>
                <a:gd name="T14" fmla="*/ 45 w 365"/>
                <a:gd name="T15" fmla="*/ 131 h 491"/>
                <a:gd name="T16" fmla="*/ 63 w 365"/>
                <a:gd name="T17" fmla="*/ 443 h 491"/>
                <a:gd name="T18" fmla="*/ 95 w 365"/>
                <a:gd name="T19" fmla="*/ 482 h 491"/>
                <a:gd name="T20" fmla="*/ 133 w 365"/>
                <a:gd name="T21" fmla="*/ 441 h 491"/>
                <a:gd name="T22" fmla="*/ 132 w 365"/>
                <a:gd name="T23" fmla="*/ 437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5" h="491">
                  <a:moveTo>
                    <a:pt x="132" y="437"/>
                  </a:moveTo>
                  <a:cubicBezTo>
                    <a:pt x="107" y="356"/>
                    <a:pt x="150" y="267"/>
                    <a:pt x="203" y="208"/>
                  </a:cubicBezTo>
                  <a:cubicBezTo>
                    <a:pt x="239" y="169"/>
                    <a:pt x="283" y="141"/>
                    <a:pt x="329" y="115"/>
                  </a:cubicBezTo>
                  <a:cubicBezTo>
                    <a:pt x="337" y="111"/>
                    <a:pt x="345" y="107"/>
                    <a:pt x="350" y="100"/>
                  </a:cubicBezTo>
                  <a:cubicBezTo>
                    <a:pt x="365" y="80"/>
                    <a:pt x="350" y="51"/>
                    <a:pt x="331" y="37"/>
                  </a:cubicBezTo>
                  <a:cubicBezTo>
                    <a:pt x="281" y="0"/>
                    <a:pt x="210" y="13"/>
                    <a:pt x="153" y="36"/>
                  </a:cubicBezTo>
                  <a:cubicBezTo>
                    <a:pt x="124" y="48"/>
                    <a:pt x="95" y="63"/>
                    <a:pt x="74" y="86"/>
                  </a:cubicBezTo>
                  <a:cubicBezTo>
                    <a:pt x="62" y="99"/>
                    <a:pt x="52" y="114"/>
                    <a:pt x="45" y="131"/>
                  </a:cubicBezTo>
                  <a:cubicBezTo>
                    <a:pt x="0" y="228"/>
                    <a:pt x="21" y="344"/>
                    <a:pt x="63" y="443"/>
                  </a:cubicBezTo>
                  <a:cubicBezTo>
                    <a:pt x="70" y="459"/>
                    <a:pt x="79" y="477"/>
                    <a:pt x="95" y="482"/>
                  </a:cubicBezTo>
                  <a:cubicBezTo>
                    <a:pt x="121" y="491"/>
                    <a:pt x="140" y="463"/>
                    <a:pt x="133" y="441"/>
                  </a:cubicBezTo>
                  <a:cubicBezTo>
                    <a:pt x="132" y="440"/>
                    <a:pt x="132" y="439"/>
                    <a:pt x="132" y="43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9802813" y="503237"/>
              <a:ext cx="490538" cy="252413"/>
            </a:xfrm>
            <a:custGeom>
              <a:avLst/>
              <a:gdLst>
                <a:gd name="T0" fmla="*/ 114 w 529"/>
                <a:gd name="T1" fmla="*/ 65 h 273"/>
                <a:gd name="T2" fmla="*/ 64 w 529"/>
                <a:gd name="T3" fmla="*/ 38 h 273"/>
                <a:gd name="T4" fmla="*/ 14 w 529"/>
                <a:gd name="T5" fmla="*/ 56 h 273"/>
                <a:gd name="T6" fmla="*/ 39 w 529"/>
                <a:gd name="T7" fmla="*/ 129 h 273"/>
                <a:gd name="T8" fmla="*/ 156 w 529"/>
                <a:gd name="T9" fmla="*/ 235 h 273"/>
                <a:gd name="T10" fmla="*/ 308 w 529"/>
                <a:gd name="T11" fmla="*/ 254 h 273"/>
                <a:gd name="T12" fmla="*/ 361 w 529"/>
                <a:gd name="T13" fmla="*/ 222 h 273"/>
                <a:gd name="T14" fmla="*/ 502 w 529"/>
                <a:gd name="T15" fmla="*/ 83 h 273"/>
                <a:gd name="T16" fmla="*/ 519 w 529"/>
                <a:gd name="T17" fmla="*/ 23 h 273"/>
                <a:gd name="T18" fmla="*/ 474 w 529"/>
                <a:gd name="T19" fmla="*/ 2 h 273"/>
                <a:gd name="T20" fmla="*/ 425 w 529"/>
                <a:gd name="T21" fmla="*/ 23 h 273"/>
                <a:gd name="T22" fmla="*/ 267 w 529"/>
                <a:gd name="T23" fmla="*/ 90 h 273"/>
                <a:gd name="T24" fmla="*/ 162 w 529"/>
                <a:gd name="T25" fmla="*/ 93 h 273"/>
                <a:gd name="T26" fmla="*/ 114 w 529"/>
                <a:gd name="T27" fmla="*/ 6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9" h="273">
                  <a:moveTo>
                    <a:pt x="114" y="65"/>
                  </a:moveTo>
                  <a:cubicBezTo>
                    <a:pt x="99" y="53"/>
                    <a:pt x="83" y="42"/>
                    <a:pt x="64" y="38"/>
                  </a:cubicBezTo>
                  <a:cubicBezTo>
                    <a:pt x="45" y="33"/>
                    <a:pt x="23" y="39"/>
                    <a:pt x="14" y="56"/>
                  </a:cubicBezTo>
                  <a:cubicBezTo>
                    <a:pt x="0" y="80"/>
                    <a:pt x="20" y="109"/>
                    <a:pt x="39" y="129"/>
                  </a:cubicBezTo>
                  <a:cubicBezTo>
                    <a:pt x="75" y="168"/>
                    <a:pt x="111" y="208"/>
                    <a:pt x="156" y="235"/>
                  </a:cubicBezTo>
                  <a:cubicBezTo>
                    <a:pt x="202" y="261"/>
                    <a:pt x="259" y="273"/>
                    <a:pt x="308" y="254"/>
                  </a:cubicBezTo>
                  <a:cubicBezTo>
                    <a:pt x="327" y="247"/>
                    <a:pt x="345" y="234"/>
                    <a:pt x="361" y="222"/>
                  </a:cubicBezTo>
                  <a:cubicBezTo>
                    <a:pt x="414" y="182"/>
                    <a:pt x="461" y="135"/>
                    <a:pt x="502" y="83"/>
                  </a:cubicBezTo>
                  <a:cubicBezTo>
                    <a:pt x="515" y="66"/>
                    <a:pt x="529" y="43"/>
                    <a:pt x="519" y="23"/>
                  </a:cubicBezTo>
                  <a:cubicBezTo>
                    <a:pt x="512" y="7"/>
                    <a:pt x="492" y="0"/>
                    <a:pt x="474" y="2"/>
                  </a:cubicBezTo>
                  <a:cubicBezTo>
                    <a:pt x="456" y="5"/>
                    <a:pt x="441" y="14"/>
                    <a:pt x="425" y="23"/>
                  </a:cubicBezTo>
                  <a:cubicBezTo>
                    <a:pt x="376" y="52"/>
                    <a:pt x="324" y="78"/>
                    <a:pt x="267" y="90"/>
                  </a:cubicBezTo>
                  <a:cubicBezTo>
                    <a:pt x="233" y="97"/>
                    <a:pt x="197" y="101"/>
                    <a:pt x="162" y="93"/>
                  </a:cubicBezTo>
                  <a:cubicBezTo>
                    <a:pt x="143" y="88"/>
                    <a:pt x="129" y="76"/>
                    <a:pt x="114" y="6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10093325" y="39687"/>
              <a:ext cx="358775" cy="439738"/>
            </a:xfrm>
            <a:custGeom>
              <a:avLst/>
              <a:gdLst>
                <a:gd name="T0" fmla="*/ 216 w 387"/>
                <a:gd name="T1" fmla="*/ 298 h 474"/>
                <a:gd name="T2" fmla="*/ 215 w 387"/>
                <a:gd name="T3" fmla="*/ 314 h 474"/>
                <a:gd name="T4" fmla="*/ 213 w 387"/>
                <a:gd name="T5" fmla="*/ 378 h 474"/>
                <a:gd name="T6" fmla="*/ 213 w 387"/>
                <a:gd name="T7" fmla="*/ 381 h 474"/>
                <a:gd name="T8" fmla="*/ 212 w 387"/>
                <a:gd name="T9" fmla="*/ 430 h 474"/>
                <a:gd name="T10" fmla="*/ 242 w 387"/>
                <a:gd name="T11" fmla="*/ 466 h 474"/>
                <a:gd name="T12" fmla="*/ 308 w 387"/>
                <a:gd name="T13" fmla="*/ 421 h 474"/>
                <a:gd name="T14" fmla="*/ 356 w 387"/>
                <a:gd name="T15" fmla="*/ 188 h 474"/>
                <a:gd name="T16" fmla="*/ 260 w 387"/>
                <a:gd name="T17" fmla="*/ 83 h 474"/>
                <a:gd name="T18" fmla="*/ 31 w 387"/>
                <a:gd name="T19" fmla="*/ 21 h 474"/>
                <a:gd name="T20" fmla="*/ 10 w 387"/>
                <a:gd name="T21" fmla="*/ 34 h 474"/>
                <a:gd name="T22" fmla="*/ 27 w 387"/>
                <a:gd name="T23" fmla="*/ 79 h 474"/>
                <a:gd name="T24" fmla="*/ 166 w 387"/>
                <a:gd name="T25" fmla="*/ 196 h 474"/>
                <a:gd name="T26" fmla="*/ 212 w 387"/>
                <a:gd name="T27" fmla="*/ 272 h 474"/>
                <a:gd name="T28" fmla="*/ 216 w 387"/>
                <a:gd name="T29" fmla="*/ 298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7" h="473">
                  <a:moveTo>
                    <a:pt x="216" y="298"/>
                  </a:moveTo>
                  <a:cubicBezTo>
                    <a:pt x="216" y="303"/>
                    <a:pt x="215" y="309"/>
                    <a:pt x="215" y="314"/>
                  </a:cubicBezTo>
                  <a:cubicBezTo>
                    <a:pt x="213" y="335"/>
                    <a:pt x="216" y="357"/>
                    <a:pt x="213" y="378"/>
                  </a:cubicBezTo>
                  <a:cubicBezTo>
                    <a:pt x="213" y="379"/>
                    <a:pt x="213" y="380"/>
                    <a:pt x="213" y="381"/>
                  </a:cubicBezTo>
                  <a:cubicBezTo>
                    <a:pt x="210" y="398"/>
                    <a:pt x="208" y="414"/>
                    <a:pt x="212" y="430"/>
                  </a:cubicBezTo>
                  <a:cubicBezTo>
                    <a:pt x="215" y="446"/>
                    <a:pt x="226" y="462"/>
                    <a:pt x="242" y="466"/>
                  </a:cubicBezTo>
                  <a:cubicBezTo>
                    <a:pt x="269" y="474"/>
                    <a:pt x="294" y="446"/>
                    <a:pt x="308" y="421"/>
                  </a:cubicBezTo>
                  <a:cubicBezTo>
                    <a:pt x="351" y="351"/>
                    <a:pt x="387" y="265"/>
                    <a:pt x="356" y="188"/>
                  </a:cubicBezTo>
                  <a:cubicBezTo>
                    <a:pt x="338" y="144"/>
                    <a:pt x="299" y="110"/>
                    <a:pt x="260" y="83"/>
                  </a:cubicBezTo>
                  <a:cubicBezTo>
                    <a:pt x="193" y="37"/>
                    <a:pt x="110" y="0"/>
                    <a:pt x="31" y="21"/>
                  </a:cubicBezTo>
                  <a:cubicBezTo>
                    <a:pt x="23" y="24"/>
                    <a:pt x="14" y="27"/>
                    <a:pt x="10" y="34"/>
                  </a:cubicBezTo>
                  <a:cubicBezTo>
                    <a:pt x="0" y="49"/>
                    <a:pt x="14" y="68"/>
                    <a:pt x="27" y="79"/>
                  </a:cubicBezTo>
                  <a:cubicBezTo>
                    <a:pt x="72" y="119"/>
                    <a:pt x="125" y="151"/>
                    <a:pt x="166" y="196"/>
                  </a:cubicBezTo>
                  <a:cubicBezTo>
                    <a:pt x="186" y="217"/>
                    <a:pt x="205" y="242"/>
                    <a:pt x="212" y="272"/>
                  </a:cubicBezTo>
                  <a:cubicBezTo>
                    <a:pt x="215" y="280"/>
                    <a:pt x="215" y="289"/>
                    <a:pt x="216" y="29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9774238" y="-211138"/>
              <a:ext cx="568325" cy="239713"/>
            </a:xfrm>
            <a:custGeom>
              <a:avLst/>
              <a:gdLst>
                <a:gd name="T0" fmla="*/ 286 w 613"/>
                <a:gd name="T1" fmla="*/ 217 h 258"/>
                <a:gd name="T2" fmla="*/ 131 w 613"/>
                <a:gd name="T3" fmla="*/ 186 h 258"/>
                <a:gd name="T4" fmla="*/ 0 w 613"/>
                <a:gd name="T5" fmla="*/ 171 h 258"/>
                <a:gd name="T6" fmla="*/ 95 w 613"/>
                <a:gd name="T7" fmla="*/ 67 h 258"/>
                <a:gd name="T8" fmla="*/ 561 w 613"/>
                <a:gd name="T9" fmla="*/ 135 h 258"/>
                <a:gd name="T10" fmla="*/ 597 w 613"/>
                <a:gd name="T11" fmla="*/ 225 h 258"/>
                <a:gd name="T12" fmla="*/ 494 w 613"/>
                <a:gd name="T13" fmla="*/ 241 h 258"/>
                <a:gd name="T14" fmla="*/ 301 w 613"/>
                <a:gd name="T15" fmla="*/ 222 h 258"/>
                <a:gd name="T16" fmla="*/ 286 w 613"/>
                <a:gd name="T17" fmla="*/ 21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3" h="258">
                  <a:moveTo>
                    <a:pt x="286" y="217"/>
                  </a:moveTo>
                  <a:cubicBezTo>
                    <a:pt x="237" y="196"/>
                    <a:pt x="184" y="186"/>
                    <a:pt x="131" y="186"/>
                  </a:cubicBezTo>
                  <a:cubicBezTo>
                    <a:pt x="86" y="187"/>
                    <a:pt x="38" y="195"/>
                    <a:pt x="0" y="171"/>
                  </a:cubicBezTo>
                  <a:cubicBezTo>
                    <a:pt x="4" y="122"/>
                    <a:pt x="50" y="87"/>
                    <a:pt x="95" y="67"/>
                  </a:cubicBezTo>
                  <a:cubicBezTo>
                    <a:pt x="246" y="0"/>
                    <a:pt x="435" y="27"/>
                    <a:pt x="561" y="135"/>
                  </a:cubicBezTo>
                  <a:cubicBezTo>
                    <a:pt x="588" y="158"/>
                    <a:pt x="613" y="194"/>
                    <a:pt x="597" y="225"/>
                  </a:cubicBezTo>
                  <a:cubicBezTo>
                    <a:pt x="579" y="258"/>
                    <a:pt x="530" y="253"/>
                    <a:pt x="494" y="241"/>
                  </a:cubicBezTo>
                  <a:cubicBezTo>
                    <a:pt x="431" y="220"/>
                    <a:pt x="361" y="191"/>
                    <a:pt x="301" y="222"/>
                  </a:cubicBezTo>
                  <a:lnTo>
                    <a:pt x="286" y="217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10212388" y="319087"/>
              <a:ext cx="346075" cy="460375"/>
            </a:xfrm>
            <a:custGeom>
              <a:avLst/>
              <a:gdLst>
                <a:gd name="T0" fmla="*/ 30 w 373"/>
                <a:gd name="T1" fmla="*/ 490 h 496"/>
                <a:gd name="T2" fmla="*/ 3 w 373"/>
                <a:gd name="T3" fmla="*/ 475 h 496"/>
                <a:gd name="T4" fmla="*/ 11 w 373"/>
                <a:gd name="T5" fmla="*/ 441 h 496"/>
                <a:gd name="T6" fmla="*/ 135 w 373"/>
                <a:gd name="T7" fmla="*/ 266 h 496"/>
                <a:gd name="T8" fmla="*/ 147 w 373"/>
                <a:gd name="T9" fmla="*/ 232 h 496"/>
                <a:gd name="T10" fmla="*/ 200 w 373"/>
                <a:gd name="T11" fmla="*/ 194 h 496"/>
                <a:gd name="T12" fmla="*/ 298 w 373"/>
                <a:gd name="T13" fmla="*/ 30 h 496"/>
                <a:gd name="T14" fmla="*/ 341 w 373"/>
                <a:gd name="T15" fmla="*/ 9 h 496"/>
                <a:gd name="T16" fmla="*/ 353 w 373"/>
                <a:gd name="T17" fmla="*/ 25 h 496"/>
                <a:gd name="T18" fmla="*/ 363 w 373"/>
                <a:gd name="T19" fmla="*/ 164 h 496"/>
                <a:gd name="T20" fmla="*/ 59 w 373"/>
                <a:gd name="T21" fmla="*/ 484 h 496"/>
                <a:gd name="T22" fmla="*/ 30 w 373"/>
                <a:gd name="T23" fmla="*/ 49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3" h="496">
                  <a:moveTo>
                    <a:pt x="30" y="490"/>
                  </a:moveTo>
                  <a:cubicBezTo>
                    <a:pt x="20" y="496"/>
                    <a:pt x="5" y="487"/>
                    <a:pt x="3" y="475"/>
                  </a:cubicBezTo>
                  <a:cubicBezTo>
                    <a:pt x="0" y="464"/>
                    <a:pt x="5" y="451"/>
                    <a:pt x="11" y="441"/>
                  </a:cubicBezTo>
                  <a:cubicBezTo>
                    <a:pt x="45" y="378"/>
                    <a:pt x="114" y="335"/>
                    <a:pt x="135" y="266"/>
                  </a:cubicBezTo>
                  <a:cubicBezTo>
                    <a:pt x="138" y="255"/>
                    <a:pt x="140" y="242"/>
                    <a:pt x="147" y="232"/>
                  </a:cubicBezTo>
                  <a:cubicBezTo>
                    <a:pt x="159" y="213"/>
                    <a:pt x="182" y="206"/>
                    <a:pt x="200" y="194"/>
                  </a:cubicBezTo>
                  <a:cubicBezTo>
                    <a:pt x="253" y="158"/>
                    <a:pt x="263" y="85"/>
                    <a:pt x="298" y="30"/>
                  </a:cubicBezTo>
                  <a:cubicBezTo>
                    <a:pt x="307" y="15"/>
                    <a:pt x="325" y="0"/>
                    <a:pt x="341" y="9"/>
                  </a:cubicBezTo>
                  <a:cubicBezTo>
                    <a:pt x="347" y="13"/>
                    <a:pt x="350" y="19"/>
                    <a:pt x="353" y="25"/>
                  </a:cubicBezTo>
                  <a:cubicBezTo>
                    <a:pt x="373" y="68"/>
                    <a:pt x="372" y="118"/>
                    <a:pt x="363" y="164"/>
                  </a:cubicBezTo>
                  <a:cubicBezTo>
                    <a:pt x="333" y="313"/>
                    <a:pt x="207" y="452"/>
                    <a:pt x="59" y="484"/>
                  </a:cubicBezTo>
                  <a:lnTo>
                    <a:pt x="30" y="49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9586913" y="277812"/>
              <a:ext cx="273050" cy="525463"/>
            </a:xfrm>
            <a:custGeom>
              <a:avLst/>
              <a:gdLst>
                <a:gd name="T0" fmla="*/ 163 w 294"/>
                <a:gd name="T1" fmla="*/ 229 h 566"/>
                <a:gd name="T2" fmla="*/ 112 w 294"/>
                <a:gd name="T3" fmla="*/ 137 h 566"/>
                <a:gd name="T4" fmla="*/ 42 w 294"/>
                <a:gd name="T5" fmla="*/ 0 h 566"/>
                <a:gd name="T6" fmla="*/ 4 w 294"/>
                <a:gd name="T7" fmla="*/ 168 h 566"/>
                <a:gd name="T8" fmla="*/ 41 w 294"/>
                <a:gd name="T9" fmla="*/ 339 h 566"/>
                <a:gd name="T10" fmla="*/ 117 w 294"/>
                <a:gd name="T11" fmla="*/ 491 h 566"/>
                <a:gd name="T12" fmla="*/ 267 w 294"/>
                <a:gd name="T13" fmla="*/ 559 h 566"/>
                <a:gd name="T14" fmla="*/ 283 w 294"/>
                <a:gd name="T15" fmla="*/ 554 h 566"/>
                <a:gd name="T16" fmla="*/ 292 w 294"/>
                <a:gd name="T17" fmla="*/ 519 h 566"/>
                <a:gd name="T18" fmla="*/ 206 w 294"/>
                <a:gd name="T19" fmla="*/ 383 h 566"/>
                <a:gd name="T20" fmla="*/ 176 w 294"/>
                <a:gd name="T21" fmla="*/ 247 h 566"/>
                <a:gd name="T22" fmla="*/ 175 w 294"/>
                <a:gd name="T23" fmla="*/ 237 h 566"/>
                <a:gd name="T24" fmla="*/ 169 w 294"/>
                <a:gd name="T25" fmla="*/ 232 h 566"/>
                <a:gd name="T26" fmla="*/ 163 w 294"/>
                <a:gd name="T27" fmla="*/ 229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566">
                  <a:moveTo>
                    <a:pt x="163" y="229"/>
                  </a:moveTo>
                  <a:cubicBezTo>
                    <a:pt x="135" y="210"/>
                    <a:pt x="127" y="165"/>
                    <a:pt x="112" y="137"/>
                  </a:cubicBezTo>
                  <a:cubicBezTo>
                    <a:pt x="104" y="121"/>
                    <a:pt x="35" y="11"/>
                    <a:pt x="42" y="0"/>
                  </a:cubicBezTo>
                  <a:cubicBezTo>
                    <a:pt x="11" y="50"/>
                    <a:pt x="0" y="110"/>
                    <a:pt x="4" y="168"/>
                  </a:cubicBezTo>
                  <a:cubicBezTo>
                    <a:pt x="7" y="227"/>
                    <a:pt x="23" y="284"/>
                    <a:pt x="41" y="339"/>
                  </a:cubicBezTo>
                  <a:cubicBezTo>
                    <a:pt x="59" y="393"/>
                    <a:pt x="80" y="448"/>
                    <a:pt x="117" y="491"/>
                  </a:cubicBezTo>
                  <a:cubicBezTo>
                    <a:pt x="154" y="535"/>
                    <a:pt x="210" y="566"/>
                    <a:pt x="267" y="559"/>
                  </a:cubicBezTo>
                  <a:cubicBezTo>
                    <a:pt x="272" y="558"/>
                    <a:pt x="279" y="557"/>
                    <a:pt x="283" y="554"/>
                  </a:cubicBezTo>
                  <a:cubicBezTo>
                    <a:pt x="294" y="546"/>
                    <a:pt x="294" y="531"/>
                    <a:pt x="292" y="519"/>
                  </a:cubicBezTo>
                  <a:cubicBezTo>
                    <a:pt x="281" y="466"/>
                    <a:pt x="234" y="429"/>
                    <a:pt x="206" y="383"/>
                  </a:cubicBezTo>
                  <a:cubicBezTo>
                    <a:pt x="181" y="343"/>
                    <a:pt x="170" y="294"/>
                    <a:pt x="176" y="247"/>
                  </a:cubicBezTo>
                  <a:cubicBezTo>
                    <a:pt x="177" y="244"/>
                    <a:pt x="177" y="240"/>
                    <a:pt x="175" y="237"/>
                  </a:cubicBezTo>
                  <a:cubicBezTo>
                    <a:pt x="174" y="235"/>
                    <a:pt x="171" y="234"/>
                    <a:pt x="169" y="232"/>
                  </a:cubicBezTo>
                  <a:cubicBezTo>
                    <a:pt x="167" y="231"/>
                    <a:pt x="165" y="230"/>
                    <a:pt x="163" y="22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9904413" y="790575"/>
              <a:ext cx="268288" cy="130175"/>
            </a:xfrm>
            <a:custGeom>
              <a:avLst/>
              <a:gdLst>
                <a:gd name="T0" fmla="*/ 34 w 290"/>
                <a:gd name="T1" fmla="*/ 2 h 139"/>
                <a:gd name="T2" fmla="*/ 213 w 290"/>
                <a:gd name="T3" fmla="*/ 10 h 139"/>
                <a:gd name="T4" fmla="*/ 279 w 290"/>
                <a:gd name="T5" fmla="*/ 21 h 139"/>
                <a:gd name="T6" fmla="*/ 260 w 290"/>
                <a:gd name="T7" fmla="*/ 78 h 139"/>
                <a:gd name="T8" fmla="*/ 173 w 290"/>
                <a:gd name="T9" fmla="*/ 131 h 139"/>
                <a:gd name="T10" fmla="*/ 137 w 290"/>
                <a:gd name="T11" fmla="*/ 136 h 139"/>
                <a:gd name="T12" fmla="*/ 109 w 290"/>
                <a:gd name="T13" fmla="*/ 120 h 139"/>
                <a:gd name="T14" fmla="*/ 1 w 290"/>
                <a:gd name="T15" fmla="*/ 26 h 139"/>
                <a:gd name="T16" fmla="*/ 21 w 290"/>
                <a:gd name="T17" fmla="*/ 2 h 139"/>
                <a:gd name="T18" fmla="*/ 34 w 290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139">
                  <a:moveTo>
                    <a:pt x="34" y="2"/>
                  </a:moveTo>
                  <a:cubicBezTo>
                    <a:pt x="97" y="19"/>
                    <a:pt x="150" y="24"/>
                    <a:pt x="213" y="10"/>
                  </a:cubicBezTo>
                  <a:cubicBezTo>
                    <a:pt x="237" y="5"/>
                    <a:pt x="267" y="0"/>
                    <a:pt x="279" y="21"/>
                  </a:cubicBezTo>
                  <a:cubicBezTo>
                    <a:pt x="290" y="40"/>
                    <a:pt x="276" y="63"/>
                    <a:pt x="260" y="78"/>
                  </a:cubicBezTo>
                  <a:cubicBezTo>
                    <a:pt x="235" y="101"/>
                    <a:pt x="206" y="120"/>
                    <a:pt x="173" y="131"/>
                  </a:cubicBezTo>
                  <a:cubicBezTo>
                    <a:pt x="161" y="135"/>
                    <a:pt x="149" y="139"/>
                    <a:pt x="137" y="136"/>
                  </a:cubicBezTo>
                  <a:cubicBezTo>
                    <a:pt x="126" y="133"/>
                    <a:pt x="117" y="127"/>
                    <a:pt x="109" y="120"/>
                  </a:cubicBezTo>
                  <a:cubicBezTo>
                    <a:pt x="71" y="91"/>
                    <a:pt x="35" y="60"/>
                    <a:pt x="1" y="26"/>
                  </a:cubicBezTo>
                  <a:cubicBezTo>
                    <a:pt x="0" y="14"/>
                    <a:pt x="10" y="3"/>
                    <a:pt x="21" y="2"/>
                  </a:cubicBezTo>
                  <a:lnTo>
                    <a:pt x="34" y="2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10353675" y="23812"/>
              <a:ext cx="239713" cy="265113"/>
            </a:xfrm>
            <a:custGeom>
              <a:avLst/>
              <a:gdLst>
                <a:gd name="T0" fmla="*/ 132 w 258"/>
                <a:gd name="T1" fmla="*/ 145 h 285"/>
                <a:gd name="T2" fmla="*/ 28 w 258"/>
                <a:gd name="T3" fmla="*/ 59 h 285"/>
                <a:gd name="T4" fmla="*/ 1 w 258"/>
                <a:gd name="T5" fmla="*/ 25 h 285"/>
                <a:gd name="T6" fmla="*/ 49 w 258"/>
                <a:gd name="T7" fmla="*/ 2 h 285"/>
                <a:gd name="T8" fmla="*/ 134 w 258"/>
                <a:gd name="T9" fmla="*/ 13 h 285"/>
                <a:gd name="T10" fmla="*/ 204 w 258"/>
                <a:gd name="T11" fmla="*/ 40 h 285"/>
                <a:gd name="T12" fmla="*/ 253 w 258"/>
                <a:gd name="T13" fmla="*/ 127 h 285"/>
                <a:gd name="T14" fmla="*/ 249 w 258"/>
                <a:gd name="T15" fmla="*/ 229 h 285"/>
                <a:gd name="T16" fmla="*/ 225 w 258"/>
                <a:gd name="T17" fmla="*/ 277 h 285"/>
                <a:gd name="T18" fmla="*/ 178 w 258"/>
                <a:gd name="T19" fmla="*/ 259 h 285"/>
                <a:gd name="T20" fmla="*/ 161 w 258"/>
                <a:gd name="T21" fmla="*/ 206 h 285"/>
                <a:gd name="T22" fmla="*/ 134 w 258"/>
                <a:gd name="T23" fmla="*/ 150 h 285"/>
                <a:gd name="T24" fmla="*/ 132 w 258"/>
                <a:gd name="T25" fmla="*/ 14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85">
                  <a:moveTo>
                    <a:pt x="132" y="145"/>
                  </a:moveTo>
                  <a:cubicBezTo>
                    <a:pt x="107" y="104"/>
                    <a:pt x="68" y="84"/>
                    <a:pt x="28" y="59"/>
                  </a:cubicBezTo>
                  <a:cubicBezTo>
                    <a:pt x="15" y="51"/>
                    <a:pt x="0" y="40"/>
                    <a:pt x="1" y="25"/>
                  </a:cubicBezTo>
                  <a:cubicBezTo>
                    <a:pt x="3" y="5"/>
                    <a:pt x="29" y="0"/>
                    <a:pt x="49" y="2"/>
                  </a:cubicBezTo>
                  <a:cubicBezTo>
                    <a:pt x="77" y="4"/>
                    <a:pt x="106" y="7"/>
                    <a:pt x="134" y="13"/>
                  </a:cubicBezTo>
                  <a:cubicBezTo>
                    <a:pt x="159" y="18"/>
                    <a:pt x="184" y="25"/>
                    <a:pt x="204" y="40"/>
                  </a:cubicBezTo>
                  <a:cubicBezTo>
                    <a:pt x="232" y="60"/>
                    <a:pt x="247" y="93"/>
                    <a:pt x="253" y="127"/>
                  </a:cubicBezTo>
                  <a:cubicBezTo>
                    <a:pt x="258" y="161"/>
                    <a:pt x="254" y="195"/>
                    <a:pt x="249" y="229"/>
                  </a:cubicBezTo>
                  <a:cubicBezTo>
                    <a:pt x="247" y="248"/>
                    <a:pt x="242" y="269"/>
                    <a:pt x="225" y="277"/>
                  </a:cubicBezTo>
                  <a:cubicBezTo>
                    <a:pt x="208" y="285"/>
                    <a:pt x="188" y="274"/>
                    <a:pt x="178" y="259"/>
                  </a:cubicBezTo>
                  <a:cubicBezTo>
                    <a:pt x="167" y="243"/>
                    <a:pt x="165" y="224"/>
                    <a:pt x="161" y="206"/>
                  </a:cubicBezTo>
                  <a:cubicBezTo>
                    <a:pt x="156" y="183"/>
                    <a:pt x="145" y="170"/>
                    <a:pt x="134" y="150"/>
                  </a:cubicBezTo>
                  <a:cubicBezTo>
                    <a:pt x="134" y="149"/>
                    <a:pt x="133" y="147"/>
                    <a:pt x="132" y="14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9547225" y="-15875"/>
              <a:ext cx="201613" cy="261938"/>
            </a:xfrm>
            <a:custGeom>
              <a:avLst/>
              <a:gdLst>
                <a:gd name="T0" fmla="*/ 92 w 217"/>
                <a:gd name="T1" fmla="*/ 243 h 283"/>
                <a:gd name="T2" fmla="*/ 128 w 217"/>
                <a:gd name="T3" fmla="*/ 155 h 283"/>
                <a:gd name="T4" fmla="*/ 198 w 217"/>
                <a:gd name="T5" fmla="*/ 60 h 283"/>
                <a:gd name="T6" fmla="*/ 216 w 217"/>
                <a:gd name="T7" fmla="*/ 27 h 283"/>
                <a:gd name="T8" fmla="*/ 164 w 217"/>
                <a:gd name="T9" fmla="*/ 2 h 283"/>
                <a:gd name="T10" fmla="*/ 75 w 217"/>
                <a:gd name="T11" fmla="*/ 19 h 283"/>
                <a:gd name="T12" fmla="*/ 9 w 217"/>
                <a:gd name="T13" fmla="*/ 61 h 283"/>
                <a:gd name="T14" fmla="*/ 1 w 217"/>
                <a:gd name="T15" fmla="*/ 120 h 283"/>
                <a:gd name="T16" fmla="*/ 91 w 217"/>
                <a:gd name="T17" fmla="*/ 244 h 283"/>
                <a:gd name="T18" fmla="*/ 92 w 217"/>
                <a:gd name="T19" fmla="*/ 24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83">
                  <a:moveTo>
                    <a:pt x="92" y="243"/>
                  </a:moveTo>
                  <a:cubicBezTo>
                    <a:pt x="105" y="234"/>
                    <a:pt x="120" y="170"/>
                    <a:pt x="128" y="155"/>
                  </a:cubicBezTo>
                  <a:cubicBezTo>
                    <a:pt x="146" y="120"/>
                    <a:pt x="170" y="88"/>
                    <a:pt x="198" y="60"/>
                  </a:cubicBezTo>
                  <a:cubicBezTo>
                    <a:pt x="207" y="50"/>
                    <a:pt x="217" y="40"/>
                    <a:pt x="216" y="27"/>
                  </a:cubicBezTo>
                  <a:cubicBezTo>
                    <a:pt x="214" y="5"/>
                    <a:pt x="185" y="0"/>
                    <a:pt x="164" y="2"/>
                  </a:cubicBezTo>
                  <a:cubicBezTo>
                    <a:pt x="134" y="5"/>
                    <a:pt x="104" y="10"/>
                    <a:pt x="75" y="19"/>
                  </a:cubicBezTo>
                  <a:cubicBezTo>
                    <a:pt x="49" y="26"/>
                    <a:pt x="22" y="38"/>
                    <a:pt x="9" y="61"/>
                  </a:cubicBezTo>
                  <a:cubicBezTo>
                    <a:pt x="0" y="79"/>
                    <a:pt x="0" y="100"/>
                    <a:pt x="1" y="120"/>
                  </a:cubicBezTo>
                  <a:cubicBezTo>
                    <a:pt x="3" y="157"/>
                    <a:pt x="26" y="283"/>
                    <a:pt x="91" y="244"/>
                  </a:cubicBezTo>
                  <a:cubicBezTo>
                    <a:pt x="91" y="244"/>
                    <a:pt x="92" y="244"/>
                    <a:pt x="92" y="24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8982075" y="257175"/>
              <a:ext cx="550863" cy="492125"/>
            </a:xfrm>
            <a:custGeom>
              <a:avLst/>
              <a:gdLst>
                <a:gd name="T0" fmla="*/ 594 w 594"/>
                <a:gd name="T1" fmla="*/ 76 h 530"/>
                <a:gd name="T2" fmla="*/ 487 w 594"/>
                <a:gd name="T3" fmla="*/ 417 h 530"/>
                <a:gd name="T4" fmla="*/ 466 w 594"/>
                <a:gd name="T5" fmla="*/ 352 h 530"/>
                <a:gd name="T6" fmla="*/ 289 w 594"/>
                <a:gd name="T7" fmla="*/ 530 h 530"/>
                <a:gd name="T8" fmla="*/ 280 w 594"/>
                <a:gd name="T9" fmla="*/ 462 h 530"/>
                <a:gd name="T10" fmla="*/ 0 w 594"/>
                <a:gd name="T11" fmla="*/ 520 h 530"/>
                <a:gd name="T12" fmla="*/ 189 w 594"/>
                <a:gd name="T13" fmla="*/ 307 h 530"/>
                <a:gd name="T14" fmla="*/ 54 w 594"/>
                <a:gd name="T15" fmla="*/ 270 h 530"/>
                <a:gd name="T16" fmla="*/ 304 w 594"/>
                <a:gd name="T17" fmla="*/ 166 h 530"/>
                <a:gd name="T18" fmla="*/ 165 w 594"/>
                <a:gd name="T19" fmla="*/ 100 h 530"/>
                <a:gd name="T20" fmla="*/ 539 w 594"/>
                <a:gd name="T21" fmla="*/ 59 h 530"/>
                <a:gd name="T22" fmla="*/ 594 w 594"/>
                <a:gd name="T23" fmla="*/ 76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530">
                  <a:moveTo>
                    <a:pt x="594" y="76"/>
                  </a:moveTo>
                  <a:cubicBezTo>
                    <a:pt x="589" y="196"/>
                    <a:pt x="552" y="315"/>
                    <a:pt x="487" y="417"/>
                  </a:cubicBezTo>
                  <a:cubicBezTo>
                    <a:pt x="478" y="396"/>
                    <a:pt x="471" y="375"/>
                    <a:pt x="466" y="352"/>
                  </a:cubicBezTo>
                  <a:cubicBezTo>
                    <a:pt x="431" y="431"/>
                    <a:pt x="367" y="495"/>
                    <a:pt x="289" y="530"/>
                  </a:cubicBezTo>
                  <a:cubicBezTo>
                    <a:pt x="286" y="507"/>
                    <a:pt x="283" y="485"/>
                    <a:pt x="280" y="462"/>
                  </a:cubicBezTo>
                  <a:cubicBezTo>
                    <a:pt x="192" y="500"/>
                    <a:pt x="96" y="519"/>
                    <a:pt x="0" y="520"/>
                  </a:cubicBezTo>
                  <a:cubicBezTo>
                    <a:pt x="25" y="425"/>
                    <a:pt x="97" y="343"/>
                    <a:pt x="189" y="307"/>
                  </a:cubicBezTo>
                  <a:cubicBezTo>
                    <a:pt x="144" y="295"/>
                    <a:pt x="99" y="283"/>
                    <a:pt x="54" y="270"/>
                  </a:cubicBezTo>
                  <a:cubicBezTo>
                    <a:pt x="103" y="187"/>
                    <a:pt x="210" y="142"/>
                    <a:pt x="304" y="166"/>
                  </a:cubicBezTo>
                  <a:cubicBezTo>
                    <a:pt x="261" y="138"/>
                    <a:pt x="214" y="115"/>
                    <a:pt x="165" y="100"/>
                  </a:cubicBezTo>
                  <a:cubicBezTo>
                    <a:pt x="268" y="16"/>
                    <a:pt x="421" y="0"/>
                    <a:pt x="539" y="59"/>
                  </a:cubicBezTo>
                  <a:lnTo>
                    <a:pt x="594" y="76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10572750" y="320675"/>
              <a:ext cx="558800" cy="503238"/>
            </a:xfrm>
            <a:custGeom>
              <a:avLst/>
              <a:gdLst>
                <a:gd name="T0" fmla="*/ 65 w 603"/>
                <a:gd name="T1" fmla="*/ 87 h 542"/>
                <a:gd name="T2" fmla="*/ 95 w 603"/>
                <a:gd name="T3" fmla="*/ 416 h 542"/>
                <a:gd name="T4" fmla="*/ 119 w 603"/>
                <a:gd name="T5" fmla="*/ 366 h 542"/>
                <a:gd name="T6" fmla="*/ 291 w 603"/>
                <a:gd name="T7" fmla="*/ 542 h 542"/>
                <a:gd name="T8" fmla="*/ 303 w 603"/>
                <a:gd name="T9" fmla="*/ 465 h 542"/>
                <a:gd name="T10" fmla="*/ 571 w 603"/>
                <a:gd name="T11" fmla="*/ 542 h 542"/>
                <a:gd name="T12" fmla="*/ 469 w 603"/>
                <a:gd name="T13" fmla="*/ 331 h 542"/>
                <a:gd name="T14" fmla="*/ 600 w 603"/>
                <a:gd name="T15" fmla="*/ 358 h 542"/>
                <a:gd name="T16" fmla="*/ 541 w 603"/>
                <a:gd name="T17" fmla="*/ 255 h 542"/>
                <a:gd name="T18" fmla="*/ 426 w 603"/>
                <a:gd name="T19" fmla="*/ 212 h 542"/>
                <a:gd name="T20" fmla="*/ 550 w 603"/>
                <a:gd name="T21" fmla="*/ 199 h 542"/>
                <a:gd name="T22" fmla="*/ 80 w 603"/>
                <a:gd name="T23" fmla="*/ 56 h 542"/>
                <a:gd name="T24" fmla="*/ 65 w 603"/>
                <a:gd name="T25" fmla="*/ 8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3" h="542">
                  <a:moveTo>
                    <a:pt x="65" y="87"/>
                  </a:moveTo>
                  <a:cubicBezTo>
                    <a:pt x="0" y="186"/>
                    <a:pt x="13" y="330"/>
                    <a:pt x="95" y="416"/>
                  </a:cubicBezTo>
                  <a:cubicBezTo>
                    <a:pt x="103" y="399"/>
                    <a:pt x="111" y="382"/>
                    <a:pt x="119" y="366"/>
                  </a:cubicBezTo>
                  <a:cubicBezTo>
                    <a:pt x="151" y="443"/>
                    <a:pt x="214" y="508"/>
                    <a:pt x="291" y="542"/>
                  </a:cubicBezTo>
                  <a:cubicBezTo>
                    <a:pt x="301" y="517"/>
                    <a:pt x="305" y="491"/>
                    <a:pt x="303" y="465"/>
                  </a:cubicBezTo>
                  <a:cubicBezTo>
                    <a:pt x="387" y="506"/>
                    <a:pt x="478" y="532"/>
                    <a:pt x="571" y="542"/>
                  </a:cubicBezTo>
                  <a:cubicBezTo>
                    <a:pt x="564" y="462"/>
                    <a:pt x="527" y="386"/>
                    <a:pt x="469" y="331"/>
                  </a:cubicBezTo>
                  <a:cubicBezTo>
                    <a:pt x="513" y="340"/>
                    <a:pt x="557" y="349"/>
                    <a:pt x="600" y="358"/>
                  </a:cubicBezTo>
                  <a:cubicBezTo>
                    <a:pt x="603" y="316"/>
                    <a:pt x="576" y="278"/>
                    <a:pt x="541" y="255"/>
                  </a:cubicBezTo>
                  <a:cubicBezTo>
                    <a:pt x="507" y="232"/>
                    <a:pt x="466" y="222"/>
                    <a:pt x="426" y="212"/>
                  </a:cubicBezTo>
                  <a:cubicBezTo>
                    <a:pt x="465" y="197"/>
                    <a:pt x="508" y="193"/>
                    <a:pt x="550" y="199"/>
                  </a:cubicBezTo>
                  <a:cubicBezTo>
                    <a:pt x="444" y="60"/>
                    <a:pt x="246" y="0"/>
                    <a:pt x="80" y="56"/>
                  </a:cubicBezTo>
                  <a:lnTo>
                    <a:pt x="65" y="87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7759700" y="98425"/>
              <a:ext cx="738188" cy="473075"/>
            </a:xfrm>
            <a:custGeom>
              <a:avLst/>
              <a:gdLst>
                <a:gd name="T0" fmla="*/ 428 w 795"/>
                <a:gd name="T1" fmla="*/ 132 h 509"/>
                <a:gd name="T2" fmla="*/ 195 w 795"/>
                <a:gd name="T3" fmla="*/ 27 h 509"/>
                <a:gd name="T4" fmla="*/ 301 w 795"/>
                <a:gd name="T5" fmla="*/ 54 h 509"/>
                <a:gd name="T6" fmla="*/ 210 w 795"/>
                <a:gd name="T7" fmla="*/ 99 h 509"/>
                <a:gd name="T8" fmla="*/ 211 w 795"/>
                <a:gd name="T9" fmla="*/ 131 h 509"/>
                <a:gd name="T10" fmla="*/ 328 w 795"/>
                <a:gd name="T11" fmla="*/ 70 h 509"/>
                <a:gd name="T12" fmla="*/ 398 w 795"/>
                <a:gd name="T13" fmla="*/ 142 h 509"/>
                <a:gd name="T14" fmla="*/ 176 w 795"/>
                <a:gd name="T15" fmla="*/ 252 h 509"/>
                <a:gd name="T16" fmla="*/ 9 w 795"/>
                <a:gd name="T17" fmla="*/ 252 h 509"/>
                <a:gd name="T18" fmla="*/ 27 w 795"/>
                <a:gd name="T19" fmla="*/ 279 h 509"/>
                <a:gd name="T20" fmla="*/ 150 w 795"/>
                <a:gd name="T21" fmla="*/ 272 h 509"/>
                <a:gd name="T22" fmla="*/ 68 w 795"/>
                <a:gd name="T23" fmla="*/ 376 h 509"/>
                <a:gd name="T24" fmla="*/ 162 w 795"/>
                <a:gd name="T25" fmla="*/ 303 h 509"/>
                <a:gd name="T26" fmla="*/ 110 w 795"/>
                <a:gd name="T27" fmla="*/ 445 h 509"/>
                <a:gd name="T28" fmla="*/ 167 w 795"/>
                <a:gd name="T29" fmla="*/ 414 h 509"/>
                <a:gd name="T30" fmla="*/ 199 w 795"/>
                <a:gd name="T31" fmla="*/ 336 h 509"/>
                <a:gd name="T32" fmla="*/ 188 w 795"/>
                <a:gd name="T33" fmla="*/ 482 h 509"/>
                <a:gd name="T34" fmla="*/ 214 w 795"/>
                <a:gd name="T35" fmla="*/ 500 h 509"/>
                <a:gd name="T36" fmla="*/ 228 w 795"/>
                <a:gd name="T37" fmla="*/ 324 h 509"/>
                <a:gd name="T38" fmla="*/ 285 w 795"/>
                <a:gd name="T39" fmla="*/ 223 h 509"/>
                <a:gd name="T40" fmla="*/ 575 w 795"/>
                <a:gd name="T41" fmla="*/ 247 h 509"/>
                <a:gd name="T42" fmla="*/ 512 w 795"/>
                <a:gd name="T43" fmla="*/ 251 h 509"/>
                <a:gd name="T44" fmla="*/ 415 w 795"/>
                <a:gd name="T45" fmla="*/ 314 h 509"/>
                <a:gd name="T46" fmla="*/ 524 w 795"/>
                <a:gd name="T47" fmla="*/ 281 h 509"/>
                <a:gd name="T48" fmla="*/ 562 w 795"/>
                <a:gd name="T49" fmla="*/ 276 h 509"/>
                <a:gd name="T50" fmla="*/ 491 w 795"/>
                <a:gd name="T51" fmla="*/ 365 h 509"/>
                <a:gd name="T52" fmla="*/ 504 w 795"/>
                <a:gd name="T53" fmla="*/ 394 h 509"/>
                <a:gd name="T54" fmla="*/ 566 w 795"/>
                <a:gd name="T55" fmla="*/ 331 h 509"/>
                <a:gd name="T56" fmla="*/ 589 w 795"/>
                <a:gd name="T57" fmla="*/ 348 h 509"/>
                <a:gd name="T58" fmla="*/ 552 w 795"/>
                <a:gd name="T59" fmla="*/ 454 h 509"/>
                <a:gd name="T60" fmla="*/ 592 w 795"/>
                <a:gd name="T61" fmla="*/ 435 h 509"/>
                <a:gd name="T62" fmla="*/ 613 w 795"/>
                <a:gd name="T63" fmla="*/ 287 h 509"/>
                <a:gd name="T64" fmla="*/ 614 w 795"/>
                <a:gd name="T65" fmla="*/ 132 h 509"/>
                <a:gd name="T66" fmla="*/ 767 w 795"/>
                <a:gd name="T67" fmla="*/ 173 h 509"/>
                <a:gd name="T68" fmla="*/ 791 w 795"/>
                <a:gd name="T69" fmla="*/ 171 h 509"/>
                <a:gd name="T70" fmla="*/ 675 w 795"/>
                <a:gd name="T71" fmla="*/ 103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5" h="509">
                  <a:moveTo>
                    <a:pt x="675" y="103"/>
                  </a:moveTo>
                  <a:cubicBezTo>
                    <a:pt x="599" y="95"/>
                    <a:pt x="518" y="104"/>
                    <a:pt x="428" y="132"/>
                  </a:cubicBezTo>
                  <a:cubicBezTo>
                    <a:pt x="390" y="52"/>
                    <a:pt x="298" y="0"/>
                    <a:pt x="209" y="10"/>
                  </a:cubicBezTo>
                  <a:cubicBezTo>
                    <a:pt x="201" y="11"/>
                    <a:pt x="194" y="19"/>
                    <a:pt x="195" y="27"/>
                  </a:cubicBezTo>
                  <a:cubicBezTo>
                    <a:pt x="196" y="36"/>
                    <a:pt x="204" y="42"/>
                    <a:pt x="213" y="41"/>
                  </a:cubicBezTo>
                  <a:cubicBezTo>
                    <a:pt x="243" y="38"/>
                    <a:pt x="273" y="43"/>
                    <a:pt x="301" y="54"/>
                  </a:cubicBezTo>
                  <a:cubicBezTo>
                    <a:pt x="301" y="54"/>
                    <a:pt x="300" y="55"/>
                    <a:pt x="300" y="55"/>
                  </a:cubicBezTo>
                  <a:cubicBezTo>
                    <a:pt x="283" y="87"/>
                    <a:pt x="260" y="98"/>
                    <a:pt x="210" y="99"/>
                  </a:cubicBezTo>
                  <a:cubicBezTo>
                    <a:pt x="202" y="99"/>
                    <a:pt x="195" y="106"/>
                    <a:pt x="195" y="115"/>
                  </a:cubicBezTo>
                  <a:cubicBezTo>
                    <a:pt x="195" y="124"/>
                    <a:pt x="202" y="131"/>
                    <a:pt x="211" y="131"/>
                  </a:cubicBezTo>
                  <a:cubicBezTo>
                    <a:pt x="251" y="130"/>
                    <a:pt x="291" y="124"/>
                    <a:pt x="319" y="84"/>
                  </a:cubicBezTo>
                  <a:cubicBezTo>
                    <a:pt x="322" y="80"/>
                    <a:pt x="325" y="75"/>
                    <a:pt x="328" y="70"/>
                  </a:cubicBezTo>
                  <a:cubicBezTo>
                    <a:pt x="328" y="69"/>
                    <a:pt x="328" y="68"/>
                    <a:pt x="328" y="68"/>
                  </a:cubicBezTo>
                  <a:cubicBezTo>
                    <a:pt x="358" y="86"/>
                    <a:pt x="383" y="111"/>
                    <a:pt x="398" y="142"/>
                  </a:cubicBezTo>
                  <a:cubicBezTo>
                    <a:pt x="358" y="156"/>
                    <a:pt x="316" y="174"/>
                    <a:pt x="271" y="195"/>
                  </a:cubicBezTo>
                  <a:cubicBezTo>
                    <a:pt x="235" y="212"/>
                    <a:pt x="204" y="232"/>
                    <a:pt x="176" y="252"/>
                  </a:cubicBezTo>
                  <a:cubicBezTo>
                    <a:pt x="154" y="234"/>
                    <a:pt x="127" y="221"/>
                    <a:pt x="97" y="221"/>
                  </a:cubicBezTo>
                  <a:cubicBezTo>
                    <a:pt x="69" y="221"/>
                    <a:pt x="40" y="231"/>
                    <a:pt x="9" y="252"/>
                  </a:cubicBezTo>
                  <a:cubicBezTo>
                    <a:pt x="2" y="257"/>
                    <a:pt x="0" y="267"/>
                    <a:pt x="5" y="274"/>
                  </a:cubicBezTo>
                  <a:cubicBezTo>
                    <a:pt x="10" y="281"/>
                    <a:pt x="19" y="283"/>
                    <a:pt x="27" y="279"/>
                  </a:cubicBezTo>
                  <a:cubicBezTo>
                    <a:pt x="53" y="261"/>
                    <a:pt x="76" y="253"/>
                    <a:pt x="97" y="253"/>
                  </a:cubicBezTo>
                  <a:cubicBezTo>
                    <a:pt x="117" y="253"/>
                    <a:pt x="135" y="261"/>
                    <a:pt x="150" y="272"/>
                  </a:cubicBezTo>
                  <a:cubicBezTo>
                    <a:pt x="98" y="314"/>
                    <a:pt x="67" y="351"/>
                    <a:pt x="65" y="353"/>
                  </a:cubicBezTo>
                  <a:cubicBezTo>
                    <a:pt x="60" y="360"/>
                    <a:pt x="61" y="370"/>
                    <a:pt x="68" y="376"/>
                  </a:cubicBezTo>
                  <a:cubicBezTo>
                    <a:pt x="74" y="381"/>
                    <a:pt x="84" y="380"/>
                    <a:pt x="90" y="373"/>
                  </a:cubicBezTo>
                  <a:cubicBezTo>
                    <a:pt x="90" y="373"/>
                    <a:pt x="117" y="341"/>
                    <a:pt x="162" y="303"/>
                  </a:cubicBezTo>
                  <a:cubicBezTo>
                    <a:pt x="170" y="348"/>
                    <a:pt x="151" y="397"/>
                    <a:pt x="114" y="423"/>
                  </a:cubicBezTo>
                  <a:cubicBezTo>
                    <a:pt x="107" y="428"/>
                    <a:pt x="105" y="438"/>
                    <a:pt x="110" y="445"/>
                  </a:cubicBezTo>
                  <a:cubicBezTo>
                    <a:pt x="115" y="452"/>
                    <a:pt x="125" y="454"/>
                    <a:pt x="132" y="449"/>
                  </a:cubicBezTo>
                  <a:cubicBezTo>
                    <a:pt x="145" y="439"/>
                    <a:pt x="157" y="427"/>
                    <a:pt x="167" y="414"/>
                  </a:cubicBezTo>
                  <a:cubicBezTo>
                    <a:pt x="184" y="389"/>
                    <a:pt x="194" y="359"/>
                    <a:pt x="195" y="329"/>
                  </a:cubicBezTo>
                  <a:cubicBezTo>
                    <a:pt x="196" y="331"/>
                    <a:pt x="198" y="334"/>
                    <a:pt x="199" y="336"/>
                  </a:cubicBezTo>
                  <a:cubicBezTo>
                    <a:pt x="219" y="388"/>
                    <a:pt x="216" y="443"/>
                    <a:pt x="189" y="481"/>
                  </a:cubicBezTo>
                  <a:cubicBezTo>
                    <a:pt x="189" y="481"/>
                    <a:pt x="188" y="482"/>
                    <a:pt x="188" y="482"/>
                  </a:cubicBezTo>
                  <a:cubicBezTo>
                    <a:pt x="183" y="489"/>
                    <a:pt x="185" y="499"/>
                    <a:pt x="192" y="504"/>
                  </a:cubicBezTo>
                  <a:cubicBezTo>
                    <a:pt x="199" y="509"/>
                    <a:pt x="209" y="508"/>
                    <a:pt x="214" y="500"/>
                  </a:cubicBezTo>
                  <a:cubicBezTo>
                    <a:pt x="214" y="500"/>
                    <a:pt x="214" y="500"/>
                    <a:pt x="215" y="499"/>
                  </a:cubicBezTo>
                  <a:cubicBezTo>
                    <a:pt x="247" y="452"/>
                    <a:pt x="252" y="386"/>
                    <a:pt x="228" y="324"/>
                  </a:cubicBezTo>
                  <a:cubicBezTo>
                    <a:pt x="221" y="307"/>
                    <a:pt x="211" y="290"/>
                    <a:pt x="198" y="275"/>
                  </a:cubicBezTo>
                  <a:cubicBezTo>
                    <a:pt x="224" y="257"/>
                    <a:pt x="253" y="239"/>
                    <a:pt x="285" y="223"/>
                  </a:cubicBezTo>
                  <a:cubicBezTo>
                    <a:pt x="397" y="169"/>
                    <a:pt x="494" y="140"/>
                    <a:pt x="583" y="133"/>
                  </a:cubicBezTo>
                  <a:cubicBezTo>
                    <a:pt x="590" y="174"/>
                    <a:pt x="588" y="211"/>
                    <a:pt x="575" y="247"/>
                  </a:cubicBezTo>
                  <a:cubicBezTo>
                    <a:pt x="569" y="245"/>
                    <a:pt x="563" y="243"/>
                    <a:pt x="558" y="243"/>
                  </a:cubicBezTo>
                  <a:cubicBezTo>
                    <a:pt x="541" y="241"/>
                    <a:pt x="526" y="246"/>
                    <a:pt x="512" y="251"/>
                  </a:cubicBezTo>
                  <a:cubicBezTo>
                    <a:pt x="481" y="263"/>
                    <a:pt x="451" y="277"/>
                    <a:pt x="421" y="293"/>
                  </a:cubicBezTo>
                  <a:cubicBezTo>
                    <a:pt x="414" y="297"/>
                    <a:pt x="411" y="306"/>
                    <a:pt x="415" y="314"/>
                  </a:cubicBezTo>
                  <a:cubicBezTo>
                    <a:pt x="419" y="322"/>
                    <a:pt x="428" y="325"/>
                    <a:pt x="436" y="321"/>
                  </a:cubicBezTo>
                  <a:cubicBezTo>
                    <a:pt x="464" y="306"/>
                    <a:pt x="494" y="292"/>
                    <a:pt x="524" y="281"/>
                  </a:cubicBezTo>
                  <a:cubicBezTo>
                    <a:pt x="534" y="277"/>
                    <a:pt x="545" y="273"/>
                    <a:pt x="554" y="274"/>
                  </a:cubicBezTo>
                  <a:cubicBezTo>
                    <a:pt x="557" y="274"/>
                    <a:pt x="560" y="275"/>
                    <a:pt x="562" y="276"/>
                  </a:cubicBezTo>
                  <a:cubicBezTo>
                    <a:pt x="551" y="299"/>
                    <a:pt x="535" y="322"/>
                    <a:pt x="515" y="345"/>
                  </a:cubicBezTo>
                  <a:cubicBezTo>
                    <a:pt x="508" y="353"/>
                    <a:pt x="500" y="361"/>
                    <a:pt x="491" y="365"/>
                  </a:cubicBezTo>
                  <a:cubicBezTo>
                    <a:pt x="483" y="369"/>
                    <a:pt x="480" y="378"/>
                    <a:pt x="483" y="386"/>
                  </a:cubicBezTo>
                  <a:cubicBezTo>
                    <a:pt x="487" y="394"/>
                    <a:pt x="496" y="398"/>
                    <a:pt x="504" y="394"/>
                  </a:cubicBezTo>
                  <a:cubicBezTo>
                    <a:pt x="519" y="387"/>
                    <a:pt x="530" y="376"/>
                    <a:pt x="539" y="366"/>
                  </a:cubicBezTo>
                  <a:cubicBezTo>
                    <a:pt x="549" y="354"/>
                    <a:pt x="558" y="342"/>
                    <a:pt x="566" y="331"/>
                  </a:cubicBezTo>
                  <a:cubicBezTo>
                    <a:pt x="573" y="321"/>
                    <a:pt x="579" y="311"/>
                    <a:pt x="585" y="302"/>
                  </a:cubicBezTo>
                  <a:cubicBezTo>
                    <a:pt x="589" y="314"/>
                    <a:pt x="590" y="328"/>
                    <a:pt x="589" y="348"/>
                  </a:cubicBezTo>
                  <a:cubicBezTo>
                    <a:pt x="586" y="374"/>
                    <a:pt x="578" y="409"/>
                    <a:pt x="553" y="431"/>
                  </a:cubicBezTo>
                  <a:cubicBezTo>
                    <a:pt x="547" y="437"/>
                    <a:pt x="546" y="447"/>
                    <a:pt x="552" y="454"/>
                  </a:cubicBezTo>
                  <a:cubicBezTo>
                    <a:pt x="558" y="460"/>
                    <a:pt x="568" y="461"/>
                    <a:pt x="574" y="455"/>
                  </a:cubicBezTo>
                  <a:cubicBezTo>
                    <a:pt x="581" y="449"/>
                    <a:pt x="587" y="442"/>
                    <a:pt x="592" y="435"/>
                  </a:cubicBezTo>
                  <a:cubicBezTo>
                    <a:pt x="607" y="413"/>
                    <a:pt x="617" y="384"/>
                    <a:pt x="620" y="351"/>
                  </a:cubicBezTo>
                  <a:cubicBezTo>
                    <a:pt x="622" y="334"/>
                    <a:pt x="622" y="309"/>
                    <a:pt x="613" y="287"/>
                  </a:cubicBezTo>
                  <a:cubicBezTo>
                    <a:pt x="610" y="279"/>
                    <a:pt x="605" y="273"/>
                    <a:pt x="601" y="267"/>
                  </a:cubicBezTo>
                  <a:cubicBezTo>
                    <a:pt x="618" y="224"/>
                    <a:pt x="622" y="179"/>
                    <a:pt x="614" y="132"/>
                  </a:cubicBezTo>
                  <a:cubicBezTo>
                    <a:pt x="634" y="132"/>
                    <a:pt x="653" y="133"/>
                    <a:pt x="672" y="135"/>
                  </a:cubicBezTo>
                  <a:cubicBezTo>
                    <a:pt x="717" y="139"/>
                    <a:pt x="748" y="152"/>
                    <a:pt x="767" y="173"/>
                  </a:cubicBezTo>
                  <a:cubicBezTo>
                    <a:pt x="772" y="179"/>
                    <a:pt x="782" y="180"/>
                    <a:pt x="789" y="174"/>
                  </a:cubicBezTo>
                  <a:cubicBezTo>
                    <a:pt x="790" y="173"/>
                    <a:pt x="791" y="172"/>
                    <a:pt x="791" y="171"/>
                  </a:cubicBezTo>
                  <a:cubicBezTo>
                    <a:pt x="795" y="165"/>
                    <a:pt x="795" y="157"/>
                    <a:pt x="790" y="152"/>
                  </a:cubicBezTo>
                  <a:cubicBezTo>
                    <a:pt x="766" y="125"/>
                    <a:pt x="728" y="109"/>
                    <a:pt x="675" y="10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8250238" y="493712"/>
              <a:ext cx="66675" cy="55563"/>
            </a:xfrm>
            <a:custGeom>
              <a:avLst/>
              <a:gdLst>
                <a:gd name="T0" fmla="*/ 58 w 71"/>
                <a:gd name="T1" fmla="*/ 6 h 60"/>
                <a:gd name="T2" fmla="*/ 22 w 71"/>
                <a:gd name="T3" fmla="*/ 8 h 60"/>
                <a:gd name="T4" fmla="*/ 3 w 71"/>
                <a:gd name="T5" fmla="*/ 26 h 60"/>
                <a:gd name="T6" fmla="*/ 14 w 71"/>
                <a:gd name="T7" fmla="*/ 54 h 60"/>
                <a:gd name="T8" fmla="*/ 45 w 71"/>
                <a:gd name="T9" fmla="*/ 56 h 60"/>
                <a:gd name="T10" fmla="*/ 67 w 71"/>
                <a:gd name="T11" fmla="*/ 34 h 60"/>
                <a:gd name="T12" fmla="*/ 71 w 71"/>
                <a:gd name="T13" fmla="*/ 23 h 60"/>
                <a:gd name="T14" fmla="*/ 58 w 71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0">
                  <a:moveTo>
                    <a:pt x="58" y="6"/>
                  </a:moveTo>
                  <a:cubicBezTo>
                    <a:pt x="48" y="0"/>
                    <a:pt x="31" y="4"/>
                    <a:pt x="22" y="8"/>
                  </a:cubicBezTo>
                  <a:cubicBezTo>
                    <a:pt x="14" y="12"/>
                    <a:pt x="6" y="18"/>
                    <a:pt x="3" y="26"/>
                  </a:cubicBezTo>
                  <a:cubicBezTo>
                    <a:pt x="0" y="36"/>
                    <a:pt x="5" y="48"/>
                    <a:pt x="14" y="54"/>
                  </a:cubicBezTo>
                  <a:cubicBezTo>
                    <a:pt x="23" y="60"/>
                    <a:pt x="35" y="60"/>
                    <a:pt x="45" y="56"/>
                  </a:cubicBezTo>
                  <a:cubicBezTo>
                    <a:pt x="54" y="52"/>
                    <a:pt x="62" y="44"/>
                    <a:pt x="67" y="34"/>
                  </a:cubicBezTo>
                  <a:cubicBezTo>
                    <a:pt x="69" y="31"/>
                    <a:pt x="71" y="27"/>
                    <a:pt x="71" y="23"/>
                  </a:cubicBezTo>
                  <a:cubicBezTo>
                    <a:pt x="70" y="18"/>
                    <a:pt x="62" y="9"/>
                    <a:pt x="58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8112125" y="344487"/>
              <a:ext cx="68263" cy="73025"/>
            </a:xfrm>
            <a:custGeom>
              <a:avLst/>
              <a:gdLst>
                <a:gd name="T0" fmla="*/ 66 w 74"/>
                <a:gd name="T1" fmla="*/ 25 h 79"/>
                <a:gd name="T2" fmla="*/ 47 w 74"/>
                <a:gd name="T3" fmla="*/ 5 h 79"/>
                <a:gd name="T4" fmla="*/ 18 w 74"/>
                <a:gd name="T5" fmla="*/ 3 h 79"/>
                <a:gd name="T6" fmla="*/ 10 w 74"/>
                <a:gd name="T7" fmla="*/ 8 h 79"/>
                <a:gd name="T8" fmla="*/ 5 w 74"/>
                <a:gd name="T9" fmla="*/ 17 h 79"/>
                <a:gd name="T10" fmla="*/ 6 w 74"/>
                <a:gd name="T11" fmla="*/ 57 h 79"/>
                <a:gd name="T12" fmla="*/ 50 w 74"/>
                <a:gd name="T13" fmla="*/ 73 h 79"/>
                <a:gd name="T14" fmla="*/ 67 w 74"/>
                <a:gd name="T15" fmla="*/ 27 h 79"/>
                <a:gd name="T16" fmla="*/ 66 w 74"/>
                <a:gd name="T17" fmla="*/ 2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66" y="25"/>
                  </a:moveTo>
                  <a:cubicBezTo>
                    <a:pt x="61" y="16"/>
                    <a:pt x="56" y="8"/>
                    <a:pt x="47" y="5"/>
                  </a:cubicBezTo>
                  <a:cubicBezTo>
                    <a:pt x="38" y="1"/>
                    <a:pt x="27" y="0"/>
                    <a:pt x="18" y="3"/>
                  </a:cubicBezTo>
                  <a:cubicBezTo>
                    <a:pt x="15" y="4"/>
                    <a:pt x="12" y="6"/>
                    <a:pt x="10" y="8"/>
                  </a:cubicBezTo>
                  <a:cubicBezTo>
                    <a:pt x="7" y="11"/>
                    <a:pt x="6" y="14"/>
                    <a:pt x="5" y="17"/>
                  </a:cubicBezTo>
                  <a:cubicBezTo>
                    <a:pt x="2" y="30"/>
                    <a:pt x="0" y="45"/>
                    <a:pt x="6" y="57"/>
                  </a:cubicBezTo>
                  <a:cubicBezTo>
                    <a:pt x="14" y="72"/>
                    <a:pt x="34" y="79"/>
                    <a:pt x="50" y="73"/>
                  </a:cubicBezTo>
                  <a:cubicBezTo>
                    <a:pt x="67" y="65"/>
                    <a:pt x="74" y="44"/>
                    <a:pt x="67" y="27"/>
                  </a:cubicBezTo>
                  <a:cubicBezTo>
                    <a:pt x="66" y="26"/>
                    <a:pt x="66" y="25"/>
                    <a:pt x="66" y="2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8169275" y="431800"/>
              <a:ext cx="69850" cy="61913"/>
            </a:xfrm>
            <a:custGeom>
              <a:avLst/>
              <a:gdLst>
                <a:gd name="T0" fmla="*/ 50 w 75"/>
                <a:gd name="T1" fmla="*/ 6 h 68"/>
                <a:gd name="T2" fmla="*/ 28 w 75"/>
                <a:gd name="T3" fmla="*/ 1 h 68"/>
                <a:gd name="T4" fmla="*/ 5 w 75"/>
                <a:gd name="T5" fmla="*/ 14 h 68"/>
                <a:gd name="T6" fmla="*/ 3 w 75"/>
                <a:gd name="T7" fmla="*/ 42 h 68"/>
                <a:gd name="T8" fmla="*/ 37 w 75"/>
                <a:gd name="T9" fmla="*/ 68 h 68"/>
                <a:gd name="T10" fmla="*/ 71 w 75"/>
                <a:gd name="T11" fmla="*/ 44 h 68"/>
                <a:gd name="T12" fmla="*/ 55 w 75"/>
                <a:gd name="T13" fmla="*/ 9 h 68"/>
                <a:gd name="T14" fmla="*/ 50 w 75"/>
                <a:gd name="T15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6"/>
                  </a:moveTo>
                  <a:cubicBezTo>
                    <a:pt x="43" y="3"/>
                    <a:pt x="35" y="0"/>
                    <a:pt x="28" y="1"/>
                  </a:cubicBezTo>
                  <a:cubicBezTo>
                    <a:pt x="19" y="2"/>
                    <a:pt x="11" y="6"/>
                    <a:pt x="5" y="14"/>
                  </a:cubicBezTo>
                  <a:cubicBezTo>
                    <a:pt x="0" y="22"/>
                    <a:pt x="0" y="33"/>
                    <a:pt x="3" y="42"/>
                  </a:cubicBezTo>
                  <a:cubicBezTo>
                    <a:pt x="8" y="56"/>
                    <a:pt x="22" y="67"/>
                    <a:pt x="37" y="68"/>
                  </a:cubicBezTo>
                  <a:cubicBezTo>
                    <a:pt x="51" y="68"/>
                    <a:pt x="66" y="58"/>
                    <a:pt x="71" y="44"/>
                  </a:cubicBezTo>
                  <a:cubicBezTo>
                    <a:pt x="75" y="30"/>
                    <a:pt x="67" y="16"/>
                    <a:pt x="55" y="9"/>
                  </a:cubicBezTo>
                  <a:cubicBezTo>
                    <a:pt x="54" y="8"/>
                    <a:pt x="52" y="7"/>
                    <a:pt x="50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7907338" y="534987"/>
              <a:ext cx="68263" cy="61913"/>
            </a:xfrm>
            <a:custGeom>
              <a:avLst/>
              <a:gdLst>
                <a:gd name="T0" fmla="*/ 50 w 75"/>
                <a:gd name="T1" fmla="*/ 6 h 68"/>
                <a:gd name="T2" fmla="*/ 29 w 75"/>
                <a:gd name="T3" fmla="*/ 1 h 68"/>
                <a:gd name="T4" fmla="*/ 6 w 75"/>
                <a:gd name="T5" fmla="*/ 13 h 68"/>
                <a:gd name="T6" fmla="*/ 3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9 h 68"/>
                <a:gd name="T14" fmla="*/ 50 w 75"/>
                <a:gd name="T15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6"/>
                  </a:moveTo>
                  <a:cubicBezTo>
                    <a:pt x="43" y="2"/>
                    <a:pt x="36" y="0"/>
                    <a:pt x="29" y="1"/>
                  </a:cubicBezTo>
                  <a:cubicBezTo>
                    <a:pt x="20" y="2"/>
                    <a:pt x="11" y="6"/>
                    <a:pt x="6" y="13"/>
                  </a:cubicBezTo>
                  <a:cubicBezTo>
                    <a:pt x="0" y="22"/>
                    <a:pt x="0" y="33"/>
                    <a:pt x="3" y="42"/>
                  </a:cubicBezTo>
                  <a:cubicBezTo>
                    <a:pt x="9" y="56"/>
                    <a:pt x="22" y="67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6"/>
                    <a:pt x="56" y="9"/>
                  </a:cubicBezTo>
                  <a:cubicBezTo>
                    <a:pt x="54" y="8"/>
                    <a:pt x="52" y="7"/>
                    <a:pt x="50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7724775" y="323850"/>
              <a:ext cx="66675" cy="55563"/>
            </a:xfrm>
            <a:custGeom>
              <a:avLst/>
              <a:gdLst>
                <a:gd name="T0" fmla="*/ 58 w 71"/>
                <a:gd name="T1" fmla="*/ 6 h 60"/>
                <a:gd name="T2" fmla="*/ 22 w 71"/>
                <a:gd name="T3" fmla="*/ 8 h 60"/>
                <a:gd name="T4" fmla="*/ 3 w 71"/>
                <a:gd name="T5" fmla="*/ 26 h 60"/>
                <a:gd name="T6" fmla="*/ 14 w 71"/>
                <a:gd name="T7" fmla="*/ 54 h 60"/>
                <a:gd name="T8" fmla="*/ 44 w 71"/>
                <a:gd name="T9" fmla="*/ 56 h 60"/>
                <a:gd name="T10" fmla="*/ 67 w 71"/>
                <a:gd name="T11" fmla="*/ 34 h 60"/>
                <a:gd name="T12" fmla="*/ 70 w 71"/>
                <a:gd name="T13" fmla="*/ 24 h 60"/>
                <a:gd name="T14" fmla="*/ 58 w 71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0">
                  <a:moveTo>
                    <a:pt x="58" y="6"/>
                  </a:moveTo>
                  <a:cubicBezTo>
                    <a:pt x="48" y="0"/>
                    <a:pt x="31" y="4"/>
                    <a:pt x="22" y="8"/>
                  </a:cubicBezTo>
                  <a:cubicBezTo>
                    <a:pt x="14" y="12"/>
                    <a:pt x="6" y="18"/>
                    <a:pt x="3" y="26"/>
                  </a:cubicBezTo>
                  <a:cubicBezTo>
                    <a:pt x="0" y="36"/>
                    <a:pt x="5" y="48"/>
                    <a:pt x="14" y="54"/>
                  </a:cubicBezTo>
                  <a:cubicBezTo>
                    <a:pt x="23" y="60"/>
                    <a:pt x="35" y="60"/>
                    <a:pt x="44" y="56"/>
                  </a:cubicBezTo>
                  <a:cubicBezTo>
                    <a:pt x="54" y="52"/>
                    <a:pt x="62" y="44"/>
                    <a:pt x="67" y="34"/>
                  </a:cubicBezTo>
                  <a:cubicBezTo>
                    <a:pt x="69" y="31"/>
                    <a:pt x="71" y="27"/>
                    <a:pt x="70" y="24"/>
                  </a:cubicBezTo>
                  <a:cubicBezTo>
                    <a:pt x="70" y="18"/>
                    <a:pt x="62" y="9"/>
                    <a:pt x="58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7897813" y="92075"/>
              <a:ext cx="68263" cy="73025"/>
            </a:xfrm>
            <a:custGeom>
              <a:avLst/>
              <a:gdLst>
                <a:gd name="T0" fmla="*/ 66 w 74"/>
                <a:gd name="T1" fmla="*/ 24 h 79"/>
                <a:gd name="T2" fmla="*/ 47 w 74"/>
                <a:gd name="T3" fmla="*/ 4 h 79"/>
                <a:gd name="T4" fmla="*/ 18 w 74"/>
                <a:gd name="T5" fmla="*/ 3 h 79"/>
                <a:gd name="T6" fmla="*/ 10 w 74"/>
                <a:gd name="T7" fmla="*/ 8 h 79"/>
                <a:gd name="T8" fmla="*/ 6 w 74"/>
                <a:gd name="T9" fmla="*/ 16 h 79"/>
                <a:gd name="T10" fmla="*/ 6 w 74"/>
                <a:gd name="T11" fmla="*/ 57 h 79"/>
                <a:gd name="T12" fmla="*/ 50 w 74"/>
                <a:gd name="T13" fmla="*/ 72 h 79"/>
                <a:gd name="T14" fmla="*/ 67 w 74"/>
                <a:gd name="T15" fmla="*/ 26 h 79"/>
                <a:gd name="T16" fmla="*/ 66 w 74"/>
                <a:gd name="T17" fmla="*/ 2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66" y="24"/>
                  </a:moveTo>
                  <a:cubicBezTo>
                    <a:pt x="62" y="16"/>
                    <a:pt x="56" y="8"/>
                    <a:pt x="47" y="4"/>
                  </a:cubicBezTo>
                  <a:cubicBezTo>
                    <a:pt x="38" y="0"/>
                    <a:pt x="28" y="0"/>
                    <a:pt x="18" y="3"/>
                  </a:cubicBezTo>
                  <a:cubicBezTo>
                    <a:pt x="15" y="4"/>
                    <a:pt x="12" y="5"/>
                    <a:pt x="10" y="8"/>
                  </a:cubicBezTo>
                  <a:cubicBezTo>
                    <a:pt x="8" y="10"/>
                    <a:pt x="6" y="13"/>
                    <a:pt x="6" y="16"/>
                  </a:cubicBezTo>
                  <a:cubicBezTo>
                    <a:pt x="2" y="30"/>
                    <a:pt x="0" y="45"/>
                    <a:pt x="6" y="57"/>
                  </a:cubicBezTo>
                  <a:cubicBezTo>
                    <a:pt x="14" y="72"/>
                    <a:pt x="34" y="79"/>
                    <a:pt x="50" y="72"/>
                  </a:cubicBezTo>
                  <a:cubicBezTo>
                    <a:pt x="67" y="65"/>
                    <a:pt x="74" y="43"/>
                    <a:pt x="67" y="26"/>
                  </a:cubicBezTo>
                  <a:cubicBezTo>
                    <a:pt x="66" y="26"/>
                    <a:pt x="66" y="25"/>
                    <a:pt x="66" y="2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7907338" y="179387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9" y="56"/>
                    <a:pt x="22" y="66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7839075" y="482600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9" y="56"/>
                    <a:pt x="22" y="66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7780338" y="417512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3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0" y="21"/>
                    <a:pt x="0" y="32"/>
                    <a:pt x="4" y="42"/>
                  </a:cubicBezTo>
                  <a:cubicBezTo>
                    <a:pt x="9" y="55"/>
                    <a:pt x="22" y="66"/>
                    <a:pt x="37" y="67"/>
                  </a:cubicBezTo>
                  <a:cubicBezTo>
                    <a:pt x="52" y="68"/>
                    <a:pt x="67" y="58"/>
                    <a:pt x="71" y="43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"/>
            <p:cNvSpPr/>
            <p:nvPr/>
          </p:nvSpPr>
          <p:spPr bwMode="auto">
            <a:xfrm>
              <a:off x="10277475" y="2230437"/>
              <a:ext cx="123825" cy="547688"/>
            </a:xfrm>
            <a:custGeom>
              <a:avLst/>
              <a:gdLst>
                <a:gd name="T0" fmla="*/ 66 w 133"/>
                <a:gd name="T1" fmla="*/ 6 h 590"/>
                <a:gd name="T2" fmla="*/ 48 w 133"/>
                <a:gd name="T3" fmla="*/ 1 h 590"/>
                <a:gd name="T4" fmla="*/ 31 w 133"/>
                <a:gd name="T5" fmla="*/ 26 h 590"/>
                <a:gd name="T6" fmla="*/ 5 w 133"/>
                <a:gd name="T7" fmla="*/ 557 h 590"/>
                <a:gd name="T8" fmla="*/ 16 w 133"/>
                <a:gd name="T9" fmla="*/ 585 h 590"/>
                <a:gd name="T10" fmla="*/ 44 w 133"/>
                <a:gd name="T11" fmla="*/ 575 h 590"/>
                <a:gd name="T12" fmla="*/ 73 w 133"/>
                <a:gd name="T13" fmla="*/ 19 h 590"/>
                <a:gd name="T14" fmla="*/ 66 w 133"/>
                <a:gd name="T15" fmla="*/ 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590">
                  <a:moveTo>
                    <a:pt x="66" y="6"/>
                  </a:moveTo>
                  <a:cubicBezTo>
                    <a:pt x="61" y="2"/>
                    <a:pt x="55" y="0"/>
                    <a:pt x="48" y="1"/>
                  </a:cubicBezTo>
                  <a:cubicBezTo>
                    <a:pt x="36" y="3"/>
                    <a:pt x="29" y="14"/>
                    <a:pt x="31" y="26"/>
                  </a:cubicBezTo>
                  <a:cubicBezTo>
                    <a:pt x="88" y="370"/>
                    <a:pt x="6" y="555"/>
                    <a:pt x="5" y="557"/>
                  </a:cubicBezTo>
                  <a:cubicBezTo>
                    <a:pt x="0" y="567"/>
                    <a:pt x="5" y="580"/>
                    <a:pt x="16" y="585"/>
                  </a:cubicBezTo>
                  <a:cubicBezTo>
                    <a:pt x="26" y="590"/>
                    <a:pt x="39" y="585"/>
                    <a:pt x="44" y="575"/>
                  </a:cubicBezTo>
                  <a:cubicBezTo>
                    <a:pt x="48" y="567"/>
                    <a:pt x="133" y="378"/>
                    <a:pt x="73" y="19"/>
                  </a:cubicBezTo>
                  <a:cubicBezTo>
                    <a:pt x="72" y="14"/>
                    <a:pt x="69" y="9"/>
                    <a:pt x="66" y="6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9745663" y="2655887"/>
              <a:ext cx="792163" cy="844550"/>
            </a:xfrm>
            <a:custGeom>
              <a:avLst/>
              <a:gdLst>
                <a:gd name="T0" fmla="*/ 717 w 854"/>
                <a:gd name="T1" fmla="*/ 803 h 909"/>
                <a:gd name="T2" fmla="*/ 625 w 854"/>
                <a:gd name="T3" fmla="*/ 119 h 909"/>
                <a:gd name="T4" fmla="*/ 25 w 854"/>
                <a:gd name="T5" fmla="*/ 559 h 909"/>
                <a:gd name="T6" fmla="*/ 138 w 854"/>
                <a:gd name="T7" fmla="*/ 587 h 909"/>
                <a:gd name="T8" fmla="*/ 108 w 854"/>
                <a:gd name="T9" fmla="*/ 759 h 909"/>
                <a:gd name="T10" fmla="*/ 291 w 854"/>
                <a:gd name="T11" fmla="*/ 646 h 909"/>
                <a:gd name="T12" fmla="*/ 319 w 854"/>
                <a:gd name="T13" fmla="*/ 886 h 909"/>
                <a:gd name="T14" fmla="*/ 459 w 854"/>
                <a:gd name="T15" fmla="*/ 692 h 909"/>
                <a:gd name="T16" fmla="*/ 516 w 854"/>
                <a:gd name="T17" fmla="*/ 876 h 909"/>
                <a:gd name="T18" fmla="*/ 605 w 854"/>
                <a:gd name="T19" fmla="*/ 693 h 909"/>
                <a:gd name="T20" fmla="*/ 717 w 854"/>
                <a:gd name="T21" fmla="*/ 803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4" h="909">
                  <a:moveTo>
                    <a:pt x="717" y="803"/>
                  </a:moveTo>
                  <a:cubicBezTo>
                    <a:pt x="813" y="761"/>
                    <a:pt x="854" y="237"/>
                    <a:pt x="625" y="119"/>
                  </a:cubicBezTo>
                  <a:cubicBezTo>
                    <a:pt x="396" y="0"/>
                    <a:pt x="0" y="445"/>
                    <a:pt x="25" y="559"/>
                  </a:cubicBezTo>
                  <a:cubicBezTo>
                    <a:pt x="50" y="674"/>
                    <a:pt x="138" y="587"/>
                    <a:pt x="138" y="587"/>
                  </a:cubicBezTo>
                  <a:cubicBezTo>
                    <a:pt x="138" y="587"/>
                    <a:pt x="27" y="705"/>
                    <a:pt x="108" y="759"/>
                  </a:cubicBezTo>
                  <a:cubicBezTo>
                    <a:pt x="189" y="812"/>
                    <a:pt x="240" y="635"/>
                    <a:pt x="291" y="646"/>
                  </a:cubicBezTo>
                  <a:cubicBezTo>
                    <a:pt x="341" y="656"/>
                    <a:pt x="228" y="864"/>
                    <a:pt x="319" y="886"/>
                  </a:cubicBezTo>
                  <a:cubicBezTo>
                    <a:pt x="410" y="909"/>
                    <a:pt x="412" y="698"/>
                    <a:pt x="459" y="692"/>
                  </a:cubicBezTo>
                  <a:cubicBezTo>
                    <a:pt x="507" y="685"/>
                    <a:pt x="429" y="880"/>
                    <a:pt x="516" y="876"/>
                  </a:cubicBezTo>
                  <a:cubicBezTo>
                    <a:pt x="603" y="871"/>
                    <a:pt x="564" y="684"/>
                    <a:pt x="605" y="693"/>
                  </a:cubicBezTo>
                  <a:cubicBezTo>
                    <a:pt x="646" y="702"/>
                    <a:pt x="629" y="840"/>
                    <a:pt x="717" y="80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9907588" y="2713037"/>
              <a:ext cx="568325" cy="488950"/>
            </a:xfrm>
            <a:custGeom>
              <a:avLst/>
              <a:gdLst>
                <a:gd name="T0" fmla="*/ 424 w 614"/>
                <a:gd name="T1" fmla="*/ 46 h 527"/>
                <a:gd name="T2" fmla="*/ 607 w 614"/>
                <a:gd name="T3" fmla="*/ 323 h 527"/>
                <a:gd name="T4" fmla="*/ 529 w 614"/>
                <a:gd name="T5" fmla="*/ 511 h 527"/>
                <a:gd name="T6" fmla="*/ 482 w 614"/>
                <a:gd name="T7" fmla="*/ 372 h 527"/>
                <a:gd name="T8" fmla="*/ 396 w 614"/>
                <a:gd name="T9" fmla="*/ 515 h 527"/>
                <a:gd name="T10" fmla="*/ 360 w 614"/>
                <a:gd name="T11" fmla="*/ 346 h 527"/>
                <a:gd name="T12" fmla="*/ 200 w 614"/>
                <a:gd name="T13" fmla="*/ 473 h 527"/>
                <a:gd name="T14" fmla="*/ 241 w 614"/>
                <a:gd name="T15" fmla="*/ 284 h 527"/>
                <a:gd name="T16" fmla="*/ 91 w 614"/>
                <a:gd name="T17" fmla="*/ 348 h 527"/>
                <a:gd name="T18" fmla="*/ 160 w 614"/>
                <a:gd name="T19" fmla="*/ 210 h 527"/>
                <a:gd name="T20" fmla="*/ 34 w 614"/>
                <a:gd name="T21" fmla="*/ 243 h 527"/>
                <a:gd name="T22" fmla="*/ 424 w 614"/>
                <a:gd name="T23" fmla="*/ 46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4" h="527">
                  <a:moveTo>
                    <a:pt x="424" y="46"/>
                  </a:moveTo>
                  <a:cubicBezTo>
                    <a:pt x="556" y="89"/>
                    <a:pt x="600" y="276"/>
                    <a:pt x="607" y="323"/>
                  </a:cubicBezTo>
                  <a:cubicBezTo>
                    <a:pt x="614" y="371"/>
                    <a:pt x="594" y="518"/>
                    <a:pt x="529" y="511"/>
                  </a:cubicBezTo>
                  <a:cubicBezTo>
                    <a:pt x="465" y="504"/>
                    <a:pt x="542" y="381"/>
                    <a:pt x="482" y="372"/>
                  </a:cubicBezTo>
                  <a:cubicBezTo>
                    <a:pt x="422" y="362"/>
                    <a:pt x="450" y="527"/>
                    <a:pt x="396" y="515"/>
                  </a:cubicBezTo>
                  <a:cubicBezTo>
                    <a:pt x="342" y="504"/>
                    <a:pt x="394" y="356"/>
                    <a:pt x="360" y="346"/>
                  </a:cubicBezTo>
                  <a:cubicBezTo>
                    <a:pt x="325" y="335"/>
                    <a:pt x="281" y="514"/>
                    <a:pt x="200" y="473"/>
                  </a:cubicBezTo>
                  <a:cubicBezTo>
                    <a:pt x="119" y="433"/>
                    <a:pt x="284" y="313"/>
                    <a:pt x="241" y="284"/>
                  </a:cubicBezTo>
                  <a:cubicBezTo>
                    <a:pt x="197" y="255"/>
                    <a:pt x="139" y="404"/>
                    <a:pt x="91" y="348"/>
                  </a:cubicBezTo>
                  <a:cubicBezTo>
                    <a:pt x="44" y="291"/>
                    <a:pt x="182" y="235"/>
                    <a:pt x="160" y="210"/>
                  </a:cubicBezTo>
                  <a:cubicBezTo>
                    <a:pt x="139" y="186"/>
                    <a:pt x="68" y="300"/>
                    <a:pt x="34" y="243"/>
                  </a:cubicBezTo>
                  <a:cubicBezTo>
                    <a:pt x="0" y="186"/>
                    <a:pt x="285" y="0"/>
                    <a:pt x="424" y="46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10033000" y="2460625"/>
              <a:ext cx="315913" cy="223838"/>
            </a:xfrm>
            <a:custGeom>
              <a:avLst/>
              <a:gdLst>
                <a:gd name="T0" fmla="*/ 335 w 341"/>
                <a:gd name="T1" fmla="*/ 70 h 240"/>
                <a:gd name="T2" fmla="*/ 192 w 341"/>
                <a:gd name="T3" fmla="*/ 210 h 240"/>
                <a:gd name="T4" fmla="*/ 20 w 341"/>
                <a:gd name="T5" fmla="*/ 196 h 240"/>
                <a:gd name="T6" fmla="*/ 149 w 341"/>
                <a:gd name="T7" fmla="*/ 58 h 240"/>
                <a:gd name="T8" fmla="*/ 335 w 341"/>
                <a:gd name="T9" fmla="*/ 7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40">
                  <a:moveTo>
                    <a:pt x="335" y="70"/>
                  </a:moveTo>
                  <a:cubicBezTo>
                    <a:pt x="335" y="70"/>
                    <a:pt x="268" y="183"/>
                    <a:pt x="192" y="210"/>
                  </a:cubicBezTo>
                  <a:cubicBezTo>
                    <a:pt x="117" y="237"/>
                    <a:pt x="41" y="240"/>
                    <a:pt x="20" y="196"/>
                  </a:cubicBezTo>
                  <a:cubicBezTo>
                    <a:pt x="0" y="152"/>
                    <a:pt x="67" y="84"/>
                    <a:pt x="149" y="58"/>
                  </a:cubicBezTo>
                  <a:cubicBezTo>
                    <a:pt x="230" y="33"/>
                    <a:pt x="341" y="0"/>
                    <a:pt x="335" y="70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10348913" y="2486025"/>
              <a:ext cx="293688" cy="203200"/>
            </a:xfrm>
            <a:custGeom>
              <a:avLst/>
              <a:gdLst>
                <a:gd name="T0" fmla="*/ 5 w 316"/>
                <a:gd name="T1" fmla="*/ 53 h 219"/>
                <a:gd name="T2" fmla="*/ 207 w 316"/>
                <a:gd name="T3" fmla="*/ 202 h 219"/>
                <a:gd name="T4" fmla="*/ 184 w 316"/>
                <a:gd name="T5" fmla="*/ 32 h 219"/>
                <a:gd name="T6" fmla="*/ 0 w 316"/>
                <a:gd name="T7" fmla="*/ 12 h 219"/>
                <a:gd name="T8" fmla="*/ 5 w 316"/>
                <a:gd name="T9" fmla="*/ 5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219">
                  <a:moveTo>
                    <a:pt x="5" y="53"/>
                  </a:moveTo>
                  <a:cubicBezTo>
                    <a:pt x="5" y="53"/>
                    <a:pt x="98" y="219"/>
                    <a:pt x="207" y="202"/>
                  </a:cubicBezTo>
                  <a:cubicBezTo>
                    <a:pt x="316" y="186"/>
                    <a:pt x="289" y="65"/>
                    <a:pt x="184" y="32"/>
                  </a:cubicBezTo>
                  <a:cubicBezTo>
                    <a:pt x="78" y="0"/>
                    <a:pt x="0" y="12"/>
                    <a:pt x="0" y="12"/>
                  </a:cubicBezTo>
                  <a:lnTo>
                    <a:pt x="5" y="53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10612438" y="2714625"/>
              <a:ext cx="195263" cy="1120775"/>
            </a:xfrm>
            <a:custGeom>
              <a:avLst/>
              <a:gdLst>
                <a:gd name="T0" fmla="*/ 107 w 211"/>
                <a:gd name="T1" fmla="*/ 0 h 1207"/>
                <a:gd name="T2" fmla="*/ 117 w 211"/>
                <a:gd name="T3" fmla="*/ 9 h 1207"/>
                <a:gd name="T4" fmla="*/ 24 w 211"/>
                <a:gd name="T5" fmla="*/ 1198 h 1207"/>
                <a:gd name="T6" fmla="*/ 9 w 211"/>
                <a:gd name="T7" fmla="*/ 1205 h 1207"/>
                <a:gd name="T8" fmla="*/ 2 w 211"/>
                <a:gd name="T9" fmla="*/ 1190 h 1207"/>
                <a:gd name="T10" fmla="*/ 95 w 211"/>
                <a:gd name="T11" fmla="*/ 15 h 1207"/>
                <a:gd name="T12" fmla="*/ 103 w 211"/>
                <a:gd name="T13" fmla="*/ 0 h 1207"/>
                <a:gd name="T14" fmla="*/ 107 w 211"/>
                <a:gd name="T15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" h="1207">
                  <a:moveTo>
                    <a:pt x="107" y="0"/>
                  </a:moveTo>
                  <a:cubicBezTo>
                    <a:pt x="112" y="1"/>
                    <a:pt x="116" y="4"/>
                    <a:pt x="117" y="9"/>
                  </a:cubicBezTo>
                  <a:cubicBezTo>
                    <a:pt x="211" y="358"/>
                    <a:pt x="178" y="770"/>
                    <a:pt x="24" y="1198"/>
                  </a:cubicBezTo>
                  <a:cubicBezTo>
                    <a:pt x="22" y="1204"/>
                    <a:pt x="15" y="1207"/>
                    <a:pt x="9" y="1205"/>
                  </a:cubicBezTo>
                  <a:cubicBezTo>
                    <a:pt x="3" y="1203"/>
                    <a:pt x="0" y="1196"/>
                    <a:pt x="2" y="1190"/>
                  </a:cubicBezTo>
                  <a:cubicBezTo>
                    <a:pt x="155" y="766"/>
                    <a:pt x="187" y="360"/>
                    <a:pt x="95" y="15"/>
                  </a:cubicBezTo>
                  <a:cubicBezTo>
                    <a:pt x="93" y="8"/>
                    <a:pt x="97" y="2"/>
                    <a:pt x="103" y="0"/>
                  </a:cubicBezTo>
                  <a:cubicBezTo>
                    <a:pt x="104" y="0"/>
                    <a:pt x="106" y="0"/>
                    <a:pt x="107" y="0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10514013" y="3246437"/>
              <a:ext cx="236538" cy="157163"/>
            </a:xfrm>
            <a:custGeom>
              <a:avLst/>
              <a:gdLst>
                <a:gd name="T0" fmla="*/ 253 w 255"/>
                <a:gd name="T1" fmla="*/ 47 h 169"/>
                <a:gd name="T2" fmla="*/ 178 w 255"/>
                <a:gd name="T3" fmla="*/ 135 h 169"/>
                <a:gd name="T4" fmla="*/ 51 w 255"/>
                <a:gd name="T5" fmla="*/ 161 h 169"/>
                <a:gd name="T6" fmla="*/ 21 w 255"/>
                <a:gd name="T7" fmla="*/ 150 h 169"/>
                <a:gd name="T8" fmla="*/ 15 w 255"/>
                <a:gd name="T9" fmla="*/ 76 h 169"/>
                <a:gd name="T10" fmla="*/ 83 w 255"/>
                <a:gd name="T11" fmla="*/ 34 h 169"/>
                <a:gd name="T12" fmla="*/ 253 w 255"/>
                <a:gd name="T13" fmla="*/ 45 h 169"/>
                <a:gd name="T14" fmla="*/ 253 w 255"/>
                <a:gd name="T15" fmla="*/ 4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69">
                  <a:moveTo>
                    <a:pt x="253" y="47"/>
                  </a:moveTo>
                  <a:cubicBezTo>
                    <a:pt x="255" y="79"/>
                    <a:pt x="202" y="121"/>
                    <a:pt x="178" y="135"/>
                  </a:cubicBezTo>
                  <a:cubicBezTo>
                    <a:pt x="140" y="158"/>
                    <a:pt x="95" y="169"/>
                    <a:pt x="51" y="161"/>
                  </a:cubicBezTo>
                  <a:cubicBezTo>
                    <a:pt x="40" y="159"/>
                    <a:pt x="30" y="156"/>
                    <a:pt x="21" y="150"/>
                  </a:cubicBezTo>
                  <a:cubicBezTo>
                    <a:pt x="0" y="133"/>
                    <a:pt x="0" y="98"/>
                    <a:pt x="15" y="76"/>
                  </a:cubicBezTo>
                  <a:cubicBezTo>
                    <a:pt x="31" y="54"/>
                    <a:pt x="57" y="42"/>
                    <a:pt x="83" y="34"/>
                  </a:cubicBezTo>
                  <a:cubicBezTo>
                    <a:pt x="110" y="26"/>
                    <a:pt x="248" y="0"/>
                    <a:pt x="253" y="45"/>
                  </a:cubicBezTo>
                  <a:cubicBezTo>
                    <a:pt x="253" y="46"/>
                    <a:pt x="253" y="46"/>
                    <a:pt x="253" y="47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10763250" y="3113087"/>
              <a:ext cx="231775" cy="147638"/>
            </a:xfrm>
            <a:custGeom>
              <a:avLst/>
              <a:gdLst>
                <a:gd name="T0" fmla="*/ 0 w 250"/>
                <a:gd name="T1" fmla="*/ 58 h 159"/>
                <a:gd name="T2" fmla="*/ 32 w 250"/>
                <a:gd name="T3" fmla="*/ 102 h 159"/>
                <a:gd name="T4" fmla="*/ 216 w 250"/>
                <a:gd name="T5" fmla="*/ 126 h 159"/>
                <a:gd name="T6" fmla="*/ 244 w 250"/>
                <a:gd name="T7" fmla="*/ 94 h 159"/>
                <a:gd name="T8" fmla="*/ 200 w 250"/>
                <a:gd name="T9" fmla="*/ 29 h 159"/>
                <a:gd name="T10" fmla="*/ 97 w 250"/>
                <a:gd name="T11" fmla="*/ 0 h 159"/>
                <a:gd name="T12" fmla="*/ 4 w 250"/>
                <a:gd name="T13" fmla="*/ 38 h 159"/>
                <a:gd name="T14" fmla="*/ 0 w 250"/>
                <a:gd name="T15" fmla="*/ 5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59">
                  <a:moveTo>
                    <a:pt x="0" y="58"/>
                  </a:moveTo>
                  <a:cubicBezTo>
                    <a:pt x="2" y="77"/>
                    <a:pt x="16" y="93"/>
                    <a:pt x="32" y="102"/>
                  </a:cubicBezTo>
                  <a:cubicBezTo>
                    <a:pt x="89" y="133"/>
                    <a:pt x="160" y="159"/>
                    <a:pt x="216" y="126"/>
                  </a:cubicBezTo>
                  <a:cubicBezTo>
                    <a:pt x="229" y="119"/>
                    <a:pt x="240" y="108"/>
                    <a:pt x="244" y="94"/>
                  </a:cubicBezTo>
                  <a:cubicBezTo>
                    <a:pt x="250" y="66"/>
                    <a:pt x="225" y="42"/>
                    <a:pt x="200" y="29"/>
                  </a:cubicBezTo>
                  <a:cubicBezTo>
                    <a:pt x="169" y="11"/>
                    <a:pt x="133" y="0"/>
                    <a:pt x="97" y="0"/>
                  </a:cubicBezTo>
                  <a:cubicBezTo>
                    <a:pt x="71" y="0"/>
                    <a:pt x="17" y="11"/>
                    <a:pt x="4" y="38"/>
                  </a:cubicBezTo>
                  <a:cubicBezTo>
                    <a:pt x="1" y="45"/>
                    <a:pt x="0" y="52"/>
                    <a:pt x="0" y="5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10742613" y="3298825"/>
              <a:ext cx="231775" cy="147638"/>
            </a:xfrm>
            <a:custGeom>
              <a:avLst/>
              <a:gdLst>
                <a:gd name="T0" fmla="*/ 0 w 250"/>
                <a:gd name="T1" fmla="*/ 59 h 159"/>
                <a:gd name="T2" fmla="*/ 32 w 250"/>
                <a:gd name="T3" fmla="*/ 103 h 159"/>
                <a:gd name="T4" fmla="*/ 216 w 250"/>
                <a:gd name="T5" fmla="*/ 127 h 159"/>
                <a:gd name="T6" fmla="*/ 244 w 250"/>
                <a:gd name="T7" fmla="*/ 94 h 159"/>
                <a:gd name="T8" fmla="*/ 200 w 250"/>
                <a:gd name="T9" fmla="*/ 29 h 159"/>
                <a:gd name="T10" fmla="*/ 97 w 250"/>
                <a:gd name="T11" fmla="*/ 0 h 159"/>
                <a:gd name="T12" fmla="*/ 4 w 250"/>
                <a:gd name="T13" fmla="*/ 38 h 159"/>
                <a:gd name="T14" fmla="*/ 0 w 250"/>
                <a:gd name="T15" fmla="*/ 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59">
                  <a:moveTo>
                    <a:pt x="0" y="59"/>
                  </a:moveTo>
                  <a:cubicBezTo>
                    <a:pt x="2" y="77"/>
                    <a:pt x="16" y="94"/>
                    <a:pt x="32" y="103"/>
                  </a:cubicBezTo>
                  <a:cubicBezTo>
                    <a:pt x="89" y="134"/>
                    <a:pt x="160" y="159"/>
                    <a:pt x="216" y="127"/>
                  </a:cubicBezTo>
                  <a:cubicBezTo>
                    <a:pt x="229" y="119"/>
                    <a:pt x="240" y="108"/>
                    <a:pt x="244" y="94"/>
                  </a:cubicBezTo>
                  <a:cubicBezTo>
                    <a:pt x="250" y="67"/>
                    <a:pt x="225" y="43"/>
                    <a:pt x="200" y="29"/>
                  </a:cubicBezTo>
                  <a:cubicBezTo>
                    <a:pt x="169" y="12"/>
                    <a:pt x="133" y="0"/>
                    <a:pt x="97" y="0"/>
                  </a:cubicBezTo>
                  <a:cubicBezTo>
                    <a:pt x="71" y="1"/>
                    <a:pt x="17" y="11"/>
                    <a:pt x="4" y="38"/>
                  </a:cubicBezTo>
                  <a:cubicBezTo>
                    <a:pt x="1" y="45"/>
                    <a:pt x="0" y="52"/>
                    <a:pt x="0" y="5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10523538" y="3109912"/>
              <a:ext cx="231775" cy="115888"/>
            </a:xfrm>
            <a:custGeom>
              <a:avLst/>
              <a:gdLst>
                <a:gd name="T0" fmla="*/ 249 w 250"/>
                <a:gd name="T1" fmla="*/ 45 h 124"/>
                <a:gd name="T2" fmla="*/ 81 w 250"/>
                <a:gd name="T3" fmla="*/ 121 h 124"/>
                <a:gd name="T4" fmla="*/ 23 w 250"/>
                <a:gd name="T5" fmla="*/ 99 h 124"/>
                <a:gd name="T6" fmla="*/ 10 w 250"/>
                <a:gd name="T7" fmla="*/ 42 h 124"/>
                <a:gd name="T8" fmla="*/ 64 w 250"/>
                <a:gd name="T9" fmla="*/ 12 h 124"/>
                <a:gd name="T10" fmla="*/ 197 w 250"/>
                <a:gd name="T11" fmla="*/ 1 h 124"/>
                <a:gd name="T12" fmla="*/ 247 w 250"/>
                <a:gd name="T13" fmla="*/ 30 h 124"/>
                <a:gd name="T14" fmla="*/ 249 w 250"/>
                <a:gd name="T15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24">
                  <a:moveTo>
                    <a:pt x="249" y="45"/>
                  </a:moveTo>
                  <a:cubicBezTo>
                    <a:pt x="246" y="100"/>
                    <a:pt x="119" y="124"/>
                    <a:pt x="81" y="121"/>
                  </a:cubicBezTo>
                  <a:cubicBezTo>
                    <a:pt x="60" y="119"/>
                    <a:pt x="39" y="113"/>
                    <a:pt x="23" y="99"/>
                  </a:cubicBezTo>
                  <a:cubicBezTo>
                    <a:pt x="8" y="85"/>
                    <a:pt x="0" y="60"/>
                    <a:pt x="10" y="42"/>
                  </a:cubicBezTo>
                  <a:cubicBezTo>
                    <a:pt x="20" y="23"/>
                    <a:pt x="43" y="16"/>
                    <a:pt x="64" y="12"/>
                  </a:cubicBezTo>
                  <a:cubicBezTo>
                    <a:pt x="108" y="3"/>
                    <a:pt x="153" y="0"/>
                    <a:pt x="197" y="1"/>
                  </a:cubicBezTo>
                  <a:cubicBezTo>
                    <a:pt x="219" y="2"/>
                    <a:pt x="240" y="7"/>
                    <a:pt x="247" y="30"/>
                  </a:cubicBezTo>
                  <a:cubicBezTo>
                    <a:pt x="249" y="35"/>
                    <a:pt x="250" y="40"/>
                    <a:pt x="249" y="45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2"/>
            <p:cNvSpPr/>
            <p:nvPr/>
          </p:nvSpPr>
          <p:spPr bwMode="auto">
            <a:xfrm>
              <a:off x="10483850" y="3467100"/>
              <a:ext cx="231775" cy="115888"/>
            </a:xfrm>
            <a:custGeom>
              <a:avLst/>
              <a:gdLst>
                <a:gd name="T0" fmla="*/ 249 w 250"/>
                <a:gd name="T1" fmla="*/ 45 h 124"/>
                <a:gd name="T2" fmla="*/ 81 w 250"/>
                <a:gd name="T3" fmla="*/ 121 h 124"/>
                <a:gd name="T4" fmla="*/ 23 w 250"/>
                <a:gd name="T5" fmla="*/ 99 h 124"/>
                <a:gd name="T6" fmla="*/ 10 w 250"/>
                <a:gd name="T7" fmla="*/ 42 h 124"/>
                <a:gd name="T8" fmla="*/ 65 w 250"/>
                <a:gd name="T9" fmla="*/ 12 h 124"/>
                <a:gd name="T10" fmla="*/ 197 w 250"/>
                <a:gd name="T11" fmla="*/ 2 h 124"/>
                <a:gd name="T12" fmla="*/ 247 w 250"/>
                <a:gd name="T13" fmla="*/ 30 h 124"/>
                <a:gd name="T14" fmla="*/ 249 w 250"/>
                <a:gd name="T15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24">
                  <a:moveTo>
                    <a:pt x="249" y="45"/>
                  </a:moveTo>
                  <a:cubicBezTo>
                    <a:pt x="247" y="100"/>
                    <a:pt x="119" y="124"/>
                    <a:pt x="81" y="121"/>
                  </a:cubicBezTo>
                  <a:cubicBezTo>
                    <a:pt x="60" y="119"/>
                    <a:pt x="39" y="113"/>
                    <a:pt x="23" y="99"/>
                  </a:cubicBezTo>
                  <a:cubicBezTo>
                    <a:pt x="8" y="85"/>
                    <a:pt x="0" y="60"/>
                    <a:pt x="10" y="42"/>
                  </a:cubicBezTo>
                  <a:cubicBezTo>
                    <a:pt x="20" y="23"/>
                    <a:pt x="43" y="16"/>
                    <a:pt x="65" y="12"/>
                  </a:cubicBezTo>
                  <a:cubicBezTo>
                    <a:pt x="108" y="3"/>
                    <a:pt x="153" y="0"/>
                    <a:pt x="197" y="2"/>
                  </a:cubicBezTo>
                  <a:cubicBezTo>
                    <a:pt x="219" y="2"/>
                    <a:pt x="240" y="7"/>
                    <a:pt x="247" y="30"/>
                  </a:cubicBezTo>
                  <a:cubicBezTo>
                    <a:pt x="249" y="35"/>
                    <a:pt x="250" y="40"/>
                    <a:pt x="249" y="45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10764838" y="2917825"/>
              <a:ext cx="212725" cy="123825"/>
            </a:xfrm>
            <a:custGeom>
              <a:avLst/>
              <a:gdLst>
                <a:gd name="T0" fmla="*/ 1 w 230"/>
                <a:gd name="T1" fmla="*/ 68 h 134"/>
                <a:gd name="T2" fmla="*/ 72 w 230"/>
                <a:gd name="T3" fmla="*/ 122 h 134"/>
                <a:gd name="T4" fmla="*/ 185 w 230"/>
                <a:gd name="T5" fmla="*/ 113 h 134"/>
                <a:gd name="T6" fmla="*/ 226 w 230"/>
                <a:gd name="T7" fmla="*/ 49 h 134"/>
                <a:gd name="T8" fmla="*/ 189 w 230"/>
                <a:gd name="T9" fmla="*/ 7 h 134"/>
                <a:gd name="T10" fmla="*/ 131 w 230"/>
                <a:gd name="T11" fmla="*/ 2 h 134"/>
                <a:gd name="T12" fmla="*/ 17 w 230"/>
                <a:gd name="T13" fmla="*/ 35 h 134"/>
                <a:gd name="T14" fmla="*/ 1 w 230"/>
                <a:gd name="T15" fmla="*/ 57 h 134"/>
                <a:gd name="T16" fmla="*/ 1 w 230"/>
                <a:gd name="T17" fmla="*/ 6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34">
                  <a:moveTo>
                    <a:pt x="1" y="68"/>
                  </a:moveTo>
                  <a:cubicBezTo>
                    <a:pt x="8" y="95"/>
                    <a:pt x="50" y="114"/>
                    <a:pt x="72" y="122"/>
                  </a:cubicBezTo>
                  <a:cubicBezTo>
                    <a:pt x="109" y="134"/>
                    <a:pt x="151" y="133"/>
                    <a:pt x="185" y="113"/>
                  </a:cubicBezTo>
                  <a:cubicBezTo>
                    <a:pt x="209" y="100"/>
                    <a:pt x="230" y="76"/>
                    <a:pt x="226" y="49"/>
                  </a:cubicBezTo>
                  <a:cubicBezTo>
                    <a:pt x="223" y="30"/>
                    <a:pt x="207" y="14"/>
                    <a:pt x="189" y="7"/>
                  </a:cubicBezTo>
                  <a:cubicBezTo>
                    <a:pt x="171" y="0"/>
                    <a:pt x="150" y="0"/>
                    <a:pt x="131" y="2"/>
                  </a:cubicBezTo>
                  <a:cubicBezTo>
                    <a:pt x="94" y="6"/>
                    <a:pt x="49" y="16"/>
                    <a:pt x="17" y="35"/>
                  </a:cubicBezTo>
                  <a:cubicBezTo>
                    <a:pt x="8" y="40"/>
                    <a:pt x="2" y="48"/>
                    <a:pt x="1" y="57"/>
                  </a:cubicBezTo>
                  <a:cubicBezTo>
                    <a:pt x="0" y="61"/>
                    <a:pt x="1" y="64"/>
                    <a:pt x="1" y="6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4"/>
            <p:cNvSpPr/>
            <p:nvPr/>
          </p:nvSpPr>
          <p:spPr bwMode="auto">
            <a:xfrm>
              <a:off x="10701338" y="3506787"/>
              <a:ext cx="209550" cy="128588"/>
            </a:xfrm>
            <a:custGeom>
              <a:avLst/>
              <a:gdLst>
                <a:gd name="T0" fmla="*/ 1 w 225"/>
                <a:gd name="T1" fmla="*/ 38 h 139"/>
                <a:gd name="T2" fmla="*/ 55 w 225"/>
                <a:gd name="T3" fmla="*/ 108 h 139"/>
                <a:gd name="T4" fmla="*/ 167 w 225"/>
                <a:gd name="T5" fmla="*/ 130 h 139"/>
                <a:gd name="T6" fmla="*/ 222 w 225"/>
                <a:gd name="T7" fmla="*/ 79 h 139"/>
                <a:gd name="T8" fmla="*/ 198 w 225"/>
                <a:gd name="T9" fmla="*/ 28 h 139"/>
                <a:gd name="T10" fmla="*/ 143 w 225"/>
                <a:gd name="T11" fmla="*/ 8 h 139"/>
                <a:gd name="T12" fmla="*/ 24 w 225"/>
                <a:gd name="T13" fmla="*/ 10 h 139"/>
                <a:gd name="T14" fmla="*/ 3 w 225"/>
                <a:gd name="T15" fmla="*/ 27 h 139"/>
                <a:gd name="T16" fmla="*/ 1 w 225"/>
                <a:gd name="T17" fmla="*/ 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139">
                  <a:moveTo>
                    <a:pt x="1" y="38"/>
                  </a:moveTo>
                  <a:cubicBezTo>
                    <a:pt x="0" y="66"/>
                    <a:pt x="35" y="95"/>
                    <a:pt x="55" y="108"/>
                  </a:cubicBezTo>
                  <a:cubicBezTo>
                    <a:pt x="87" y="130"/>
                    <a:pt x="128" y="139"/>
                    <a:pt x="167" y="130"/>
                  </a:cubicBezTo>
                  <a:cubicBezTo>
                    <a:pt x="193" y="123"/>
                    <a:pt x="219" y="105"/>
                    <a:pt x="222" y="79"/>
                  </a:cubicBezTo>
                  <a:cubicBezTo>
                    <a:pt x="225" y="59"/>
                    <a:pt x="213" y="40"/>
                    <a:pt x="198" y="28"/>
                  </a:cubicBezTo>
                  <a:cubicBezTo>
                    <a:pt x="182" y="16"/>
                    <a:pt x="162" y="11"/>
                    <a:pt x="143" y="8"/>
                  </a:cubicBezTo>
                  <a:cubicBezTo>
                    <a:pt x="106" y="2"/>
                    <a:pt x="60" y="0"/>
                    <a:pt x="24" y="10"/>
                  </a:cubicBezTo>
                  <a:cubicBezTo>
                    <a:pt x="15" y="12"/>
                    <a:pt x="6" y="18"/>
                    <a:pt x="3" y="27"/>
                  </a:cubicBezTo>
                  <a:cubicBezTo>
                    <a:pt x="2" y="31"/>
                    <a:pt x="1" y="34"/>
                    <a:pt x="1" y="3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5"/>
            <p:cNvSpPr/>
            <p:nvPr/>
          </p:nvSpPr>
          <p:spPr bwMode="auto">
            <a:xfrm>
              <a:off x="10529888" y="3779837"/>
              <a:ext cx="136525" cy="207963"/>
            </a:xfrm>
            <a:custGeom>
              <a:avLst/>
              <a:gdLst>
                <a:gd name="T0" fmla="*/ 116 w 147"/>
                <a:gd name="T1" fmla="*/ 4 h 223"/>
                <a:gd name="T2" fmla="*/ 40 w 147"/>
                <a:gd name="T3" fmla="*/ 49 h 223"/>
                <a:gd name="T4" fmla="*/ 5 w 147"/>
                <a:gd name="T5" fmla="*/ 157 h 223"/>
                <a:gd name="T6" fmla="*/ 49 w 147"/>
                <a:gd name="T7" fmla="*/ 219 h 223"/>
                <a:gd name="T8" fmla="*/ 102 w 147"/>
                <a:gd name="T9" fmla="*/ 200 h 223"/>
                <a:gd name="T10" fmla="*/ 129 w 147"/>
                <a:gd name="T11" fmla="*/ 148 h 223"/>
                <a:gd name="T12" fmla="*/ 141 w 147"/>
                <a:gd name="T13" fmla="*/ 30 h 223"/>
                <a:gd name="T14" fmla="*/ 127 w 147"/>
                <a:gd name="T15" fmla="*/ 7 h 223"/>
                <a:gd name="T16" fmla="*/ 116 w 147"/>
                <a:gd name="T17" fmla="*/ 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223">
                  <a:moveTo>
                    <a:pt x="116" y="4"/>
                  </a:moveTo>
                  <a:cubicBezTo>
                    <a:pt x="89" y="0"/>
                    <a:pt x="55" y="31"/>
                    <a:pt x="40" y="49"/>
                  </a:cubicBezTo>
                  <a:cubicBezTo>
                    <a:pt x="14" y="78"/>
                    <a:pt x="0" y="118"/>
                    <a:pt x="5" y="157"/>
                  </a:cubicBezTo>
                  <a:cubicBezTo>
                    <a:pt x="8" y="184"/>
                    <a:pt x="23" y="212"/>
                    <a:pt x="49" y="219"/>
                  </a:cubicBezTo>
                  <a:cubicBezTo>
                    <a:pt x="68" y="223"/>
                    <a:pt x="89" y="214"/>
                    <a:pt x="102" y="200"/>
                  </a:cubicBezTo>
                  <a:cubicBezTo>
                    <a:pt x="116" y="186"/>
                    <a:pt x="123" y="167"/>
                    <a:pt x="129" y="148"/>
                  </a:cubicBezTo>
                  <a:cubicBezTo>
                    <a:pt x="139" y="113"/>
                    <a:pt x="147" y="67"/>
                    <a:pt x="141" y="30"/>
                  </a:cubicBezTo>
                  <a:cubicBezTo>
                    <a:pt x="140" y="21"/>
                    <a:pt x="135" y="12"/>
                    <a:pt x="127" y="7"/>
                  </a:cubicBezTo>
                  <a:cubicBezTo>
                    <a:pt x="123" y="5"/>
                    <a:pt x="120" y="4"/>
                    <a:pt x="116" y="4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6"/>
            <p:cNvSpPr/>
            <p:nvPr/>
          </p:nvSpPr>
          <p:spPr bwMode="auto">
            <a:xfrm>
              <a:off x="10541000" y="2886075"/>
              <a:ext cx="211138" cy="149225"/>
            </a:xfrm>
            <a:custGeom>
              <a:avLst/>
              <a:gdLst>
                <a:gd name="T0" fmla="*/ 226 w 227"/>
                <a:gd name="T1" fmla="*/ 90 h 162"/>
                <a:gd name="T2" fmla="*/ 112 w 227"/>
                <a:gd name="T3" fmla="*/ 152 h 162"/>
                <a:gd name="T4" fmla="*/ 52 w 227"/>
                <a:gd name="T5" fmla="*/ 159 h 162"/>
                <a:gd name="T6" fmla="*/ 7 w 227"/>
                <a:gd name="T7" fmla="*/ 123 h 162"/>
                <a:gd name="T8" fmla="*/ 54 w 227"/>
                <a:gd name="T9" fmla="*/ 54 h 162"/>
                <a:gd name="T10" fmla="*/ 227 w 227"/>
                <a:gd name="T11" fmla="*/ 80 h 162"/>
                <a:gd name="T12" fmla="*/ 226 w 227"/>
                <a:gd name="T13" fmla="*/ 9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62">
                  <a:moveTo>
                    <a:pt x="226" y="90"/>
                  </a:moveTo>
                  <a:cubicBezTo>
                    <a:pt x="217" y="128"/>
                    <a:pt x="142" y="145"/>
                    <a:pt x="112" y="152"/>
                  </a:cubicBezTo>
                  <a:cubicBezTo>
                    <a:pt x="93" y="157"/>
                    <a:pt x="72" y="162"/>
                    <a:pt x="52" y="159"/>
                  </a:cubicBezTo>
                  <a:cubicBezTo>
                    <a:pt x="32" y="156"/>
                    <a:pt x="12" y="143"/>
                    <a:pt x="7" y="123"/>
                  </a:cubicBezTo>
                  <a:cubicBezTo>
                    <a:pt x="0" y="94"/>
                    <a:pt x="27" y="68"/>
                    <a:pt x="54" y="54"/>
                  </a:cubicBezTo>
                  <a:cubicBezTo>
                    <a:pt x="97" y="30"/>
                    <a:pt x="222" y="0"/>
                    <a:pt x="227" y="80"/>
                  </a:cubicBezTo>
                  <a:cubicBezTo>
                    <a:pt x="227" y="83"/>
                    <a:pt x="227" y="87"/>
                    <a:pt x="226" y="90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7"/>
            <p:cNvSpPr/>
            <p:nvPr/>
          </p:nvSpPr>
          <p:spPr bwMode="auto">
            <a:xfrm>
              <a:off x="10653713" y="3697287"/>
              <a:ext cx="207963" cy="134938"/>
            </a:xfrm>
            <a:custGeom>
              <a:avLst/>
              <a:gdLst>
                <a:gd name="T0" fmla="*/ 3 w 224"/>
                <a:gd name="T1" fmla="*/ 32 h 145"/>
                <a:gd name="T2" fmla="*/ 50 w 224"/>
                <a:gd name="T3" fmla="*/ 107 h 145"/>
                <a:gd name="T4" fmla="*/ 159 w 224"/>
                <a:gd name="T5" fmla="*/ 140 h 145"/>
                <a:gd name="T6" fmla="*/ 220 w 224"/>
                <a:gd name="T7" fmla="*/ 94 h 145"/>
                <a:gd name="T8" fmla="*/ 200 w 224"/>
                <a:gd name="T9" fmla="*/ 41 h 145"/>
                <a:gd name="T10" fmla="*/ 148 w 224"/>
                <a:gd name="T11" fmla="*/ 16 h 145"/>
                <a:gd name="T12" fmla="*/ 29 w 224"/>
                <a:gd name="T13" fmla="*/ 6 h 145"/>
                <a:gd name="T14" fmla="*/ 6 w 224"/>
                <a:gd name="T15" fmla="*/ 21 h 145"/>
                <a:gd name="T16" fmla="*/ 3 w 224"/>
                <a:gd name="T17" fmla="*/ 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45">
                  <a:moveTo>
                    <a:pt x="3" y="32"/>
                  </a:moveTo>
                  <a:cubicBezTo>
                    <a:pt x="0" y="60"/>
                    <a:pt x="32" y="92"/>
                    <a:pt x="50" y="107"/>
                  </a:cubicBezTo>
                  <a:cubicBezTo>
                    <a:pt x="80" y="132"/>
                    <a:pt x="120" y="145"/>
                    <a:pt x="159" y="140"/>
                  </a:cubicBezTo>
                  <a:cubicBezTo>
                    <a:pt x="186" y="135"/>
                    <a:pt x="214" y="120"/>
                    <a:pt x="220" y="94"/>
                  </a:cubicBezTo>
                  <a:cubicBezTo>
                    <a:pt x="224" y="75"/>
                    <a:pt x="215" y="55"/>
                    <a:pt x="200" y="41"/>
                  </a:cubicBezTo>
                  <a:cubicBezTo>
                    <a:pt x="186" y="28"/>
                    <a:pt x="167" y="21"/>
                    <a:pt x="148" y="16"/>
                  </a:cubicBezTo>
                  <a:cubicBezTo>
                    <a:pt x="112" y="6"/>
                    <a:pt x="66" y="0"/>
                    <a:pt x="29" y="6"/>
                  </a:cubicBezTo>
                  <a:cubicBezTo>
                    <a:pt x="20" y="8"/>
                    <a:pt x="11" y="13"/>
                    <a:pt x="6" y="21"/>
                  </a:cubicBezTo>
                  <a:cubicBezTo>
                    <a:pt x="5" y="25"/>
                    <a:pt x="4" y="28"/>
                    <a:pt x="3" y="32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8"/>
            <p:cNvSpPr/>
            <p:nvPr/>
          </p:nvSpPr>
          <p:spPr bwMode="auto">
            <a:xfrm>
              <a:off x="10450513" y="3632200"/>
              <a:ext cx="220663" cy="117475"/>
            </a:xfrm>
            <a:custGeom>
              <a:avLst/>
              <a:gdLst>
                <a:gd name="T0" fmla="*/ 222 w 237"/>
                <a:gd name="T1" fmla="*/ 89 h 126"/>
                <a:gd name="T2" fmla="*/ 97 w 237"/>
                <a:gd name="T3" fmla="*/ 125 h 126"/>
                <a:gd name="T4" fmla="*/ 37 w 237"/>
                <a:gd name="T5" fmla="*/ 119 h 126"/>
                <a:gd name="T6" fmla="*/ 1 w 237"/>
                <a:gd name="T7" fmla="*/ 74 h 126"/>
                <a:gd name="T8" fmla="*/ 62 w 237"/>
                <a:gd name="T9" fmla="*/ 16 h 126"/>
                <a:gd name="T10" fmla="*/ 225 w 237"/>
                <a:gd name="T11" fmla="*/ 79 h 126"/>
                <a:gd name="T12" fmla="*/ 222 w 237"/>
                <a:gd name="T13" fmla="*/ 8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25">
                  <a:moveTo>
                    <a:pt x="222" y="89"/>
                  </a:moveTo>
                  <a:cubicBezTo>
                    <a:pt x="204" y="124"/>
                    <a:pt x="128" y="124"/>
                    <a:pt x="97" y="125"/>
                  </a:cubicBezTo>
                  <a:cubicBezTo>
                    <a:pt x="77" y="126"/>
                    <a:pt x="56" y="126"/>
                    <a:pt x="37" y="119"/>
                  </a:cubicBezTo>
                  <a:cubicBezTo>
                    <a:pt x="18" y="111"/>
                    <a:pt x="1" y="94"/>
                    <a:pt x="1" y="74"/>
                  </a:cubicBezTo>
                  <a:cubicBezTo>
                    <a:pt x="0" y="43"/>
                    <a:pt x="33" y="24"/>
                    <a:pt x="62" y="16"/>
                  </a:cubicBezTo>
                  <a:cubicBezTo>
                    <a:pt x="109" y="2"/>
                    <a:pt x="237" y="0"/>
                    <a:pt x="225" y="79"/>
                  </a:cubicBezTo>
                  <a:cubicBezTo>
                    <a:pt x="224" y="83"/>
                    <a:pt x="223" y="86"/>
                    <a:pt x="222" y="8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9"/>
            <p:cNvSpPr/>
            <p:nvPr/>
          </p:nvSpPr>
          <p:spPr bwMode="auto">
            <a:xfrm>
              <a:off x="9891713" y="1349375"/>
              <a:ext cx="509588" cy="1031875"/>
            </a:xfrm>
            <a:custGeom>
              <a:avLst/>
              <a:gdLst>
                <a:gd name="T0" fmla="*/ 384 w 548"/>
                <a:gd name="T1" fmla="*/ 23 h 1112"/>
                <a:gd name="T2" fmla="*/ 366 w 548"/>
                <a:gd name="T3" fmla="*/ 332 h 1112"/>
                <a:gd name="T4" fmla="*/ 367 w 548"/>
                <a:gd name="T5" fmla="*/ 333 h 1112"/>
                <a:gd name="T6" fmla="*/ 497 w 548"/>
                <a:gd name="T7" fmla="*/ 468 h 1112"/>
                <a:gd name="T8" fmla="*/ 527 w 548"/>
                <a:gd name="T9" fmla="*/ 661 h 1112"/>
                <a:gd name="T10" fmla="*/ 498 w 548"/>
                <a:gd name="T11" fmla="*/ 674 h 1112"/>
                <a:gd name="T12" fmla="*/ 484 w 548"/>
                <a:gd name="T13" fmla="*/ 645 h 1112"/>
                <a:gd name="T14" fmla="*/ 458 w 548"/>
                <a:gd name="T15" fmla="*/ 493 h 1112"/>
                <a:gd name="T16" fmla="*/ 357 w 548"/>
                <a:gd name="T17" fmla="*/ 385 h 1112"/>
                <a:gd name="T18" fmla="*/ 302 w 548"/>
                <a:gd name="T19" fmla="*/ 617 h 1112"/>
                <a:gd name="T20" fmla="*/ 302 w 548"/>
                <a:gd name="T21" fmla="*/ 627 h 1112"/>
                <a:gd name="T22" fmla="*/ 295 w 548"/>
                <a:gd name="T23" fmla="*/ 638 h 1112"/>
                <a:gd name="T24" fmla="*/ 229 w 548"/>
                <a:gd name="T25" fmla="*/ 811 h 1112"/>
                <a:gd name="T26" fmla="*/ 282 w 548"/>
                <a:gd name="T27" fmla="*/ 1093 h 1112"/>
                <a:gd name="T28" fmla="*/ 253 w 548"/>
                <a:gd name="T29" fmla="*/ 1108 h 1112"/>
                <a:gd name="T30" fmla="*/ 238 w 548"/>
                <a:gd name="T31" fmla="*/ 1078 h 1112"/>
                <a:gd name="T32" fmla="*/ 208 w 548"/>
                <a:gd name="T33" fmla="*/ 858 h 1112"/>
                <a:gd name="T34" fmla="*/ 81 w 548"/>
                <a:gd name="T35" fmla="*/ 1084 h 1112"/>
                <a:gd name="T36" fmla="*/ 49 w 548"/>
                <a:gd name="T37" fmla="*/ 1090 h 1112"/>
                <a:gd name="T38" fmla="*/ 43 w 548"/>
                <a:gd name="T39" fmla="*/ 1058 h 1112"/>
                <a:gd name="T40" fmla="*/ 179 w 548"/>
                <a:gd name="T41" fmla="*/ 811 h 1112"/>
                <a:gd name="T42" fmla="*/ 184 w 548"/>
                <a:gd name="T43" fmla="*/ 799 h 1112"/>
                <a:gd name="T44" fmla="*/ 245 w 548"/>
                <a:gd name="T45" fmla="*/ 642 h 1112"/>
                <a:gd name="T46" fmla="*/ 149 w 548"/>
                <a:gd name="T47" fmla="*/ 673 h 1112"/>
                <a:gd name="T48" fmla="*/ 42 w 548"/>
                <a:gd name="T49" fmla="*/ 768 h 1112"/>
                <a:gd name="T50" fmla="*/ 9 w 548"/>
                <a:gd name="T51" fmla="*/ 769 h 1112"/>
                <a:gd name="T52" fmla="*/ 8 w 548"/>
                <a:gd name="T53" fmla="*/ 736 h 1112"/>
                <a:gd name="T54" fmla="*/ 125 w 548"/>
                <a:gd name="T55" fmla="*/ 634 h 1112"/>
                <a:gd name="T56" fmla="*/ 130 w 548"/>
                <a:gd name="T57" fmla="*/ 631 h 1112"/>
                <a:gd name="T58" fmla="*/ 259 w 548"/>
                <a:gd name="T59" fmla="*/ 596 h 1112"/>
                <a:gd name="T60" fmla="*/ 325 w 548"/>
                <a:gd name="T61" fmla="*/ 289 h 1112"/>
                <a:gd name="T62" fmla="*/ 160 w 548"/>
                <a:gd name="T63" fmla="*/ 374 h 1112"/>
                <a:gd name="T64" fmla="*/ 128 w 548"/>
                <a:gd name="T65" fmla="*/ 378 h 1112"/>
                <a:gd name="T66" fmla="*/ 123 w 548"/>
                <a:gd name="T67" fmla="*/ 346 h 1112"/>
                <a:gd name="T68" fmla="*/ 198 w 548"/>
                <a:gd name="T69" fmla="*/ 280 h 1112"/>
                <a:gd name="T70" fmla="*/ 330 w 548"/>
                <a:gd name="T71" fmla="*/ 243 h 1112"/>
                <a:gd name="T72" fmla="*/ 338 w 548"/>
                <a:gd name="T73" fmla="*/ 25 h 1112"/>
                <a:gd name="T74" fmla="*/ 349 w 548"/>
                <a:gd name="T75" fmla="*/ 4 h 1112"/>
                <a:gd name="T76" fmla="*/ 360 w 548"/>
                <a:gd name="T77" fmla="*/ 1 h 1112"/>
                <a:gd name="T78" fmla="*/ 384 w 548"/>
                <a:gd name="T79" fmla="*/ 23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8" h="1112">
                  <a:moveTo>
                    <a:pt x="384" y="23"/>
                  </a:moveTo>
                  <a:cubicBezTo>
                    <a:pt x="387" y="127"/>
                    <a:pt x="380" y="230"/>
                    <a:pt x="366" y="332"/>
                  </a:cubicBezTo>
                  <a:cubicBezTo>
                    <a:pt x="366" y="333"/>
                    <a:pt x="367" y="333"/>
                    <a:pt x="367" y="333"/>
                  </a:cubicBezTo>
                  <a:cubicBezTo>
                    <a:pt x="412" y="371"/>
                    <a:pt x="463" y="414"/>
                    <a:pt x="497" y="468"/>
                  </a:cubicBezTo>
                  <a:cubicBezTo>
                    <a:pt x="537" y="531"/>
                    <a:pt x="548" y="603"/>
                    <a:pt x="527" y="661"/>
                  </a:cubicBezTo>
                  <a:cubicBezTo>
                    <a:pt x="523" y="673"/>
                    <a:pt x="510" y="679"/>
                    <a:pt x="498" y="674"/>
                  </a:cubicBezTo>
                  <a:cubicBezTo>
                    <a:pt x="486" y="670"/>
                    <a:pt x="479" y="657"/>
                    <a:pt x="484" y="645"/>
                  </a:cubicBezTo>
                  <a:cubicBezTo>
                    <a:pt x="500" y="600"/>
                    <a:pt x="491" y="543"/>
                    <a:pt x="458" y="493"/>
                  </a:cubicBezTo>
                  <a:cubicBezTo>
                    <a:pt x="432" y="452"/>
                    <a:pt x="395" y="418"/>
                    <a:pt x="357" y="385"/>
                  </a:cubicBezTo>
                  <a:cubicBezTo>
                    <a:pt x="344" y="464"/>
                    <a:pt x="325" y="541"/>
                    <a:pt x="302" y="617"/>
                  </a:cubicBezTo>
                  <a:cubicBezTo>
                    <a:pt x="302" y="620"/>
                    <a:pt x="303" y="623"/>
                    <a:pt x="302" y="627"/>
                  </a:cubicBezTo>
                  <a:cubicBezTo>
                    <a:pt x="301" y="631"/>
                    <a:pt x="298" y="635"/>
                    <a:pt x="295" y="638"/>
                  </a:cubicBezTo>
                  <a:cubicBezTo>
                    <a:pt x="276" y="697"/>
                    <a:pt x="254" y="755"/>
                    <a:pt x="229" y="811"/>
                  </a:cubicBezTo>
                  <a:cubicBezTo>
                    <a:pt x="292" y="888"/>
                    <a:pt x="314" y="999"/>
                    <a:pt x="282" y="1093"/>
                  </a:cubicBezTo>
                  <a:cubicBezTo>
                    <a:pt x="278" y="1105"/>
                    <a:pt x="265" y="1112"/>
                    <a:pt x="253" y="1108"/>
                  </a:cubicBezTo>
                  <a:cubicBezTo>
                    <a:pt x="241" y="1104"/>
                    <a:pt x="234" y="1090"/>
                    <a:pt x="238" y="1078"/>
                  </a:cubicBezTo>
                  <a:cubicBezTo>
                    <a:pt x="263" y="1006"/>
                    <a:pt x="250" y="922"/>
                    <a:pt x="208" y="858"/>
                  </a:cubicBezTo>
                  <a:cubicBezTo>
                    <a:pt x="171" y="936"/>
                    <a:pt x="129" y="1012"/>
                    <a:pt x="81" y="1084"/>
                  </a:cubicBezTo>
                  <a:cubicBezTo>
                    <a:pt x="74" y="1095"/>
                    <a:pt x="60" y="1097"/>
                    <a:pt x="49" y="1090"/>
                  </a:cubicBezTo>
                  <a:cubicBezTo>
                    <a:pt x="39" y="1083"/>
                    <a:pt x="36" y="1069"/>
                    <a:pt x="43" y="1058"/>
                  </a:cubicBezTo>
                  <a:cubicBezTo>
                    <a:pt x="95" y="980"/>
                    <a:pt x="140" y="897"/>
                    <a:pt x="179" y="811"/>
                  </a:cubicBezTo>
                  <a:cubicBezTo>
                    <a:pt x="179" y="807"/>
                    <a:pt x="181" y="802"/>
                    <a:pt x="184" y="799"/>
                  </a:cubicBezTo>
                  <a:cubicBezTo>
                    <a:pt x="207" y="747"/>
                    <a:pt x="227" y="695"/>
                    <a:pt x="245" y="642"/>
                  </a:cubicBezTo>
                  <a:cubicBezTo>
                    <a:pt x="214" y="643"/>
                    <a:pt x="180" y="654"/>
                    <a:pt x="149" y="673"/>
                  </a:cubicBezTo>
                  <a:cubicBezTo>
                    <a:pt x="109" y="698"/>
                    <a:pt x="75" y="734"/>
                    <a:pt x="42" y="768"/>
                  </a:cubicBezTo>
                  <a:cubicBezTo>
                    <a:pt x="33" y="778"/>
                    <a:pt x="18" y="778"/>
                    <a:pt x="9" y="769"/>
                  </a:cubicBezTo>
                  <a:cubicBezTo>
                    <a:pt x="0" y="760"/>
                    <a:pt x="0" y="746"/>
                    <a:pt x="8" y="736"/>
                  </a:cubicBezTo>
                  <a:cubicBezTo>
                    <a:pt x="43" y="700"/>
                    <a:pt x="80" y="662"/>
                    <a:pt x="125" y="634"/>
                  </a:cubicBezTo>
                  <a:cubicBezTo>
                    <a:pt x="126" y="633"/>
                    <a:pt x="128" y="632"/>
                    <a:pt x="130" y="631"/>
                  </a:cubicBezTo>
                  <a:cubicBezTo>
                    <a:pt x="173" y="606"/>
                    <a:pt x="218" y="594"/>
                    <a:pt x="259" y="596"/>
                  </a:cubicBezTo>
                  <a:cubicBezTo>
                    <a:pt x="290" y="496"/>
                    <a:pt x="312" y="393"/>
                    <a:pt x="325" y="289"/>
                  </a:cubicBezTo>
                  <a:cubicBezTo>
                    <a:pt x="262" y="292"/>
                    <a:pt x="198" y="323"/>
                    <a:pt x="160" y="374"/>
                  </a:cubicBezTo>
                  <a:cubicBezTo>
                    <a:pt x="153" y="384"/>
                    <a:pt x="138" y="386"/>
                    <a:pt x="128" y="378"/>
                  </a:cubicBezTo>
                  <a:cubicBezTo>
                    <a:pt x="118" y="371"/>
                    <a:pt x="116" y="356"/>
                    <a:pt x="123" y="346"/>
                  </a:cubicBezTo>
                  <a:cubicBezTo>
                    <a:pt x="144" y="319"/>
                    <a:pt x="169" y="297"/>
                    <a:pt x="198" y="280"/>
                  </a:cubicBezTo>
                  <a:cubicBezTo>
                    <a:pt x="238" y="256"/>
                    <a:pt x="284" y="244"/>
                    <a:pt x="330" y="243"/>
                  </a:cubicBezTo>
                  <a:cubicBezTo>
                    <a:pt x="337" y="171"/>
                    <a:pt x="340" y="98"/>
                    <a:pt x="338" y="25"/>
                  </a:cubicBezTo>
                  <a:cubicBezTo>
                    <a:pt x="337" y="16"/>
                    <a:pt x="342" y="8"/>
                    <a:pt x="349" y="4"/>
                  </a:cubicBezTo>
                  <a:cubicBezTo>
                    <a:pt x="352" y="2"/>
                    <a:pt x="356" y="1"/>
                    <a:pt x="360" y="1"/>
                  </a:cubicBezTo>
                  <a:cubicBezTo>
                    <a:pt x="373" y="0"/>
                    <a:pt x="384" y="10"/>
                    <a:pt x="384" y="2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0"/>
            <p:cNvSpPr/>
            <p:nvPr/>
          </p:nvSpPr>
          <p:spPr bwMode="auto">
            <a:xfrm>
              <a:off x="10296525" y="1908175"/>
              <a:ext cx="147638" cy="149225"/>
            </a:xfrm>
            <a:custGeom>
              <a:avLst/>
              <a:gdLst>
                <a:gd name="T0" fmla="*/ 80 w 160"/>
                <a:gd name="T1" fmla="*/ 2 h 160"/>
                <a:gd name="T2" fmla="*/ 113 w 160"/>
                <a:gd name="T3" fmla="*/ 10 h 160"/>
                <a:gd name="T4" fmla="*/ 145 w 160"/>
                <a:gd name="T5" fmla="*/ 47 h 160"/>
                <a:gd name="T6" fmla="*/ 157 w 160"/>
                <a:gd name="T7" fmla="*/ 91 h 160"/>
                <a:gd name="T8" fmla="*/ 144 w 160"/>
                <a:gd name="T9" fmla="*/ 119 h 160"/>
                <a:gd name="T10" fmla="*/ 70 w 160"/>
                <a:gd name="T11" fmla="*/ 159 h 160"/>
                <a:gd name="T12" fmla="*/ 4 w 160"/>
                <a:gd name="T13" fmla="*/ 113 h 160"/>
                <a:gd name="T14" fmla="*/ 1 w 160"/>
                <a:gd name="T15" fmla="*/ 75 h 160"/>
                <a:gd name="T16" fmla="*/ 18 w 160"/>
                <a:gd name="T17" fmla="*/ 25 h 160"/>
                <a:gd name="T18" fmla="*/ 43 w 160"/>
                <a:gd name="T19" fmla="*/ 8 h 160"/>
                <a:gd name="T20" fmla="*/ 68 w 160"/>
                <a:gd name="T21" fmla="*/ 5 h 160"/>
                <a:gd name="T22" fmla="*/ 80 w 160"/>
                <a:gd name="T23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60">
                  <a:moveTo>
                    <a:pt x="80" y="2"/>
                  </a:moveTo>
                  <a:cubicBezTo>
                    <a:pt x="92" y="0"/>
                    <a:pt x="101" y="1"/>
                    <a:pt x="113" y="10"/>
                  </a:cubicBezTo>
                  <a:cubicBezTo>
                    <a:pt x="126" y="20"/>
                    <a:pt x="136" y="33"/>
                    <a:pt x="145" y="47"/>
                  </a:cubicBezTo>
                  <a:cubicBezTo>
                    <a:pt x="154" y="60"/>
                    <a:pt x="160" y="76"/>
                    <a:pt x="157" y="91"/>
                  </a:cubicBezTo>
                  <a:cubicBezTo>
                    <a:pt x="156" y="102"/>
                    <a:pt x="151" y="111"/>
                    <a:pt x="144" y="119"/>
                  </a:cubicBezTo>
                  <a:cubicBezTo>
                    <a:pt x="127" y="143"/>
                    <a:pt x="99" y="159"/>
                    <a:pt x="70" y="159"/>
                  </a:cubicBezTo>
                  <a:cubicBezTo>
                    <a:pt x="41" y="160"/>
                    <a:pt x="12" y="141"/>
                    <a:pt x="4" y="113"/>
                  </a:cubicBezTo>
                  <a:cubicBezTo>
                    <a:pt x="0" y="101"/>
                    <a:pt x="0" y="88"/>
                    <a:pt x="1" y="75"/>
                  </a:cubicBezTo>
                  <a:cubicBezTo>
                    <a:pt x="3" y="57"/>
                    <a:pt x="7" y="39"/>
                    <a:pt x="18" y="25"/>
                  </a:cubicBezTo>
                  <a:cubicBezTo>
                    <a:pt x="25" y="16"/>
                    <a:pt x="32" y="10"/>
                    <a:pt x="43" y="8"/>
                  </a:cubicBezTo>
                  <a:cubicBezTo>
                    <a:pt x="51" y="7"/>
                    <a:pt x="60" y="7"/>
                    <a:pt x="68" y="5"/>
                  </a:cubicBezTo>
                  <a:cubicBezTo>
                    <a:pt x="72" y="4"/>
                    <a:pt x="76" y="3"/>
                    <a:pt x="80" y="2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1"/>
            <p:cNvSpPr/>
            <p:nvPr/>
          </p:nvSpPr>
          <p:spPr bwMode="auto">
            <a:xfrm>
              <a:off x="9829800" y="2016125"/>
              <a:ext cx="120650" cy="158750"/>
            </a:xfrm>
            <a:custGeom>
              <a:avLst/>
              <a:gdLst>
                <a:gd name="T0" fmla="*/ 93 w 130"/>
                <a:gd name="T1" fmla="*/ 14 h 171"/>
                <a:gd name="T2" fmla="*/ 128 w 130"/>
                <a:gd name="T3" fmla="*/ 93 h 171"/>
                <a:gd name="T4" fmla="*/ 111 w 130"/>
                <a:gd name="T5" fmla="*/ 151 h 171"/>
                <a:gd name="T6" fmla="*/ 40 w 130"/>
                <a:gd name="T7" fmla="*/ 159 h 171"/>
                <a:gd name="T8" fmla="*/ 2 w 130"/>
                <a:gd name="T9" fmla="*/ 97 h 171"/>
                <a:gd name="T10" fmla="*/ 23 w 130"/>
                <a:gd name="T11" fmla="*/ 25 h 171"/>
                <a:gd name="T12" fmla="*/ 42 w 130"/>
                <a:gd name="T13" fmla="*/ 6 h 171"/>
                <a:gd name="T14" fmla="*/ 93 w 130"/>
                <a:gd name="T15" fmla="*/ 1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71">
                  <a:moveTo>
                    <a:pt x="93" y="14"/>
                  </a:moveTo>
                  <a:cubicBezTo>
                    <a:pt x="116" y="27"/>
                    <a:pt x="127" y="68"/>
                    <a:pt x="128" y="93"/>
                  </a:cubicBezTo>
                  <a:cubicBezTo>
                    <a:pt x="130" y="113"/>
                    <a:pt x="125" y="136"/>
                    <a:pt x="111" y="151"/>
                  </a:cubicBezTo>
                  <a:cubicBezTo>
                    <a:pt x="93" y="169"/>
                    <a:pt x="62" y="171"/>
                    <a:pt x="40" y="159"/>
                  </a:cubicBezTo>
                  <a:cubicBezTo>
                    <a:pt x="18" y="147"/>
                    <a:pt x="4" y="122"/>
                    <a:pt x="2" y="97"/>
                  </a:cubicBezTo>
                  <a:cubicBezTo>
                    <a:pt x="0" y="71"/>
                    <a:pt x="9" y="46"/>
                    <a:pt x="23" y="25"/>
                  </a:cubicBezTo>
                  <a:cubicBezTo>
                    <a:pt x="28" y="18"/>
                    <a:pt x="34" y="10"/>
                    <a:pt x="42" y="6"/>
                  </a:cubicBezTo>
                  <a:cubicBezTo>
                    <a:pt x="55" y="0"/>
                    <a:pt x="81" y="8"/>
                    <a:pt x="93" y="1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2"/>
            <p:cNvSpPr/>
            <p:nvPr/>
          </p:nvSpPr>
          <p:spPr bwMode="auto">
            <a:xfrm>
              <a:off x="9920288" y="1609725"/>
              <a:ext cx="152400" cy="168275"/>
            </a:xfrm>
            <a:custGeom>
              <a:avLst/>
              <a:gdLst>
                <a:gd name="T0" fmla="*/ 121 w 165"/>
                <a:gd name="T1" fmla="*/ 27 h 181"/>
                <a:gd name="T2" fmla="*/ 135 w 165"/>
                <a:gd name="T3" fmla="*/ 32 h 181"/>
                <a:gd name="T4" fmla="*/ 160 w 165"/>
                <a:gd name="T5" fmla="*/ 70 h 181"/>
                <a:gd name="T6" fmla="*/ 152 w 165"/>
                <a:gd name="T7" fmla="*/ 138 h 181"/>
                <a:gd name="T8" fmla="*/ 98 w 165"/>
                <a:gd name="T9" fmla="*/ 177 h 181"/>
                <a:gd name="T10" fmla="*/ 29 w 165"/>
                <a:gd name="T11" fmla="*/ 150 h 181"/>
                <a:gd name="T12" fmla="*/ 2 w 165"/>
                <a:gd name="T13" fmla="*/ 80 h 181"/>
                <a:gd name="T14" fmla="*/ 29 w 165"/>
                <a:gd name="T15" fmla="*/ 17 h 181"/>
                <a:gd name="T16" fmla="*/ 113 w 165"/>
                <a:gd name="T17" fmla="*/ 25 h 181"/>
                <a:gd name="T18" fmla="*/ 121 w 165"/>
                <a:gd name="T19" fmla="*/ 2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81">
                  <a:moveTo>
                    <a:pt x="121" y="27"/>
                  </a:moveTo>
                  <a:cubicBezTo>
                    <a:pt x="126" y="28"/>
                    <a:pt x="131" y="30"/>
                    <a:pt x="135" y="32"/>
                  </a:cubicBezTo>
                  <a:cubicBezTo>
                    <a:pt x="149" y="39"/>
                    <a:pt x="156" y="55"/>
                    <a:pt x="160" y="70"/>
                  </a:cubicBezTo>
                  <a:cubicBezTo>
                    <a:pt x="165" y="93"/>
                    <a:pt x="163" y="117"/>
                    <a:pt x="152" y="138"/>
                  </a:cubicBezTo>
                  <a:cubicBezTo>
                    <a:pt x="141" y="158"/>
                    <a:pt x="121" y="174"/>
                    <a:pt x="98" y="177"/>
                  </a:cubicBezTo>
                  <a:cubicBezTo>
                    <a:pt x="73" y="181"/>
                    <a:pt x="47" y="169"/>
                    <a:pt x="29" y="150"/>
                  </a:cubicBezTo>
                  <a:cubicBezTo>
                    <a:pt x="12" y="131"/>
                    <a:pt x="4" y="106"/>
                    <a:pt x="2" y="80"/>
                  </a:cubicBezTo>
                  <a:cubicBezTo>
                    <a:pt x="0" y="57"/>
                    <a:pt x="8" y="30"/>
                    <a:pt x="29" y="17"/>
                  </a:cubicBezTo>
                  <a:cubicBezTo>
                    <a:pt x="56" y="0"/>
                    <a:pt x="86" y="17"/>
                    <a:pt x="113" y="25"/>
                  </a:cubicBezTo>
                  <a:cubicBezTo>
                    <a:pt x="115" y="26"/>
                    <a:pt x="118" y="26"/>
                    <a:pt x="121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3"/>
            <p:cNvSpPr/>
            <p:nvPr/>
          </p:nvSpPr>
          <p:spPr bwMode="auto">
            <a:xfrm>
              <a:off x="10052050" y="2333625"/>
              <a:ext cx="174625" cy="150813"/>
            </a:xfrm>
            <a:custGeom>
              <a:avLst/>
              <a:gdLst>
                <a:gd name="T0" fmla="*/ 88 w 187"/>
                <a:gd name="T1" fmla="*/ 1 h 162"/>
                <a:gd name="T2" fmla="*/ 150 w 187"/>
                <a:gd name="T3" fmla="*/ 18 h 162"/>
                <a:gd name="T4" fmla="*/ 185 w 187"/>
                <a:gd name="T5" fmla="*/ 78 h 162"/>
                <a:gd name="T6" fmla="*/ 184 w 187"/>
                <a:gd name="T7" fmla="*/ 101 h 162"/>
                <a:gd name="T8" fmla="*/ 170 w 187"/>
                <a:gd name="T9" fmla="*/ 119 h 162"/>
                <a:gd name="T10" fmla="*/ 84 w 187"/>
                <a:gd name="T11" fmla="*/ 162 h 162"/>
                <a:gd name="T12" fmla="*/ 3 w 187"/>
                <a:gd name="T13" fmla="*/ 88 h 162"/>
                <a:gd name="T14" fmla="*/ 81 w 187"/>
                <a:gd name="T15" fmla="*/ 1 h 162"/>
                <a:gd name="T16" fmla="*/ 88 w 187"/>
                <a:gd name="T17" fmla="*/ 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62">
                  <a:moveTo>
                    <a:pt x="88" y="1"/>
                  </a:moveTo>
                  <a:cubicBezTo>
                    <a:pt x="110" y="0"/>
                    <a:pt x="133" y="4"/>
                    <a:pt x="150" y="18"/>
                  </a:cubicBezTo>
                  <a:cubicBezTo>
                    <a:pt x="168" y="33"/>
                    <a:pt x="181" y="55"/>
                    <a:pt x="185" y="78"/>
                  </a:cubicBezTo>
                  <a:cubicBezTo>
                    <a:pt x="186" y="85"/>
                    <a:pt x="187" y="94"/>
                    <a:pt x="184" y="101"/>
                  </a:cubicBezTo>
                  <a:cubicBezTo>
                    <a:pt x="181" y="108"/>
                    <a:pt x="176" y="114"/>
                    <a:pt x="170" y="119"/>
                  </a:cubicBezTo>
                  <a:cubicBezTo>
                    <a:pt x="147" y="142"/>
                    <a:pt x="117" y="162"/>
                    <a:pt x="84" y="162"/>
                  </a:cubicBezTo>
                  <a:cubicBezTo>
                    <a:pt x="43" y="162"/>
                    <a:pt x="6" y="128"/>
                    <a:pt x="3" y="88"/>
                  </a:cubicBezTo>
                  <a:cubicBezTo>
                    <a:pt x="0" y="42"/>
                    <a:pt x="37" y="4"/>
                    <a:pt x="81" y="1"/>
                  </a:cubicBezTo>
                  <a:cubicBezTo>
                    <a:pt x="83" y="1"/>
                    <a:pt x="86" y="1"/>
                    <a:pt x="88" y="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4"/>
            <p:cNvSpPr/>
            <p:nvPr/>
          </p:nvSpPr>
          <p:spPr bwMode="auto">
            <a:xfrm>
              <a:off x="9817100" y="2319337"/>
              <a:ext cx="165100" cy="157163"/>
            </a:xfrm>
            <a:custGeom>
              <a:avLst/>
              <a:gdLst>
                <a:gd name="T0" fmla="*/ 134 w 177"/>
                <a:gd name="T1" fmla="*/ 27 h 170"/>
                <a:gd name="T2" fmla="*/ 168 w 177"/>
                <a:gd name="T3" fmla="*/ 67 h 170"/>
                <a:gd name="T4" fmla="*/ 166 w 177"/>
                <a:gd name="T5" fmla="*/ 129 h 170"/>
                <a:gd name="T6" fmla="*/ 109 w 177"/>
                <a:gd name="T7" fmla="*/ 165 h 170"/>
                <a:gd name="T8" fmla="*/ 18 w 177"/>
                <a:gd name="T9" fmla="*/ 123 h 170"/>
                <a:gd name="T10" fmla="*/ 30 w 177"/>
                <a:gd name="T11" fmla="*/ 25 h 170"/>
                <a:gd name="T12" fmla="*/ 122 w 177"/>
                <a:gd name="T13" fmla="*/ 18 h 170"/>
                <a:gd name="T14" fmla="*/ 134 w 177"/>
                <a:gd name="T15" fmla="*/ 2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170">
                  <a:moveTo>
                    <a:pt x="134" y="27"/>
                  </a:moveTo>
                  <a:cubicBezTo>
                    <a:pt x="148" y="37"/>
                    <a:pt x="162" y="51"/>
                    <a:pt x="168" y="67"/>
                  </a:cubicBezTo>
                  <a:cubicBezTo>
                    <a:pt x="176" y="87"/>
                    <a:pt x="177" y="110"/>
                    <a:pt x="166" y="129"/>
                  </a:cubicBezTo>
                  <a:cubicBezTo>
                    <a:pt x="155" y="150"/>
                    <a:pt x="132" y="162"/>
                    <a:pt x="109" y="165"/>
                  </a:cubicBezTo>
                  <a:cubicBezTo>
                    <a:pt x="74" y="170"/>
                    <a:pt x="36" y="153"/>
                    <a:pt x="18" y="123"/>
                  </a:cubicBezTo>
                  <a:cubicBezTo>
                    <a:pt x="0" y="92"/>
                    <a:pt x="5" y="49"/>
                    <a:pt x="30" y="25"/>
                  </a:cubicBezTo>
                  <a:cubicBezTo>
                    <a:pt x="55" y="1"/>
                    <a:pt x="93" y="0"/>
                    <a:pt x="122" y="18"/>
                  </a:cubicBezTo>
                  <a:cubicBezTo>
                    <a:pt x="126" y="21"/>
                    <a:pt x="130" y="24"/>
                    <a:pt x="134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5"/>
            <p:cNvSpPr/>
            <p:nvPr/>
          </p:nvSpPr>
          <p:spPr bwMode="auto">
            <a:xfrm>
              <a:off x="9664700" y="2522537"/>
              <a:ext cx="311150" cy="336550"/>
            </a:xfrm>
            <a:custGeom>
              <a:avLst/>
              <a:gdLst>
                <a:gd name="T0" fmla="*/ 149 w 336"/>
                <a:gd name="T1" fmla="*/ 117 h 363"/>
                <a:gd name="T2" fmla="*/ 39 w 336"/>
                <a:gd name="T3" fmla="*/ 112 h 363"/>
                <a:gd name="T4" fmla="*/ 9 w 336"/>
                <a:gd name="T5" fmla="*/ 133 h 363"/>
                <a:gd name="T6" fmla="*/ 6 w 336"/>
                <a:gd name="T7" fmla="*/ 168 h 363"/>
                <a:gd name="T8" fmla="*/ 32 w 336"/>
                <a:gd name="T9" fmla="*/ 184 h 363"/>
                <a:gd name="T10" fmla="*/ 135 w 336"/>
                <a:gd name="T11" fmla="*/ 187 h 363"/>
                <a:gd name="T12" fmla="*/ 68 w 336"/>
                <a:gd name="T13" fmla="*/ 243 h 363"/>
                <a:gd name="T14" fmla="*/ 57 w 336"/>
                <a:gd name="T15" fmla="*/ 293 h 363"/>
                <a:gd name="T16" fmla="*/ 120 w 336"/>
                <a:gd name="T17" fmla="*/ 301 h 363"/>
                <a:gd name="T18" fmla="*/ 154 w 336"/>
                <a:gd name="T19" fmla="*/ 237 h 363"/>
                <a:gd name="T20" fmla="*/ 173 w 336"/>
                <a:gd name="T21" fmla="*/ 315 h 363"/>
                <a:gd name="T22" fmla="*/ 237 w 336"/>
                <a:gd name="T23" fmla="*/ 355 h 363"/>
                <a:gd name="T24" fmla="*/ 264 w 336"/>
                <a:gd name="T25" fmla="*/ 291 h 363"/>
                <a:gd name="T26" fmla="*/ 218 w 336"/>
                <a:gd name="T27" fmla="*/ 231 h 363"/>
                <a:gd name="T28" fmla="*/ 282 w 336"/>
                <a:gd name="T29" fmla="*/ 253 h 363"/>
                <a:gd name="T30" fmla="*/ 332 w 336"/>
                <a:gd name="T31" fmla="*/ 212 h 363"/>
                <a:gd name="T32" fmla="*/ 296 w 336"/>
                <a:gd name="T33" fmla="*/ 153 h 363"/>
                <a:gd name="T34" fmla="*/ 222 w 336"/>
                <a:gd name="T35" fmla="*/ 147 h 363"/>
                <a:gd name="T36" fmla="*/ 256 w 336"/>
                <a:gd name="T37" fmla="*/ 77 h 363"/>
                <a:gd name="T38" fmla="*/ 216 w 336"/>
                <a:gd name="T39" fmla="*/ 8 h 363"/>
                <a:gd name="T40" fmla="*/ 203 w 336"/>
                <a:gd name="T41" fmla="*/ 1 h 363"/>
                <a:gd name="T42" fmla="*/ 188 w 336"/>
                <a:gd name="T43" fmla="*/ 4 h 363"/>
                <a:gd name="T44" fmla="*/ 149 w 336"/>
                <a:gd name="T45" fmla="*/ 1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63">
                  <a:moveTo>
                    <a:pt x="149" y="117"/>
                  </a:moveTo>
                  <a:cubicBezTo>
                    <a:pt x="123" y="94"/>
                    <a:pt x="73" y="102"/>
                    <a:pt x="39" y="112"/>
                  </a:cubicBezTo>
                  <a:cubicBezTo>
                    <a:pt x="28" y="116"/>
                    <a:pt x="16" y="122"/>
                    <a:pt x="9" y="133"/>
                  </a:cubicBezTo>
                  <a:cubicBezTo>
                    <a:pt x="2" y="143"/>
                    <a:pt x="0" y="157"/>
                    <a:pt x="6" y="168"/>
                  </a:cubicBezTo>
                  <a:cubicBezTo>
                    <a:pt x="12" y="176"/>
                    <a:pt x="22" y="181"/>
                    <a:pt x="32" y="184"/>
                  </a:cubicBezTo>
                  <a:cubicBezTo>
                    <a:pt x="66" y="194"/>
                    <a:pt x="101" y="195"/>
                    <a:pt x="135" y="187"/>
                  </a:cubicBezTo>
                  <a:cubicBezTo>
                    <a:pt x="108" y="199"/>
                    <a:pt x="85" y="219"/>
                    <a:pt x="68" y="243"/>
                  </a:cubicBezTo>
                  <a:cubicBezTo>
                    <a:pt x="57" y="258"/>
                    <a:pt x="49" y="277"/>
                    <a:pt x="57" y="293"/>
                  </a:cubicBezTo>
                  <a:cubicBezTo>
                    <a:pt x="67" y="315"/>
                    <a:pt x="101" y="316"/>
                    <a:pt x="120" y="301"/>
                  </a:cubicBezTo>
                  <a:cubicBezTo>
                    <a:pt x="139" y="285"/>
                    <a:pt x="147" y="260"/>
                    <a:pt x="154" y="237"/>
                  </a:cubicBezTo>
                  <a:cubicBezTo>
                    <a:pt x="153" y="264"/>
                    <a:pt x="160" y="291"/>
                    <a:pt x="173" y="315"/>
                  </a:cubicBezTo>
                  <a:cubicBezTo>
                    <a:pt x="185" y="340"/>
                    <a:pt x="211" y="363"/>
                    <a:pt x="237" y="355"/>
                  </a:cubicBezTo>
                  <a:cubicBezTo>
                    <a:pt x="262" y="348"/>
                    <a:pt x="272" y="316"/>
                    <a:pt x="264" y="291"/>
                  </a:cubicBezTo>
                  <a:cubicBezTo>
                    <a:pt x="257" y="267"/>
                    <a:pt x="237" y="248"/>
                    <a:pt x="218" y="231"/>
                  </a:cubicBezTo>
                  <a:cubicBezTo>
                    <a:pt x="236" y="245"/>
                    <a:pt x="259" y="255"/>
                    <a:pt x="282" y="253"/>
                  </a:cubicBezTo>
                  <a:cubicBezTo>
                    <a:pt x="305" y="251"/>
                    <a:pt x="328" y="235"/>
                    <a:pt x="332" y="212"/>
                  </a:cubicBezTo>
                  <a:cubicBezTo>
                    <a:pt x="336" y="187"/>
                    <a:pt x="319" y="163"/>
                    <a:pt x="296" y="153"/>
                  </a:cubicBezTo>
                  <a:cubicBezTo>
                    <a:pt x="273" y="142"/>
                    <a:pt x="247" y="143"/>
                    <a:pt x="222" y="147"/>
                  </a:cubicBezTo>
                  <a:cubicBezTo>
                    <a:pt x="246" y="133"/>
                    <a:pt x="259" y="104"/>
                    <a:pt x="256" y="77"/>
                  </a:cubicBezTo>
                  <a:cubicBezTo>
                    <a:pt x="254" y="50"/>
                    <a:pt x="238" y="25"/>
                    <a:pt x="216" y="8"/>
                  </a:cubicBezTo>
                  <a:cubicBezTo>
                    <a:pt x="212" y="5"/>
                    <a:pt x="208" y="2"/>
                    <a:pt x="203" y="1"/>
                  </a:cubicBezTo>
                  <a:cubicBezTo>
                    <a:pt x="198" y="0"/>
                    <a:pt x="193" y="2"/>
                    <a:pt x="188" y="4"/>
                  </a:cubicBezTo>
                  <a:cubicBezTo>
                    <a:pt x="150" y="21"/>
                    <a:pt x="128" y="82"/>
                    <a:pt x="149" y="11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6"/>
            <p:cNvSpPr/>
            <p:nvPr/>
          </p:nvSpPr>
          <p:spPr bwMode="auto">
            <a:xfrm>
              <a:off x="9809163" y="2665412"/>
              <a:ext cx="26988" cy="28575"/>
            </a:xfrm>
            <a:custGeom>
              <a:avLst/>
              <a:gdLst>
                <a:gd name="T0" fmla="*/ 27 w 28"/>
                <a:gd name="T1" fmla="*/ 13 h 31"/>
                <a:gd name="T2" fmla="*/ 22 w 28"/>
                <a:gd name="T3" fmla="*/ 4 h 31"/>
                <a:gd name="T4" fmla="*/ 11 w 28"/>
                <a:gd name="T5" fmla="*/ 0 h 31"/>
                <a:gd name="T6" fmla="*/ 7 w 28"/>
                <a:gd name="T7" fmla="*/ 1 h 31"/>
                <a:gd name="T8" fmla="*/ 5 w 28"/>
                <a:gd name="T9" fmla="*/ 4 h 31"/>
                <a:gd name="T10" fmla="*/ 1 w 28"/>
                <a:gd name="T11" fmla="*/ 20 h 31"/>
                <a:gd name="T12" fmla="*/ 16 w 28"/>
                <a:gd name="T13" fmla="*/ 30 h 31"/>
                <a:gd name="T14" fmla="*/ 27 w 28"/>
                <a:gd name="T15" fmla="*/ 14 h 31"/>
                <a:gd name="T16" fmla="*/ 27 w 2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1">
                  <a:moveTo>
                    <a:pt x="27" y="13"/>
                  </a:moveTo>
                  <a:cubicBezTo>
                    <a:pt x="26" y="9"/>
                    <a:pt x="25" y="6"/>
                    <a:pt x="22" y="4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2" y="9"/>
                    <a:pt x="0" y="14"/>
                    <a:pt x="1" y="20"/>
                  </a:cubicBezTo>
                  <a:cubicBezTo>
                    <a:pt x="3" y="26"/>
                    <a:pt x="10" y="31"/>
                    <a:pt x="16" y="30"/>
                  </a:cubicBezTo>
                  <a:cubicBezTo>
                    <a:pt x="24" y="29"/>
                    <a:pt x="28" y="21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7"/>
            <p:cNvSpPr/>
            <p:nvPr/>
          </p:nvSpPr>
          <p:spPr bwMode="auto">
            <a:xfrm>
              <a:off x="9845675" y="2686050"/>
              <a:ext cx="25400" cy="30163"/>
            </a:xfrm>
            <a:custGeom>
              <a:avLst/>
              <a:gdLst>
                <a:gd name="T0" fmla="*/ 27 w 28"/>
                <a:gd name="T1" fmla="*/ 13 h 31"/>
                <a:gd name="T2" fmla="*/ 22 w 28"/>
                <a:gd name="T3" fmla="*/ 3 h 31"/>
                <a:gd name="T4" fmla="*/ 11 w 28"/>
                <a:gd name="T5" fmla="*/ 0 h 31"/>
                <a:gd name="T6" fmla="*/ 7 w 28"/>
                <a:gd name="T7" fmla="*/ 1 h 31"/>
                <a:gd name="T8" fmla="*/ 5 w 28"/>
                <a:gd name="T9" fmla="*/ 4 h 31"/>
                <a:gd name="T10" fmla="*/ 1 w 28"/>
                <a:gd name="T11" fmla="*/ 20 h 31"/>
                <a:gd name="T12" fmla="*/ 16 w 28"/>
                <a:gd name="T13" fmla="*/ 30 h 31"/>
                <a:gd name="T14" fmla="*/ 27 w 28"/>
                <a:gd name="T15" fmla="*/ 14 h 31"/>
                <a:gd name="T16" fmla="*/ 27 w 2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1">
                  <a:moveTo>
                    <a:pt x="27" y="13"/>
                  </a:moveTo>
                  <a:cubicBezTo>
                    <a:pt x="26" y="9"/>
                    <a:pt x="25" y="6"/>
                    <a:pt x="22" y="3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2" y="9"/>
                    <a:pt x="0" y="14"/>
                    <a:pt x="1" y="20"/>
                  </a:cubicBezTo>
                  <a:cubicBezTo>
                    <a:pt x="3" y="26"/>
                    <a:pt x="9" y="31"/>
                    <a:pt x="16" y="30"/>
                  </a:cubicBezTo>
                  <a:cubicBezTo>
                    <a:pt x="23" y="28"/>
                    <a:pt x="28" y="21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8"/>
            <p:cNvSpPr/>
            <p:nvPr/>
          </p:nvSpPr>
          <p:spPr bwMode="auto">
            <a:xfrm>
              <a:off x="9812338" y="2709862"/>
              <a:ext cx="33338" cy="33338"/>
            </a:xfrm>
            <a:custGeom>
              <a:avLst/>
              <a:gdLst>
                <a:gd name="T0" fmla="*/ 28 w 37"/>
                <a:gd name="T1" fmla="*/ 5 h 36"/>
                <a:gd name="T2" fmla="*/ 18 w 37"/>
                <a:gd name="T3" fmla="*/ 0 h 36"/>
                <a:gd name="T4" fmla="*/ 5 w 37"/>
                <a:gd name="T5" fmla="*/ 4 h 36"/>
                <a:gd name="T6" fmla="*/ 0 w 37"/>
                <a:gd name="T7" fmla="*/ 17 h 36"/>
                <a:gd name="T8" fmla="*/ 14 w 37"/>
                <a:gd name="T9" fmla="*/ 34 h 36"/>
                <a:gd name="T10" fmla="*/ 33 w 37"/>
                <a:gd name="T11" fmla="*/ 27 h 36"/>
                <a:gd name="T12" fmla="*/ 30 w 37"/>
                <a:gd name="T13" fmla="*/ 8 h 36"/>
                <a:gd name="T14" fmla="*/ 28 w 37"/>
                <a:gd name="T15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6">
                  <a:moveTo>
                    <a:pt x="28" y="5"/>
                  </a:moveTo>
                  <a:cubicBezTo>
                    <a:pt x="25" y="3"/>
                    <a:pt x="21" y="1"/>
                    <a:pt x="18" y="0"/>
                  </a:cubicBezTo>
                  <a:cubicBezTo>
                    <a:pt x="13" y="0"/>
                    <a:pt x="8" y="1"/>
                    <a:pt x="5" y="4"/>
                  </a:cubicBezTo>
                  <a:cubicBezTo>
                    <a:pt x="1" y="7"/>
                    <a:pt x="0" y="12"/>
                    <a:pt x="0" y="17"/>
                  </a:cubicBezTo>
                  <a:cubicBezTo>
                    <a:pt x="1" y="25"/>
                    <a:pt x="6" y="32"/>
                    <a:pt x="14" y="34"/>
                  </a:cubicBezTo>
                  <a:cubicBezTo>
                    <a:pt x="21" y="36"/>
                    <a:pt x="29" y="33"/>
                    <a:pt x="33" y="27"/>
                  </a:cubicBezTo>
                  <a:cubicBezTo>
                    <a:pt x="37" y="21"/>
                    <a:pt x="35" y="13"/>
                    <a:pt x="30" y="8"/>
                  </a:cubicBezTo>
                  <a:cubicBezTo>
                    <a:pt x="29" y="7"/>
                    <a:pt x="29" y="6"/>
                    <a:pt x="28" y="5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9"/>
            <p:cNvSpPr/>
            <p:nvPr/>
          </p:nvSpPr>
          <p:spPr bwMode="auto">
            <a:xfrm>
              <a:off x="10474325" y="2046287"/>
              <a:ext cx="804863" cy="655638"/>
            </a:xfrm>
            <a:custGeom>
              <a:avLst/>
              <a:gdLst>
                <a:gd name="T0" fmla="*/ 40 w 868"/>
                <a:gd name="T1" fmla="*/ 138 h 706"/>
                <a:gd name="T2" fmla="*/ 291 w 868"/>
                <a:gd name="T3" fmla="*/ 603 h 706"/>
                <a:gd name="T4" fmla="*/ 267 w 868"/>
                <a:gd name="T5" fmla="*/ 488 h 706"/>
                <a:gd name="T6" fmla="*/ 505 w 868"/>
                <a:gd name="T7" fmla="*/ 700 h 706"/>
                <a:gd name="T8" fmla="*/ 436 w 868"/>
                <a:gd name="T9" fmla="*/ 560 h 706"/>
                <a:gd name="T10" fmla="*/ 819 w 868"/>
                <a:gd name="T11" fmla="*/ 695 h 706"/>
                <a:gd name="T12" fmla="*/ 659 w 868"/>
                <a:gd name="T13" fmla="*/ 490 h 706"/>
                <a:gd name="T14" fmla="*/ 868 w 868"/>
                <a:gd name="T15" fmla="*/ 516 h 706"/>
                <a:gd name="T16" fmla="*/ 651 w 868"/>
                <a:gd name="T17" fmla="*/ 327 h 706"/>
                <a:gd name="T18" fmla="*/ 800 w 868"/>
                <a:gd name="T19" fmla="*/ 321 h 706"/>
                <a:gd name="T20" fmla="*/ 673 w 868"/>
                <a:gd name="T21" fmla="*/ 207 h 706"/>
                <a:gd name="T22" fmla="*/ 485 w 868"/>
                <a:gd name="T23" fmla="*/ 176 h 706"/>
                <a:gd name="T24" fmla="*/ 660 w 868"/>
                <a:gd name="T25" fmla="*/ 125 h 706"/>
                <a:gd name="T26" fmla="*/ 191 w 868"/>
                <a:gd name="T27" fmla="*/ 25 h 706"/>
                <a:gd name="T28" fmla="*/ 40 w 868"/>
                <a:gd name="T29" fmla="*/ 13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7" h="706">
                  <a:moveTo>
                    <a:pt x="40" y="138"/>
                  </a:moveTo>
                  <a:cubicBezTo>
                    <a:pt x="0" y="289"/>
                    <a:pt x="172" y="536"/>
                    <a:pt x="291" y="603"/>
                  </a:cubicBezTo>
                  <a:cubicBezTo>
                    <a:pt x="283" y="565"/>
                    <a:pt x="275" y="527"/>
                    <a:pt x="267" y="488"/>
                  </a:cubicBezTo>
                  <a:cubicBezTo>
                    <a:pt x="330" y="575"/>
                    <a:pt x="412" y="648"/>
                    <a:pt x="505" y="700"/>
                  </a:cubicBezTo>
                  <a:cubicBezTo>
                    <a:pt x="502" y="647"/>
                    <a:pt x="476" y="595"/>
                    <a:pt x="436" y="560"/>
                  </a:cubicBezTo>
                  <a:cubicBezTo>
                    <a:pt x="537" y="656"/>
                    <a:pt x="680" y="706"/>
                    <a:pt x="819" y="695"/>
                  </a:cubicBezTo>
                  <a:cubicBezTo>
                    <a:pt x="775" y="620"/>
                    <a:pt x="721" y="551"/>
                    <a:pt x="659" y="490"/>
                  </a:cubicBezTo>
                  <a:cubicBezTo>
                    <a:pt x="728" y="505"/>
                    <a:pt x="798" y="513"/>
                    <a:pt x="868" y="516"/>
                  </a:cubicBezTo>
                  <a:cubicBezTo>
                    <a:pt x="856" y="411"/>
                    <a:pt x="756" y="324"/>
                    <a:pt x="651" y="327"/>
                  </a:cubicBezTo>
                  <a:cubicBezTo>
                    <a:pt x="700" y="325"/>
                    <a:pt x="750" y="323"/>
                    <a:pt x="800" y="321"/>
                  </a:cubicBezTo>
                  <a:cubicBezTo>
                    <a:pt x="800" y="259"/>
                    <a:pt x="732" y="223"/>
                    <a:pt x="673" y="207"/>
                  </a:cubicBezTo>
                  <a:cubicBezTo>
                    <a:pt x="612" y="189"/>
                    <a:pt x="548" y="179"/>
                    <a:pt x="485" y="176"/>
                  </a:cubicBezTo>
                  <a:cubicBezTo>
                    <a:pt x="546" y="172"/>
                    <a:pt x="606" y="155"/>
                    <a:pt x="660" y="125"/>
                  </a:cubicBezTo>
                  <a:cubicBezTo>
                    <a:pt x="523" y="37"/>
                    <a:pt x="353" y="0"/>
                    <a:pt x="191" y="25"/>
                  </a:cubicBezTo>
                  <a:cubicBezTo>
                    <a:pt x="100" y="38"/>
                    <a:pt x="55" y="81"/>
                    <a:pt x="40" y="13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0"/>
            <p:cNvSpPr/>
            <p:nvPr/>
          </p:nvSpPr>
          <p:spPr bwMode="auto">
            <a:xfrm>
              <a:off x="10021888" y="1176337"/>
              <a:ext cx="520700" cy="479425"/>
            </a:xfrm>
            <a:custGeom>
              <a:avLst/>
              <a:gdLst>
                <a:gd name="T0" fmla="*/ 529 w 562"/>
                <a:gd name="T1" fmla="*/ 188 h 516"/>
                <a:gd name="T2" fmla="*/ 169 w 562"/>
                <a:gd name="T3" fmla="*/ 17 h 516"/>
                <a:gd name="T4" fmla="*/ 9 w 562"/>
                <a:gd name="T5" fmla="*/ 156 h 516"/>
                <a:gd name="T6" fmla="*/ 133 w 562"/>
                <a:gd name="T7" fmla="*/ 240 h 516"/>
                <a:gd name="T8" fmla="*/ 49 w 562"/>
                <a:gd name="T9" fmla="*/ 398 h 516"/>
                <a:gd name="T10" fmla="*/ 365 w 562"/>
                <a:gd name="T11" fmla="*/ 325 h 516"/>
                <a:gd name="T12" fmla="*/ 529 w 562"/>
                <a:gd name="T13" fmla="*/ 188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516">
                  <a:moveTo>
                    <a:pt x="529" y="188"/>
                  </a:moveTo>
                  <a:cubicBezTo>
                    <a:pt x="562" y="91"/>
                    <a:pt x="309" y="0"/>
                    <a:pt x="169" y="17"/>
                  </a:cubicBezTo>
                  <a:cubicBezTo>
                    <a:pt x="30" y="34"/>
                    <a:pt x="0" y="101"/>
                    <a:pt x="9" y="156"/>
                  </a:cubicBezTo>
                  <a:cubicBezTo>
                    <a:pt x="19" y="211"/>
                    <a:pt x="118" y="189"/>
                    <a:pt x="133" y="240"/>
                  </a:cubicBezTo>
                  <a:cubicBezTo>
                    <a:pt x="147" y="290"/>
                    <a:pt x="10" y="305"/>
                    <a:pt x="49" y="398"/>
                  </a:cubicBezTo>
                  <a:cubicBezTo>
                    <a:pt x="99" y="516"/>
                    <a:pt x="287" y="379"/>
                    <a:pt x="365" y="325"/>
                  </a:cubicBezTo>
                  <a:cubicBezTo>
                    <a:pt x="443" y="270"/>
                    <a:pt x="506" y="256"/>
                    <a:pt x="529" y="188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1"/>
            <p:cNvSpPr/>
            <p:nvPr/>
          </p:nvSpPr>
          <p:spPr bwMode="auto">
            <a:xfrm>
              <a:off x="10191750" y="1406525"/>
              <a:ext cx="438150" cy="512763"/>
            </a:xfrm>
            <a:custGeom>
              <a:avLst/>
              <a:gdLst>
                <a:gd name="T0" fmla="*/ 405 w 473"/>
                <a:gd name="T1" fmla="*/ 36 h 553"/>
                <a:gd name="T2" fmla="*/ 73 w 473"/>
                <a:gd name="T3" fmla="*/ 307 h 553"/>
                <a:gd name="T4" fmla="*/ 104 w 473"/>
                <a:gd name="T5" fmla="*/ 517 h 553"/>
                <a:gd name="T6" fmla="*/ 239 w 473"/>
                <a:gd name="T7" fmla="*/ 417 h 553"/>
                <a:gd name="T8" fmla="*/ 367 w 473"/>
                <a:gd name="T9" fmla="*/ 532 h 553"/>
                <a:gd name="T10" fmla="*/ 395 w 473"/>
                <a:gd name="T11" fmla="*/ 242 h 553"/>
                <a:gd name="T12" fmla="*/ 405 w 473"/>
                <a:gd name="T13" fmla="*/ 3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553">
                  <a:moveTo>
                    <a:pt x="405" y="36"/>
                  </a:moveTo>
                  <a:cubicBezTo>
                    <a:pt x="332" y="0"/>
                    <a:pt x="147" y="135"/>
                    <a:pt x="73" y="307"/>
                  </a:cubicBezTo>
                  <a:cubicBezTo>
                    <a:pt x="0" y="479"/>
                    <a:pt x="59" y="517"/>
                    <a:pt x="104" y="517"/>
                  </a:cubicBezTo>
                  <a:cubicBezTo>
                    <a:pt x="149" y="517"/>
                    <a:pt x="203" y="415"/>
                    <a:pt x="239" y="417"/>
                  </a:cubicBezTo>
                  <a:cubicBezTo>
                    <a:pt x="275" y="420"/>
                    <a:pt x="285" y="553"/>
                    <a:pt x="367" y="532"/>
                  </a:cubicBezTo>
                  <a:cubicBezTo>
                    <a:pt x="473" y="505"/>
                    <a:pt x="390" y="407"/>
                    <a:pt x="395" y="242"/>
                  </a:cubicBezTo>
                  <a:cubicBezTo>
                    <a:pt x="399" y="77"/>
                    <a:pt x="458" y="63"/>
                    <a:pt x="405" y="36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2"/>
            <p:cNvSpPr/>
            <p:nvPr/>
          </p:nvSpPr>
          <p:spPr bwMode="auto">
            <a:xfrm>
              <a:off x="10604500" y="1423987"/>
              <a:ext cx="450850" cy="460375"/>
            </a:xfrm>
            <a:custGeom>
              <a:avLst/>
              <a:gdLst>
                <a:gd name="T0" fmla="*/ 57 w 487"/>
                <a:gd name="T1" fmla="*/ 22 h 496"/>
                <a:gd name="T2" fmla="*/ 107 w 487"/>
                <a:gd name="T3" fmla="*/ 290 h 496"/>
                <a:gd name="T4" fmla="*/ 342 w 487"/>
                <a:gd name="T5" fmla="*/ 419 h 496"/>
                <a:gd name="T6" fmla="*/ 346 w 487"/>
                <a:gd name="T7" fmla="*/ 238 h 496"/>
                <a:gd name="T8" fmla="*/ 463 w 487"/>
                <a:gd name="T9" fmla="*/ 176 h 496"/>
                <a:gd name="T10" fmla="*/ 248 w 487"/>
                <a:gd name="T11" fmla="*/ 86 h 496"/>
                <a:gd name="T12" fmla="*/ 57 w 487"/>
                <a:gd name="T13" fmla="*/ 2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496">
                  <a:moveTo>
                    <a:pt x="57" y="22"/>
                  </a:moveTo>
                  <a:cubicBezTo>
                    <a:pt x="0" y="38"/>
                    <a:pt x="42" y="183"/>
                    <a:pt x="107" y="290"/>
                  </a:cubicBezTo>
                  <a:cubicBezTo>
                    <a:pt x="173" y="396"/>
                    <a:pt x="295" y="496"/>
                    <a:pt x="342" y="419"/>
                  </a:cubicBezTo>
                  <a:cubicBezTo>
                    <a:pt x="388" y="341"/>
                    <a:pt x="311" y="273"/>
                    <a:pt x="346" y="238"/>
                  </a:cubicBezTo>
                  <a:cubicBezTo>
                    <a:pt x="381" y="202"/>
                    <a:pt x="446" y="250"/>
                    <a:pt x="463" y="176"/>
                  </a:cubicBezTo>
                  <a:cubicBezTo>
                    <a:pt x="487" y="76"/>
                    <a:pt x="341" y="101"/>
                    <a:pt x="248" y="86"/>
                  </a:cubicBezTo>
                  <a:cubicBezTo>
                    <a:pt x="154" y="71"/>
                    <a:pt x="141" y="0"/>
                    <a:pt x="57" y="22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3"/>
            <p:cNvSpPr/>
            <p:nvPr/>
          </p:nvSpPr>
          <p:spPr bwMode="auto">
            <a:xfrm>
              <a:off x="10621963" y="909637"/>
              <a:ext cx="515938" cy="528638"/>
            </a:xfrm>
            <a:custGeom>
              <a:avLst/>
              <a:gdLst>
                <a:gd name="T0" fmla="*/ 11 w 557"/>
                <a:gd name="T1" fmla="*/ 451 h 570"/>
                <a:gd name="T2" fmla="*/ 328 w 557"/>
                <a:gd name="T3" fmla="*/ 508 h 570"/>
                <a:gd name="T4" fmla="*/ 523 w 557"/>
                <a:gd name="T5" fmla="*/ 319 h 570"/>
                <a:gd name="T6" fmla="*/ 383 w 557"/>
                <a:gd name="T7" fmla="*/ 253 h 570"/>
                <a:gd name="T8" fmla="*/ 328 w 557"/>
                <a:gd name="T9" fmla="*/ 59 h 570"/>
                <a:gd name="T10" fmla="*/ 184 w 557"/>
                <a:gd name="T11" fmla="*/ 243 h 570"/>
                <a:gd name="T12" fmla="*/ 11 w 557"/>
                <a:gd name="T13" fmla="*/ 45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570">
                  <a:moveTo>
                    <a:pt x="11" y="451"/>
                  </a:moveTo>
                  <a:cubicBezTo>
                    <a:pt x="0" y="523"/>
                    <a:pt x="179" y="570"/>
                    <a:pt x="328" y="508"/>
                  </a:cubicBezTo>
                  <a:cubicBezTo>
                    <a:pt x="477" y="445"/>
                    <a:pt x="557" y="396"/>
                    <a:pt x="523" y="319"/>
                  </a:cubicBezTo>
                  <a:cubicBezTo>
                    <a:pt x="489" y="241"/>
                    <a:pt x="418" y="303"/>
                    <a:pt x="383" y="253"/>
                  </a:cubicBezTo>
                  <a:cubicBezTo>
                    <a:pt x="348" y="204"/>
                    <a:pt x="418" y="113"/>
                    <a:pt x="328" y="59"/>
                  </a:cubicBezTo>
                  <a:cubicBezTo>
                    <a:pt x="227" y="0"/>
                    <a:pt x="210" y="106"/>
                    <a:pt x="184" y="243"/>
                  </a:cubicBezTo>
                  <a:cubicBezTo>
                    <a:pt x="158" y="379"/>
                    <a:pt x="24" y="366"/>
                    <a:pt x="11" y="451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4"/>
            <p:cNvSpPr/>
            <p:nvPr/>
          </p:nvSpPr>
          <p:spPr bwMode="auto">
            <a:xfrm>
              <a:off x="10179050" y="692150"/>
              <a:ext cx="544513" cy="581025"/>
            </a:xfrm>
            <a:custGeom>
              <a:avLst/>
              <a:gdLst>
                <a:gd name="T0" fmla="*/ 435 w 587"/>
                <a:gd name="T1" fmla="*/ 610 h 626"/>
                <a:gd name="T2" fmla="*/ 567 w 587"/>
                <a:gd name="T3" fmla="*/ 339 h 626"/>
                <a:gd name="T4" fmla="*/ 386 w 587"/>
                <a:gd name="T5" fmla="*/ 34 h 626"/>
                <a:gd name="T6" fmla="*/ 311 w 587"/>
                <a:gd name="T7" fmla="*/ 253 h 626"/>
                <a:gd name="T8" fmla="*/ 95 w 587"/>
                <a:gd name="T9" fmla="*/ 229 h 626"/>
                <a:gd name="T10" fmla="*/ 286 w 587"/>
                <a:gd name="T11" fmla="*/ 458 h 626"/>
                <a:gd name="T12" fmla="*/ 435 w 587"/>
                <a:gd name="T13" fmla="*/ 61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7" h="626">
                  <a:moveTo>
                    <a:pt x="435" y="610"/>
                  </a:moveTo>
                  <a:cubicBezTo>
                    <a:pt x="490" y="600"/>
                    <a:pt x="587" y="516"/>
                    <a:pt x="567" y="339"/>
                  </a:cubicBezTo>
                  <a:cubicBezTo>
                    <a:pt x="547" y="163"/>
                    <a:pt x="471" y="0"/>
                    <a:pt x="386" y="34"/>
                  </a:cubicBezTo>
                  <a:cubicBezTo>
                    <a:pt x="300" y="68"/>
                    <a:pt x="366" y="231"/>
                    <a:pt x="311" y="253"/>
                  </a:cubicBezTo>
                  <a:cubicBezTo>
                    <a:pt x="256" y="275"/>
                    <a:pt x="163" y="166"/>
                    <a:pt x="95" y="229"/>
                  </a:cubicBezTo>
                  <a:cubicBezTo>
                    <a:pt x="0" y="316"/>
                    <a:pt x="189" y="373"/>
                    <a:pt x="286" y="458"/>
                  </a:cubicBezTo>
                  <a:cubicBezTo>
                    <a:pt x="382" y="544"/>
                    <a:pt x="348" y="626"/>
                    <a:pt x="435" y="610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5"/>
            <p:cNvSpPr/>
            <p:nvPr/>
          </p:nvSpPr>
          <p:spPr bwMode="auto">
            <a:xfrm>
              <a:off x="10318750" y="1154112"/>
              <a:ext cx="450850" cy="468313"/>
            </a:xfrm>
            <a:custGeom>
              <a:avLst/>
              <a:gdLst>
                <a:gd name="T0" fmla="*/ 240 w 485"/>
                <a:gd name="T1" fmla="*/ 59 h 505"/>
                <a:gd name="T2" fmla="*/ 205 w 485"/>
                <a:gd name="T3" fmla="*/ 18 h 505"/>
                <a:gd name="T4" fmla="*/ 146 w 485"/>
                <a:gd name="T5" fmla="*/ 4 h 505"/>
                <a:gd name="T6" fmla="*/ 92 w 485"/>
                <a:gd name="T7" fmla="*/ 91 h 505"/>
                <a:gd name="T8" fmla="*/ 108 w 485"/>
                <a:gd name="T9" fmla="*/ 131 h 505"/>
                <a:gd name="T10" fmla="*/ 64 w 485"/>
                <a:gd name="T11" fmla="*/ 171 h 505"/>
                <a:gd name="T12" fmla="*/ 10 w 485"/>
                <a:gd name="T13" fmla="*/ 200 h 505"/>
                <a:gd name="T14" fmla="*/ 24 w 485"/>
                <a:gd name="T15" fmla="*/ 255 h 505"/>
                <a:gd name="T16" fmla="*/ 82 w 485"/>
                <a:gd name="T17" fmla="*/ 271 h 505"/>
                <a:gd name="T18" fmla="*/ 107 w 485"/>
                <a:gd name="T19" fmla="*/ 279 h 505"/>
                <a:gd name="T20" fmla="*/ 105 w 485"/>
                <a:gd name="T21" fmla="*/ 296 h 505"/>
                <a:gd name="T22" fmla="*/ 61 w 485"/>
                <a:gd name="T23" fmla="*/ 363 h 505"/>
                <a:gd name="T24" fmla="*/ 73 w 485"/>
                <a:gd name="T25" fmla="*/ 435 h 505"/>
                <a:gd name="T26" fmla="*/ 163 w 485"/>
                <a:gd name="T27" fmla="*/ 412 h 505"/>
                <a:gd name="T28" fmla="*/ 184 w 485"/>
                <a:gd name="T29" fmla="*/ 413 h 505"/>
                <a:gd name="T30" fmla="*/ 196 w 485"/>
                <a:gd name="T31" fmla="*/ 430 h 505"/>
                <a:gd name="T32" fmla="*/ 226 w 485"/>
                <a:gd name="T33" fmla="*/ 490 h 505"/>
                <a:gd name="T34" fmla="*/ 283 w 485"/>
                <a:gd name="T35" fmla="*/ 484 h 505"/>
                <a:gd name="T36" fmla="*/ 289 w 485"/>
                <a:gd name="T37" fmla="*/ 460 h 505"/>
                <a:gd name="T38" fmla="*/ 348 w 485"/>
                <a:gd name="T39" fmla="*/ 457 h 505"/>
                <a:gd name="T40" fmla="*/ 409 w 485"/>
                <a:gd name="T41" fmla="*/ 463 h 505"/>
                <a:gd name="T42" fmla="*/ 412 w 485"/>
                <a:gd name="T43" fmla="*/ 421 h 505"/>
                <a:gd name="T44" fmla="*/ 396 w 485"/>
                <a:gd name="T45" fmla="*/ 381 h 505"/>
                <a:gd name="T46" fmla="*/ 417 w 485"/>
                <a:gd name="T47" fmla="*/ 348 h 505"/>
                <a:gd name="T48" fmla="*/ 432 w 485"/>
                <a:gd name="T49" fmla="*/ 351 h 505"/>
                <a:gd name="T50" fmla="*/ 479 w 485"/>
                <a:gd name="T51" fmla="*/ 318 h 505"/>
                <a:gd name="T52" fmla="*/ 480 w 485"/>
                <a:gd name="T53" fmla="*/ 256 h 505"/>
                <a:gd name="T54" fmla="*/ 466 w 485"/>
                <a:gd name="T55" fmla="*/ 217 h 505"/>
                <a:gd name="T56" fmla="*/ 410 w 485"/>
                <a:gd name="T57" fmla="*/ 187 h 505"/>
                <a:gd name="T58" fmla="*/ 413 w 485"/>
                <a:gd name="T59" fmla="*/ 114 h 505"/>
                <a:gd name="T60" fmla="*/ 422 w 485"/>
                <a:gd name="T61" fmla="*/ 40 h 505"/>
                <a:gd name="T62" fmla="*/ 336 w 485"/>
                <a:gd name="T63" fmla="*/ 35 h 505"/>
                <a:gd name="T64" fmla="*/ 248 w 485"/>
                <a:gd name="T65" fmla="*/ 64 h 505"/>
                <a:gd name="T66" fmla="*/ 240 w 485"/>
                <a:gd name="T67" fmla="*/ 5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5" h="505">
                  <a:moveTo>
                    <a:pt x="240" y="59"/>
                  </a:moveTo>
                  <a:cubicBezTo>
                    <a:pt x="226" y="48"/>
                    <a:pt x="220" y="29"/>
                    <a:pt x="205" y="18"/>
                  </a:cubicBezTo>
                  <a:cubicBezTo>
                    <a:pt x="188" y="6"/>
                    <a:pt x="166" y="0"/>
                    <a:pt x="146" y="4"/>
                  </a:cubicBezTo>
                  <a:cubicBezTo>
                    <a:pt x="107" y="10"/>
                    <a:pt x="78" y="55"/>
                    <a:pt x="92" y="91"/>
                  </a:cubicBezTo>
                  <a:cubicBezTo>
                    <a:pt x="98" y="105"/>
                    <a:pt x="108" y="117"/>
                    <a:pt x="108" y="131"/>
                  </a:cubicBezTo>
                  <a:cubicBezTo>
                    <a:pt x="107" y="152"/>
                    <a:pt x="85" y="165"/>
                    <a:pt x="64" y="171"/>
                  </a:cubicBezTo>
                  <a:cubicBezTo>
                    <a:pt x="44" y="176"/>
                    <a:pt x="20" y="182"/>
                    <a:pt x="10" y="200"/>
                  </a:cubicBezTo>
                  <a:cubicBezTo>
                    <a:pt x="0" y="218"/>
                    <a:pt x="8" y="242"/>
                    <a:pt x="24" y="255"/>
                  </a:cubicBezTo>
                  <a:cubicBezTo>
                    <a:pt x="40" y="268"/>
                    <a:pt x="62" y="271"/>
                    <a:pt x="82" y="271"/>
                  </a:cubicBezTo>
                  <a:cubicBezTo>
                    <a:pt x="91" y="270"/>
                    <a:pt x="103" y="271"/>
                    <a:pt x="107" y="279"/>
                  </a:cubicBezTo>
                  <a:cubicBezTo>
                    <a:pt x="109" y="284"/>
                    <a:pt x="107" y="291"/>
                    <a:pt x="105" y="296"/>
                  </a:cubicBezTo>
                  <a:cubicBezTo>
                    <a:pt x="94" y="321"/>
                    <a:pt x="73" y="340"/>
                    <a:pt x="61" y="363"/>
                  </a:cubicBezTo>
                  <a:cubicBezTo>
                    <a:pt x="48" y="387"/>
                    <a:pt x="49" y="423"/>
                    <a:pt x="73" y="435"/>
                  </a:cubicBezTo>
                  <a:cubicBezTo>
                    <a:pt x="101" y="451"/>
                    <a:pt x="132" y="422"/>
                    <a:pt x="163" y="412"/>
                  </a:cubicBezTo>
                  <a:cubicBezTo>
                    <a:pt x="170" y="410"/>
                    <a:pt x="178" y="409"/>
                    <a:pt x="184" y="413"/>
                  </a:cubicBezTo>
                  <a:cubicBezTo>
                    <a:pt x="190" y="416"/>
                    <a:pt x="193" y="423"/>
                    <a:pt x="196" y="430"/>
                  </a:cubicBezTo>
                  <a:cubicBezTo>
                    <a:pt x="203" y="451"/>
                    <a:pt x="209" y="475"/>
                    <a:pt x="226" y="490"/>
                  </a:cubicBezTo>
                  <a:cubicBezTo>
                    <a:pt x="243" y="505"/>
                    <a:pt x="275" y="505"/>
                    <a:pt x="283" y="484"/>
                  </a:cubicBezTo>
                  <a:cubicBezTo>
                    <a:pt x="286" y="476"/>
                    <a:pt x="285" y="467"/>
                    <a:pt x="289" y="460"/>
                  </a:cubicBezTo>
                  <a:cubicBezTo>
                    <a:pt x="298" y="439"/>
                    <a:pt x="328" y="446"/>
                    <a:pt x="348" y="457"/>
                  </a:cubicBezTo>
                  <a:cubicBezTo>
                    <a:pt x="367" y="467"/>
                    <a:pt x="394" y="479"/>
                    <a:pt x="409" y="463"/>
                  </a:cubicBezTo>
                  <a:cubicBezTo>
                    <a:pt x="419" y="452"/>
                    <a:pt x="417" y="435"/>
                    <a:pt x="412" y="421"/>
                  </a:cubicBezTo>
                  <a:cubicBezTo>
                    <a:pt x="406" y="408"/>
                    <a:pt x="398" y="395"/>
                    <a:pt x="396" y="381"/>
                  </a:cubicBezTo>
                  <a:cubicBezTo>
                    <a:pt x="394" y="366"/>
                    <a:pt x="403" y="349"/>
                    <a:pt x="417" y="348"/>
                  </a:cubicBezTo>
                  <a:cubicBezTo>
                    <a:pt x="422" y="348"/>
                    <a:pt x="427" y="350"/>
                    <a:pt x="432" y="351"/>
                  </a:cubicBezTo>
                  <a:cubicBezTo>
                    <a:pt x="453" y="354"/>
                    <a:pt x="472" y="337"/>
                    <a:pt x="479" y="318"/>
                  </a:cubicBezTo>
                  <a:cubicBezTo>
                    <a:pt x="485" y="298"/>
                    <a:pt x="482" y="276"/>
                    <a:pt x="480" y="256"/>
                  </a:cubicBezTo>
                  <a:cubicBezTo>
                    <a:pt x="478" y="242"/>
                    <a:pt x="475" y="227"/>
                    <a:pt x="466" y="217"/>
                  </a:cubicBezTo>
                  <a:cubicBezTo>
                    <a:pt x="451" y="202"/>
                    <a:pt x="425" y="203"/>
                    <a:pt x="410" y="187"/>
                  </a:cubicBezTo>
                  <a:cubicBezTo>
                    <a:pt x="392" y="168"/>
                    <a:pt x="401" y="137"/>
                    <a:pt x="413" y="114"/>
                  </a:cubicBezTo>
                  <a:cubicBezTo>
                    <a:pt x="424" y="90"/>
                    <a:pt x="436" y="62"/>
                    <a:pt x="422" y="40"/>
                  </a:cubicBezTo>
                  <a:cubicBezTo>
                    <a:pt x="405" y="13"/>
                    <a:pt x="364" y="20"/>
                    <a:pt x="336" y="35"/>
                  </a:cubicBezTo>
                  <a:cubicBezTo>
                    <a:pt x="313" y="48"/>
                    <a:pt x="276" y="78"/>
                    <a:pt x="248" y="64"/>
                  </a:cubicBezTo>
                  <a:cubicBezTo>
                    <a:pt x="245" y="62"/>
                    <a:pt x="242" y="61"/>
                    <a:pt x="240" y="59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 rot="5400000" flipV="1">
            <a:off x="-28686" y="4170844"/>
            <a:ext cx="3060922" cy="3790950"/>
            <a:chOff x="7724775" y="-414338"/>
            <a:chExt cx="3554413" cy="4402138"/>
          </a:xfrm>
        </p:grpSpPr>
        <p:sp>
          <p:nvSpPr>
            <p:cNvPr id="81" name="Freeform 5"/>
            <p:cNvSpPr/>
            <p:nvPr/>
          </p:nvSpPr>
          <p:spPr bwMode="auto">
            <a:xfrm>
              <a:off x="8205788" y="285750"/>
              <a:ext cx="920750" cy="847725"/>
            </a:xfrm>
            <a:custGeom>
              <a:avLst/>
              <a:gdLst>
                <a:gd name="T0" fmla="*/ 0 w 994"/>
                <a:gd name="T1" fmla="*/ 483 h 912"/>
                <a:gd name="T2" fmla="*/ 722 w 994"/>
                <a:gd name="T3" fmla="*/ 181 h 912"/>
                <a:gd name="T4" fmla="*/ 566 w 994"/>
                <a:gd name="T5" fmla="*/ 912 h 912"/>
                <a:gd name="T6" fmla="*/ 502 w 994"/>
                <a:gd name="T7" fmla="*/ 652 h 912"/>
                <a:gd name="T8" fmla="*/ 232 w 994"/>
                <a:gd name="T9" fmla="*/ 750 h 912"/>
                <a:gd name="T10" fmla="*/ 309 w 994"/>
                <a:gd name="T11" fmla="*/ 463 h 912"/>
                <a:gd name="T12" fmla="*/ 0 w 994"/>
                <a:gd name="T13" fmla="*/ 483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4" h="912">
                  <a:moveTo>
                    <a:pt x="0" y="483"/>
                  </a:moveTo>
                  <a:cubicBezTo>
                    <a:pt x="0" y="483"/>
                    <a:pt x="319" y="0"/>
                    <a:pt x="722" y="181"/>
                  </a:cubicBezTo>
                  <a:cubicBezTo>
                    <a:pt x="722" y="181"/>
                    <a:pt x="994" y="484"/>
                    <a:pt x="566" y="912"/>
                  </a:cubicBezTo>
                  <a:cubicBezTo>
                    <a:pt x="566" y="912"/>
                    <a:pt x="399" y="799"/>
                    <a:pt x="502" y="652"/>
                  </a:cubicBezTo>
                  <a:cubicBezTo>
                    <a:pt x="502" y="652"/>
                    <a:pt x="345" y="786"/>
                    <a:pt x="232" y="750"/>
                  </a:cubicBezTo>
                  <a:cubicBezTo>
                    <a:pt x="232" y="750"/>
                    <a:pt x="205" y="602"/>
                    <a:pt x="309" y="463"/>
                  </a:cubicBezTo>
                  <a:cubicBezTo>
                    <a:pt x="309" y="463"/>
                    <a:pt x="193" y="576"/>
                    <a:pt x="0" y="48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6"/>
            <p:cNvSpPr/>
            <p:nvPr/>
          </p:nvSpPr>
          <p:spPr bwMode="auto">
            <a:xfrm>
              <a:off x="8285163" y="828675"/>
              <a:ext cx="207963" cy="128588"/>
            </a:xfrm>
            <a:custGeom>
              <a:avLst/>
              <a:gdLst>
                <a:gd name="T0" fmla="*/ 224 w 224"/>
                <a:gd name="T1" fmla="*/ 16 h 137"/>
                <a:gd name="T2" fmla="*/ 204 w 224"/>
                <a:gd name="T3" fmla="*/ 0 h 137"/>
                <a:gd name="T4" fmla="*/ 0 w 224"/>
                <a:gd name="T5" fmla="*/ 112 h 137"/>
                <a:gd name="T6" fmla="*/ 6 w 224"/>
                <a:gd name="T7" fmla="*/ 137 h 137"/>
                <a:gd name="T8" fmla="*/ 224 w 224"/>
                <a:gd name="T9" fmla="*/ 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37">
                  <a:moveTo>
                    <a:pt x="224" y="16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203" y="1"/>
                    <a:pt x="139" y="79"/>
                    <a:pt x="0" y="112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155" y="102"/>
                    <a:pt x="222" y="19"/>
                    <a:pt x="224" y="1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"/>
            <p:cNvSpPr/>
            <p:nvPr/>
          </p:nvSpPr>
          <p:spPr bwMode="auto">
            <a:xfrm>
              <a:off x="8223250" y="900112"/>
              <a:ext cx="261938" cy="222250"/>
            </a:xfrm>
            <a:custGeom>
              <a:avLst/>
              <a:gdLst>
                <a:gd name="T0" fmla="*/ 279 w 282"/>
                <a:gd name="T1" fmla="*/ 0 h 240"/>
                <a:gd name="T2" fmla="*/ 0 w 282"/>
                <a:gd name="T3" fmla="*/ 224 h 240"/>
                <a:gd name="T4" fmla="*/ 20 w 282"/>
                <a:gd name="T5" fmla="*/ 240 h 240"/>
                <a:gd name="T6" fmla="*/ 282 w 282"/>
                <a:gd name="T7" fmla="*/ 26 h 240"/>
                <a:gd name="T8" fmla="*/ 279 w 282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0">
                  <a:moveTo>
                    <a:pt x="279" y="0"/>
                  </a:moveTo>
                  <a:cubicBezTo>
                    <a:pt x="275" y="1"/>
                    <a:pt x="169" y="12"/>
                    <a:pt x="0" y="224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81" y="39"/>
                    <a:pt x="281" y="26"/>
                    <a:pt x="282" y="26"/>
                  </a:cubicBezTo>
                  <a:lnTo>
                    <a:pt x="27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"/>
            <p:cNvSpPr/>
            <p:nvPr/>
          </p:nvSpPr>
          <p:spPr bwMode="auto">
            <a:xfrm>
              <a:off x="8486775" y="871537"/>
              <a:ext cx="138113" cy="266700"/>
            </a:xfrm>
            <a:custGeom>
              <a:avLst/>
              <a:gdLst>
                <a:gd name="T0" fmla="*/ 139 w 149"/>
                <a:gd name="T1" fmla="*/ 0 h 287"/>
                <a:gd name="T2" fmla="*/ 0 w 149"/>
                <a:gd name="T3" fmla="*/ 283 h 287"/>
                <a:gd name="T4" fmla="*/ 26 w 149"/>
                <a:gd name="T5" fmla="*/ 287 h 287"/>
                <a:gd name="T6" fmla="*/ 149 w 149"/>
                <a:gd name="T7" fmla="*/ 24 h 287"/>
                <a:gd name="T8" fmla="*/ 139 w 149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87">
                  <a:moveTo>
                    <a:pt x="139" y="0"/>
                  </a:moveTo>
                  <a:cubicBezTo>
                    <a:pt x="135" y="2"/>
                    <a:pt x="39" y="45"/>
                    <a:pt x="0" y="283"/>
                  </a:cubicBezTo>
                  <a:cubicBezTo>
                    <a:pt x="26" y="287"/>
                    <a:pt x="26" y="287"/>
                    <a:pt x="26" y="287"/>
                  </a:cubicBezTo>
                  <a:cubicBezTo>
                    <a:pt x="62" y="66"/>
                    <a:pt x="148" y="25"/>
                    <a:pt x="149" y="24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9"/>
            <p:cNvSpPr/>
            <p:nvPr/>
          </p:nvSpPr>
          <p:spPr bwMode="auto">
            <a:xfrm>
              <a:off x="8345488" y="915987"/>
              <a:ext cx="130175" cy="179388"/>
            </a:xfrm>
            <a:custGeom>
              <a:avLst/>
              <a:gdLst>
                <a:gd name="T0" fmla="*/ 129 w 140"/>
                <a:gd name="T1" fmla="*/ 0 h 192"/>
                <a:gd name="T2" fmla="*/ 0 w 140"/>
                <a:gd name="T3" fmla="*/ 184 h 192"/>
                <a:gd name="T4" fmla="*/ 25 w 140"/>
                <a:gd name="T5" fmla="*/ 192 h 192"/>
                <a:gd name="T6" fmla="*/ 140 w 140"/>
                <a:gd name="T7" fmla="*/ 24 h 192"/>
                <a:gd name="T8" fmla="*/ 129 w 140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92">
                  <a:moveTo>
                    <a:pt x="129" y="0"/>
                  </a:moveTo>
                  <a:cubicBezTo>
                    <a:pt x="126" y="2"/>
                    <a:pt x="47" y="38"/>
                    <a:pt x="0" y="184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68" y="58"/>
                    <a:pt x="139" y="24"/>
                    <a:pt x="140" y="24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0"/>
            <p:cNvSpPr/>
            <p:nvPr/>
          </p:nvSpPr>
          <p:spPr bwMode="auto">
            <a:xfrm>
              <a:off x="8226425" y="896937"/>
              <a:ext cx="88900" cy="87313"/>
            </a:xfrm>
            <a:custGeom>
              <a:avLst/>
              <a:gdLst>
                <a:gd name="T0" fmla="*/ 80 w 96"/>
                <a:gd name="T1" fmla="*/ 76 h 95"/>
                <a:gd name="T2" fmla="*/ 77 w 96"/>
                <a:gd name="T3" fmla="*/ 16 h 95"/>
                <a:gd name="T4" fmla="*/ 16 w 96"/>
                <a:gd name="T5" fmla="*/ 19 h 95"/>
                <a:gd name="T6" fmla="*/ 19 w 96"/>
                <a:gd name="T7" fmla="*/ 80 h 95"/>
                <a:gd name="T8" fmla="*/ 80 w 96"/>
                <a:gd name="T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5">
                  <a:moveTo>
                    <a:pt x="80" y="76"/>
                  </a:moveTo>
                  <a:cubicBezTo>
                    <a:pt x="96" y="59"/>
                    <a:pt x="94" y="32"/>
                    <a:pt x="77" y="16"/>
                  </a:cubicBezTo>
                  <a:cubicBezTo>
                    <a:pt x="59" y="0"/>
                    <a:pt x="32" y="1"/>
                    <a:pt x="16" y="19"/>
                  </a:cubicBezTo>
                  <a:cubicBezTo>
                    <a:pt x="0" y="37"/>
                    <a:pt x="2" y="64"/>
                    <a:pt x="19" y="80"/>
                  </a:cubicBezTo>
                  <a:cubicBezTo>
                    <a:pt x="37" y="95"/>
                    <a:pt x="64" y="94"/>
                    <a:pt x="80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1"/>
            <p:cNvSpPr/>
            <p:nvPr/>
          </p:nvSpPr>
          <p:spPr bwMode="auto">
            <a:xfrm>
              <a:off x="8172450" y="1085850"/>
              <a:ext cx="88900" cy="90488"/>
            </a:xfrm>
            <a:custGeom>
              <a:avLst/>
              <a:gdLst>
                <a:gd name="T0" fmla="*/ 80 w 96"/>
                <a:gd name="T1" fmla="*/ 77 h 96"/>
                <a:gd name="T2" fmla="*/ 77 w 96"/>
                <a:gd name="T3" fmla="*/ 16 h 96"/>
                <a:gd name="T4" fmla="*/ 16 w 96"/>
                <a:gd name="T5" fmla="*/ 19 h 96"/>
                <a:gd name="T6" fmla="*/ 19 w 96"/>
                <a:gd name="T7" fmla="*/ 80 h 96"/>
                <a:gd name="T8" fmla="*/ 80 w 96"/>
                <a:gd name="T9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80" y="77"/>
                  </a:moveTo>
                  <a:cubicBezTo>
                    <a:pt x="96" y="59"/>
                    <a:pt x="94" y="32"/>
                    <a:pt x="77" y="16"/>
                  </a:cubicBezTo>
                  <a:cubicBezTo>
                    <a:pt x="59" y="0"/>
                    <a:pt x="32" y="2"/>
                    <a:pt x="16" y="19"/>
                  </a:cubicBezTo>
                  <a:cubicBezTo>
                    <a:pt x="0" y="37"/>
                    <a:pt x="2" y="64"/>
                    <a:pt x="19" y="80"/>
                  </a:cubicBezTo>
                  <a:cubicBezTo>
                    <a:pt x="37" y="96"/>
                    <a:pt x="64" y="94"/>
                    <a:pt x="80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2"/>
            <p:cNvSpPr/>
            <p:nvPr/>
          </p:nvSpPr>
          <p:spPr bwMode="auto">
            <a:xfrm>
              <a:off x="8301038" y="1069975"/>
              <a:ext cx="87313" cy="87313"/>
            </a:xfrm>
            <a:custGeom>
              <a:avLst/>
              <a:gdLst>
                <a:gd name="T0" fmla="*/ 79 w 95"/>
                <a:gd name="T1" fmla="*/ 76 h 95"/>
                <a:gd name="T2" fmla="*/ 76 w 95"/>
                <a:gd name="T3" fmla="*/ 15 h 95"/>
                <a:gd name="T4" fmla="*/ 15 w 95"/>
                <a:gd name="T5" fmla="*/ 19 h 95"/>
                <a:gd name="T6" fmla="*/ 19 w 95"/>
                <a:gd name="T7" fmla="*/ 79 h 95"/>
                <a:gd name="T8" fmla="*/ 79 w 95"/>
                <a:gd name="T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79" y="76"/>
                  </a:moveTo>
                  <a:cubicBezTo>
                    <a:pt x="95" y="58"/>
                    <a:pt x="94" y="31"/>
                    <a:pt x="76" y="15"/>
                  </a:cubicBezTo>
                  <a:cubicBezTo>
                    <a:pt x="58" y="0"/>
                    <a:pt x="31" y="1"/>
                    <a:pt x="15" y="19"/>
                  </a:cubicBezTo>
                  <a:cubicBezTo>
                    <a:pt x="0" y="36"/>
                    <a:pt x="1" y="63"/>
                    <a:pt x="19" y="79"/>
                  </a:cubicBezTo>
                  <a:cubicBezTo>
                    <a:pt x="36" y="95"/>
                    <a:pt x="63" y="94"/>
                    <a:pt x="79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3"/>
            <p:cNvSpPr/>
            <p:nvPr/>
          </p:nvSpPr>
          <p:spPr bwMode="auto">
            <a:xfrm>
              <a:off x="8456613" y="1101725"/>
              <a:ext cx="88900" cy="90488"/>
            </a:xfrm>
            <a:custGeom>
              <a:avLst/>
              <a:gdLst>
                <a:gd name="T0" fmla="*/ 79 w 95"/>
                <a:gd name="T1" fmla="*/ 77 h 96"/>
                <a:gd name="T2" fmla="*/ 76 w 95"/>
                <a:gd name="T3" fmla="*/ 16 h 96"/>
                <a:gd name="T4" fmla="*/ 15 w 95"/>
                <a:gd name="T5" fmla="*/ 19 h 96"/>
                <a:gd name="T6" fmla="*/ 19 w 95"/>
                <a:gd name="T7" fmla="*/ 80 h 96"/>
                <a:gd name="T8" fmla="*/ 79 w 95"/>
                <a:gd name="T9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6">
                  <a:moveTo>
                    <a:pt x="79" y="77"/>
                  </a:moveTo>
                  <a:cubicBezTo>
                    <a:pt x="95" y="59"/>
                    <a:pt x="94" y="32"/>
                    <a:pt x="76" y="16"/>
                  </a:cubicBezTo>
                  <a:cubicBezTo>
                    <a:pt x="58" y="0"/>
                    <a:pt x="31" y="2"/>
                    <a:pt x="15" y="19"/>
                  </a:cubicBezTo>
                  <a:cubicBezTo>
                    <a:pt x="0" y="37"/>
                    <a:pt x="1" y="64"/>
                    <a:pt x="19" y="80"/>
                  </a:cubicBezTo>
                  <a:cubicBezTo>
                    <a:pt x="36" y="96"/>
                    <a:pt x="63" y="94"/>
                    <a:pt x="79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4"/>
            <p:cNvSpPr/>
            <p:nvPr/>
          </p:nvSpPr>
          <p:spPr bwMode="auto">
            <a:xfrm>
              <a:off x="9323388" y="-414338"/>
              <a:ext cx="323850" cy="288925"/>
            </a:xfrm>
            <a:custGeom>
              <a:avLst/>
              <a:gdLst>
                <a:gd name="T0" fmla="*/ 98 w 349"/>
                <a:gd name="T1" fmla="*/ 159 h 312"/>
                <a:gd name="T2" fmla="*/ 64 w 349"/>
                <a:gd name="T3" fmla="*/ 262 h 312"/>
                <a:gd name="T4" fmla="*/ 75 w 349"/>
                <a:gd name="T5" fmla="*/ 297 h 312"/>
                <a:gd name="T6" fmla="*/ 108 w 349"/>
                <a:gd name="T7" fmla="*/ 309 h 312"/>
                <a:gd name="T8" fmla="*/ 130 w 349"/>
                <a:gd name="T9" fmla="*/ 288 h 312"/>
                <a:gd name="T10" fmla="*/ 161 w 349"/>
                <a:gd name="T11" fmla="*/ 192 h 312"/>
                <a:gd name="T12" fmla="*/ 196 w 349"/>
                <a:gd name="T13" fmla="*/ 271 h 312"/>
                <a:gd name="T14" fmla="*/ 240 w 349"/>
                <a:gd name="T15" fmla="*/ 294 h 312"/>
                <a:gd name="T16" fmla="*/ 265 w 349"/>
                <a:gd name="T17" fmla="*/ 236 h 312"/>
                <a:gd name="T18" fmla="*/ 213 w 349"/>
                <a:gd name="T19" fmla="*/ 187 h 312"/>
                <a:gd name="T20" fmla="*/ 293 w 349"/>
                <a:gd name="T21" fmla="*/ 190 h 312"/>
                <a:gd name="T22" fmla="*/ 348 w 349"/>
                <a:gd name="T23" fmla="*/ 139 h 312"/>
                <a:gd name="T24" fmla="*/ 295 w 349"/>
                <a:gd name="T25" fmla="*/ 97 h 312"/>
                <a:gd name="T26" fmla="*/ 225 w 349"/>
                <a:gd name="T27" fmla="*/ 124 h 312"/>
                <a:gd name="T28" fmla="*/ 263 w 349"/>
                <a:gd name="T29" fmla="*/ 69 h 312"/>
                <a:gd name="T30" fmla="*/ 238 w 349"/>
                <a:gd name="T31" fmla="*/ 11 h 312"/>
                <a:gd name="T32" fmla="*/ 172 w 349"/>
                <a:gd name="T33" fmla="*/ 29 h 312"/>
                <a:gd name="T34" fmla="*/ 146 w 349"/>
                <a:gd name="T35" fmla="*/ 97 h 312"/>
                <a:gd name="T36" fmla="*/ 89 w 349"/>
                <a:gd name="T37" fmla="*/ 46 h 312"/>
                <a:gd name="T38" fmla="*/ 12 w 349"/>
                <a:gd name="T39" fmla="*/ 66 h 312"/>
                <a:gd name="T40" fmla="*/ 2 w 349"/>
                <a:gd name="T41" fmla="*/ 77 h 312"/>
                <a:gd name="T42" fmla="*/ 1 w 349"/>
                <a:gd name="T43" fmla="*/ 92 h 312"/>
                <a:gd name="T44" fmla="*/ 98 w 349"/>
                <a:gd name="T45" fmla="*/ 15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9" h="312">
                  <a:moveTo>
                    <a:pt x="98" y="159"/>
                  </a:moveTo>
                  <a:cubicBezTo>
                    <a:pt x="69" y="178"/>
                    <a:pt x="63" y="227"/>
                    <a:pt x="64" y="262"/>
                  </a:cubicBezTo>
                  <a:cubicBezTo>
                    <a:pt x="65" y="275"/>
                    <a:pt x="67" y="287"/>
                    <a:pt x="75" y="297"/>
                  </a:cubicBezTo>
                  <a:cubicBezTo>
                    <a:pt x="83" y="306"/>
                    <a:pt x="96" y="312"/>
                    <a:pt x="108" y="309"/>
                  </a:cubicBezTo>
                  <a:cubicBezTo>
                    <a:pt x="118" y="306"/>
                    <a:pt x="124" y="297"/>
                    <a:pt x="130" y="288"/>
                  </a:cubicBezTo>
                  <a:cubicBezTo>
                    <a:pt x="148" y="259"/>
                    <a:pt x="159" y="226"/>
                    <a:pt x="161" y="192"/>
                  </a:cubicBezTo>
                  <a:cubicBezTo>
                    <a:pt x="165" y="221"/>
                    <a:pt x="178" y="248"/>
                    <a:pt x="196" y="271"/>
                  </a:cubicBezTo>
                  <a:cubicBezTo>
                    <a:pt x="207" y="284"/>
                    <a:pt x="223" y="297"/>
                    <a:pt x="240" y="294"/>
                  </a:cubicBezTo>
                  <a:cubicBezTo>
                    <a:pt x="264" y="291"/>
                    <a:pt x="275" y="259"/>
                    <a:pt x="265" y="236"/>
                  </a:cubicBezTo>
                  <a:cubicBezTo>
                    <a:pt x="256" y="214"/>
                    <a:pt x="234" y="200"/>
                    <a:pt x="213" y="187"/>
                  </a:cubicBezTo>
                  <a:cubicBezTo>
                    <a:pt x="239" y="195"/>
                    <a:pt x="267" y="196"/>
                    <a:pt x="293" y="190"/>
                  </a:cubicBezTo>
                  <a:cubicBezTo>
                    <a:pt x="320" y="185"/>
                    <a:pt x="349" y="167"/>
                    <a:pt x="348" y="139"/>
                  </a:cubicBezTo>
                  <a:cubicBezTo>
                    <a:pt x="348" y="114"/>
                    <a:pt x="320" y="96"/>
                    <a:pt x="295" y="97"/>
                  </a:cubicBezTo>
                  <a:cubicBezTo>
                    <a:pt x="270" y="97"/>
                    <a:pt x="247" y="111"/>
                    <a:pt x="225" y="124"/>
                  </a:cubicBezTo>
                  <a:cubicBezTo>
                    <a:pt x="243" y="111"/>
                    <a:pt x="259" y="92"/>
                    <a:pt x="263" y="69"/>
                  </a:cubicBezTo>
                  <a:cubicBezTo>
                    <a:pt x="268" y="47"/>
                    <a:pt x="258" y="21"/>
                    <a:pt x="238" y="11"/>
                  </a:cubicBezTo>
                  <a:cubicBezTo>
                    <a:pt x="216" y="0"/>
                    <a:pt x="188" y="10"/>
                    <a:pt x="172" y="29"/>
                  </a:cubicBezTo>
                  <a:cubicBezTo>
                    <a:pt x="156" y="48"/>
                    <a:pt x="150" y="73"/>
                    <a:pt x="146" y="97"/>
                  </a:cubicBezTo>
                  <a:cubicBezTo>
                    <a:pt x="140" y="71"/>
                    <a:pt x="115" y="51"/>
                    <a:pt x="89" y="46"/>
                  </a:cubicBezTo>
                  <a:cubicBezTo>
                    <a:pt x="62" y="41"/>
                    <a:pt x="34" y="50"/>
                    <a:pt x="12" y="66"/>
                  </a:cubicBezTo>
                  <a:cubicBezTo>
                    <a:pt x="8" y="69"/>
                    <a:pt x="4" y="72"/>
                    <a:pt x="2" y="77"/>
                  </a:cubicBezTo>
                  <a:cubicBezTo>
                    <a:pt x="0" y="81"/>
                    <a:pt x="0" y="87"/>
                    <a:pt x="1" y="92"/>
                  </a:cubicBezTo>
                  <a:cubicBezTo>
                    <a:pt x="7" y="132"/>
                    <a:pt x="59" y="170"/>
                    <a:pt x="98" y="15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5"/>
            <p:cNvSpPr/>
            <p:nvPr/>
          </p:nvSpPr>
          <p:spPr bwMode="auto">
            <a:xfrm>
              <a:off x="9451975" y="-285750"/>
              <a:ext cx="28575" cy="25400"/>
            </a:xfrm>
            <a:custGeom>
              <a:avLst/>
              <a:gdLst>
                <a:gd name="T0" fmla="*/ 17 w 31"/>
                <a:gd name="T1" fmla="*/ 1 h 27"/>
                <a:gd name="T2" fmla="*/ 7 w 31"/>
                <a:gd name="T3" fmla="*/ 3 h 27"/>
                <a:gd name="T4" fmla="*/ 1 w 31"/>
                <a:gd name="T5" fmla="*/ 12 h 27"/>
                <a:gd name="T6" fmla="*/ 1 w 31"/>
                <a:gd name="T7" fmla="*/ 16 h 27"/>
                <a:gd name="T8" fmla="*/ 3 w 31"/>
                <a:gd name="T9" fmla="*/ 19 h 27"/>
                <a:gd name="T10" fmla="*/ 16 w 31"/>
                <a:gd name="T11" fmla="*/ 27 h 27"/>
                <a:gd name="T12" fmla="*/ 30 w 31"/>
                <a:gd name="T13" fmla="*/ 15 h 27"/>
                <a:gd name="T14" fmla="*/ 18 w 31"/>
                <a:gd name="T15" fmla="*/ 1 h 27"/>
                <a:gd name="T16" fmla="*/ 17 w 31"/>
                <a:gd name="T1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7">
                  <a:moveTo>
                    <a:pt x="17" y="1"/>
                  </a:moveTo>
                  <a:cubicBezTo>
                    <a:pt x="13" y="0"/>
                    <a:pt x="10" y="1"/>
                    <a:pt x="7" y="3"/>
                  </a:cubicBezTo>
                  <a:cubicBezTo>
                    <a:pt x="4" y="5"/>
                    <a:pt x="2" y="9"/>
                    <a:pt x="1" y="12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3"/>
                    <a:pt x="11" y="27"/>
                    <a:pt x="16" y="27"/>
                  </a:cubicBezTo>
                  <a:cubicBezTo>
                    <a:pt x="23" y="27"/>
                    <a:pt x="29" y="22"/>
                    <a:pt x="30" y="15"/>
                  </a:cubicBezTo>
                  <a:cubicBezTo>
                    <a:pt x="31" y="8"/>
                    <a:pt x="25" y="2"/>
                    <a:pt x="18" y="1"/>
                  </a:cubicBezTo>
                  <a:cubicBezTo>
                    <a:pt x="18" y="1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6"/>
            <p:cNvSpPr/>
            <p:nvPr/>
          </p:nvSpPr>
          <p:spPr bwMode="auto">
            <a:xfrm>
              <a:off x="9482138" y="-312738"/>
              <a:ext cx="28575" cy="23813"/>
            </a:xfrm>
            <a:custGeom>
              <a:avLst/>
              <a:gdLst>
                <a:gd name="T0" fmla="*/ 17 w 31"/>
                <a:gd name="T1" fmla="*/ 0 h 26"/>
                <a:gd name="T2" fmla="*/ 7 w 31"/>
                <a:gd name="T3" fmla="*/ 2 h 26"/>
                <a:gd name="T4" fmla="*/ 1 w 31"/>
                <a:gd name="T5" fmla="*/ 12 h 26"/>
                <a:gd name="T6" fmla="*/ 1 w 31"/>
                <a:gd name="T7" fmla="*/ 15 h 26"/>
                <a:gd name="T8" fmla="*/ 3 w 31"/>
                <a:gd name="T9" fmla="*/ 18 h 26"/>
                <a:gd name="T10" fmla="*/ 17 w 31"/>
                <a:gd name="T11" fmla="*/ 26 h 26"/>
                <a:gd name="T12" fmla="*/ 30 w 31"/>
                <a:gd name="T13" fmla="*/ 15 h 26"/>
                <a:gd name="T14" fmla="*/ 18 w 31"/>
                <a:gd name="T15" fmla="*/ 0 h 26"/>
                <a:gd name="T16" fmla="*/ 17 w 3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6">
                  <a:moveTo>
                    <a:pt x="17" y="0"/>
                  </a:moveTo>
                  <a:cubicBezTo>
                    <a:pt x="13" y="0"/>
                    <a:pt x="10" y="0"/>
                    <a:pt x="7" y="2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6" y="22"/>
                    <a:pt x="11" y="26"/>
                    <a:pt x="17" y="26"/>
                  </a:cubicBezTo>
                  <a:cubicBezTo>
                    <a:pt x="23" y="26"/>
                    <a:pt x="29" y="21"/>
                    <a:pt x="30" y="15"/>
                  </a:cubicBezTo>
                  <a:cubicBezTo>
                    <a:pt x="31" y="7"/>
                    <a:pt x="25" y="1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7"/>
            <p:cNvSpPr/>
            <p:nvPr/>
          </p:nvSpPr>
          <p:spPr bwMode="auto">
            <a:xfrm>
              <a:off x="9494838" y="-280988"/>
              <a:ext cx="34925" cy="31750"/>
            </a:xfrm>
            <a:custGeom>
              <a:avLst/>
              <a:gdLst>
                <a:gd name="T0" fmla="*/ 9 w 37"/>
                <a:gd name="T1" fmla="*/ 5 h 35"/>
                <a:gd name="T2" fmla="*/ 2 w 37"/>
                <a:gd name="T3" fmla="*/ 13 h 35"/>
                <a:gd name="T4" fmla="*/ 2 w 37"/>
                <a:gd name="T5" fmla="*/ 26 h 35"/>
                <a:gd name="T6" fmla="*/ 13 w 37"/>
                <a:gd name="T7" fmla="*/ 34 h 35"/>
                <a:gd name="T8" fmla="*/ 33 w 37"/>
                <a:gd name="T9" fmla="*/ 26 h 35"/>
                <a:gd name="T10" fmla="*/ 31 w 37"/>
                <a:gd name="T11" fmla="*/ 5 h 35"/>
                <a:gd name="T12" fmla="*/ 12 w 37"/>
                <a:gd name="T13" fmla="*/ 3 h 35"/>
                <a:gd name="T14" fmla="*/ 9 w 37"/>
                <a:gd name="T1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5">
                  <a:moveTo>
                    <a:pt x="9" y="5"/>
                  </a:moveTo>
                  <a:cubicBezTo>
                    <a:pt x="6" y="7"/>
                    <a:pt x="3" y="10"/>
                    <a:pt x="2" y="13"/>
                  </a:cubicBezTo>
                  <a:cubicBezTo>
                    <a:pt x="0" y="17"/>
                    <a:pt x="0" y="22"/>
                    <a:pt x="2" y="26"/>
                  </a:cubicBezTo>
                  <a:cubicBezTo>
                    <a:pt x="4" y="30"/>
                    <a:pt x="8" y="33"/>
                    <a:pt x="13" y="34"/>
                  </a:cubicBezTo>
                  <a:cubicBezTo>
                    <a:pt x="21" y="35"/>
                    <a:pt x="29" y="32"/>
                    <a:pt x="33" y="26"/>
                  </a:cubicBezTo>
                  <a:cubicBezTo>
                    <a:pt x="37" y="20"/>
                    <a:pt x="36" y="11"/>
                    <a:pt x="31" y="5"/>
                  </a:cubicBezTo>
                  <a:cubicBezTo>
                    <a:pt x="26" y="0"/>
                    <a:pt x="18" y="0"/>
                    <a:pt x="12" y="3"/>
                  </a:cubicBezTo>
                  <a:cubicBezTo>
                    <a:pt x="11" y="4"/>
                    <a:pt x="10" y="4"/>
                    <a:pt x="9" y="5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8"/>
            <p:cNvSpPr/>
            <p:nvPr/>
          </p:nvSpPr>
          <p:spPr bwMode="auto">
            <a:xfrm>
              <a:off x="8189913" y="-350838"/>
              <a:ext cx="1147763" cy="727075"/>
            </a:xfrm>
            <a:custGeom>
              <a:avLst/>
              <a:gdLst>
                <a:gd name="T0" fmla="*/ 1107 w 1237"/>
                <a:gd name="T1" fmla="*/ 585 h 784"/>
                <a:gd name="T2" fmla="*/ 960 w 1237"/>
                <a:gd name="T3" fmla="*/ 751 h 784"/>
                <a:gd name="T4" fmla="*/ 851 w 1237"/>
                <a:gd name="T5" fmla="*/ 747 h 784"/>
                <a:gd name="T6" fmla="*/ 919 w 1237"/>
                <a:gd name="T7" fmla="*/ 585 h 784"/>
                <a:gd name="T8" fmla="*/ 734 w 1237"/>
                <a:gd name="T9" fmla="*/ 656 h 784"/>
                <a:gd name="T10" fmla="*/ 543 w 1237"/>
                <a:gd name="T11" fmla="*/ 691 h 784"/>
                <a:gd name="T12" fmla="*/ 528 w 1237"/>
                <a:gd name="T13" fmla="*/ 678 h 784"/>
                <a:gd name="T14" fmla="*/ 539 w 1237"/>
                <a:gd name="T15" fmla="*/ 656 h 784"/>
                <a:gd name="T16" fmla="*/ 618 w 1237"/>
                <a:gd name="T17" fmla="*/ 618 h 784"/>
                <a:gd name="T18" fmla="*/ 540 w 1237"/>
                <a:gd name="T19" fmla="*/ 611 h 784"/>
                <a:gd name="T20" fmla="*/ 332 w 1237"/>
                <a:gd name="T21" fmla="*/ 595 h 784"/>
                <a:gd name="T22" fmla="*/ 396 w 1237"/>
                <a:gd name="T23" fmla="*/ 543 h 784"/>
                <a:gd name="T24" fmla="*/ 336 w 1237"/>
                <a:gd name="T25" fmla="*/ 507 h 784"/>
                <a:gd name="T26" fmla="*/ 209 w 1237"/>
                <a:gd name="T27" fmla="*/ 523 h 784"/>
                <a:gd name="T28" fmla="*/ 148 w 1237"/>
                <a:gd name="T29" fmla="*/ 434 h 784"/>
                <a:gd name="T30" fmla="*/ 228 w 1237"/>
                <a:gd name="T31" fmla="*/ 371 h 784"/>
                <a:gd name="T32" fmla="*/ 21 w 1237"/>
                <a:gd name="T33" fmla="*/ 303 h 784"/>
                <a:gd name="T34" fmla="*/ 4 w 1237"/>
                <a:gd name="T35" fmla="*/ 278 h 784"/>
                <a:gd name="T36" fmla="*/ 30 w 1237"/>
                <a:gd name="T37" fmla="*/ 236 h 784"/>
                <a:gd name="T38" fmla="*/ 82 w 1237"/>
                <a:gd name="T39" fmla="*/ 230 h 784"/>
                <a:gd name="T40" fmla="*/ 232 w 1237"/>
                <a:gd name="T41" fmla="*/ 239 h 784"/>
                <a:gd name="T42" fmla="*/ 184 w 1237"/>
                <a:gd name="T43" fmla="*/ 134 h 784"/>
                <a:gd name="T44" fmla="*/ 227 w 1237"/>
                <a:gd name="T45" fmla="*/ 45 h 784"/>
                <a:gd name="T46" fmla="*/ 260 w 1237"/>
                <a:gd name="T47" fmla="*/ 58 h 784"/>
                <a:gd name="T48" fmla="*/ 390 w 1237"/>
                <a:gd name="T49" fmla="*/ 191 h 784"/>
                <a:gd name="T50" fmla="*/ 416 w 1237"/>
                <a:gd name="T51" fmla="*/ 21 h 784"/>
                <a:gd name="T52" fmla="*/ 446 w 1237"/>
                <a:gd name="T53" fmla="*/ 0 h 784"/>
                <a:gd name="T54" fmla="*/ 479 w 1237"/>
                <a:gd name="T55" fmla="*/ 26 h 784"/>
                <a:gd name="T56" fmla="*/ 619 w 1237"/>
                <a:gd name="T57" fmla="*/ 248 h 784"/>
                <a:gd name="T58" fmla="*/ 626 w 1237"/>
                <a:gd name="T59" fmla="*/ 74 h 784"/>
                <a:gd name="T60" fmla="*/ 775 w 1237"/>
                <a:gd name="T61" fmla="*/ 67 h 784"/>
                <a:gd name="T62" fmla="*/ 828 w 1237"/>
                <a:gd name="T63" fmla="*/ 231 h 784"/>
                <a:gd name="T64" fmla="*/ 828 w 1237"/>
                <a:gd name="T65" fmla="*/ 124 h 784"/>
                <a:gd name="T66" fmla="*/ 905 w 1237"/>
                <a:gd name="T67" fmla="*/ 58 h 784"/>
                <a:gd name="T68" fmla="*/ 977 w 1237"/>
                <a:gd name="T69" fmla="*/ 101 h 784"/>
                <a:gd name="T70" fmla="*/ 1014 w 1237"/>
                <a:gd name="T71" fmla="*/ 294 h 784"/>
                <a:gd name="T72" fmla="*/ 1057 w 1237"/>
                <a:gd name="T73" fmla="*/ 209 h 784"/>
                <a:gd name="T74" fmla="*/ 1132 w 1237"/>
                <a:gd name="T75" fmla="*/ 164 h 784"/>
                <a:gd name="T76" fmla="*/ 1161 w 1237"/>
                <a:gd name="T77" fmla="*/ 185 h 784"/>
                <a:gd name="T78" fmla="*/ 1226 w 1237"/>
                <a:gd name="T79" fmla="*/ 399 h 784"/>
                <a:gd name="T80" fmla="*/ 1114 w 1237"/>
                <a:gd name="T81" fmla="*/ 576 h 784"/>
                <a:gd name="T82" fmla="*/ 1107 w 1237"/>
                <a:gd name="T83" fmla="*/ 585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37" h="784">
                  <a:moveTo>
                    <a:pt x="1107" y="585"/>
                  </a:moveTo>
                  <a:cubicBezTo>
                    <a:pt x="1076" y="653"/>
                    <a:pt x="1024" y="711"/>
                    <a:pt x="960" y="751"/>
                  </a:cubicBezTo>
                  <a:cubicBezTo>
                    <a:pt x="925" y="773"/>
                    <a:pt x="869" y="784"/>
                    <a:pt x="851" y="747"/>
                  </a:cubicBezTo>
                  <a:cubicBezTo>
                    <a:pt x="824" y="691"/>
                    <a:pt x="931" y="645"/>
                    <a:pt x="919" y="585"/>
                  </a:cubicBezTo>
                  <a:cubicBezTo>
                    <a:pt x="852" y="580"/>
                    <a:pt x="792" y="622"/>
                    <a:pt x="734" y="656"/>
                  </a:cubicBezTo>
                  <a:cubicBezTo>
                    <a:pt x="676" y="691"/>
                    <a:pt x="603" y="721"/>
                    <a:pt x="543" y="691"/>
                  </a:cubicBezTo>
                  <a:cubicBezTo>
                    <a:pt x="536" y="688"/>
                    <a:pt x="530" y="684"/>
                    <a:pt x="528" y="678"/>
                  </a:cubicBezTo>
                  <a:cubicBezTo>
                    <a:pt x="526" y="669"/>
                    <a:pt x="533" y="661"/>
                    <a:pt x="539" y="656"/>
                  </a:cubicBezTo>
                  <a:cubicBezTo>
                    <a:pt x="562" y="637"/>
                    <a:pt x="589" y="624"/>
                    <a:pt x="618" y="618"/>
                  </a:cubicBezTo>
                  <a:cubicBezTo>
                    <a:pt x="608" y="591"/>
                    <a:pt x="567" y="601"/>
                    <a:pt x="540" y="611"/>
                  </a:cubicBezTo>
                  <a:cubicBezTo>
                    <a:pt x="473" y="637"/>
                    <a:pt x="394" y="631"/>
                    <a:pt x="332" y="595"/>
                  </a:cubicBezTo>
                  <a:cubicBezTo>
                    <a:pt x="349" y="573"/>
                    <a:pt x="371" y="555"/>
                    <a:pt x="396" y="543"/>
                  </a:cubicBezTo>
                  <a:cubicBezTo>
                    <a:pt x="394" y="517"/>
                    <a:pt x="362" y="506"/>
                    <a:pt x="336" y="507"/>
                  </a:cubicBezTo>
                  <a:cubicBezTo>
                    <a:pt x="294" y="509"/>
                    <a:pt x="252" y="528"/>
                    <a:pt x="209" y="523"/>
                  </a:cubicBezTo>
                  <a:cubicBezTo>
                    <a:pt x="166" y="518"/>
                    <a:pt x="125" y="470"/>
                    <a:pt x="148" y="434"/>
                  </a:cubicBezTo>
                  <a:cubicBezTo>
                    <a:pt x="168" y="406"/>
                    <a:pt x="218" y="404"/>
                    <a:pt x="228" y="371"/>
                  </a:cubicBezTo>
                  <a:cubicBezTo>
                    <a:pt x="153" y="380"/>
                    <a:pt x="76" y="354"/>
                    <a:pt x="21" y="303"/>
                  </a:cubicBezTo>
                  <a:cubicBezTo>
                    <a:pt x="13" y="296"/>
                    <a:pt x="6" y="288"/>
                    <a:pt x="4" y="278"/>
                  </a:cubicBezTo>
                  <a:cubicBezTo>
                    <a:pt x="0" y="260"/>
                    <a:pt x="13" y="243"/>
                    <a:pt x="30" y="236"/>
                  </a:cubicBezTo>
                  <a:cubicBezTo>
                    <a:pt x="46" y="228"/>
                    <a:pt x="65" y="229"/>
                    <a:pt x="82" y="230"/>
                  </a:cubicBezTo>
                  <a:cubicBezTo>
                    <a:pt x="132" y="233"/>
                    <a:pt x="182" y="236"/>
                    <a:pt x="232" y="239"/>
                  </a:cubicBezTo>
                  <a:cubicBezTo>
                    <a:pt x="226" y="201"/>
                    <a:pt x="197" y="170"/>
                    <a:pt x="184" y="134"/>
                  </a:cubicBezTo>
                  <a:cubicBezTo>
                    <a:pt x="171" y="97"/>
                    <a:pt x="188" y="44"/>
                    <a:pt x="227" y="45"/>
                  </a:cubicBezTo>
                  <a:cubicBezTo>
                    <a:pt x="239" y="46"/>
                    <a:pt x="250" y="51"/>
                    <a:pt x="260" y="58"/>
                  </a:cubicBezTo>
                  <a:cubicBezTo>
                    <a:pt x="314" y="90"/>
                    <a:pt x="359" y="137"/>
                    <a:pt x="390" y="191"/>
                  </a:cubicBezTo>
                  <a:cubicBezTo>
                    <a:pt x="371" y="134"/>
                    <a:pt x="381" y="69"/>
                    <a:pt x="416" y="21"/>
                  </a:cubicBezTo>
                  <a:cubicBezTo>
                    <a:pt x="423" y="10"/>
                    <a:pt x="434" y="0"/>
                    <a:pt x="446" y="0"/>
                  </a:cubicBezTo>
                  <a:cubicBezTo>
                    <a:pt x="461" y="0"/>
                    <a:pt x="471" y="14"/>
                    <a:pt x="479" y="26"/>
                  </a:cubicBezTo>
                  <a:cubicBezTo>
                    <a:pt x="526" y="100"/>
                    <a:pt x="572" y="174"/>
                    <a:pt x="619" y="248"/>
                  </a:cubicBezTo>
                  <a:cubicBezTo>
                    <a:pt x="653" y="199"/>
                    <a:pt x="601" y="128"/>
                    <a:pt x="626" y="74"/>
                  </a:cubicBezTo>
                  <a:cubicBezTo>
                    <a:pt x="650" y="20"/>
                    <a:pt x="735" y="24"/>
                    <a:pt x="775" y="67"/>
                  </a:cubicBezTo>
                  <a:cubicBezTo>
                    <a:pt x="815" y="110"/>
                    <a:pt x="822" y="173"/>
                    <a:pt x="828" y="231"/>
                  </a:cubicBezTo>
                  <a:cubicBezTo>
                    <a:pt x="823" y="196"/>
                    <a:pt x="818" y="158"/>
                    <a:pt x="828" y="124"/>
                  </a:cubicBezTo>
                  <a:cubicBezTo>
                    <a:pt x="839" y="89"/>
                    <a:pt x="869" y="58"/>
                    <a:pt x="905" y="58"/>
                  </a:cubicBezTo>
                  <a:cubicBezTo>
                    <a:pt x="934" y="59"/>
                    <a:pt x="959" y="79"/>
                    <a:pt x="977" y="101"/>
                  </a:cubicBezTo>
                  <a:cubicBezTo>
                    <a:pt x="1019" y="155"/>
                    <a:pt x="1033" y="229"/>
                    <a:pt x="1014" y="294"/>
                  </a:cubicBezTo>
                  <a:cubicBezTo>
                    <a:pt x="1036" y="271"/>
                    <a:pt x="1042" y="237"/>
                    <a:pt x="1057" y="209"/>
                  </a:cubicBezTo>
                  <a:cubicBezTo>
                    <a:pt x="1071" y="180"/>
                    <a:pt x="1102" y="154"/>
                    <a:pt x="1132" y="164"/>
                  </a:cubicBezTo>
                  <a:cubicBezTo>
                    <a:pt x="1144" y="168"/>
                    <a:pt x="1153" y="177"/>
                    <a:pt x="1161" y="185"/>
                  </a:cubicBezTo>
                  <a:cubicBezTo>
                    <a:pt x="1212" y="242"/>
                    <a:pt x="1237" y="323"/>
                    <a:pt x="1226" y="399"/>
                  </a:cubicBezTo>
                  <a:cubicBezTo>
                    <a:pt x="1214" y="475"/>
                    <a:pt x="1180" y="536"/>
                    <a:pt x="1114" y="576"/>
                  </a:cubicBezTo>
                  <a:lnTo>
                    <a:pt x="1107" y="585"/>
                  </a:ln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9"/>
            <p:cNvSpPr/>
            <p:nvPr/>
          </p:nvSpPr>
          <p:spPr bwMode="auto">
            <a:xfrm>
              <a:off x="8293100" y="-179388"/>
              <a:ext cx="919163" cy="411163"/>
            </a:xfrm>
            <a:custGeom>
              <a:avLst/>
              <a:gdLst>
                <a:gd name="T0" fmla="*/ 858 w 991"/>
                <a:gd name="T1" fmla="*/ 439 h 444"/>
                <a:gd name="T2" fmla="*/ 836 w 991"/>
                <a:gd name="T3" fmla="*/ 437 h 444"/>
                <a:gd name="T4" fmla="*/ 838 w 991"/>
                <a:gd name="T5" fmla="*/ 415 h 444"/>
                <a:gd name="T6" fmla="*/ 910 w 991"/>
                <a:gd name="T7" fmla="*/ 320 h 444"/>
                <a:gd name="T8" fmla="*/ 634 w 991"/>
                <a:gd name="T9" fmla="*/ 259 h 444"/>
                <a:gd name="T10" fmla="*/ 629 w 991"/>
                <a:gd name="T11" fmla="*/ 263 h 444"/>
                <a:gd name="T12" fmla="*/ 428 w 991"/>
                <a:gd name="T13" fmla="*/ 331 h 444"/>
                <a:gd name="T14" fmla="*/ 411 w 991"/>
                <a:gd name="T15" fmla="*/ 317 h 444"/>
                <a:gd name="T16" fmla="*/ 425 w 991"/>
                <a:gd name="T17" fmla="*/ 300 h 444"/>
                <a:gd name="T18" fmla="*/ 595 w 991"/>
                <a:gd name="T19" fmla="*/ 247 h 444"/>
                <a:gd name="T20" fmla="*/ 532 w 991"/>
                <a:gd name="T21" fmla="*/ 228 h 444"/>
                <a:gd name="T22" fmla="*/ 363 w 991"/>
                <a:gd name="T23" fmla="*/ 178 h 444"/>
                <a:gd name="T24" fmla="*/ 356 w 991"/>
                <a:gd name="T25" fmla="*/ 183 h 444"/>
                <a:gd name="T26" fmla="*/ 181 w 991"/>
                <a:gd name="T27" fmla="*/ 254 h 444"/>
                <a:gd name="T28" fmla="*/ 161 w 991"/>
                <a:gd name="T29" fmla="*/ 246 h 444"/>
                <a:gd name="T30" fmla="*/ 170 w 991"/>
                <a:gd name="T31" fmla="*/ 226 h 444"/>
                <a:gd name="T32" fmla="*/ 317 w 991"/>
                <a:gd name="T33" fmla="*/ 166 h 444"/>
                <a:gd name="T34" fmla="*/ 17 w 991"/>
                <a:gd name="T35" fmla="*/ 133 h 444"/>
                <a:gd name="T36" fmla="*/ 0 w 991"/>
                <a:gd name="T37" fmla="*/ 119 h 444"/>
                <a:gd name="T38" fmla="*/ 15 w 991"/>
                <a:gd name="T39" fmla="*/ 103 h 444"/>
                <a:gd name="T40" fmla="*/ 481 w 991"/>
                <a:gd name="T41" fmla="*/ 180 h 444"/>
                <a:gd name="T42" fmla="*/ 424 w 991"/>
                <a:gd name="T43" fmla="*/ 106 h 444"/>
                <a:gd name="T44" fmla="*/ 402 w 991"/>
                <a:gd name="T45" fmla="*/ 91 h 444"/>
                <a:gd name="T46" fmla="*/ 328 w 991"/>
                <a:gd name="T47" fmla="*/ 26 h 444"/>
                <a:gd name="T48" fmla="*/ 332 w 991"/>
                <a:gd name="T49" fmla="*/ 4 h 444"/>
                <a:gd name="T50" fmla="*/ 353 w 991"/>
                <a:gd name="T51" fmla="*/ 9 h 444"/>
                <a:gd name="T52" fmla="*/ 419 w 991"/>
                <a:gd name="T53" fmla="*/ 66 h 444"/>
                <a:gd name="T54" fmla="*/ 442 w 991"/>
                <a:gd name="T55" fmla="*/ 81 h 444"/>
                <a:gd name="T56" fmla="*/ 506 w 991"/>
                <a:gd name="T57" fmla="*/ 154 h 444"/>
                <a:gd name="T58" fmla="*/ 513 w 991"/>
                <a:gd name="T59" fmla="*/ 190 h 444"/>
                <a:gd name="T60" fmla="*/ 541 w 991"/>
                <a:gd name="T61" fmla="*/ 198 h 444"/>
                <a:gd name="T62" fmla="*/ 788 w 991"/>
                <a:gd name="T63" fmla="*/ 268 h 444"/>
                <a:gd name="T64" fmla="*/ 620 w 991"/>
                <a:gd name="T65" fmla="*/ 77 h 444"/>
                <a:gd name="T66" fmla="*/ 612 w 991"/>
                <a:gd name="T67" fmla="*/ 58 h 444"/>
                <a:gd name="T68" fmla="*/ 632 w 991"/>
                <a:gd name="T69" fmla="*/ 49 h 444"/>
                <a:gd name="T70" fmla="*/ 807 w 991"/>
                <a:gd name="T71" fmla="*/ 226 h 444"/>
                <a:gd name="T72" fmla="*/ 822 w 991"/>
                <a:gd name="T73" fmla="*/ 275 h 444"/>
                <a:gd name="T74" fmla="*/ 976 w 991"/>
                <a:gd name="T75" fmla="*/ 294 h 444"/>
                <a:gd name="T76" fmla="*/ 990 w 991"/>
                <a:gd name="T77" fmla="*/ 304 h 444"/>
                <a:gd name="T78" fmla="*/ 991 w 991"/>
                <a:gd name="T79" fmla="*/ 310 h 444"/>
                <a:gd name="T80" fmla="*/ 975 w 991"/>
                <a:gd name="T81" fmla="*/ 325 h 444"/>
                <a:gd name="T82" fmla="*/ 942 w 991"/>
                <a:gd name="T83" fmla="*/ 323 h 444"/>
                <a:gd name="T84" fmla="*/ 942 w 991"/>
                <a:gd name="T85" fmla="*/ 324 h 444"/>
                <a:gd name="T86" fmla="*/ 858 w 991"/>
                <a:gd name="T87" fmla="*/ 43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1" h="443">
                  <a:moveTo>
                    <a:pt x="858" y="439"/>
                  </a:moveTo>
                  <a:cubicBezTo>
                    <a:pt x="851" y="444"/>
                    <a:pt x="841" y="443"/>
                    <a:pt x="836" y="437"/>
                  </a:cubicBezTo>
                  <a:cubicBezTo>
                    <a:pt x="830" y="430"/>
                    <a:pt x="831" y="421"/>
                    <a:pt x="838" y="415"/>
                  </a:cubicBezTo>
                  <a:cubicBezTo>
                    <a:pt x="869" y="389"/>
                    <a:pt x="893" y="356"/>
                    <a:pt x="910" y="320"/>
                  </a:cubicBezTo>
                  <a:cubicBezTo>
                    <a:pt x="816" y="309"/>
                    <a:pt x="724" y="286"/>
                    <a:pt x="634" y="259"/>
                  </a:cubicBezTo>
                  <a:cubicBezTo>
                    <a:pt x="633" y="261"/>
                    <a:pt x="631" y="262"/>
                    <a:pt x="629" y="263"/>
                  </a:cubicBezTo>
                  <a:cubicBezTo>
                    <a:pt x="569" y="301"/>
                    <a:pt x="499" y="324"/>
                    <a:pt x="428" y="331"/>
                  </a:cubicBezTo>
                  <a:cubicBezTo>
                    <a:pt x="419" y="332"/>
                    <a:pt x="412" y="326"/>
                    <a:pt x="411" y="317"/>
                  </a:cubicBezTo>
                  <a:cubicBezTo>
                    <a:pt x="410" y="309"/>
                    <a:pt x="416" y="301"/>
                    <a:pt x="425" y="300"/>
                  </a:cubicBezTo>
                  <a:cubicBezTo>
                    <a:pt x="485" y="295"/>
                    <a:pt x="543" y="276"/>
                    <a:pt x="595" y="247"/>
                  </a:cubicBezTo>
                  <a:cubicBezTo>
                    <a:pt x="574" y="241"/>
                    <a:pt x="553" y="234"/>
                    <a:pt x="532" y="228"/>
                  </a:cubicBezTo>
                  <a:cubicBezTo>
                    <a:pt x="476" y="210"/>
                    <a:pt x="419" y="193"/>
                    <a:pt x="363" y="178"/>
                  </a:cubicBezTo>
                  <a:cubicBezTo>
                    <a:pt x="361" y="180"/>
                    <a:pt x="359" y="182"/>
                    <a:pt x="356" y="183"/>
                  </a:cubicBezTo>
                  <a:cubicBezTo>
                    <a:pt x="181" y="254"/>
                    <a:pt x="181" y="254"/>
                    <a:pt x="181" y="254"/>
                  </a:cubicBezTo>
                  <a:cubicBezTo>
                    <a:pt x="173" y="257"/>
                    <a:pt x="165" y="253"/>
                    <a:pt x="161" y="246"/>
                  </a:cubicBezTo>
                  <a:cubicBezTo>
                    <a:pt x="158" y="238"/>
                    <a:pt x="162" y="229"/>
                    <a:pt x="170" y="226"/>
                  </a:cubicBezTo>
                  <a:cubicBezTo>
                    <a:pt x="317" y="166"/>
                    <a:pt x="317" y="166"/>
                    <a:pt x="317" y="166"/>
                  </a:cubicBezTo>
                  <a:cubicBezTo>
                    <a:pt x="218" y="142"/>
                    <a:pt x="118" y="127"/>
                    <a:pt x="17" y="133"/>
                  </a:cubicBezTo>
                  <a:cubicBezTo>
                    <a:pt x="8" y="134"/>
                    <a:pt x="1" y="128"/>
                    <a:pt x="0" y="119"/>
                  </a:cubicBezTo>
                  <a:cubicBezTo>
                    <a:pt x="0" y="111"/>
                    <a:pt x="6" y="103"/>
                    <a:pt x="15" y="103"/>
                  </a:cubicBezTo>
                  <a:cubicBezTo>
                    <a:pt x="174" y="92"/>
                    <a:pt x="330" y="134"/>
                    <a:pt x="481" y="180"/>
                  </a:cubicBezTo>
                  <a:cubicBezTo>
                    <a:pt x="476" y="149"/>
                    <a:pt x="448" y="123"/>
                    <a:pt x="424" y="106"/>
                  </a:cubicBezTo>
                  <a:cubicBezTo>
                    <a:pt x="417" y="101"/>
                    <a:pt x="410" y="96"/>
                    <a:pt x="402" y="91"/>
                  </a:cubicBezTo>
                  <a:cubicBezTo>
                    <a:pt x="375" y="73"/>
                    <a:pt x="347" y="54"/>
                    <a:pt x="328" y="26"/>
                  </a:cubicBezTo>
                  <a:cubicBezTo>
                    <a:pt x="323" y="19"/>
                    <a:pt x="325" y="9"/>
                    <a:pt x="332" y="4"/>
                  </a:cubicBezTo>
                  <a:cubicBezTo>
                    <a:pt x="339" y="0"/>
                    <a:pt x="348" y="2"/>
                    <a:pt x="353" y="9"/>
                  </a:cubicBezTo>
                  <a:cubicBezTo>
                    <a:pt x="369" y="32"/>
                    <a:pt x="393" y="49"/>
                    <a:pt x="419" y="66"/>
                  </a:cubicBezTo>
                  <a:cubicBezTo>
                    <a:pt x="427" y="71"/>
                    <a:pt x="435" y="76"/>
                    <a:pt x="442" y="81"/>
                  </a:cubicBezTo>
                  <a:cubicBezTo>
                    <a:pt x="474" y="104"/>
                    <a:pt x="495" y="129"/>
                    <a:pt x="506" y="154"/>
                  </a:cubicBezTo>
                  <a:cubicBezTo>
                    <a:pt x="511" y="166"/>
                    <a:pt x="513" y="178"/>
                    <a:pt x="513" y="190"/>
                  </a:cubicBezTo>
                  <a:cubicBezTo>
                    <a:pt x="522" y="193"/>
                    <a:pt x="532" y="196"/>
                    <a:pt x="541" y="198"/>
                  </a:cubicBezTo>
                  <a:cubicBezTo>
                    <a:pt x="622" y="224"/>
                    <a:pt x="705" y="249"/>
                    <a:pt x="788" y="268"/>
                  </a:cubicBezTo>
                  <a:cubicBezTo>
                    <a:pt x="764" y="183"/>
                    <a:pt x="701" y="111"/>
                    <a:pt x="620" y="77"/>
                  </a:cubicBezTo>
                  <a:cubicBezTo>
                    <a:pt x="612" y="74"/>
                    <a:pt x="608" y="65"/>
                    <a:pt x="612" y="58"/>
                  </a:cubicBezTo>
                  <a:cubicBezTo>
                    <a:pt x="615" y="50"/>
                    <a:pt x="624" y="46"/>
                    <a:pt x="632" y="49"/>
                  </a:cubicBezTo>
                  <a:cubicBezTo>
                    <a:pt x="711" y="82"/>
                    <a:pt x="775" y="147"/>
                    <a:pt x="807" y="226"/>
                  </a:cubicBezTo>
                  <a:cubicBezTo>
                    <a:pt x="813" y="242"/>
                    <a:pt x="818" y="258"/>
                    <a:pt x="822" y="275"/>
                  </a:cubicBezTo>
                  <a:cubicBezTo>
                    <a:pt x="873" y="285"/>
                    <a:pt x="924" y="292"/>
                    <a:pt x="976" y="294"/>
                  </a:cubicBezTo>
                  <a:cubicBezTo>
                    <a:pt x="982" y="295"/>
                    <a:pt x="987" y="299"/>
                    <a:pt x="990" y="304"/>
                  </a:cubicBezTo>
                  <a:cubicBezTo>
                    <a:pt x="990" y="306"/>
                    <a:pt x="991" y="308"/>
                    <a:pt x="991" y="310"/>
                  </a:cubicBezTo>
                  <a:cubicBezTo>
                    <a:pt x="990" y="319"/>
                    <a:pt x="983" y="325"/>
                    <a:pt x="975" y="325"/>
                  </a:cubicBezTo>
                  <a:cubicBezTo>
                    <a:pt x="964" y="325"/>
                    <a:pt x="953" y="323"/>
                    <a:pt x="942" y="323"/>
                  </a:cubicBezTo>
                  <a:cubicBezTo>
                    <a:pt x="942" y="323"/>
                    <a:pt x="942" y="323"/>
                    <a:pt x="942" y="324"/>
                  </a:cubicBezTo>
                  <a:cubicBezTo>
                    <a:pt x="924" y="368"/>
                    <a:pt x="894" y="408"/>
                    <a:pt x="858" y="439"/>
                  </a:cubicBezTo>
                  <a:close/>
                </a:path>
              </a:pathLst>
            </a:custGeom>
            <a:solidFill>
              <a:srgbClr val="409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0"/>
            <p:cNvSpPr/>
            <p:nvPr/>
          </p:nvSpPr>
          <p:spPr bwMode="auto">
            <a:xfrm>
              <a:off x="9863138" y="171450"/>
              <a:ext cx="374650" cy="361950"/>
            </a:xfrm>
            <a:custGeom>
              <a:avLst/>
              <a:gdLst>
                <a:gd name="T0" fmla="*/ 249 w 403"/>
                <a:gd name="T1" fmla="*/ 11 h 389"/>
                <a:gd name="T2" fmla="*/ 145 w 403"/>
                <a:gd name="T3" fmla="*/ 8 h 389"/>
                <a:gd name="T4" fmla="*/ 41 w 403"/>
                <a:gd name="T5" fmla="*/ 87 h 389"/>
                <a:gd name="T6" fmla="*/ 33 w 403"/>
                <a:gd name="T7" fmla="*/ 286 h 389"/>
                <a:gd name="T8" fmla="*/ 208 w 403"/>
                <a:gd name="T9" fmla="*/ 382 h 389"/>
                <a:gd name="T10" fmla="*/ 321 w 403"/>
                <a:gd name="T11" fmla="*/ 335 h 389"/>
                <a:gd name="T12" fmla="*/ 387 w 403"/>
                <a:gd name="T13" fmla="*/ 256 h 389"/>
                <a:gd name="T14" fmla="*/ 382 w 403"/>
                <a:gd name="T15" fmla="*/ 147 h 389"/>
                <a:gd name="T16" fmla="*/ 254 w 403"/>
                <a:gd name="T17" fmla="*/ 88 h 389"/>
                <a:gd name="T18" fmla="*/ 102 w 403"/>
                <a:gd name="T19" fmla="*/ 164 h 389"/>
                <a:gd name="T20" fmla="*/ 152 w 403"/>
                <a:gd name="T21" fmla="*/ 293 h 389"/>
                <a:gd name="T22" fmla="*/ 289 w 403"/>
                <a:gd name="T23" fmla="*/ 277 h 389"/>
                <a:gd name="T24" fmla="*/ 311 w 403"/>
                <a:gd name="T25" fmla="*/ 247 h 389"/>
                <a:gd name="T26" fmla="*/ 289 w 403"/>
                <a:gd name="T27" fmla="*/ 184 h 389"/>
                <a:gd name="T28" fmla="*/ 207 w 403"/>
                <a:gd name="T29" fmla="*/ 144 h 389"/>
                <a:gd name="T30" fmla="*/ 184 w 403"/>
                <a:gd name="T31" fmla="*/ 161 h 389"/>
                <a:gd name="T32" fmla="*/ 201 w 403"/>
                <a:gd name="T33" fmla="*/ 184 h 389"/>
                <a:gd name="T34" fmla="*/ 261 w 403"/>
                <a:gd name="T35" fmla="*/ 213 h 389"/>
                <a:gd name="T36" fmla="*/ 273 w 403"/>
                <a:gd name="T37" fmla="*/ 235 h 389"/>
                <a:gd name="T38" fmla="*/ 264 w 403"/>
                <a:gd name="T39" fmla="*/ 246 h 389"/>
                <a:gd name="T40" fmla="*/ 171 w 403"/>
                <a:gd name="T41" fmla="*/ 258 h 389"/>
                <a:gd name="T42" fmla="*/ 140 w 403"/>
                <a:gd name="T43" fmla="*/ 179 h 389"/>
                <a:gd name="T44" fmla="*/ 253 w 403"/>
                <a:gd name="T45" fmla="*/ 128 h 389"/>
                <a:gd name="T46" fmla="*/ 348 w 403"/>
                <a:gd name="T47" fmla="*/ 168 h 389"/>
                <a:gd name="T48" fmla="*/ 350 w 403"/>
                <a:gd name="T49" fmla="*/ 240 h 389"/>
                <a:gd name="T50" fmla="*/ 296 w 403"/>
                <a:gd name="T51" fmla="*/ 303 h 389"/>
                <a:gd name="T52" fmla="*/ 205 w 403"/>
                <a:gd name="T53" fmla="*/ 342 h 389"/>
                <a:gd name="T54" fmla="*/ 68 w 403"/>
                <a:gd name="T55" fmla="*/ 267 h 389"/>
                <a:gd name="T56" fmla="*/ 75 w 403"/>
                <a:gd name="T57" fmla="*/ 108 h 389"/>
                <a:gd name="T58" fmla="*/ 155 w 403"/>
                <a:gd name="T59" fmla="*/ 47 h 389"/>
                <a:gd name="T60" fmla="*/ 271 w 403"/>
                <a:gd name="T61" fmla="*/ 57 h 389"/>
                <a:gd name="T62" fmla="*/ 337 w 403"/>
                <a:gd name="T63" fmla="*/ 94 h 389"/>
                <a:gd name="T64" fmla="*/ 364 w 403"/>
                <a:gd name="T65" fmla="*/ 104 h 389"/>
                <a:gd name="T66" fmla="*/ 373 w 403"/>
                <a:gd name="T67" fmla="*/ 77 h 389"/>
                <a:gd name="T68" fmla="*/ 281 w 403"/>
                <a:gd name="T69" fmla="*/ 18 h 389"/>
                <a:gd name="T70" fmla="*/ 249 w 403"/>
                <a:gd name="T71" fmla="*/ 1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2" h="389">
                  <a:moveTo>
                    <a:pt x="249" y="11"/>
                  </a:moveTo>
                  <a:cubicBezTo>
                    <a:pt x="214" y="3"/>
                    <a:pt x="179" y="0"/>
                    <a:pt x="145" y="8"/>
                  </a:cubicBezTo>
                  <a:cubicBezTo>
                    <a:pt x="104" y="19"/>
                    <a:pt x="66" y="47"/>
                    <a:pt x="41" y="87"/>
                  </a:cubicBezTo>
                  <a:cubicBezTo>
                    <a:pt x="3" y="147"/>
                    <a:pt x="0" y="225"/>
                    <a:pt x="33" y="286"/>
                  </a:cubicBezTo>
                  <a:cubicBezTo>
                    <a:pt x="67" y="349"/>
                    <a:pt x="139" y="389"/>
                    <a:pt x="208" y="382"/>
                  </a:cubicBezTo>
                  <a:cubicBezTo>
                    <a:pt x="246" y="378"/>
                    <a:pt x="284" y="363"/>
                    <a:pt x="321" y="335"/>
                  </a:cubicBezTo>
                  <a:cubicBezTo>
                    <a:pt x="352" y="311"/>
                    <a:pt x="375" y="285"/>
                    <a:pt x="387" y="256"/>
                  </a:cubicBezTo>
                  <a:cubicBezTo>
                    <a:pt x="403" y="219"/>
                    <a:pt x="401" y="177"/>
                    <a:pt x="382" y="147"/>
                  </a:cubicBezTo>
                  <a:cubicBezTo>
                    <a:pt x="360" y="111"/>
                    <a:pt x="314" y="90"/>
                    <a:pt x="254" y="88"/>
                  </a:cubicBezTo>
                  <a:cubicBezTo>
                    <a:pt x="196" y="86"/>
                    <a:pt x="125" y="105"/>
                    <a:pt x="102" y="164"/>
                  </a:cubicBezTo>
                  <a:cubicBezTo>
                    <a:pt x="84" y="210"/>
                    <a:pt x="106" y="269"/>
                    <a:pt x="152" y="293"/>
                  </a:cubicBezTo>
                  <a:cubicBezTo>
                    <a:pt x="194" y="316"/>
                    <a:pt x="251" y="309"/>
                    <a:pt x="289" y="277"/>
                  </a:cubicBezTo>
                  <a:cubicBezTo>
                    <a:pt x="297" y="271"/>
                    <a:pt x="307" y="261"/>
                    <a:pt x="311" y="247"/>
                  </a:cubicBezTo>
                  <a:cubicBezTo>
                    <a:pt x="317" y="226"/>
                    <a:pt x="309" y="203"/>
                    <a:pt x="289" y="184"/>
                  </a:cubicBezTo>
                  <a:cubicBezTo>
                    <a:pt x="267" y="163"/>
                    <a:pt x="238" y="148"/>
                    <a:pt x="207" y="144"/>
                  </a:cubicBezTo>
                  <a:cubicBezTo>
                    <a:pt x="196" y="142"/>
                    <a:pt x="186" y="150"/>
                    <a:pt x="184" y="161"/>
                  </a:cubicBezTo>
                  <a:cubicBezTo>
                    <a:pt x="183" y="172"/>
                    <a:pt x="190" y="182"/>
                    <a:pt x="201" y="184"/>
                  </a:cubicBezTo>
                  <a:cubicBezTo>
                    <a:pt x="224" y="187"/>
                    <a:pt x="245" y="197"/>
                    <a:pt x="261" y="213"/>
                  </a:cubicBezTo>
                  <a:cubicBezTo>
                    <a:pt x="269" y="221"/>
                    <a:pt x="274" y="230"/>
                    <a:pt x="273" y="235"/>
                  </a:cubicBezTo>
                  <a:cubicBezTo>
                    <a:pt x="272" y="238"/>
                    <a:pt x="269" y="242"/>
                    <a:pt x="264" y="246"/>
                  </a:cubicBezTo>
                  <a:cubicBezTo>
                    <a:pt x="238" y="268"/>
                    <a:pt x="199" y="273"/>
                    <a:pt x="171" y="258"/>
                  </a:cubicBezTo>
                  <a:cubicBezTo>
                    <a:pt x="143" y="243"/>
                    <a:pt x="129" y="206"/>
                    <a:pt x="140" y="179"/>
                  </a:cubicBezTo>
                  <a:cubicBezTo>
                    <a:pt x="155" y="139"/>
                    <a:pt x="210" y="127"/>
                    <a:pt x="253" y="128"/>
                  </a:cubicBezTo>
                  <a:cubicBezTo>
                    <a:pt x="279" y="129"/>
                    <a:pt x="327" y="136"/>
                    <a:pt x="348" y="168"/>
                  </a:cubicBezTo>
                  <a:cubicBezTo>
                    <a:pt x="360" y="188"/>
                    <a:pt x="361" y="215"/>
                    <a:pt x="350" y="240"/>
                  </a:cubicBezTo>
                  <a:cubicBezTo>
                    <a:pt x="341" y="262"/>
                    <a:pt x="323" y="283"/>
                    <a:pt x="296" y="303"/>
                  </a:cubicBezTo>
                  <a:cubicBezTo>
                    <a:pt x="266" y="326"/>
                    <a:pt x="235" y="339"/>
                    <a:pt x="205" y="342"/>
                  </a:cubicBezTo>
                  <a:cubicBezTo>
                    <a:pt x="151" y="347"/>
                    <a:pt x="95" y="316"/>
                    <a:pt x="68" y="267"/>
                  </a:cubicBezTo>
                  <a:cubicBezTo>
                    <a:pt x="43" y="220"/>
                    <a:pt x="46" y="156"/>
                    <a:pt x="75" y="108"/>
                  </a:cubicBezTo>
                  <a:cubicBezTo>
                    <a:pt x="95" y="78"/>
                    <a:pt x="124" y="55"/>
                    <a:pt x="155" y="47"/>
                  </a:cubicBezTo>
                  <a:cubicBezTo>
                    <a:pt x="191" y="38"/>
                    <a:pt x="229" y="46"/>
                    <a:pt x="271" y="57"/>
                  </a:cubicBezTo>
                  <a:cubicBezTo>
                    <a:pt x="300" y="64"/>
                    <a:pt x="327" y="74"/>
                    <a:pt x="337" y="94"/>
                  </a:cubicBezTo>
                  <a:cubicBezTo>
                    <a:pt x="341" y="104"/>
                    <a:pt x="353" y="109"/>
                    <a:pt x="364" y="104"/>
                  </a:cubicBezTo>
                  <a:cubicBezTo>
                    <a:pt x="374" y="99"/>
                    <a:pt x="378" y="87"/>
                    <a:pt x="373" y="77"/>
                  </a:cubicBezTo>
                  <a:cubicBezTo>
                    <a:pt x="357" y="42"/>
                    <a:pt x="319" y="28"/>
                    <a:pt x="281" y="18"/>
                  </a:cubicBezTo>
                  <a:cubicBezTo>
                    <a:pt x="270" y="16"/>
                    <a:pt x="260" y="13"/>
                    <a:pt x="249" y="1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1"/>
            <p:cNvSpPr/>
            <p:nvPr/>
          </p:nvSpPr>
          <p:spPr bwMode="auto">
            <a:xfrm>
              <a:off x="9699625" y="-4763"/>
              <a:ext cx="339725" cy="455613"/>
            </a:xfrm>
            <a:custGeom>
              <a:avLst/>
              <a:gdLst>
                <a:gd name="T0" fmla="*/ 132 w 365"/>
                <a:gd name="T1" fmla="*/ 437 h 491"/>
                <a:gd name="T2" fmla="*/ 203 w 365"/>
                <a:gd name="T3" fmla="*/ 208 h 491"/>
                <a:gd name="T4" fmla="*/ 329 w 365"/>
                <a:gd name="T5" fmla="*/ 115 h 491"/>
                <a:gd name="T6" fmla="*/ 350 w 365"/>
                <a:gd name="T7" fmla="*/ 100 h 491"/>
                <a:gd name="T8" fmla="*/ 331 w 365"/>
                <a:gd name="T9" fmla="*/ 37 h 491"/>
                <a:gd name="T10" fmla="*/ 153 w 365"/>
                <a:gd name="T11" fmla="*/ 36 h 491"/>
                <a:gd name="T12" fmla="*/ 74 w 365"/>
                <a:gd name="T13" fmla="*/ 86 h 491"/>
                <a:gd name="T14" fmla="*/ 45 w 365"/>
                <a:gd name="T15" fmla="*/ 131 h 491"/>
                <a:gd name="T16" fmla="*/ 63 w 365"/>
                <a:gd name="T17" fmla="*/ 443 h 491"/>
                <a:gd name="T18" fmla="*/ 95 w 365"/>
                <a:gd name="T19" fmla="*/ 482 h 491"/>
                <a:gd name="T20" fmla="*/ 133 w 365"/>
                <a:gd name="T21" fmla="*/ 441 h 491"/>
                <a:gd name="T22" fmla="*/ 132 w 365"/>
                <a:gd name="T23" fmla="*/ 437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5" h="491">
                  <a:moveTo>
                    <a:pt x="132" y="437"/>
                  </a:moveTo>
                  <a:cubicBezTo>
                    <a:pt x="107" y="356"/>
                    <a:pt x="150" y="267"/>
                    <a:pt x="203" y="208"/>
                  </a:cubicBezTo>
                  <a:cubicBezTo>
                    <a:pt x="239" y="169"/>
                    <a:pt x="283" y="141"/>
                    <a:pt x="329" y="115"/>
                  </a:cubicBezTo>
                  <a:cubicBezTo>
                    <a:pt x="337" y="111"/>
                    <a:pt x="345" y="107"/>
                    <a:pt x="350" y="100"/>
                  </a:cubicBezTo>
                  <a:cubicBezTo>
                    <a:pt x="365" y="80"/>
                    <a:pt x="350" y="51"/>
                    <a:pt x="331" y="37"/>
                  </a:cubicBezTo>
                  <a:cubicBezTo>
                    <a:pt x="281" y="0"/>
                    <a:pt x="210" y="13"/>
                    <a:pt x="153" y="36"/>
                  </a:cubicBezTo>
                  <a:cubicBezTo>
                    <a:pt x="124" y="48"/>
                    <a:pt x="95" y="63"/>
                    <a:pt x="74" y="86"/>
                  </a:cubicBezTo>
                  <a:cubicBezTo>
                    <a:pt x="62" y="99"/>
                    <a:pt x="52" y="114"/>
                    <a:pt x="45" y="131"/>
                  </a:cubicBezTo>
                  <a:cubicBezTo>
                    <a:pt x="0" y="228"/>
                    <a:pt x="21" y="344"/>
                    <a:pt x="63" y="443"/>
                  </a:cubicBezTo>
                  <a:cubicBezTo>
                    <a:pt x="70" y="459"/>
                    <a:pt x="79" y="477"/>
                    <a:pt x="95" y="482"/>
                  </a:cubicBezTo>
                  <a:cubicBezTo>
                    <a:pt x="121" y="491"/>
                    <a:pt x="140" y="463"/>
                    <a:pt x="133" y="441"/>
                  </a:cubicBezTo>
                  <a:cubicBezTo>
                    <a:pt x="132" y="440"/>
                    <a:pt x="132" y="439"/>
                    <a:pt x="132" y="43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2"/>
            <p:cNvSpPr/>
            <p:nvPr/>
          </p:nvSpPr>
          <p:spPr bwMode="auto">
            <a:xfrm>
              <a:off x="9802813" y="503237"/>
              <a:ext cx="490538" cy="252413"/>
            </a:xfrm>
            <a:custGeom>
              <a:avLst/>
              <a:gdLst>
                <a:gd name="T0" fmla="*/ 114 w 529"/>
                <a:gd name="T1" fmla="*/ 65 h 273"/>
                <a:gd name="T2" fmla="*/ 64 w 529"/>
                <a:gd name="T3" fmla="*/ 38 h 273"/>
                <a:gd name="T4" fmla="*/ 14 w 529"/>
                <a:gd name="T5" fmla="*/ 56 h 273"/>
                <a:gd name="T6" fmla="*/ 39 w 529"/>
                <a:gd name="T7" fmla="*/ 129 h 273"/>
                <a:gd name="T8" fmla="*/ 156 w 529"/>
                <a:gd name="T9" fmla="*/ 235 h 273"/>
                <a:gd name="T10" fmla="*/ 308 w 529"/>
                <a:gd name="T11" fmla="*/ 254 h 273"/>
                <a:gd name="T12" fmla="*/ 361 w 529"/>
                <a:gd name="T13" fmla="*/ 222 h 273"/>
                <a:gd name="T14" fmla="*/ 502 w 529"/>
                <a:gd name="T15" fmla="*/ 83 h 273"/>
                <a:gd name="T16" fmla="*/ 519 w 529"/>
                <a:gd name="T17" fmla="*/ 23 h 273"/>
                <a:gd name="T18" fmla="*/ 474 w 529"/>
                <a:gd name="T19" fmla="*/ 2 h 273"/>
                <a:gd name="T20" fmla="*/ 425 w 529"/>
                <a:gd name="T21" fmla="*/ 23 h 273"/>
                <a:gd name="T22" fmla="*/ 267 w 529"/>
                <a:gd name="T23" fmla="*/ 90 h 273"/>
                <a:gd name="T24" fmla="*/ 162 w 529"/>
                <a:gd name="T25" fmla="*/ 93 h 273"/>
                <a:gd name="T26" fmla="*/ 114 w 529"/>
                <a:gd name="T27" fmla="*/ 6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9" h="273">
                  <a:moveTo>
                    <a:pt x="114" y="65"/>
                  </a:moveTo>
                  <a:cubicBezTo>
                    <a:pt x="99" y="53"/>
                    <a:pt x="83" y="42"/>
                    <a:pt x="64" y="38"/>
                  </a:cubicBezTo>
                  <a:cubicBezTo>
                    <a:pt x="45" y="33"/>
                    <a:pt x="23" y="39"/>
                    <a:pt x="14" y="56"/>
                  </a:cubicBezTo>
                  <a:cubicBezTo>
                    <a:pt x="0" y="80"/>
                    <a:pt x="20" y="109"/>
                    <a:pt x="39" y="129"/>
                  </a:cubicBezTo>
                  <a:cubicBezTo>
                    <a:pt x="75" y="168"/>
                    <a:pt x="111" y="208"/>
                    <a:pt x="156" y="235"/>
                  </a:cubicBezTo>
                  <a:cubicBezTo>
                    <a:pt x="202" y="261"/>
                    <a:pt x="259" y="273"/>
                    <a:pt x="308" y="254"/>
                  </a:cubicBezTo>
                  <a:cubicBezTo>
                    <a:pt x="327" y="247"/>
                    <a:pt x="345" y="234"/>
                    <a:pt x="361" y="222"/>
                  </a:cubicBezTo>
                  <a:cubicBezTo>
                    <a:pt x="414" y="182"/>
                    <a:pt x="461" y="135"/>
                    <a:pt x="502" y="83"/>
                  </a:cubicBezTo>
                  <a:cubicBezTo>
                    <a:pt x="515" y="66"/>
                    <a:pt x="529" y="43"/>
                    <a:pt x="519" y="23"/>
                  </a:cubicBezTo>
                  <a:cubicBezTo>
                    <a:pt x="512" y="7"/>
                    <a:pt x="492" y="0"/>
                    <a:pt x="474" y="2"/>
                  </a:cubicBezTo>
                  <a:cubicBezTo>
                    <a:pt x="456" y="5"/>
                    <a:pt x="441" y="14"/>
                    <a:pt x="425" y="23"/>
                  </a:cubicBezTo>
                  <a:cubicBezTo>
                    <a:pt x="376" y="52"/>
                    <a:pt x="324" y="78"/>
                    <a:pt x="267" y="90"/>
                  </a:cubicBezTo>
                  <a:cubicBezTo>
                    <a:pt x="233" y="97"/>
                    <a:pt x="197" y="101"/>
                    <a:pt x="162" y="93"/>
                  </a:cubicBezTo>
                  <a:cubicBezTo>
                    <a:pt x="143" y="88"/>
                    <a:pt x="129" y="76"/>
                    <a:pt x="114" y="6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3"/>
            <p:cNvSpPr/>
            <p:nvPr/>
          </p:nvSpPr>
          <p:spPr bwMode="auto">
            <a:xfrm>
              <a:off x="10093325" y="39687"/>
              <a:ext cx="358775" cy="439738"/>
            </a:xfrm>
            <a:custGeom>
              <a:avLst/>
              <a:gdLst>
                <a:gd name="T0" fmla="*/ 216 w 387"/>
                <a:gd name="T1" fmla="*/ 298 h 474"/>
                <a:gd name="T2" fmla="*/ 215 w 387"/>
                <a:gd name="T3" fmla="*/ 314 h 474"/>
                <a:gd name="T4" fmla="*/ 213 w 387"/>
                <a:gd name="T5" fmla="*/ 378 h 474"/>
                <a:gd name="T6" fmla="*/ 213 w 387"/>
                <a:gd name="T7" fmla="*/ 381 h 474"/>
                <a:gd name="T8" fmla="*/ 212 w 387"/>
                <a:gd name="T9" fmla="*/ 430 h 474"/>
                <a:gd name="T10" fmla="*/ 242 w 387"/>
                <a:gd name="T11" fmla="*/ 466 h 474"/>
                <a:gd name="T12" fmla="*/ 308 w 387"/>
                <a:gd name="T13" fmla="*/ 421 h 474"/>
                <a:gd name="T14" fmla="*/ 356 w 387"/>
                <a:gd name="T15" fmla="*/ 188 h 474"/>
                <a:gd name="T16" fmla="*/ 260 w 387"/>
                <a:gd name="T17" fmla="*/ 83 h 474"/>
                <a:gd name="T18" fmla="*/ 31 w 387"/>
                <a:gd name="T19" fmla="*/ 21 h 474"/>
                <a:gd name="T20" fmla="*/ 10 w 387"/>
                <a:gd name="T21" fmla="*/ 34 h 474"/>
                <a:gd name="T22" fmla="*/ 27 w 387"/>
                <a:gd name="T23" fmla="*/ 79 h 474"/>
                <a:gd name="T24" fmla="*/ 166 w 387"/>
                <a:gd name="T25" fmla="*/ 196 h 474"/>
                <a:gd name="T26" fmla="*/ 212 w 387"/>
                <a:gd name="T27" fmla="*/ 272 h 474"/>
                <a:gd name="T28" fmla="*/ 216 w 387"/>
                <a:gd name="T29" fmla="*/ 298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7" h="473">
                  <a:moveTo>
                    <a:pt x="216" y="298"/>
                  </a:moveTo>
                  <a:cubicBezTo>
                    <a:pt x="216" y="303"/>
                    <a:pt x="215" y="309"/>
                    <a:pt x="215" y="314"/>
                  </a:cubicBezTo>
                  <a:cubicBezTo>
                    <a:pt x="213" y="335"/>
                    <a:pt x="216" y="357"/>
                    <a:pt x="213" y="378"/>
                  </a:cubicBezTo>
                  <a:cubicBezTo>
                    <a:pt x="213" y="379"/>
                    <a:pt x="213" y="380"/>
                    <a:pt x="213" y="381"/>
                  </a:cubicBezTo>
                  <a:cubicBezTo>
                    <a:pt x="210" y="398"/>
                    <a:pt x="208" y="414"/>
                    <a:pt x="212" y="430"/>
                  </a:cubicBezTo>
                  <a:cubicBezTo>
                    <a:pt x="215" y="446"/>
                    <a:pt x="226" y="462"/>
                    <a:pt x="242" y="466"/>
                  </a:cubicBezTo>
                  <a:cubicBezTo>
                    <a:pt x="269" y="474"/>
                    <a:pt x="294" y="446"/>
                    <a:pt x="308" y="421"/>
                  </a:cubicBezTo>
                  <a:cubicBezTo>
                    <a:pt x="351" y="351"/>
                    <a:pt x="387" y="265"/>
                    <a:pt x="356" y="188"/>
                  </a:cubicBezTo>
                  <a:cubicBezTo>
                    <a:pt x="338" y="144"/>
                    <a:pt x="299" y="110"/>
                    <a:pt x="260" y="83"/>
                  </a:cubicBezTo>
                  <a:cubicBezTo>
                    <a:pt x="193" y="37"/>
                    <a:pt x="110" y="0"/>
                    <a:pt x="31" y="21"/>
                  </a:cubicBezTo>
                  <a:cubicBezTo>
                    <a:pt x="23" y="24"/>
                    <a:pt x="14" y="27"/>
                    <a:pt x="10" y="34"/>
                  </a:cubicBezTo>
                  <a:cubicBezTo>
                    <a:pt x="0" y="49"/>
                    <a:pt x="14" y="68"/>
                    <a:pt x="27" y="79"/>
                  </a:cubicBezTo>
                  <a:cubicBezTo>
                    <a:pt x="72" y="119"/>
                    <a:pt x="125" y="151"/>
                    <a:pt x="166" y="196"/>
                  </a:cubicBezTo>
                  <a:cubicBezTo>
                    <a:pt x="186" y="217"/>
                    <a:pt x="205" y="242"/>
                    <a:pt x="212" y="272"/>
                  </a:cubicBezTo>
                  <a:cubicBezTo>
                    <a:pt x="215" y="280"/>
                    <a:pt x="215" y="289"/>
                    <a:pt x="216" y="29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4"/>
            <p:cNvSpPr/>
            <p:nvPr/>
          </p:nvSpPr>
          <p:spPr bwMode="auto">
            <a:xfrm>
              <a:off x="9774238" y="-211138"/>
              <a:ext cx="568325" cy="239713"/>
            </a:xfrm>
            <a:custGeom>
              <a:avLst/>
              <a:gdLst>
                <a:gd name="T0" fmla="*/ 286 w 613"/>
                <a:gd name="T1" fmla="*/ 217 h 258"/>
                <a:gd name="T2" fmla="*/ 131 w 613"/>
                <a:gd name="T3" fmla="*/ 186 h 258"/>
                <a:gd name="T4" fmla="*/ 0 w 613"/>
                <a:gd name="T5" fmla="*/ 171 h 258"/>
                <a:gd name="T6" fmla="*/ 95 w 613"/>
                <a:gd name="T7" fmla="*/ 67 h 258"/>
                <a:gd name="T8" fmla="*/ 561 w 613"/>
                <a:gd name="T9" fmla="*/ 135 h 258"/>
                <a:gd name="T10" fmla="*/ 597 w 613"/>
                <a:gd name="T11" fmla="*/ 225 h 258"/>
                <a:gd name="T12" fmla="*/ 494 w 613"/>
                <a:gd name="T13" fmla="*/ 241 h 258"/>
                <a:gd name="T14" fmla="*/ 301 w 613"/>
                <a:gd name="T15" fmla="*/ 222 h 258"/>
                <a:gd name="T16" fmla="*/ 286 w 613"/>
                <a:gd name="T17" fmla="*/ 21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3" h="258">
                  <a:moveTo>
                    <a:pt x="286" y="217"/>
                  </a:moveTo>
                  <a:cubicBezTo>
                    <a:pt x="237" y="196"/>
                    <a:pt x="184" y="186"/>
                    <a:pt x="131" y="186"/>
                  </a:cubicBezTo>
                  <a:cubicBezTo>
                    <a:pt x="86" y="187"/>
                    <a:pt x="38" y="195"/>
                    <a:pt x="0" y="171"/>
                  </a:cubicBezTo>
                  <a:cubicBezTo>
                    <a:pt x="4" y="122"/>
                    <a:pt x="50" y="87"/>
                    <a:pt x="95" y="67"/>
                  </a:cubicBezTo>
                  <a:cubicBezTo>
                    <a:pt x="246" y="0"/>
                    <a:pt x="435" y="27"/>
                    <a:pt x="561" y="135"/>
                  </a:cubicBezTo>
                  <a:cubicBezTo>
                    <a:pt x="588" y="158"/>
                    <a:pt x="613" y="194"/>
                    <a:pt x="597" y="225"/>
                  </a:cubicBezTo>
                  <a:cubicBezTo>
                    <a:pt x="579" y="258"/>
                    <a:pt x="530" y="253"/>
                    <a:pt x="494" y="241"/>
                  </a:cubicBezTo>
                  <a:cubicBezTo>
                    <a:pt x="431" y="220"/>
                    <a:pt x="361" y="191"/>
                    <a:pt x="301" y="222"/>
                  </a:cubicBezTo>
                  <a:lnTo>
                    <a:pt x="286" y="217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5"/>
            <p:cNvSpPr/>
            <p:nvPr/>
          </p:nvSpPr>
          <p:spPr bwMode="auto">
            <a:xfrm>
              <a:off x="10212388" y="319087"/>
              <a:ext cx="346075" cy="460375"/>
            </a:xfrm>
            <a:custGeom>
              <a:avLst/>
              <a:gdLst>
                <a:gd name="T0" fmla="*/ 30 w 373"/>
                <a:gd name="T1" fmla="*/ 490 h 496"/>
                <a:gd name="T2" fmla="*/ 3 w 373"/>
                <a:gd name="T3" fmla="*/ 475 h 496"/>
                <a:gd name="T4" fmla="*/ 11 w 373"/>
                <a:gd name="T5" fmla="*/ 441 h 496"/>
                <a:gd name="T6" fmla="*/ 135 w 373"/>
                <a:gd name="T7" fmla="*/ 266 h 496"/>
                <a:gd name="T8" fmla="*/ 147 w 373"/>
                <a:gd name="T9" fmla="*/ 232 h 496"/>
                <a:gd name="T10" fmla="*/ 200 w 373"/>
                <a:gd name="T11" fmla="*/ 194 h 496"/>
                <a:gd name="T12" fmla="*/ 298 w 373"/>
                <a:gd name="T13" fmla="*/ 30 h 496"/>
                <a:gd name="T14" fmla="*/ 341 w 373"/>
                <a:gd name="T15" fmla="*/ 9 h 496"/>
                <a:gd name="T16" fmla="*/ 353 w 373"/>
                <a:gd name="T17" fmla="*/ 25 h 496"/>
                <a:gd name="T18" fmla="*/ 363 w 373"/>
                <a:gd name="T19" fmla="*/ 164 h 496"/>
                <a:gd name="T20" fmla="*/ 59 w 373"/>
                <a:gd name="T21" fmla="*/ 484 h 496"/>
                <a:gd name="T22" fmla="*/ 30 w 373"/>
                <a:gd name="T23" fmla="*/ 49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3" h="496">
                  <a:moveTo>
                    <a:pt x="30" y="490"/>
                  </a:moveTo>
                  <a:cubicBezTo>
                    <a:pt x="20" y="496"/>
                    <a:pt x="5" y="487"/>
                    <a:pt x="3" y="475"/>
                  </a:cubicBezTo>
                  <a:cubicBezTo>
                    <a:pt x="0" y="464"/>
                    <a:pt x="5" y="451"/>
                    <a:pt x="11" y="441"/>
                  </a:cubicBezTo>
                  <a:cubicBezTo>
                    <a:pt x="45" y="378"/>
                    <a:pt x="114" y="335"/>
                    <a:pt x="135" y="266"/>
                  </a:cubicBezTo>
                  <a:cubicBezTo>
                    <a:pt x="138" y="255"/>
                    <a:pt x="140" y="242"/>
                    <a:pt x="147" y="232"/>
                  </a:cubicBezTo>
                  <a:cubicBezTo>
                    <a:pt x="159" y="213"/>
                    <a:pt x="182" y="206"/>
                    <a:pt x="200" y="194"/>
                  </a:cubicBezTo>
                  <a:cubicBezTo>
                    <a:pt x="253" y="158"/>
                    <a:pt x="263" y="85"/>
                    <a:pt x="298" y="30"/>
                  </a:cubicBezTo>
                  <a:cubicBezTo>
                    <a:pt x="307" y="15"/>
                    <a:pt x="325" y="0"/>
                    <a:pt x="341" y="9"/>
                  </a:cubicBezTo>
                  <a:cubicBezTo>
                    <a:pt x="347" y="13"/>
                    <a:pt x="350" y="19"/>
                    <a:pt x="353" y="25"/>
                  </a:cubicBezTo>
                  <a:cubicBezTo>
                    <a:pt x="373" y="68"/>
                    <a:pt x="372" y="118"/>
                    <a:pt x="363" y="164"/>
                  </a:cubicBezTo>
                  <a:cubicBezTo>
                    <a:pt x="333" y="313"/>
                    <a:pt x="207" y="452"/>
                    <a:pt x="59" y="484"/>
                  </a:cubicBezTo>
                  <a:lnTo>
                    <a:pt x="30" y="49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6"/>
            <p:cNvSpPr/>
            <p:nvPr/>
          </p:nvSpPr>
          <p:spPr bwMode="auto">
            <a:xfrm>
              <a:off x="9586913" y="277812"/>
              <a:ext cx="273050" cy="525463"/>
            </a:xfrm>
            <a:custGeom>
              <a:avLst/>
              <a:gdLst>
                <a:gd name="T0" fmla="*/ 163 w 294"/>
                <a:gd name="T1" fmla="*/ 229 h 566"/>
                <a:gd name="T2" fmla="*/ 112 w 294"/>
                <a:gd name="T3" fmla="*/ 137 h 566"/>
                <a:gd name="T4" fmla="*/ 42 w 294"/>
                <a:gd name="T5" fmla="*/ 0 h 566"/>
                <a:gd name="T6" fmla="*/ 4 w 294"/>
                <a:gd name="T7" fmla="*/ 168 h 566"/>
                <a:gd name="T8" fmla="*/ 41 w 294"/>
                <a:gd name="T9" fmla="*/ 339 h 566"/>
                <a:gd name="T10" fmla="*/ 117 w 294"/>
                <a:gd name="T11" fmla="*/ 491 h 566"/>
                <a:gd name="T12" fmla="*/ 267 w 294"/>
                <a:gd name="T13" fmla="*/ 559 h 566"/>
                <a:gd name="T14" fmla="*/ 283 w 294"/>
                <a:gd name="T15" fmla="*/ 554 h 566"/>
                <a:gd name="T16" fmla="*/ 292 w 294"/>
                <a:gd name="T17" fmla="*/ 519 h 566"/>
                <a:gd name="T18" fmla="*/ 206 w 294"/>
                <a:gd name="T19" fmla="*/ 383 h 566"/>
                <a:gd name="T20" fmla="*/ 176 w 294"/>
                <a:gd name="T21" fmla="*/ 247 h 566"/>
                <a:gd name="T22" fmla="*/ 175 w 294"/>
                <a:gd name="T23" fmla="*/ 237 h 566"/>
                <a:gd name="T24" fmla="*/ 169 w 294"/>
                <a:gd name="T25" fmla="*/ 232 h 566"/>
                <a:gd name="T26" fmla="*/ 163 w 294"/>
                <a:gd name="T27" fmla="*/ 229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566">
                  <a:moveTo>
                    <a:pt x="163" y="229"/>
                  </a:moveTo>
                  <a:cubicBezTo>
                    <a:pt x="135" y="210"/>
                    <a:pt x="127" y="165"/>
                    <a:pt x="112" y="137"/>
                  </a:cubicBezTo>
                  <a:cubicBezTo>
                    <a:pt x="104" y="121"/>
                    <a:pt x="35" y="11"/>
                    <a:pt x="42" y="0"/>
                  </a:cubicBezTo>
                  <a:cubicBezTo>
                    <a:pt x="11" y="50"/>
                    <a:pt x="0" y="110"/>
                    <a:pt x="4" y="168"/>
                  </a:cubicBezTo>
                  <a:cubicBezTo>
                    <a:pt x="7" y="227"/>
                    <a:pt x="23" y="284"/>
                    <a:pt x="41" y="339"/>
                  </a:cubicBezTo>
                  <a:cubicBezTo>
                    <a:pt x="59" y="393"/>
                    <a:pt x="80" y="448"/>
                    <a:pt x="117" y="491"/>
                  </a:cubicBezTo>
                  <a:cubicBezTo>
                    <a:pt x="154" y="535"/>
                    <a:pt x="210" y="566"/>
                    <a:pt x="267" y="559"/>
                  </a:cubicBezTo>
                  <a:cubicBezTo>
                    <a:pt x="272" y="558"/>
                    <a:pt x="279" y="557"/>
                    <a:pt x="283" y="554"/>
                  </a:cubicBezTo>
                  <a:cubicBezTo>
                    <a:pt x="294" y="546"/>
                    <a:pt x="294" y="531"/>
                    <a:pt x="292" y="519"/>
                  </a:cubicBezTo>
                  <a:cubicBezTo>
                    <a:pt x="281" y="466"/>
                    <a:pt x="234" y="429"/>
                    <a:pt x="206" y="383"/>
                  </a:cubicBezTo>
                  <a:cubicBezTo>
                    <a:pt x="181" y="343"/>
                    <a:pt x="170" y="294"/>
                    <a:pt x="176" y="247"/>
                  </a:cubicBezTo>
                  <a:cubicBezTo>
                    <a:pt x="177" y="244"/>
                    <a:pt x="177" y="240"/>
                    <a:pt x="175" y="237"/>
                  </a:cubicBezTo>
                  <a:cubicBezTo>
                    <a:pt x="174" y="235"/>
                    <a:pt x="171" y="234"/>
                    <a:pt x="169" y="232"/>
                  </a:cubicBezTo>
                  <a:cubicBezTo>
                    <a:pt x="167" y="231"/>
                    <a:pt x="165" y="230"/>
                    <a:pt x="163" y="22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7"/>
            <p:cNvSpPr/>
            <p:nvPr/>
          </p:nvSpPr>
          <p:spPr bwMode="auto">
            <a:xfrm>
              <a:off x="9904413" y="790575"/>
              <a:ext cx="268288" cy="130175"/>
            </a:xfrm>
            <a:custGeom>
              <a:avLst/>
              <a:gdLst>
                <a:gd name="T0" fmla="*/ 34 w 290"/>
                <a:gd name="T1" fmla="*/ 2 h 139"/>
                <a:gd name="T2" fmla="*/ 213 w 290"/>
                <a:gd name="T3" fmla="*/ 10 h 139"/>
                <a:gd name="T4" fmla="*/ 279 w 290"/>
                <a:gd name="T5" fmla="*/ 21 h 139"/>
                <a:gd name="T6" fmla="*/ 260 w 290"/>
                <a:gd name="T7" fmla="*/ 78 h 139"/>
                <a:gd name="T8" fmla="*/ 173 w 290"/>
                <a:gd name="T9" fmla="*/ 131 h 139"/>
                <a:gd name="T10" fmla="*/ 137 w 290"/>
                <a:gd name="T11" fmla="*/ 136 h 139"/>
                <a:gd name="T12" fmla="*/ 109 w 290"/>
                <a:gd name="T13" fmla="*/ 120 h 139"/>
                <a:gd name="T14" fmla="*/ 1 w 290"/>
                <a:gd name="T15" fmla="*/ 26 h 139"/>
                <a:gd name="T16" fmla="*/ 21 w 290"/>
                <a:gd name="T17" fmla="*/ 2 h 139"/>
                <a:gd name="T18" fmla="*/ 34 w 290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139">
                  <a:moveTo>
                    <a:pt x="34" y="2"/>
                  </a:moveTo>
                  <a:cubicBezTo>
                    <a:pt x="97" y="19"/>
                    <a:pt x="150" y="24"/>
                    <a:pt x="213" y="10"/>
                  </a:cubicBezTo>
                  <a:cubicBezTo>
                    <a:pt x="237" y="5"/>
                    <a:pt x="267" y="0"/>
                    <a:pt x="279" y="21"/>
                  </a:cubicBezTo>
                  <a:cubicBezTo>
                    <a:pt x="290" y="40"/>
                    <a:pt x="276" y="63"/>
                    <a:pt x="260" y="78"/>
                  </a:cubicBezTo>
                  <a:cubicBezTo>
                    <a:pt x="235" y="101"/>
                    <a:pt x="206" y="120"/>
                    <a:pt x="173" y="131"/>
                  </a:cubicBezTo>
                  <a:cubicBezTo>
                    <a:pt x="161" y="135"/>
                    <a:pt x="149" y="139"/>
                    <a:pt x="137" y="136"/>
                  </a:cubicBezTo>
                  <a:cubicBezTo>
                    <a:pt x="126" y="133"/>
                    <a:pt x="117" y="127"/>
                    <a:pt x="109" y="120"/>
                  </a:cubicBezTo>
                  <a:cubicBezTo>
                    <a:pt x="71" y="91"/>
                    <a:pt x="35" y="60"/>
                    <a:pt x="1" y="26"/>
                  </a:cubicBezTo>
                  <a:cubicBezTo>
                    <a:pt x="0" y="14"/>
                    <a:pt x="10" y="3"/>
                    <a:pt x="21" y="2"/>
                  </a:cubicBezTo>
                  <a:lnTo>
                    <a:pt x="34" y="2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8"/>
            <p:cNvSpPr/>
            <p:nvPr/>
          </p:nvSpPr>
          <p:spPr bwMode="auto">
            <a:xfrm>
              <a:off x="10353675" y="23812"/>
              <a:ext cx="239713" cy="265113"/>
            </a:xfrm>
            <a:custGeom>
              <a:avLst/>
              <a:gdLst>
                <a:gd name="T0" fmla="*/ 132 w 258"/>
                <a:gd name="T1" fmla="*/ 145 h 285"/>
                <a:gd name="T2" fmla="*/ 28 w 258"/>
                <a:gd name="T3" fmla="*/ 59 h 285"/>
                <a:gd name="T4" fmla="*/ 1 w 258"/>
                <a:gd name="T5" fmla="*/ 25 h 285"/>
                <a:gd name="T6" fmla="*/ 49 w 258"/>
                <a:gd name="T7" fmla="*/ 2 h 285"/>
                <a:gd name="T8" fmla="*/ 134 w 258"/>
                <a:gd name="T9" fmla="*/ 13 h 285"/>
                <a:gd name="T10" fmla="*/ 204 w 258"/>
                <a:gd name="T11" fmla="*/ 40 h 285"/>
                <a:gd name="T12" fmla="*/ 253 w 258"/>
                <a:gd name="T13" fmla="*/ 127 h 285"/>
                <a:gd name="T14" fmla="*/ 249 w 258"/>
                <a:gd name="T15" fmla="*/ 229 h 285"/>
                <a:gd name="T16" fmla="*/ 225 w 258"/>
                <a:gd name="T17" fmla="*/ 277 h 285"/>
                <a:gd name="T18" fmla="*/ 178 w 258"/>
                <a:gd name="T19" fmla="*/ 259 h 285"/>
                <a:gd name="T20" fmla="*/ 161 w 258"/>
                <a:gd name="T21" fmla="*/ 206 h 285"/>
                <a:gd name="T22" fmla="*/ 134 w 258"/>
                <a:gd name="T23" fmla="*/ 150 h 285"/>
                <a:gd name="T24" fmla="*/ 132 w 258"/>
                <a:gd name="T25" fmla="*/ 14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85">
                  <a:moveTo>
                    <a:pt x="132" y="145"/>
                  </a:moveTo>
                  <a:cubicBezTo>
                    <a:pt x="107" y="104"/>
                    <a:pt x="68" y="84"/>
                    <a:pt x="28" y="59"/>
                  </a:cubicBezTo>
                  <a:cubicBezTo>
                    <a:pt x="15" y="51"/>
                    <a:pt x="0" y="40"/>
                    <a:pt x="1" y="25"/>
                  </a:cubicBezTo>
                  <a:cubicBezTo>
                    <a:pt x="3" y="5"/>
                    <a:pt x="29" y="0"/>
                    <a:pt x="49" y="2"/>
                  </a:cubicBezTo>
                  <a:cubicBezTo>
                    <a:pt x="77" y="4"/>
                    <a:pt x="106" y="7"/>
                    <a:pt x="134" y="13"/>
                  </a:cubicBezTo>
                  <a:cubicBezTo>
                    <a:pt x="159" y="18"/>
                    <a:pt x="184" y="25"/>
                    <a:pt x="204" y="40"/>
                  </a:cubicBezTo>
                  <a:cubicBezTo>
                    <a:pt x="232" y="60"/>
                    <a:pt x="247" y="93"/>
                    <a:pt x="253" y="127"/>
                  </a:cubicBezTo>
                  <a:cubicBezTo>
                    <a:pt x="258" y="161"/>
                    <a:pt x="254" y="195"/>
                    <a:pt x="249" y="229"/>
                  </a:cubicBezTo>
                  <a:cubicBezTo>
                    <a:pt x="247" y="248"/>
                    <a:pt x="242" y="269"/>
                    <a:pt x="225" y="277"/>
                  </a:cubicBezTo>
                  <a:cubicBezTo>
                    <a:pt x="208" y="285"/>
                    <a:pt x="188" y="274"/>
                    <a:pt x="178" y="259"/>
                  </a:cubicBezTo>
                  <a:cubicBezTo>
                    <a:pt x="167" y="243"/>
                    <a:pt x="165" y="224"/>
                    <a:pt x="161" y="206"/>
                  </a:cubicBezTo>
                  <a:cubicBezTo>
                    <a:pt x="156" y="183"/>
                    <a:pt x="145" y="170"/>
                    <a:pt x="134" y="150"/>
                  </a:cubicBezTo>
                  <a:cubicBezTo>
                    <a:pt x="134" y="149"/>
                    <a:pt x="133" y="147"/>
                    <a:pt x="132" y="14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9"/>
            <p:cNvSpPr/>
            <p:nvPr/>
          </p:nvSpPr>
          <p:spPr bwMode="auto">
            <a:xfrm>
              <a:off x="9547225" y="-15875"/>
              <a:ext cx="201613" cy="261938"/>
            </a:xfrm>
            <a:custGeom>
              <a:avLst/>
              <a:gdLst>
                <a:gd name="T0" fmla="*/ 92 w 217"/>
                <a:gd name="T1" fmla="*/ 243 h 283"/>
                <a:gd name="T2" fmla="*/ 128 w 217"/>
                <a:gd name="T3" fmla="*/ 155 h 283"/>
                <a:gd name="T4" fmla="*/ 198 w 217"/>
                <a:gd name="T5" fmla="*/ 60 h 283"/>
                <a:gd name="T6" fmla="*/ 216 w 217"/>
                <a:gd name="T7" fmla="*/ 27 h 283"/>
                <a:gd name="T8" fmla="*/ 164 w 217"/>
                <a:gd name="T9" fmla="*/ 2 h 283"/>
                <a:gd name="T10" fmla="*/ 75 w 217"/>
                <a:gd name="T11" fmla="*/ 19 h 283"/>
                <a:gd name="T12" fmla="*/ 9 w 217"/>
                <a:gd name="T13" fmla="*/ 61 h 283"/>
                <a:gd name="T14" fmla="*/ 1 w 217"/>
                <a:gd name="T15" fmla="*/ 120 h 283"/>
                <a:gd name="T16" fmla="*/ 91 w 217"/>
                <a:gd name="T17" fmla="*/ 244 h 283"/>
                <a:gd name="T18" fmla="*/ 92 w 217"/>
                <a:gd name="T19" fmla="*/ 24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83">
                  <a:moveTo>
                    <a:pt x="92" y="243"/>
                  </a:moveTo>
                  <a:cubicBezTo>
                    <a:pt x="105" y="234"/>
                    <a:pt x="120" y="170"/>
                    <a:pt x="128" y="155"/>
                  </a:cubicBezTo>
                  <a:cubicBezTo>
                    <a:pt x="146" y="120"/>
                    <a:pt x="170" y="88"/>
                    <a:pt x="198" y="60"/>
                  </a:cubicBezTo>
                  <a:cubicBezTo>
                    <a:pt x="207" y="50"/>
                    <a:pt x="217" y="40"/>
                    <a:pt x="216" y="27"/>
                  </a:cubicBezTo>
                  <a:cubicBezTo>
                    <a:pt x="214" y="5"/>
                    <a:pt x="185" y="0"/>
                    <a:pt x="164" y="2"/>
                  </a:cubicBezTo>
                  <a:cubicBezTo>
                    <a:pt x="134" y="5"/>
                    <a:pt x="104" y="10"/>
                    <a:pt x="75" y="19"/>
                  </a:cubicBezTo>
                  <a:cubicBezTo>
                    <a:pt x="49" y="26"/>
                    <a:pt x="22" y="38"/>
                    <a:pt x="9" y="61"/>
                  </a:cubicBezTo>
                  <a:cubicBezTo>
                    <a:pt x="0" y="79"/>
                    <a:pt x="0" y="100"/>
                    <a:pt x="1" y="120"/>
                  </a:cubicBezTo>
                  <a:cubicBezTo>
                    <a:pt x="3" y="157"/>
                    <a:pt x="26" y="283"/>
                    <a:pt x="91" y="244"/>
                  </a:cubicBezTo>
                  <a:cubicBezTo>
                    <a:pt x="91" y="244"/>
                    <a:pt x="92" y="244"/>
                    <a:pt x="92" y="24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0"/>
            <p:cNvSpPr/>
            <p:nvPr/>
          </p:nvSpPr>
          <p:spPr bwMode="auto">
            <a:xfrm>
              <a:off x="8982075" y="257175"/>
              <a:ext cx="550863" cy="492125"/>
            </a:xfrm>
            <a:custGeom>
              <a:avLst/>
              <a:gdLst>
                <a:gd name="T0" fmla="*/ 594 w 594"/>
                <a:gd name="T1" fmla="*/ 76 h 530"/>
                <a:gd name="T2" fmla="*/ 487 w 594"/>
                <a:gd name="T3" fmla="*/ 417 h 530"/>
                <a:gd name="T4" fmla="*/ 466 w 594"/>
                <a:gd name="T5" fmla="*/ 352 h 530"/>
                <a:gd name="T6" fmla="*/ 289 w 594"/>
                <a:gd name="T7" fmla="*/ 530 h 530"/>
                <a:gd name="T8" fmla="*/ 280 w 594"/>
                <a:gd name="T9" fmla="*/ 462 h 530"/>
                <a:gd name="T10" fmla="*/ 0 w 594"/>
                <a:gd name="T11" fmla="*/ 520 h 530"/>
                <a:gd name="T12" fmla="*/ 189 w 594"/>
                <a:gd name="T13" fmla="*/ 307 h 530"/>
                <a:gd name="T14" fmla="*/ 54 w 594"/>
                <a:gd name="T15" fmla="*/ 270 h 530"/>
                <a:gd name="T16" fmla="*/ 304 w 594"/>
                <a:gd name="T17" fmla="*/ 166 h 530"/>
                <a:gd name="T18" fmla="*/ 165 w 594"/>
                <a:gd name="T19" fmla="*/ 100 h 530"/>
                <a:gd name="T20" fmla="*/ 539 w 594"/>
                <a:gd name="T21" fmla="*/ 59 h 530"/>
                <a:gd name="T22" fmla="*/ 594 w 594"/>
                <a:gd name="T23" fmla="*/ 76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530">
                  <a:moveTo>
                    <a:pt x="594" y="76"/>
                  </a:moveTo>
                  <a:cubicBezTo>
                    <a:pt x="589" y="196"/>
                    <a:pt x="552" y="315"/>
                    <a:pt x="487" y="417"/>
                  </a:cubicBezTo>
                  <a:cubicBezTo>
                    <a:pt x="478" y="396"/>
                    <a:pt x="471" y="375"/>
                    <a:pt x="466" y="352"/>
                  </a:cubicBezTo>
                  <a:cubicBezTo>
                    <a:pt x="431" y="431"/>
                    <a:pt x="367" y="495"/>
                    <a:pt x="289" y="530"/>
                  </a:cubicBezTo>
                  <a:cubicBezTo>
                    <a:pt x="286" y="507"/>
                    <a:pt x="283" y="485"/>
                    <a:pt x="280" y="462"/>
                  </a:cubicBezTo>
                  <a:cubicBezTo>
                    <a:pt x="192" y="500"/>
                    <a:pt x="96" y="519"/>
                    <a:pt x="0" y="520"/>
                  </a:cubicBezTo>
                  <a:cubicBezTo>
                    <a:pt x="25" y="425"/>
                    <a:pt x="97" y="343"/>
                    <a:pt x="189" y="307"/>
                  </a:cubicBezTo>
                  <a:cubicBezTo>
                    <a:pt x="144" y="295"/>
                    <a:pt x="99" y="283"/>
                    <a:pt x="54" y="270"/>
                  </a:cubicBezTo>
                  <a:cubicBezTo>
                    <a:pt x="103" y="187"/>
                    <a:pt x="210" y="142"/>
                    <a:pt x="304" y="166"/>
                  </a:cubicBezTo>
                  <a:cubicBezTo>
                    <a:pt x="261" y="138"/>
                    <a:pt x="214" y="115"/>
                    <a:pt x="165" y="100"/>
                  </a:cubicBezTo>
                  <a:cubicBezTo>
                    <a:pt x="268" y="16"/>
                    <a:pt x="421" y="0"/>
                    <a:pt x="539" y="59"/>
                  </a:cubicBezTo>
                  <a:lnTo>
                    <a:pt x="594" y="76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31"/>
            <p:cNvSpPr/>
            <p:nvPr/>
          </p:nvSpPr>
          <p:spPr bwMode="auto">
            <a:xfrm>
              <a:off x="10572750" y="320675"/>
              <a:ext cx="558800" cy="503238"/>
            </a:xfrm>
            <a:custGeom>
              <a:avLst/>
              <a:gdLst>
                <a:gd name="T0" fmla="*/ 65 w 603"/>
                <a:gd name="T1" fmla="*/ 87 h 542"/>
                <a:gd name="T2" fmla="*/ 95 w 603"/>
                <a:gd name="T3" fmla="*/ 416 h 542"/>
                <a:gd name="T4" fmla="*/ 119 w 603"/>
                <a:gd name="T5" fmla="*/ 366 h 542"/>
                <a:gd name="T6" fmla="*/ 291 w 603"/>
                <a:gd name="T7" fmla="*/ 542 h 542"/>
                <a:gd name="T8" fmla="*/ 303 w 603"/>
                <a:gd name="T9" fmla="*/ 465 h 542"/>
                <a:gd name="T10" fmla="*/ 571 w 603"/>
                <a:gd name="T11" fmla="*/ 542 h 542"/>
                <a:gd name="T12" fmla="*/ 469 w 603"/>
                <a:gd name="T13" fmla="*/ 331 h 542"/>
                <a:gd name="T14" fmla="*/ 600 w 603"/>
                <a:gd name="T15" fmla="*/ 358 h 542"/>
                <a:gd name="T16" fmla="*/ 541 w 603"/>
                <a:gd name="T17" fmla="*/ 255 h 542"/>
                <a:gd name="T18" fmla="*/ 426 w 603"/>
                <a:gd name="T19" fmla="*/ 212 h 542"/>
                <a:gd name="T20" fmla="*/ 550 w 603"/>
                <a:gd name="T21" fmla="*/ 199 h 542"/>
                <a:gd name="T22" fmla="*/ 80 w 603"/>
                <a:gd name="T23" fmla="*/ 56 h 542"/>
                <a:gd name="T24" fmla="*/ 65 w 603"/>
                <a:gd name="T25" fmla="*/ 8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3" h="542">
                  <a:moveTo>
                    <a:pt x="65" y="87"/>
                  </a:moveTo>
                  <a:cubicBezTo>
                    <a:pt x="0" y="186"/>
                    <a:pt x="13" y="330"/>
                    <a:pt x="95" y="416"/>
                  </a:cubicBezTo>
                  <a:cubicBezTo>
                    <a:pt x="103" y="399"/>
                    <a:pt x="111" y="382"/>
                    <a:pt x="119" y="366"/>
                  </a:cubicBezTo>
                  <a:cubicBezTo>
                    <a:pt x="151" y="443"/>
                    <a:pt x="214" y="508"/>
                    <a:pt x="291" y="542"/>
                  </a:cubicBezTo>
                  <a:cubicBezTo>
                    <a:pt x="301" y="517"/>
                    <a:pt x="305" y="491"/>
                    <a:pt x="303" y="465"/>
                  </a:cubicBezTo>
                  <a:cubicBezTo>
                    <a:pt x="387" y="506"/>
                    <a:pt x="478" y="532"/>
                    <a:pt x="571" y="542"/>
                  </a:cubicBezTo>
                  <a:cubicBezTo>
                    <a:pt x="564" y="462"/>
                    <a:pt x="527" y="386"/>
                    <a:pt x="469" y="331"/>
                  </a:cubicBezTo>
                  <a:cubicBezTo>
                    <a:pt x="513" y="340"/>
                    <a:pt x="557" y="349"/>
                    <a:pt x="600" y="358"/>
                  </a:cubicBezTo>
                  <a:cubicBezTo>
                    <a:pt x="603" y="316"/>
                    <a:pt x="576" y="278"/>
                    <a:pt x="541" y="255"/>
                  </a:cubicBezTo>
                  <a:cubicBezTo>
                    <a:pt x="507" y="232"/>
                    <a:pt x="466" y="222"/>
                    <a:pt x="426" y="212"/>
                  </a:cubicBezTo>
                  <a:cubicBezTo>
                    <a:pt x="465" y="197"/>
                    <a:pt x="508" y="193"/>
                    <a:pt x="550" y="199"/>
                  </a:cubicBezTo>
                  <a:cubicBezTo>
                    <a:pt x="444" y="60"/>
                    <a:pt x="246" y="0"/>
                    <a:pt x="80" y="56"/>
                  </a:cubicBezTo>
                  <a:lnTo>
                    <a:pt x="65" y="87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32"/>
            <p:cNvSpPr/>
            <p:nvPr/>
          </p:nvSpPr>
          <p:spPr bwMode="auto">
            <a:xfrm>
              <a:off x="7759700" y="98425"/>
              <a:ext cx="738188" cy="473075"/>
            </a:xfrm>
            <a:custGeom>
              <a:avLst/>
              <a:gdLst>
                <a:gd name="T0" fmla="*/ 428 w 795"/>
                <a:gd name="T1" fmla="*/ 132 h 509"/>
                <a:gd name="T2" fmla="*/ 195 w 795"/>
                <a:gd name="T3" fmla="*/ 27 h 509"/>
                <a:gd name="T4" fmla="*/ 301 w 795"/>
                <a:gd name="T5" fmla="*/ 54 h 509"/>
                <a:gd name="T6" fmla="*/ 210 w 795"/>
                <a:gd name="T7" fmla="*/ 99 h 509"/>
                <a:gd name="T8" fmla="*/ 211 w 795"/>
                <a:gd name="T9" fmla="*/ 131 h 509"/>
                <a:gd name="T10" fmla="*/ 328 w 795"/>
                <a:gd name="T11" fmla="*/ 70 h 509"/>
                <a:gd name="T12" fmla="*/ 398 w 795"/>
                <a:gd name="T13" fmla="*/ 142 h 509"/>
                <a:gd name="T14" fmla="*/ 176 w 795"/>
                <a:gd name="T15" fmla="*/ 252 h 509"/>
                <a:gd name="T16" fmla="*/ 9 w 795"/>
                <a:gd name="T17" fmla="*/ 252 h 509"/>
                <a:gd name="T18" fmla="*/ 27 w 795"/>
                <a:gd name="T19" fmla="*/ 279 h 509"/>
                <a:gd name="T20" fmla="*/ 150 w 795"/>
                <a:gd name="T21" fmla="*/ 272 h 509"/>
                <a:gd name="T22" fmla="*/ 68 w 795"/>
                <a:gd name="T23" fmla="*/ 376 h 509"/>
                <a:gd name="T24" fmla="*/ 162 w 795"/>
                <a:gd name="T25" fmla="*/ 303 h 509"/>
                <a:gd name="T26" fmla="*/ 110 w 795"/>
                <a:gd name="T27" fmla="*/ 445 h 509"/>
                <a:gd name="T28" fmla="*/ 167 w 795"/>
                <a:gd name="T29" fmla="*/ 414 h 509"/>
                <a:gd name="T30" fmla="*/ 199 w 795"/>
                <a:gd name="T31" fmla="*/ 336 h 509"/>
                <a:gd name="T32" fmla="*/ 188 w 795"/>
                <a:gd name="T33" fmla="*/ 482 h 509"/>
                <a:gd name="T34" fmla="*/ 214 w 795"/>
                <a:gd name="T35" fmla="*/ 500 h 509"/>
                <a:gd name="T36" fmla="*/ 228 w 795"/>
                <a:gd name="T37" fmla="*/ 324 h 509"/>
                <a:gd name="T38" fmla="*/ 285 w 795"/>
                <a:gd name="T39" fmla="*/ 223 h 509"/>
                <a:gd name="T40" fmla="*/ 575 w 795"/>
                <a:gd name="T41" fmla="*/ 247 h 509"/>
                <a:gd name="T42" fmla="*/ 512 w 795"/>
                <a:gd name="T43" fmla="*/ 251 h 509"/>
                <a:gd name="T44" fmla="*/ 415 w 795"/>
                <a:gd name="T45" fmla="*/ 314 h 509"/>
                <a:gd name="T46" fmla="*/ 524 w 795"/>
                <a:gd name="T47" fmla="*/ 281 h 509"/>
                <a:gd name="T48" fmla="*/ 562 w 795"/>
                <a:gd name="T49" fmla="*/ 276 h 509"/>
                <a:gd name="T50" fmla="*/ 491 w 795"/>
                <a:gd name="T51" fmla="*/ 365 h 509"/>
                <a:gd name="T52" fmla="*/ 504 w 795"/>
                <a:gd name="T53" fmla="*/ 394 h 509"/>
                <a:gd name="T54" fmla="*/ 566 w 795"/>
                <a:gd name="T55" fmla="*/ 331 h 509"/>
                <a:gd name="T56" fmla="*/ 589 w 795"/>
                <a:gd name="T57" fmla="*/ 348 h 509"/>
                <a:gd name="T58" fmla="*/ 552 w 795"/>
                <a:gd name="T59" fmla="*/ 454 h 509"/>
                <a:gd name="T60" fmla="*/ 592 w 795"/>
                <a:gd name="T61" fmla="*/ 435 h 509"/>
                <a:gd name="T62" fmla="*/ 613 w 795"/>
                <a:gd name="T63" fmla="*/ 287 h 509"/>
                <a:gd name="T64" fmla="*/ 614 w 795"/>
                <a:gd name="T65" fmla="*/ 132 h 509"/>
                <a:gd name="T66" fmla="*/ 767 w 795"/>
                <a:gd name="T67" fmla="*/ 173 h 509"/>
                <a:gd name="T68" fmla="*/ 791 w 795"/>
                <a:gd name="T69" fmla="*/ 171 h 509"/>
                <a:gd name="T70" fmla="*/ 675 w 795"/>
                <a:gd name="T71" fmla="*/ 103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5" h="509">
                  <a:moveTo>
                    <a:pt x="675" y="103"/>
                  </a:moveTo>
                  <a:cubicBezTo>
                    <a:pt x="599" y="95"/>
                    <a:pt x="518" y="104"/>
                    <a:pt x="428" y="132"/>
                  </a:cubicBezTo>
                  <a:cubicBezTo>
                    <a:pt x="390" y="52"/>
                    <a:pt x="298" y="0"/>
                    <a:pt x="209" y="10"/>
                  </a:cubicBezTo>
                  <a:cubicBezTo>
                    <a:pt x="201" y="11"/>
                    <a:pt x="194" y="19"/>
                    <a:pt x="195" y="27"/>
                  </a:cubicBezTo>
                  <a:cubicBezTo>
                    <a:pt x="196" y="36"/>
                    <a:pt x="204" y="42"/>
                    <a:pt x="213" y="41"/>
                  </a:cubicBezTo>
                  <a:cubicBezTo>
                    <a:pt x="243" y="38"/>
                    <a:pt x="273" y="43"/>
                    <a:pt x="301" y="54"/>
                  </a:cubicBezTo>
                  <a:cubicBezTo>
                    <a:pt x="301" y="54"/>
                    <a:pt x="300" y="55"/>
                    <a:pt x="300" y="55"/>
                  </a:cubicBezTo>
                  <a:cubicBezTo>
                    <a:pt x="283" y="87"/>
                    <a:pt x="260" y="98"/>
                    <a:pt x="210" y="99"/>
                  </a:cubicBezTo>
                  <a:cubicBezTo>
                    <a:pt x="202" y="99"/>
                    <a:pt x="195" y="106"/>
                    <a:pt x="195" y="115"/>
                  </a:cubicBezTo>
                  <a:cubicBezTo>
                    <a:pt x="195" y="124"/>
                    <a:pt x="202" y="131"/>
                    <a:pt x="211" y="131"/>
                  </a:cubicBezTo>
                  <a:cubicBezTo>
                    <a:pt x="251" y="130"/>
                    <a:pt x="291" y="124"/>
                    <a:pt x="319" y="84"/>
                  </a:cubicBezTo>
                  <a:cubicBezTo>
                    <a:pt x="322" y="80"/>
                    <a:pt x="325" y="75"/>
                    <a:pt x="328" y="70"/>
                  </a:cubicBezTo>
                  <a:cubicBezTo>
                    <a:pt x="328" y="69"/>
                    <a:pt x="328" y="68"/>
                    <a:pt x="328" y="68"/>
                  </a:cubicBezTo>
                  <a:cubicBezTo>
                    <a:pt x="358" y="86"/>
                    <a:pt x="383" y="111"/>
                    <a:pt x="398" y="142"/>
                  </a:cubicBezTo>
                  <a:cubicBezTo>
                    <a:pt x="358" y="156"/>
                    <a:pt x="316" y="174"/>
                    <a:pt x="271" y="195"/>
                  </a:cubicBezTo>
                  <a:cubicBezTo>
                    <a:pt x="235" y="212"/>
                    <a:pt x="204" y="232"/>
                    <a:pt x="176" y="252"/>
                  </a:cubicBezTo>
                  <a:cubicBezTo>
                    <a:pt x="154" y="234"/>
                    <a:pt x="127" y="221"/>
                    <a:pt x="97" y="221"/>
                  </a:cubicBezTo>
                  <a:cubicBezTo>
                    <a:pt x="69" y="221"/>
                    <a:pt x="40" y="231"/>
                    <a:pt x="9" y="252"/>
                  </a:cubicBezTo>
                  <a:cubicBezTo>
                    <a:pt x="2" y="257"/>
                    <a:pt x="0" y="267"/>
                    <a:pt x="5" y="274"/>
                  </a:cubicBezTo>
                  <a:cubicBezTo>
                    <a:pt x="10" y="281"/>
                    <a:pt x="19" y="283"/>
                    <a:pt x="27" y="279"/>
                  </a:cubicBezTo>
                  <a:cubicBezTo>
                    <a:pt x="53" y="261"/>
                    <a:pt x="76" y="253"/>
                    <a:pt x="97" y="253"/>
                  </a:cubicBezTo>
                  <a:cubicBezTo>
                    <a:pt x="117" y="253"/>
                    <a:pt x="135" y="261"/>
                    <a:pt x="150" y="272"/>
                  </a:cubicBezTo>
                  <a:cubicBezTo>
                    <a:pt x="98" y="314"/>
                    <a:pt x="67" y="351"/>
                    <a:pt x="65" y="353"/>
                  </a:cubicBezTo>
                  <a:cubicBezTo>
                    <a:pt x="60" y="360"/>
                    <a:pt x="61" y="370"/>
                    <a:pt x="68" y="376"/>
                  </a:cubicBezTo>
                  <a:cubicBezTo>
                    <a:pt x="74" y="381"/>
                    <a:pt x="84" y="380"/>
                    <a:pt x="90" y="373"/>
                  </a:cubicBezTo>
                  <a:cubicBezTo>
                    <a:pt x="90" y="373"/>
                    <a:pt x="117" y="341"/>
                    <a:pt x="162" y="303"/>
                  </a:cubicBezTo>
                  <a:cubicBezTo>
                    <a:pt x="170" y="348"/>
                    <a:pt x="151" y="397"/>
                    <a:pt x="114" y="423"/>
                  </a:cubicBezTo>
                  <a:cubicBezTo>
                    <a:pt x="107" y="428"/>
                    <a:pt x="105" y="438"/>
                    <a:pt x="110" y="445"/>
                  </a:cubicBezTo>
                  <a:cubicBezTo>
                    <a:pt x="115" y="452"/>
                    <a:pt x="125" y="454"/>
                    <a:pt x="132" y="449"/>
                  </a:cubicBezTo>
                  <a:cubicBezTo>
                    <a:pt x="145" y="439"/>
                    <a:pt x="157" y="427"/>
                    <a:pt x="167" y="414"/>
                  </a:cubicBezTo>
                  <a:cubicBezTo>
                    <a:pt x="184" y="389"/>
                    <a:pt x="194" y="359"/>
                    <a:pt x="195" y="329"/>
                  </a:cubicBezTo>
                  <a:cubicBezTo>
                    <a:pt x="196" y="331"/>
                    <a:pt x="198" y="334"/>
                    <a:pt x="199" y="336"/>
                  </a:cubicBezTo>
                  <a:cubicBezTo>
                    <a:pt x="219" y="388"/>
                    <a:pt x="216" y="443"/>
                    <a:pt x="189" y="481"/>
                  </a:cubicBezTo>
                  <a:cubicBezTo>
                    <a:pt x="189" y="481"/>
                    <a:pt x="188" y="482"/>
                    <a:pt x="188" y="482"/>
                  </a:cubicBezTo>
                  <a:cubicBezTo>
                    <a:pt x="183" y="489"/>
                    <a:pt x="185" y="499"/>
                    <a:pt x="192" y="504"/>
                  </a:cubicBezTo>
                  <a:cubicBezTo>
                    <a:pt x="199" y="509"/>
                    <a:pt x="209" y="508"/>
                    <a:pt x="214" y="500"/>
                  </a:cubicBezTo>
                  <a:cubicBezTo>
                    <a:pt x="214" y="500"/>
                    <a:pt x="214" y="500"/>
                    <a:pt x="215" y="499"/>
                  </a:cubicBezTo>
                  <a:cubicBezTo>
                    <a:pt x="247" y="452"/>
                    <a:pt x="252" y="386"/>
                    <a:pt x="228" y="324"/>
                  </a:cubicBezTo>
                  <a:cubicBezTo>
                    <a:pt x="221" y="307"/>
                    <a:pt x="211" y="290"/>
                    <a:pt x="198" y="275"/>
                  </a:cubicBezTo>
                  <a:cubicBezTo>
                    <a:pt x="224" y="257"/>
                    <a:pt x="253" y="239"/>
                    <a:pt x="285" y="223"/>
                  </a:cubicBezTo>
                  <a:cubicBezTo>
                    <a:pt x="397" y="169"/>
                    <a:pt x="494" y="140"/>
                    <a:pt x="583" y="133"/>
                  </a:cubicBezTo>
                  <a:cubicBezTo>
                    <a:pt x="590" y="174"/>
                    <a:pt x="588" y="211"/>
                    <a:pt x="575" y="247"/>
                  </a:cubicBezTo>
                  <a:cubicBezTo>
                    <a:pt x="569" y="245"/>
                    <a:pt x="563" y="243"/>
                    <a:pt x="558" y="243"/>
                  </a:cubicBezTo>
                  <a:cubicBezTo>
                    <a:pt x="541" y="241"/>
                    <a:pt x="526" y="246"/>
                    <a:pt x="512" y="251"/>
                  </a:cubicBezTo>
                  <a:cubicBezTo>
                    <a:pt x="481" y="263"/>
                    <a:pt x="451" y="277"/>
                    <a:pt x="421" y="293"/>
                  </a:cubicBezTo>
                  <a:cubicBezTo>
                    <a:pt x="414" y="297"/>
                    <a:pt x="411" y="306"/>
                    <a:pt x="415" y="314"/>
                  </a:cubicBezTo>
                  <a:cubicBezTo>
                    <a:pt x="419" y="322"/>
                    <a:pt x="428" y="325"/>
                    <a:pt x="436" y="321"/>
                  </a:cubicBezTo>
                  <a:cubicBezTo>
                    <a:pt x="464" y="306"/>
                    <a:pt x="494" y="292"/>
                    <a:pt x="524" y="281"/>
                  </a:cubicBezTo>
                  <a:cubicBezTo>
                    <a:pt x="534" y="277"/>
                    <a:pt x="545" y="273"/>
                    <a:pt x="554" y="274"/>
                  </a:cubicBezTo>
                  <a:cubicBezTo>
                    <a:pt x="557" y="274"/>
                    <a:pt x="560" y="275"/>
                    <a:pt x="562" y="276"/>
                  </a:cubicBezTo>
                  <a:cubicBezTo>
                    <a:pt x="551" y="299"/>
                    <a:pt x="535" y="322"/>
                    <a:pt x="515" y="345"/>
                  </a:cubicBezTo>
                  <a:cubicBezTo>
                    <a:pt x="508" y="353"/>
                    <a:pt x="500" y="361"/>
                    <a:pt x="491" y="365"/>
                  </a:cubicBezTo>
                  <a:cubicBezTo>
                    <a:pt x="483" y="369"/>
                    <a:pt x="480" y="378"/>
                    <a:pt x="483" y="386"/>
                  </a:cubicBezTo>
                  <a:cubicBezTo>
                    <a:pt x="487" y="394"/>
                    <a:pt x="496" y="398"/>
                    <a:pt x="504" y="394"/>
                  </a:cubicBezTo>
                  <a:cubicBezTo>
                    <a:pt x="519" y="387"/>
                    <a:pt x="530" y="376"/>
                    <a:pt x="539" y="366"/>
                  </a:cubicBezTo>
                  <a:cubicBezTo>
                    <a:pt x="549" y="354"/>
                    <a:pt x="558" y="342"/>
                    <a:pt x="566" y="331"/>
                  </a:cubicBezTo>
                  <a:cubicBezTo>
                    <a:pt x="573" y="321"/>
                    <a:pt x="579" y="311"/>
                    <a:pt x="585" y="302"/>
                  </a:cubicBezTo>
                  <a:cubicBezTo>
                    <a:pt x="589" y="314"/>
                    <a:pt x="590" y="328"/>
                    <a:pt x="589" y="348"/>
                  </a:cubicBezTo>
                  <a:cubicBezTo>
                    <a:pt x="586" y="374"/>
                    <a:pt x="578" y="409"/>
                    <a:pt x="553" y="431"/>
                  </a:cubicBezTo>
                  <a:cubicBezTo>
                    <a:pt x="547" y="437"/>
                    <a:pt x="546" y="447"/>
                    <a:pt x="552" y="454"/>
                  </a:cubicBezTo>
                  <a:cubicBezTo>
                    <a:pt x="558" y="460"/>
                    <a:pt x="568" y="461"/>
                    <a:pt x="574" y="455"/>
                  </a:cubicBezTo>
                  <a:cubicBezTo>
                    <a:pt x="581" y="449"/>
                    <a:pt x="587" y="442"/>
                    <a:pt x="592" y="435"/>
                  </a:cubicBezTo>
                  <a:cubicBezTo>
                    <a:pt x="607" y="413"/>
                    <a:pt x="617" y="384"/>
                    <a:pt x="620" y="351"/>
                  </a:cubicBezTo>
                  <a:cubicBezTo>
                    <a:pt x="622" y="334"/>
                    <a:pt x="622" y="309"/>
                    <a:pt x="613" y="287"/>
                  </a:cubicBezTo>
                  <a:cubicBezTo>
                    <a:pt x="610" y="279"/>
                    <a:pt x="605" y="273"/>
                    <a:pt x="601" y="267"/>
                  </a:cubicBezTo>
                  <a:cubicBezTo>
                    <a:pt x="618" y="224"/>
                    <a:pt x="622" y="179"/>
                    <a:pt x="614" y="132"/>
                  </a:cubicBezTo>
                  <a:cubicBezTo>
                    <a:pt x="634" y="132"/>
                    <a:pt x="653" y="133"/>
                    <a:pt x="672" y="135"/>
                  </a:cubicBezTo>
                  <a:cubicBezTo>
                    <a:pt x="717" y="139"/>
                    <a:pt x="748" y="152"/>
                    <a:pt x="767" y="173"/>
                  </a:cubicBezTo>
                  <a:cubicBezTo>
                    <a:pt x="772" y="179"/>
                    <a:pt x="782" y="180"/>
                    <a:pt x="789" y="174"/>
                  </a:cubicBezTo>
                  <a:cubicBezTo>
                    <a:pt x="790" y="173"/>
                    <a:pt x="791" y="172"/>
                    <a:pt x="791" y="171"/>
                  </a:cubicBezTo>
                  <a:cubicBezTo>
                    <a:pt x="795" y="165"/>
                    <a:pt x="795" y="157"/>
                    <a:pt x="790" y="152"/>
                  </a:cubicBezTo>
                  <a:cubicBezTo>
                    <a:pt x="766" y="125"/>
                    <a:pt x="728" y="109"/>
                    <a:pt x="675" y="10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3"/>
            <p:cNvSpPr/>
            <p:nvPr/>
          </p:nvSpPr>
          <p:spPr bwMode="auto">
            <a:xfrm>
              <a:off x="8250238" y="493712"/>
              <a:ext cx="66675" cy="55563"/>
            </a:xfrm>
            <a:custGeom>
              <a:avLst/>
              <a:gdLst>
                <a:gd name="T0" fmla="*/ 58 w 71"/>
                <a:gd name="T1" fmla="*/ 6 h 60"/>
                <a:gd name="T2" fmla="*/ 22 w 71"/>
                <a:gd name="T3" fmla="*/ 8 h 60"/>
                <a:gd name="T4" fmla="*/ 3 w 71"/>
                <a:gd name="T5" fmla="*/ 26 h 60"/>
                <a:gd name="T6" fmla="*/ 14 w 71"/>
                <a:gd name="T7" fmla="*/ 54 h 60"/>
                <a:gd name="T8" fmla="*/ 45 w 71"/>
                <a:gd name="T9" fmla="*/ 56 h 60"/>
                <a:gd name="T10" fmla="*/ 67 w 71"/>
                <a:gd name="T11" fmla="*/ 34 h 60"/>
                <a:gd name="T12" fmla="*/ 71 w 71"/>
                <a:gd name="T13" fmla="*/ 23 h 60"/>
                <a:gd name="T14" fmla="*/ 58 w 71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0">
                  <a:moveTo>
                    <a:pt x="58" y="6"/>
                  </a:moveTo>
                  <a:cubicBezTo>
                    <a:pt x="48" y="0"/>
                    <a:pt x="31" y="4"/>
                    <a:pt x="22" y="8"/>
                  </a:cubicBezTo>
                  <a:cubicBezTo>
                    <a:pt x="14" y="12"/>
                    <a:pt x="6" y="18"/>
                    <a:pt x="3" y="26"/>
                  </a:cubicBezTo>
                  <a:cubicBezTo>
                    <a:pt x="0" y="36"/>
                    <a:pt x="5" y="48"/>
                    <a:pt x="14" y="54"/>
                  </a:cubicBezTo>
                  <a:cubicBezTo>
                    <a:pt x="23" y="60"/>
                    <a:pt x="35" y="60"/>
                    <a:pt x="45" y="56"/>
                  </a:cubicBezTo>
                  <a:cubicBezTo>
                    <a:pt x="54" y="52"/>
                    <a:pt x="62" y="44"/>
                    <a:pt x="67" y="34"/>
                  </a:cubicBezTo>
                  <a:cubicBezTo>
                    <a:pt x="69" y="31"/>
                    <a:pt x="71" y="27"/>
                    <a:pt x="71" y="23"/>
                  </a:cubicBezTo>
                  <a:cubicBezTo>
                    <a:pt x="70" y="18"/>
                    <a:pt x="62" y="9"/>
                    <a:pt x="58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34"/>
            <p:cNvSpPr/>
            <p:nvPr/>
          </p:nvSpPr>
          <p:spPr bwMode="auto">
            <a:xfrm>
              <a:off x="8112125" y="344487"/>
              <a:ext cx="68263" cy="73025"/>
            </a:xfrm>
            <a:custGeom>
              <a:avLst/>
              <a:gdLst>
                <a:gd name="T0" fmla="*/ 66 w 74"/>
                <a:gd name="T1" fmla="*/ 25 h 79"/>
                <a:gd name="T2" fmla="*/ 47 w 74"/>
                <a:gd name="T3" fmla="*/ 5 h 79"/>
                <a:gd name="T4" fmla="*/ 18 w 74"/>
                <a:gd name="T5" fmla="*/ 3 h 79"/>
                <a:gd name="T6" fmla="*/ 10 w 74"/>
                <a:gd name="T7" fmla="*/ 8 h 79"/>
                <a:gd name="T8" fmla="*/ 5 w 74"/>
                <a:gd name="T9" fmla="*/ 17 h 79"/>
                <a:gd name="T10" fmla="*/ 6 w 74"/>
                <a:gd name="T11" fmla="*/ 57 h 79"/>
                <a:gd name="T12" fmla="*/ 50 w 74"/>
                <a:gd name="T13" fmla="*/ 73 h 79"/>
                <a:gd name="T14" fmla="*/ 67 w 74"/>
                <a:gd name="T15" fmla="*/ 27 h 79"/>
                <a:gd name="T16" fmla="*/ 66 w 74"/>
                <a:gd name="T17" fmla="*/ 2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66" y="25"/>
                  </a:moveTo>
                  <a:cubicBezTo>
                    <a:pt x="61" y="16"/>
                    <a:pt x="56" y="8"/>
                    <a:pt x="47" y="5"/>
                  </a:cubicBezTo>
                  <a:cubicBezTo>
                    <a:pt x="38" y="1"/>
                    <a:pt x="27" y="0"/>
                    <a:pt x="18" y="3"/>
                  </a:cubicBezTo>
                  <a:cubicBezTo>
                    <a:pt x="15" y="4"/>
                    <a:pt x="12" y="6"/>
                    <a:pt x="10" y="8"/>
                  </a:cubicBezTo>
                  <a:cubicBezTo>
                    <a:pt x="7" y="11"/>
                    <a:pt x="6" y="14"/>
                    <a:pt x="5" y="17"/>
                  </a:cubicBezTo>
                  <a:cubicBezTo>
                    <a:pt x="2" y="30"/>
                    <a:pt x="0" y="45"/>
                    <a:pt x="6" y="57"/>
                  </a:cubicBezTo>
                  <a:cubicBezTo>
                    <a:pt x="14" y="72"/>
                    <a:pt x="34" y="79"/>
                    <a:pt x="50" y="73"/>
                  </a:cubicBezTo>
                  <a:cubicBezTo>
                    <a:pt x="67" y="65"/>
                    <a:pt x="74" y="44"/>
                    <a:pt x="67" y="27"/>
                  </a:cubicBezTo>
                  <a:cubicBezTo>
                    <a:pt x="66" y="26"/>
                    <a:pt x="66" y="25"/>
                    <a:pt x="66" y="2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8169275" y="431800"/>
              <a:ext cx="69850" cy="61913"/>
            </a:xfrm>
            <a:custGeom>
              <a:avLst/>
              <a:gdLst>
                <a:gd name="T0" fmla="*/ 50 w 75"/>
                <a:gd name="T1" fmla="*/ 6 h 68"/>
                <a:gd name="T2" fmla="*/ 28 w 75"/>
                <a:gd name="T3" fmla="*/ 1 h 68"/>
                <a:gd name="T4" fmla="*/ 5 w 75"/>
                <a:gd name="T5" fmla="*/ 14 h 68"/>
                <a:gd name="T6" fmla="*/ 3 w 75"/>
                <a:gd name="T7" fmla="*/ 42 h 68"/>
                <a:gd name="T8" fmla="*/ 37 w 75"/>
                <a:gd name="T9" fmla="*/ 68 h 68"/>
                <a:gd name="T10" fmla="*/ 71 w 75"/>
                <a:gd name="T11" fmla="*/ 44 h 68"/>
                <a:gd name="T12" fmla="*/ 55 w 75"/>
                <a:gd name="T13" fmla="*/ 9 h 68"/>
                <a:gd name="T14" fmla="*/ 50 w 75"/>
                <a:gd name="T15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6"/>
                  </a:moveTo>
                  <a:cubicBezTo>
                    <a:pt x="43" y="3"/>
                    <a:pt x="35" y="0"/>
                    <a:pt x="28" y="1"/>
                  </a:cubicBezTo>
                  <a:cubicBezTo>
                    <a:pt x="19" y="2"/>
                    <a:pt x="11" y="6"/>
                    <a:pt x="5" y="14"/>
                  </a:cubicBezTo>
                  <a:cubicBezTo>
                    <a:pt x="0" y="22"/>
                    <a:pt x="0" y="33"/>
                    <a:pt x="3" y="42"/>
                  </a:cubicBezTo>
                  <a:cubicBezTo>
                    <a:pt x="8" y="56"/>
                    <a:pt x="22" y="67"/>
                    <a:pt x="37" y="68"/>
                  </a:cubicBezTo>
                  <a:cubicBezTo>
                    <a:pt x="51" y="68"/>
                    <a:pt x="66" y="58"/>
                    <a:pt x="71" y="44"/>
                  </a:cubicBezTo>
                  <a:cubicBezTo>
                    <a:pt x="75" y="30"/>
                    <a:pt x="67" y="16"/>
                    <a:pt x="55" y="9"/>
                  </a:cubicBezTo>
                  <a:cubicBezTo>
                    <a:pt x="54" y="8"/>
                    <a:pt x="52" y="7"/>
                    <a:pt x="50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36"/>
            <p:cNvSpPr/>
            <p:nvPr/>
          </p:nvSpPr>
          <p:spPr bwMode="auto">
            <a:xfrm>
              <a:off x="7907338" y="534987"/>
              <a:ext cx="68263" cy="61913"/>
            </a:xfrm>
            <a:custGeom>
              <a:avLst/>
              <a:gdLst>
                <a:gd name="T0" fmla="*/ 50 w 75"/>
                <a:gd name="T1" fmla="*/ 6 h 68"/>
                <a:gd name="T2" fmla="*/ 29 w 75"/>
                <a:gd name="T3" fmla="*/ 1 h 68"/>
                <a:gd name="T4" fmla="*/ 6 w 75"/>
                <a:gd name="T5" fmla="*/ 13 h 68"/>
                <a:gd name="T6" fmla="*/ 3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9 h 68"/>
                <a:gd name="T14" fmla="*/ 50 w 75"/>
                <a:gd name="T15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6"/>
                  </a:moveTo>
                  <a:cubicBezTo>
                    <a:pt x="43" y="2"/>
                    <a:pt x="36" y="0"/>
                    <a:pt x="29" y="1"/>
                  </a:cubicBezTo>
                  <a:cubicBezTo>
                    <a:pt x="20" y="2"/>
                    <a:pt x="11" y="6"/>
                    <a:pt x="6" y="13"/>
                  </a:cubicBezTo>
                  <a:cubicBezTo>
                    <a:pt x="0" y="22"/>
                    <a:pt x="0" y="33"/>
                    <a:pt x="3" y="42"/>
                  </a:cubicBezTo>
                  <a:cubicBezTo>
                    <a:pt x="9" y="56"/>
                    <a:pt x="22" y="67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6"/>
                    <a:pt x="56" y="9"/>
                  </a:cubicBezTo>
                  <a:cubicBezTo>
                    <a:pt x="54" y="8"/>
                    <a:pt x="52" y="7"/>
                    <a:pt x="50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37"/>
            <p:cNvSpPr/>
            <p:nvPr/>
          </p:nvSpPr>
          <p:spPr bwMode="auto">
            <a:xfrm>
              <a:off x="7724775" y="323850"/>
              <a:ext cx="66675" cy="55563"/>
            </a:xfrm>
            <a:custGeom>
              <a:avLst/>
              <a:gdLst>
                <a:gd name="T0" fmla="*/ 58 w 71"/>
                <a:gd name="T1" fmla="*/ 6 h 60"/>
                <a:gd name="T2" fmla="*/ 22 w 71"/>
                <a:gd name="T3" fmla="*/ 8 h 60"/>
                <a:gd name="T4" fmla="*/ 3 w 71"/>
                <a:gd name="T5" fmla="*/ 26 h 60"/>
                <a:gd name="T6" fmla="*/ 14 w 71"/>
                <a:gd name="T7" fmla="*/ 54 h 60"/>
                <a:gd name="T8" fmla="*/ 44 w 71"/>
                <a:gd name="T9" fmla="*/ 56 h 60"/>
                <a:gd name="T10" fmla="*/ 67 w 71"/>
                <a:gd name="T11" fmla="*/ 34 h 60"/>
                <a:gd name="T12" fmla="*/ 70 w 71"/>
                <a:gd name="T13" fmla="*/ 24 h 60"/>
                <a:gd name="T14" fmla="*/ 58 w 71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0">
                  <a:moveTo>
                    <a:pt x="58" y="6"/>
                  </a:moveTo>
                  <a:cubicBezTo>
                    <a:pt x="48" y="0"/>
                    <a:pt x="31" y="4"/>
                    <a:pt x="22" y="8"/>
                  </a:cubicBezTo>
                  <a:cubicBezTo>
                    <a:pt x="14" y="12"/>
                    <a:pt x="6" y="18"/>
                    <a:pt x="3" y="26"/>
                  </a:cubicBezTo>
                  <a:cubicBezTo>
                    <a:pt x="0" y="36"/>
                    <a:pt x="5" y="48"/>
                    <a:pt x="14" y="54"/>
                  </a:cubicBezTo>
                  <a:cubicBezTo>
                    <a:pt x="23" y="60"/>
                    <a:pt x="35" y="60"/>
                    <a:pt x="44" y="56"/>
                  </a:cubicBezTo>
                  <a:cubicBezTo>
                    <a:pt x="54" y="52"/>
                    <a:pt x="62" y="44"/>
                    <a:pt x="67" y="34"/>
                  </a:cubicBezTo>
                  <a:cubicBezTo>
                    <a:pt x="69" y="31"/>
                    <a:pt x="71" y="27"/>
                    <a:pt x="70" y="24"/>
                  </a:cubicBezTo>
                  <a:cubicBezTo>
                    <a:pt x="70" y="18"/>
                    <a:pt x="62" y="9"/>
                    <a:pt x="58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8"/>
            <p:cNvSpPr/>
            <p:nvPr/>
          </p:nvSpPr>
          <p:spPr bwMode="auto">
            <a:xfrm>
              <a:off x="7897813" y="92075"/>
              <a:ext cx="68263" cy="73025"/>
            </a:xfrm>
            <a:custGeom>
              <a:avLst/>
              <a:gdLst>
                <a:gd name="T0" fmla="*/ 66 w 74"/>
                <a:gd name="T1" fmla="*/ 24 h 79"/>
                <a:gd name="T2" fmla="*/ 47 w 74"/>
                <a:gd name="T3" fmla="*/ 4 h 79"/>
                <a:gd name="T4" fmla="*/ 18 w 74"/>
                <a:gd name="T5" fmla="*/ 3 h 79"/>
                <a:gd name="T6" fmla="*/ 10 w 74"/>
                <a:gd name="T7" fmla="*/ 8 h 79"/>
                <a:gd name="T8" fmla="*/ 6 w 74"/>
                <a:gd name="T9" fmla="*/ 16 h 79"/>
                <a:gd name="T10" fmla="*/ 6 w 74"/>
                <a:gd name="T11" fmla="*/ 57 h 79"/>
                <a:gd name="T12" fmla="*/ 50 w 74"/>
                <a:gd name="T13" fmla="*/ 72 h 79"/>
                <a:gd name="T14" fmla="*/ 67 w 74"/>
                <a:gd name="T15" fmla="*/ 26 h 79"/>
                <a:gd name="T16" fmla="*/ 66 w 74"/>
                <a:gd name="T17" fmla="*/ 2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66" y="24"/>
                  </a:moveTo>
                  <a:cubicBezTo>
                    <a:pt x="62" y="16"/>
                    <a:pt x="56" y="8"/>
                    <a:pt x="47" y="4"/>
                  </a:cubicBezTo>
                  <a:cubicBezTo>
                    <a:pt x="38" y="0"/>
                    <a:pt x="28" y="0"/>
                    <a:pt x="18" y="3"/>
                  </a:cubicBezTo>
                  <a:cubicBezTo>
                    <a:pt x="15" y="4"/>
                    <a:pt x="12" y="5"/>
                    <a:pt x="10" y="8"/>
                  </a:cubicBezTo>
                  <a:cubicBezTo>
                    <a:pt x="8" y="10"/>
                    <a:pt x="6" y="13"/>
                    <a:pt x="6" y="16"/>
                  </a:cubicBezTo>
                  <a:cubicBezTo>
                    <a:pt x="2" y="30"/>
                    <a:pt x="0" y="45"/>
                    <a:pt x="6" y="57"/>
                  </a:cubicBezTo>
                  <a:cubicBezTo>
                    <a:pt x="14" y="72"/>
                    <a:pt x="34" y="79"/>
                    <a:pt x="50" y="72"/>
                  </a:cubicBezTo>
                  <a:cubicBezTo>
                    <a:pt x="67" y="65"/>
                    <a:pt x="74" y="43"/>
                    <a:pt x="67" y="26"/>
                  </a:cubicBezTo>
                  <a:cubicBezTo>
                    <a:pt x="66" y="26"/>
                    <a:pt x="66" y="25"/>
                    <a:pt x="66" y="2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9"/>
            <p:cNvSpPr/>
            <p:nvPr/>
          </p:nvSpPr>
          <p:spPr bwMode="auto">
            <a:xfrm>
              <a:off x="7907338" y="179387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9" y="56"/>
                    <a:pt x="22" y="66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0"/>
            <p:cNvSpPr/>
            <p:nvPr/>
          </p:nvSpPr>
          <p:spPr bwMode="auto">
            <a:xfrm>
              <a:off x="7839075" y="482600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9" y="56"/>
                    <a:pt x="22" y="66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41"/>
            <p:cNvSpPr/>
            <p:nvPr/>
          </p:nvSpPr>
          <p:spPr bwMode="auto">
            <a:xfrm>
              <a:off x="7780338" y="417512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3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0" y="21"/>
                    <a:pt x="0" y="32"/>
                    <a:pt x="4" y="42"/>
                  </a:cubicBezTo>
                  <a:cubicBezTo>
                    <a:pt x="9" y="55"/>
                    <a:pt x="22" y="66"/>
                    <a:pt x="37" y="67"/>
                  </a:cubicBezTo>
                  <a:cubicBezTo>
                    <a:pt x="52" y="68"/>
                    <a:pt x="67" y="58"/>
                    <a:pt x="71" y="43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42"/>
            <p:cNvSpPr/>
            <p:nvPr/>
          </p:nvSpPr>
          <p:spPr bwMode="auto">
            <a:xfrm>
              <a:off x="10277475" y="2230437"/>
              <a:ext cx="123825" cy="547688"/>
            </a:xfrm>
            <a:custGeom>
              <a:avLst/>
              <a:gdLst>
                <a:gd name="T0" fmla="*/ 66 w 133"/>
                <a:gd name="T1" fmla="*/ 6 h 590"/>
                <a:gd name="T2" fmla="*/ 48 w 133"/>
                <a:gd name="T3" fmla="*/ 1 h 590"/>
                <a:gd name="T4" fmla="*/ 31 w 133"/>
                <a:gd name="T5" fmla="*/ 26 h 590"/>
                <a:gd name="T6" fmla="*/ 5 w 133"/>
                <a:gd name="T7" fmla="*/ 557 h 590"/>
                <a:gd name="T8" fmla="*/ 16 w 133"/>
                <a:gd name="T9" fmla="*/ 585 h 590"/>
                <a:gd name="T10" fmla="*/ 44 w 133"/>
                <a:gd name="T11" fmla="*/ 575 h 590"/>
                <a:gd name="T12" fmla="*/ 73 w 133"/>
                <a:gd name="T13" fmla="*/ 19 h 590"/>
                <a:gd name="T14" fmla="*/ 66 w 133"/>
                <a:gd name="T15" fmla="*/ 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590">
                  <a:moveTo>
                    <a:pt x="66" y="6"/>
                  </a:moveTo>
                  <a:cubicBezTo>
                    <a:pt x="61" y="2"/>
                    <a:pt x="55" y="0"/>
                    <a:pt x="48" y="1"/>
                  </a:cubicBezTo>
                  <a:cubicBezTo>
                    <a:pt x="36" y="3"/>
                    <a:pt x="29" y="14"/>
                    <a:pt x="31" y="26"/>
                  </a:cubicBezTo>
                  <a:cubicBezTo>
                    <a:pt x="88" y="370"/>
                    <a:pt x="6" y="555"/>
                    <a:pt x="5" y="557"/>
                  </a:cubicBezTo>
                  <a:cubicBezTo>
                    <a:pt x="0" y="567"/>
                    <a:pt x="5" y="580"/>
                    <a:pt x="16" y="585"/>
                  </a:cubicBezTo>
                  <a:cubicBezTo>
                    <a:pt x="26" y="590"/>
                    <a:pt x="39" y="585"/>
                    <a:pt x="44" y="575"/>
                  </a:cubicBezTo>
                  <a:cubicBezTo>
                    <a:pt x="48" y="567"/>
                    <a:pt x="133" y="378"/>
                    <a:pt x="73" y="19"/>
                  </a:cubicBezTo>
                  <a:cubicBezTo>
                    <a:pt x="72" y="14"/>
                    <a:pt x="69" y="9"/>
                    <a:pt x="66" y="6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43"/>
            <p:cNvSpPr/>
            <p:nvPr/>
          </p:nvSpPr>
          <p:spPr bwMode="auto">
            <a:xfrm>
              <a:off x="9745663" y="2655887"/>
              <a:ext cx="792163" cy="844550"/>
            </a:xfrm>
            <a:custGeom>
              <a:avLst/>
              <a:gdLst>
                <a:gd name="T0" fmla="*/ 717 w 854"/>
                <a:gd name="T1" fmla="*/ 803 h 909"/>
                <a:gd name="T2" fmla="*/ 625 w 854"/>
                <a:gd name="T3" fmla="*/ 119 h 909"/>
                <a:gd name="T4" fmla="*/ 25 w 854"/>
                <a:gd name="T5" fmla="*/ 559 h 909"/>
                <a:gd name="T6" fmla="*/ 138 w 854"/>
                <a:gd name="T7" fmla="*/ 587 h 909"/>
                <a:gd name="T8" fmla="*/ 108 w 854"/>
                <a:gd name="T9" fmla="*/ 759 h 909"/>
                <a:gd name="T10" fmla="*/ 291 w 854"/>
                <a:gd name="T11" fmla="*/ 646 h 909"/>
                <a:gd name="T12" fmla="*/ 319 w 854"/>
                <a:gd name="T13" fmla="*/ 886 h 909"/>
                <a:gd name="T14" fmla="*/ 459 w 854"/>
                <a:gd name="T15" fmla="*/ 692 h 909"/>
                <a:gd name="T16" fmla="*/ 516 w 854"/>
                <a:gd name="T17" fmla="*/ 876 h 909"/>
                <a:gd name="T18" fmla="*/ 605 w 854"/>
                <a:gd name="T19" fmla="*/ 693 h 909"/>
                <a:gd name="T20" fmla="*/ 717 w 854"/>
                <a:gd name="T21" fmla="*/ 803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4" h="909">
                  <a:moveTo>
                    <a:pt x="717" y="803"/>
                  </a:moveTo>
                  <a:cubicBezTo>
                    <a:pt x="813" y="761"/>
                    <a:pt x="854" y="237"/>
                    <a:pt x="625" y="119"/>
                  </a:cubicBezTo>
                  <a:cubicBezTo>
                    <a:pt x="396" y="0"/>
                    <a:pt x="0" y="445"/>
                    <a:pt x="25" y="559"/>
                  </a:cubicBezTo>
                  <a:cubicBezTo>
                    <a:pt x="50" y="674"/>
                    <a:pt x="138" y="587"/>
                    <a:pt x="138" y="587"/>
                  </a:cubicBezTo>
                  <a:cubicBezTo>
                    <a:pt x="138" y="587"/>
                    <a:pt x="27" y="705"/>
                    <a:pt x="108" y="759"/>
                  </a:cubicBezTo>
                  <a:cubicBezTo>
                    <a:pt x="189" y="812"/>
                    <a:pt x="240" y="635"/>
                    <a:pt x="291" y="646"/>
                  </a:cubicBezTo>
                  <a:cubicBezTo>
                    <a:pt x="341" y="656"/>
                    <a:pt x="228" y="864"/>
                    <a:pt x="319" y="886"/>
                  </a:cubicBezTo>
                  <a:cubicBezTo>
                    <a:pt x="410" y="909"/>
                    <a:pt x="412" y="698"/>
                    <a:pt x="459" y="692"/>
                  </a:cubicBezTo>
                  <a:cubicBezTo>
                    <a:pt x="507" y="685"/>
                    <a:pt x="429" y="880"/>
                    <a:pt x="516" y="876"/>
                  </a:cubicBezTo>
                  <a:cubicBezTo>
                    <a:pt x="603" y="871"/>
                    <a:pt x="564" y="684"/>
                    <a:pt x="605" y="693"/>
                  </a:cubicBezTo>
                  <a:cubicBezTo>
                    <a:pt x="646" y="702"/>
                    <a:pt x="629" y="840"/>
                    <a:pt x="717" y="80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44"/>
            <p:cNvSpPr/>
            <p:nvPr/>
          </p:nvSpPr>
          <p:spPr bwMode="auto">
            <a:xfrm>
              <a:off x="9907588" y="2713037"/>
              <a:ext cx="568325" cy="488950"/>
            </a:xfrm>
            <a:custGeom>
              <a:avLst/>
              <a:gdLst>
                <a:gd name="T0" fmla="*/ 424 w 614"/>
                <a:gd name="T1" fmla="*/ 46 h 527"/>
                <a:gd name="T2" fmla="*/ 607 w 614"/>
                <a:gd name="T3" fmla="*/ 323 h 527"/>
                <a:gd name="T4" fmla="*/ 529 w 614"/>
                <a:gd name="T5" fmla="*/ 511 h 527"/>
                <a:gd name="T6" fmla="*/ 482 w 614"/>
                <a:gd name="T7" fmla="*/ 372 h 527"/>
                <a:gd name="T8" fmla="*/ 396 w 614"/>
                <a:gd name="T9" fmla="*/ 515 h 527"/>
                <a:gd name="T10" fmla="*/ 360 w 614"/>
                <a:gd name="T11" fmla="*/ 346 h 527"/>
                <a:gd name="T12" fmla="*/ 200 w 614"/>
                <a:gd name="T13" fmla="*/ 473 h 527"/>
                <a:gd name="T14" fmla="*/ 241 w 614"/>
                <a:gd name="T15" fmla="*/ 284 h 527"/>
                <a:gd name="T16" fmla="*/ 91 w 614"/>
                <a:gd name="T17" fmla="*/ 348 h 527"/>
                <a:gd name="T18" fmla="*/ 160 w 614"/>
                <a:gd name="T19" fmla="*/ 210 h 527"/>
                <a:gd name="T20" fmla="*/ 34 w 614"/>
                <a:gd name="T21" fmla="*/ 243 h 527"/>
                <a:gd name="T22" fmla="*/ 424 w 614"/>
                <a:gd name="T23" fmla="*/ 46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4" h="527">
                  <a:moveTo>
                    <a:pt x="424" y="46"/>
                  </a:moveTo>
                  <a:cubicBezTo>
                    <a:pt x="556" y="89"/>
                    <a:pt x="600" y="276"/>
                    <a:pt x="607" y="323"/>
                  </a:cubicBezTo>
                  <a:cubicBezTo>
                    <a:pt x="614" y="371"/>
                    <a:pt x="594" y="518"/>
                    <a:pt x="529" y="511"/>
                  </a:cubicBezTo>
                  <a:cubicBezTo>
                    <a:pt x="465" y="504"/>
                    <a:pt x="542" y="381"/>
                    <a:pt x="482" y="372"/>
                  </a:cubicBezTo>
                  <a:cubicBezTo>
                    <a:pt x="422" y="362"/>
                    <a:pt x="450" y="527"/>
                    <a:pt x="396" y="515"/>
                  </a:cubicBezTo>
                  <a:cubicBezTo>
                    <a:pt x="342" y="504"/>
                    <a:pt x="394" y="356"/>
                    <a:pt x="360" y="346"/>
                  </a:cubicBezTo>
                  <a:cubicBezTo>
                    <a:pt x="325" y="335"/>
                    <a:pt x="281" y="514"/>
                    <a:pt x="200" y="473"/>
                  </a:cubicBezTo>
                  <a:cubicBezTo>
                    <a:pt x="119" y="433"/>
                    <a:pt x="284" y="313"/>
                    <a:pt x="241" y="284"/>
                  </a:cubicBezTo>
                  <a:cubicBezTo>
                    <a:pt x="197" y="255"/>
                    <a:pt x="139" y="404"/>
                    <a:pt x="91" y="348"/>
                  </a:cubicBezTo>
                  <a:cubicBezTo>
                    <a:pt x="44" y="291"/>
                    <a:pt x="182" y="235"/>
                    <a:pt x="160" y="210"/>
                  </a:cubicBezTo>
                  <a:cubicBezTo>
                    <a:pt x="139" y="186"/>
                    <a:pt x="68" y="300"/>
                    <a:pt x="34" y="243"/>
                  </a:cubicBezTo>
                  <a:cubicBezTo>
                    <a:pt x="0" y="186"/>
                    <a:pt x="285" y="0"/>
                    <a:pt x="424" y="46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45"/>
            <p:cNvSpPr/>
            <p:nvPr/>
          </p:nvSpPr>
          <p:spPr bwMode="auto">
            <a:xfrm>
              <a:off x="10033000" y="2460625"/>
              <a:ext cx="315913" cy="223838"/>
            </a:xfrm>
            <a:custGeom>
              <a:avLst/>
              <a:gdLst>
                <a:gd name="T0" fmla="*/ 335 w 341"/>
                <a:gd name="T1" fmla="*/ 70 h 240"/>
                <a:gd name="T2" fmla="*/ 192 w 341"/>
                <a:gd name="T3" fmla="*/ 210 h 240"/>
                <a:gd name="T4" fmla="*/ 20 w 341"/>
                <a:gd name="T5" fmla="*/ 196 h 240"/>
                <a:gd name="T6" fmla="*/ 149 w 341"/>
                <a:gd name="T7" fmla="*/ 58 h 240"/>
                <a:gd name="T8" fmla="*/ 335 w 341"/>
                <a:gd name="T9" fmla="*/ 7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40">
                  <a:moveTo>
                    <a:pt x="335" y="70"/>
                  </a:moveTo>
                  <a:cubicBezTo>
                    <a:pt x="335" y="70"/>
                    <a:pt x="268" y="183"/>
                    <a:pt x="192" y="210"/>
                  </a:cubicBezTo>
                  <a:cubicBezTo>
                    <a:pt x="117" y="237"/>
                    <a:pt x="41" y="240"/>
                    <a:pt x="20" y="196"/>
                  </a:cubicBezTo>
                  <a:cubicBezTo>
                    <a:pt x="0" y="152"/>
                    <a:pt x="67" y="84"/>
                    <a:pt x="149" y="58"/>
                  </a:cubicBezTo>
                  <a:cubicBezTo>
                    <a:pt x="230" y="33"/>
                    <a:pt x="341" y="0"/>
                    <a:pt x="335" y="70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46"/>
            <p:cNvSpPr/>
            <p:nvPr/>
          </p:nvSpPr>
          <p:spPr bwMode="auto">
            <a:xfrm>
              <a:off x="10348913" y="2486025"/>
              <a:ext cx="293688" cy="203200"/>
            </a:xfrm>
            <a:custGeom>
              <a:avLst/>
              <a:gdLst>
                <a:gd name="T0" fmla="*/ 5 w 316"/>
                <a:gd name="T1" fmla="*/ 53 h 219"/>
                <a:gd name="T2" fmla="*/ 207 w 316"/>
                <a:gd name="T3" fmla="*/ 202 h 219"/>
                <a:gd name="T4" fmla="*/ 184 w 316"/>
                <a:gd name="T5" fmla="*/ 32 h 219"/>
                <a:gd name="T6" fmla="*/ 0 w 316"/>
                <a:gd name="T7" fmla="*/ 12 h 219"/>
                <a:gd name="T8" fmla="*/ 5 w 316"/>
                <a:gd name="T9" fmla="*/ 5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219">
                  <a:moveTo>
                    <a:pt x="5" y="53"/>
                  </a:moveTo>
                  <a:cubicBezTo>
                    <a:pt x="5" y="53"/>
                    <a:pt x="98" y="219"/>
                    <a:pt x="207" y="202"/>
                  </a:cubicBezTo>
                  <a:cubicBezTo>
                    <a:pt x="316" y="186"/>
                    <a:pt x="289" y="65"/>
                    <a:pt x="184" y="32"/>
                  </a:cubicBezTo>
                  <a:cubicBezTo>
                    <a:pt x="78" y="0"/>
                    <a:pt x="0" y="12"/>
                    <a:pt x="0" y="12"/>
                  </a:cubicBezTo>
                  <a:lnTo>
                    <a:pt x="5" y="53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47"/>
            <p:cNvSpPr/>
            <p:nvPr/>
          </p:nvSpPr>
          <p:spPr bwMode="auto">
            <a:xfrm>
              <a:off x="10612438" y="2714625"/>
              <a:ext cx="195263" cy="1120775"/>
            </a:xfrm>
            <a:custGeom>
              <a:avLst/>
              <a:gdLst>
                <a:gd name="T0" fmla="*/ 107 w 211"/>
                <a:gd name="T1" fmla="*/ 0 h 1207"/>
                <a:gd name="T2" fmla="*/ 117 w 211"/>
                <a:gd name="T3" fmla="*/ 9 h 1207"/>
                <a:gd name="T4" fmla="*/ 24 w 211"/>
                <a:gd name="T5" fmla="*/ 1198 h 1207"/>
                <a:gd name="T6" fmla="*/ 9 w 211"/>
                <a:gd name="T7" fmla="*/ 1205 h 1207"/>
                <a:gd name="T8" fmla="*/ 2 w 211"/>
                <a:gd name="T9" fmla="*/ 1190 h 1207"/>
                <a:gd name="T10" fmla="*/ 95 w 211"/>
                <a:gd name="T11" fmla="*/ 15 h 1207"/>
                <a:gd name="T12" fmla="*/ 103 w 211"/>
                <a:gd name="T13" fmla="*/ 0 h 1207"/>
                <a:gd name="T14" fmla="*/ 107 w 211"/>
                <a:gd name="T15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" h="1207">
                  <a:moveTo>
                    <a:pt x="107" y="0"/>
                  </a:moveTo>
                  <a:cubicBezTo>
                    <a:pt x="112" y="1"/>
                    <a:pt x="116" y="4"/>
                    <a:pt x="117" y="9"/>
                  </a:cubicBezTo>
                  <a:cubicBezTo>
                    <a:pt x="211" y="358"/>
                    <a:pt x="178" y="770"/>
                    <a:pt x="24" y="1198"/>
                  </a:cubicBezTo>
                  <a:cubicBezTo>
                    <a:pt x="22" y="1204"/>
                    <a:pt x="15" y="1207"/>
                    <a:pt x="9" y="1205"/>
                  </a:cubicBezTo>
                  <a:cubicBezTo>
                    <a:pt x="3" y="1203"/>
                    <a:pt x="0" y="1196"/>
                    <a:pt x="2" y="1190"/>
                  </a:cubicBezTo>
                  <a:cubicBezTo>
                    <a:pt x="155" y="766"/>
                    <a:pt x="187" y="360"/>
                    <a:pt x="95" y="15"/>
                  </a:cubicBezTo>
                  <a:cubicBezTo>
                    <a:pt x="93" y="8"/>
                    <a:pt x="97" y="2"/>
                    <a:pt x="103" y="0"/>
                  </a:cubicBezTo>
                  <a:cubicBezTo>
                    <a:pt x="104" y="0"/>
                    <a:pt x="106" y="0"/>
                    <a:pt x="107" y="0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48"/>
            <p:cNvSpPr/>
            <p:nvPr/>
          </p:nvSpPr>
          <p:spPr bwMode="auto">
            <a:xfrm>
              <a:off x="10514013" y="3246437"/>
              <a:ext cx="236538" cy="157163"/>
            </a:xfrm>
            <a:custGeom>
              <a:avLst/>
              <a:gdLst>
                <a:gd name="T0" fmla="*/ 253 w 255"/>
                <a:gd name="T1" fmla="*/ 47 h 169"/>
                <a:gd name="T2" fmla="*/ 178 w 255"/>
                <a:gd name="T3" fmla="*/ 135 h 169"/>
                <a:gd name="T4" fmla="*/ 51 w 255"/>
                <a:gd name="T5" fmla="*/ 161 h 169"/>
                <a:gd name="T6" fmla="*/ 21 w 255"/>
                <a:gd name="T7" fmla="*/ 150 h 169"/>
                <a:gd name="T8" fmla="*/ 15 w 255"/>
                <a:gd name="T9" fmla="*/ 76 h 169"/>
                <a:gd name="T10" fmla="*/ 83 w 255"/>
                <a:gd name="T11" fmla="*/ 34 h 169"/>
                <a:gd name="T12" fmla="*/ 253 w 255"/>
                <a:gd name="T13" fmla="*/ 45 h 169"/>
                <a:gd name="T14" fmla="*/ 253 w 255"/>
                <a:gd name="T15" fmla="*/ 4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69">
                  <a:moveTo>
                    <a:pt x="253" y="47"/>
                  </a:moveTo>
                  <a:cubicBezTo>
                    <a:pt x="255" y="79"/>
                    <a:pt x="202" y="121"/>
                    <a:pt x="178" y="135"/>
                  </a:cubicBezTo>
                  <a:cubicBezTo>
                    <a:pt x="140" y="158"/>
                    <a:pt x="95" y="169"/>
                    <a:pt x="51" y="161"/>
                  </a:cubicBezTo>
                  <a:cubicBezTo>
                    <a:pt x="40" y="159"/>
                    <a:pt x="30" y="156"/>
                    <a:pt x="21" y="150"/>
                  </a:cubicBezTo>
                  <a:cubicBezTo>
                    <a:pt x="0" y="133"/>
                    <a:pt x="0" y="98"/>
                    <a:pt x="15" y="76"/>
                  </a:cubicBezTo>
                  <a:cubicBezTo>
                    <a:pt x="31" y="54"/>
                    <a:pt x="57" y="42"/>
                    <a:pt x="83" y="34"/>
                  </a:cubicBezTo>
                  <a:cubicBezTo>
                    <a:pt x="110" y="26"/>
                    <a:pt x="248" y="0"/>
                    <a:pt x="253" y="45"/>
                  </a:cubicBezTo>
                  <a:cubicBezTo>
                    <a:pt x="253" y="46"/>
                    <a:pt x="253" y="46"/>
                    <a:pt x="253" y="47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49"/>
            <p:cNvSpPr/>
            <p:nvPr/>
          </p:nvSpPr>
          <p:spPr bwMode="auto">
            <a:xfrm>
              <a:off x="10763250" y="3113087"/>
              <a:ext cx="231775" cy="147638"/>
            </a:xfrm>
            <a:custGeom>
              <a:avLst/>
              <a:gdLst>
                <a:gd name="T0" fmla="*/ 0 w 250"/>
                <a:gd name="T1" fmla="*/ 58 h 159"/>
                <a:gd name="T2" fmla="*/ 32 w 250"/>
                <a:gd name="T3" fmla="*/ 102 h 159"/>
                <a:gd name="T4" fmla="*/ 216 w 250"/>
                <a:gd name="T5" fmla="*/ 126 h 159"/>
                <a:gd name="T6" fmla="*/ 244 w 250"/>
                <a:gd name="T7" fmla="*/ 94 h 159"/>
                <a:gd name="T8" fmla="*/ 200 w 250"/>
                <a:gd name="T9" fmla="*/ 29 h 159"/>
                <a:gd name="T10" fmla="*/ 97 w 250"/>
                <a:gd name="T11" fmla="*/ 0 h 159"/>
                <a:gd name="T12" fmla="*/ 4 w 250"/>
                <a:gd name="T13" fmla="*/ 38 h 159"/>
                <a:gd name="T14" fmla="*/ 0 w 250"/>
                <a:gd name="T15" fmla="*/ 5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59">
                  <a:moveTo>
                    <a:pt x="0" y="58"/>
                  </a:moveTo>
                  <a:cubicBezTo>
                    <a:pt x="2" y="77"/>
                    <a:pt x="16" y="93"/>
                    <a:pt x="32" y="102"/>
                  </a:cubicBezTo>
                  <a:cubicBezTo>
                    <a:pt x="89" y="133"/>
                    <a:pt x="160" y="159"/>
                    <a:pt x="216" y="126"/>
                  </a:cubicBezTo>
                  <a:cubicBezTo>
                    <a:pt x="229" y="119"/>
                    <a:pt x="240" y="108"/>
                    <a:pt x="244" y="94"/>
                  </a:cubicBezTo>
                  <a:cubicBezTo>
                    <a:pt x="250" y="66"/>
                    <a:pt x="225" y="42"/>
                    <a:pt x="200" y="29"/>
                  </a:cubicBezTo>
                  <a:cubicBezTo>
                    <a:pt x="169" y="11"/>
                    <a:pt x="133" y="0"/>
                    <a:pt x="97" y="0"/>
                  </a:cubicBezTo>
                  <a:cubicBezTo>
                    <a:pt x="71" y="0"/>
                    <a:pt x="17" y="11"/>
                    <a:pt x="4" y="38"/>
                  </a:cubicBezTo>
                  <a:cubicBezTo>
                    <a:pt x="1" y="45"/>
                    <a:pt x="0" y="52"/>
                    <a:pt x="0" y="5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50"/>
            <p:cNvSpPr/>
            <p:nvPr/>
          </p:nvSpPr>
          <p:spPr bwMode="auto">
            <a:xfrm>
              <a:off x="10742613" y="3298825"/>
              <a:ext cx="231775" cy="147638"/>
            </a:xfrm>
            <a:custGeom>
              <a:avLst/>
              <a:gdLst>
                <a:gd name="T0" fmla="*/ 0 w 250"/>
                <a:gd name="T1" fmla="*/ 59 h 159"/>
                <a:gd name="T2" fmla="*/ 32 w 250"/>
                <a:gd name="T3" fmla="*/ 103 h 159"/>
                <a:gd name="T4" fmla="*/ 216 w 250"/>
                <a:gd name="T5" fmla="*/ 127 h 159"/>
                <a:gd name="T6" fmla="*/ 244 w 250"/>
                <a:gd name="T7" fmla="*/ 94 h 159"/>
                <a:gd name="T8" fmla="*/ 200 w 250"/>
                <a:gd name="T9" fmla="*/ 29 h 159"/>
                <a:gd name="T10" fmla="*/ 97 w 250"/>
                <a:gd name="T11" fmla="*/ 0 h 159"/>
                <a:gd name="T12" fmla="*/ 4 w 250"/>
                <a:gd name="T13" fmla="*/ 38 h 159"/>
                <a:gd name="T14" fmla="*/ 0 w 250"/>
                <a:gd name="T15" fmla="*/ 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59">
                  <a:moveTo>
                    <a:pt x="0" y="59"/>
                  </a:moveTo>
                  <a:cubicBezTo>
                    <a:pt x="2" y="77"/>
                    <a:pt x="16" y="94"/>
                    <a:pt x="32" y="103"/>
                  </a:cubicBezTo>
                  <a:cubicBezTo>
                    <a:pt x="89" y="134"/>
                    <a:pt x="160" y="159"/>
                    <a:pt x="216" y="127"/>
                  </a:cubicBezTo>
                  <a:cubicBezTo>
                    <a:pt x="229" y="119"/>
                    <a:pt x="240" y="108"/>
                    <a:pt x="244" y="94"/>
                  </a:cubicBezTo>
                  <a:cubicBezTo>
                    <a:pt x="250" y="67"/>
                    <a:pt x="225" y="43"/>
                    <a:pt x="200" y="29"/>
                  </a:cubicBezTo>
                  <a:cubicBezTo>
                    <a:pt x="169" y="12"/>
                    <a:pt x="133" y="0"/>
                    <a:pt x="97" y="0"/>
                  </a:cubicBezTo>
                  <a:cubicBezTo>
                    <a:pt x="71" y="1"/>
                    <a:pt x="17" y="11"/>
                    <a:pt x="4" y="38"/>
                  </a:cubicBezTo>
                  <a:cubicBezTo>
                    <a:pt x="1" y="45"/>
                    <a:pt x="0" y="52"/>
                    <a:pt x="0" y="5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51"/>
            <p:cNvSpPr/>
            <p:nvPr/>
          </p:nvSpPr>
          <p:spPr bwMode="auto">
            <a:xfrm>
              <a:off x="10523538" y="3109912"/>
              <a:ext cx="231775" cy="115888"/>
            </a:xfrm>
            <a:custGeom>
              <a:avLst/>
              <a:gdLst>
                <a:gd name="T0" fmla="*/ 249 w 250"/>
                <a:gd name="T1" fmla="*/ 45 h 124"/>
                <a:gd name="T2" fmla="*/ 81 w 250"/>
                <a:gd name="T3" fmla="*/ 121 h 124"/>
                <a:gd name="T4" fmla="*/ 23 w 250"/>
                <a:gd name="T5" fmla="*/ 99 h 124"/>
                <a:gd name="T6" fmla="*/ 10 w 250"/>
                <a:gd name="T7" fmla="*/ 42 h 124"/>
                <a:gd name="T8" fmla="*/ 64 w 250"/>
                <a:gd name="T9" fmla="*/ 12 h 124"/>
                <a:gd name="T10" fmla="*/ 197 w 250"/>
                <a:gd name="T11" fmla="*/ 1 h 124"/>
                <a:gd name="T12" fmla="*/ 247 w 250"/>
                <a:gd name="T13" fmla="*/ 30 h 124"/>
                <a:gd name="T14" fmla="*/ 249 w 250"/>
                <a:gd name="T15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24">
                  <a:moveTo>
                    <a:pt x="249" y="45"/>
                  </a:moveTo>
                  <a:cubicBezTo>
                    <a:pt x="246" y="100"/>
                    <a:pt x="119" y="124"/>
                    <a:pt x="81" y="121"/>
                  </a:cubicBezTo>
                  <a:cubicBezTo>
                    <a:pt x="60" y="119"/>
                    <a:pt x="39" y="113"/>
                    <a:pt x="23" y="99"/>
                  </a:cubicBezTo>
                  <a:cubicBezTo>
                    <a:pt x="8" y="85"/>
                    <a:pt x="0" y="60"/>
                    <a:pt x="10" y="42"/>
                  </a:cubicBezTo>
                  <a:cubicBezTo>
                    <a:pt x="20" y="23"/>
                    <a:pt x="43" y="16"/>
                    <a:pt x="64" y="12"/>
                  </a:cubicBezTo>
                  <a:cubicBezTo>
                    <a:pt x="108" y="3"/>
                    <a:pt x="153" y="0"/>
                    <a:pt x="197" y="1"/>
                  </a:cubicBezTo>
                  <a:cubicBezTo>
                    <a:pt x="219" y="2"/>
                    <a:pt x="240" y="7"/>
                    <a:pt x="247" y="30"/>
                  </a:cubicBezTo>
                  <a:cubicBezTo>
                    <a:pt x="249" y="35"/>
                    <a:pt x="250" y="40"/>
                    <a:pt x="249" y="45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52"/>
            <p:cNvSpPr/>
            <p:nvPr/>
          </p:nvSpPr>
          <p:spPr bwMode="auto">
            <a:xfrm>
              <a:off x="10483850" y="3467100"/>
              <a:ext cx="231775" cy="115888"/>
            </a:xfrm>
            <a:custGeom>
              <a:avLst/>
              <a:gdLst>
                <a:gd name="T0" fmla="*/ 249 w 250"/>
                <a:gd name="T1" fmla="*/ 45 h 124"/>
                <a:gd name="T2" fmla="*/ 81 w 250"/>
                <a:gd name="T3" fmla="*/ 121 h 124"/>
                <a:gd name="T4" fmla="*/ 23 w 250"/>
                <a:gd name="T5" fmla="*/ 99 h 124"/>
                <a:gd name="T6" fmla="*/ 10 w 250"/>
                <a:gd name="T7" fmla="*/ 42 h 124"/>
                <a:gd name="T8" fmla="*/ 65 w 250"/>
                <a:gd name="T9" fmla="*/ 12 h 124"/>
                <a:gd name="T10" fmla="*/ 197 w 250"/>
                <a:gd name="T11" fmla="*/ 2 h 124"/>
                <a:gd name="T12" fmla="*/ 247 w 250"/>
                <a:gd name="T13" fmla="*/ 30 h 124"/>
                <a:gd name="T14" fmla="*/ 249 w 250"/>
                <a:gd name="T15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24">
                  <a:moveTo>
                    <a:pt x="249" y="45"/>
                  </a:moveTo>
                  <a:cubicBezTo>
                    <a:pt x="247" y="100"/>
                    <a:pt x="119" y="124"/>
                    <a:pt x="81" y="121"/>
                  </a:cubicBezTo>
                  <a:cubicBezTo>
                    <a:pt x="60" y="119"/>
                    <a:pt x="39" y="113"/>
                    <a:pt x="23" y="99"/>
                  </a:cubicBezTo>
                  <a:cubicBezTo>
                    <a:pt x="8" y="85"/>
                    <a:pt x="0" y="60"/>
                    <a:pt x="10" y="42"/>
                  </a:cubicBezTo>
                  <a:cubicBezTo>
                    <a:pt x="20" y="23"/>
                    <a:pt x="43" y="16"/>
                    <a:pt x="65" y="12"/>
                  </a:cubicBezTo>
                  <a:cubicBezTo>
                    <a:pt x="108" y="3"/>
                    <a:pt x="153" y="0"/>
                    <a:pt x="197" y="2"/>
                  </a:cubicBezTo>
                  <a:cubicBezTo>
                    <a:pt x="219" y="2"/>
                    <a:pt x="240" y="7"/>
                    <a:pt x="247" y="30"/>
                  </a:cubicBezTo>
                  <a:cubicBezTo>
                    <a:pt x="249" y="35"/>
                    <a:pt x="250" y="40"/>
                    <a:pt x="249" y="45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53"/>
            <p:cNvSpPr/>
            <p:nvPr/>
          </p:nvSpPr>
          <p:spPr bwMode="auto">
            <a:xfrm>
              <a:off x="10764838" y="2917825"/>
              <a:ext cx="212725" cy="123825"/>
            </a:xfrm>
            <a:custGeom>
              <a:avLst/>
              <a:gdLst>
                <a:gd name="T0" fmla="*/ 1 w 230"/>
                <a:gd name="T1" fmla="*/ 68 h 134"/>
                <a:gd name="T2" fmla="*/ 72 w 230"/>
                <a:gd name="T3" fmla="*/ 122 h 134"/>
                <a:gd name="T4" fmla="*/ 185 w 230"/>
                <a:gd name="T5" fmla="*/ 113 h 134"/>
                <a:gd name="T6" fmla="*/ 226 w 230"/>
                <a:gd name="T7" fmla="*/ 49 h 134"/>
                <a:gd name="T8" fmla="*/ 189 w 230"/>
                <a:gd name="T9" fmla="*/ 7 h 134"/>
                <a:gd name="T10" fmla="*/ 131 w 230"/>
                <a:gd name="T11" fmla="*/ 2 h 134"/>
                <a:gd name="T12" fmla="*/ 17 w 230"/>
                <a:gd name="T13" fmla="*/ 35 h 134"/>
                <a:gd name="T14" fmla="*/ 1 w 230"/>
                <a:gd name="T15" fmla="*/ 57 h 134"/>
                <a:gd name="T16" fmla="*/ 1 w 230"/>
                <a:gd name="T17" fmla="*/ 6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34">
                  <a:moveTo>
                    <a:pt x="1" y="68"/>
                  </a:moveTo>
                  <a:cubicBezTo>
                    <a:pt x="8" y="95"/>
                    <a:pt x="50" y="114"/>
                    <a:pt x="72" y="122"/>
                  </a:cubicBezTo>
                  <a:cubicBezTo>
                    <a:pt x="109" y="134"/>
                    <a:pt x="151" y="133"/>
                    <a:pt x="185" y="113"/>
                  </a:cubicBezTo>
                  <a:cubicBezTo>
                    <a:pt x="209" y="100"/>
                    <a:pt x="230" y="76"/>
                    <a:pt x="226" y="49"/>
                  </a:cubicBezTo>
                  <a:cubicBezTo>
                    <a:pt x="223" y="30"/>
                    <a:pt x="207" y="14"/>
                    <a:pt x="189" y="7"/>
                  </a:cubicBezTo>
                  <a:cubicBezTo>
                    <a:pt x="171" y="0"/>
                    <a:pt x="150" y="0"/>
                    <a:pt x="131" y="2"/>
                  </a:cubicBezTo>
                  <a:cubicBezTo>
                    <a:pt x="94" y="6"/>
                    <a:pt x="49" y="16"/>
                    <a:pt x="17" y="35"/>
                  </a:cubicBezTo>
                  <a:cubicBezTo>
                    <a:pt x="8" y="40"/>
                    <a:pt x="2" y="48"/>
                    <a:pt x="1" y="57"/>
                  </a:cubicBezTo>
                  <a:cubicBezTo>
                    <a:pt x="0" y="61"/>
                    <a:pt x="1" y="64"/>
                    <a:pt x="1" y="6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54"/>
            <p:cNvSpPr/>
            <p:nvPr/>
          </p:nvSpPr>
          <p:spPr bwMode="auto">
            <a:xfrm>
              <a:off x="10701338" y="3506787"/>
              <a:ext cx="209550" cy="128588"/>
            </a:xfrm>
            <a:custGeom>
              <a:avLst/>
              <a:gdLst>
                <a:gd name="T0" fmla="*/ 1 w 225"/>
                <a:gd name="T1" fmla="*/ 38 h 139"/>
                <a:gd name="T2" fmla="*/ 55 w 225"/>
                <a:gd name="T3" fmla="*/ 108 h 139"/>
                <a:gd name="T4" fmla="*/ 167 w 225"/>
                <a:gd name="T5" fmla="*/ 130 h 139"/>
                <a:gd name="T6" fmla="*/ 222 w 225"/>
                <a:gd name="T7" fmla="*/ 79 h 139"/>
                <a:gd name="T8" fmla="*/ 198 w 225"/>
                <a:gd name="T9" fmla="*/ 28 h 139"/>
                <a:gd name="T10" fmla="*/ 143 w 225"/>
                <a:gd name="T11" fmla="*/ 8 h 139"/>
                <a:gd name="T12" fmla="*/ 24 w 225"/>
                <a:gd name="T13" fmla="*/ 10 h 139"/>
                <a:gd name="T14" fmla="*/ 3 w 225"/>
                <a:gd name="T15" fmla="*/ 27 h 139"/>
                <a:gd name="T16" fmla="*/ 1 w 225"/>
                <a:gd name="T17" fmla="*/ 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139">
                  <a:moveTo>
                    <a:pt x="1" y="38"/>
                  </a:moveTo>
                  <a:cubicBezTo>
                    <a:pt x="0" y="66"/>
                    <a:pt x="35" y="95"/>
                    <a:pt x="55" y="108"/>
                  </a:cubicBezTo>
                  <a:cubicBezTo>
                    <a:pt x="87" y="130"/>
                    <a:pt x="128" y="139"/>
                    <a:pt x="167" y="130"/>
                  </a:cubicBezTo>
                  <a:cubicBezTo>
                    <a:pt x="193" y="123"/>
                    <a:pt x="219" y="105"/>
                    <a:pt x="222" y="79"/>
                  </a:cubicBezTo>
                  <a:cubicBezTo>
                    <a:pt x="225" y="59"/>
                    <a:pt x="213" y="40"/>
                    <a:pt x="198" y="28"/>
                  </a:cubicBezTo>
                  <a:cubicBezTo>
                    <a:pt x="182" y="16"/>
                    <a:pt x="162" y="11"/>
                    <a:pt x="143" y="8"/>
                  </a:cubicBezTo>
                  <a:cubicBezTo>
                    <a:pt x="106" y="2"/>
                    <a:pt x="60" y="0"/>
                    <a:pt x="24" y="10"/>
                  </a:cubicBezTo>
                  <a:cubicBezTo>
                    <a:pt x="15" y="12"/>
                    <a:pt x="6" y="18"/>
                    <a:pt x="3" y="27"/>
                  </a:cubicBezTo>
                  <a:cubicBezTo>
                    <a:pt x="2" y="31"/>
                    <a:pt x="1" y="34"/>
                    <a:pt x="1" y="3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55"/>
            <p:cNvSpPr/>
            <p:nvPr/>
          </p:nvSpPr>
          <p:spPr bwMode="auto">
            <a:xfrm>
              <a:off x="10529888" y="3779837"/>
              <a:ext cx="136525" cy="207963"/>
            </a:xfrm>
            <a:custGeom>
              <a:avLst/>
              <a:gdLst>
                <a:gd name="T0" fmla="*/ 116 w 147"/>
                <a:gd name="T1" fmla="*/ 4 h 223"/>
                <a:gd name="T2" fmla="*/ 40 w 147"/>
                <a:gd name="T3" fmla="*/ 49 h 223"/>
                <a:gd name="T4" fmla="*/ 5 w 147"/>
                <a:gd name="T5" fmla="*/ 157 h 223"/>
                <a:gd name="T6" fmla="*/ 49 w 147"/>
                <a:gd name="T7" fmla="*/ 219 h 223"/>
                <a:gd name="T8" fmla="*/ 102 w 147"/>
                <a:gd name="T9" fmla="*/ 200 h 223"/>
                <a:gd name="T10" fmla="*/ 129 w 147"/>
                <a:gd name="T11" fmla="*/ 148 h 223"/>
                <a:gd name="T12" fmla="*/ 141 w 147"/>
                <a:gd name="T13" fmla="*/ 30 h 223"/>
                <a:gd name="T14" fmla="*/ 127 w 147"/>
                <a:gd name="T15" fmla="*/ 7 h 223"/>
                <a:gd name="T16" fmla="*/ 116 w 147"/>
                <a:gd name="T17" fmla="*/ 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223">
                  <a:moveTo>
                    <a:pt x="116" y="4"/>
                  </a:moveTo>
                  <a:cubicBezTo>
                    <a:pt x="89" y="0"/>
                    <a:pt x="55" y="31"/>
                    <a:pt x="40" y="49"/>
                  </a:cubicBezTo>
                  <a:cubicBezTo>
                    <a:pt x="14" y="78"/>
                    <a:pt x="0" y="118"/>
                    <a:pt x="5" y="157"/>
                  </a:cubicBezTo>
                  <a:cubicBezTo>
                    <a:pt x="8" y="184"/>
                    <a:pt x="23" y="212"/>
                    <a:pt x="49" y="219"/>
                  </a:cubicBezTo>
                  <a:cubicBezTo>
                    <a:pt x="68" y="223"/>
                    <a:pt x="89" y="214"/>
                    <a:pt x="102" y="200"/>
                  </a:cubicBezTo>
                  <a:cubicBezTo>
                    <a:pt x="116" y="186"/>
                    <a:pt x="123" y="167"/>
                    <a:pt x="129" y="148"/>
                  </a:cubicBezTo>
                  <a:cubicBezTo>
                    <a:pt x="139" y="113"/>
                    <a:pt x="147" y="67"/>
                    <a:pt x="141" y="30"/>
                  </a:cubicBezTo>
                  <a:cubicBezTo>
                    <a:pt x="140" y="21"/>
                    <a:pt x="135" y="12"/>
                    <a:pt x="127" y="7"/>
                  </a:cubicBezTo>
                  <a:cubicBezTo>
                    <a:pt x="123" y="5"/>
                    <a:pt x="120" y="4"/>
                    <a:pt x="116" y="4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56"/>
            <p:cNvSpPr/>
            <p:nvPr/>
          </p:nvSpPr>
          <p:spPr bwMode="auto">
            <a:xfrm>
              <a:off x="10541000" y="2886075"/>
              <a:ext cx="211138" cy="149225"/>
            </a:xfrm>
            <a:custGeom>
              <a:avLst/>
              <a:gdLst>
                <a:gd name="T0" fmla="*/ 226 w 227"/>
                <a:gd name="T1" fmla="*/ 90 h 162"/>
                <a:gd name="T2" fmla="*/ 112 w 227"/>
                <a:gd name="T3" fmla="*/ 152 h 162"/>
                <a:gd name="T4" fmla="*/ 52 w 227"/>
                <a:gd name="T5" fmla="*/ 159 h 162"/>
                <a:gd name="T6" fmla="*/ 7 w 227"/>
                <a:gd name="T7" fmla="*/ 123 h 162"/>
                <a:gd name="T8" fmla="*/ 54 w 227"/>
                <a:gd name="T9" fmla="*/ 54 h 162"/>
                <a:gd name="T10" fmla="*/ 227 w 227"/>
                <a:gd name="T11" fmla="*/ 80 h 162"/>
                <a:gd name="T12" fmla="*/ 226 w 227"/>
                <a:gd name="T13" fmla="*/ 9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62">
                  <a:moveTo>
                    <a:pt x="226" y="90"/>
                  </a:moveTo>
                  <a:cubicBezTo>
                    <a:pt x="217" y="128"/>
                    <a:pt x="142" y="145"/>
                    <a:pt x="112" y="152"/>
                  </a:cubicBezTo>
                  <a:cubicBezTo>
                    <a:pt x="93" y="157"/>
                    <a:pt x="72" y="162"/>
                    <a:pt x="52" y="159"/>
                  </a:cubicBezTo>
                  <a:cubicBezTo>
                    <a:pt x="32" y="156"/>
                    <a:pt x="12" y="143"/>
                    <a:pt x="7" y="123"/>
                  </a:cubicBezTo>
                  <a:cubicBezTo>
                    <a:pt x="0" y="94"/>
                    <a:pt x="27" y="68"/>
                    <a:pt x="54" y="54"/>
                  </a:cubicBezTo>
                  <a:cubicBezTo>
                    <a:pt x="97" y="30"/>
                    <a:pt x="222" y="0"/>
                    <a:pt x="227" y="80"/>
                  </a:cubicBezTo>
                  <a:cubicBezTo>
                    <a:pt x="227" y="83"/>
                    <a:pt x="227" y="87"/>
                    <a:pt x="226" y="90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57"/>
            <p:cNvSpPr/>
            <p:nvPr/>
          </p:nvSpPr>
          <p:spPr bwMode="auto">
            <a:xfrm>
              <a:off x="10653713" y="3697287"/>
              <a:ext cx="207963" cy="134938"/>
            </a:xfrm>
            <a:custGeom>
              <a:avLst/>
              <a:gdLst>
                <a:gd name="T0" fmla="*/ 3 w 224"/>
                <a:gd name="T1" fmla="*/ 32 h 145"/>
                <a:gd name="T2" fmla="*/ 50 w 224"/>
                <a:gd name="T3" fmla="*/ 107 h 145"/>
                <a:gd name="T4" fmla="*/ 159 w 224"/>
                <a:gd name="T5" fmla="*/ 140 h 145"/>
                <a:gd name="T6" fmla="*/ 220 w 224"/>
                <a:gd name="T7" fmla="*/ 94 h 145"/>
                <a:gd name="T8" fmla="*/ 200 w 224"/>
                <a:gd name="T9" fmla="*/ 41 h 145"/>
                <a:gd name="T10" fmla="*/ 148 w 224"/>
                <a:gd name="T11" fmla="*/ 16 h 145"/>
                <a:gd name="T12" fmla="*/ 29 w 224"/>
                <a:gd name="T13" fmla="*/ 6 h 145"/>
                <a:gd name="T14" fmla="*/ 6 w 224"/>
                <a:gd name="T15" fmla="*/ 21 h 145"/>
                <a:gd name="T16" fmla="*/ 3 w 224"/>
                <a:gd name="T17" fmla="*/ 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45">
                  <a:moveTo>
                    <a:pt x="3" y="32"/>
                  </a:moveTo>
                  <a:cubicBezTo>
                    <a:pt x="0" y="60"/>
                    <a:pt x="32" y="92"/>
                    <a:pt x="50" y="107"/>
                  </a:cubicBezTo>
                  <a:cubicBezTo>
                    <a:pt x="80" y="132"/>
                    <a:pt x="120" y="145"/>
                    <a:pt x="159" y="140"/>
                  </a:cubicBezTo>
                  <a:cubicBezTo>
                    <a:pt x="186" y="135"/>
                    <a:pt x="214" y="120"/>
                    <a:pt x="220" y="94"/>
                  </a:cubicBezTo>
                  <a:cubicBezTo>
                    <a:pt x="224" y="75"/>
                    <a:pt x="215" y="55"/>
                    <a:pt x="200" y="41"/>
                  </a:cubicBezTo>
                  <a:cubicBezTo>
                    <a:pt x="186" y="28"/>
                    <a:pt x="167" y="21"/>
                    <a:pt x="148" y="16"/>
                  </a:cubicBezTo>
                  <a:cubicBezTo>
                    <a:pt x="112" y="6"/>
                    <a:pt x="66" y="0"/>
                    <a:pt x="29" y="6"/>
                  </a:cubicBezTo>
                  <a:cubicBezTo>
                    <a:pt x="20" y="8"/>
                    <a:pt x="11" y="13"/>
                    <a:pt x="6" y="21"/>
                  </a:cubicBezTo>
                  <a:cubicBezTo>
                    <a:pt x="5" y="25"/>
                    <a:pt x="4" y="28"/>
                    <a:pt x="3" y="32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58"/>
            <p:cNvSpPr/>
            <p:nvPr/>
          </p:nvSpPr>
          <p:spPr bwMode="auto">
            <a:xfrm>
              <a:off x="10450513" y="3632200"/>
              <a:ext cx="220663" cy="117475"/>
            </a:xfrm>
            <a:custGeom>
              <a:avLst/>
              <a:gdLst>
                <a:gd name="T0" fmla="*/ 222 w 237"/>
                <a:gd name="T1" fmla="*/ 89 h 126"/>
                <a:gd name="T2" fmla="*/ 97 w 237"/>
                <a:gd name="T3" fmla="*/ 125 h 126"/>
                <a:gd name="T4" fmla="*/ 37 w 237"/>
                <a:gd name="T5" fmla="*/ 119 h 126"/>
                <a:gd name="T6" fmla="*/ 1 w 237"/>
                <a:gd name="T7" fmla="*/ 74 h 126"/>
                <a:gd name="T8" fmla="*/ 62 w 237"/>
                <a:gd name="T9" fmla="*/ 16 h 126"/>
                <a:gd name="T10" fmla="*/ 225 w 237"/>
                <a:gd name="T11" fmla="*/ 79 h 126"/>
                <a:gd name="T12" fmla="*/ 222 w 237"/>
                <a:gd name="T13" fmla="*/ 8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25">
                  <a:moveTo>
                    <a:pt x="222" y="89"/>
                  </a:moveTo>
                  <a:cubicBezTo>
                    <a:pt x="204" y="124"/>
                    <a:pt x="128" y="124"/>
                    <a:pt x="97" y="125"/>
                  </a:cubicBezTo>
                  <a:cubicBezTo>
                    <a:pt x="77" y="126"/>
                    <a:pt x="56" y="126"/>
                    <a:pt x="37" y="119"/>
                  </a:cubicBezTo>
                  <a:cubicBezTo>
                    <a:pt x="18" y="111"/>
                    <a:pt x="1" y="94"/>
                    <a:pt x="1" y="74"/>
                  </a:cubicBezTo>
                  <a:cubicBezTo>
                    <a:pt x="0" y="43"/>
                    <a:pt x="33" y="24"/>
                    <a:pt x="62" y="16"/>
                  </a:cubicBezTo>
                  <a:cubicBezTo>
                    <a:pt x="109" y="2"/>
                    <a:pt x="237" y="0"/>
                    <a:pt x="225" y="79"/>
                  </a:cubicBezTo>
                  <a:cubicBezTo>
                    <a:pt x="224" y="83"/>
                    <a:pt x="223" y="86"/>
                    <a:pt x="222" y="8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59"/>
            <p:cNvSpPr/>
            <p:nvPr/>
          </p:nvSpPr>
          <p:spPr bwMode="auto">
            <a:xfrm>
              <a:off x="9891713" y="1349375"/>
              <a:ext cx="509588" cy="1031875"/>
            </a:xfrm>
            <a:custGeom>
              <a:avLst/>
              <a:gdLst>
                <a:gd name="T0" fmla="*/ 384 w 548"/>
                <a:gd name="T1" fmla="*/ 23 h 1112"/>
                <a:gd name="T2" fmla="*/ 366 w 548"/>
                <a:gd name="T3" fmla="*/ 332 h 1112"/>
                <a:gd name="T4" fmla="*/ 367 w 548"/>
                <a:gd name="T5" fmla="*/ 333 h 1112"/>
                <a:gd name="T6" fmla="*/ 497 w 548"/>
                <a:gd name="T7" fmla="*/ 468 h 1112"/>
                <a:gd name="T8" fmla="*/ 527 w 548"/>
                <a:gd name="T9" fmla="*/ 661 h 1112"/>
                <a:gd name="T10" fmla="*/ 498 w 548"/>
                <a:gd name="T11" fmla="*/ 674 h 1112"/>
                <a:gd name="T12" fmla="*/ 484 w 548"/>
                <a:gd name="T13" fmla="*/ 645 h 1112"/>
                <a:gd name="T14" fmla="*/ 458 w 548"/>
                <a:gd name="T15" fmla="*/ 493 h 1112"/>
                <a:gd name="T16" fmla="*/ 357 w 548"/>
                <a:gd name="T17" fmla="*/ 385 h 1112"/>
                <a:gd name="T18" fmla="*/ 302 w 548"/>
                <a:gd name="T19" fmla="*/ 617 h 1112"/>
                <a:gd name="T20" fmla="*/ 302 w 548"/>
                <a:gd name="T21" fmla="*/ 627 h 1112"/>
                <a:gd name="T22" fmla="*/ 295 w 548"/>
                <a:gd name="T23" fmla="*/ 638 h 1112"/>
                <a:gd name="T24" fmla="*/ 229 w 548"/>
                <a:gd name="T25" fmla="*/ 811 h 1112"/>
                <a:gd name="T26" fmla="*/ 282 w 548"/>
                <a:gd name="T27" fmla="*/ 1093 h 1112"/>
                <a:gd name="T28" fmla="*/ 253 w 548"/>
                <a:gd name="T29" fmla="*/ 1108 h 1112"/>
                <a:gd name="T30" fmla="*/ 238 w 548"/>
                <a:gd name="T31" fmla="*/ 1078 h 1112"/>
                <a:gd name="T32" fmla="*/ 208 w 548"/>
                <a:gd name="T33" fmla="*/ 858 h 1112"/>
                <a:gd name="T34" fmla="*/ 81 w 548"/>
                <a:gd name="T35" fmla="*/ 1084 h 1112"/>
                <a:gd name="T36" fmla="*/ 49 w 548"/>
                <a:gd name="T37" fmla="*/ 1090 h 1112"/>
                <a:gd name="T38" fmla="*/ 43 w 548"/>
                <a:gd name="T39" fmla="*/ 1058 h 1112"/>
                <a:gd name="T40" fmla="*/ 179 w 548"/>
                <a:gd name="T41" fmla="*/ 811 h 1112"/>
                <a:gd name="T42" fmla="*/ 184 w 548"/>
                <a:gd name="T43" fmla="*/ 799 h 1112"/>
                <a:gd name="T44" fmla="*/ 245 w 548"/>
                <a:gd name="T45" fmla="*/ 642 h 1112"/>
                <a:gd name="T46" fmla="*/ 149 w 548"/>
                <a:gd name="T47" fmla="*/ 673 h 1112"/>
                <a:gd name="T48" fmla="*/ 42 w 548"/>
                <a:gd name="T49" fmla="*/ 768 h 1112"/>
                <a:gd name="T50" fmla="*/ 9 w 548"/>
                <a:gd name="T51" fmla="*/ 769 h 1112"/>
                <a:gd name="T52" fmla="*/ 8 w 548"/>
                <a:gd name="T53" fmla="*/ 736 h 1112"/>
                <a:gd name="T54" fmla="*/ 125 w 548"/>
                <a:gd name="T55" fmla="*/ 634 h 1112"/>
                <a:gd name="T56" fmla="*/ 130 w 548"/>
                <a:gd name="T57" fmla="*/ 631 h 1112"/>
                <a:gd name="T58" fmla="*/ 259 w 548"/>
                <a:gd name="T59" fmla="*/ 596 h 1112"/>
                <a:gd name="T60" fmla="*/ 325 w 548"/>
                <a:gd name="T61" fmla="*/ 289 h 1112"/>
                <a:gd name="T62" fmla="*/ 160 w 548"/>
                <a:gd name="T63" fmla="*/ 374 h 1112"/>
                <a:gd name="T64" fmla="*/ 128 w 548"/>
                <a:gd name="T65" fmla="*/ 378 h 1112"/>
                <a:gd name="T66" fmla="*/ 123 w 548"/>
                <a:gd name="T67" fmla="*/ 346 h 1112"/>
                <a:gd name="T68" fmla="*/ 198 w 548"/>
                <a:gd name="T69" fmla="*/ 280 h 1112"/>
                <a:gd name="T70" fmla="*/ 330 w 548"/>
                <a:gd name="T71" fmla="*/ 243 h 1112"/>
                <a:gd name="T72" fmla="*/ 338 w 548"/>
                <a:gd name="T73" fmla="*/ 25 h 1112"/>
                <a:gd name="T74" fmla="*/ 349 w 548"/>
                <a:gd name="T75" fmla="*/ 4 h 1112"/>
                <a:gd name="T76" fmla="*/ 360 w 548"/>
                <a:gd name="T77" fmla="*/ 1 h 1112"/>
                <a:gd name="T78" fmla="*/ 384 w 548"/>
                <a:gd name="T79" fmla="*/ 23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8" h="1112">
                  <a:moveTo>
                    <a:pt x="384" y="23"/>
                  </a:moveTo>
                  <a:cubicBezTo>
                    <a:pt x="387" y="127"/>
                    <a:pt x="380" y="230"/>
                    <a:pt x="366" y="332"/>
                  </a:cubicBezTo>
                  <a:cubicBezTo>
                    <a:pt x="366" y="333"/>
                    <a:pt x="367" y="333"/>
                    <a:pt x="367" y="333"/>
                  </a:cubicBezTo>
                  <a:cubicBezTo>
                    <a:pt x="412" y="371"/>
                    <a:pt x="463" y="414"/>
                    <a:pt x="497" y="468"/>
                  </a:cubicBezTo>
                  <a:cubicBezTo>
                    <a:pt x="537" y="531"/>
                    <a:pt x="548" y="603"/>
                    <a:pt x="527" y="661"/>
                  </a:cubicBezTo>
                  <a:cubicBezTo>
                    <a:pt x="523" y="673"/>
                    <a:pt x="510" y="679"/>
                    <a:pt x="498" y="674"/>
                  </a:cubicBezTo>
                  <a:cubicBezTo>
                    <a:pt x="486" y="670"/>
                    <a:pt x="479" y="657"/>
                    <a:pt x="484" y="645"/>
                  </a:cubicBezTo>
                  <a:cubicBezTo>
                    <a:pt x="500" y="600"/>
                    <a:pt x="491" y="543"/>
                    <a:pt x="458" y="493"/>
                  </a:cubicBezTo>
                  <a:cubicBezTo>
                    <a:pt x="432" y="452"/>
                    <a:pt x="395" y="418"/>
                    <a:pt x="357" y="385"/>
                  </a:cubicBezTo>
                  <a:cubicBezTo>
                    <a:pt x="344" y="464"/>
                    <a:pt x="325" y="541"/>
                    <a:pt x="302" y="617"/>
                  </a:cubicBezTo>
                  <a:cubicBezTo>
                    <a:pt x="302" y="620"/>
                    <a:pt x="303" y="623"/>
                    <a:pt x="302" y="627"/>
                  </a:cubicBezTo>
                  <a:cubicBezTo>
                    <a:pt x="301" y="631"/>
                    <a:pt x="298" y="635"/>
                    <a:pt x="295" y="638"/>
                  </a:cubicBezTo>
                  <a:cubicBezTo>
                    <a:pt x="276" y="697"/>
                    <a:pt x="254" y="755"/>
                    <a:pt x="229" y="811"/>
                  </a:cubicBezTo>
                  <a:cubicBezTo>
                    <a:pt x="292" y="888"/>
                    <a:pt x="314" y="999"/>
                    <a:pt x="282" y="1093"/>
                  </a:cubicBezTo>
                  <a:cubicBezTo>
                    <a:pt x="278" y="1105"/>
                    <a:pt x="265" y="1112"/>
                    <a:pt x="253" y="1108"/>
                  </a:cubicBezTo>
                  <a:cubicBezTo>
                    <a:pt x="241" y="1104"/>
                    <a:pt x="234" y="1090"/>
                    <a:pt x="238" y="1078"/>
                  </a:cubicBezTo>
                  <a:cubicBezTo>
                    <a:pt x="263" y="1006"/>
                    <a:pt x="250" y="922"/>
                    <a:pt x="208" y="858"/>
                  </a:cubicBezTo>
                  <a:cubicBezTo>
                    <a:pt x="171" y="936"/>
                    <a:pt x="129" y="1012"/>
                    <a:pt x="81" y="1084"/>
                  </a:cubicBezTo>
                  <a:cubicBezTo>
                    <a:pt x="74" y="1095"/>
                    <a:pt x="60" y="1097"/>
                    <a:pt x="49" y="1090"/>
                  </a:cubicBezTo>
                  <a:cubicBezTo>
                    <a:pt x="39" y="1083"/>
                    <a:pt x="36" y="1069"/>
                    <a:pt x="43" y="1058"/>
                  </a:cubicBezTo>
                  <a:cubicBezTo>
                    <a:pt x="95" y="980"/>
                    <a:pt x="140" y="897"/>
                    <a:pt x="179" y="811"/>
                  </a:cubicBezTo>
                  <a:cubicBezTo>
                    <a:pt x="179" y="807"/>
                    <a:pt x="181" y="802"/>
                    <a:pt x="184" y="799"/>
                  </a:cubicBezTo>
                  <a:cubicBezTo>
                    <a:pt x="207" y="747"/>
                    <a:pt x="227" y="695"/>
                    <a:pt x="245" y="642"/>
                  </a:cubicBezTo>
                  <a:cubicBezTo>
                    <a:pt x="214" y="643"/>
                    <a:pt x="180" y="654"/>
                    <a:pt x="149" y="673"/>
                  </a:cubicBezTo>
                  <a:cubicBezTo>
                    <a:pt x="109" y="698"/>
                    <a:pt x="75" y="734"/>
                    <a:pt x="42" y="768"/>
                  </a:cubicBezTo>
                  <a:cubicBezTo>
                    <a:pt x="33" y="778"/>
                    <a:pt x="18" y="778"/>
                    <a:pt x="9" y="769"/>
                  </a:cubicBezTo>
                  <a:cubicBezTo>
                    <a:pt x="0" y="760"/>
                    <a:pt x="0" y="746"/>
                    <a:pt x="8" y="736"/>
                  </a:cubicBezTo>
                  <a:cubicBezTo>
                    <a:pt x="43" y="700"/>
                    <a:pt x="80" y="662"/>
                    <a:pt x="125" y="634"/>
                  </a:cubicBezTo>
                  <a:cubicBezTo>
                    <a:pt x="126" y="633"/>
                    <a:pt x="128" y="632"/>
                    <a:pt x="130" y="631"/>
                  </a:cubicBezTo>
                  <a:cubicBezTo>
                    <a:pt x="173" y="606"/>
                    <a:pt x="218" y="594"/>
                    <a:pt x="259" y="596"/>
                  </a:cubicBezTo>
                  <a:cubicBezTo>
                    <a:pt x="290" y="496"/>
                    <a:pt x="312" y="393"/>
                    <a:pt x="325" y="289"/>
                  </a:cubicBezTo>
                  <a:cubicBezTo>
                    <a:pt x="262" y="292"/>
                    <a:pt x="198" y="323"/>
                    <a:pt x="160" y="374"/>
                  </a:cubicBezTo>
                  <a:cubicBezTo>
                    <a:pt x="153" y="384"/>
                    <a:pt x="138" y="386"/>
                    <a:pt x="128" y="378"/>
                  </a:cubicBezTo>
                  <a:cubicBezTo>
                    <a:pt x="118" y="371"/>
                    <a:pt x="116" y="356"/>
                    <a:pt x="123" y="346"/>
                  </a:cubicBezTo>
                  <a:cubicBezTo>
                    <a:pt x="144" y="319"/>
                    <a:pt x="169" y="297"/>
                    <a:pt x="198" y="280"/>
                  </a:cubicBezTo>
                  <a:cubicBezTo>
                    <a:pt x="238" y="256"/>
                    <a:pt x="284" y="244"/>
                    <a:pt x="330" y="243"/>
                  </a:cubicBezTo>
                  <a:cubicBezTo>
                    <a:pt x="337" y="171"/>
                    <a:pt x="340" y="98"/>
                    <a:pt x="338" y="25"/>
                  </a:cubicBezTo>
                  <a:cubicBezTo>
                    <a:pt x="337" y="16"/>
                    <a:pt x="342" y="8"/>
                    <a:pt x="349" y="4"/>
                  </a:cubicBezTo>
                  <a:cubicBezTo>
                    <a:pt x="352" y="2"/>
                    <a:pt x="356" y="1"/>
                    <a:pt x="360" y="1"/>
                  </a:cubicBezTo>
                  <a:cubicBezTo>
                    <a:pt x="373" y="0"/>
                    <a:pt x="384" y="10"/>
                    <a:pt x="384" y="2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60"/>
            <p:cNvSpPr/>
            <p:nvPr/>
          </p:nvSpPr>
          <p:spPr bwMode="auto">
            <a:xfrm>
              <a:off x="10296525" y="1908175"/>
              <a:ext cx="147638" cy="149225"/>
            </a:xfrm>
            <a:custGeom>
              <a:avLst/>
              <a:gdLst>
                <a:gd name="T0" fmla="*/ 80 w 160"/>
                <a:gd name="T1" fmla="*/ 2 h 160"/>
                <a:gd name="T2" fmla="*/ 113 w 160"/>
                <a:gd name="T3" fmla="*/ 10 h 160"/>
                <a:gd name="T4" fmla="*/ 145 w 160"/>
                <a:gd name="T5" fmla="*/ 47 h 160"/>
                <a:gd name="T6" fmla="*/ 157 w 160"/>
                <a:gd name="T7" fmla="*/ 91 h 160"/>
                <a:gd name="T8" fmla="*/ 144 w 160"/>
                <a:gd name="T9" fmla="*/ 119 h 160"/>
                <a:gd name="T10" fmla="*/ 70 w 160"/>
                <a:gd name="T11" fmla="*/ 159 h 160"/>
                <a:gd name="T12" fmla="*/ 4 w 160"/>
                <a:gd name="T13" fmla="*/ 113 h 160"/>
                <a:gd name="T14" fmla="*/ 1 w 160"/>
                <a:gd name="T15" fmla="*/ 75 h 160"/>
                <a:gd name="T16" fmla="*/ 18 w 160"/>
                <a:gd name="T17" fmla="*/ 25 h 160"/>
                <a:gd name="T18" fmla="*/ 43 w 160"/>
                <a:gd name="T19" fmla="*/ 8 h 160"/>
                <a:gd name="T20" fmla="*/ 68 w 160"/>
                <a:gd name="T21" fmla="*/ 5 h 160"/>
                <a:gd name="T22" fmla="*/ 80 w 160"/>
                <a:gd name="T23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60">
                  <a:moveTo>
                    <a:pt x="80" y="2"/>
                  </a:moveTo>
                  <a:cubicBezTo>
                    <a:pt x="92" y="0"/>
                    <a:pt x="101" y="1"/>
                    <a:pt x="113" y="10"/>
                  </a:cubicBezTo>
                  <a:cubicBezTo>
                    <a:pt x="126" y="20"/>
                    <a:pt x="136" y="33"/>
                    <a:pt x="145" y="47"/>
                  </a:cubicBezTo>
                  <a:cubicBezTo>
                    <a:pt x="154" y="60"/>
                    <a:pt x="160" y="76"/>
                    <a:pt x="157" y="91"/>
                  </a:cubicBezTo>
                  <a:cubicBezTo>
                    <a:pt x="156" y="102"/>
                    <a:pt x="151" y="111"/>
                    <a:pt x="144" y="119"/>
                  </a:cubicBezTo>
                  <a:cubicBezTo>
                    <a:pt x="127" y="143"/>
                    <a:pt x="99" y="159"/>
                    <a:pt x="70" y="159"/>
                  </a:cubicBezTo>
                  <a:cubicBezTo>
                    <a:pt x="41" y="160"/>
                    <a:pt x="12" y="141"/>
                    <a:pt x="4" y="113"/>
                  </a:cubicBezTo>
                  <a:cubicBezTo>
                    <a:pt x="0" y="101"/>
                    <a:pt x="0" y="88"/>
                    <a:pt x="1" y="75"/>
                  </a:cubicBezTo>
                  <a:cubicBezTo>
                    <a:pt x="3" y="57"/>
                    <a:pt x="7" y="39"/>
                    <a:pt x="18" y="25"/>
                  </a:cubicBezTo>
                  <a:cubicBezTo>
                    <a:pt x="25" y="16"/>
                    <a:pt x="32" y="10"/>
                    <a:pt x="43" y="8"/>
                  </a:cubicBezTo>
                  <a:cubicBezTo>
                    <a:pt x="51" y="7"/>
                    <a:pt x="60" y="7"/>
                    <a:pt x="68" y="5"/>
                  </a:cubicBezTo>
                  <a:cubicBezTo>
                    <a:pt x="72" y="4"/>
                    <a:pt x="76" y="3"/>
                    <a:pt x="80" y="2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61"/>
            <p:cNvSpPr/>
            <p:nvPr/>
          </p:nvSpPr>
          <p:spPr bwMode="auto">
            <a:xfrm>
              <a:off x="9829800" y="2016125"/>
              <a:ext cx="120650" cy="158750"/>
            </a:xfrm>
            <a:custGeom>
              <a:avLst/>
              <a:gdLst>
                <a:gd name="T0" fmla="*/ 93 w 130"/>
                <a:gd name="T1" fmla="*/ 14 h 171"/>
                <a:gd name="T2" fmla="*/ 128 w 130"/>
                <a:gd name="T3" fmla="*/ 93 h 171"/>
                <a:gd name="T4" fmla="*/ 111 w 130"/>
                <a:gd name="T5" fmla="*/ 151 h 171"/>
                <a:gd name="T6" fmla="*/ 40 w 130"/>
                <a:gd name="T7" fmla="*/ 159 h 171"/>
                <a:gd name="T8" fmla="*/ 2 w 130"/>
                <a:gd name="T9" fmla="*/ 97 h 171"/>
                <a:gd name="T10" fmla="*/ 23 w 130"/>
                <a:gd name="T11" fmla="*/ 25 h 171"/>
                <a:gd name="T12" fmla="*/ 42 w 130"/>
                <a:gd name="T13" fmla="*/ 6 h 171"/>
                <a:gd name="T14" fmla="*/ 93 w 130"/>
                <a:gd name="T15" fmla="*/ 1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71">
                  <a:moveTo>
                    <a:pt x="93" y="14"/>
                  </a:moveTo>
                  <a:cubicBezTo>
                    <a:pt x="116" y="27"/>
                    <a:pt x="127" y="68"/>
                    <a:pt x="128" y="93"/>
                  </a:cubicBezTo>
                  <a:cubicBezTo>
                    <a:pt x="130" y="113"/>
                    <a:pt x="125" y="136"/>
                    <a:pt x="111" y="151"/>
                  </a:cubicBezTo>
                  <a:cubicBezTo>
                    <a:pt x="93" y="169"/>
                    <a:pt x="62" y="171"/>
                    <a:pt x="40" y="159"/>
                  </a:cubicBezTo>
                  <a:cubicBezTo>
                    <a:pt x="18" y="147"/>
                    <a:pt x="4" y="122"/>
                    <a:pt x="2" y="97"/>
                  </a:cubicBezTo>
                  <a:cubicBezTo>
                    <a:pt x="0" y="71"/>
                    <a:pt x="9" y="46"/>
                    <a:pt x="23" y="25"/>
                  </a:cubicBezTo>
                  <a:cubicBezTo>
                    <a:pt x="28" y="18"/>
                    <a:pt x="34" y="10"/>
                    <a:pt x="42" y="6"/>
                  </a:cubicBezTo>
                  <a:cubicBezTo>
                    <a:pt x="55" y="0"/>
                    <a:pt x="81" y="8"/>
                    <a:pt x="93" y="1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62"/>
            <p:cNvSpPr/>
            <p:nvPr/>
          </p:nvSpPr>
          <p:spPr bwMode="auto">
            <a:xfrm>
              <a:off x="9920288" y="1609725"/>
              <a:ext cx="152400" cy="168275"/>
            </a:xfrm>
            <a:custGeom>
              <a:avLst/>
              <a:gdLst>
                <a:gd name="T0" fmla="*/ 121 w 165"/>
                <a:gd name="T1" fmla="*/ 27 h 181"/>
                <a:gd name="T2" fmla="*/ 135 w 165"/>
                <a:gd name="T3" fmla="*/ 32 h 181"/>
                <a:gd name="T4" fmla="*/ 160 w 165"/>
                <a:gd name="T5" fmla="*/ 70 h 181"/>
                <a:gd name="T6" fmla="*/ 152 w 165"/>
                <a:gd name="T7" fmla="*/ 138 h 181"/>
                <a:gd name="T8" fmla="*/ 98 w 165"/>
                <a:gd name="T9" fmla="*/ 177 h 181"/>
                <a:gd name="T10" fmla="*/ 29 w 165"/>
                <a:gd name="T11" fmla="*/ 150 h 181"/>
                <a:gd name="T12" fmla="*/ 2 w 165"/>
                <a:gd name="T13" fmla="*/ 80 h 181"/>
                <a:gd name="T14" fmla="*/ 29 w 165"/>
                <a:gd name="T15" fmla="*/ 17 h 181"/>
                <a:gd name="T16" fmla="*/ 113 w 165"/>
                <a:gd name="T17" fmla="*/ 25 h 181"/>
                <a:gd name="T18" fmla="*/ 121 w 165"/>
                <a:gd name="T19" fmla="*/ 2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81">
                  <a:moveTo>
                    <a:pt x="121" y="27"/>
                  </a:moveTo>
                  <a:cubicBezTo>
                    <a:pt x="126" y="28"/>
                    <a:pt x="131" y="30"/>
                    <a:pt x="135" y="32"/>
                  </a:cubicBezTo>
                  <a:cubicBezTo>
                    <a:pt x="149" y="39"/>
                    <a:pt x="156" y="55"/>
                    <a:pt x="160" y="70"/>
                  </a:cubicBezTo>
                  <a:cubicBezTo>
                    <a:pt x="165" y="93"/>
                    <a:pt x="163" y="117"/>
                    <a:pt x="152" y="138"/>
                  </a:cubicBezTo>
                  <a:cubicBezTo>
                    <a:pt x="141" y="158"/>
                    <a:pt x="121" y="174"/>
                    <a:pt x="98" y="177"/>
                  </a:cubicBezTo>
                  <a:cubicBezTo>
                    <a:pt x="73" y="181"/>
                    <a:pt x="47" y="169"/>
                    <a:pt x="29" y="150"/>
                  </a:cubicBezTo>
                  <a:cubicBezTo>
                    <a:pt x="12" y="131"/>
                    <a:pt x="4" y="106"/>
                    <a:pt x="2" y="80"/>
                  </a:cubicBezTo>
                  <a:cubicBezTo>
                    <a:pt x="0" y="57"/>
                    <a:pt x="8" y="30"/>
                    <a:pt x="29" y="17"/>
                  </a:cubicBezTo>
                  <a:cubicBezTo>
                    <a:pt x="56" y="0"/>
                    <a:pt x="86" y="17"/>
                    <a:pt x="113" y="25"/>
                  </a:cubicBezTo>
                  <a:cubicBezTo>
                    <a:pt x="115" y="26"/>
                    <a:pt x="118" y="26"/>
                    <a:pt x="121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63"/>
            <p:cNvSpPr/>
            <p:nvPr/>
          </p:nvSpPr>
          <p:spPr bwMode="auto">
            <a:xfrm>
              <a:off x="10052050" y="2333625"/>
              <a:ext cx="174625" cy="150813"/>
            </a:xfrm>
            <a:custGeom>
              <a:avLst/>
              <a:gdLst>
                <a:gd name="T0" fmla="*/ 88 w 187"/>
                <a:gd name="T1" fmla="*/ 1 h 162"/>
                <a:gd name="T2" fmla="*/ 150 w 187"/>
                <a:gd name="T3" fmla="*/ 18 h 162"/>
                <a:gd name="T4" fmla="*/ 185 w 187"/>
                <a:gd name="T5" fmla="*/ 78 h 162"/>
                <a:gd name="T6" fmla="*/ 184 w 187"/>
                <a:gd name="T7" fmla="*/ 101 h 162"/>
                <a:gd name="T8" fmla="*/ 170 w 187"/>
                <a:gd name="T9" fmla="*/ 119 h 162"/>
                <a:gd name="T10" fmla="*/ 84 w 187"/>
                <a:gd name="T11" fmla="*/ 162 h 162"/>
                <a:gd name="T12" fmla="*/ 3 w 187"/>
                <a:gd name="T13" fmla="*/ 88 h 162"/>
                <a:gd name="T14" fmla="*/ 81 w 187"/>
                <a:gd name="T15" fmla="*/ 1 h 162"/>
                <a:gd name="T16" fmla="*/ 88 w 187"/>
                <a:gd name="T17" fmla="*/ 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62">
                  <a:moveTo>
                    <a:pt x="88" y="1"/>
                  </a:moveTo>
                  <a:cubicBezTo>
                    <a:pt x="110" y="0"/>
                    <a:pt x="133" y="4"/>
                    <a:pt x="150" y="18"/>
                  </a:cubicBezTo>
                  <a:cubicBezTo>
                    <a:pt x="168" y="33"/>
                    <a:pt x="181" y="55"/>
                    <a:pt x="185" y="78"/>
                  </a:cubicBezTo>
                  <a:cubicBezTo>
                    <a:pt x="186" y="85"/>
                    <a:pt x="187" y="94"/>
                    <a:pt x="184" y="101"/>
                  </a:cubicBezTo>
                  <a:cubicBezTo>
                    <a:pt x="181" y="108"/>
                    <a:pt x="176" y="114"/>
                    <a:pt x="170" y="119"/>
                  </a:cubicBezTo>
                  <a:cubicBezTo>
                    <a:pt x="147" y="142"/>
                    <a:pt x="117" y="162"/>
                    <a:pt x="84" y="162"/>
                  </a:cubicBezTo>
                  <a:cubicBezTo>
                    <a:pt x="43" y="162"/>
                    <a:pt x="6" y="128"/>
                    <a:pt x="3" y="88"/>
                  </a:cubicBezTo>
                  <a:cubicBezTo>
                    <a:pt x="0" y="42"/>
                    <a:pt x="37" y="4"/>
                    <a:pt x="81" y="1"/>
                  </a:cubicBezTo>
                  <a:cubicBezTo>
                    <a:pt x="83" y="1"/>
                    <a:pt x="86" y="1"/>
                    <a:pt x="88" y="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64"/>
            <p:cNvSpPr/>
            <p:nvPr/>
          </p:nvSpPr>
          <p:spPr bwMode="auto">
            <a:xfrm>
              <a:off x="9817100" y="2319337"/>
              <a:ext cx="165100" cy="157163"/>
            </a:xfrm>
            <a:custGeom>
              <a:avLst/>
              <a:gdLst>
                <a:gd name="T0" fmla="*/ 134 w 177"/>
                <a:gd name="T1" fmla="*/ 27 h 170"/>
                <a:gd name="T2" fmla="*/ 168 w 177"/>
                <a:gd name="T3" fmla="*/ 67 h 170"/>
                <a:gd name="T4" fmla="*/ 166 w 177"/>
                <a:gd name="T5" fmla="*/ 129 h 170"/>
                <a:gd name="T6" fmla="*/ 109 w 177"/>
                <a:gd name="T7" fmla="*/ 165 h 170"/>
                <a:gd name="T8" fmla="*/ 18 w 177"/>
                <a:gd name="T9" fmla="*/ 123 h 170"/>
                <a:gd name="T10" fmla="*/ 30 w 177"/>
                <a:gd name="T11" fmla="*/ 25 h 170"/>
                <a:gd name="T12" fmla="*/ 122 w 177"/>
                <a:gd name="T13" fmla="*/ 18 h 170"/>
                <a:gd name="T14" fmla="*/ 134 w 177"/>
                <a:gd name="T15" fmla="*/ 2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170">
                  <a:moveTo>
                    <a:pt x="134" y="27"/>
                  </a:moveTo>
                  <a:cubicBezTo>
                    <a:pt x="148" y="37"/>
                    <a:pt x="162" y="51"/>
                    <a:pt x="168" y="67"/>
                  </a:cubicBezTo>
                  <a:cubicBezTo>
                    <a:pt x="176" y="87"/>
                    <a:pt x="177" y="110"/>
                    <a:pt x="166" y="129"/>
                  </a:cubicBezTo>
                  <a:cubicBezTo>
                    <a:pt x="155" y="150"/>
                    <a:pt x="132" y="162"/>
                    <a:pt x="109" y="165"/>
                  </a:cubicBezTo>
                  <a:cubicBezTo>
                    <a:pt x="74" y="170"/>
                    <a:pt x="36" y="153"/>
                    <a:pt x="18" y="123"/>
                  </a:cubicBezTo>
                  <a:cubicBezTo>
                    <a:pt x="0" y="92"/>
                    <a:pt x="5" y="49"/>
                    <a:pt x="30" y="25"/>
                  </a:cubicBezTo>
                  <a:cubicBezTo>
                    <a:pt x="55" y="1"/>
                    <a:pt x="93" y="0"/>
                    <a:pt x="122" y="18"/>
                  </a:cubicBezTo>
                  <a:cubicBezTo>
                    <a:pt x="126" y="21"/>
                    <a:pt x="130" y="24"/>
                    <a:pt x="134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65"/>
            <p:cNvSpPr/>
            <p:nvPr/>
          </p:nvSpPr>
          <p:spPr bwMode="auto">
            <a:xfrm>
              <a:off x="9664700" y="2522537"/>
              <a:ext cx="311150" cy="336550"/>
            </a:xfrm>
            <a:custGeom>
              <a:avLst/>
              <a:gdLst>
                <a:gd name="T0" fmla="*/ 149 w 336"/>
                <a:gd name="T1" fmla="*/ 117 h 363"/>
                <a:gd name="T2" fmla="*/ 39 w 336"/>
                <a:gd name="T3" fmla="*/ 112 h 363"/>
                <a:gd name="T4" fmla="*/ 9 w 336"/>
                <a:gd name="T5" fmla="*/ 133 h 363"/>
                <a:gd name="T6" fmla="*/ 6 w 336"/>
                <a:gd name="T7" fmla="*/ 168 h 363"/>
                <a:gd name="T8" fmla="*/ 32 w 336"/>
                <a:gd name="T9" fmla="*/ 184 h 363"/>
                <a:gd name="T10" fmla="*/ 135 w 336"/>
                <a:gd name="T11" fmla="*/ 187 h 363"/>
                <a:gd name="T12" fmla="*/ 68 w 336"/>
                <a:gd name="T13" fmla="*/ 243 h 363"/>
                <a:gd name="T14" fmla="*/ 57 w 336"/>
                <a:gd name="T15" fmla="*/ 293 h 363"/>
                <a:gd name="T16" fmla="*/ 120 w 336"/>
                <a:gd name="T17" fmla="*/ 301 h 363"/>
                <a:gd name="T18" fmla="*/ 154 w 336"/>
                <a:gd name="T19" fmla="*/ 237 h 363"/>
                <a:gd name="T20" fmla="*/ 173 w 336"/>
                <a:gd name="T21" fmla="*/ 315 h 363"/>
                <a:gd name="T22" fmla="*/ 237 w 336"/>
                <a:gd name="T23" fmla="*/ 355 h 363"/>
                <a:gd name="T24" fmla="*/ 264 w 336"/>
                <a:gd name="T25" fmla="*/ 291 h 363"/>
                <a:gd name="T26" fmla="*/ 218 w 336"/>
                <a:gd name="T27" fmla="*/ 231 h 363"/>
                <a:gd name="T28" fmla="*/ 282 w 336"/>
                <a:gd name="T29" fmla="*/ 253 h 363"/>
                <a:gd name="T30" fmla="*/ 332 w 336"/>
                <a:gd name="T31" fmla="*/ 212 h 363"/>
                <a:gd name="T32" fmla="*/ 296 w 336"/>
                <a:gd name="T33" fmla="*/ 153 h 363"/>
                <a:gd name="T34" fmla="*/ 222 w 336"/>
                <a:gd name="T35" fmla="*/ 147 h 363"/>
                <a:gd name="T36" fmla="*/ 256 w 336"/>
                <a:gd name="T37" fmla="*/ 77 h 363"/>
                <a:gd name="T38" fmla="*/ 216 w 336"/>
                <a:gd name="T39" fmla="*/ 8 h 363"/>
                <a:gd name="T40" fmla="*/ 203 w 336"/>
                <a:gd name="T41" fmla="*/ 1 h 363"/>
                <a:gd name="T42" fmla="*/ 188 w 336"/>
                <a:gd name="T43" fmla="*/ 4 h 363"/>
                <a:gd name="T44" fmla="*/ 149 w 336"/>
                <a:gd name="T45" fmla="*/ 1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63">
                  <a:moveTo>
                    <a:pt x="149" y="117"/>
                  </a:moveTo>
                  <a:cubicBezTo>
                    <a:pt x="123" y="94"/>
                    <a:pt x="73" y="102"/>
                    <a:pt x="39" y="112"/>
                  </a:cubicBezTo>
                  <a:cubicBezTo>
                    <a:pt x="28" y="116"/>
                    <a:pt x="16" y="122"/>
                    <a:pt x="9" y="133"/>
                  </a:cubicBezTo>
                  <a:cubicBezTo>
                    <a:pt x="2" y="143"/>
                    <a:pt x="0" y="157"/>
                    <a:pt x="6" y="168"/>
                  </a:cubicBezTo>
                  <a:cubicBezTo>
                    <a:pt x="12" y="176"/>
                    <a:pt x="22" y="181"/>
                    <a:pt x="32" y="184"/>
                  </a:cubicBezTo>
                  <a:cubicBezTo>
                    <a:pt x="66" y="194"/>
                    <a:pt x="101" y="195"/>
                    <a:pt x="135" y="187"/>
                  </a:cubicBezTo>
                  <a:cubicBezTo>
                    <a:pt x="108" y="199"/>
                    <a:pt x="85" y="219"/>
                    <a:pt x="68" y="243"/>
                  </a:cubicBezTo>
                  <a:cubicBezTo>
                    <a:pt x="57" y="258"/>
                    <a:pt x="49" y="277"/>
                    <a:pt x="57" y="293"/>
                  </a:cubicBezTo>
                  <a:cubicBezTo>
                    <a:pt x="67" y="315"/>
                    <a:pt x="101" y="316"/>
                    <a:pt x="120" y="301"/>
                  </a:cubicBezTo>
                  <a:cubicBezTo>
                    <a:pt x="139" y="285"/>
                    <a:pt x="147" y="260"/>
                    <a:pt x="154" y="237"/>
                  </a:cubicBezTo>
                  <a:cubicBezTo>
                    <a:pt x="153" y="264"/>
                    <a:pt x="160" y="291"/>
                    <a:pt x="173" y="315"/>
                  </a:cubicBezTo>
                  <a:cubicBezTo>
                    <a:pt x="185" y="340"/>
                    <a:pt x="211" y="363"/>
                    <a:pt x="237" y="355"/>
                  </a:cubicBezTo>
                  <a:cubicBezTo>
                    <a:pt x="262" y="348"/>
                    <a:pt x="272" y="316"/>
                    <a:pt x="264" y="291"/>
                  </a:cubicBezTo>
                  <a:cubicBezTo>
                    <a:pt x="257" y="267"/>
                    <a:pt x="237" y="248"/>
                    <a:pt x="218" y="231"/>
                  </a:cubicBezTo>
                  <a:cubicBezTo>
                    <a:pt x="236" y="245"/>
                    <a:pt x="259" y="255"/>
                    <a:pt x="282" y="253"/>
                  </a:cubicBezTo>
                  <a:cubicBezTo>
                    <a:pt x="305" y="251"/>
                    <a:pt x="328" y="235"/>
                    <a:pt x="332" y="212"/>
                  </a:cubicBezTo>
                  <a:cubicBezTo>
                    <a:pt x="336" y="187"/>
                    <a:pt x="319" y="163"/>
                    <a:pt x="296" y="153"/>
                  </a:cubicBezTo>
                  <a:cubicBezTo>
                    <a:pt x="273" y="142"/>
                    <a:pt x="247" y="143"/>
                    <a:pt x="222" y="147"/>
                  </a:cubicBezTo>
                  <a:cubicBezTo>
                    <a:pt x="246" y="133"/>
                    <a:pt x="259" y="104"/>
                    <a:pt x="256" y="77"/>
                  </a:cubicBezTo>
                  <a:cubicBezTo>
                    <a:pt x="254" y="50"/>
                    <a:pt x="238" y="25"/>
                    <a:pt x="216" y="8"/>
                  </a:cubicBezTo>
                  <a:cubicBezTo>
                    <a:pt x="212" y="5"/>
                    <a:pt x="208" y="2"/>
                    <a:pt x="203" y="1"/>
                  </a:cubicBezTo>
                  <a:cubicBezTo>
                    <a:pt x="198" y="0"/>
                    <a:pt x="193" y="2"/>
                    <a:pt x="188" y="4"/>
                  </a:cubicBezTo>
                  <a:cubicBezTo>
                    <a:pt x="150" y="21"/>
                    <a:pt x="128" y="82"/>
                    <a:pt x="149" y="11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66"/>
            <p:cNvSpPr/>
            <p:nvPr/>
          </p:nvSpPr>
          <p:spPr bwMode="auto">
            <a:xfrm>
              <a:off x="9809163" y="2665412"/>
              <a:ext cx="26988" cy="28575"/>
            </a:xfrm>
            <a:custGeom>
              <a:avLst/>
              <a:gdLst>
                <a:gd name="T0" fmla="*/ 27 w 28"/>
                <a:gd name="T1" fmla="*/ 13 h 31"/>
                <a:gd name="T2" fmla="*/ 22 w 28"/>
                <a:gd name="T3" fmla="*/ 4 h 31"/>
                <a:gd name="T4" fmla="*/ 11 w 28"/>
                <a:gd name="T5" fmla="*/ 0 h 31"/>
                <a:gd name="T6" fmla="*/ 7 w 28"/>
                <a:gd name="T7" fmla="*/ 1 h 31"/>
                <a:gd name="T8" fmla="*/ 5 w 28"/>
                <a:gd name="T9" fmla="*/ 4 h 31"/>
                <a:gd name="T10" fmla="*/ 1 w 28"/>
                <a:gd name="T11" fmla="*/ 20 h 31"/>
                <a:gd name="T12" fmla="*/ 16 w 28"/>
                <a:gd name="T13" fmla="*/ 30 h 31"/>
                <a:gd name="T14" fmla="*/ 27 w 28"/>
                <a:gd name="T15" fmla="*/ 14 h 31"/>
                <a:gd name="T16" fmla="*/ 27 w 2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1">
                  <a:moveTo>
                    <a:pt x="27" y="13"/>
                  </a:moveTo>
                  <a:cubicBezTo>
                    <a:pt x="26" y="9"/>
                    <a:pt x="25" y="6"/>
                    <a:pt x="22" y="4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2" y="9"/>
                    <a:pt x="0" y="14"/>
                    <a:pt x="1" y="20"/>
                  </a:cubicBezTo>
                  <a:cubicBezTo>
                    <a:pt x="3" y="26"/>
                    <a:pt x="10" y="31"/>
                    <a:pt x="16" y="30"/>
                  </a:cubicBezTo>
                  <a:cubicBezTo>
                    <a:pt x="24" y="29"/>
                    <a:pt x="28" y="21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67"/>
            <p:cNvSpPr/>
            <p:nvPr/>
          </p:nvSpPr>
          <p:spPr bwMode="auto">
            <a:xfrm>
              <a:off x="9845675" y="2686050"/>
              <a:ext cx="25400" cy="30163"/>
            </a:xfrm>
            <a:custGeom>
              <a:avLst/>
              <a:gdLst>
                <a:gd name="T0" fmla="*/ 27 w 28"/>
                <a:gd name="T1" fmla="*/ 13 h 31"/>
                <a:gd name="T2" fmla="*/ 22 w 28"/>
                <a:gd name="T3" fmla="*/ 3 h 31"/>
                <a:gd name="T4" fmla="*/ 11 w 28"/>
                <a:gd name="T5" fmla="*/ 0 h 31"/>
                <a:gd name="T6" fmla="*/ 7 w 28"/>
                <a:gd name="T7" fmla="*/ 1 h 31"/>
                <a:gd name="T8" fmla="*/ 5 w 28"/>
                <a:gd name="T9" fmla="*/ 4 h 31"/>
                <a:gd name="T10" fmla="*/ 1 w 28"/>
                <a:gd name="T11" fmla="*/ 20 h 31"/>
                <a:gd name="T12" fmla="*/ 16 w 28"/>
                <a:gd name="T13" fmla="*/ 30 h 31"/>
                <a:gd name="T14" fmla="*/ 27 w 28"/>
                <a:gd name="T15" fmla="*/ 14 h 31"/>
                <a:gd name="T16" fmla="*/ 27 w 2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1">
                  <a:moveTo>
                    <a:pt x="27" y="13"/>
                  </a:moveTo>
                  <a:cubicBezTo>
                    <a:pt x="26" y="9"/>
                    <a:pt x="25" y="6"/>
                    <a:pt x="22" y="3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2" y="9"/>
                    <a:pt x="0" y="14"/>
                    <a:pt x="1" y="20"/>
                  </a:cubicBezTo>
                  <a:cubicBezTo>
                    <a:pt x="3" y="26"/>
                    <a:pt x="9" y="31"/>
                    <a:pt x="16" y="30"/>
                  </a:cubicBezTo>
                  <a:cubicBezTo>
                    <a:pt x="23" y="28"/>
                    <a:pt x="28" y="21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68"/>
            <p:cNvSpPr/>
            <p:nvPr/>
          </p:nvSpPr>
          <p:spPr bwMode="auto">
            <a:xfrm>
              <a:off x="9812338" y="2709862"/>
              <a:ext cx="33338" cy="33338"/>
            </a:xfrm>
            <a:custGeom>
              <a:avLst/>
              <a:gdLst>
                <a:gd name="T0" fmla="*/ 28 w 37"/>
                <a:gd name="T1" fmla="*/ 5 h 36"/>
                <a:gd name="T2" fmla="*/ 18 w 37"/>
                <a:gd name="T3" fmla="*/ 0 h 36"/>
                <a:gd name="T4" fmla="*/ 5 w 37"/>
                <a:gd name="T5" fmla="*/ 4 h 36"/>
                <a:gd name="T6" fmla="*/ 0 w 37"/>
                <a:gd name="T7" fmla="*/ 17 h 36"/>
                <a:gd name="T8" fmla="*/ 14 w 37"/>
                <a:gd name="T9" fmla="*/ 34 h 36"/>
                <a:gd name="T10" fmla="*/ 33 w 37"/>
                <a:gd name="T11" fmla="*/ 27 h 36"/>
                <a:gd name="T12" fmla="*/ 30 w 37"/>
                <a:gd name="T13" fmla="*/ 8 h 36"/>
                <a:gd name="T14" fmla="*/ 28 w 37"/>
                <a:gd name="T15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6">
                  <a:moveTo>
                    <a:pt x="28" y="5"/>
                  </a:moveTo>
                  <a:cubicBezTo>
                    <a:pt x="25" y="3"/>
                    <a:pt x="21" y="1"/>
                    <a:pt x="18" y="0"/>
                  </a:cubicBezTo>
                  <a:cubicBezTo>
                    <a:pt x="13" y="0"/>
                    <a:pt x="8" y="1"/>
                    <a:pt x="5" y="4"/>
                  </a:cubicBezTo>
                  <a:cubicBezTo>
                    <a:pt x="1" y="7"/>
                    <a:pt x="0" y="12"/>
                    <a:pt x="0" y="17"/>
                  </a:cubicBezTo>
                  <a:cubicBezTo>
                    <a:pt x="1" y="25"/>
                    <a:pt x="6" y="32"/>
                    <a:pt x="14" y="34"/>
                  </a:cubicBezTo>
                  <a:cubicBezTo>
                    <a:pt x="21" y="36"/>
                    <a:pt x="29" y="33"/>
                    <a:pt x="33" y="27"/>
                  </a:cubicBezTo>
                  <a:cubicBezTo>
                    <a:pt x="37" y="21"/>
                    <a:pt x="35" y="13"/>
                    <a:pt x="30" y="8"/>
                  </a:cubicBezTo>
                  <a:cubicBezTo>
                    <a:pt x="29" y="7"/>
                    <a:pt x="29" y="6"/>
                    <a:pt x="28" y="5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69"/>
            <p:cNvSpPr/>
            <p:nvPr/>
          </p:nvSpPr>
          <p:spPr bwMode="auto">
            <a:xfrm>
              <a:off x="10474325" y="2046287"/>
              <a:ext cx="804863" cy="655638"/>
            </a:xfrm>
            <a:custGeom>
              <a:avLst/>
              <a:gdLst>
                <a:gd name="T0" fmla="*/ 40 w 868"/>
                <a:gd name="T1" fmla="*/ 138 h 706"/>
                <a:gd name="T2" fmla="*/ 291 w 868"/>
                <a:gd name="T3" fmla="*/ 603 h 706"/>
                <a:gd name="T4" fmla="*/ 267 w 868"/>
                <a:gd name="T5" fmla="*/ 488 h 706"/>
                <a:gd name="T6" fmla="*/ 505 w 868"/>
                <a:gd name="T7" fmla="*/ 700 h 706"/>
                <a:gd name="T8" fmla="*/ 436 w 868"/>
                <a:gd name="T9" fmla="*/ 560 h 706"/>
                <a:gd name="T10" fmla="*/ 819 w 868"/>
                <a:gd name="T11" fmla="*/ 695 h 706"/>
                <a:gd name="T12" fmla="*/ 659 w 868"/>
                <a:gd name="T13" fmla="*/ 490 h 706"/>
                <a:gd name="T14" fmla="*/ 868 w 868"/>
                <a:gd name="T15" fmla="*/ 516 h 706"/>
                <a:gd name="T16" fmla="*/ 651 w 868"/>
                <a:gd name="T17" fmla="*/ 327 h 706"/>
                <a:gd name="T18" fmla="*/ 800 w 868"/>
                <a:gd name="T19" fmla="*/ 321 h 706"/>
                <a:gd name="T20" fmla="*/ 673 w 868"/>
                <a:gd name="T21" fmla="*/ 207 h 706"/>
                <a:gd name="T22" fmla="*/ 485 w 868"/>
                <a:gd name="T23" fmla="*/ 176 h 706"/>
                <a:gd name="T24" fmla="*/ 660 w 868"/>
                <a:gd name="T25" fmla="*/ 125 h 706"/>
                <a:gd name="T26" fmla="*/ 191 w 868"/>
                <a:gd name="T27" fmla="*/ 25 h 706"/>
                <a:gd name="T28" fmla="*/ 40 w 868"/>
                <a:gd name="T29" fmla="*/ 13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7" h="706">
                  <a:moveTo>
                    <a:pt x="40" y="138"/>
                  </a:moveTo>
                  <a:cubicBezTo>
                    <a:pt x="0" y="289"/>
                    <a:pt x="172" y="536"/>
                    <a:pt x="291" y="603"/>
                  </a:cubicBezTo>
                  <a:cubicBezTo>
                    <a:pt x="283" y="565"/>
                    <a:pt x="275" y="527"/>
                    <a:pt x="267" y="488"/>
                  </a:cubicBezTo>
                  <a:cubicBezTo>
                    <a:pt x="330" y="575"/>
                    <a:pt x="412" y="648"/>
                    <a:pt x="505" y="700"/>
                  </a:cubicBezTo>
                  <a:cubicBezTo>
                    <a:pt x="502" y="647"/>
                    <a:pt x="476" y="595"/>
                    <a:pt x="436" y="560"/>
                  </a:cubicBezTo>
                  <a:cubicBezTo>
                    <a:pt x="537" y="656"/>
                    <a:pt x="680" y="706"/>
                    <a:pt x="819" y="695"/>
                  </a:cubicBezTo>
                  <a:cubicBezTo>
                    <a:pt x="775" y="620"/>
                    <a:pt x="721" y="551"/>
                    <a:pt x="659" y="490"/>
                  </a:cubicBezTo>
                  <a:cubicBezTo>
                    <a:pt x="728" y="505"/>
                    <a:pt x="798" y="513"/>
                    <a:pt x="868" y="516"/>
                  </a:cubicBezTo>
                  <a:cubicBezTo>
                    <a:pt x="856" y="411"/>
                    <a:pt x="756" y="324"/>
                    <a:pt x="651" y="327"/>
                  </a:cubicBezTo>
                  <a:cubicBezTo>
                    <a:pt x="700" y="325"/>
                    <a:pt x="750" y="323"/>
                    <a:pt x="800" y="321"/>
                  </a:cubicBezTo>
                  <a:cubicBezTo>
                    <a:pt x="800" y="259"/>
                    <a:pt x="732" y="223"/>
                    <a:pt x="673" y="207"/>
                  </a:cubicBezTo>
                  <a:cubicBezTo>
                    <a:pt x="612" y="189"/>
                    <a:pt x="548" y="179"/>
                    <a:pt x="485" y="176"/>
                  </a:cubicBezTo>
                  <a:cubicBezTo>
                    <a:pt x="546" y="172"/>
                    <a:pt x="606" y="155"/>
                    <a:pt x="660" y="125"/>
                  </a:cubicBezTo>
                  <a:cubicBezTo>
                    <a:pt x="523" y="37"/>
                    <a:pt x="353" y="0"/>
                    <a:pt x="191" y="25"/>
                  </a:cubicBezTo>
                  <a:cubicBezTo>
                    <a:pt x="100" y="38"/>
                    <a:pt x="55" y="81"/>
                    <a:pt x="40" y="13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70"/>
            <p:cNvSpPr/>
            <p:nvPr/>
          </p:nvSpPr>
          <p:spPr bwMode="auto">
            <a:xfrm>
              <a:off x="10021888" y="1176337"/>
              <a:ext cx="520700" cy="479425"/>
            </a:xfrm>
            <a:custGeom>
              <a:avLst/>
              <a:gdLst>
                <a:gd name="T0" fmla="*/ 529 w 562"/>
                <a:gd name="T1" fmla="*/ 188 h 516"/>
                <a:gd name="T2" fmla="*/ 169 w 562"/>
                <a:gd name="T3" fmla="*/ 17 h 516"/>
                <a:gd name="T4" fmla="*/ 9 w 562"/>
                <a:gd name="T5" fmla="*/ 156 h 516"/>
                <a:gd name="T6" fmla="*/ 133 w 562"/>
                <a:gd name="T7" fmla="*/ 240 h 516"/>
                <a:gd name="T8" fmla="*/ 49 w 562"/>
                <a:gd name="T9" fmla="*/ 398 h 516"/>
                <a:gd name="T10" fmla="*/ 365 w 562"/>
                <a:gd name="T11" fmla="*/ 325 h 516"/>
                <a:gd name="T12" fmla="*/ 529 w 562"/>
                <a:gd name="T13" fmla="*/ 188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516">
                  <a:moveTo>
                    <a:pt x="529" y="188"/>
                  </a:moveTo>
                  <a:cubicBezTo>
                    <a:pt x="562" y="91"/>
                    <a:pt x="309" y="0"/>
                    <a:pt x="169" y="17"/>
                  </a:cubicBezTo>
                  <a:cubicBezTo>
                    <a:pt x="30" y="34"/>
                    <a:pt x="0" y="101"/>
                    <a:pt x="9" y="156"/>
                  </a:cubicBezTo>
                  <a:cubicBezTo>
                    <a:pt x="19" y="211"/>
                    <a:pt x="118" y="189"/>
                    <a:pt x="133" y="240"/>
                  </a:cubicBezTo>
                  <a:cubicBezTo>
                    <a:pt x="147" y="290"/>
                    <a:pt x="10" y="305"/>
                    <a:pt x="49" y="398"/>
                  </a:cubicBezTo>
                  <a:cubicBezTo>
                    <a:pt x="99" y="516"/>
                    <a:pt x="287" y="379"/>
                    <a:pt x="365" y="325"/>
                  </a:cubicBezTo>
                  <a:cubicBezTo>
                    <a:pt x="443" y="270"/>
                    <a:pt x="506" y="256"/>
                    <a:pt x="529" y="188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71"/>
            <p:cNvSpPr/>
            <p:nvPr/>
          </p:nvSpPr>
          <p:spPr bwMode="auto">
            <a:xfrm>
              <a:off x="10191750" y="1406525"/>
              <a:ext cx="438150" cy="512763"/>
            </a:xfrm>
            <a:custGeom>
              <a:avLst/>
              <a:gdLst>
                <a:gd name="T0" fmla="*/ 405 w 473"/>
                <a:gd name="T1" fmla="*/ 36 h 553"/>
                <a:gd name="T2" fmla="*/ 73 w 473"/>
                <a:gd name="T3" fmla="*/ 307 h 553"/>
                <a:gd name="T4" fmla="*/ 104 w 473"/>
                <a:gd name="T5" fmla="*/ 517 h 553"/>
                <a:gd name="T6" fmla="*/ 239 w 473"/>
                <a:gd name="T7" fmla="*/ 417 h 553"/>
                <a:gd name="T8" fmla="*/ 367 w 473"/>
                <a:gd name="T9" fmla="*/ 532 h 553"/>
                <a:gd name="T10" fmla="*/ 395 w 473"/>
                <a:gd name="T11" fmla="*/ 242 h 553"/>
                <a:gd name="T12" fmla="*/ 405 w 473"/>
                <a:gd name="T13" fmla="*/ 3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553">
                  <a:moveTo>
                    <a:pt x="405" y="36"/>
                  </a:moveTo>
                  <a:cubicBezTo>
                    <a:pt x="332" y="0"/>
                    <a:pt x="147" y="135"/>
                    <a:pt x="73" y="307"/>
                  </a:cubicBezTo>
                  <a:cubicBezTo>
                    <a:pt x="0" y="479"/>
                    <a:pt x="59" y="517"/>
                    <a:pt x="104" y="517"/>
                  </a:cubicBezTo>
                  <a:cubicBezTo>
                    <a:pt x="149" y="517"/>
                    <a:pt x="203" y="415"/>
                    <a:pt x="239" y="417"/>
                  </a:cubicBezTo>
                  <a:cubicBezTo>
                    <a:pt x="275" y="420"/>
                    <a:pt x="285" y="553"/>
                    <a:pt x="367" y="532"/>
                  </a:cubicBezTo>
                  <a:cubicBezTo>
                    <a:pt x="473" y="505"/>
                    <a:pt x="390" y="407"/>
                    <a:pt x="395" y="242"/>
                  </a:cubicBezTo>
                  <a:cubicBezTo>
                    <a:pt x="399" y="77"/>
                    <a:pt x="458" y="63"/>
                    <a:pt x="405" y="36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72"/>
            <p:cNvSpPr/>
            <p:nvPr/>
          </p:nvSpPr>
          <p:spPr bwMode="auto">
            <a:xfrm>
              <a:off x="10604500" y="1423987"/>
              <a:ext cx="450850" cy="460375"/>
            </a:xfrm>
            <a:custGeom>
              <a:avLst/>
              <a:gdLst>
                <a:gd name="T0" fmla="*/ 57 w 487"/>
                <a:gd name="T1" fmla="*/ 22 h 496"/>
                <a:gd name="T2" fmla="*/ 107 w 487"/>
                <a:gd name="T3" fmla="*/ 290 h 496"/>
                <a:gd name="T4" fmla="*/ 342 w 487"/>
                <a:gd name="T5" fmla="*/ 419 h 496"/>
                <a:gd name="T6" fmla="*/ 346 w 487"/>
                <a:gd name="T7" fmla="*/ 238 h 496"/>
                <a:gd name="T8" fmla="*/ 463 w 487"/>
                <a:gd name="T9" fmla="*/ 176 h 496"/>
                <a:gd name="T10" fmla="*/ 248 w 487"/>
                <a:gd name="T11" fmla="*/ 86 h 496"/>
                <a:gd name="T12" fmla="*/ 57 w 487"/>
                <a:gd name="T13" fmla="*/ 2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496">
                  <a:moveTo>
                    <a:pt x="57" y="22"/>
                  </a:moveTo>
                  <a:cubicBezTo>
                    <a:pt x="0" y="38"/>
                    <a:pt x="42" y="183"/>
                    <a:pt x="107" y="290"/>
                  </a:cubicBezTo>
                  <a:cubicBezTo>
                    <a:pt x="173" y="396"/>
                    <a:pt x="295" y="496"/>
                    <a:pt x="342" y="419"/>
                  </a:cubicBezTo>
                  <a:cubicBezTo>
                    <a:pt x="388" y="341"/>
                    <a:pt x="311" y="273"/>
                    <a:pt x="346" y="238"/>
                  </a:cubicBezTo>
                  <a:cubicBezTo>
                    <a:pt x="381" y="202"/>
                    <a:pt x="446" y="250"/>
                    <a:pt x="463" y="176"/>
                  </a:cubicBezTo>
                  <a:cubicBezTo>
                    <a:pt x="487" y="76"/>
                    <a:pt x="341" y="101"/>
                    <a:pt x="248" y="86"/>
                  </a:cubicBezTo>
                  <a:cubicBezTo>
                    <a:pt x="154" y="71"/>
                    <a:pt x="141" y="0"/>
                    <a:pt x="57" y="22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73"/>
            <p:cNvSpPr/>
            <p:nvPr/>
          </p:nvSpPr>
          <p:spPr bwMode="auto">
            <a:xfrm>
              <a:off x="10621963" y="909637"/>
              <a:ext cx="515938" cy="528638"/>
            </a:xfrm>
            <a:custGeom>
              <a:avLst/>
              <a:gdLst>
                <a:gd name="T0" fmla="*/ 11 w 557"/>
                <a:gd name="T1" fmla="*/ 451 h 570"/>
                <a:gd name="T2" fmla="*/ 328 w 557"/>
                <a:gd name="T3" fmla="*/ 508 h 570"/>
                <a:gd name="T4" fmla="*/ 523 w 557"/>
                <a:gd name="T5" fmla="*/ 319 h 570"/>
                <a:gd name="T6" fmla="*/ 383 w 557"/>
                <a:gd name="T7" fmla="*/ 253 h 570"/>
                <a:gd name="T8" fmla="*/ 328 w 557"/>
                <a:gd name="T9" fmla="*/ 59 h 570"/>
                <a:gd name="T10" fmla="*/ 184 w 557"/>
                <a:gd name="T11" fmla="*/ 243 h 570"/>
                <a:gd name="T12" fmla="*/ 11 w 557"/>
                <a:gd name="T13" fmla="*/ 45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570">
                  <a:moveTo>
                    <a:pt x="11" y="451"/>
                  </a:moveTo>
                  <a:cubicBezTo>
                    <a:pt x="0" y="523"/>
                    <a:pt x="179" y="570"/>
                    <a:pt x="328" y="508"/>
                  </a:cubicBezTo>
                  <a:cubicBezTo>
                    <a:pt x="477" y="445"/>
                    <a:pt x="557" y="396"/>
                    <a:pt x="523" y="319"/>
                  </a:cubicBezTo>
                  <a:cubicBezTo>
                    <a:pt x="489" y="241"/>
                    <a:pt x="418" y="303"/>
                    <a:pt x="383" y="253"/>
                  </a:cubicBezTo>
                  <a:cubicBezTo>
                    <a:pt x="348" y="204"/>
                    <a:pt x="418" y="113"/>
                    <a:pt x="328" y="59"/>
                  </a:cubicBezTo>
                  <a:cubicBezTo>
                    <a:pt x="227" y="0"/>
                    <a:pt x="210" y="106"/>
                    <a:pt x="184" y="243"/>
                  </a:cubicBezTo>
                  <a:cubicBezTo>
                    <a:pt x="158" y="379"/>
                    <a:pt x="24" y="366"/>
                    <a:pt x="11" y="451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74"/>
            <p:cNvSpPr/>
            <p:nvPr/>
          </p:nvSpPr>
          <p:spPr bwMode="auto">
            <a:xfrm>
              <a:off x="10179050" y="692150"/>
              <a:ext cx="544513" cy="581025"/>
            </a:xfrm>
            <a:custGeom>
              <a:avLst/>
              <a:gdLst>
                <a:gd name="T0" fmla="*/ 435 w 587"/>
                <a:gd name="T1" fmla="*/ 610 h 626"/>
                <a:gd name="T2" fmla="*/ 567 w 587"/>
                <a:gd name="T3" fmla="*/ 339 h 626"/>
                <a:gd name="T4" fmla="*/ 386 w 587"/>
                <a:gd name="T5" fmla="*/ 34 h 626"/>
                <a:gd name="T6" fmla="*/ 311 w 587"/>
                <a:gd name="T7" fmla="*/ 253 h 626"/>
                <a:gd name="T8" fmla="*/ 95 w 587"/>
                <a:gd name="T9" fmla="*/ 229 h 626"/>
                <a:gd name="T10" fmla="*/ 286 w 587"/>
                <a:gd name="T11" fmla="*/ 458 h 626"/>
                <a:gd name="T12" fmla="*/ 435 w 587"/>
                <a:gd name="T13" fmla="*/ 61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7" h="626">
                  <a:moveTo>
                    <a:pt x="435" y="610"/>
                  </a:moveTo>
                  <a:cubicBezTo>
                    <a:pt x="490" y="600"/>
                    <a:pt x="587" y="516"/>
                    <a:pt x="567" y="339"/>
                  </a:cubicBezTo>
                  <a:cubicBezTo>
                    <a:pt x="547" y="163"/>
                    <a:pt x="471" y="0"/>
                    <a:pt x="386" y="34"/>
                  </a:cubicBezTo>
                  <a:cubicBezTo>
                    <a:pt x="300" y="68"/>
                    <a:pt x="366" y="231"/>
                    <a:pt x="311" y="253"/>
                  </a:cubicBezTo>
                  <a:cubicBezTo>
                    <a:pt x="256" y="275"/>
                    <a:pt x="163" y="166"/>
                    <a:pt x="95" y="229"/>
                  </a:cubicBezTo>
                  <a:cubicBezTo>
                    <a:pt x="0" y="316"/>
                    <a:pt x="189" y="373"/>
                    <a:pt x="286" y="458"/>
                  </a:cubicBezTo>
                  <a:cubicBezTo>
                    <a:pt x="382" y="544"/>
                    <a:pt x="348" y="626"/>
                    <a:pt x="435" y="610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75"/>
            <p:cNvSpPr/>
            <p:nvPr/>
          </p:nvSpPr>
          <p:spPr bwMode="auto">
            <a:xfrm>
              <a:off x="10318750" y="1154112"/>
              <a:ext cx="450850" cy="468313"/>
            </a:xfrm>
            <a:custGeom>
              <a:avLst/>
              <a:gdLst>
                <a:gd name="T0" fmla="*/ 240 w 485"/>
                <a:gd name="T1" fmla="*/ 59 h 505"/>
                <a:gd name="T2" fmla="*/ 205 w 485"/>
                <a:gd name="T3" fmla="*/ 18 h 505"/>
                <a:gd name="T4" fmla="*/ 146 w 485"/>
                <a:gd name="T5" fmla="*/ 4 h 505"/>
                <a:gd name="T6" fmla="*/ 92 w 485"/>
                <a:gd name="T7" fmla="*/ 91 h 505"/>
                <a:gd name="T8" fmla="*/ 108 w 485"/>
                <a:gd name="T9" fmla="*/ 131 h 505"/>
                <a:gd name="T10" fmla="*/ 64 w 485"/>
                <a:gd name="T11" fmla="*/ 171 h 505"/>
                <a:gd name="T12" fmla="*/ 10 w 485"/>
                <a:gd name="T13" fmla="*/ 200 h 505"/>
                <a:gd name="T14" fmla="*/ 24 w 485"/>
                <a:gd name="T15" fmla="*/ 255 h 505"/>
                <a:gd name="T16" fmla="*/ 82 w 485"/>
                <a:gd name="T17" fmla="*/ 271 h 505"/>
                <a:gd name="T18" fmla="*/ 107 w 485"/>
                <a:gd name="T19" fmla="*/ 279 h 505"/>
                <a:gd name="T20" fmla="*/ 105 w 485"/>
                <a:gd name="T21" fmla="*/ 296 h 505"/>
                <a:gd name="T22" fmla="*/ 61 w 485"/>
                <a:gd name="T23" fmla="*/ 363 h 505"/>
                <a:gd name="T24" fmla="*/ 73 w 485"/>
                <a:gd name="T25" fmla="*/ 435 h 505"/>
                <a:gd name="T26" fmla="*/ 163 w 485"/>
                <a:gd name="T27" fmla="*/ 412 h 505"/>
                <a:gd name="T28" fmla="*/ 184 w 485"/>
                <a:gd name="T29" fmla="*/ 413 h 505"/>
                <a:gd name="T30" fmla="*/ 196 w 485"/>
                <a:gd name="T31" fmla="*/ 430 h 505"/>
                <a:gd name="T32" fmla="*/ 226 w 485"/>
                <a:gd name="T33" fmla="*/ 490 h 505"/>
                <a:gd name="T34" fmla="*/ 283 w 485"/>
                <a:gd name="T35" fmla="*/ 484 h 505"/>
                <a:gd name="T36" fmla="*/ 289 w 485"/>
                <a:gd name="T37" fmla="*/ 460 h 505"/>
                <a:gd name="T38" fmla="*/ 348 w 485"/>
                <a:gd name="T39" fmla="*/ 457 h 505"/>
                <a:gd name="T40" fmla="*/ 409 w 485"/>
                <a:gd name="T41" fmla="*/ 463 h 505"/>
                <a:gd name="T42" fmla="*/ 412 w 485"/>
                <a:gd name="T43" fmla="*/ 421 h 505"/>
                <a:gd name="T44" fmla="*/ 396 w 485"/>
                <a:gd name="T45" fmla="*/ 381 h 505"/>
                <a:gd name="T46" fmla="*/ 417 w 485"/>
                <a:gd name="T47" fmla="*/ 348 h 505"/>
                <a:gd name="T48" fmla="*/ 432 w 485"/>
                <a:gd name="T49" fmla="*/ 351 h 505"/>
                <a:gd name="T50" fmla="*/ 479 w 485"/>
                <a:gd name="T51" fmla="*/ 318 h 505"/>
                <a:gd name="T52" fmla="*/ 480 w 485"/>
                <a:gd name="T53" fmla="*/ 256 h 505"/>
                <a:gd name="T54" fmla="*/ 466 w 485"/>
                <a:gd name="T55" fmla="*/ 217 h 505"/>
                <a:gd name="T56" fmla="*/ 410 w 485"/>
                <a:gd name="T57" fmla="*/ 187 h 505"/>
                <a:gd name="T58" fmla="*/ 413 w 485"/>
                <a:gd name="T59" fmla="*/ 114 h 505"/>
                <a:gd name="T60" fmla="*/ 422 w 485"/>
                <a:gd name="T61" fmla="*/ 40 h 505"/>
                <a:gd name="T62" fmla="*/ 336 w 485"/>
                <a:gd name="T63" fmla="*/ 35 h 505"/>
                <a:gd name="T64" fmla="*/ 248 w 485"/>
                <a:gd name="T65" fmla="*/ 64 h 505"/>
                <a:gd name="T66" fmla="*/ 240 w 485"/>
                <a:gd name="T67" fmla="*/ 5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5" h="505">
                  <a:moveTo>
                    <a:pt x="240" y="59"/>
                  </a:moveTo>
                  <a:cubicBezTo>
                    <a:pt x="226" y="48"/>
                    <a:pt x="220" y="29"/>
                    <a:pt x="205" y="18"/>
                  </a:cubicBezTo>
                  <a:cubicBezTo>
                    <a:pt x="188" y="6"/>
                    <a:pt x="166" y="0"/>
                    <a:pt x="146" y="4"/>
                  </a:cubicBezTo>
                  <a:cubicBezTo>
                    <a:pt x="107" y="10"/>
                    <a:pt x="78" y="55"/>
                    <a:pt x="92" y="91"/>
                  </a:cubicBezTo>
                  <a:cubicBezTo>
                    <a:pt x="98" y="105"/>
                    <a:pt x="108" y="117"/>
                    <a:pt x="108" y="131"/>
                  </a:cubicBezTo>
                  <a:cubicBezTo>
                    <a:pt x="107" y="152"/>
                    <a:pt x="85" y="165"/>
                    <a:pt x="64" y="171"/>
                  </a:cubicBezTo>
                  <a:cubicBezTo>
                    <a:pt x="44" y="176"/>
                    <a:pt x="20" y="182"/>
                    <a:pt x="10" y="200"/>
                  </a:cubicBezTo>
                  <a:cubicBezTo>
                    <a:pt x="0" y="218"/>
                    <a:pt x="8" y="242"/>
                    <a:pt x="24" y="255"/>
                  </a:cubicBezTo>
                  <a:cubicBezTo>
                    <a:pt x="40" y="268"/>
                    <a:pt x="62" y="271"/>
                    <a:pt x="82" y="271"/>
                  </a:cubicBezTo>
                  <a:cubicBezTo>
                    <a:pt x="91" y="270"/>
                    <a:pt x="103" y="271"/>
                    <a:pt x="107" y="279"/>
                  </a:cubicBezTo>
                  <a:cubicBezTo>
                    <a:pt x="109" y="284"/>
                    <a:pt x="107" y="291"/>
                    <a:pt x="105" y="296"/>
                  </a:cubicBezTo>
                  <a:cubicBezTo>
                    <a:pt x="94" y="321"/>
                    <a:pt x="73" y="340"/>
                    <a:pt x="61" y="363"/>
                  </a:cubicBezTo>
                  <a:cubicBezTo>
                    <a:pt x="48" y="387"/>
                    <a:pt x="49" y="423"/>
                    <a:pt x="73" y="435"/>
                  </a:cubicBezTo>
                  <a:cubicBezTo>
                    <a:pt x="101" y="451"/>
                    <a:pt x="132" y="422"/>
                    <a:pt x="163" y="412"/>
                  </a:cubicBezTo>
                  <a:cubicBezTo>
                    <a:pt x="170" y="410"/>
                    <a:pt x="178" y="409"/>
                    <a:pt x="184" y="413"/>
                  </a:cubicBezTo>
                  <a:cubicBezTo>
                    <a:pt x="190" y="416"/>
                    <a:pt x="193" y="423"/>
                    <a:pt x="196" y="430"/>
                  </a:cubicBezTo>
                  <a:cubicBezTo>
                    <a:pt x="203" y="451"/>
                    <a:pt x="209" y="475"/>
                    <a:pt x="226" y="490"/>
                  </a:cubicBezTo>
                  <a:cubicBezTo>
                    <a:pt x="243" y="505"/>
                    <a:pt x="275" y="505"/>
                    <a:pt x="283" y="484"/>
                  </a:cubicBezTo>
                  <a:cubicBezTo>
                    <a:pt x="286" y="476"/>
                    <a:pt x="285" y="467"/>
                    <a:pt x="289" y="460"/>
                  </a:cubicBezTo>
                  <a:cubicBezTo>
                    <a:pt x="298" y="439"/>
                    <a:pt x="328" y="446"/>
                    <a:pt x="348" y="457"/>
                  </a:cubicBezTo>
                  <a:cubicBezTo>
                    <a:pt x="367" y="467"/>
                    <a:pt x="394" y="479"/>
                    <a:pt x="409" y="463"/>
                  </a:cubicBezTo>
                  <a:cubicBezTo>
                    <a:pt x="419" y="452"/>
                    <a:pt x="417" y="435"/>
                    <a:pt x="412" y="421"/>
                  </a:cubicBezTo>
                  <a:cubicBezTo>
                    <a:pt x="406" y="408"/>
                    <a:pt x="398" y="395"/>
                    <a:pt x="396" y="381"/>
                  </a:cubicBezTo>
                  <a:cubicBezTo>
                    <a:pt x="394" y="366"/>
                    <a:pt x="403" y="349"/>
                    <a:pt x="417" y="348"/>
                  </a:cubicBezTo>
                  <a:cubicBezTo>
                    <a:pt x="422" y="348"/>
                    <a:pt x="427" y="350"/>
                    <a:pt x="432" y="351"/>
                  </a:cubicBezTo>
                  <a:cubicBezTo>
                    <a:pt x="453" y="354"/>
                    <a:pt x="472" y="337"/>
                    <a:pt x="479" y="318"/>
                  </a:cubicBezTo>
                  <a:cubicBezTo>
                    <a:pt x="485" y="298"/>
                    <a:pt x="482" y="276"/>
                    <a:pt x="480" y="256"/>
                  </a:cubicBezTo>
                  <a:cubicBezTo>
                    <a:pt x="478" y="242"/>
                    <a:pt x="475" y="227"/>
                    <a:pt x="466" y="217"/>
                  </a:cubicBezTo>
                  <a:cubicBezTo>
                    <a:pt x="451" y="202"/>
                    <a:pt x="425" y="203"/>
                    <a:pt x="410" y="187"/>
                  </a:cubicBezTo>
                  <a:cubicBezTo>
                    <a:pt x="392" y="168"/>
                    <a:pt x="401" y="137"/>
                    <a:pt x="413" y="114"/>
                  </a:cubicBezTo>
                  <a:cubicBezTo>
                    <a:pt x="424" y="90"/>
                    <a:pt x="436" y="62"/>
                    <a:pt x="422" y="40"/>
                  </a:cubicBezTo>
                  <a:cubicBezTo>
                    <a:pt x="405" y="13"/>
                    <a:pt x="364" y="20"/>
                    <a:pt x="336" y="35"/>
                  </a:cubicBezTo>
                  <a:cubicBezTo>
                    <a:pt x="313" y="48"/>
                    <a:pt x="276" y="78"/>
                    <a:pt x="248" y="64"/>
                  </a:cubicBezTo>
                  <a:cubicBezTo>
                    <a:pt x="245" y="62"/>
                    <a:pt x="242" y="61"/>
                    <a:pt x="240" y="59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113610" y="0"/>
            <a:ext cx="751360" cy="1024582"/>
          </a:xfrm>
          <a:custGeom>
            <a:avLst/>
            <a:gdLst>
              <a:gd name="T0" fmla="*/ 1320 w 1320"/>
              <a:gd name="T1" fmla="*/ 1800 h 1800"/>
              <a:gd name="T2" fmla="*/ 660 w 1320"/>
              <a:gd name="T3" fmla="*/ 1323 h 1800"/>
              <a:gd name="T4" fmla="*/ 0 w 1320"/>
              <a:gd name="T5" fmla="*/ 1800 h 1800"/>
              <a:gd name="T6" fmla="*/ 0 w 1320"/>
              <a:gd name="T7" fmla="*/ 0 h 1800"/>
              <a:gd name="T8" fmla="*/ 1320 w 1320"/>
              <a:gd name="T9" fmla="*/ 0 h 1800"/>
              <a:gd name="T10" fmla="*/ 1320 w 1320"/>
              <a:gd name="T11" fmla="*/ 180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0" h="1800">
                <a:moveTo>
                  <a:pt x="1320" y="1800"/>
                </a:moveTo>
                <a:lnTo>
                  <a:pt x="660" y="1323"/>
                </a:lnTo>
                <a:lnTo>
                  <a:pt x="0" y="1800"/>
                </a:lnTo>
                <a:lnTo>
                  <a:pt x="0" y="0"/>
                </a:lnTo>
                <a:lnTo>
                  <a:pt x="1320" y="0"/>
                </a:lnTo>
                <a:lnTo>
                  <a:pt x="1320" y="1800"/>
                </a:lnTo>
                <a:close/>
              </a:path>
            </a:pathLst>
          </a:custGeom>
          <a:solidFill>
            <a:srgbClr val="BCD9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64970" y="143734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81023" y="113683"/>
            <a:ext cx="616535" cy="61653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75534" y="679056"/>
            <a:ext cx="3566935" cy="0"/>
          </a:xfrm>
          <a:prstGeom prst="line">
            <a:avLst/>
          </a:prstGeom>
          <a:ln>
            <a:solidFill>
              <a:srgbClr val="BCD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29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fld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Other_1"/>
          <p:cNvSpPr/>
          <p:nvPr/>
        </p:nvSpPr>
        <p:spPr>
          <a:xfrm>
            <a:off x="1524000" y="2336800"/>
            <a:ext cx="9144000" cy="29606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MH_Other_2"/>
          <p:cNvSpPr/>
          <p:nvPr/>
        </p:nvSpPr>
        <p:spPr>
          <a:xfrm>
            <a:off x="2679700" y="2336800"/>
            <a:ext cx="488950" cy="7794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MH_SubTitle_1"/>
          <p:cNvSpPr/>
          <p:nvPr/>
        </p:nvSpPr>
        <p:spPr>
          <a:xfrm>
            <a:off x="2057400" y="3116263"/>
            <a:ext cx="1733550" cy="563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MH_Text_1"/>
          <p:cNvSpPr/>
          <p:nvPr/>
        </p:nvSpPr>
        <p:spPr>
          <a:xfrm>
            <a:off x="2057400" y="3787775"/>
            <a:ext cx="173355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极简主义设计，极致简约风潮流所向，通用设计，完美兼容。</a:t>
            </a:r>
          </a:p>
        </p:txBody>
      </p:sp>
      <p:sp>
        <p:nvSpPr>
          <p:cNvPr id="15" name="MH_Other_3"/>
          <p:cNvSpPr/>
          <p:nvPr/>
        </p:nvSpPr>
        <p:spPr>
          <a:xfrm>
            <a:off x="4832350" y="2336800"/>
            <a:ext cx="488950" cy="7794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MH_SubTitle_2"/>
          <p:cNvSpPr/>
          <p:nvPr/>
        </p:nvSpPr>
        <p:spPr>
          <a:xfrm>
            <a:off x="4208463" y="3101975"/>
            <a:ext cx="1735137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MH_Text_2"/>
          <p:cNvSpPr/>
          <p:nvPr/>
        </p:nvSpPr>
        <p:spPr>
          <a:xfrm>
            <a:off x="4208463" y="3773488"/>
            <a:ext cx="1735137" cy="1525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极简主义设计，极致简约风潮流所向，通用设计，完美兼容。</a:t>
            </a:r>
          </a:p>
        </p:txBody>
      </p:sp>
      <p:sp>
        <p:nvSpPr>
          <p:cNvPr id="18" name="MH_Other_4"/>
          <p:cNvSpPr/>
          <p:nvPr/>
        </p:nvSpPr>
        <p:spPr>
          <a:xfrm>
            <a:off x="6997700" y="2336800"/>
            <a:ext cx="488950" cy="779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MH_SubTitle_3"/>
          <p:cNvSpPr/>
          <p:nvPr/>
        </p:nvSpPr>
        <p:spPr>
          <a:xfrm>
            <a:off x="6375400" y="3101975"/>
            <a:ext cx="1735138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Text_3"/>
          <p:cNvSpPr/>
          <p:nvPr/>
        </p:nvSpPr>
        <p:spPr>
          <a:xfrm>
            <a:off x="6375400" y="3773488"/>
            <a:ext cx="1735138" cy="1525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极简主义设计，极致简约风潮流所向，通用设计，完美兼容。</a:t>
            </a:r>
          </a:p>
        </p:txBody>
      </p:sp>
      <p:sp>
        <p:nvSpPr>
          <p:cNvPr id="21" name="MH_Other_5"/>
          <p:cNvSpPr/>
          <p:nvPr/>
        </p:nvSpPr>
        <p:spPr>
          <a:xfrm>
            <a:off x="9083675" y="2336800"/>
            <a:ext cx="488950" cy="779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MH_SubTitle_4"/>
          <p:cNvSpPr/>
          <p:nvPr/>
        </p:nvSpPr>
        <p:spPr>
          <a:xfrm>
            <a:off x="8461375" y="3101975"/>
            <a:ext cx="1735138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MH_Text_4"/>
          <p:cNvSpPr/>
          <p:nvPr/>
        </p:nvSpPr>
        <p:spPr>
          <a:xfrm>
            <a:off x="8461375" y="3773488"/>
            <a:ext cx="1735138" cy="1525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 animBg="1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113610" y="0"/>
            <a:ext cx="751360" cy="1024582"/>
          </a:xfrm>
          <a:custGeom>
            <a:avLst/>
            <a:gdLst>
              <a:gd name="T0" fmla="*/ 1320 w 1320"/>
              <a:gd name="T1" fmla="*/ 1800 h 1800"/>
              <a:gd name="T2" fmla="*/ 660 w 1320"/>
              <a:gd name="T3" fmla="*/ 1323 h 1800"/>
              <a:gd name="T4" fmla="*/ 0 w 1320"/>
              <a:gd name="T5" fmla="*/ 1800 h 1800"/>
              <a:gd name="T6" fmla="*/ 0 w 1320"/>
              <a:gd name="T7" fmla="*/ 0 h 1800"/>
              <a:gd name="T8" fmla="*/ 1320 w 1320"/>
              <a:gd name="T9" fmla="*/ 0 h 1800"/>
              <a:gd name="T10" fmla="*/ 1320 w 1320"/>
              <a:gd name="T11" fmla="*/ 180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0" h="1800">
                <a:moveTo>
                  <a:pt x="1320" y="1800"/>
                </a:moveTo>
                <a:lnTo>
                  <a:pt x="660" y="1323"/>
                </a:lnTo>
                <a:lnTo>
                  <a:pt x="0" y="1800"/>
                </a:lnTo>
                <a:lnTo>
                  <a:pt x="0" y="0"/>
                </a:lnTo>
                <a:lnTo>
                  <a:pt x="1320" y="0"/>
                </a:lnTo>
                <a:lnTo>
                  <a:pt x="1320" y="1800"/>
                </a:lnTo>
                <a:close/>
              </a:path>
            </a:pathLst>
          </a:custGeom>
          <a:solidFill>
            <a:srgbClr val="BCD9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64970" y="143734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81023" y="113683"/>
            <a:ext cx="616535" cy="61653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75534" y="679056"/>
            <a:ext cx="3566935" cy="0"/>
          </a:xfrm>
          <a:prstGeom prst="line">
            <a:avLst/>
          </a:prstGeom>
          <a:ln>
            <a:solidFill>
              <a:srgbClr val="BCD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29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fld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Other_1"/>
          <p:cNvSpPr>
            <a:spLocks noEditPoints="1"/>
          </p:cNvSpPr>
          <p:nvPr/>
        </p:nvSpPr>
        <p:spPr bwMode="auto">
          <a:xfrm>
            <a:off x="5187950" y="2906713"/>
            <a:ext cx="1816100" cy="1816100"/>
          </a:xfrm>
          <a:custGeom>
            <a:avLst/>
            <a:gdLst>
              <a:gd name="T0" fmla="*/ 2147483646 w 211"/>
              <a:gd name="T1" fmla="*/ 2147483646 h 211"/>
              <a:gd name="T2" fmla="*/ 2147483646 w 211"/>
              <a:gd name="T3" fmla="*/ 0 h 211"/>
              <a:gd name="T4" fmla="*/ 2147483646 w 211"/>
              <a:gd name="T5" fmla="*/ 2147483646 h 211"/>
              <a:gd name="T6" fmla="*/ 2147483646 w 211"/>
              <a:gd name="T7" fmla="*/ 2147483646 h 211"/>
              <a:gd name="T8" fmla="*/ 2147483646 w 211"/>
              <a:gd name="T9" fmla="*/ 2147483646 h 211"/>
              <a:gd name="T10" fmla="*/ 2147483646 w 211"/>
              <a:gd name="T11" fmla="*/ 2147483646 h 211"/>
              <a:gd name="T12" fmla="*/ 2147483646 w 211"/>
              <a:gd name="T13" fmla="*/ 2147483646 h 211"/>
              <a:gd name="T14" fmla="*/ 2147483646 w 211"/>
              <a:gd name="T15" fmla="*/ 2147483646 h 211"/>
              <a:gd name="T16" fmla="*/ 0 w 211"/>
              <a:gd name="T17" fmla="*/ 2147483646 h 211"/>
              <a:gd name="T18" fmla="*/ 2147483646 w 211"/>
              <a:gd name="T19" fmla="*/ 2147483646 h 211"/>
              <a:gd name="T20" fmla="*/ 2147483646 w 211"/>
              <a:gd name="T21" fmla="*/ 2147483646 h 211"/>
              <a:gd name="T22" fmla="*/ 2147483646 w 211"/>
              <a:gd name="T23" fmla="*/ 2147483646 h 211"/>
              <a:gd name="T24" fmla="*/ 2147483646 w 211"/>
              <a:gd name="T25" fmla="*/ 2147483646 h 211"/>
              <a:gd name="T26" fmla="*/ 2147483646 w 211"/>
              <a:gd name="T27" fmla="*/ 2147483646 h 211"/>
              <a:gd name="T28" fmla="*/ 2147483646 w 211"/>
              <a:gd name="T29" fmla="*/ 2147483646 h 211"/>
              <a:gd name="T30" fmla="*/ 2147483646 w 211"/>
              <a:gd name="T31" fmla="*/ 2147483646 h 211"/>
              <a:gd name="T32" fmla="*/ 2147483646 w 211"/>
              <a:gd name="T33" fmla="*/ 2147483646 h 211"/>
              <a:gd name="T34" fmla="*/ 2147483646 w 211"/>
              <a:gd name="T35" fmla="*/ 0 h 211"/>
              <a:gd name="T36" fmla="*/ 2147483646 w 211"/>
              <a:gd name="T37" fmla="*/ 2147483646 h 211"/>
              <a:gd name="T38" fmla="*/ 0 w 211"/>
              <a:gd name="T39" fmla="*/ 2147483646 h 211"/>
              <a:gd name="T40" fmla="*/ 2147483646 w 211"/>
              <a:gd name="T41" fmla="*/ 2147483646 h 211"/>
              <a:gd name="T42" fmla="*/ 2147483646 w 211"/>
              <a:gd name="T43" fmla="*/ 2147483646 h 211"/>
              <a:gd name="T44" fmla="*/ 2147483646 w 211"/>
              <a:gd name="T45" fmla="*/ 2147483646 h 211"/>
              <a:gd name="T46" fmla="*/ 2147483646 w 211"/>
              <a:gd name="T47" fmla="*/ 2147483646 h 211"/>
              <a:gd name="T48" fmla="*/ 2147483646 w 211"/>
              <a:gd name="T49" fmla="*/ 2147483646 h 211"/>
              <a:gd name="T50" fmla="*/ 2147483646 w 211"/>
              <a:gd name="T51" fmla="*/ 2147483646 h 211"/>
              <a:gd name="T52" fmla="*/ 2147483646 w 211"/>
              <a:gd name="T53" fmla="*/ 2147483646 h 211"/>
              <a:gd name="T54" fmla="*/ 2147483646 w 211"/>
              <a:gd name="T55" fmla="*/ 2147483646 h 2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MH_Other_2"/>
          <p:cNvSpPr/>
          <p:nvPr/>
        </p:nvSpPr>
        <p:spPr bwMode="auto">
          <a:xfrm>
            <a:off x="4267200" y="1978025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2147483646 h 203"/>
              <a:gd name="T6" fmla="*/ 2147483646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0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MH_Other_3"/>
          <p:cNvSpPr/>
          <p:nvPr/>
        </p:nvSpPr>
        <p:spPr bwMode="auto">
          <a:xfrm>
            <a:off x="4267200" y="3897313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0 h 203"/>
              <a:gd name="T6" fmla="*/ 0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2147483646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MH_Other_4"/>
          <p:cNvSpPr/>
          <p:nvPr/>
        </p:nvSpPr>
        <p:spPr bwMode="auto">
          <a:xfrm>
            <a:off x="6186488" y="1978025"/>
            <a:ext cx="1738312" cy="1746250"/>
          </a:xfrm>
          <a:custGeom>
            <a:avLst/>
            <a:gdLst>
              <a:gd name="T0" fmla="*/ 2147483646 w 202"/>
              <a:gd name="T1" fmla="*/ 2147483646 h 203"/>
              <a:gd name="T2" fmla="*/ 0 w 202"/>
              <a:gd name="T3" fmla="*/ 0 h 203"/>
              <a:gd name="T4" fmla="*/ 0 w 202"/>
              <a:gd name="T5" fmla="*/ 2147483646 h 203"/>
              <a:gd name="T6" fmla="*/ 2147483646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2147483646 h 203"/>
              <a:gd name="T16" fmla="*/ 2147483646 w 202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1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MH_Other_5"/>
          <p:cNvSpPr/>
          <p:nvPr/>
        </p:nvSpPr>
        <p:spPr bwMode="auto">
          <a:xfrm>
            <a:off x="6186488" y="3897313"/>
            <a:ext cx="1738312" cy="1746250"/>
          </a:xfrm>
          <a:custGeom>
            <a:avLst/>
            <a:gdLst>
              <a:gd name="T0" fmla="*/ 2147483646 w 202"/>
              <a:gd name="T1" fmla="*/ 0 h 203"/>
              <a:gd name="T2" fmla="*/ 2147483646 w 202"/>
              <a:gd name="T3" fmla="*/ 2147483646 h 203"/>
              <a:gd name="T4" fmla="*/ 0 w 202"/>
              <a:gd name="T5" fmla="*/ 2147483646 h 203"/>
              <a:gd name="T6" fmla="*/ 0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0 h 203"/>
              <a:gd name="T16" fmla="*/ 2147483646 w 202"/>
              <a:gd name="T17" fmla="*/ 0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1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MH_SubTitle_1"/>
          <p:cNvSpPr txBox="1">
            <a:spLocks noChangeArrowheads="1"/>
          </p:cNvSpPr>
          <p:nvPr/>
        </p:nvSpPr>
        <p:spPr bwMode="auto">
          <a:xfrm>
            <a:off x="2152650" y="2033588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极简主义设计，极致简约风潮流所向，通用设计，完美兼容。</a:t>
            </a:r>
          </a:p>
        </p:txBody>
      </p:sp>
      <p:pic>
        <p:nvPicPr>
          <p:cNvPr id="17" name="MH_Other_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0750" y="2559050"/>
            <a:ext cx="804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MH_Other_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8788" y="2535238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MH_Other_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4552950"/>
            <a:ext cx="7127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MH_Other_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8325" y="4424363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MH_SubTitle_3"/>
          <p:cNvSpPr txBox="1">
            <a:spLocks noChangeArrowheads="1"/>
          </p:cNvSpPr>
          <p:nvPr/>
        </p:nvSpPr>
        <p:spPr bwMode="auto">
          <a:xfrm>
            <a:off x="2162175" y="4956175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极简主义设计，极致简约风潮流所向，通用设计，完美兼容。</a:t>
            </a:r>
          </a:p>
        </p:txBody>
      </p:sp>
      <p:sp>
        <p:nvSpPr>
          <p:cNvPr id="22" name="MH_SubTitle_2"/>
          <p:cNvSpPr txBox="1">
            <a:spLocks noChangeArrowheads="1"/>
          </p:cNvSpPr>
          <p:nvPr/>
        </p:nvSpPr>
        <p:spPr bwMode="auto">
          <a:xfrm>
            <a:off x="7743825" y="2033588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极简主义设计，极致简约风潮流所向，通用设计，完美兼容。</a:t>
            </a:r>
          </a:p>
        </p:txBody>
      </p:sp>
      <p:sp>
        <p:nvSpPr>
          <p:cNvPr id="23" name="MH_SubTitle_4"/>
          <p:cNvSpPr txBox="1">
            <a:spLocks noChangeArrowheads="1"/>
          </p:cNvSpPr>
          <p:nvPr/>
        </p:nvSpPr>
        <p:spPr bwMode="auto">
          <a:xfrm>
            <a:off x="7731125" y="4956175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极简主义设计，极致简约风潮流所向，通用设计，完美兼容。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6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113610" y="0"/>
            <a:ext cx="751360" cy="1024582"/>
          </a:xfrm>
          <a:custGeom>
            <a:avLst/>
            <a:gdLst>
              <a:gd name="T0" fmla="*/ 1320 w 1320"/>
              <a:gd name="T1" fmla="*/ 1800 h 1800"/>
              <a:gd name="T2" fmla="*/ 660 w 1320"/>
              <a:gd name="T3" fmla="*/ 1323 h 1800"/>
              <a:gd name="T4" fmla="*/ 0 w 1320"/>
              <a:gd name="T5" fmla="*/ 1800 h 1800"/>
              <a:gd name="T6" fmla="*/ 0 w 1320"/>
              <a:gd name="T7" fmla="*/ 0 h 1800"/>
              <a:gd name="T8" fmla="*/ 1320 w 1320"/>
              <a:gd name="T9" fmla="*/ 0 h 1800"/>
              <a:gd name="T10" fmla="*/ 1320 w 1320"/>
              <a:gd name="T11" fmla="*/ 180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0" h="1800">
                <a:moveTo>
                  <a:pt x="1320" y="1800"/>
                </a:moveTo>
                <a:lnTo>
                  <a:pt x="660" y="1323"/>
                </a:lnTo>
                <a:lnTo>
                  <a:pt x="0" y="1800"/>
                </a:lnTo>
                <a:lnTo>
                  <a:pt x="0" y="0"/>
                </a:lnTo>
                <a:lnTo>
                  <a:pt x="1320" y="0"/>
                </a:lnTo>
                <a:lnTo>
                  <a:pt x="1320" y="1800"/>
                </a:lnTo>
                <a:close/>
              </a:path>
            </a:pathLst>
          </a:custGeom>
          <a:solidFill>
            <a:srgbClr val="BCD9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64970" y="143734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81023" y="113683"/>
            <a:ext cx="616535" cy="61653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75534" y="679056"/>
            <a:ext cx="3566935" cy="0"/>
          </a:xfrm>
          <a:prstGeom prst="line">
            <a:avLst/>
          </a:prstGeom>
          <a:ln>
            <a:solidFill>
              <a:srgbClr val="BCD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29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fld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1627188" y="3184525"/>
            <a:ext cx="974725" cy="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" name="Rectangle 44"/>
          <p:cNvSpPr>
            <a:spLocks noChangeArrowheads="1"/>
          </p:cNvSpPr>
          <p:nvPr/>
        </p:nvSpPr>
        <p:spPr bwMode="auto">
          <a:xfrm>
            <a:off x="4225925" y="3184525"/>
            <a:ext cx="977900" cy="2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" name="Rectangle 45"/>
          <p:cNvSpPr>
            <a:spLocks noChangeArrowheads="1"/>
          </p:cNvSpPr>
          <p:nvPr/>
        </p:nvSpPr>
        <p:spPr bwMode="auto">
          <a:xfrm>
            <a:off x="6975475" y="3184525"/>
            <a:ext cx="974725" cy="2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800"/>
          </a:p>
        </p:txBody>
      </p:sp>
      <p:sp>
        <p:nvSpPr>
          <p:cNvPr id="14" name="Rectangle 46"/>
          <p:cNvSpPr>
            <a:spLocks noChangeArrowheads="1"/>
          </p:cNvSpPr>
          <p:nvPr/>
        </p:nvSpPr>
        <p:spPr bwMode="auto">
          <a:xfrm>
            <a:off x="9451975" y="3184525"/>
            <a:ext cx="974725" cy="25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15" name="组合 14"/>
          <p:cNvGrpSpPr/>
          <p:nvPr/>
        </p:nvGrpSpPr>
        <p:grpSpPr>
          <a:xfrm>
            <a:off x="1724025" y="3287714"/>
            <a:ext cx="779463" cy="1027113"/>
            <a:chOff x="736600" y="5478463"/>
            <a:chExt cx="779463" cy="102711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736600" y="5740401"/>
              <a:ext cx="609600" cy="765175"/>
            </a:xfrm>
            <a:custGeom>
              <a:avLst/>
              <a:gdLst>
                <a:gd name="T0" fmla="*/ 127 w 144"/>
                <a:gd name="T1" fmla="*/ 110 h 180"/>
                <a:gd name="T2" fmla="*/ 143 w 144"/>
                <a:gd name="T3" fmla="*/ 61 h 180"/>
                <a:gd name="T4" fmla="*/ 82 w 144"/>
                <a:gd name="T5" fmla="*/ 0 h 180"/>
                <a:gd name="T6" fmla="*/ 21 w 144"/>
                <a:gd name="T7" fmla="*/ 61 h 180"/>
                <a:gd name="T8" fmla="*/ 20 w 144"/>
                <a:gd name="T9" fmla="*/ 76 h 180"/>
                <a:gd name="T10" fmla="*/ 0 w 144"/>
                <a:gd name="T11" fmla="*/ 112 h 180"/>
                <a:gd name="T12" fmla="*/ 20 w 144"/>
                <a:gd name="T13" fmla="*/ 112 h 180"/>
                <a:gd name="T14" fmla="*/ 20 w 144"/>
                <a:gd name="T15" fmla="*/ 150 h 180"/>
                <a:gd name="T16" fmla="*/ 22 w 144"/>
                <a:gd name="T17" fmla="*/ 150 h 180"/>
                <a:gd name="T18" fmla="*/ 35 w 144"/>
                <a:gd name="T19" fmla="*/ 150 h 180"/>
                <a:gd name="T20" fmla="*/ 57 w 144"/>
                <a:gd name="T21" fmla="*/ 149 h 180"/>
                <a:gd name="T22" fmla="*/ 62 w 144"/>
                <a:gd name="T23" fmla="*/ 180 h 180"/>
                <a:gd name="T24" fmla="*/ 144 w 144"/>
                <a:gd name="T25" fmla="*/ 180 h 180"/>
                <a:gd name="T26" fmla="*/ 126 w 144"/>
                <a:gd name="T27" fmla="*/ 113 h 180"/>
                <a:gd name="T28" fmla="*/ 127 w 144"/>
                <a:gd name="T29" fmla="*/ 110 h 180"/>
                <a:gd name="T30" fmla="*/ 139 w 144"/>
                <a:gd name="T31" fmla="*/ 176 h 180"/>
                <a:gd name="T32" fmla="*/ 66 w 144"/>
                <a:gd name="T33" fmla="*/ 176 h 180"/>
                <a:gd name="T34" fmla="*/ 60 w 144"/>
                <a:gd name="T35" fmla="*/ 145 h 180"/>
                <a:gd name="T36" fmla="*/ 58 w 144"/>
                <a:gd name="T37" fmla="*/ 145 h 180"/>
                <a:gd name="T38" fmla="*/ 35 w 144"/>
                <a:gd name="T39" fmla="*/ 146 h 180"/>
                <a:gd name="T40" fmla="*/ 24 w 144"/>
                <a:gd name="T41" fmla="*/ 146 h 180"/>
                <a:gd name="T42" fmla="*/ 24 w 144"/>
                <a:gd name="T43" fmla="*/ 108 h 180"/>
                <a:gd name="T44" fmla="*/ 7 w 144"/>
                <a:gd name="T45" fmla="*/ 108 h 180"/>
                <a:gd name="T46" fmla="*/ 24 w 144"/>
                <a:gd name="T47" fmla="*/ 77 h 180"/>
                <a:gd name="T48" fmla="*/ 25 w 144"/>
                <a:gd name="T49" fmla="*/ 61 h 180"/>
                <a:gd name="T50" fmla="*/ 82 w 144"/>
                <a:gd name="T51" fmla="*/ 3 h 180"/>
                <a:gd name="T52" fmla="*/ 139 w 144"/>
                <a:gd name="T53" fmla="*/ 61 h 180"/>
                <a:gd name="T54" fmla="*/ 124 w 144"/>
                <a:gd name="T55" fmla="*/ 108 h 180"/>
                <a:gd name="T56" fmla="*/ 122 w 144"/>
                <a:gd name="T57" fmla="*/ 111 h 180"/>
                <a:gd name="T58" fmla="*/ 122 w 144"/>
                <a:gd name="T59" fmla="*/ 112 h 180"/>
                <a:gd name="T60" fmla="*/ 139 w 144"/>
                <a:gd name="T61" fmla="*/ 17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4" h="180">
                  <a:moveTo>
                    <a:pt x="127" y="110"/>
                  </a:moveTo>
                  <a:cubicBezTo>
                    <a:pt x="133" y="101"/>
                    <a:pt x="143" y="84"/>
                    <a:pt x="143" y="61"/>
                  </a:cubicBezTo>
                  <a:cubicBezTo>
                    <a:pt x="143" y="27"/>
                    <a:pt x="116" y="0"/>
                    <a:pt x="82" y="0"/>
                  </a:cubicBezTo>
                  <a:cubicBezTo>
                    <a:pt x="48" y="0"/>
                    <a:pt x="21" y="27"/>
                    <a:pt x="21" y="61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2" y="150"/>
                    <a:pt x="27" y="150"/>
                    <a:pt x="35" y="150"/>
                  </a:cubicBezTo>
                  <a:cubicBezTo>
                    <a:pt x="43" y="150"/>
                    <a:pt x="50" y="150"/>
                    <a:pt x="57" y="149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144" y="180"/>
                    <a:pt x="144" y="180"/>
                    <a:pt x="144" y="180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6" y="112"/>
                    <a:pt x="127" y="111"/>
                    <a:pt x="127" y="110"/>
                  </a:cubicBezTo>
                  <a:close/>
                  <a:moveTo>
                    <a:pt x="139" y="176"/>
                  </a:moveTo>
                  <a:cubicBezTo>
                    <a:pt x="66" y="176"/>
                    <a:pt x="66" y="176"/>
                    <a:pt x="66" y="176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1" y="146"/>
                    <a:pt x="44" y="146"/>
                    <a:pt x="35" y="146"/>
                  </a:cubicBezTo>
                  <a:cubicBezTo>
                    <a:pt x="30" y="146"/>
                    <a:pt x="26" y="146"/>
                    <a:pt x="24" y="146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29"/>
                    <a:pt x="50" y="3"/>
                    <a:pt x="82" y="3"/>
                  </a:cubicBezTo>
                  <a:cubicBezTo>
                    <a:pt x="114" y="3"/>
                    <a:pt x="139" y="29"/>
                    <a:pt x="139" y="61"/>
                  </a:cubicBezTo>
                  <a:cubicBezTo>
                    <a:pt x="139" y="83"/>
                    <a:pt x="130" y="99"/>
                    <a:pt x="124" y="108"/>
                  </a:cubicBezTo>
                  <a:cubicBezTo>
                    <a:pt x="123" y="109"/>
                    <a:pt x="123" y="110"/>
                    <a:pt x="122" y="111"/>
                  </a:cubicBezTo>
                  <a:cubicBezTo>
                    <a:pt x="122" y="112"/>
                    <a:pt x="122" y="112"/>
                    <a:pt x="122" y="112"/>
                  </a:cubicBezTo>
                  <a:lnTo>
                    <a:pt x="139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896938" y="5791201"/>
              <a:ext cx="373062" cy="369888"/>
            </a:xfrm>
            <a:custGeom>
              <a:avLst/>
              <a:gdLst>
                <a:gd name="T0" fmla="*/ 44 w 88"/>
                <a:gd name="T1" fmla="*/ 0 h 87"/>
                <a:gd name="T2" fmla="*/ 0 w 88"/>
                <a:gd name="T3" fmla="*/ 43 h 87"/>
                <a:gd name="T4" fmla="*/ 44 w 88"/>
                <a:gd name="T5" fmla="*/ 87 h 87"/>
                <a:gd name="T6" fmla="*/ 88 w 88"/>
                <a:gd name="T7" fmla="*/ 43 h 87"/>
                <a:gd name="T8" fmla="*/ 44 w 88"/>
                <a:gd name="T9" fmla="*/ 0 h 87"/>
                <a:gd name="T10" fmla="*/ 44 w 88"/>
                <a:gd name="T11" fmla="*/ 83 h 87"/>
                <a:gd name="T12" fmla="*/ 3 w 88"/>
                <a:gd name="T13" fmla="*/ 43 h 87"/>
                <a:gd name="T14" fmla="*/ 44 w 88"/>
                <a:gd name="T15" fmla="*/ 4 h 87"/>
                <a:gd name="T16" fmla="*/ 84 w 88"/>
                <a:gd name="T17" fmla="*/ 43 h 87"/>
                <a:gd name="T18" fmla="*/ 44 w 88"/>
                <a:gd name="T19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7">
                  <a:moveTo>
                    <a:pt x="44" y="0"/>
                  </a:move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19"/>
                    <a:pt x="68" y="0"/>
                    <a:pt x="44" y="0"/>
                  </a:cubicBezTo>
                  <a:close/>
                  <a:moveTo>
                    <a:pt x="44" y="83"/>
                  </a:moveTo>
                  <a:cubicBezTo>
                    <a:pt x="22" y="83"/>
                    <a:pt x="3" y="65"/>
                    <a:pt x="3" y="43"/>
                  </a:cubicBezTo>
                  <a:cubicBezTo>
                    <a:pt x="3" y="21"/>
                    <a:pt x="22" y="4"/>
                    <a:pt x="44" y="4"/>
                  </a:cubicBezTo>
                  <a:cubicBezTo>
                    <a:pt x="66" y="4"/>
                    <a:pt x="84" y="21"/>
                    <a:pt x="84" y="43"/>
                  </a:cubicBezTo>
                  <a:cubicBezTo>
                    <a:pt x="84" y="65"/>
                    <a:pt x="66" y="83"/>
                    <a:pt x="44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1112838" y="5478463"/>
              <a:ext cx="403225" cy="350838"/>
            </a:xfrm>
            <a:custGeom>
              <a:avLst/>
              <a:gdLst>
                <a:gd name="T0" fmla="*/ 47 w 95"/>
                <a:gd name="T1" fmla="*/ 0 h 83"/>
                <a:gd name="T2" fmla="*/ 0 w 95"/>
                <a:gd name="T3" fmla="*/ 32 h 83"/>
                <a:gd name="T4" fmla="*/ 47 w 95"/>
                <a:gd name="T5" fmla="*/ 65 h 83"/>
                <a:gd name="T6" fmla="*/ 54 w 95"/>
                <a:gd name="T7" fmla="*/ 65 h 83"/>
                <a:gd name="T8" fmla="*/ 53 w 95"/>
                <a:gd name="T9" fmla="*/ 79 h 83"/>
                <a:gd name="T10" fmla="*/ 52 w 95"/>
                <a:gd name="T11" fmla="*/ 83 h 83"/>
                <a:gd name="T12" fmla="*/ 55 w 95"/>
                <a:gd name="T13" fmla="*/ 82 h 83"/>
                <a:gd name="T14" fmla="*/ 74 w 95"/>
                <a:gd name="T15" fmla="*/ 59 h 83"/>
                <a:gd name="T16" fmla="*/ 95 w 95"/>
                <a:gd name="T17" fmla="*/ 32 h 83"/>
                <a:gd name="T18" fmla="*/ 47 w 95"/>
                <a:gd name="T19" fmla="*/ 0 h 83"/>
                <a:gd name="T20" fmla="*/ 72 w 95"/>
                <a:gd name="T21" fmla="*/ 56 h 83"/>
                <a:gd name="T22" fmla="*/ 71 w 95"/>
                <a:gd name="T23" fmla="*/ 57 h 83"/>
                <a:gd name="T24" fmla="*/ 71 w 95"/>
                <a:gd name="T25" fmla="*/ 57 h 83"/>
                <a:gd name="T26" fmla="*/ 57 w 95"/>
                <a:gd name="T27" fmla="*/ 76 h 83"/>
                <a:gd name="T28" fmla="*/ 57 w 95"/>
                <a:gd name="T29" fmla="*/ 62 h 83"/>
                <a:gd name="T30" fmla="*/ 57 w 95"/>
                <a:gd name="T31" fmla="*/ 60 h 83"/>
                <a:gd name="T32" fmla="*/ 55 w 95"/>
                <a:gd name="T33" fmla="*/ 60 h 83"/>
                <a:gd name="T34" fmla="*/ 47 w 95"/>
                <a:gd name="T35" fmla="*/ 61 h 83"/>
                <a:gd name="T36" fmla="*/ 4 w 95"/>
                <a:gd name="T37" fmla="*/ 32 h 83"/>
                <a:gd name="T38" fmla="*/ 47 w 95"/>
                <a:gd name="T39" fmla="*/ 4 h 83"/>
                <a:gd name="T40" fmla="*/ 91 w 95"/>
                <a:gd name="T41" fmla="*/ 32 h 83"/>
                <a:gd name="T42" fmla="*/ 72 w 95"/>
                <a:gd name="T43" fmla="*/ 5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83">
                  <a:moveTo>
                    <a:pt x="47" y="0"/>
                  </a:moveTo>
                  <a:cubicBezTo>
                    <a:pt x="21" y="0"/>
                    <a:pt x="0" y="14"/>
                    <a:pt x="0" y="32"/>
                  </a:cubicBezTo>
                  <a:cubicBezTo>
                    <a:pt x="0" y="50"/>
                    <a:pt x="21" y="65"/>
                    <a:pt x="47" y="65"/>
                  </a:cubicBezTo>
                  <a:cubicBezTo>
                    <a:pt x="50" y="65"/>
                    <a:pt x="52" y="65"/>
                    <a:pt x="54" y="65"/>
                  </a:cubicBezTo>
                  <a:cubicBezTo>
                    <a:pt x="55" y="69"/>
                    <a:pt x="54" y="74"/>
                    <a:pt x="53" y="79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82"/>
                    <a:pt x="70" y="76"/>
                    <a:pt x="74" y="59"/>
                  </a:cubicBezTo>
                  <a:cubicBezTo>
                    <a:pt x="87" y="53"/>
                    <a:pt x="95" y="43"/>
                    <a:pt x="95" y="32"/>
                  </a:cubicBezTo>
                  <a:cubicBezTo>
                    <a:pt x="95" y="14"/>
                    <a:pt x="74" y="0"/>
                    <a:pt x="47" y="0"/>
                  </a:cubicBezTo>
                  <a:close/>
                  <a:moveTo>
                    <a:pt x="72" y="56"/>
                  </a:moveTo>
                  <a:cubicBezTo>
                    <a:pt x="71" y="57"/>
                    <a:pt x="71" y="57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68" y="68"/>
                    <a:pt x="62" y="74"/>
                    <a:pt x="57" y="76"/>
                  </a:cubicBezTo>
                  <a:cubicBezTo>
                    <a:pt x="58" y="72"/>
                    <a:pt x="58" y="67"/>
                    <a:pt x="57" y="62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3" y="61"/>
                    <a:pt x="50" y="61"/>
                    <a:pt x="47" y="61"/>
                  </a:cubicBezTo>
                  <a:cubicBezTo>
                    <a:pt x="23" y="61"/>
                    <a:pt x="4" y="48"/>
                    <a:pt x="4" y="32"/>
                  </a:cubicBezTo>
                  <a:cubicBezTo>
                    <a:pt x="4" y="16"/>
                    <a:pt x="23" y="4"/>
                    <a:pt x="47" y="4"/>
                  </a:cubicBezTo>
                  <a:cubicBezTo>
                    <a:pt x="71" y="4"/>
                    <a:pt x="91" y="16"/>
                    <a:pt x="91" y="32"/>
                  </a:cubicBezTo>
                  <a:cubicBezTo>
                    <a:pt x="91" y="42"/>
                    <a:pt x="84" y="51"/>
                    <a:pt x="7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9" name="Rectangle 50"/>
            <p:cNvSpPr>
              <a:spLocks noChangeArrowheads="1"/>
            </p:cNvSpPr>
            <p:nvPr/>
          </p:nvSpPr>
          <p:spPr bwMode="auto">
            <a:xfrm>
              <a:off x="1206500" y="5575301"/>
              <a:ext cx="207962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0" name="Rectangle 51"/>
            <p:cNvSpPr>
              <a:spLocks noChangeArrowheads="1"/>
            </p:cNvSpPr>
            <p:nvPr/>
          </p:nvSpPr>
          <p:spPr bwMode="auto">
            <a:xfrm>
              <a:off x="1206500" y="5643563"/>
              <a:ext cx="2079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297163" y="3498852"/>
            <a:ext cx="835025" cy="628650"/>
            <a:chOff x="2922588" y="5689601"/>
            <a:chExt cx="835025" cy="6286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2" name="Freeform 52"/>
            <p:cNvSpPr/>
            <p:nvPr/>
          </p:nvSpPr>
          <p:spPr bwMode="auto">
            <a:xfrm>
              <a:off x="2922588" y="5740401"/>
              <a:ext cx="835025" cy="577850"/>
            </a:xfrm>
            <a:custGeom>
              <a:avLst/>
              <a:gdLst>
                <a:gd name="T0" fmla="*/ 11 w 526"/>
                <a:gd name="T1" fmla="*/ 353 h 364"/>
                <a:gd name="T2" fmla="*/ 11 w 526"/>
                <a:gd name="T3" fmla="*/ 0 h 364"/>
                <a:gd name="T4" fmla="*/ 0 w 526"/>
                <a:gd name="T5" fmla="*/ 0 h 364"/>
                <a:gd name="T6" fmla="*/ 0 w 526"/>
                <a:gd name="T7" fmla="*/ 364 h 364"/>
                <a:gd name="T8" fmla="*/ 526 w 526"/>
                <a:gd name="T9" fmla="*/ 364 h 364"/>
                <a:gd name="T10" fmla="*/ 526 w 526"/>
                <a:gd name="T11" fmla="*/ 353 h 364"/>
                <a:gd name="T12" fmla="*/ 11 w 526"/>
                <a:gd name="T13" fmla="*/ 35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364">
                  <a:moveTo>
                    <a:pt x="11" y="353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364"/>
                  </a:lnTo>
                  <a:lnTo>
                    <a:pt x="526" y="364"/>
                  </a:lnTo>
                  <a:lnTo>
                    <a:pt x="526" y="353"/>
                  </a:lnTo>
                  <a:lnTo>
                    <a:pt x="11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3" name="Freeform 53"/>
            <p:cNvSpPr>
              <a:spLocks noEditPoints="1"/>
            </p:cNvSpPr>
            <p:nvPr/>
          </p:nvSpPr>
          <p:spPr bwMode="auto">
            <a:xfrm>
              <a:off x="3021013" y="6059488"/>
              <a:ext cx="130175" cy="212725"/>
            </a:xfrm>
            <a:custGeom>
              <a:avLst/>
              <a:gdLst>
                <a:gd name="T0" fmla="*/ 31 w 31"/>
                <a:gd name="T1" fmla="*/ 15 h 50"/>
                <a:gd name="T2" fmla="*/ 17 w 31"/>
                <a:gd name="T3" fmla="*/ 0 h 50"/>
                <a:gd name="T4" fmla="*/ 15 w 31"/>
                <a:gd name="T5" fmla="*/ 0 h 50"/>
                <a:gd name="T6" fmla="*/ 0 w 31"/>
                <a:gd name="T7" fmla="*/ 15 h 50"/>
                <a:gd name="T8" fmla="*/ 0 w 31"/>
                <a:gd name="T9" fmla="*/ 50 h 50"/>
                <a:gd name="T10" fmla="*/ 31 w 31"/>
                <a:gd name="T11" fmla="*/ 50 h 50"/>
                <a:gd name="T12" fmla="*/ 31 w 31"/>
                <a:gd name="T13" fmla="*/ 15 h 50"/>
                <a:gd name="T14" fmla="*/ 27 w 31"/>
                <a:gd name="T15" fmla="*/ 46 h 50"/>
                <a:gd name="T16" fmla="*/ 4 w 31"/>
                <a:gd name="T17" fmla="*/ 46 h 50"/>
                <a:gd name="T18" fmla="*/ 4 w 31"/>
                <a:gd name="T19" fmla="*/ 15 h 50"/>
                <a:gd name="T20" fmla="*/ 15 w 31"/>
                <a:gd name="T21" fmla="*/ 4 h 50"/>
                <a:gd name="T22" fmla="*/ 17 w 31"/>
                <a:gd name="T23" fmla="*/ 4 h 50"/>
                <a:gd name="T24" fmla="*/ 27 w 31"/>
                <a:gd name="T25" fmla="*/ 15 h 50"/>
                <a:gd name="T26" fmla="*/ 27 w 31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50">
                  <a:moveTo>
                    <a:pt x="31" y="15"/>
                  </a:moveTo>
                  <a:cubicBezTo>
                    <a:pt x="31" y="7"/>
                    <a:pt x="25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1" y="50"/>
                    <a:pt x="31" y="50"/>
                    <a:pt x="31" y="50"/>
                  </a:cubicBezTo>
                  <a:lnTo>
                    <a:pt x="31" y="15"/>
                  </a:lnTo>
                  <a:close/>
                  <a:moveTo>
                    <a:pt x="27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2" y="4"/>
                    <a:pt x="27" y="9"/>
                    <a:pt x="27" y="15"/>
                  </a:cubicBezTo>
                  <a:lnTo>
                    <a:pt x="2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4" name="Freeform 54"/>
            <p:cNvSpPr>
              <a:spLocks noEditPoints="1"/>
            </p:cNvSpPr>
            <p:nvPr/>
          </p:nvSpPr>
          <p:spPr bwMode="auto">
            <a:xfrm>
              <a:off x="3201988" y="5965826"/>
              <a:ext cx="131762" cy="306388"/>
            </a:xfrm>
            <a:custGeom>
              <a:avLst/>
              <a:gdLst>
                <a:gd name="T0" fmla="*/ 15 w 31"/>
                <a:gd name="T1" fmla="*/ 0 h 72"/>
                <a:gd name="T2" fmla="*/ 0 w 31"/>
                <a:gd name="T3" fmla="*/ 15 h 72"/>
                <a:gd name="T4" fmla="*/ 0 w 31"/>
                <a:gd name="T5" fmla="*/ 72 h 72"/>
                <a:gd name="T6" fmla="*/ 31 w 31"/>
                <a:gd name="T7" fmla="*/ 72 h 72"/>
                <a:gd name="T8" fmla="*/ 31 w 31"/>
                <a:gd name="T9" fmla="*/ 15 h 72"/>
                <a:gd name="T10" fmla="*/ 16 w 31"/>
                <a:gd name="T11" fmla="*/ 0 h 72"/>
                <a:gd name="T12" fmla="*/ 15 w 31"/>
                <a:gd name="T13" fmla="*/ 0 h 72"/>
                <a:gd name="T14" fmla="*/ 27 w 31"/>
                <a:gd name="T15" fmla="*/ 15 h 72"/>
                <a:gd name="T16" fmla="*/ 27 w 31"/>
                <a:gd name="T17" fmla="*/ 68 h 72"/>
                <a:gd name="T18" fmla="*/ 4 w 31"/>
                <a:gd name="T19" fmla="*/ 68 h 72"/>
                <a:gd name="T20" fmla="*/ 4 w 31"/>
                <a:gd name="T21" fmla="*/ 15 h 72"/>
                <a:gd name="T22" fmla="*/ 15 w 31"/>
                <a:gd name="T23" fmla="*/ 4 h 72"/>
                <a:gd name="T24" fmla="*/ 16 w 31"/>
                <a:gd name="T25" fmla="*/ 4 h 72"/>
                <a:gd name="T26" fmla="*/ 27 w 31"/>
                <a:gd name="T27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72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  <a:lnTo>
                    <a:pt x="15" y="0"/>
                  </a:lnTo>
                  <a:close/>
                  <a:moveTo>
                    <a:pt x="27" y="15"/>
                  </a:moveTo>
                  <a:cubicBezTo>
                    <a:pt x="27" y="68"/>
                    <a:pt x="27" y="68"/>
                    <a:pt x="27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5" name="Freeform 55"/>
            <p:cNvSpPr>
              <a:spLocks noEditPoints="1"/>
            </p:cNvSpPr>
            <p:nvPr/>
          </p:nvSpPr>
          <p:spPr bwMode="auto">
            <a:xfrm>
              <a:off x="3384550" y="5876926"/>
              <a:ext cx="131762" cy="395288"/>
            </a:xfrm>
            <a:custGeom>
              <a:avLst/>
              <a:gdLst>
                <a:gd name="T0" fmla="*/ 15 w 31"/>
                <a:gd name="T1" fmla="*/ 0 h 93"/>
                <a:gd name="T2" fmla="*/ 0 w 31"/>
                <a:gd name="T3" fmla="*/ 14 h 93"/>
                <a:gd name="T4" fmla="*/ 0 w 31"/>
                <a:gd name="T5" fmla="*/ 93 h 93"/>
                <a:gd name="T6" fmla="*/ 31 w 31"/>
                <a:gd name="T7" fmla="*/ 93 h 93"/>
                <a:gd name="T8" fmla="*/ 31 w 31"/>
                <a:gd name="T9" fmla="*/ 14 h 93"/>
                <a:gd name="T10" fmla="*/ 16 w 31"/>
                <a:gd name="T11" fmla="*/ 0 h 93"/>
                <a:gd name="T12" fmla="*/ 15 w 31"/>
                <a:gd name="T13" fmla="*/ 0 h 93"/>
                <a:gd name="T14" fmla="*/ 27 w 31"/>
                <a:gd name="T15" fmla="*/ 14 h 93"/>
                <a:gd name="T16" fmla="*/ 27 w 31"/>
                <a:gd name="T17" fmla="*/ 89 h 93"/>
                <a:gd name="T18" fmla="*/ 4 w 31"/>
                <a:gd name="T19" fmla="*/ 89 h 93"/>
                <a:gd name="T20" fmla="*/ 4 w 31"/>
                <a:gd name="T21" fmla="*/ 14 h 93"/>
                <a:gd name="T22" fmla="*/ 15 w 31"/>
                <a:gd name="T23" fmla="*/ 4 h 93"/>
                <a:gd name="T24" fmla="*/ 16 w 31"/>
                <a:gd name="T25" fmla="*/ 4 h 93"/>
                <a:gd name="T26" fmla="*/ 27 w 31"/>
                <a:gd name="T2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93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6"/>
                    <a:pt x="24" y="0"/>
                    <a:pt x="16" y="0"/>
                  </a:cubicBezTo>
                  <a:lnTo>
                    <a:pt x="15" y="0"/>
                  </a:lnTo>
                  <a:close/>
                  <a:moveTo>
                    <a:pt x="27" y="14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8"/>
                    <a:pt x="9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8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6" name="Freeform 56"/>
            <p:cNvSpPr>
              <a:spLocks noEditPoints="1"/>
            </p:cNvSpPr>
            <p:nvPr/>
          </p:nvSpPr>
          <p:spPr bwMode="auto">
            <a:xfrm>
              <a:off x="3567113" y="5778501"/>
              <a:ext cx="131762" cy="493713"/>
            </a:xfrm>
            <a:custGeom>
              <a:avLst/>
              <a:gdLst>
                <a:gd name="T0" fmla="*/ 31 w 31"/>
                <a:gd name="T1" fmla="*/ 15 h 116"/>
                <a:gd name="T2" fmla="*/ 16 w 31"/>
                <a:gd name="T3" fmla="*/ 0 h 116"/>
                <a:gd name="T4" fmla="*/ 14 w 31"/>
                <a:gd name="T5" fmla="*/ 0 h 116"/>
                <a:gd name="T6" fmla="*/ 0 w 31"/>
                <a:gd name="T7" fmla="*/ 15 h 116"/>
                <a:gd name="T8" fmla="*/ 0 w 31"/>
                <a:gd name="T9" fmla="*/ 116 h 116"/>
                <a:gd name="T10" fmla="*/ 31 w 31"/>
                <a:gd name="T11" fmla="*/ 116 h 116"/>
                <a:gd name="T12" fmla="*/ 31 w 31"/>
                <a:gd name="T13" fmla="*/ 15 h 116"/>
                <a:gd name="T14" fmla="*/ 27 w 31"/>
                <a:gd name="T15" fmla="*/ 112 h 116"/>
                <a:gd name="T16" fmla="*/ 4 w 31"/>
                <a:gd name="T17" fmla="*/ 112 h 116"/>
                <a:gd name="T18" fmla="*/ 4 w 31"/>
                <a:gd name="T19" fmla="*/ 15 h 116"/>
                <a:gd name="T20" fmla="*/ 14 w 31"/>
                <a:gd name="T21" fmla="*/ 4 h 116"/>
                <a:gd name="T22" fmla="*/ 16 w 31"/>
                <a:gd name="T23" fmla="*/ 4 h 116"/>
                <a:gd name="T24" fmla="*/ 27 w 31"/>
                <a:gd name="T25" fmla="*/ 15 h 116"/>
                <a:gd name="T26" fmla="*/ 27 w 31"/>
                <a:gd name="T27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15">
                  <a:moveTo>
                    <a:pt x="31" y="15"/>
                  </a:moveTo>
                  <a:cubicBezTo>
                    <a:pt x="31" y="7"/>
                    <a:pt x="24" y="0"/>
                    <a:pt x="1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1" y="116"/>
                    <a:pt x="31" y="116"/>
                    <a:pt x="31" y="116"/>
                  </a:cubicBezTo>
                  <a:lnTo>
                    <a:pt x="31" y="15"/>
                  </a:lnTo>
                  <a:close/>
                  <a:moveTo>
                    <a:pt x="27" y="112"/>
                  </a:moveTo>
                  <a:cubicBezTo>
                    <a:pt x="4" y="112"/>
                    <a:pt x="4" y="112"/>
                    <a:pt x="4" y="1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8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lnTo>
                    <a:pt x="2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7" name="Freeform 57"/>
            <p:cNvSpPr/>
            <p:nvPr/>
          </p:nvSpPr>
          <p:spPr bwMode="auto">
            <a:xfrm>
              <a:off x="3024188" y="5689601"/>
              <a:ext cx="504825" cy="268288"/>
            </a:xfrm>
            <a:custGeom>
              <a:avLst/>
              <a:gdLst>
                <a:gd name="T0" fmla="*/ 3 w 318"/>
                <a:gd name="T1" fmla="*/ 169 h 169"/>
                <a:gd name="T2" fmla="*/ 299 w 318"/>
                <a:gd name="T3" fmla="*/ 38 h 169"/>
                <a:gd name="T4" fmla="*/ 267 w 318"/>
                <a:gd name="T5" fmla="*/ 97 h 169"/>
                <a:gd name="T6" fmla="*/ 278 w 318"/>
                <a:gd name="T7" fmla="*/ 102 h 169"/>
                <a:gd name="T8" fmla="*/ 318 w 318"/>
                <a:gd name="T9" fmla="*/ 24 h 169"/>
                <a:gd name="T10" fmla="*/ 233 w 318"/>
                <a:gd name="T11" fmla="*/ 0 h 169"/>
                <a:gd name="T12" fmla="*/ 230 w 318"/>
                <a:gd name="T13" fmla="*/ 11 h 169"/>
                <a:gd name="T14" fmla="*/ 297 w 318"/>
                <a:gd name="T15" fmla="*/ 27 h 169"/>
                <a:gd name="T16" fmla="*/ 0 w 318"/>
                <a:gd name="T17" fmla="*/ 158 h 169"/>
                <a:gd name="T18" fmla="*/ 3 w 318"/>
                <a:gd name="T1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169">
                  <a:moveTo>
                    <a:pt x="3" y="169"/>
                  </a:moveTo>
                  <a:lnTo>
                    <a:pt x="299" y="38"/>
                  </a:lnTo>
                  <a:lnTo>
                    <a:pt x="267" y="97"/>
                  </a:lnTo>
                  <a:lnTo>
                    <a:pt x="278" y="102"/>
                  </a:lnTo>
                  <a:lnTo>
                    <a:pt x="318" y="24"/>
                  </a:lnTo>
                  <a:lnTo>
                    <a:pt x="233" y="0"/>
                  </a:lnTo>
                  <a:lnTo>
                    <a:pt x="230" y="11"/>
                  </a:lnTo>
                  <a:lnTo>
                    <a:pt x="297" y="27"/>
                  </a:lnTo>
                  <a:lnTo>
                    <a:pt x="0" y="158"/>
                  </a:lnTo>
                  <a:lnTo>
                    <a:pt x="3" y="1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985727" y="3405189"/>
            <a:ext cx="954087" cy="844550"/>
            <a:chOff x="5041900" y="5595938"/>
            <a:chExt cx="954087" cy="8445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9" name="Freeform 58"/>
            <p:cNvSpPr>
              <a:spLocks noEditPoints="1"/>
            </p:cNvSpPr>
            <p:nvPr/>
          </p:nvSpPr>
          <p:spPr bwMode="auto">
            <a:xfrm>
              <a:off x="5041900" y="5595938"/>
              <a:ext cx="954087" cy="844550"/>
            </a:xfrm>
            <a:custGeom>
              <a:avLst/>
              <a:gdLst>
                <a:gd name="T0" fmla="*/ 187 w 225"/>
                <a:gd name="T1" fmla="*/ 70 h 199"/>
                <a:gd name="T2" fmla="*/ 147 w 225"/>
                <a:gd name="T3" fmla="*/ 70 h 199"/>
                <a:gd name="T4" fmla="*/ 147 w 225"/>
                <a:gd name="T5" fmla="*/ 12 h 199"/>
                <a:gd name="T6" fmla="*/ 135 w 225"/>
                <a:gd name="T7" fmla="*/ 0 h 199"/>
                <a:gd name="T8" fmla="*/ 35 w 225"/>
                <a:gd name="T9" fmla="*/ 0 h 199"/>
                <a:gd name="T10" fmla="*/ 23 w 225"/>
                <a:gd name="T11" fmla="*/ 12 h 199"/>
                <a:gd name="T12" fmla="*/ 23 w 225"/>
                <a:gd name="T13" fmla="*/ 79 h 199"/>
                <a:gd name="T14" fmla="*/ 35 w 225"/>
                <a:gd name="T15" fmla="*/ 92 h 199"/>
                <a:gd name="T16" fmla="*/ 124 w 225"/>
                <a:gd name="T17" fmla="*/ 92 h 199"/>
                <a:gd name="T18" fmla="*/ 124 w 225"/>
                <a:gd name="T19" fmla="*/ 96 h 199"/>
                <a:gd name="T20" fmla="*/ 24 w 225"/>
                <a:gd name="T21" fmla="*/ 96 h 199"/>
                <a:gd name="T22" fmla="*/ 0 w 225"/>
                <a:gd name="T23" fmla="*/ 121 h 199"/>
                <a:gd name="T24" fmla="*/ 124 w 225"/>
                <a:gd name="T25" fmla="*/ 121 h 199"/>
                <a:gd name="T26" fmla="*/ 124 w 225"/>
                <a:gd name="T27" fmla="*/ 199 h 199"/>
                <a:gd name="T28" fmla="*/ 225 w 225"/>
                <a:gd name="T29" fmla="*/ 199 h 199"/>
                <a:gd name="T30" fmla="*/ 225 w 225"/>
                <a:gd name="T31" fmla="*/ 108 h 199"/>
                <a:gd name="T32" fmla="*/ 187 w 225"/>
                <a:gd name="T33" fmla="*/ 70 h 199"/>
                <a:gd name="T34" fmla="*/ 188 w 225"/>
                <a:gd name="T35" fmla="*/ 76 h 199"/>
                <a:gd name="T36" fmla="*/ 218 w 225"/>
                <a:gd name="T37" fmla="*/ 106 h 199"/>
                <a:gd name="T38" fmla="*/ 188 w 225"/>
                <a:gd name="T39" fmla="*/ 106 h 199"/>
                <a:gd name="T40" fmla="*/ 188 w 225"/>
                <a:gd name="T41" fmla="*/ 76 h 199"/>
                <a:gd name="T42" fmla="*/ 35 w 225"/>
                <a:gd name="T43" fmla="*/ 88 h 199"/>
                <a:gd name="T44" fmla="*/ 27 w 225"/>
                <a:gd name="T45" fmla="*/ 79 h 199"/>
                <a:gd name="T46" fmla="*/ 27 w 225"/>
                <a:gd name="T47" fmla="*/ 12 h 199"/>
                <a:gd name="T48" fmla="*/ 35 w 225"/>
                <a:gd name="T49" fmla="*/ 3 h 199"/>
                <a:gd name="T50" fmla="*/ 135 w 225"/>
                <a:gd name="T51" fmla="*/ 3 h 199"/>
                <a:gd name="T52" fmla="*/ 144 w 225"/>
                <a:gd name="T53" fmla="*/ 12 h 199"/>
                <a:gd name="T54" fmla="*/ 144 w 225"/>
                <a:gd name="T55" fmla="*/ 70 h 199"/>
                <a:gd name="T56" fmla="*/ 137 w 225"/>
                <a:gd name="T57" fmla="*/ 70 h 199"/>
                <a:gd name="T58" fmla="*/ 137 w 225"/>
                <a:gd name="T59" fmla="*/ 10 h 199"/>
                <a:gd name="T60" fmla="*/ 33 w 225"/>
                <a:gd name="T61" fmla="*/ 10 h 199"/>
                <a:gd name="T62" fmla="*/ 33 w 225"/>
                <a:gd name="T63" fmla="*/ 81 h 199"/>
                <a:gd name="T64" fmla="*/ 124 w 225"/>
                <a:gd name="T65" fmla="*/ 81 h 199"/>
                <a:gd name="T66" fmla="*/ 124 w 225"/>
                <a:gd name="T67" fmla="*/ 88 h 199"/>
                <a:gd name="T68" fmla="*/ 35 w 225"/>
                <a:gd name="T69" fmla="*/ 88 h 199"/>
                <a:gd name="T70" fmla="*/ 124 w 225"/>
                <a:gd name="T71" fmla="*/ 70 h 199"/>
                <a:gd name="T72" fmla="*/ 124 w 225"/>
                <a:gd name="T73" fmla="*/ 78 h 199"/>
                <a:gd name="T74" fmla="*/ 37 w 225"/>
                <a:gd name="T75" fmla="*/ 78 h 199"/>
                <a:gd name="T76" fmla="*/ 37 w 225"/>
                <a:gd name="T77" fmla="*/ 14 h 199"/>
                <a:gd name="T78" fmla="*/ 133 w 225"/>
                <a:gd name="T79" fmla="*/ 14 h 199"/>
                <a:gd name="T80" fmla="*/ 133 w 225"/>
                <a:gd name="T81" fmla="*/ 70 h 199"/>
                <a:gd name="T82" fmla="*/ 124 w 225"/>
                <a:gd name="T83" fmla="*/ 70 h 199"/>
                <a:gd name="T84" fmla="*/ 9 w 225"/>
                <a:gd name="T85" fmla="*/ 117 h 199"/>
                <a:gd name="T86" fmla="*/ 26 w 225"/>
                <a:gd name="T87" fmla="*/ 99 h 199"/>
                <a:gd name="T88" fmla="*/ 124 w 225"/>
                <a:gd name="T89" fmla="*/ 99 h 199"/>
                <a:gd name="T90" fmla="*/ 124 w 225"/>
                <a:gd name="T91" fmla="*/ 117 h 199"/>
                <a:gd name="T92" fmla="*/ 9 w 225"/>
                <a:gd name="T93" fmla="*/ 117 h 199"/>
                <a:gd name="T94" fmla="*/ 128 w 225"/>
                <a:gd name="T95" fmla="*/ 195 h 199"/>
                <a:gd name="T96" fmla="*/ 128 w 225"/>
                <a:gd name="T97" fmla="*/ 74 h 199"/>
                <a:gd name="T98" fmla="*/ 184 w 225"/>
                <a:gd name="T99" fmla="*/ 74 h 199"/>
                <a:gd name="T100" fmla="*/ 184 w 225"/>
                <a:gd name="T101" fmla="*/ 110 h 199"/>
                <a:gd name="T102" fmla="*/ 221 w 225"/>
                <a:gd name="T103" fmla="*/ 110 h 199"/>
                <a:gd name="T104" fmla="*/ 221 w 225"/>
                <a:gd name="T105" fmla="*/ 195 h 199"/>
                <a:gd name="T106" fmla="*/ 128 w 225"/>
                <a:gd name="T107" fmla="*/ 1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5" h="199">
                  <a:moveTo>
                    <a:pt x="187" y="70"/>
                  </a:moveTo>
                  <a:cubicBezTo>
                    <a:pt x="147" y="70"/>
                    <a:pt x="147" y="70"/>
                    <a:pt x="147" y="70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7" y="5"/>
                    <a:pt x="142" y="0"/>
                    <a:pt x="1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0"/>
                    <a:pt x="23" y="5"/>
                    <a:pt x="23" y="12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86"/>
                    <a:pt x="28" y="92"/>
                    <a:pt x="35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4" y="199"/>
                    <a:pt x="124" y="199"/>
                    <a:pt x="124" y="199"/>
                  </a:cubicBezTo>
                  <a:cubicBezTo>
                    <a:pt x="225" y="199"/>
                    <a:pt x="225" y="199"/>
                    <a:pt x="225" y="199"/>
                  </a:cubicBezTo>
                  <a:cubicBezTo>
                    <a:pt x="225" y="108"/>
                    <a:pt x="225" y="108"/>
                    <a:pt x="225" y="108"/>
                  </a:cubicBezTo>
                  <a:lnTo>
                    <a:pt x="187" y="70"/>
                  </a:lnTo>
                  <a:close/>
                  <a:moveTo>
                    <a:pt x="188" y="76"/>
                  </a:moveTo>
                  <a:cubicBezTo>
                    <a:pt x="218" y="106"/>
                    <a:pt x="218" y="106"/>
                    <a:pt x="218" y="106"/>
                  </a:cubicBezTo>
                  <a:cubicBezTo>
                    <a:pt x="188" y="106"/>
                    <a:pt x="188" y="106"/>
                    <a:pt x="188" y="106"/>
                  </a:cubicBezTo>
                  <a:lnTo>
                    <a:pt x="188" y="76"/>
                  </a:lnTo>
                  <a:close/>
                  <a:moveTo>
                    <a:pt x="35" y="88"/>
                  </a:moveTo>
                  <a:cubicBezTo>
                    <a:pt x="30" y="88"/>
                    <a:pt x="27" y="84"/>
                    <a:pt x="27" y="79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7"/>
                    <a:pt x="30" y="3"/>
                    <a:pt x="35" y="3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40" y="3"/>
                    <a:pt x="144" y="7"/>
                    <a:pt x="144" y="12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4" y="88"/>
                    <a:pt x="124" y="88"/>
                    <a:pt x="124" y="88"/>
                  </a:cubicBezTo>
                  <a:lnTo>
                    <a:pt x="35" y="88"/>
                  </a:lnTo>
                  <a:close/>
                  <a:moveTo>
                    <a:pt x="124" y="70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3" y="70"/>
                    <a:pt x="133" y="70"/>
                    <a:pt x="133" y="70"/>
                  </a:cubicBezTo>
                  <a:lnTo>
                    <a:pt x="124" y="70"/>
                  </a:lnTo>
                  <a:close/>
                  <a:moveTo>
                    <a:pt x="9" y="117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117"/>
                    <a:pt x="124" y="117"/>
                    <a:pt x="124" y="117"/>
                  </a:cubicBezTo>
                  <a:lnTo>
                    <a:pt x="9" y="117"/>
                  </a:lnTo>
                  <a:close/>
                  <a:moveTo>
                    <a:pt x="128" y="195"/>
                  </a:moveTo>
                  <a:cubicBezTo>
                    <a:pt x="128" y="74"/>
                    <a:pt x="128" y="74"/>
                    <a:pt x="128" y="74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4" y="110"/>
                    <a:pt x="184" y="110"/>
                    <a:pt x="184" y="110"/>
                  </a:cubicBezTo>
                  <a:cubicBezTo>
                    <a:pt x="221" y="110"/>
                    <a:pt x="221" y="110"/>
                    <a:pt x="221" y="110"/>
                  </a:cubicBezTo>
                  <a:cubicBezTo>
                    <a:pt x="221" y="195"/>
                    <a:pt x="221" y="195"/>
                    <a:pt x="221" y="195"/>
                  </a:cubicBezTo>
                  <a:lnTo>
                    <a:pt x="128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0" name="Freeform 59"/>
            <p:cNvSpPr/>
            <p:nvPr/>
          </p:nvSpPr>
          <p:spPr bwMode="auto">
            <a:xfrm>
              <a:off x="5711825" y="5656263"/>
              <a:ext cx="279400" cy="241300"/>
            </a:xfrm>
            <a:custGeom>
              <a:avLst/>
              <a:gdLst>
                <a:gd name="T0" fmla="*/ 55 w 66"/>
                <a:gd name="T1" fmla="*/ 50 h 57"/>
                <a:gd name="T2" fmla="*/ 32 w 66"/>
                <a:gd name="T3" fmla="*/ 40 h 57"/>
                <a:gd name="T4" fmla="*/ 30 w 66"/>
                <a:gd name="T5" fmla="*/ 43 h 57"/>
                <a:gd name="T6" fmla="*/ 60 w 66"/>
                <a:gd name="T7" fmla="*/ 57 h 57"/>
                <a:gd name="T8" fmla="*/ 66 w 66"/>
                <a:gd name="T9" fmla="*/ 25 h 57"/>
                <a:gd name="T10" fmla="*/ 62 w 66"/>
                <a:gd name="T11" fmla="*/ 24 h 57"/>
                <a:gd name="T12" fmla="*/ 58 w 66"/>
                <a:gd name="T13" fmla="*/ 47 h 57"/>
                <a:gd name="T14" fmla="*/ 1 w 66"/>
                <a:gd name="T15" fmla="*/ 0 h 57"/>
                <a:gd name="T16" fmla="*/ 0 w 66"/>
                <a:gd name="T17" fmla="*/ 4 h 57"/>
                <a:gd name="T18" fmla="*/ 55 w 66"/>
                <a:gd name="T1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7">
                  <a:moveTo>
                    <a:pt x="55" y="5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47" y="24"/>
                    <a:pt x="26" y="6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5" y="10"/>
                    <a:pt x="45" y="27"/>
                    <a:pt x="5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1" name="Freeform 60"/>
            <p:cNvSpPr/>
            <p:nvPr/>
          </p:nvSpPr>
          <p:spPr bwMode="auto">
            <a:xfrm>
              <a:off x="5287963" y="6178551"/>
              <a:ext cx="228600" cy="195263"/>
            </a:xfrm>
            <a:custGeom>
              <a:avLst/>
              <a:gdLst>
                <a:gd name="T0" fmla="*/ 7 w 54"/>
                <a:gd name="T1" fmla="*/ 6 h 46"/>
                <a:gd name="T2" fmla="*/ 31 w 54"/>
                <a:gd name="T3" fmla="*/ 13 h 46"/>
                <a:gd name="T4" fmla="*/ 32 w 54"/>
                <a:gd name="T5" fmla="*/ 9 h 46"/>
                <a:gd name="T6" fmla="*/ 1 w 54"/>
                <a:gd name="T7" fmla="*/ 0 h 46"/>
                <a:gd name="T8" fmla="*/ 0 w 54"/>
                <a:gd name="T9" fmla="*/ 32 h 46"/>
                <a:gd name="T10" fmla="*/ 4 w 54"/>
                <a:gd name="T11" fmla="*/ 33 h 46"/>
                <a:gd name="T12" fmla="*/ 5 w 54"/>
                <a:gd name="T13" fmla="*/ 9 h 46"/>
                <a:gd name="T14" fmla="*/ 53 w 54"/>
                <a:gd name="T15" fmla="*/ 46 h 46"/>
                <a:gd name="T16" fmla="*/ 54 w 54"/>
                <a:gd name="T17" fmla="*/ 43 h 46"/>
                <a:gd name="T18" fmla="*/ 7 w 54"/>
                <a:gd name="T1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6">
                  <a:moveTo>
                    <a:pt x="7" y="6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" y="27"/>
                    <a:pt x="33" y="41"/>
                    <a:pt x="53" y="46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34" y="37"/>
                    <a:pt x="17" y="24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533796" y="3303589"/>
            <a:ext cx="809625" cy="955675"/>
            <a:chOff x="7385050" y="5494338"/>
            <a:chExt cx="809625" cy="9556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3" name="Freeform 61"/>
            <p:cNvSpPr>
              <a:spLocks noEditPoints="1"/>
            </p:cNvSpPr>
            <p:nvPr/>
          </p:nvSpPr>
          <p:spPr bwMode="auto">
            <a:xfrm>
              <a:off x="7558088" y="6011863"/>
              <a:ext cx="93662" cy="149225"/>
            </a:xfrm>
            <a:custGeom>
              <a:avLst/>
              <a:gdLst>
                <a:gd name="T0" fmla="*/ 22 w 22"/>
                <a:gd name="T1" fmla="*/ 11 h 35"/>
                <a:gd name="T2" fmla="*/ 12 w 22"/>
                <a:gd name="T3" fmla="*/ 0 h 35"/>
                <a:gd name="T4" fmla="*/ 11 w 22"/>
                <a:gd name="T5" fmla="*/ 0 h 35"/>
                <a:gd name="T6" fmla="*/ 0 w 22"/>
                <a:gd name="T7" fmla="*/ 11 h 35"/>
                <a:gd name="T8" fmla="*/ 0 w 22"/>
                <a:gd name="T9" fmla="*/ 35 h 35"/>
                <a:gd name="T10" fmla="*/ 22 w 22"/>
                <a:gd name="T11" fmla="*/ 35 h 35"/>
                <a:gd name="T12" fmla="*/ 22 w 22"/>
                <a:gd name="T13" fmla="*/ 11 h 35"/>
                <a:gd name="T14" fmla="*/ 18 w 22"/>
                <a:gd name="T15" fmla="*/ 31 h 35"/>
                <a:gd name="T16" fmla="*/ 4 w 22"/>
                <a:gd name="T17" fmla="*/ 31 h 35"/>
                <a:gd name="T18" fmla="*/ 4 w 22"/>
                <a:gd name="T19" fmla="*/ 11 h 35"/>
                <a:gd name="T20" fmla="*/ 11 w 22"/>
                <a:gd name="T21" fmla="*/ 4 h 35"/>
                <a:gd name="T22" fmla="*/ 12 w 22"/>
                <a:gd name="T23" fmla="*/ 4 h 35"/>
                <a:gd name="T24" fmla="*/ 18 w 22"/>
                <a:gd name="T25" fmla="*/ 11 h 35"/>
                <a:gd name="T26" fmla="*/ 18 w 22"/>
                <a:gd name="T27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5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35"/>
                    <a:pt x="22" y="35"/>
                    <a:pt x="22" y="35"/>
                  </a:cubicBezTo>
                  <a:lnTo>
                    <a:pt x="22" y="11"/>
                  </a:lnTo>
                  <a:close/>
                  <a:moveTo>
                    <a:pt x="18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8" y="7"/>
                    <a:pt x="18" y="11"/>
                  </a:cubicBezTo>
                  <a:lnTo>
                    <a:pt x="18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4" name="Freeform 62"/>
            <p:cNvSpPr>
              <a:spLocks noEditPoints="1"/>
            </p:cNvSpPr>
            <p:nvPr/>
          </p:nvSpPr>
          <p:spPr bwMode="auto">
            <a:xfrm>
              <a:off x="7681913" y="5948363"/>
              <a:ext cx="93662" cy="212725"/>
            </a:xfrm>
            <a:custGeom>
              <a:avLst/>
              <a:gdLst>
                <a:gd name="T0" fmla="*/ 22 w 22"/>
                <a:gd name="T1" fmla="*/ 11 h 50"/>
                <a:gd name="T2" fmla="*/ 12 w 22"/>
                <a:gd name="T3" fmla="*/ 0 h 50"/>
                <a:gd name="T4" fmla="*/ 11 w 22"/>
                <a:gd name="T5" fmla="*/ 0 h 50"/>
                <a:gd name="T6" fmla="*/ 0 w 22"/>
                <a:gd name="T7" fmla="*/ 11 h 50"/>
                <a:gd name="T8" fmla="*/ 0 w 22"/>
                <a:gd name="T9" fmla="*/ 50 h 50"/>
                <a:gd name="T10" fmla="*/ 22 w 22"/>
                <a:gd name="T11" fmla="*/ 50 h 50"/>
                <a:gd name="T12" fmla="*/ 22 w 22"/>
                <a:gd name="T13" fmla="*/ 11 h 50"/>
                <a:gd name="T14" fmla="*/ 19 w 22"/>
                <a:gd name="T15" fmla="*/ 46 h 50"/>
                <a:gd name="T16" fmla="*/ 4 w 22"/>
                <a:gd name="T17" fmla="*/ 46 h 50"/>
                <a:gd name="T18" fmla="*/ 4 w 22"/>
                <a:gd name="T19" fmla="*/ 11 h 50"/>
                <a:gd name="T20" fmla="*/ 11 w 22"/>
                <a:gd name="T21" fmla="*/ 4 h 50"/>
                <a:gd name="T22" fmla="*/ 12 w 22"/>
                <a:gd name="T23" fmla="*/ 4 h 50"/>
                <a:gd name="T24" fmla="*/ 19 w 22"/>
                <a:gd name="T25" fmla="*/ 11 h 50"/>
                <a:gd name="T26" fmla="*/ 19 w 22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0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2" y="50"/>
                    <a:pt x="22" y="50"/>
                    <a:pt x="22" y="50"/>
                  </a:cubicBezTo>
                  <a:lnTo>
                    <a:pt x="22" y="11"/>
                  </a:lnTo>
                  <a:close/>
                  <a:moveTo>
                    <a:pt x="19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7"/>
                    <a:pt x="19" y="11"/>
                  </a:cubicBezTo>
                  <a:lnTo>
                    <a:pt x="1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5" name="Freeform 63"/>
            <p:cNvSpPr>
              <a:spLocks noEditPoints="1"/>
            </p:cNvSpPr>
            <p:nvPr/>
          </p:nvSpPr>
          <p:spPr bwMode="auto">
            <a:xfrm>
              <a:off x="7804150" y="5889626"/>
              <a:ext cx="93662" cy="271463"/>
            </a:xfrm>
            <a:custGeom>
              <a:avLst/>
              <a:gdLst>
                <a:gd name="T0" fmla="*/ 22 w 22"/>
                <a:gd name="T1" fmla="*/ 10 h 64"/>
                <a:gd name="T2" fmla="*/ 12 w 22"/>
                <a:gd name="T3" fmla="*/ 0 h 64"/>
                <a:gd name="T4" fmla="*/ 11 w 22"/>
                <a:gd name="T5" fmla="*/ 0 h 64"/>
                <a:gd name="T6" fmla="*/ 0 w 22"/>
                <a:gd name="T7" fmla="*/ 10 h 64"/>
                <a:gd name="T8" fmla="*/ 0 w 22"/>
                <a:gd name="T9" fmla="*/ 64 h 64"/>
                <a:gd name="T10" fmla="*/ 22 w 22"/>
                <a:gd name="T11" fmla="*/ 64 h 64"/>
                <a:gd name="T12" fmla="*/ 22 w 22"/>
                <a:gd name="T13" fmla="*/ 10 h 64"/>
                <a:gd name="T14" fmla="*/ 19 w 22"/>
                <a:gd name="T15" fmla="*/ 60 h 64"/>
                <a:gd name="T16" fmla="*/ 4 w 22"/>
                <a:gd name="T17" fmla="*/ 60 h 64"/>
                <a:gd name="T18" fmla="*/ 4 w 22"/>
                <a:gd name="T19" fmla="*/ 10 h 64"/>
                <a:gd name="T20" fmla="*/ 11 w 22"/>
                <a:gd name="T21" fmla="*/ 4 h 64"/>
                <a:gd name="T22" fmla="*/ 12 w 22"/>
                <a:gd name="T23" fmla="*/ 4 h 64"/>
                <a:gd name="T24" fmla="*/ 19 w 22"/>
                <a:gd name="T25" fmla="*/ 10 h 64"/>
                <a:gd name="T26" fmla="*/ 19 w 22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64">
                  <a:moveTo>
                    <a:pt x="22" y="10"/>
                  </a:moveTo>
                  <a:cubicBezTo>
                    <a:pt x="22" y="4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2" y="64"/>
                    <a:pt x="22" y="64"/>
                    <a:pt x="22" y="64"/>
                  </a:cubicBezTo>
                  <a:lnTo>
                    <a:pt x="22" y="10"/>
                  </a:lnTo>
                  <a:close/>
                  <a:moveTo>
                    <a:pt x="19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6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6"/>
                    <a:pt x="19" y="10"/>
                  </a:cubicBezTo>
                  <a:lnTo>
                    <a:pt x="19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6" name="Freeform 64"/>
            <p:cNvSpPr>
              <a:spLocks noEditPoints="1"/>
            </p:cNvSpPr>
            <p:nvPr/>
          </p:nvSpPr>
          <p:spPr bwMode="auto">
            <a:xfrm>
              <a:off x="7927975" y="5821363"/>
              <a:ext cx="92075" cy="339725"/>
            </a:xfrm>
            <a:custGeom>
              <a:avLst/>
              <a:gdLst>
                <a:gd name="T0" fmla="*/ 22 w 22"/>
                <a:gd name="T1" fmla="*/ 11 h 80"/>
                <a:gd name="T2" fmla="*/ 12 w 22"/>
                <a:gd name="T3" fmla="*/ 0 h 80"/>
                <a:gd name="T4" fmla="*/ 11 w 22"/>
                <a:gd name="T5" fmla="*/ 0 h 80"/>
                <a:gd name="T6" fmla="*/ 0 w 22"/>
                <a:gd name="T7" fmla="*/ 11 h 80"/>
                <a:gd name="T8" fmla="*/ 0 w 22"/>
                <a:gd name="T9" fmla="*/ 80 h 80"/>
                <a:gd name="T10" fmla="*/ 22 w 22"/>
                <a:gd name="T11" fmla="*/ 80 h 80"/>
                <a:gd name="T12" fmla="*/ 22 w 22"/>
                <a:gd name="T13" fmla="*/ 11 h 80"/>
                <a:gd name="T14" fmla="*/ 19 w 22"/>
                <a:gd name="T15" fmla="*/ 76 h 80"/>
                <a:gd name="T16" fmla="*/ 4 w 22"/>
                <a:gd name="T17" fmla="*/ 76 h 80"/>
                <a:gd name="T18" fmla="*/ 4 w 22"/>
                <a:gd name="T19" fmla="*/ 11 h 80"/>
                <a:gd name="T20" fmla="*/ 11 w 22"/>
                <a:gd name="T21" fmla="*/ 4 h 80"/>
                <a:gd name="T22" fmla="*/ 12 w 22"/>
                <a:gd name="T23" fmla="*/ 4 h 80"/>
                <a:gd name="T24" fmla="*/ 19 w 22"/>
                <a:gd name="T25" fmla="*/ 11 h 80"/>
                <a:gd name="T26" fmla="*/ 19 w 22"/>
                <a:gd name="T2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80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2" y="80"/>
                    <a:pt x="22" y="80"/>
                    <a:pt x="22" y="80"/>
                  </a:cubicBezTo>
                  <a:lnTo>
                    <a:pt x="22" y="11"/>
                  </a:lnTo>
                  <a:close/>
                  <a:moveTo>
                    <a:pt x="19" y="76"/>
                  </a:moveTo>
                  <a:cubicBezTo>
                    <a:pt x="4" y="76"/>
                    <a:pt x="4" y="76"/>
                    <a:pt x="4" y="7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7"/>
                    <a:pt x="19" y="11"/>
                  </a:cubicBezTo>
                  <a:lnTo>
                    <a:pt x="1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7" name="Freeform 65"/>
            <p:cNvSpPr>
              <a:spLocks noEditPoints="1"/>
            </p:cNvSpPr>
            <p:nvPr/>
          </p:nvSpPr>
          <p:spPr bwMode="auto">
            <a:xfrm>
              <a:off x="7385050" y="5494338"/>
              <a:ext cx="809625" cy="955675"/>
            </a:xfrm>
            <a:custGeom>
              <a:avLst/>
              <a:gdLst>
                <a:gd name="T0" fmla="*/ 106 w 191"/>
                <a:gd name="T1" fmla="*/ 55 h 225"/>
                <a:gd name="T2" fmla="*/ 57 w 191"/>
                <a:gd name="T3" fmla="*/ 0 h 225"/>
                <a:gd name="T4" fmla="*/ 8 w 191"/>
                <a:gd name="T5" fmla="*/ 55 h 225"/>
                <a:gd name="T6" fmla="*/ 0 w 191"/>
                <a:gd name="T7" fmla="*/ 172 h 225"/>
                <a:gd name="T8" fmla="*/ 69 w 191"/>
                <a:gd name="T9" fmla="*/ 180 h 225"/>
                <a:gd name="T10" fmla="*/ 57 w 191"/>
                <a:gd name="T11" fmla="*/ 207 h 225"/>
                <a:gd name="T12" fmla="*/ 48 w 191"/>
                <a:gd name="T13" fmla="*/ 216 h 225"/>
                <a:gd name="T14" fmla="*/ 135 w 191"/>
                <a:gd name="T15" fmla="*/ 225 h 225"/>
                <a:gd name="T16" fmla="*/ 143 w 191"/>
                <a:gd name="T17" fmla="*/ 215 h 225"/>
                <a:gd name="T18" fmla="*/ 123 w 191"/>
                <a:gd name="T19" fmla="*/ 207 h 225"/>
                <a:gd name="T20" fmla="*/ 183 w 191"/>
                <a:gd name="T21" fmla="*/ 180 h 225"/>
                <a:gd name="T22" fmla="*/ 191 w 191"/>
                <a:gd name="T23" fmla="*/ 64 h 225"/>
                <a:gd name="T24" fmla="*/ 57 w 191"/>
                <a:gd name="T25" fmla="*/ 4 h 225"/>
                <a:gd name="T26" fmla="*/ 83 w 191"/>
                <a:gd name="T27" fmla="*/ 69 h 225"/>
                <a:gd name="T28" fmla="*/ 84 w 191"/>
                <a:gd name="T29" fmla="*/ 85 h 225"/>
                <a:gd name="T30" fmla="*/ 67 w 191"/>
                <a:gd name="T31" fmla="*/ 74 h 225"/>
                <a:gd name="T32" fmla="*/ 7 w 191"/>
                <a:gd name="T33" fmla="*/ 39 h 225"/>
                <a:gd name="T34" fmla="*/ 57 w 191"/>
                <a:gd name="T35" fmla="*/ 78 h 225"/>
                <a:gd name="T36" fmla="*/ 89 w 191"/>
                <a:gd name="T37" fmla="*/ 93 h 225"/>
                <a:gd name="T38" fmla="*/ 89 w 191"/>
                <a:gd name="T39" fmla="*/ 71 h 225"/>
                <a:gd name="T40" fmla="*/ 172 w 191"/>
                <a:gd name="T41" fmla="*/ 164 h 225"/>
                <a:gd name="T42" fmla="*/ 19 w 191"/>
                <a:gd name="T43" fmla="*/ 71 h 225"/>
                <a:gd name="T44" fmla="*/ 57 w 191"/>
                <a:gd name="T45" fmla="*/ 78 h 225"/>
                <a:gd name="T46" fmla="*/ 140 w 191"/>
                <a:gd name="T47" fmla="*/ 216 h 225"/>
                <a:gd name="T48" fmla="*/ 57 w 191"/>
                <a:gd name="T49" fmla="*/ 221 h 225"/>
                <a:gd name="T50" fmla="*/ 52 w 191"/>
                <a:gd name="T51" fmla="*/ 215 h 225"/>
                <a:gd name="T52" fmla="*/ 135 w 191"/>
                <a:gd name="T53" fmla="*/ 211 h 225"/>
                <a:gd name="T54" fmla="*/ 119 w 191"/>
                <a:gd name="T55" fmla="*/ 207 h 225"/>
                <a:gd name="T56" fmla="*/ 73 w 191"/>
                <a:gd name="T57" fmla="*/ 180 h 225"/>
                <a:gd name="T58" fmla="*/ 119 w 191"/>
                <a:gd name="T59" fmla="*/ 207 h 225"/>
                <a:gd name="T60" fmla="*/ 183 w 191"/>
                <a:gd name="T61" fmla="*/ 176 h 225"/>
                <a:gd name="T62" fmla="*/ 4 w 191"/>
                <a:gd name="T63" fmla="*/ 172 h 225"/>
                <a:gd name="T64" fmla="*/ 9 w 191"/>
                <a:gd name="T65" fmla="*/ 59 h 225"/>
                <a:gd name="T66" fmla="*/ 19 w 191"/>
                <a:gd name="T67" fmla="*/ 67 h 225"/>
                <a:gd name="T68" fmla="*/ 15 w 191"/>
                <a:gd name="T69" fmla="*/ 168 h 225"/>
                <a:gd name="T70" fmla="*/ 176 w 191"/>
                <a:gd name="T71" fmla="*/ 67 h 225"/>
                <a:gd name="T72" fmla="*/ 104 w 191"/>
                <a:gd name="T73" fmla="*/ 59 h 225"/>
                <a:gd name="T74" fmla="*/ 187 w 191"/>
                <a:gd name="T75" fmla="*/ 6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225">
                  <a:moveTo>
                    <a:pt x="183" y="55"/>
                  </a:moveTo>
                  <a:cubicBezTo>
                    <a:pt x="106" y="55"/>
                    <a:pt x="106" y="55"/>
                    <a:pt x="106" y="55"/>
                  </a:cubicBezTo>
                  <a:cubicBezTo>
                    <a:pt x="109" y="50"/>
                    <a:pt x="111" y="45"/>
                    <a:pt x="111" y="39"/>
                  </a:cubicBezTo>
                  <a:cubicBezTo>
                    <a:pt x="111" y="17"/>
                    <a:pt x="87" y="0"/>
                    <a:pt x="57" y="0"/>
                  </a:cubicBezTo>
                  <a:cubicBezTo>
                    <a:pt x="28" y="0"/>
                    <a:pt x="3" y="17"/>
                    <a:pt x="3" y="39"/>
                  </a:cubicBezTo>
                  <a:cubicBezTo>
                    <a:pt x="3" y="45"/>
                    <a:pt x="5" y="50"/>
                    <a:pt x="8" y="55"/>
                  </a:cubicBezTo>
                  <a:cubicBezTo>
                    <a:pt x="4" y="56"/>
                    <a:pt x="0" y="59"/>
                    <a:pt x="0" y="6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6"/>
                    <a:pt x="4" y="180"/>
                    <a:pt x="9" y="180"/>
                  </a:cubicBezTo>
                  <a:cubicBezTo>
                    <a:pt x="69" y="180"/>
                    <a:pt x="69" y="180"/>
                    <a:pt x="69" y="180"/>
                  </a:cubicBezTo>
                  <a:cubicBezTo>
                    <a:pt x="69" y="207"/>
                    <a:pt x="69" y="207"/>
                    <a:pt x="69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2" y="207"/>
                    <a:pt x="48" y="211"/>
                    <a:pt x="48" y="215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48" y="221"/>
                    <a:pt x="52" y="225"/>
                    <a:pt x="57" y="225"/>
                  </a:cubicBezTo>
                  <a:cubicBezTo>
                    <a:pt x="135" y="225"/>
                    <a:pt x="135" y="225"/>
                    <a:pt x="135" y="225"/>
                  </a:cubicBezTo>
                  <a:cubicBezTo>
                    <a:pt x="140" y="225"/>
                    <a:pt x="143" y="221"/>
                    <a:pt x="143" y="216"/>
                  </a:cubicBezTo>
                  <a:cubicBezTo>
                    <a:pt x="143" y="215"/>
                    <a:pt x="143" y="215"/>
                    <a:pt x="143" y="215"/>
                  </a:cubicBezTo>
                  <a:cubicBezTo>
                    <a:pt x="143" y="211"/>
                    <a:pt x="140" y="207"/>
                    <a:pt x="135" y="207"/>
                  </a:cubicBezTo>
                  <a:cubicBezTo>
                    <a:pt x="123" y="207"/>
                    <a:pt x="123" y="207"/>
                    <a:pt x="123" y="207"/>
                  </a:cubicBezTo>
                  <a:cubicBezTo>
                    <a:pt x="123" y="180"/>
                    <a:pt x="123" y="180"/>
                    <a:pt x="123" y="180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87" y="180"/>
                    <a:pt x="191" y="176"/>
                    <a:pt x="191" y="172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1" y="59"/>
                    <a:pt x="187" y="55"/>
                    <a:pt x="183" y="55"/>
                  </a:cubicBezTo>
                  <a:close/>
                  <a:moveTo>
                    <a:pt x="57" y="4"/>
                  </a:moveTo>
                  <a:cubicBezTo>
                    <a:pt x="85" y="4"/>
                    <a:pt x="107" y="20"/>
                    <a:pt x="107" y="39"/>
                  </a:cubicBezTo>
                  <a:cubicBezTo>
                    <a:pt x="107" y="51"/>
                    <a:pt x="98" y="63"/>
                    <a:pt x="83" y="69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4" y="74"/>
                    <a:pt x="61" y="74"/>
                    <a:pt x="57" y="74"/>
                  </a:cubicBezTo>
                  <a:cubicBezTo>
                    <a:pt x="30" y="74"/>
                    <a:pt x="7" y="59"/>
                    <a:pt x="7" y="39"/>
                  </a:cubicBezTo>
                  <a:cubicBezTo>
                    <a:pt x="7" y="20"/>
                    <a:pt x="30" y="4"/>
                    <a:pt x="57" y="4"/>
                  </a:cubicBezTo>
                  <a:close/>
                  <a:moveTo>
                    <a:pt x="57" y="78"/>
                  </a:moveTo>
                  <a:cubicBezTo>
                    <a:pt x="61" y="78"/>
                    <a:pt x="64" y="78"/>
                    <a:pt x="67" y="78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7" y="72"/>
                    <a:pt x="88" y="71"/>
                    <a:pt x="89" y="71"/>
                  </a:cubicBezTo>
                  <a:cubicBezTo>
                    <a:pt x="172" y="71"/>
                    <a:pt x="172" y="71"/>
                    <a:pt x="172" y="71"/>
                  </a:cubicBezTo>
                  <a:cubicBezTo>
                    <a:pt x="172" y="164"/>
                    <a:pt x="172" y="164"/>
                    <a:pt x="172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35" y="75"/>
                    <a:pt x="45" y="78"/>
                    <a:pt x="57" y="78"/>
                  </a:cubicBezTo>
                  <a:close/>
                  <a:moveTo>
                    <a:pt x="140" y="215"/>
                  </a:moveTo>
                  <a:cubicBezTo>
                    <a:pt x="140" y="216"/>
                    <a:pt x="140" y="216"/>
                    <a:pt x="140" y="216"/>
                  </a:cubicBezTo>
                  <a:cubicBezTo>
                    <a:pt x="140" y="219"/>
                    <a:pt x="137" y="221"/>
                    <a:pt x="135" y="221"/>
                  </a:cubicBezTo>
                  <a:cubicBezTo>
                    <a:pt x="57" y="221"/>
                    <a:pt x="57" y="221"/>
                    <a:pt x="57" y="221"/>
                  </a:cubicBezTo>
                  <a:cubicBezTo>
                    <a:pt x="54" y="221"/>
                    <a:pt x="52" y="219"/>
                    <a:pt x="52" y="216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3"/>
                    <a:pt x="54" y="211"/>
                    <a:pt x="57" y="211"/>
                  </a:cubicBezTo>
                  <a:cubicBezTo>
                    <a:pt x="135" y="211"/>
                    <a:pt x="135" y="211"/>
                    <a:pt x="135" y="211"/>
                  </a:cubicBezTo>
                  <a:cubicBezTo>
                    <a:pt x="137" y="211"/>
                    <a:pt x="140" y="213"/>
                    <a:pt x="140" y="215"/>
                  </a:cubicBezTo>
                  <a:close/>
                  <a:moveTo>
                    <a:pt x="119" y="207"/>
                  </a:moveTo>
                  <a:cubicBezTo>
                    <a:pt x="73" y="207"/>
                    <a:pt x="73" y="207"/>
                    <a:pt x="73" y="207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119" y="180"/>
                    <a:pt x="119" y="180"/>
                    <a:pt x="119" y="180"/>
                  </a:cubicBezTo>
                  <a:lnTo>
                    <a:pt x="119" y="207"/>
                  </a:lnTo>
                  <a:close/>
                  <a:moveTo>
                    <a:pt x="187" y="172"/>
                  </a:moveTo>
                  <a:cubicBezTo>
                    <a:pt x="187" y="174"/>
                    <a:pt x="185" y="176"/>
                    <a:pt x="183" y="176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6" y="176"/>
                    <a:pt x="4" y="174"/>
                    <a:pt x="4" y="17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1"/>
                    <a:pt x="6" y="59"/>
                    <a:pt x="9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3" y="62"/>
                    <a:pt x="16" y="65"/>
                    <a:pt x="19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176" y="168"/>
                    <a:pt x="176" y="168"/>
                    <a:pt x="176" y="168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8" y="65"/>
                    <a:pt x="101" y="62"/>
                    <a:pt x="104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5" y="59"/>
                    <a:pt x="187" y="61"/>
                    <a:pt x="187" y="64"/>
                  </a:cubicBezTo>
                  <a:lnTo>
                    <a:pt x="187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38" name="组合 1075"/>
          <p:cNvGrpSpPr/>
          <p:nvPr/>
        </p:nvGrpSpPr>
        <p:grpSpPr>
          <a:xfrm>
            <a:off x="1906588" y="2127250"/>
            <a:ext cx="414337" cy="841375"/>
            <a:chOff x="622300" y="2260601"/>
            <a:chExt cx="414337" cy="841375"/>
          </a:xfrm>
          <a:solidFill>
            <a:schemeClr val="accent1"/>
          </a:solidFill>
        </p:grpSpPr>
        <p:sp>
          <p:nvSpPr>
            <p:cNvPr id="39" name="Oval 66"/>
            <p:cNvSpPr>
              <a:spLocks noChangeArrowheads="1"/>
            </p:cNvSpPr>
            <p:nvPr/>
          </p:nvSpPr>
          <p:spPr bwMode="auto">
            <a:xfrm>
              <a:off x="757238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40" name="Freeform 67"/>
            <p:cNvSpPr>
              <a:spLocks noEditPoints="1"/>
            </p:cNvSpPr>
            <p:nvPr/>
          </p:nvSpPr>
          <p:spPr bwMode="auto">
            <a:xfrm>
              <a:off x="622300" y="2298701"/>
              <a:ext cx="414337" cy="803275"/>
            </a:xfrm>
            <a:custGeom>
              <a:avLst/>
              <a:gdLst>
                <a:gd name="T0" fmla="*/ 2147483646 w 98"/>
                <a:gd name="T1" fmla="*/ 2147483646 h 189"/>
                <a:gd name="T2" fmla="*/ 2147483646 w 98"/>
                <a:gd name="T3" fmla="*/ 2147483646 h 189"/>
                <a:gd name="T4" fmla="*/ 2147483646 w 98"/>
                <a:gd name="T5" fmla="*/ 2147483646 h 189"/>
                <a:gd name="T6" fmla="*/ 2147483646 w 98"/>
                <a:gd name="T7" fmla="*/ 0 h 189"/>
                <a:gd name="T8" fmla="*/ 2147483646 w 98"/>
                <a:gd name="T9" fmla="*/ 2147483646 h 189"/>
                <a:gd name="T10" fmla="*/ 2147483646 w 98"/>
                <a:gd name="T11" fmla="*/ 2147483646 h 189"/>
                <a:gd name="T12" fmla="*/ 2147483646 w 98"/>
                <a:gd name="T13" fmla="*/ 2147483646 h 189"/>
                <a:gd name="T14" fmla="*/ 2147483646 w 98"/>
                <a:gd name="T15" fmla="*/ 2147483646 h 189"/>
                <a:gd name="T16" fmla="*/ 2147483646 w 98"/>
                <a:gd name="T17" fmla="*/ 2147483646 h 189"/>
                <a:gd name="T18" fmla="*/ 2147483646 w 98"/>
                <a:gd name="T19" fmla="*/ 2147483646 h 189"/>
                <a:gd name="T20" fmla="*/ 2147483646 w 98"/>
                <a:gd name="T21" fmla="*/ 2147483646 h 189"/>
                <a:gd name="T22" fmla="*/ 2147483646 w 98"/>
                <a:gd name="T23" fmla="*/ 2147483646 h 189"/>
                <a:gd name="T24" fmla="*/ 2147483646 w 98"/>
                <a:gd name="T25" fmla="*/ 2147483646 h 189"/>
                <a:gd name="T26" fmla="*/ 2147483646 w 98"/>
                <a:gd name="T27" fmla="*/ 2147483646 h 189"/>
                <a:gd name="T28" fmla="*/ 2147483646 w 98"/>
                <a:gd name="T29" fmla="*/ 2147483646 h 189"/>
                <a:gd name="T30" fmla="*/ 2147483646 w 98"/>
                <a:gd name="T31" fmla="*/ 2147483646 h 189"/>
                <a:gd name="T32" fmla="*/ 2147483646 w 98"/>
                <a:gd name="T33" fmla="*/ 2147483646 h 189"/>
                <a:gd name="T34" fmla="*/ 2147483646 w 98"/>
                <a:gd name="T35" fmla="*/ 2147483646 h 189"/>
                <a:gd name="T36" fmla="*/ 2147483646 w 98"/>
                <a:gd name="T37" fmla="*/ 2147483646 h 189"/>
                <a:gd name="T38" fmla="*/ 2147483646 w 98"/>
                <a:gd name="T39" fmla="*/ 2147483646 h 189"/>
                <a:gd name="T40" fmla="*/ 2147483646 w 98"/>
                <a:gd name="T41" fmla="*/ 2147483646 h 189"/>
                <a:gd name="T42" fmla="*/ 2147483646 w 98"/>
                <a:gd name="T43" fmla="*/ 2147483646 h 189"/>
                <a:gd name="T44" fmla="*/ 2147483646 w 98"/>
                <a:gd name="T45" fmla="*/ 2147483646 h 189"/>
                <a:gd name="T46" fmla="*/ 2147483646 w 98"/>
                <a:gd name="T47" fmla="*/ 2147483646 h 189"/>
                <a:gd name="T48" fmla="*/ 2147483646 w 98"/>
                <a:gd name="T49" fmla="*/ 0 h 189"/>
                <a:gd name="T50" fmla="*/ 2147483646 w 98"/>
                <a:gd name="T51" fmla="*/ 2147483646 h 189"/>
                <a:gd name="T52" fmla="*/ 2147483646 w 98"/>
                <a:gd name="T53" fmla="*/ 0 h 189"/>
                <a:gd name="T54" fmla="*/ 2147483646 w 98"/>
                <a:gd name="T55" fmla="*/ 2147483646 h 189"/>
                <a:gd name="T56" fmla="*/ 2147483646 w 98"/>
                <a:gd name="T57" fmla="*/ 2147483646 h 189"/>
                <a:gd name="T58" fmla="*/ 2147483646 w 98"/>
                <a:gd name="T59" fmla="*/ 2147483646 h 189"/>
                <a:gd name="T60" fmla="*/ 2147483646 w 98"/>
                <a:gd name="T61" fmla="*/ 2147483646 h 189"/>
                <a:gd name="T62" fmla="*/ 2147483646 w 98"/>
                <a:gd name="T63" fmla="*/ 2147483646 h 189"/>
                <a:gd name="T64" fmla="*/ 2147483646 w 98"/>
                <a:gd name="T65" fmla="*/ 2147483646 h 189"/>
                <a:gd name="T66" fmla="*/ 2147483646 w 98"/>
                <a:gd name="T67" fmla="*/ 2147483646 h 189"/>
                <a:gd name="T68" fmla="*/ 2147483646 w 98"/>
                <a:gd name="T69" fmla="*/ 2147483646 h 189"/>
                <a:gd name="T70" fmla="*/ 2147483646 w 98"/>
                <a:gd name="T71" fmla="*/ 2147483646 h 189"/>
                <a:gd name="T72" fmla="*/ 2147483646 w 98"/>
                <a:gd name="T73" fmla="*/ 2147483646 h 189"/>
                <a:gd name="T74" fmla="*/ 2147483646 w 98"/>
                <a:gd name="T75" fmla="*/ 2147483646 h 1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8" h="189">
                  <a:moveTo>
                    <a:pt x="93" y="27"/>
                  </a:moveTo>
                  <a:cubicBezTo>
                    <a:pt x="92" y="23"/>
                    <a:pt x="89" y="20"/>
                    <a:pt x="84" y="21"/>
                  </a:cubicBez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1"/>
                    <a:pt x="83" y="21"/>
                    <a:pt x="83" y="20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2"/>
                    <a:pt x="81" y="0"/>
                    <a:pt x="7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0"/>
                    <a:pt x="69" y="2"/>
                    <a:pt x="69" y="4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3"/>
                    <a:pt x="71" y="25"/>
                    <a:pt x="74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8" y="26"/>
                    <a:pt x="78" y="28"/>
                    <a:pt x="78" y="30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1" y="31"/>
                    <a:pt x="69" y="30"/>
                    <a:pt x="67" y="30"/>
                  </a:cubicBezTo>
                  <a:cubicBezTo>
                    <a:pt x="66" y="30"/>
                    <a:pt x="66" y="30"/>
                    <a:pt x="6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4" y="30"/>
                    <a:pt x="33" y="31"/>
                  </a:cubicBezTo>
                  <a:cubicBezTo>
                    <a:pt x="31" y="31"/>
                    <a:pt x="29" y="32"/>
                    <a:pt x="28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0" y="105"/>
                    <a:pt x="2" y="109"/>
                    <a:pt x="6" y="111"/>
                  </a:cubicBezTo>
                  <a:cubicBezTo>
                    <a:pt x="10" y="112"/>
                    <a:pt x="14" y="111"/>
                    <a:pt x="16" y="10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8" y="99"/>
                    <a:pt x="29" y="101"/>
                    <a:pt x="30" y="103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85"/>
                    <a:pt x="34" y="189"/>
                    <a:pt x="38" y="189"/>
                  </a:cubicBezTo>
                  <a:cubicBezTo>
                    <a:pt x="43" y="189"/>
                    <a:pt x="47" y="185"/>
                    <a:pt x="47" y="180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4" y="185"/>
                    <a:pt x="57" y="189"/>
                    <a:pt x="62" y="189"/>
                  </a:cubicBezTo>
                  <a:cubicBezTo>
                    <a:pt x="67" y="189"/>
                    <a:pt x="71" y="185"/>
                    <a:pt x="71" y="180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2" y="101"/>
                    <a:pt x="73" y="99"/>
                    <a:pt x="73" y="97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6" y="64"/>
                    <a:pt x="88" y="65"/>
                    <a:pt x="91" y="65"/>
                  </a:cubicBezTo>
                  <a:cubicBezTo>
                    <a:pt x="95" y="64"/>
                    <a:pt x="98" y="61"/>
                    <a:pt x="97" y="56"/>
                  </a:cubicBezTo>
                  <a:lnTo>
                    <a:pt x="93" y="27"/>
                  </a:lnTo>
                  <a:close/>
                  <a:moveTo>
                    <a:pt x="77" y="0"/>
                  </a:moveTo>
                  <a:cubicBezTo>
                    <a:pt x="78" y="0"/>
                    <a:pt x="78" y="0"/>
                    <a:pt x="78" y="1"/>
                  </a:cubicBezTo>
                  <a:cubicBezTo>
                    <a:pt x="78" y="1"/>
                    <a:pt x="78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0"/>
                    <a:pt x="77" y="0"/>
                    <a:pt x="77" y="0"/>
                  </a:cubicBezTo>
                  <a:close/>
                  <a:moveTo>
                    <a:pt x="76" y="0"/>
                  </a:moveTo>
                  <a:cubicBezTo>
                    <a:pt x="76" y="0"/>
                    <a:pt x="77" y="0"/>
                    <a:pt x="77" y="1"/>
                  </a:cubicBezTo>
                  <a:cubicBezTo>
                    <a:pt x="77" y="1"/>
                    <a:pt x="76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6" y="0"/>
                    <a:pt x="76" y="0"/>
                    <a:pt x="76" y="0"/>
                  </a:cubicBezTo>
                  <a:close/>
                  <a:moveTo>
                    <a:pt x="75" y="0"/>
                  </a:moveTo>
                  <a:cubicBezTo>
                    <a:pt x="75" y="0"/>
                    <a:pt x="75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0"/>
                    <a:pt x="75" y="0"/>
                    <a:pt x="75" y="0"/>
                  </a:cubicBezTo>
                  <a:close/>
                  <a:moveTo>
                    <a:pt x="79" y="22"/>
                  </a:moveTo>
                  <a:cubicBezTo>
                    <a:pt x="79" y="22"/>
                    <a:pt x="79" y="23"/>
                    <a:pt x="78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3" y="22"/>
                    <a:pt x="73" y="2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9" y="20"/>
                    <a:pt x="79" y="20"/>
                    <a:pt x="79" y="21"/>
                  </a:cubicBezTo>
                  <a:lnTo>
                    <a:pt x="79" y="22"/>
                  </a:lnTo>
                  <a:close/>
                  <a:moveTo>
                    <a:pt x="81" y="15"/>
                  </a:moveTo>
                  <a:cubicBezTo>
                    <a:pt x="81" y="16"/>
                    <a:pt x="80" y="17"/>
                    <a:pt x="78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1" y="16"/>
                    <a:pt x="71" y="1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4"/>
                    <a:pt x="73" y="2"/>
                    <a:pt x="74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80" y="2"/>
                    <a:pt x="81" y="4"/>
                    <a:pt x="81" y="5"/>
                  </a:cubicBezTo>
                  <a:lnTo>
                    <a:pt x="8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1" name="组合 1073"/>
          <p:cNvGrpSpPr/>
          <p:nvPr/>
        </p:nvGrpSpPr>
        <p:grpSpPr>
          <a:xfrm>
            <a:off x="7202488" y="2146300"/>
            <a:ext cx="520700" cy="841375"/>
            <a:chOff x="7504113" y="2260601"/>
            <a:chExt cx="520700" cy="841375"/>
          </a:xfrm>
          <a:solidFill>
            <a:schemeClr val="accent3"/>
          </a:solidFill>
        </p:grpSpPr>
        <p:sp>
          <p:nvSpPr>
            <p:cNvPr id="42" name="Freeform 68"/>
            <p:cNvSpPr/>
            <p:nvPr/>
          </p:nvSpPr>
          <p:spPr bwMode="auto">
            <a:xfrm>
              <a:off x="7504113" y="2425701"/>
              <a:ext cx="490537" cy="676275"/>
            </a:xfrm>
            <a:custGeom>
              <a:avLst/>
              <a:gdLst>
                <a:gd name="T0" fmla="*/ 2147483646 w 116"/>
                <a:gd name="T1" fmla="*/ 2147483646 h 159"/>
                <a:gd name="T2" fmla="*/ 2147483646 w 116"/>
                <a:gd name="T3" fmla="*/ 2147483646 h 159"/>
                <a:gd name="T4" fmla="*/ 2147483646 w 116"/>
                <a:gd name="T5" fmla="*/ 2147483646 h 159"/>
                <a:gd name="T6" fmla="*/ 2147483646 w 116"/>
                <a:gd name="T7" fmla="*/ 2147483646 h 159"/>
                <a:gd name="T8" fmla="*/ 2147483646 w 116"/>
                <a:gd name="T9" fmla="*/ 2147483646 h 159"/>
                <a:gd name="T10" fmla="*/ 2147483646 w 116"/>
                <a:gd name="T11" fmla="*/ 2147483646 h 159"/>
                <a:gd name="T12" fmla="*/ 2147483646 w 116"/>
                <a:gd name="T13" fmla="*/ 0 h 159"/>
                <a:gd name="T14" fmla="*/ 2147483646 w 116"/>
                <a:gd name="T15" fmla="*/ 0 h 159"/>
                <a:gd name="T16" fmla="*/ 2147483646 w 116"/>
                <a:gd name="T17" fmla="*/ 2147483646 h 159"/>
                <a:gd name="T18" fmla="*/ 2147483646 w 116"/>
                <a:gd name="T19" fmla="*/ 2147483646 h 159"/>
                <a:gd name="T20" fmla="*/ 2147483646 w 116"/>
                <a:gd name="T21" fmla="*/ 2147483646 h 159"/>
                <a:gd name="T22" fmla="*/ 2147483646 w 116"/>
                <a:gd name="T23" fmla="*/ 2147483646 h 159"/>
                <a:gd name="T24" fmla="*/ 2147483646 w 116"/>
                <a:gd name="T25" fmla="*/ 2147483646 h 159"/>
                <a:gd name="T26" fmla="*/ 2147483646 w 116"/>
                <a:gd name="T27" fmla="*/ 2147483646 h 159"/>
                <a:gd name="T28" fmla="*/ 2147483646 w 116"/>
                <a:gd name="T29" fmla="*/ 2147483646 h 159"/>
                <a:gd name="T30" fmla="*/ 2147483646 w 116"/>
                <a:gd name="T31" fmla="*/ 2147483646 h 159"/>
                <a:gd name="T32" fmla="*/ 2147483646 w 116"/>
                <a:gd name="T33" fmla="*/ 2147483646 h 159"/>
                <a:gd name="T34" fmla="*/ 2147483646 w 116"/>
                <a:gd name="T35" fmla="*/ 2147483646 h 159"/>
                <a:gd name="T36" fmla="*/ 2147483646 w 116"/>
                <a:gd name="T37" fmla="*/ 2147483646 h 159"/>
                <a:gd name="T38" fmla="*/ 2147483646 w 116"/>
                <a:gd name="T39" fmla="*/ 2147483646 h 159"/>
                <a:gd name="T40" fmla="*/ 2147483646 w 116"/>
                <a:gd name="T41" fmla="*/ 2147483646 h 159"/>
                <a:gd name="T42" fmla="*/ 2147483646 w 116"/>
                <a:gd name="T43" fmla="*/ 2147483646 h 159"/>
                <a:gd name="T44" fmla="*/ 2147483646 w 116"/>
                <a:gd name="T45" fmla="*/ 2147483646 h 159"/>
                <a:gd name="T46" fmla="*/ 2147483646 w 116"/>
                <a:gd name="T47" fmla="*/ 2147483646 h 159"/>
                <a:gd name="T48" fmla="*/ 2147483646 w 116"/>
                <a:gd name="T49" fmla="*/ 2147483646 h 159"/>
                <a:gd name="T50" fmla="*/ 2147483646 w 116"/>
                <a:gd name="T51" fmla="*/ 2147483646 h 159"/>
                <a:gd name="T52" fmla="*/ 2147483646 w 116"/>
                <a:gd name="T53" fmla="*/ 2147483646 h 159"/>
                <a:gd name="T54" fmla="*/ 2147483646 w 116"/>
                <a:gd name="T55" fmla="*/ 2147483646 h 159"/>
                <a:gd name="T56" fmla="*/ 2147483646 w 116"/>
                <a:gd name="T57" fmla="*/ 2147483646 h 159"/>
                <a:gd name="T58" fmla="*/ 2147483646 w 116"/>
                <a:gd name="T59" fmla="*/ 2147483646 h 159"/>
                <a:gd name="T60" fmla="*/ 2147483646 w 116"/>
                <a:gd name="T61" fmla="*/ 2147483646 h 159"/>
                <a:gd name="T62" fmla="*/ 2147483646 w 116"/>
                <a:gd name="T63" fmla="*/ 2147483646 h 159"/>
                <a:gd name="T64" fmla="*/ 2147483646 w 116"/>
                <a:gd name="T65" fmla="*/ 2147483646 h 159"/>
                <a:gd name="T66" fmla="*/ 2147483646 w 116"/>
                <a:gd name="T67" fmla="*/ 2147483646 h 159"/>
                <a:gd name="T68" fmla="*/ 2147483646 w 116"/>
                <a:gd name="T69" fmla="*/ 2147483646 h 159"/>
                <a:gd name="T70" fmla="*/ 2147483646 w 116"/>
                <a:gd name="T71" fmla="*/ 2147483646 h 159"/>
                <a:gd name="T72" fmla="*/ 2147483646 w 116"/>
                <a:gd name="T73" fmla="*/ 2147483646 h 159"/>
                <a:gd name="T74" fmla="*/ 2147483646 w 116"/>
                <a:gd name="T75" fmla="*/ 2147483646 h 1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5" h="159">
                  <a:moveTo>
                    <a:pt x="105" y="14"/>
                  </a:moveTo>
                  <a:cubicBezTo>
                    <a:pt x="104" y="14"/>
                    <a:pt x="103" y="15"/>
                    <a:pt x="102" y="15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4"/>
                    <a:pt x="72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1"/>
                    <a:pt x="67" y="0"/>
                    <a:pt x="6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0" y="1"/>
                    <a:pt x="28" y="2"/>
                    <a:pt x="27" y="4"/>
                  </a:cubicBezTo>
                  <a:cubicBezTo>
                    <a:pt x="26" y="5"/>
                    <a:pt x="26" y="7"/>
                    <a:pt x="26" y="8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5"/>
                    <a:pt x="2" y="79"/>
                    <a:pt x="6" y="81"/>
                  </a:cubicBezTo>
                  <a:cubicBezTo>
                    <a:pt x="10" y="82"/>
                    <a:pt x="14" y="81"/>
                    <a:pt x="15" y="7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9"/>
                    <a:pt x="28" y="71"/>
                    <a:pt x="29" y="73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5"/>
                    <a:pt x="33" y="159"/>
                    <a:pt x="38" y="159"/>
                  </a:cubicBezTo>
                  <a:cubicBezTo>
                    <a:pt x="43" y="159"/>
                    <a:pt x="47" y="155"/>
                    <a:pt x="47" y="15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5"/>
                    <a:pt x="57" y="159"/>
                    <a:pt x="62" y="159"/>
                  </a:cubicBezTo>
                  <a:cubicBezTo>
                    <a:pt x="67" y="159"/>
                    <a:pt x="70" y="155"/>
                    <a:pt x="70" y="150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1"/>
                    <a:pt x="72" y="69"/>
                    <a:pt x="72" y="67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4" y="47"/>
                    <a:pt x="89" y="48"/>
                    <a:pt x="92" y="46"/>
                  </a:cubicBezTo>
                  <a:cubicBezTo>
                    <a:pt x="92" y="46"/>
                    <a:pt x="92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5"/>
                    <a:pt x="94" y="45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6" y="24"/>
                    <a:pt x="116" y="19"/>
                    <a:pt x="113" y="16"/>
                  </a:cubicBezTo>
                  <a:cubicBezTo>
                    <a:pt x="112" y="15"/>
                    <a:pt x="111" y="14"/>
                    <a:pt x="109" y="14"/>
                  </a:cubicBezTo>
                  <a:cubicBezTo>
                    <a:pt x="108" y="13"/>
                    <a:pt x="105" y="14"/>
                    <a:pt x="10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" name="Oval 69"/>
            <p:cNvSpPr>
              <a:spLocks noChangeArrowheads="1"/>
            </p:cNvSpPr>
            <p:nvPr/>
          </p:nvSpPr>
          <p:spPr bwMode="auto">
            <a:xfrm>
              <a:off x="7639050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44" name="Freeform 70"/>
            <p:cNvSpPr>
              <a:spLocks noEditPoints="1"/>
            </p:cNvSpPr>
            <p:nvPr/>
          </p:nvSpPr>
          <p:spPr bwMode="auto">
            <a:xfrm>
              <a:off x="7897813" y="2278063"/>
              <a:ext cx="127000" cy="190500"/>
            </a:xfrm>
            <a:custGeom>
              <a:avLst/>
              <a:gdLst>
                <a:gd name="T0" fmla="*/ 2147483646 w 30"/>
                <a:gd name="T1" fmla="*/ 0 h 45"/>
                <a:gd name="T2" fmla="*/ 0 w 30"/>
                <a:gd name="T3" fmla="*/ 2147483646 h 45"/>
                <a:gd name="T4" fmla="*/ 2147483646 w 30"/>
                <a:gd name="T5" fmla="*/ 2147483646 h 45"/>
                <a:gd name="T6" fmla="*/ 2147483646 w 30"/>
                <a:gd name="T7" fmla="*/ 2147483646 h 45"/>
                <a:gd name="T8" fmla="*/ 2147483646 w 30"/>
                <a:gd name="T9" fmla="*/ 2147483646 h 45"/>
                <a:gd name="T10" fmla="*/ 2147483646 w 30"/>
                <a:gd name="T11" fmla="*/ 2147483646 h 45"/>
                <a:gd name="T12" fmla="*/ 2147483646 w 30"/>
                <a:gd name="T13" fmla="*/ 2147483646 h 45"/>
                <a:gd name="T14" fmla="*/ 2147483646 w 30"/>
                <a:gd name="T15" fmla="*/ 2147483646 h 45"/>
                <a:gd name="T16" fmla="*/ 2147483646 w 30"/>
                <a:gd name="T17" fmla="*/ 2147483646 h 45"/>
                <a:gd name="T18" fmla="*/ 2147483646 w 30"/>
                <a:gd name="T19" fmla="*/ 2147483646 h 45"/>
                <a:gd name="T20" fmla="*/ 2147483646 w 30"/>
                <a:gd name="T21" fmla="*/ 2147483646 h 45"/>
                <a:gd name="T22" fmla="*/ 2147483646 w 30"/>
                <a:gd name="T23" fmla="*/ 2147483646 h 45"/>
                <a:gd name="T24" fmla="*/ 2147483646 w 30"/>
                <a:gd name="T25" fmla="*/ 2147483646 h 45"/>
                <a:gd name="T26" fmla="*/ 2147483646 w 30"/>
                <a:gd name="T27" fmla="*/ 2147483646 h 45"/>
                <a:gd name="T28" fmla="*/ 2147483646 w 30"/>
                <a:gd name="T29" fmla="*/ 0 h 45"/>
                <a:gd name="T30" fmla="*/ 2147483646 w 30"/>
                <a:gd name="T31" fmla="*/ 2147483646 h 45"/>
                <a:gd name="T32" fmla="*/ 2147483646 w 30"/>
                <a:gd name="T33" fmla="*/ 2147483646 h 45"/>
                <a:gd name="T34" fmla="*/ 2147483646 w 30"/>
                <a:gd name="T35" fmla="*/ 2147483646 h 45"/>
                <a:gd name="T36" fmla="*/ 2147483646 w 30"/>
                <a:gd name="T37" fmla="*/ 2147483646 h 45"/>
                <a:gd name="T38" fmla="*/ 2147483646 w 30"/>
                <a:gd name="T39" fmla="*/ 2147483646 h 45"/>
                <a:gd name="T40" fmla="*/ 2147483646 w 30"/>
                <a:gd name="T41" fmla="*/ 2147483646 h 45"/>
                <a:gd name="T42" fmla="*/ 2147483646 w 30"/>
                <a:gd name="T43" fmla="*/ 2147483646 h 45"/>
                <a:gd name="T44" fmla="*/ 2147483646 w 30"/>
                <a:gd name="T45" fmla="*/ 2147483646 h 45"/>
                <a:gd name="T46" fmla="*/ 2147483646 w 30"/>
                <a:gd name="T47" fmla="*/ 2147483646 h 45"/>
                <a:gd name="T48" fmla="*/ 2147483646 w 30"/>
                <a:gd name="T49" fmla="*/ 2147483646 h 45"/>
                <a:gd name="T50" fmla="*/ 2147483646 w 30"/>
                <a:gd name="T51" fmla="*/ 2147483646 h 45"/>
                <a:gd name="T52" fmla="*/ 2147483646 w 30"/>
                <a:gd name="T53" fmla="*/ 2147483646 h 45"/>
                <a:gd name="T54" fmla="*/ 2147483646 w 30"/>
                <a:gd name="T55" fmla="*/ 2147483646 h 45"/>
                <a:gd name="T56" fmla="*/ 2147483646 w 30"/>
                <a:gd name="T57" fmla="*/ 2147483646 h 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45">
                  <a:moveTo>
                    <a:pt x="15" y="0"/>
                  </a:moveTo>
                  <a:cubicBezTo>
                    <a:pt x="6" y="0"/>
                    <a:pt x="0" y="7"/>
                    <a:pt x="0" y="15"/>
                  </a:cubicBezTo>
                  <a:cubicBezTo>
                    <a:pt x="0" y="18"/>
                    <a:pt x="1" y="22"/>
                    <a:pt x="3" y="25"/>
                  </a:cubicBezTo>
                  <a:cubicBezTo>
                    <a:pt x="5" y="28"/>
                    <a:pt x="6" y="30"/>
                    <a:pt x="6" y="3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2"/>
                    <a:pt x="8" y="44"/>
                    <a:pt x="10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5"/>
                    <a:pt x="14" y="45"/>
                    <a:pt x="15" y="45"/>
                  </a:cubicBezTo>
                  <a:cubicBezTo>
                    <a:pt x="16" y="45"/>
                    <a:pt x="17" y="45"/>
                    <a:pt x="17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3" y="42"/>
                    <a:pt x="23" y="4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0"/>
                    <a:pt x="24" y="28"/>
                    <a:pt x="27" y="25"/>
                  </a:cubicBezTo>
                  <a:cubicBezTo>
                    <a:pt x="29" y="22"/>
                    <a:pt x="30" y="18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23" y="22"/>
                  </a:moveTo>
                  <a:cubicBezTo>
                    <a:pt x="21" y="24"/>
                    <a:pt x="20" y="27"/>
                    <a:pt x="1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7" y="24"/>
                    <a:pt x="18" y="20"/>
                  </a:cubicBezTo>
                  <a:cubicBezTo>
                    <a:pt x="18" y="20"/>
                    <a:pt x="17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20"/>
                    <a:pt x="11" y="20"/>
                    <a:pt x="11" y="20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7"/>
                    <a:pt x="8" y="24"/>
                    <a:pt x="7" y="22"/>
                  </a:cubicBezTo>
                  <a:cubicBezTo>
                    <a:pt x="5" y="20"/>
                    <a:pt x="4" y="17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21" y="4"/>
                    <a:pt x="26" y="9"/>
                    <a:pt x="26" y="15"/>
                  </a:cubicBezTo>
                  <a:cubicBezTo>
                    <a:pt x="26" y="17"/>
                    <a:pt x="25" y="20"/>
                    <a:pt x="2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5" name="组合 1074"/>
          <p:cNvGrpSpPr/>
          <p:nvPr/>
        </p:nvGrpSpPr>
        <p:grpSpPr>
          <a:xfrm>
            <a:off x="9496425" y="2127250"/>
            <a:ext cx="885825" cy="841375"/>
            <a:chOff x="10736263" y="2260601"/>
            <a:chExt cx="885825" cy="841375"/>
          </a:xfrm>
          <a:solidFill>
            <a:schemeClr val="accent4"/>
          </a:solidFill>
        </p:grpSpPr>
        <p:sp>
          <p:nvSpPr>
            <p:cNvPr id="46" name="Freeform 71"/>
            <p:cNvSpPr>
              <a:spLocks noEditPoints="1"/>
            </p:cNvSpPr>
            <p:nvPr/>
          </p:nvSpPr>
          <p:spPr bwMode="auto">
            <a:xfrm>
              <a:off x="10736263" y="2397126"/>
              <a:ext cx="885825" cy="704850"/>
            </a:xfrm>
            <a:custGeom>
              <a:avLst/>
              <a:gdLst>
                <a:gd name="T0" fmla="*/ 2147483646 w 209"/>
                <a:gd name="T1" fmla="*/ 2147483646 h 166"/>
                <a:gd name="T2" fmla="*/ 2147483646 w 209"/>
                <a:gd name="T3" fmla="*/ 2147483646 h 166"/>
                <a:gd name="T4" fmla="*/ 2147483646 w 209"/>
                <a:gd name="T5" fmla="*/ 2147483646 h 166"/>
                <a:gd name="T6" fmla="*/ 2147483646 w 209"/>
                <a:gd name="T7" fmla="*/ 2147483646 h 166"/>
                <a:gd name="T8" fmla="*/ 2147483646 w 209"/>
                <a:gd name="T9" fmla="*/ 2147483646 h 166"/>
                <a:gd name="T10" fmla="*/ 2147483646 w 209"/>
                <a:gd name="T11" fmla="*/ 2147483646 h 166"/>
                <a:gd name="T12" fmla="*/ 2147483646 w 209"/>
                <a:gd name="T13" fmla="*/ 0 h 166"/>
                <a:gd name="T14" fmla="*/ 2147483646 w 209"/>
                <a:gd name="T15" fmla="*/ 2147483646 h 166"/>
                <a:gd name="T16" fmla="*/ 2147483646 w 209"/>
                <a:gd name="T17" fmla="*/ 2147483646 h 166"/>
                <a:gd name="T18" fmla="*/ 2147483646 w 209"/>
                <a:gd name="T19" fmla="*/ 2147483646 h 166"/>
                <a:gd name="T20" fmla="*/ 2147483646 w 209"/>
                <a:gd name="T21" fmla="*/ 2147483646 h 166"/>
                <a:gd name="T22" fmla="*/ 2147483646 w 209"/>
                <a:gd name="T23" fmla="*/ 2147483646 h 166"/>
                <a:gd name="T24" fmla="*/ 2147483646 w 209"/>
                <a:gd name="T25" fmla="*/ 2147483646 h 166"/>
                <a:gd name="T26" fmla="*/ 2147483646 w 209"/>
                <a:gd name="T27" fmla="*/ 2147483646 h 166"/>
                <a:gd name="T28" fmla="*/ 2147483646 w 209"/>
                <a:gd name="T29" fmla="*/ 2147483646 h 166"/>
                <a:gd name="T30" fmla="*/ 2147483646 w 209"/>
                <a:gd name="T31" fmla="*/ 2147483646 h 166"/>
                <a:gd name="T32" fmla="*/ 2147483646 w 209"/>
                <a:gd name="T33" fmla="*/ 2147483646 h 166"/>
                <a:gd name="T34" fmla="*/ 2147483646 w 209"/>
                <a:gd name="T35" fmla="*/ 2147483646 h 166"/>
                <a:gd name="T36" fmla="*/ 2147483646 w 209"/>
                <a:gd name="T37" fmla="*/ 2147483646 h 166"/>
                <a:gd name="T38" fmla="*/ 2147483646 w 209"/>
                <a:gd name="T39" fmla="*/ 2147483646 h 166"/>
                <a:gd name="T40" fmla="*/ 2147483646 w 209"/>
                <a:gd name="T41" fmla="*/ 2147483646 h 166"/>
                <a:gd name="T42" fmla="*/ 2147483646 w 209"/>
                <a:gd name="T43" fmla="*/ 2147483646 h 166"/>
                <a:gd name="T44" fmla="*/ 2147483646 w 209"/>
                <a:gd name="T45" fmla="*/ 2147483646 h 166"/>
                <a:gd name="T46" fmla="*/ 2147483646 w 209"/>
                <a:gd name="T47" fmla="*/ 2147483646 h 166"/>
                <a:gd name="T48" fmla="*/ 2147483646 w 209"/>
                <a:gd name="T49" fmla="*/ 2147483646 h 166"/>
                <a:gd name="T50" fmla="*/ 2147483646 w 209"/>
                <a:gd name="T51" fmla="*/ 2147483646 h 166"/>
                <a:gd name="T52" fmla="*/ 2147483646 w 209"/>
                <a:gd name="T53" fmla="*/ 2147483646 h 166"/>
                <a:gd name="T54" fmla="*/ 2147483646 w 209"/>
                <a:gd name="T55" fmla="*/ 2147483646 h 166"/>
                <a:gd name="T56" fmla="*/ 2147483646 w 209"/>
                <a:gd name="T57" fmla="*/ 2147483646 h 166"/>
                <a:gd name="T58" fmla="*/ 2147483646 w 209"/>
                <a:gd name="T59" fmla="*/ 2147483646 h 166"/>
                <a:gd name="T60" fmla="*/ 2147483646 w 209"/>
                <a:gd name="T61" fmla="*/ 2147483646 h 166"/>
                <a:gd name="T62" fmla="*/ 2147483646 w 209"/>
                <a:gd name="T63" fmla="*/ 2147483646 h 166"/>
                <a:gd name="T64" fmla="*/ 2147483646 w 209"/>
                <a:gd name="T65" fmla="*/ 2147483646 h 166"/>
                <a:gd name="T66" fmla="*/ 2147483646 w 209"/>
                <a:gd name="T67" fmla="*/ 2147483646 h 166"/>
                <a:gd name="T68" fmla="*/ 2147483646 w 209"/>
                <a:gd name="T69" fmla="*/ 2147483646 h 166"/>
                <a:gd name="T70" fmla="*/ 2147483646 w 209"/>
                <a:gd name="T71" fmla="*/ 2147483646 h 166"/>
                <a:gd name="T72" fmla="*/ 2147483646 w 209"/>
                <a:gd name="T73" fmla="*/ 2147483646 h 166"/>
                <a:gd name="T74" fmla="*/ 2147483646 w 209"/>
                <a:gd name="T75" fmla="*/ 2147483646 h 1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9" h="166">
                  <a:moveTo>
                    <a:pt x="205" y="66"/>
                  </a:moveTo>
                  <a:cubicBezTo>
                    <a:pt x="175" y="14"/>
                    <a:pt x="175" y="14"/>
                    <a:pt x="175" y="14"/>
                  </a:cubicBezTo>
                  <a:cubicBezTo>
                    <a:pt x="174" y="13"/>
                    <a:pt x="174" y="13"/>
                    <a:pt x="173" y="12"/>
                  </a:cubicBezTo>
                  <a:cubicBezTo>
                    <a:pt x="172" y="11"/>
                    <a:pt x="171" y="10"/>
                    <a:pt x="170" y="9"/>
                  </a:cubicBezTo>
                  <a:cubicBezTo>
                    <a:pt x="170" y="9"/>
                    <a:pt x="169" y="9"/>
                    <a:pt x="169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8" y="9"/>
                    <a:pt x="167" y="8"/>
                    <a:pt x="166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1" y="8"/>
                    <a:pt x="128" y="11"/>
                    <a:pt x="126" y="15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8"/>
                    <a:pt x="77" y="39"/>
                    <a:pt x="76" y="39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3"/>
                    <a:pt x="74" y="0"/>
                    <a:pt x="7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3"/>
                    <a:pt x="4" y="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9"/>
                    <a:pt x="6" y="51"/>
                    <a:pt x="9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2" y="58"/>
                    <a:pt x="22" y="59"/>
                    <a:pt x="22" y="60"/>
                  </a:cubicBezTo>
                  <a:cubicBezTo>
                    <a:pt x="22" y="61"/>
                    <a:pt x="22" y="62"/>
                    <a:pt x="2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5" y="62"/>
                    <a:pt x="0" y="67"/>
                    <a:pt x="0" y="74"/>
                  </a:cubicBezTo>
                  <a:cubicBezTo>
                    <a:pt x="0" y="80"/>
                    <a:pt x="5" y="86"/>
                    <a:pt x="12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9" y="163"/>
                    <a:pt x="21" y="166"/>
                    <a:pt x="24" y="166"/>
                  </a:cubicBezTo>
                  <a:cubicBezTo>
                    <a:pt x="27" y="166"/>
                    <a:pt x="29" y="163"/>
                    <a:pt x="29" y="16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130" y="86"/>
                    <a:pt x="130" y="86"/>
                    <a:pt x="130" y="86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62"/>
                    <a:pt x="134" y="166"/>
                    <a:pt x="138" y="166"/>
                  </a:cubicBezTo>
                  <a:cubicBezTo>
                    <a:pt x="143" y="166"/>
                    <a:pt x="147" y="162"/>
                    <a:pt x="147" y="157"/>
                  </a:cubicBezTo>
                  <a:cubicBezTo>
                    <a:pt x="147" y="86"/>
                    <a:pt x="147" y="86"/>
                    <a:pt x="147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157"/>
                    <a:pt x="153" y="157"/>
                    <a:pt x="153" y="157"/>
                  </a:cubicBezTo>
                  <a:cubicBezTo>
                    <a:pt x="153" y="162"/>
                    <a:pt x="157" y="166"/>
                    <a:pt x="162" y="166"/>
                  </a:cubicBezTo>
                  <a:cubicBezTo>
                    <a:pt x="167" y="166"/>
                    <a:pt x="170" y="162"/>
                    <a:pt x="170" y="157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84" y="86"/>
                    <a:pt x="184" y="86"/>
                    <a:pt x="184" y="86"/>
                  </a:cubicBezTo>
                  <a:cubicBezTo>
                    <a:pt x="184" y="161"/>
                    <a:pt x="184" y="161"/>
                    <a:pt x="184" y="161"/>
                  </a:cubicBezTo>
                  <a:cubicBezTo>
                    <a:pt x="184" y="163"/>
                    <a:pt x="186" y="166"/>
                    <a:pt x="189" y="166"/>
                  </a:cubicBezTo>
                  <a:cubicBezTo>
                    <a:pt x="192" y="166"/>
                    <a:pt x="194" y="163"/>
                    <a:pt x="194" y="161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97" y="86"/>
                    <a:pt x="197" y="86"/>
                    <a:pt x="197" y="86"/>
                  </a:cubicBezTo>
                  <a:cubicBezTo>
                    <a:pt x="204" y="86"/>
                    <a:pt x="209" y="80"/>
                    <a:pt x="209" y="74"/>
                  </a:cubicBezTo>
                  <a:cubicBezTo>
                    <a:pt x="209" y="71"/>
                    <a:pt x="208" y="68"/>
                    <a:pt x="205" y="66"/>
                  </a:cubicBezTo>
                  <a:close/>
                  <a:moveTo>
                    <a:pt x="10" y="42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2"/>
                    <a:pt x="70" y="42"/>
                    <a:pt x="70" y="42"/>
                  </a:cubicBezTo>
                  <a:lnTo>
                    <a:pt x="10" y="42"/>
                  </a:lnTo>
                  <a:close/>
                  <a:moveTo>
                    <a:pt x="57" y="62"/>
                  </a:moveTo>
                  <a:cubicBezTo>
                    <a:pt x="57" y="62"/>
                    <a:pt x="58" y="61"/>
                    <a:pt x="58" y="60"/>
                  </a:cubicBezTo>
                  <a:cubicBezTo>
                    <a:pt x="58" y="59"/>
                    <a:pt x="57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4"/>
                  </a:cubicBezTo>
                  <a:cubicBezTo>
                    <a:pt x="48" y="54"/>
                    <a:pt x="48" y="53"/>
                    <a:pt x="48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1"/>
                    <a:pt x="73" y="51"/>
                    <a:pt x="74" y="50"/>
                  </a:cubicBezTo>
                  <a:cubicBezTo>
                    <a:pt x="75" y="52"/>
                    <a:pt x="78" y="54"/>
                    <a:pt x="80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6" y="54"/>
                    <a:pt x="116" y="54"/>
                    <a:pt x="117" y="53"/>
                  </a:cubicBezTo>
                  <a:cubicBezTo>
                    <a:pt x="119" y="53"/>
                    <a:pt x="120" y="52"/>
                    <a:pt x="122" y="50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62"/>
                    <a:pt x="127" y="62"/>
                    <a:pt x="127" y="62"/>
                  </a:cubicBezTo>
                  <a:lnTo>
                    <a:pt x="57" y="62"/>
                  </a:lnTo>
                  <a:close/>
                  <a:moveTo>
                    <a:pt x="175" y="44"/>
                  </a:moveTo>
                  <a:cubicBezTo>
                    <a:pt x="185" y="62"/>
                    <a:pt x="185" y="62"/>
                    <a:pt x="185" y="62"/>
                  </a:cubicBezTo>
                  <a:cubicBezTo>
                    <a:pt x="174" y="62"/>
                    <a:pt x="174" y="62"/>
                    <a:pt x="174" y="62"/>
                  </a:cubicBezTo>
                  <a:lnTo>
                    <a:pt x="175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7" name="Oval 72"/>
            <p:cNvSpPr>
              <a:spLocks noChangeArrowheads="1"/>
            </p:cNvSpPr>
            <p:nvPr/>
          </p:nvSpPr>
          <p:spPr bwMode="auto">
            <a:xfrm>
              <a:off x="11296650" y="2260601"/>
              <a:ext cx="157162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</p:grpSp>
      <p:grpSp>
        <p:nvGrpSpPr>
          <p:cNvPr id="48" name="组合 1072"/>
          <p:cNvGrpSpPr/>
          <p:nvPr/>
        </p:nvGrpSpPr>
        <p:grpSpPr>
          <a:xfrm>
            <a:off x="4438650" y="2127250"/>
            <a:ext cx="550863" cy="841375"/>
            <a:chOff x="4084638" y="2260601"/>
            <a:chExt cx="550862" cy="841375"/>
          </a:xfrm>
          <a:solidFill>
            <a:schemeClr val="accent2"/>
          </a:solidFill>
        </p:grpSpPr>
        <p:sp>
          <p:nvSpPr>
            <p:cNvPr id="49" name="Oval 73"/>
            <p:cNvSpPr>
              <a:spLocks noChangeArrowheads="1"/>
            </p:cNvSpPr>
            <p:nvPr/>
          </p:nvSpPr>
          <p:spPr bwMode="auto">
            <a:xfrm>
              <a:off x="4219575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50" name="Freeform 74"/>
            <p:cNvSpPr>
              <a:spLocks noEditPoints="1"/>
            </p:cNvSpPr>
            <p:nvPr/>
          </p:nvSpPr>
          <p:spPr bwMode="auto">
            <a:xfrm>
              <a:off x="4470400" y="2379663"/>
              <a:ext cx="142875" cy="98425"/>
            </a:xfrm>
            <a:custGeom>
              <a:avLst/>
              <a:gdLst>
                <a:gd name="T0" fmla="*/ 2147483646 w 34"/>
                <a:gd name="T1" fmla="*/ 2147483646 h 23"/>
                <a:gd name="T2" fmla="*/ 2147483646 w 34"/>
                <a:gd name="T3" fmla="*/ 2147483646 h 23"/>
                <a:gd name="T4" fmla="*/ 2147483646 w 34"/>
                <a:gd name="T5" fmla="*/ 2147483646 h 23"/>
                <a:gd name="T6" fmla="*/ 2147483646 w 34"/>
                <a:gd name="T7" fmla="*/ 2147483646 h 23"/>
                <a:gd name="T8" fmla="*/ 2147483646 w 34"/>
                <a:gd name="T9" fmla="*/ 0 h 23"/>
                <a:gd name="T10" fmla="*/ 2147483646 w 34"/>
                <a:gd name="T11" fmla="*/ 0 h 23"/>
                <a:gd name="T12" fmla="*/ 0 w 34"/>
                <a:gd name="T13" fmla="*/ 2147483646 h 23"/>
                <a:gd name="T14" fmla="*/ 0 w 34"/>
                <a:gd name="T15" fmla="*/ 2147483646 h 23"/>
                <a:gd name="T16" fmla="*/ 2147483646 w 34"/>
                <a:gd name="T17" fmla="*/ 2147483646 h 23"/>
                <a:gd name="T18" fmla="*/ 2147483646 w 34"/>
                <a:gd name="T19" fmla="*/ 2147483646 h 23"/>
                <a:gd name="T20" fmla="*/ 2147483646 w 34"/>
                <a:gd name="T21" fmla="*/ 2147483646 h 23"/>
                <a:gd name="T22" fmla="*/ 2147483646 w 34"/>
                <a:gd name="T23" fmla="*/ 2147483646 h 23"/>
                <a:gd name="T24" fmla="*/ 2147483646 w 34"/>
                <a:gd name="T25" fmla="*/ 2147483646 h 23"/>
                <a:gd name="T26" fmla="*/ 2147483646 w 34"/>
                <a:gd name="T27" fmla="*/ 2147483646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23">
                  <a:moveTo>
                    <a:pt x="3" y="23"/>
                  </a:moveTo>
                  <a:cubicBezTo>
                    <a:pt x="31" y="23"/>
                    <a:pt x="31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lose/>
                  <a:moveTo>
                    <a:pt x="5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1" name="Freeform 75"/>
            <p:cNvSpPr/>
            <p:nvPr/>
          </p:nvSpPr>
          <p:spPr bwMode="auto">
            <a:xfrm>
              <a:off x="4084638" y="2425701"/>
              <a:ext cx="550862" cy="676275"/>
            </a:xfrm>
            <a:custGeom>
              <a:avLst/>
              <a:gdLst>
                <a:gd name="T0" fmla="*/ 2147483646 w 130"/>
                <a:gd name="T1" fmla="*/ 2147483646 h 159"/>
                <a:gd name="T2" fmla="*/ 2147483646 w 130"/>
                <a:gd name="T3" fmla="*/ 2147483646 h 159"/>
                <a:gd name="T4" fmla="*/ 2147483646 w 130"/>
                <a:gd name="T5" fmla="*/ 2147483646 h 159"/>
                <a:gd name="T6" fmla="*/ 2147483646 w 130"/>
                <a:gd name="T7" fmla="*/ 2147483646 h 159"/>
                <a:gd name="T8" fmla="*/ 2147483646 w 130"/>
                <a:gd name="T9" fmla="*/ 2147483646 h 159"/>
                <a:gd name="T10" fmla="*/ 2147483646 w 130"/>
                <a:gd name="T11" fmla="*/ 2147483646 h 159"/>
                <a:gd name="T12" fmla="*/ 2147483646 w 130"/>
                <a:gd name="T13" fmla="*/ 2147483646 h 159"/>
                <a:gd name="T14" fmla="*/ 2147483646 w 130"/>
                <a:gd name="T15" fmla="*/ 2147483646 h 159"/>
                <a:gd name="T16" fmla="*/ 2147483646 w 130"/>
                <a:gd name="T17" fmla="*/ 2147483646 h 159"/>
                <a:gd name="T18" fmla="*/ 2147483646 w 130"/>
                <a:gd name="T19" fmla="*/ 2147483646 h 159"/>
                <a:gd name="T20" fmla="*/ 2147483646 w 130"/>
                <a:gd name="T21" fmla="*/ 2147483646 h 159"/>
                <a:gd name="T22" fmla="*/ 2147483646 w 130"/>
                <a:gd name="T23" fmla="*/ 2147483646 h 159"/>
                <a:gd name="T24" fmla="*/ 2147483646 w 130"/>
                <a:gd name="T25" fmla="*/ 2147483646 h 159"/>
                <a:gd name="T26" fmla="*/ 2147483646 w 130"/>
                <a:gd name="T27" fmla="*/ 2147483646 h 159"/>
                <a:gd name="T28" fmla="*/ 2147483646 w 130"/>
                <a:gd name="T29" fmla="*/ 0 h 159"/>
                <a:gd name="T30" fmla="*/ 2147483646 w 130"/>
                <a:gd name="T31" fmla="*/ 0 h 159"/>
                <a:gd name="T32" fmla="*/ 2147483646 w 130"/>
                <a:gd name="T33" fmla="*/ 2147483646 h 159"/>
                <a:gd name="T34" fmla="*/ 2147483646 w 130"/>
                <a:gd name="T35" fmla="*/ 2147483646 h 159"/>
                <a:gd name="T36" fmla="*/ 2147483646 w 130"/>
                <a:gd name="T37" fmla="*/ 2147483646 h 159"/>
                <a:gd name="T38" fmla="*/ 2147483646 w 130"/>
                <a:gd name="T39" fmla="*/ 2147483646 h 159"/>
                <a:gd name="T40" fmla="*/ 2147483646 w 130"/>
                <a:gd name="T41" fmla="*/ 2147483646 h 159"/>
                <a:gd name="T42" fmla="*/ 2147483646 w 130"/>
                <a:gd name="T43" fmla="*/ 2147483646 h 159"/>
                <a:gd name="T44" fmla="*/ 2147483646 w 130"/>
                <a:gd name="T45" fmla="*/ 2147483646 h 159"/>
                <a:gd name="T46" fmla="*/ 2147483646 w 130"/>
                <a:gd name="T47" fmla="*/ 2147483646 h 159"/>
                <a:gd name="T48" fmla="*/ 2147483646 w 130"/>
                <a:gd name="T49" fmla="*/ 2147483646 h 159"/>
                <a:gd name="T50" fmla="*/ 2147483646 w 130"/>
                <a:gd name="T51" fmla="*/ 2147483646 h 159"/>
                <a:gd name="T52" fmla="*/ 2147483646 w 130"/>
                <a:gd name="T53" fmla="*/ 2147483646 h 159"/>
                <a:gd name="T54" fmla="*/ 2147483646 w 130"/>
                <a:gd name="T55" fmla="*/ 2147483646 h 159"/>
                <a:gd name="T56" fmla="*/ 2147483646 w 130"/>
                <a:gd name="T57" fmla="*/ 2147483646 h 159"/>
                <a:gd name="T58" fmla="*/ 2147483646 w 130"/>
                <a:gd name="T59" fmla="*/ 2147483646 h 159"/>
                <a:gd name="T60" fmla="*/ 2147483646 w 130"/>
                <a:gd name="T61" fmla="*/ 2147483646 h 159"/>
                <a:gd name="T62" fmla="*/ 2147483646 w 130"/>
                <a:gd name="T63" fmla="*/ 2147483646 h 159"/>
                <a:gd name="T64" fmla="*/ 2147483646 w 130"/>
                <a:gd name="T65" fmla="*/ 2147483646 h 159"/>
                <a:gd name="T66" fmla="*/ 2147483646 w 130"/>
                <a:gd name="T67" fmla="*/ 2147483646 h 159"/>
                <a:gd name="T68" fmla="*/ 2147483646 w 130"/>
                <a:gd name="T69" fmla="*/ 2147483646 h 159"/>
                <a:gd name="T70" fmla="*/ 2147483646 w 130"/>
                <a:gd name="T71" fmla="*/ 2147483646 h 159"/>
                <a:gd name="T72" fmla="*/ 2147483646 w 130"/>
                <a:gd name="T73" fmla="*/ 2147483646 h 159"/>
                <a:gd name="T74" fmla="*/ 2147483646 w 130"/>
                <a:gd name="T75" fmla="*/ 2147483646 h 159"/>
                <a:gd name="T76" fmla="*/ 2147483646 w 130"/>
                <a:gd name="T77" fmla="*/ 2147483646 h 159"/>
                <a:gd name="T78" fmla="*/ 2147483646 w 130"/>
                <a:gd name="T79" fmla="*/ 2147483646 h 159"/>
                <a:gd name="T80" fmla="*/ 2147483646 w 130"/>
                <a:gd name="T81" fmla="*/ 2147483646 h 159"/>
                <a:gd name="T82" fmla="*/ 2147483646 w 130"/>
                <a:gd name="T83" fmla="*/ 2147483646 h 159"/>
                <a:gd name="T84" fmla="*/ 2147483646 w 130"/>
                <a:gd name="T85" fmla="*/ 2147483646 h 159"/>
                <a:gd name="T86" fmla="*/ 2147483646 w 130"/>
                <a:gd name="T87" fmla="*/ 2147483646 h 159"/>
                <a:gd name="T88" fmla="*/ 2147483646 w 130"/>
                <a:gd name="T89" fmla="*/ 2147483646 h 159"/>
                <a:gd name="T90" fmla="*/ 2147483646 w 130"/>
                <a:gd name="T91" fmla="*/ 2147483646 h 159"/>
                <a:gd name="T92" fmla="*/ 2147483646 w 130"/>
                <a:gd name="T93" fmla="*/ 2147483646 h 1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30" h="159">
                  <a:moveTo>
                    <a:pt x="129" y="16"/>
                  </a:moveTo>
                  <a:cubicBezTo>
                    <a:pt x="125" y="14"/>
                    <a:pt x="125" y="14"/>
                    <a:pt x="125" y="14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3"/>
                    <a:pt x="91" y="14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7"/>
                    <a:pt x="86" y="17"/>
                    <a:pt x="86" y="18"/>
                  </a:cubicBezTo>
                  <a:cubicBezTo>
                    <a:pt x="86" y="19"/>
                    <a:pt x="87" y="20"/>
                    <a:pt x="88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4"/>
                    <a:pt x="72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1"/>
                    <a:pt x="67" y="0"/>
                    <a:pt x="6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0" y="1"/>
                    <a:pt x="28" y="2"/>
                    <a:pt x="27" y="4"/>
                  </a:cubicBezTo>
                  <a:cubicBezTo>
                    <a:pt x="27" y="5"/>
                    <a:pt x="26" y="7"/>
                    <a:pt x="26" y="8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5"/>
                    <a:pt x="2" y="79"/>
                    <a:pt x="6" y="81"/>
                  </a:cubicBezTo>
                  <a:cubicBezTo>
                    <a:pt x="10" y="82"/>
                    <a:pt x="14" y="81"/>
                    <a:pt x="15" y="7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9"/>
                    <a:pt x="28" y="71"/>
                    <a:pt x="29" y="73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5"/>
                    <a:pt x="33" y="159"/>
                    <a:pt x="38" y="159"/>
                  </a:cubicBezTo>
                  <a:cubicBezTo>
                    <a:pt x="43" y="159"/>
                    <a:pt x="47" y="155"/>
                    <a:pt x="47" y="15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5"/>
                    <a:pt x="57" y="159"/>
                    <a:pt x="62" y="159"/>
                  </a:cubicBezTo>
                  <a:cubicBezTo>
                    <a:pt x="67" y="159"/>
                    <a:pt x="71" y="155"/>
                    <a:pt x="71" y="150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2" y="71"/>
                    <a:pt x="72" y="69"/>
                    <a:pt x="72" y="67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4" y="47"/>
                    <a:pt x="89" y="48"/>
                    <a:pt x="92" y="46"/>
                  </a:cubicBezTo>
                  <a:cubicBezTo>
                    <a:pt x="92" y="46"/>
                    <a:pt x="92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5"/>
                    <a:pt x="94" y="45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4" y="25"/>
                    <a:pt x="115" y="22"/>
                    <a:pt x="115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9" y="20"/>
                    <a:pt x="130" y="19"/>
                    <a:pt x="130" y="18"/>
                  </a:cubicBezTo>
                  <a:cubicBezTo>
                    <a:pt x="130" y="17"/>
                    <a:pt x="129" y="16"/>
                    <a:pt x="12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52" name="MH_SubTitle_1"/>
          <p:cNvSpPr txBox="1"/>
          <p:nvPr>
            <p:custDataLst>
              <p:tags r:id="rId2"/>
            </p:custDataLst>
          </p:nvPr>
        </p:nvSpPr>
        <p:spPr bwMode="auto">
          <a:xfrm>
            <a:off x="1568450" y="145891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53" name="MH_SubTitle_1"/>
          <p:cNvSpPr txBox="1"/>
          <p:nvPr>
            <p:custDataLst>
              <p:tags r:id="rId3"/>
            </p:custDataLst>
          </p:nvPr>
        </p:nvSpPr>
        <p:spPr bwMode="auto">
          <a:xfrm>
            <a:off x="4168775" y="145891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54" name="MH_SubTitle_1"/>
          <p:cNvSpPr txBox="1"/>
          <p:nvPr>
            <p:custDataLst>
              <p:tags r:id="rId4"/>
            </p:custDataLst>
          </p:nvPr>
        </p:nvSpPr>
        <p:spPr bwMode="auto">
          <a:xfrm>
            <a:off x="6916738" y="1458913"/>
            <a:ext cx="1092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55" name="MH_SubTitle_1"/>
          <p:cNvSpPr txBox="1"/>
          <p:nvPr>
            <p:custDataLst>
              <p:tags r:id="rId5"/>
            </p:custDataLst>
          </p:nvPr>
        </p:nvSpPr>
        <p:spPr bwMode="auto">
          <a:xfrm>
            <a:off x="9393238" y="1458913"/>
            <a:ext cx="10906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56" name="MH_Text_1"/>
          <p:cNvSpPr/>
          <p:nvPr/>
        </p:nvSpPr>
        <p:spPr>
          <a:xfrm>
            <a:off x="1246188" y="4467225"/>
            <a:ext cx="173355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极简主义设计，极致简约风潮流所向，通用设计，完美兼容。</a:t>
            </a:r>
          </a:p>
        </p:txBody>
      </p:sp>
      <p:sp>
        <p:nvSpPr>
          <p:cNvPr id="57" name="MH_Text_2"/>
          <p:cNvSpPr/>
          <p:nvPr/>
        </p:nvSpPr>
        <p:spPr>
          <a:xfrm>
            <a:off x="3846513" y="4467225"/>
            <a:ext cx="1735137" cy="1525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极简主义设计，极致简约风潮流所向，通用设计，完美兼容。</a:t>
            </a:r>
          </a:p>
        </p:txBody>
      </p:sp>
      <p:sp>
        <p:nvSpPr>
          <p:cNvPr id="58" name="MH_Text_3"/>
          <p:cNvSpPr/>
          <p:nvPr/>
        </p:nvSpPr>
        <p:spPr>
          <a:xfrm>
            <a:off x="6594475" y="4467225"/>
            <a:ext cx="1735138" cy="1525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极简主义设计，极致简约风潮流所向，通用设计，完美兼容。</a:t>
            </a:r>
          </a:p>
        </p:txBody>
      </p:sp>
      <p:sp>
        <p:nvSpPr>
          <p:cNvPr id="59" name="MH_Text_4"/>
          <p:cNvSpPr/>
          <p:nvPr/>
        </p:nvSpPr>
        <p:spPr>
          <a:xfrm>
            <a:off x="9070975" y="4467225"/>
            <a:ext cx="1735138" cy="1525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 animBg="1"/>
      <p:bldP spid="12" grpId="0" animBg="1"/>
      <p:bldP spid="13" grpId="0" animBg="1"/>
      <p:bldP spid="14" grpId="0" animBg="1"/>
      <p:bldP spid="52" grpId="0"/>
      <p:bldP spid="53" grpId="0"/>
      <p:bldP spid="54" grpId="0"/>
      <p:bldP spid="55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113610" y="0"/>
            <a:ext cx="751360" cy="1024582"/>
          </a:xfrm>
          <a:custGeom>
            <a:avLst/>
            <a:gdLst>
              <a:gd name="T0" fmla="*/ 1320 w 1320"/>
              <a:gd name="T1" fmla="*/ 1800 h 1800"/>
              <a:gd name="T2" fmla="*/ 660 w 1320"/>
              <a:gd name="T3" fmla="*/ 1323 h 1800"/>
              <a:gd name="T4" fmla="*/ 0 w 1320"/>
              <a:gd name="T5" fmla="*/ 1800 h 1800"/>
              <a:gd name="T6" fmla="*/ 0 w 1320"/>
              <a:gd name="T7" fmla="*/ 0 h 1800"/>
              <a:gd name="T8" fmla="*/ 1320 w 1320"/>
              <a:gd name="T9" fmla="*/ 0 h 1800"/>
              <a:gd name="T10" fmla="*/ 1320 w 1320"/>
              <a:gd name="T11" fmla="*/ 180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0" h="1800">
                <a:moveTo>
                  <a:pt x="1320" y="1800"/>
                </a:moveTo>
                <a:lnTo>
                  <a:pt x="660" y="1323"/>
                </a:lnTo>
                <a:lnTo>
                  <a:pt x="0" y="1800"/>
                </a:lnTo>
                <a:lnTo>
                  <a:pt x="0" y="0"/>
                </a:lnTo>
                <a:lnTo>
                  <a:pt x="1320" y="0"/>
                </a:lnTo>
                <a:lnTo>
                  <a:pt x="1320" y="1800"/>
                </a:lnTo>
                <a:close/>
              </a:path>
            </a:pathLst>
          </a:custGeom>
          <a:solidFill>
            <a:srgbClr val="BCD9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64970" y="143734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81023" y="113683"/>
            <a:ext cx="616535" cy="61653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75534" y="679056"/>
            <a:ext cx="3566935" cy="0"/>
          </a:xfrm>
          <a:prstGeom prst="line">
            <a:avLst/>
          </a:prstGeom>
          <a:ln>
            <a:solidFill>
              <a:srgbClr val="BCD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29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fld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462588" y="3248025"/>
            <a:ext cx="1724025" cy="1724025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椭圆 11"/>
          <p:cNvSpPr/>
          <p:nvPr/>
        </p:nvSpPr>
        <p:spPr>
          <a:xfrm>
            <a:off x="8072438" y="3733800"/>
            <a:ext cx="749300" cy="750888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en-US" altLang="zh-CN" sz="9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9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467100" y="2889250"/>
            <a:ext cx="515938" cy="514350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en-US" altLang="zh-CN" sz="7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7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>
            <a:stCxn id="11" idx="6"/>
            <a:endCxn id="12" idx="2"/>
          </p:cNvCxnSpPr>
          <p:nvPr/>
        </p:nvCxnSpPr>
        <p:spPr>
          <a:xfrm flipV="1">
            <a:off x="7186613" y="4110038"/>
            <a:ext cx="88582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16" idx="2"/>
            <a:endCxn id="13" idx="6"/>
          </p:cNvCxnSpPr>
          <p:nvPr/>
        </p:nvCxnSpPr>
        <p:spPr>
          <a:xfrm flipH="1">
            <a:off x="3983038" y="3146425"/>
            <a:ext cx="111283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5095875" y="2401888"/>
            <a:ext cx="1490663" cy="1489075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文本框 47"/>
          <p:cNvSpPr txBox="1">
            <a:spLocks noChangeArrowheads="1"/>
          </p:cNvSpPr>
          <p:nvPr/>
        </p:nvSpPr>
        <p:spPr bwMode="auto">
          <a:xfrm>
            <a:off x="2471738" y="3660775"/>
            <a:ext cx="247808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1800">
                <a:solidFill>
                  <a:srgbClr val="4E4E4E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800">
                <a:solidFill>
                  <a:srgbClr val="4E4E4E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en-US" altLang="zh-CN" sz="1800">
              <a:solidFill>
                <a:srgbClr val="4E4E4E"/>
              </a:solidFill>
              <a:latin typeface="宋体" panose="02010600030101010101" pitchFamily="2" charset="-122"/>
            </a:endParaRPr>
          </a:p>
        </p:txBody>
      </p:sp>
      <p:sp>
        <p:nvSpPr>
          <p:cNvPr id="18" name="文本框 47"/>
          <p:cNvSpPr txBox="1">
            <a:spLocks noChangeArrowheads="1"/>
          </p:cNvSpPr>
          <p:nvPr/>
        </p:nvSpPr>
        <p:spPr bwMode="auto">
          <a:xfrm>
            <a:off x="7181850" y="1227138"/>
            <a:ext cx="25384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1800">
                <a:solidFill>
                  <a:srgbClr val="4E4E4E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800">
                <a:solidFill>
                  <a:srgbClr val="4E4E4E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en-US" altLang="zh-CN" sz="1800">
              <a:solidFill>
                <a:srgbClr val="4E4E4E"/>
              </a:solidFill>
              <a:latin typeface="宋体" panose="02010600030101010101" pitchFamily="2" charset="-122"/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5749925" y="2633663"/>
            <a:ext cx="220663" cy="41592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KSO_Shape"/>
          <p:cNvSpPr/>
          <p:nvPr/>
        </p:nvSpPr>
        <p:spPr bwMode="auto">
          <a:xfrm>
            <a:off x="6116638" y="3910013"/>
            <a:ext cx="414337" cy="307975"/>
          </a:xfrm>
          <a:custGeom>
            <a:avLst/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68580" tIns="34290" rIns="68580" bIns="54000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 animBg="1"/>
      <p:bldP spid="12" grpId="0" animBg="1"/>
      <p:bldP spid="13" grpId="0" animBg="1"/>
      <p:bldP spid="16" grpId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41840" y="2669622"/>
            <a:ext cx="634019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233280" y="3515546"/>
            <a:ext cx="6203455" cy="0"/>
          </a:xfrm>
          <a:prstGeom prst="line">
            <a:avLst/>
          </a:prstGeom>
          <a:ln>
            <a:solidFill>
              <a:srgbClr val="BCD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193068" y="3578287"/>
            <a:ext cx="6258907" cy="813511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  <p:sp>
        <p:nvSpPr>
          <p:cNvPr id="7" name="MH_Number_1"/>
          <p:cNvSpPr/>
          <p:nvPr>
            <p:custDataLst>
              <p:tags r:id="rId1"/>
            </p:custDataLst>
          </p:nvPr>
        </p:nvSpPr>
        <p:spPr>
          <a:xfrm>
            <a:off x="2004643" y="2074863"/>
            <a:ext cx="2168895" cy="2168895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39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39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 rot="16200000" flipV="1">
            <a:off x="9178814" y="-1026232"/>
            <a:ext cx="3060922" cy="3790950"/>
            <a:chOff x="7724775" y="-414338"/>
            <a:chExt cx="3554413" cy="4402138"/>
          </a:xfrm>
        </p:grpSpPr>
        <p:sp>
          <p:nvSpPr>
            <p:cNvPr id="9" name="Freeform 5"/>
            <p:cNvSpPr/>
            <p:nvPr/>
          </p:nvSpPr>
          <p:spPr bwMode="auto">
            <a:xfrm>
              <a:off x="8205788" y="285750"/>
              <a:ext cx="920750" cy="847725"/>
            </a:xfrm>
            <a:custGeom>
              <a:avLst/>
              <a:gdLst>
                <a:gd name="T0" fmla="*/ 0 w 994"/>
                <a:gd name="T1" fmla="*/ 483 h 912"/>
                <a:gd name="T2" fmla="*/ 722 w 994"/>
                <a:gd name="T3" fmla="*/ 181 h 912"/>
                <a:gd name="T4" fmla="*/ 566 w 994"/>
                <a:gd name="T5" fmla="*/ 912 h 912"/>
                <a:gd name="T6" fmla="*/ 502 w 994"/>
                <a:gd name="T7" fmla="*/ 652 h 912"/>
                <a:gd name="T8" fmla="*/ 232 w 994"/>
                <a:gd name="T9" fmla="*/ 750 h 912"/>
                <a:gd name="T10" fmla="*/ 309 w 994"/>
                <a:gd name="T11" fmla="*/ 463 h 912"/>
                <a:gd name="T12" fmla="*/ 0 w 994"/>
                <a:gd name="T13" fmla="*/ 483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4" h="912">
                  <a:moveTo>
                    <a:pt x="0" y="483"/>
                  </a:moveTo>
                  <a:cubicBezTo>
                    <a:pt x="0" y="483"/>
                    <a:pt x="319" y="0"/>
                    <a:pt x="722" y="181"/>
                  </a:cubicBezTo>
                  <a:cubicBezTo>
                    <a:pt x="722" y="181"/>
                    <a:pt x="994" y="484"/>
                    <a:pt x="566" y="912"/>
                  </a:cubicBezTo>
                  <a:cubicBezTo>
                    <a:pt x="566" y="912"/>
                    <a:pt x="399" y="799"/>
                    <a:pt x="502" y="652"/>
                  </a:cubicBezTo>
                  <a:cubicBezTo>
                    <a:pt x="502" y="652"/>
                    <a:pt x="345" y="786"/>
                    <a:pt x="232" y="750"/>
                  </a:cubicBezTo>
                  <a:cubicBezTo>
                    <a:pt x="232" y="750"/>
                    <a:pt x="205" y="602"/>
                    <a:pt x="309" y="463"/>
                  </a:cubicBezTo>
                  <a:cubicBezTo>
                    <a:pt x="309" y="463"/>
                    <a:pt x="193" y="576"/>
                    <a:pt x="0" y="48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8285163" y="828675"/>
              <a:ext cx="207963" cy="128588"/>
            </a:xfrm>
            <a:custGeom>
              <a:avLst/>
              <a:gdLst>
                <a:gd name="T0" fmla="*/ 224 w 224"/>
                <a:gd name="T1" fmla="*/ 16 h 137"/>
                <a:gd name="T2" fmla="*/ 204 w 224"/>
                <a:gd name="T3" fmla="*/ 0 h 137"/>
                <a:gd name="T4" fmla="*/ 0 w 224"/>
                <a:gd name="T5" fmla="*/ 112 h 137"/>
                <a:gd name="T6" fmla="*/ 6 w 224"/>
                <a:gd name="T7" fmla="*/ 137 h 137"/>
                <a:gd name="T8" fmla="*/ 224 w 224"/>
                <a:gd name="T9" fmla="*/ 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37">
                  <a:moveTo>
                    <a:pt x="224" y="16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203" y="1"/>
                    <a:pt x="139" y="79"/>
                    <a:pt x="0" y="112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155" y="102"/>
                    <a:pt x="222" y="19"/>
                    <a:pt x="224" y="1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8223250" y="900112"/>
              <a:ext cx="261938" cy="222250"/>
            </a:xfrm>
            <a:custGeom>
              <a:avLst/>
              <a:gdLst>
                <a:gd name="T0" fmla="*/ 279 w 282"/>
                <a:gd name="T1" fmla="*/ 0 h 240"/>
                <a:gd name="T2" fmla="*/ 0 w 282"/>
                <a:gd name="T3" fmla="*/ 224 h 240"/>
                <a:gd name="T4" fmla="*/ 20 w 282"/>
                <a:gd name="T5" fmla="*/ 240 h 240"/>
                <a:gd name="T6" fmla="*/ 282 w 282"/>
                <a:gd name="T7" fmla="*/ 26 h 240"/>
                <a:gd name="T8" fmla="*/ 279 w 282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0">
                  <a:moveTo>
                    <a:pt x="279" y="0"/>
                  </a:moveTo>
                  <a:cubicBezTo>
                    <a:pt x="275" y="1"/>
                    <a:pt x="169" y="12"/>
                    <a:pt x="0" y="224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81" y="39"/>
                    <a:pt x="281" y="26"/>
                    <a:pt x="282" y="26"/>
                  </a:cubicBezTo>
                  <a:lnTo>
                    <a:pt x="27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8486775" y="871537"/>
              <a:ext cx="138113" cy="266700"/>
            </a:xfrm>
            <a:custGeom>
              <a:avLst/>
              <a:gdLst>
                <a:gd name="T0" fmla="*/ 139 w 149"/>
                <a:gd name="T1" fmla="*/ 0 h 287"/>
                <a:gd name="T2" fmla="*/ 0 w 149"/>
                <a:gd name="T3" fmla="*/ 283 h 287"/>
                <a:gd name="T4" fmla="*/ 26 w 149"/>
                <a:gd name="T5" fmla="*/ 287 h 287"/>
                <a:gd name="T6" fmla="*/ 149 w 149"/>
                <a:gd name="T7" fmla="*/ 24 h 287"/>
                <a:gd name="T8" fmla="*/ 139 w 149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87">
                  <a:moveTo>
                    <a:pt x="139" y="0"/>
                  </a:moveTo>
                  <a:cubicBezTo>
                    <a:pt x="135" y="2"/>
                    <a:pt x="39" y="45"/>
                    <a:pt x="0" y="283"/>
                  </a:cubicBezTo>
                  <a:cubicBezTo>
                    <a:pt x="26" y="287"/>
                    <a:pt x="26" y="287"/>
                    <a:pt x="26" y="287"/>
                  </a:cubicBezTo>
                  <a:cubicBezTo>
                    <a:pt x="62" y="66"/>
                    <a:pt x="148" y="25"/>
                    <a:pt x="149" y="24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8345488" y="915987"/>
              <a:ext cx="130175" cy="179388"/>
            </a:xfrm>
            <a:custGeom>
              <a:avLst/>
              <a:gdLst>
                <a:gd name="T0" fmla="*/ 129 w 140"/>
                <a:gd name="T1" fmla="*/ 0 h 192"/>
                <a:gd name="T2" fmla="*/ 0 w 140"/>
                <a:gd name="T3" fmla="*/ 184 h 192"/>
                <a:gd name="T4" fmla="*/ 25 w 140"/>
                <a:gd name="T5" fmla="*/ 192 h 192"/>
                <a:gd name="T6" fmla="*/ 140 w 140"/>
                <a:gd name="T7" fmla="*/ 24 h 192"/>
                <a:gd name="T8" fmla="*/ 129 w 140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92">
                  <a:moveTo>
                    <a:pt x="129" y="0"/>
                  </a:moveTo>
                  <a:cubicBezTo>
                    <a:pt x="126" y="2"/>
                    <a:pt x="47" y="38"/>
                    <a:pt x="0" y="184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68" y="58"/>
                    <a:pt x="139" y="24"/>
                    <a:pt x="140" y="24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8226425" y="896937"/>
              <a:ext cx="88900" cy="87313"/>
            </a:xfrm>
            <a:custGeom>
              <a:avLst/>
              <a:gdLst>
                <a:gd name="T0" fmla="*/ 80 w 96"/>
                <a:gd name="T1" fmla="*/ 76 h 95"/>
                <a:gd name="T2" fmla="*/ 77 w 96"/>
                <a:gd name="T3" fmla="*/ 16 h 95"/>
                <a:gd name="T4" fmla="*/ 16 w 96"/>
                <a:gd name="T5" fmla="*/ 19 h 95"/>
                <a:gd name="T6" fmla="*/ 19 w 96"/>
                <a:gd name="T7" fmla="*/ 80 h 95"/>
                <a:gd name="T8" fmla="*/ 80 w 96"/>
                <a:gd name="T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5">
                  <a:moveTo>
                    <a:pt x="80" y="76"/>
                  </a:moveTo>
                  <a:cubicBezTo>
                    <a:pt x="96" y="59"/>
                    <a:pt x="94" y="32"/>
                    <a:pt x="77" y="16"/>
                  </a:cubicBezTo>
                  <a:cubicBezTo>
                    <a:pt x="59" y="0"/>
                    <a:pt x="32" y="1"/>
                    <a:pt x="16" y="19"/>
                  </a:cubicBezTo>
                  <a:cubicBezTo>
                    <a:pt x="0" y="37"/>
                    <a:pt x="2" y="64"/>
                    <a:pt x="19" y="80"/>
                  </a:cubicBezTo>
                  <a:cubicBezTo>
                    <a:pt x="37" y="95"/>
                    <a:pt x="64" y="94"/>
                    <a:pt x="80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8172450" y="1085850"/>
              <a:ext cx="88900" cy="90488"/>
            </a:xfrm>
            <a:custGeom>
              <a:avLst/>
              <a:gdLst>
                <a:gd name="T0" fmla="*/ 80 w 96"/>
                <a:gd name="T1" fmla="*/ 77 h 96"/>
                <a:gd name="T2" fmla="*/ 77 w 96"/>
                <a:gd name="T3" fmla="*/ 16 h 96"/>
                <a:gd name="T4" fmla="*/ 16 w 96"/>
                <a:gd name="T5" fmla="*/ 19 h 96"/>
                <a:gd name="T6" fmla="*/ 19 w 96"/>
                <a:gd name="T7" fmla="*/ 80 h 96"/>
                <a:gd name="T8" fmla="*/ 80 w 96"/>
                <a:gd name="T9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80" y="77"/>
                  </a:moveTo>
                  <a:cubicBezTo>
                    <a:pt x="96" y="59"/>
                    <a:pt x="94" y="32"/>
                    <a:pt x="77" y="16"/>
                  </a:cubicBezTo>
                  <a:cubicBezTo>
                    <a:pt x="59" y="0"/>
                    <a:pt x="32" y="2"/>
                    <a:pt x="16" y="19"/>
                  </a:cubicBezTo>
                  <a:cubicBezTo>
                    <a:pt x="0" y="37"/>
                    <a:pt x="2" y="64"/>
                    <a:pt x="19" y="80"/>
                  </a:cubicBezTo>
                  <a:cubicBezTo>
                    <a:pt x="37" y="96"/>
                    <a:pt x="64" y="94"/>
                    <a:pt x="80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8301038" y="1069975"/>
              <a:ext cx="87313" cy="87313"/>
            </a:xfrm>
            <a:custGeom>
              <a:avLst/>
              <a:gdLst>
                <a:gd name="T0" fmla="*/ 79 w 95"/>
                <a:gd name="T1" fmla="*/ 76 h 95"/>
                <a:gd name="T2" fmla="*/ 76 w 95"/>
                <a:gd name="T3" fmla="*/ 15 h 95"/>
                <a:gd name="T4" fmla="*/ 15 w 95"/>
                <a:gd name="T5" fmla="*/ 19 h 95"/>
                <a:gd name="T6" fmla="*/ 19 w 95"/>
                <a:gd name="T7" fmla="*/ 79 h 95"/>
                <a:gd name="T8" fmla="*/ 79 w 95"/>
                <a:gd name="T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79" y="76"/>
                  </a:moveTo>
                  <a:cubicBezTo>
                    <a:pt x="95" y="58"/>
                    <a:pt x="94" y="31"/>
                    <a:pt x="76" y="15"/>
                  </a:cubicBezTo>
                  <a:cubicBezTo>
                    <a:pt x="58" y="0"/>
                    <a:pt x="31" y="1"/>
                    <a:pt x="15" y="19"/>
                  </a:cubicBezTo>
                  <a:cubicBezTo>
                    <a:pt x="0" y="36"/>
                    <a:pt x="1" y="63"/>
                    <a:pt x="19" y="79"/>
                  </a:cubicBezTo>
                  <a:cubicBezTo>
                    <a:pt x="36" y="95"/>
                    <a:pt x="63" y="94"/>
                    <a:pt x="79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8456613" y="1101725"/>
              <a:ext cx="88900" cy="90488"/>
            </a:xfrm>
            <a:custGeom>
              <a:avLst/>
              <a:gdLst>
                <a:gd name="T0" fmla="*/ 79 w 95"/>
                <a:gd name="T1" fmla="*/ 77 h 96"/>
                <a:gd name="T2" fmla="*/ 76 w 95"/>
                <a:gd name="T3" fmla="*/ 16 h 96"/>
                <a:gd name="T4" fmla="*/ 15 w 95"/>
                <a:gd name="T5" fmla="*/ 19 h 96"/>
                <a:gd name="T6" fmla="*/ 19 w 95"/>
                <a:gd name="T7" fmla="*/ 80 h 96"/>
                <a:gd name="T8" fmla="*/ 79 w 95"/>
                <a:gd name="T9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6">
                  <a:moveTo>
                    <a:pt x="79" y="77"/>
                  </a:moveTo>
                  <a:cubicBezTo>
                    <a:pt x="95" y="59"/>
                    <a:pt x="94" y="32"/>
                    <a:pt x="76" y="16"/>
                  </a:cubicBezTo>
                  <a:cubicBezTo>
                    <a:pt x="58" y="0"/>
                    <a:pt x="31" y="2"/>
                    <a:pt x="15" y="19"/>
                  </a:cubicBezTo>
                  <a:cubicBezTo>
                    <a:pt x="0" y="37"/>
                    <a:pt x="1" y="64"/>
                    <a:pt x="19" y="80"/>
                  </a:cubicBezTo>
                  <a:cubicBezTo>
                    <a:pt x="36" y="96"/>
                    <a:pt x="63" y="94"/>
                    <a:pt x="79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9323388" y="-414338"/>
              <a:ext cx="323850" cy="288925"/>
            </a:xfrm>
            <a:custGeom>
              <a:avLst/>
              <a:gdLst>
                <a:gd name="T0" fmla="*/ 98 w 349"/>
                <a:gd name="T1" fmla="*/ 159 h 312"/>
                <a:gd name="T2" fmla="*/ 64 w 349"/>
                <a:gd name="T3" fmla="*/ 262 h 312"/>
                <a:gd name="T4" fmla="*/ 75 w 349"/>
                <a:gd name="T5" fmla="*/ 297 h 312"/>
                <a:gd name="T6" fmla="*/ 108 w 349"/>
                <a:gd name="T7" fmla="*/ 309 h 312"/>
                <a:gd name="T8" fmla="*/ 130 w 349"/>
                <a:gd name="T9" fmla="*/ 288 h 312"/>
                <a:gd name="T10" fmla="*/ 161 w 349"/>
                <a:gd name="T11" fmla="*/ 192 h 312"/>
                <a:gd name="T12" fmla="*/ 196 w 349"/>
                <a:gd name="T13" fmla="*/ 271 h 312"/>
                <a:gd name="T14" fmla="*/ 240 w 349"/>
                <a:gd name="T15" fmla="*/ 294 h 312"/>
                <a:gd name="T16" fmla="*/ 265 w 349"/>
                <a:gd name="T17" fmla="*/ 236 h 312"/>
                <a:gd name="T18" fmla="*/ 213 w 349"/>
                <a:gd name="T19" fmla="*/ 187 h 312"/>
                <a:gd name="T20" fmla="*/ 293 w 349"/>
                <a:gd name="T21" fmla="*/ 190 h 312"/>
                <a:gd name="T22" fmla="*/ 348 w 349"/>
                <a:gd name="T23" fmla="*/ 139 h 312"/>
                <a:gd name="T24" fmla="*/ 295 w 349"/>
                <a:gd name="T25" fmla="*/ 97 h 312"/>
                <a:gd name="T26" fmla="*/ 225 w 349"/>
                <a:gd name="T27" fmla="*/ 124 h 312"/>
                <a:gd name="T28" fmla="*/ 263 w 349"/>
                <a:gd name="T29" fmla="*/ 69 h 312"/>
                <a:gd name="T30" fmla="*/ 238 w 349"/>
                <a:gd name="T31" fmla="*/ 11 h 312"/>
                <a:gd name="T32" fmla="*/ 172 w 349"/>
                <a:gd name="T33" fmla="*/ 29 h 312"/>
                <a:gd name="T34" fmla="*/ 146 w 349"/>
                <a:gd name="T35" fmla="*/ 97 h 312"/>
                <a:gd name="T36" fmla="*/ 89 w 349"/>
                <a:gd name="T37" fmla="*/ 46 h 312"/>
                <a:gd name="T38" fmla="*/ 12 w 349"/>
                <a:gd name="T39" fmla="*/ 66 h 312"/>
                <a:gd name="T40" fmla="*/ 2 w 349"/>
                <a:gd name="T41" fmla="*/ 77 h 312"/>
                <a:gd name="T42" fmla="*/ 1 w 349"/>
                <a:gd name="T43" fmla="*/ 92 h 312"/>
                <a:gd name="T44" fmla="*/ 98 w 349"/>
                <a:gd name="T45" fmla="*/ 15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9" h="312">
                  <a:moveTo>
                    <a:pt x="98" y="159"/>
                  </a:moveTo>
                  <a:cubicBezTo>
                    <a:pt x="69" y="178"/>
                    <a:pt x="63" y="227"/>
                    <a:pt x="64" y="262"/>
                  </a:cubicBezTo>
                  <a:cubicBezTo>
                    <a:pt x="65" y="275"/>
                    <a:pt x="67" y="287"/>
                    <a:pt x="75" y="297"/>
                  </a:cubicBezTo>
                  <a:cubicBezTo>
                    <a:pt x="83" y="306"/>
                    <a:pt x="96" y="312"/>
                    <a:pt x="108" y="309"/>
                  </a:cubicBezTo>
                  <a:cubicBezTo>
                    <a:pt x="118" y="306"/>
                    <a:pt x="124" y="297"/>
                    <a:pt x="130" y="288"/>
                  </a:cubicBezTo>
                  <a:cubicBezTo>
                    <a:pt x="148" y="259"/>
                    <a:pt x="159" y="226"/>
                    <a:pt x="161" y="192"/>
                  </a:cubicBezTo>
                  <a:cubicBezTo>
                    <a:pt x="165" y="221"/>
                    <a:pt x="178" y="248"/>
                    <a:pt x="196" y="271"/>
                  </a:cubicBezTo>
                  <a:cubicBezTo>
                    <a:pt x="207" y="284"/>
                    <a:pt x="223" y="297"/>
                    <a:pt x="240" y="294"/>
                  </a:cubicBezTo>
                  <a:cubicBezTo>
                    <a:pt x="264" y="291"/>
                    <a:pt x="275" y="259"/>
                    <a:pt x="265" y="236"/>
                  </a:cubicBezTo>
                  <a:cubicBezTo>
                    <a:pt x="256" y="214"/>
                    <a:pt x="234" y="200"/>
                    <a:pt x="213" y="187"/>
                  </a:cubicBezTo>
                  <a:cubicBezTo>
                    <a:pt x="239" y="195"/>
                    <a:pt x="267" y="196"/>
                    <a:pt x="293" y="190"/>
                  </a:cubicBezTo>
                  <a:cubicBezTo>
                    <a:pt x="320" y="185"/>
                    <a:pt x="349" y="167"/>
                    <a:pt x="348" y="139"/>
                  </a:cubicBezTo>
                  <a:cubicBezTo>
                    <a:pt x="348" y="114"/>
                    <a:pt x="320" y="96"/>
                    <a:pt x="295" y="97"/>
                  </a:cubicBezTo>
                  <a:cubicBezTo>
                    <a:pt x="270" y="97"/>
                    <a:pt x="247" y="111"/>
                    <a:pt x="225" y="124"/>
                  </a:cubicBezTo>
                  <a:cubicBezTo>
                    <a:pt x="243" y="111"/>
                    <a:pt x="259" y="92"/>
                    <a:pt x="263" y="69"/>
                  </a:cubicBezTo>
                  <a:cubicBezTo>
                    <a:pt x="268" y="47"/>
                    <a:pt x="258" y="21"/>
                    <a:pt x="238" y="11"/>
                  </a:cubicBezTo>
                  <a:cubicBezTo>
                    <a:pt x="216" y="0"/>
                    <a:pt x="188" y="10"/>
                    <a:pt x="172" y="29"/>
                  </a:cubicBezTo>
                  <a:cubicBezTo>
                    <a:pt x="156" y="48"/>
                    <a:pt x="150" y="73"/>
                    <a:pt x="146" y="97"/>
                  </a:cubicBezTo>
                  <a:cubicBezTo>
                    <a:pt x="140" y="71"/>
                    <a:pt x="115" y="51"/>
                    <a:pt x="89" y="46"/>
                  </a:cubicBezTo>
                  <a:cubicBezTo>
                    <a:pt x="62" y="41"/>
                    <a:pt x="34" y="50"/>
                    <a:pt x="12" y="66"/>
                  </a:cubicBezTo>
                  <a:cubicBezTo>
                    <a:pt x="8" y="69"/>
                    <a:pt x="4" y="72"/>
                    <a:pt x="2" y="77"/>
                  </a:cubicBezTo>
                  <a:cubicBezTo>
                    <a:pt x="0" y="81"/>
                    <a:pt x="0" y="87"/>
                    <a:pt x="1" y="92"/>
                  </a:cubicBezTo>
                  <a:cubicBezTo>
                    <a:pt x="7" y="132"/>
                    <a:pt x="59" y="170"/>
                    <a:pt x="98" y="15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9451975" y="-285750"/>
              <a:ext cx="28575" cy="25400"/>
            </a:xfrm>
            <a:custGeom>
              <a:avLst/>
              <a:gdLst>
                <a:gd name="T0" fmla="*/ 17 w 31"/>
                <a:gd name="T1" fmla="*/ 1 h 27"/>
                <a:gd name="T2" fmla="*/ 7 w 31"/>
                <a:gd name="T3" fmla="*/ 3 h 27"/>
                <a:gd name="T4" fmla="*/ 1 w 31"/>
                <a:gd name="T5" fmla="*/ 12 h 27"/>
                <a:gd name="T6" fmla="*/ 1 w 31"/>
                <a:gd name="T7" fmla="*/ 16 h 27"/>
                <a:gd name="T8" fmla="*/ 3 w 31"/>
                <a:gd name="T9" fmla="*/ 19 h 27"/>
                <a:gd name="T10" fmla="*/ 16 w 31"/>
                <a:gd name="T11" fmla="*/ 27 h 27"/>
                <a:gd name="T12" fmla="*/ 30 w 31"/>
                <a:gd name="T13" fmla="*/ 15 h 27"/>
                <a:gd name="T14" fmla="*/ 18 w 31"/>
                <a:gd name="T15" fmla="*/ 1 h 27"/>
                <a:gd name="T16" fmla="*/ 17 w 31"/>
                <a:gd name="T1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7">
                  <a:moveTo>
                    <a:pt x="17" y="1"/>
                  </a:moveTo>
                  <a:cubicBezTo>
                    <a:pt x="13" y="0"/>
                    <a:pt x="10" y="1"/>
                    <a:pt x="7" y="3"/>
                  </a:cubicBezTo>
                  <a:cubicBezTo>
                    <a:pt x="4" y="5"/>
                    <a:pt x="2" y="9"/>
                    <a:pt x="1" y="12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3"/>
                    <a:pt x="11" y="27"/>
                    <a:pt x="16" y="27"/>
                  </a:cubicBezTo>
                  <a:cubicBezTo>
                    <a:pt x="23" y="27"/>
                    <a:pt x="29" y="22"/>
                    <a:pt x="30" y="15"/>
                  </a:cubicBezTo>
                  <a:cubicBezTo>
                    <a:pt x="31" y="8"/>
                    <a:pt x="25" y="2"/>
                    <a:pt x="18" y="1"/>
                  </a:cubicBezTo>
                  <a:cubicBezTo>
                    <a:pt x="18" y="1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9482138" y="-312738"/>
              <a:ext cx="28575" cy="23813"/>
            </a:xfrm>
            <a:custGeom>
              <a:avLst/>
              <a:gdLst>
                <a:gd name="T0" fmla="*/ 17 w 31"/>
                <a:gd name="T1" fmla="*/ 0 h 26"/>
                <a:gd name="T2" fmla="*/ 7 w 31"/>
                <a:gd name="T3" fmla="*/ 2 h 26"/>
                <a:gd name="T4" fmla="*/ 1 w 31"/>
                <a:gd name="T5" fmla="*/ 12 h 26"/>
                <a:gd name="T6" fmla="*/ 1 w 31"/>
                <a:gd name="T7" fmla="*/ 15 h 26"/>
                <a:gd name="T8" fmla="*/ 3 w 31"/>
                <a:gd name="T9" fmla="*/ 18 h 26"/>
                <a:gd name="T10" fmla="*/ 17 w 31"/>
                <a:gd name="T11" fmla="*/ 26 h 26"/>
                <a:gd name="T12" fmla="*/ 30 w 31"/>
                <a:gd name="T13" fmla="*/ 15 h 26"/>
                <a:gd name="T14" fmla="*/ 18 w 31"/>
                <a:gd name="T15" fmla="*/ 0 h 26"/>
                <a:gd name="T16" fmla="*/ 17 w 3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6">
                  <a:moveTo>
                    <a:pt x="17" y="0"/>
                  </a:moveTo>
                  <a:cubicBezTo>
                    <a:pt x="13" y="0"/>
                    <a:pt x="10" y="0"/>
                    <a:pt x="7" y="2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6" y="22"/>
                    <a:pt x="11" y="26"/>
                    <a:pt x="17" y="26"/>
                  </a:cubicBezTo>
                  <a:cubicBezTo>
                    <a:pt x="23" y="26"/>
                    <a:pt x="29" y="21"/>
                    <a:pt x="30" y="15"/>
                  </a:cubicBezTo>
                  <a:cubicBezTo>
                    <a:pt x="31" y="7"/>
                    <a:pt x="25" y="1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9494838" y="-280988"/>
              <a:ext cx="34925" cy="31750"/>
            </a:xfrm>
            <a:custGeom>
              <a:avLst/>
              <a:gdLst>
                <a:gd name="T0" fmla="*/ 9 w 37"/>
                <a:gd name="T1" fmla="*/ 5 h 35"/>
                <a:gd name="T2" fmla="*/ 2 w 37"/>
                <a:gd name="T3" fmla="*/ 13 h 35"/>
                <a:gd name="T4" fmla="*/ 2 w 37"/>
                <a:gd name="T5" fmla="*/ 26 h 35"/>
                <a:gd name="T6" fmla="*/ 13 w 37"/>
                <a:gd name="T7" fmla="*/ 34 h 35"/>
                <a:gd name="T8" fmla="*/ 33 w 37"/>
                <a:gd name="T9" fmla="*/ 26 h 35"/>
                <a:gd name="T10" fmla="*/ 31 w 37"/>
                <a:gd name="T11" fmla="*/ 5 h 35"/>
                <a:gd name="T12" fmla="*/ 12 w 37"/>
                <a:gd name="T13" fmla="*/ 3 h 35"/>
                <a:gd name="T14" fmla="*/ 9 w 37"/>
                <a:gd name="T1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5">
                  <a:moveTo>
                    <a:pt x="9" y="5"/>
                  </a:moveTo>
                  <a:cubicBezTo>
                    <a:pt x="6" y="7"/>
                    <a:pt x="3" y="10"/>
                    <a:pt x="2" y="13"/>
                  </a:cubicBezTo>
                  <a:cubicBezTo>
                    <a:pt x="0" y="17"/>
                    <a:pt x="0" y="22"/>
                    <a:pt x="2" y="26"/>
                  </a:cubicBezTo>
                  <a:cubicBezTo>
                    <a:pt x="4" y="30"/>
                    <a:pt x="8" y="33"/>
                    <a:pt x="13" y="34"/>
                  </a:cubicBezTo>
                  <a:cubicBezTo>
                    <a:pt x="21" y="35"/>
                    <a:pt x="29" y="32"/>
                    <a:pt x="33" y="26"/>
                  </a:cubicBezTo>
                  <a:cubicBezTo>
                    <a:pt x="37" y="20"/>
                    <a:pt x="36" y="11"/>
                    <a:pt x="31" y="5"/>
                  </a:cubicBezTo>
                  <a:cubicBezTo>
                    <a:pt x="26" y="0"/>
                    <a:pt x="18" y="0"/>
                    <a:pt x="12" y="3"/>
                  </a:cubicBezTo>
                  <a:cubicBezTo>
                    <a:pt x="11" y="4"/>
                    <a:pt x="10" y="4"/>
                    <a:pt x="9" y="5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8189913" y="-350838"/>
              <a:ext cx="1147763" cy="727075"/>
            </a:xfrm>
            <a:custGeom>
              <a:avLst/>
              <a:gdLst>
                <a:gd name="T0" fmla="*/ 1107 w 1237"/>
                <a:gd name="T1" fmla="*/ 585 h 784"/>
                <a:gd name="T2" fmla="*/ 960 w 1237"/>
                <a:gd name="T3" fmla="*/ 751 h 784"/>
                <a:gd name="T4" fmla="*/ 851 w 1237"/>
                <a:gd name="T5" fmla="*/ 747 h 784"/>
                <a:gd name="T6" fmla="*/ 919 w 1237"/>
                <a:gd name="T7" fmla="*/ 585 h 784"/>
                <a:gd name="T8" fmla="*/ 734 w 1237"/>
                <a:gd name="T9" fmla="*/ 656 h 784"/>
                <a:gd name="T10" fmla="*/ 543 w 1237"/>
                <a:gd name="T11" fmla="*/ 691 h 784"/>
                <a:gd name="T12" fmla="*/ 528 w 1237"/>
                <a:gd name="T13" fmla="*/ 678 h 784"/>
                <a:gd name="T14" fmla="*/ 539 w 1237"/>
                <a:gd name="T15" fmla="*/ 656 h 784"/>
                <a:gd name="T16" fmla="*/ 618 w 1237"/>
                <a:gd name="T17" fmla="*/ 618 h 784"/>
                <a:gd name="T18" fmla="*/ 540 w 1237"/>
                <a:gd name="T19" fmla="*/ 611 h 784"/>
                <a:gd name="T20" fmla="*/ 332 w 1237"/>
                <a:gd name="T21" fmla="*/ 595 h 784"/>
                <a:gd name="T22" fmla="*/ 396 w 1237"/>
                <a:gd name="T23" fmla="*/ 543 h 784"/>
                <a:gd name="T24" fmla="*/ 336 w 1237"/>
                <a:gd name="T25" fmla="*/ 507 h 784"/>
                <a:gd name="T26" fmla="*/ 209 w 1237"/>
                <a:gd name="T27" fmla="*/ 523 h 784"/>
                <a:gd name="T28" fmla="*/ 148 w 1237"/>
                <a:gd name="T29" fmla="*/ 434 h 784"/>
                <a:gd name="T30" fmla="*/ 228 w 1237"/>
                <a:gd name="T31" fmla="*/ 371 h 784"/>
                <a:gd name="T32" fmla="*/ 21 w 1237"/>
                <a:gd name="T33" fmla="*/ 303 h 784"/>
                <a:gd name="T34" fmla="*/ 4 w 1237"/>
                <a:gd name="T35" fmla="*/ 278 h 784"/>
                <a:gd name="T36" fmla="*/ 30 w 1237"/>
                <a:gd name="T37" fmla="*/ 236 h 784"/>
                <a:gd name="T38" fmla="*/ 82 w 1237"/>
                <a:gd name="T39" fmla="*/ 230 h 784"/>
                <a:gd name="T40" fmla="*/ 232 w 1237"/>
                <a:gd name="T41" fmla="*/ 239 h 784"/>
                <a:gd name="T42" fmla="*/ 184 w 1237"/>
                <a:gd name="T43" fmla="*/ 134 h 784"/>
                <a:gd name="T44" fmla="*/ 227 w 1237"/>
                <a:gd name="T45" fmla="*/ 45 h 784"/>
                <a:gd name="T46" fmla="*/ 260 w 1237"/>
                <a:gd name="T47" fmla="*/ 58 h 784"/>
                <a:gd name="T48" fmla="*/ 390 w 1237"/>
                <a:gd name="T49" fmla="*/ 191 h 784"/>
                <a:gd name="T50" fmla="*/ 416 w 1237"/>
                <a:gd name="T51" fmla="*/ 21 h 784"/>
                <a:gd name="T52" fmla="*/ 446 w 1237"/>
                <a:gd name="T53" fmla="*/ 0 h 784"/>
                <a:gd name="T54" fmla="*/ 479 w 1237"/>
                <a:gd name="T55" fmla="*/ 26 h 784"/>
                <a:gd name="T56" fmla="*/ 619 w 1237"/>
                <a:gd name="T57" fmla="*/ 248 h 784"/>
                <a:gd name="T58" fmla="*/ 626 w 1237"/>
                <a:gd name="T59" fmla="*/ 74 h 784"/>
                <a:gd name="T60" fmla="*/ 775 w 1237"/>
                <a:gd name="T61" fmla="*/ 67 h 784"/>
                <a:gd name="T62" fmla="*/ 828 w 1237"/>
                <a:gd name="T63" fmla="*/ 231 h 784"/>
                <a:gd name="T64" fmla="*/ 828 w 1237"/>
                <a:gd name="T65" fmla="*/ 124 h 784"/>
                <a:gd name="T66" fmla="*/ 905 w 1237"/>
                <a:gd name="T67" fmla="*/ 58 h 784"/>
                <a:gd name="T68" fmla="*/ 977 w 1237"/>
                <a:gd name="T69" fmla="*/ 101 h 784"/>
                <a:gd name="T70" fmla="*/ 1014 w 1237"/>
                <a:gd name="T71" fmla="*/ 294 h 784"/>
                <a:gd name="T72" fmla="*/ 1057 w 1237"/>
                <a:gd name="T73" fmla="*/ 209 h 784"/>
                <a:gd name="T74" fmla="*/ 1132 w 1237"/>
                <a:gd name="T75" fmla="*/ 164 h 784"/>
                <a:gd name="T76" fmla="*/ 1161 w 1237"/>
                <a:gd name="T77" fmla="*/ 185 h 784"/>
                <a:gd name="T78" fmla="*/ 1226 w 1237"/>
                <a:gd name="T79" fmla="*/ 399 h 784"/>
                <a:gd name="T80" fmla="*/ 1114 w 1237"/>
                <a:gd name="T81" fmla="*/ 576 h 784"/>
                <a:gd name="T82" fmla="*/ 1107 w 1237"/>
                <a:gd name="T83" fmla="*/ 585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37" h="784">
                  <a:moveTo>
                    <a:pt x="1107" y="585"/>
                  </a:moveTo>
                  <a:cubicBezTo>
                    <a:pt x="1076" y="653"/>
                    <a:pt x="1024" y="711"/>
                    <a:pt x="960" y="751"/>
                  </a:cubicBezTo>
                  <a:cubicBezTo>
                    <a:pt x="925" y="773"/>
                    <a:pt x="869" y="784"/>
                    <a:pt x="851" y="747"/>
                  </a:cubicBezTo>
                  <a:cubicBezTo>
                    <a:pt x="824" y="691"/>
                    <a:pt x="931" y="645"/>
                    <a:pt x="919" y="585"/>
                  </a:cubicBezTo>
                  <a:cubicBezTo>
                    <a:pt x="852" y="580"/>
                    <a:pt x="792" y="622"/>
                    <a:pt x="734" y="656"/>
                  </a:cubicBezTo>
                  <a:cubicBezTo>
                    <a:pt x="676" y="691"/>
                    <a:pt x="603" y="721"/>
                    <a:pt x="543" y="691"/>
                  </a:cubicBezTo>
                  <a:cubicBezTo>
                    <a:pt x="536" y="688"/>
                    <a:pt x="530" y="684"/>
                    <a:pt x="528" y="678"/>
                  </a:cubicBezTo>
                  <a:cubicBezTo>
                    <a:pt x="526" y="669"/>
                    <a:pt x="533" y="661"/>
                    <a:pt x="539" y="656"/>
                  </a:cubicBezTo>
                  <a:cubicBezTo>
                    <a:pt x="562" y="637"/>
                    <a:pt x="589" y="624"/>
                    <a:pt x="618" y="618"/>
                  </a:cubicBezTo>
                  <a:cubicBezTo>
                    <a:pt x="608" y="591"/>
                    <a:pt x="567" y="601"/>
                    <a:pt x="540" y="611"/>
                  </a:cubicBezTo>
                  <a:cubicBezTo>
                    <a:pt x="473" y="637"/>
                    <a:pt x="394" y="631"/>
                    <a:pt x="332" y="595"/>
                  </a:cubicBezTo>
                  <a:cubicBezTo>
                    <a:pt x="349" y="573"/>
                    <a:pt x="371" y="555"/>
                    <a:pt x="396" y="543"/>
                  </a:cubicBezTo>
                  <a:cubicBezTo>
                    <a:pt x="394" y="517"/>
                    <a:pt x="362" y="506"/>
                    <a:pt x="336" y="507"/>
                  </a:cubicBezTo>
                  <a:cubicBezTo>
                    <a:pt x="294" y="509"/>
                    <a:pt x="252" y="528"/>
                    <a:pt x="209" y="523"/>
                  </a:cubicBezTo>
                  <a:cubicBezTo>
                    <a:pt x="166" y="518"/>
                    <a:pt x="125" y="470"/>
                    <a:pt x="148" y="434"/>
                  </a:cubicBezTo>
                  <a:cubicBezTo>
                    <a:pt x="168" y="406"/>
                    <a:pt x="218" y="404"/>
                    <a:pt x="228" y="371"/>
                  </a:cubicBezTo>
                  <a:cubicBezTo>
                    <a:pt x="153" y="380"/>
                    <a:pt x="76" y="354"/>
                    <a:pt x="21" y="303"/>
                  </a:cubicBezTo>
                  <a:cubicBezTo>
                    <a:pt x="13" y="296"/>
                    <a:pt x="6" y="288"/>
                    <a:pt x="4" y="278"/>
                  </a:cubicBezTo>
                  <a:cubicBezTo>
                    <a:pt x="0" y="260"/>
                    <a:pt x="13" y="243"/>
                    <a:pt x="30" y="236"/>
                  </a:cubicBezTo>
                  <a:cubicBezTo>
                    <a:pt x="46" y="228"/>
                    <a:pt x="65" y="229"/>
                    <a:pt x="82" y="230"/>
                  </a:cubicBezTo>
                  <a:cubicBezTo>
                    <a:pt x="132" y="233"/>
                    <a:pt x="182" y="236"/>
                    <a:pt x="232" y="239"/>
                  </a:cubicBezTo>
                  <a:cubicBezTo>
                    <a:pt x="226" y="201"/>
                    <a:pt x="197" y="170"/>
                    <a:pt x="184" y="134"/>
                  </a:cubicBezTo>
                  <a:cubicBezTo>
                    <a:pt x="171" y="97"/>
                    <a:pt x="188" y="44"/>
                    <a:pt x="227" y="45"/>
                  </a:cubicBezTo>
                  <a:cubicBezTo>
                    <a:pt x="239" y="46"/>
                    <a:pt x="250" y="51"/>
                    <a:pt x="260" y="58"/>
                  </a:cubicBezTo>
                  <a:cubicBezTo>
                    <a:pt x="314" y="90"/>
                    <a:pt x="359" y="137"/>
                    <a:pt x="390" y="191"/>
                  </a:cubicBezTo>
                  <a:cubicBezTo>
                    <a:pt x="371" y="134"/>
                    <a:pt x="381" y="69"/>
                    <a:pt x="416" y="21"/>
                  </a:cubicBezTo>
                  <a:cubicBezTo>
                    <a:pt x="423" y="10"/>
                    <a:pt x="434" y="0"/>
                    <a:pt x="446" y="0"/>
                  </a:cubicBezTo>
                  <a:cubicBezTo>
                    <a:pt x="461" y="0"/>
                    <a:pt x="471" y="14"/>
                    <a:pt x="479" y="26"/>
                  </a:cubicBezTo>
                  <a:cubicBezTo>
                    <a:pt x="526" y="100"/>
                    <a:pt x="572" y="174"/>
                    <a:pt x="619" y="248"/>
                  </a:cubicBezTo>
                  <a:cubicBezTo>
                    <a:pt x="653" y="199"/>
                    <a:pt x="601" y="128"/>
                    <a:pt x="626" y="74"/>
                  </a:cubicBezTo>
                  <a:cubicBezTo>
                    <a:pt x="650" y="20"/>
                    <a:pt x="735" y="24"/>
                    <a:pt x="775" y="67"/>
                  </a:cubicBezTo>
                  <a:cubicBezTo>
                    <a:pt x="815" y="110"/>
                    <a:pt x="822" y="173"/>
                    <a:pt x="828" y="231"/>
                  </a:cubicBezTo>
                  <a:cubicBezTo>
                    <a:pt x="823" y="196"/>
                    <a:pt x="818" y="158"/>
                    <a:pt x="828" y="124"/>
                  </a:cubicBezTo>
                  <a:cubicBezTo>
                    <a:pt x="839" y="89"/>
                    <a:pt x="869" y="58"/>
                    <a:pt x="905" y="58"/>
                  </a:cubicBezTo>
                  <a:cubicBezTo>
                    <a:pt x="934" y="59"/>
                    <a:pt x="959" y="79"/>
                    <a:pt x="977" y="101"/>
                  </a:cubicBezTo>
                  <a:cubicBezTo>
                    <a:pt x="1019" y="155"/>
                    <a:pt x="1033" y="229"/>
                    <a:pt x="1014" y="294"/>
                  </a:cubicBezTo>
                  <a:cubicBezTo>
                    <a:pt x="1036" y="271"/>
                    <a:pt x="1042" y="237"/>
                    <a:pt x="1057" y="209"/>
                  </a:cubicBezTo>
                  <a:cubicBezTo>
                    <a:pt x="1071" y="180"/>
                    <a:pt x="1102" y="154"/>
                    <a:pt x="1132" y="164"/>
                  </a:cubicBezTo>
                  <a:cubicBezTo>
                    <a:pt x="1144" y="168"/>
                    <a:pt x="1153" y="177"/>
                    <a:pt x="1161" y="185"/>
                  </a:cubicBezTo>
                  <a:cubicBezTo>
                    <a:pt x="1212" y="242"/>
                    <a:pt x="1237" y="323"/>
                    <a:pt x="1226" y="399"/>
                  </a:cubicBezTo>
                  <a:cubicBezTo>
                    <a:pt x="1214" y="475"/>
                    <a:pt x="1180" y="536"/>
                    <a:pt x="1114" y="576"/>
                  </a:cubicBezTo>
                  <a:lnTo>
                    <a:pt x="1107" y="585"/>
                  </a:ln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8293100" y="-179388"/>
              <a:ext cx="919163" cy="411163"/>
            </a:xfrm>
            <a:custGeom>
              <a:avLst/>
              <a:gdLst>
                <a:gd name="T0" fmla="*/ 858 w 991"/>
                <a:gd name="T1" fmla="*/ 439 h 444"/>
                <a:gd name="T2" fmla="*/ 836 w 991"/>
                <a:gd name="T3" fmla="*/ 437 h 444"/>
                <a:gd name="T4" fmla="*/ 838 w 991"/>
                <a:gd name="T5" fmla="*/ 415 h 444"/>
                <a:gd name="T6" fmla="*/ 910 w 991"/>
                <a:gd name="T7" fmla="*/ 320 h 444"/>
                <a:gd name="T8" fmla="*/ 634 w 991"/>
                <a:gd name="T9" fmla="*/ 259 h 444"/>
                <a:gd name="T10" fmla="*/ 629 w 991"/>
                <a:gd name="T11" fmla="*/ 263 h 444"/>
                <a:gd name="T12" fmla="*/ 428 w 991"/>
                <a:gd name="T13" fmla="*/ 331 h 444"/>
                <a:gd name="T14" fmla="*/ 411 w 991"/>
                <a:gd name="T15" fmla="*/ 317 h 444"/>
                <a:gd name="T16" fmla="*/ 425 w 991"/>
                <a:gd name="T17" fmla="*/ 300 h 444"/>
                <a:gd name="T18" fmla="*/ 595 w 991"/>
                <a:gd name="T19" fmla="*/ 247 h 444"/>
                <a:gd name="T20" fmla="*/ 532 w 991"/>
                <a:gd name="T21" fmla="*/ 228 h 444"/>
                <a:gd name="T22" fmla="*/ 363 w 991"/>
                <a:gd name="T23" fmla="*/ 178 h 444"/>
                <a:gd name="T24" fmla="*/ 356 w 991"/>
                <a:gd name="T25" fmla="*/ 183 h 444"/>
                <a:gd name="T26" fmla="*/ 181 w 991"/>
                <a:gd name="T27" fmla="*/ 254 h 444"/>
                <a:gd name="T28" fmla="*/ 161 w 991"/>
                <a:gd name="T29" fmla="*/ 246 h 444"/>
                <a:gd name="T30" fmla="*/ 170 w 991"/>
                <a:gd name="T31" fmla="*/ 226 h 444"/>
                <a:gd name="T32" fmla="*/ 317 w 991"/>
                <a:gd name="T33" fmla="*/ 166 h 444"/>
                <a:gd name="T34" fmla="*/ 17 w 991"/>
                <a:gd name="T35" fmla="*/ 133 h 444"/>
                <a:gd name="T36" fmla="*/ 0 w 991"/>
                <a:gd name="T37" fmla="*/ 119 h 444"/>
                <a:gd name="T38" fmla="*/ 15 w 991"/>
                <a:gd name="T39" fmla="*/ 103 h 444"/>
                <a:gd name="T40" fmla="*/ 481 w 991"/>
                <a:gd name="T41" fmla="*/ 180 h 444"/>
                <a:gd name="T42" fmla="*/ 424 w 991"/>
                <a:gd name="T43" fmla="*/ 106 h 444"/>
                <a:gd name="T44" fmla="*/ 402 w 991"/>
                <a:gd name="T45" fmla="*/ 91 h 444"/>
                <a:gd name="T46" fmla="*/ 328 w 991"/>
                <a:gd name="T47" fmla="*/ 26 h 444"/>
                <a:gd name="T48" fmla="*/ 332 w 991"/>
                <a:gd name="T49" fmla="*/ 4 h 444"/>
                <a:gd name="T50" fmla="*/ 353 w 991"/>
                <a:gd name="T51" fmla="*/ 9 h 444"/>
                <a:gd name="T52" fmla="*/ 419 w 991"/>
                <a:gd name="T53" fmla="*/ 66 h 444"/>
                <a:gd name="T54" fmla="*/ 442 w 991"/>
                <a:gd name="T55" fmla="*/ 81 h 444"/>
                <a:gd name="T56" fmla="*/ 506 w 991"/>
                <a:gd name="T57" fmla="*/ 154 h 444"/>
                <a:gd name="T58" fmla="*/ 513 w 991"/>
                <a:gd name="T59" fmla="*/ 190 h 444"/>
                <a:gd name="T60" fmla="*/ 541 w 991"/>
                <a:gd name="T61" fmla="*/ 198 h 444"/>
                <a:gd name="T62" fmla="*/ 788 w 991"/>
                <a:gd name="T63" fmla="*/ 268 h 444"/>
                <a:gd name="T64" fmla="*/ 620 w 991"/>
                <a:gd name="T65" fmla="*/ 77 h 444"/>
                <a:gd name="T66" fmla="*/ 612 w 991"/>
                <a:gd name="T67" fmla="*/ 58 h 444"/>
                <a:gd name="T68" fmla="*/ 632 w 991"/>
                <a:gd name="T69" fmla="*/ 49 h 444"/>
                <a:gd name="T70" fmla="*/ 807 w 991"/>
                <a:gd name="T71" fmla="*/ 226 h 444"/>
                <a:gd name="T72" fmla="*/ 822 w 991"/>
                <a:gd name="T73" fmla="*/ 275 h 444"/>
                <a:gd name="T74" fmla="*/ 976 w 991"/>
                <a:gd name="T75" fmla="*/ 294 h 444"/>
                <a:gd name="T76" fmla="*/ 990 w 991"/>
                <a:gd name="T77" fmla="*/ 304 h 444"/>
                <a:gd name="T78" fmla="*/ 991 w 991"/>
                <a:gd name="T79" fmla="*/ 310 h 444"/>
                <a:gd name="T80" fmla="*/ 975 w 991"/>
                <a:gd name="T81" fmla="*/ 325 h 444"/>
                <a:gd name="T82" fmla="*/ 942 w 991"/>
                <a:gd name="T83" fmla="*/ 323 h 444"/>
                <a:gd name="T84" fmla="*/ 942 w 991"/>
                <a:gd name="T85" fmla="*/ 324 h 444"/>
                <a:gd name="T86" fmla="*/ 858 w 991"/>
                <a:gd name="T87" fmla="*/ 43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1" h="443">
                  <a:moveTo>
                    <a:pt x="858" y="439"/>
                  </a:moveTo>
                  <a:cubicBezTo>
                    <a:pt x="851" y="444"/>
                    <a:pt x="841" y="443"/>
                    <a:pt x="836" y="437"/>
                  </a:cubicBezTo>
                  <a:cubicBezTo>
                    <a:pt x="830" y="430"/>
                    <a:pt x="831" y="421"/>
                    <a:pt x="838" y="415"/>
                  </a:cubicBezTo>
                  <a:cubicBezTo>
                    <a:pt x="869" y="389"/>
                    <a:pt x="893" y="356"/>
                    <a:pt x="910" y="320"/>
                  </a:cubicBezTo>
                  <a:cubicBezTo>
                    <a:pt x="816" y="309"/>
                    <a:pt x="724" y="286"/>
                    <a:pt x="634" y="259"/>
                  </a:cubicBezTo>
                  <a:cubicBezTo>
                    <a:pt x="633" y="261"/>
                    <a:pt x="631" y="262"/>
                    <a:pt x="629" y="263"/>
                  </a:cubicBezTo>
                  <a:cubicBezTo>
                    <a:pt x="569" y="301"/>
                    <a:pt x="499" y="324"/>
                    <a:pt x="428" y="331"/>
                  </a:cubicBezTo>
                  <a:cubicBezTo>
                    <a:pt x="419" y="332"/>
                    <a:pt x="412" y="326"/>
                    <a:pt x="411" y="317"/>
                  </a:cubicBezTo>
                  <a:cubicBezTo>
                    <a:pt x="410" y="309"/>
                    <a:pt x="416" y="301"/>
                    <a:pt x="425" y="300"/>
                  </a:cubicBezTo>
                  <a:cubicBezTo>
                    <a:pt x="485" y="295"/>
                    <a:pt x="543" y="276"/>
                    <a:pt x="595" y="247"/>
                  </a:cubicBezTo>
                  <a:cubicBezTo>
                    <a:pt x="574" y="241"/>
                    <a:pt x="553" y="234"/>
                    <a:pt x="532" y="228"/>
                  </a:cubicBezTo>
                  <a:cubicBezTo>
                    <a:pt x="476" y="210"/>
                    <a:pt x="419" y="193"/>
                    <a:pt x="363" y="178"/>
                  </a:cubicBezTo>
                  <a:cubicBezTo>
                    <a:pt x="361" y="180"/>
                    <a:pt x="359" y="182"/>
                    <a:pt x="356" y="183"/>
                  </a:cubicBezTo>
                  <a:cubicBezTo>
                    <a:pt x="181" y="254"/>
                    <a:pt x="181" y="254"/>
                    <a:pt x="181" y="254"/>
                  </a:cubicBezTo>
                  <a:cubicBezTo>
                    <a:pt x="173" y="257"/>
                    <a:pt x="165" y="253"/>
                    <a:pt x="161" y="246"/>
                  </a:cubicBezTo>
                  <a:cubicBezTo>
                    <a:pt x="158" y="238"/>
                    <a:pt x="162" y="229"/>
                    <a:pt x="170" y="226"/>
                  </a:cubicBezTo>
                  <a:cubicBezTo>
                    <a:pt x="317" y="166"/>
                    <a:pt x="317" y="166"/>
                    <a:pt x="317" y="166"/>
                  </a:cubicBezTo>
                  <a:cubicBezTo>
                    <a:pt x="218" y="142"/>
                    <a:pt x="118" y="127"/>
                    <a:pt x="17" y="133"/>
                  </a:cubicBezTo>
                  <a:cubicBezTo>
                    <a:pt x="8" y="134"/>
                    <a:pt x="1" y="128"/>
                    <a:pt x="0" y="119"/>
                  </a:cubicBezTo>
                  <a:cubicBezTo>
                    <a:pt x="0" y="111"/>
                    <a:pt x="6" y="103"/>
                    <a:pt x="15" y="103"/>
                  </a:cubicBezTo>
                  <a:cubicBezTo>
                    <a:pt x="174" y="92"/>
                    <a:pt x="330" y="134"/>
                    <a:pt x="481" y="180"/>
                  </a:cubicBezTo>
                  <a:cubicBezTo>
                    <a:pt x="476" y="149"/>
                    <a:pt x="448" y="123"/>
                    <a:pt x="424" y="106"/>
                  </a:cubicBezTo>
                  <a:cubicBezTo>
                    <a:pt x="417" y="101"/>
                    <a:pt x="410" y="96"/>
                    <a:pt x="402" y="91"/>
                  </a:cubicBezTo>
                  <a:cubicBezTo>
                    <a:pt x="375" y="73"/>
                    <a:pt x="347" y="54"/>
                    <a:pt x="328" y="26"/>
                  </a:cubicBezTo>
                  <a:cubicBezTo>
                    <a:pt x="323" y="19"/>
                    <a:pt x="325" y="9"/>
                    <a:pt x="332" y="4"/>
                  </a:cubicBezTo>
                  <a:cubicBezTo>
                    <a:pt x="339" y="0"/>
                    <a:pt x="348" y="2"/>
                    <a:pt x="353" y="9"/>
                  </a:cubicBezTo>
                  <a:cubicBezTo>
                    <a:pt x="369" y="32"/>
                    <a:pt x="393" y="49"/>
                    <a:pt x="419" y="66"/>
                  </a:cubicBezTo>
                  <a:cubicBezTo>
                    <a:pt x="427" y="71"/>
                    <a:pt x="435" y="76"/>
                    <a:pt x="442" y="81"/>
                  </a:cubicBezTo>
                  <a:cubicBezTo>
                    <a:pt x="474" y="104"/>
                    <a:pt x="495" y="129"/>
                    <a:pt x="506" y="154"/>
                  </a:cubicBezTo>
                  <a:cubicBezTo>
                    <a:pt x="511" y="166"/>
                    <a:pt x="513" y="178"/>
                    <a:pt x="513" y="190"/>
                  </a:cubicBezTo>
                  <a:cubicBezTo>
                    <a:pt x="522" y="193"/>
                    <a:pt x="532" y="196"/>
                    <a:pt x="541" y="198"/>
                  </a:cubicBezTo>
                  <a:cubicBezTo>
                    <a:pt x="622" y="224"/>
                    <a:pt x="705" y="249"/>
                    <a:pt x="788" y="268"/>
                  </a:cubicBezTo>
                  <a:cubicBezTo>
                    <a:pt x="764" y="183"/>
                    <a:pt x="701" y="111"/>
                    <a:pt x="620" y="77"/>
                  </a:cubicBezTo>
                  <a:cubicBezTo>
                    <a:pt x="612" y="74"/>
                    <a:pt x="608" y="65"/>
                    <a:pt x="612" y="58"/>
                  </a:cubicBezTo>
                  <a:cubicBezTo>
                    <a:pt x="615" y="50"/>
                    <a:pt x="624" y="46"/>
                    <a:pt x="632" y="49"/>
                  </a:cubicBezTo>
                  <a:cubicBezTo>
                    <a:pt x="711" y="82"/>
                    <a:pt x="775" y="147"/>
                    <a:pt x="807" y="226"/>
                  </a:cubicBezTo>
                  <a:cubicBezTo>
                    <a:pt x="813" y="242"/>
                    <a:pt x="818" y="258"/>
                    <a:pt x="822" y="275"/>
                  </a:cubicBezTo>
                  <a:cubicBezTo>
                    <a:pt x="873" y="285"/>
                    <a:pt x="924" y="292"/>
                    <a:pt x="976" y="294"/>
                  </a:cubicBezTo>
                  <a:cubicBezTo>
                    <a:pt x="982" y="295"/>
                    <a:pt x="987" y="299"/>
                    <a:pt x="990" y="304"/>
                  </a:cubicBezTo>
                  <a:cubicBezTo>
                    <a:pt x="990" y="306"/>
                    <a:pt x="991" y="308"/>
                    <a:pt x="991" y="310"/>
                  </a:cubicBezTo>
                  <a:cubicBezTo>
                    <a:pt x="990" y="319"/>
                    <a:pt x="983" y="325"/>
                    <a:pt x="975" y="325"/>
                  </a:cubicBezTo>
                  <a:cubicBezTo>
                    <a:pt x="964" y="325"/>
                    <a:pt x="953" y="323"/>
                    <a:pt x="942" y="323"/>
                  </a:cubicBezTo>
                  <a:cubicBezTo>
                    <a:pt x="942" y="323"/>
                    <a:pt x="942" y="323"/>
                    <a:pt x="942" y="324"/>
                  </a:cubicBezTo>
                  <a:cubicBezTo>
                    <a:pt x="924" y="368"/>
                    <a:pt x="894" y="408"/>
                    <a:pt x="858" y="439"/>
                  </a:cubicBezTo>
                  <a:close/>
                </a:path>
              </a:pathLst>
            </a:custGeom>
            <a:solidFill>
              <a:srgbClr val="409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9863138" y="171450"/>
              <a:ext cx="374650" cy="361950"/>
            </a:xfrm>
            <a:custGeom>
              <a:avLst/>
              <a:gdLst>
                <a:gd name="T0" fmla="*/ 249 w 403"/>
                <a:gd name="T1" fmla="*/ 11 h 389"/>
                <a:gd name="T2" fmla="*/ 145 w 403"/>
                <a:gd name="T3" fmla="*/ 8 h 389"/>
                <a:gd name="T4" fmla="*/ 41 w 403"/>
                <a:gd name="T5" fmla="*/ 87 h 389"/>
                <a:gd name="T6" fmla="*/ 33 w 403"/>
                <a:gd name="T7" fmla="*/ 286 h 389"/>
                <a:gd name="T8" fmla="*/ 208 w 403"/>
                <a:gd name="T9" fmla="*/ 382 h 389"/>
                <a:gd name="T10" fmla="*/ 321 w 403"/>
                <a:gd name="T11" fmla="*/ 335 h 389"/>
                <a:gd name="T12" fmla="*/ 387 w 403"/>
                <a:gd name="T13" fmla="*/ 256 h 389"/>
                <a:gd name="T14" fmla="*/ 382 w 403"/>
                <a:gd name="T15" fmla="*/ 147 h 389"/>
                <a:gd name="T16" fmla="*/ 254 w 403"/>
                <a:gd name="T17" fmla="*/ 88 h 389"/>
                <a:gd name="T18" fmla="*/ 102 w 403"/>
                <a:gd name="T19" fmla="*/ 164 h 389"/>
                <a:gd name="T20" fmla="*/ 152 w 403"/>
                <a:gd name="T21" fmla="*/ 293 h 389"/>
                <a:gd name="T22" fmla="*/ 289 w 403"/>
                <a:gd name="T23" fmla="*/ 277 h 389"/>
                <a:gd name="T24" fmla="*/ 311 w 403"/>
                <a:gd name="T25" fmla="*/ 247 h 389"/>
                <a:gd name="T26" fmla="*/ 289 w 403"/>
                <a:gd name="T27" fmla="*/ 184 h 389"/>
                <a:gd name="T28" fmla="*/ 207 w 403"/>
                <a:gd name="T29" fmla="*/ 144 h 389"/>
                <a:gd name="T30" fmla="*/ 184 w 403"/>
                <a:gd name="T31" fmla="*/ 161 h 389"/>
                <a:gd name="T32" fmla="*/ 201 w 403"/>
                <a:gd name="T33" fmla="*/ 184 h 389"/>
                <a:gd name="T34" fmla="*/ 261 w 403"/>
                <a:gd name="T35" fmla="*/ 213 h 389"/>
                <a:gd name="T36" fmla="*/ 273 w 403"/>
                <a:gd name="T37" fmla="*/ 235 h 389"/>
                <a:gd name="T38" fmla="*/ 264 w 403"/>
                <a:gd name="T39" fmla="*/ 246 h 389"/>
                <a:gd name="T40" fmla="*/ 171 w 403"/>
                <a:gd name="T41" fmla="*/ 258 h 389"/>
                <a:gd name="T42" fmla="*/ 140 w 403"/>
                <a:gd name="T43" fmla="*/ 179 h 389"/>
                <a:gd name="T44" fmla="*/ 253 w 403"/>
                <a:gd name="T45" fmla="*/ 128 h 389"/>
                <a:gd name="T46" fmla="*/ 348 w 403"/>
                <a:gd name="T47" fmla="*/ 168 h 389"/>
                <a:gd name="T48" fmla="*/ 350 w 403"/>
                <a:gd name="T49" fmla="*/ 240 h 389"/>
                <a:gd name="T50" fmla="*/ 296 w 403"/>
                <a:gd name="T51" fmla="*/ 303 h 389"/>
                <a:gd name="T52" fmla="*/ 205 w 403"/>
                <a:gd name="T53" fmla="*/ 342 h 389"/>
                <a:gd name="T54" fmla="*/ 68 w 403"/>
                <a:gd name="T55" fmla="*/ 267 h 389"/>
                <a:gd name="T56" fmla="*/ 75 w 403"/>
                <a:gd name="T57" fmla="*/ 108 h 389"/>
                <a:gd name="T58" fmla="*/ 155 w 403"/>
                <a:gd name="T59" fmla="*/ 47 h 389"/>
                <a:gd name="T60" fmla="*/ 271 w 403"/>
                <a:gd name="T61" fmla="*/ 57 h 389"/>
                <a:gd name="T62" fmla="*/ 337 w 403"/>
                <a:gd name="T63" fmla="*/ 94 h 389"/>
                <a:gd name="T64" fmla="*/ 364 w 403"/>
                <a:gd name="T65" fmla="*/ 104 h 389"/>
                <a:gd name="T66" fmla="*/ 373 w 403"/>
                <a:gd name="T67" fmla="*/ 77 h 389"/>
                <a:gd name="T68" fmla="*/ 281 w 403"/>
                <a:gd name="T69" fmla="*/ 18 h 389"/>
                <a:gd name="T70" fmla="*/ 249 w 403"/>
                <a:gd name="T71" fmla="*/ 1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2" h="389">
                  <a:moveTo>
                    <a:pt x="249" y="11"/>
                  </a:moveTo>
                  <a:cubicBezTo>
                    <a:pt x="214" y="3"/>
                    <a:pt x="179" y="0"/>
                    <a:pt x="145" y="8"/>
                  </a:cubicBezTo>
                  <a:cubicBezTo>
                    <a:pt x="104" y="19"/>
                    <a:pt x="66" y="47"/>
                    <a:pt x="41" y="87"/>
                  </a:cubicBezTo>
                  <a:cubicBezTo>
                    <a:pt x="3" y="147"/>
                    <a:pt x="0" y="225"/>
                    <a:pt x="33" y="286"/>
                  </a:cubicBezTo>
                  <a:cubicBezTo>
                    <a:pt x="67" y="349"/>
                    <a:pt x="139" y="389"/>
                    <a:pt x="208" y="382"/>
                  </a:cubicBezTo>
                  <a:cubicBezTo>
                    <a:pt x="246" y="378"/>
                    <a:pt x="284" y="363"/>
                    <a:pt x="321" y="335"/>
                  </a:cubicBezTo>
                  <a:cubicBezTo>
                    <a:pt x="352" y="311"/>
                    <a:pt x="375" y="285"/>
                    <a:pt x="387" y="256"/>
                  </a:cubicBezTo>
                  <a:cubicBezTo>
                    <a:pt x="403" y="219"/>
                    <a:pt x="401" y="177"/>
                    <a:pt x="382" y="147"/>
                  </a:cubicBezTo>
                  <a:cubicBezTo>
                    <a:pt x="360" y="111"/>
                    <a:pt x="314" y="90"/>
                    <a:pt x="254" y="88"/>
                  </a:cubicBezTo>
                  <a:cubicBezTo>
                    <a:pt x="196" y="86"/>
                    <a:pt x="125" y="105"/>
                    <a:pt x="102" y="164"/>
                  </a:cubicBezTo>
                  <a:cubicBezTo>
                    <a:pt x="84" y="210"/>
                    <a:pt x="106" y="269"/>
                    <a:pt x="152" y="293"/>
                  </a:cubicBezTo>
                  <a:cubicBezTo>
                    <a:pt x="194" y="316"/>
                    <a:pt x="251" y="309"/>
                    <a:pt x="289" y="277"/>
                  </a:cubicBezTo>
                  <a:cubicBezTo>
                    <a:pt x="297" y="271"/>
                    <a:pt x="307" y="261"/>
                    <a:pt x="311" y="247"/>
                  </a:cubicBezTo>
                  <a:cubicBezTo>
                    <a:pt x="317" y="226"/>
                    <a:pt x="309" y="203"/>
                    <a:pt x="289" y="184"/>
                  </a:cubicBezTo>
                  <a:cubicBezTo>
                    <a:pt x="267" y="163"/>
                    <a:pt x="238" y="148"/>
                    <a:pt x="207" y="144"/>
                  </a:cubicBezTo>
                  <a:cubicBezTo>
                    <a:pt x="196" y="142"/>
                    <a:pt x="186" y="150"/>
                    <a:pt x="184" y="161"/>
                  </a:cubicBezTo>
                  <a:cubicBezTo>
                    <a:pt x="183" y="172"/>
                    <a:pt x="190" y="182"/>
                    <a:pt x="201" y="184"/>
                  </a:cubicBezTo>
                  <a:cubicBezTo>
                    <a:pt x="224" y="187"/>
                    <a:pt x="245" y="197"/>
                    <a:pt x="261" y="213"/>
                  </a:cubicBezTo>
                  <a:cubicBezTo>
                    <a:pt x="269" y="221"/>
                    <a:pt x="274" y="230"/>
                    <a:pt x="273" y="235"/>
                  </a:cubicBezTo>
                  <a:cubicBezTo>
                    <a:pt x="272" y="238"/>
                    <a:pt x="269" y="242"/>
                    <a:pt x="264" y="246"/>
                  </a:cubicBezTo>
                  <a:cubicBezTo>
                    <a:pt x="238" y="268"/>
                    <a:pt x="199" y="273"/>
                    <a:pt x="171" y="258"/>
                  </a:cubicBezTo>
                  <a:cubicBezTo>
                    <a:pt x="143" y="243"/>
                    <a:pt x="129" y="206"/>
                    <a:pt x="140" y="179"/>
                  </a:cubicBezTo>
                  <a:cubicBezTo>
                    <a:pt x="155" y="139"/>
                    <a:pt x="210" y="127"/>
                    <a:pt x="253" y="128"/>
                  </a:cubicBezTo>
                  <a:cubicBezTo>
                    <a:pt x="279" y="129"/>
                    <a:pt x="327" y="136"/>
                    <a:pt x="348" y="168"/>
                  </a:cubicBezTo>
                  <a:cubicBezTo>
                    <a:pt x="360" y="188"/>
                    <a:pt x="361" y="215"/>
                    <a:pt x="350" y="240"/>
                  </a:cubicBezTo>
                  <a:cubicBezTo>
                    <a:pt x="341" y="262"/>
                    <a:pt x="323" y="283"/>
                    <a:pt x="296" y="303"/>
                  </a:cubicBezTo>
                  <a:cubicBezTo>
                    <a:pt x="266" y="326"/>
                    <a:pt x="235" y="339"/>
                    <a:pt x="205" y="342"/>
                  </a:cubicBezTo>
                  <a:cubicBezTo>
                    <a:pt x="151" y="347"/>
                    <a:pt x="95" y="316"/>
                    <a:pt x="68" y="267"/>
                  </a:cubicBezTo>
                  <a:cubicBezTo>
                    <a:pt x="43" y="220"/>
                    <a:pt x="46" y="156"/>
                    <a:pt x="75" y="108"/>
                  </a:cubicBezTo>
                  <a:cubicBezTo>
                    <a:pt x="95" y="78"/>
                    <a:pt x="124" y="55"/>
                    <a:pt x="155" y="47"/>
                  </a:cubicBezTo>
                  <a:cubicBezTo>
                    <a:pt x="191" y="38"/>
                    <a:pt x="229" y="46"/>
                    <a:pt x="271" y="57"/>
                  </a:cubicBezTo>
                  <a:cubicBezTo>
                    <a:pt x="300" y="64"/>
                    <a:pt x="327" y="74"/>
                    <a:pt x="337" y="94"/>
                  </a:cubicBezTo>
                  <a:cubicBezTo>
                    <a:pt x="341" y="104"/>
                    <a:pt x="353" y="109"/>
                    <a:pt x="364" y="104"/>
                  </a:cubicBezTo>
                  <a:cubicBezTo>
                    <a:pt x="374" y="99"/>
                    <a:pt x="378" y="87"/>
                    <a:pt x="373" y="77"/>
                  </a:cubicBezTo>
                  <a:cubicBezTo>
                    <a:pt x="357" y="42"/>
                    <a:pt x="319" y="28"/>
                    <a:pt x="281" y="18"/>
                  </a:cubicBezTo>
                  <a:cubicBezTo>
                    <a:pt x="270" y="16"/>
                    <a:pt x="260" y="13"/>
                    <a:pt x="249" y="1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9699625" y="-4763"/>
              <a:ext cx="339725" cy="455613"/>
            </a:xfrm>
            <a:custGeom>
              <a:avLst/>
              <a:gdLst>
                <a:gd name="T0" fmla="*/ 132 w 365"/>
                <a:gd name="T1" fmla="*/ 437 h 491"/>
                <a:gd name="T2" fmla="*/ 203 w 365"/>
                <a:gd name="T3" fmla="*/ 208 h 491"/>
                <a:gd name="T4" fmla="*/ 329 w 365"/>
                <a:gd name="T5" fmla="*/ 115 h 491"/>
                <a:gd name="T6" fmla="*/ 350 w 365"/>
                <a:gd name="T7" fmla="*/ 100 h 491"/>
                <a:gd name="T8" fmla="*/ 331 w 365"/>
                <a:gd name="T9" fmla="*/ 37 h 491"/>
                <a:gd name="T10" fmla="*/ 153 w 365"/>
                <a:gd name="T11" fmla="*/ 36 h 491"/>
                <a:gd name="T12" fmla="*/ 74 w 365"/>
                <a:gd name="T13" fmla="*/ 86 h 491"/>
                <a:gd name="T14" fmla="*/ 45 w 365"/>
                <a:gd name="T15" fmla="*/ 131 h 491"/>
                <a:gd name="T16" fmla="*/ 63 w 365"/>
                <a:gd name="T17" fmla="*/ 443 h 491"/>
                <a:gd name="T18" fmla="*/ 95 w 365"/>
                <a:gd name="T19" fmla="*/ 482 h 491"/>
                <a:gd name="T20" fmla="*/ 133 w 365"/>
                <a:gd name="T21" fmla="*/ 441 h 491"/>
                <a:gd name="T22" fmla="*/ 132 w 365"/>
                <a:gd name="T23" fmla="*/ 437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5" h="491">
                  <a:moveTo>
                    <a:pt x="132" y="437"/>
                  </a:moveTo>
                  <a:cubicBezTo>
                    <a:pt x="107" y="356"/>
                    <a:pt x="150" y="267"/>
                    <a:pt x="203" y="208"/>
                  </a:cubicBezTo>
                  <a:cubicBezTo>
                    <a:pt x="239" y="169"/>
                    <a:pt x="283" y="141"/>
                    <a:pt x="329" y="115"/>
                  </a:cubicBezTo>
                  <a:cubicBezTo>
                    <a:pt x="337" y="111"/>
                    <a:pt x="345" y="107"/>
                    <a:pt x="350" y="100"/>
                  </a:cubicBezTo>
                  <a:cubicBezTo>
                    <a:pt x="365" y="80"/>
                    <a:pt x="350" y="51"/>
                    <a:pt x="331" y="37"/>
                  </a:cubicBezTo>
                  <a:cubicBezTo>
                    <a:pt x="281" y="0"/>
                    <a:pt x="210" y="13"/>
                    <a:pt x="153" y="36"/>
                  </a:cubicBezTo>
                  <a:cubicBezTo>
                    <a:pt x="124" y="48"/>
                    <a:pt x="95" y="63"/>
                    <a:pt x="74" y="86"/>
                  </a:cubicBezTo>
                  <a:cubicBezTo>
                    <a:pt x="62" y="99"/>
                    <a:pt x="52" y="114"/>
                    <a:pt x="45" y="131"/>
                  </a:cubicBezTo>
                  <a:cubicBezTo>
                    <a:pt x="0" y="228"/>
                    <a:pt x="21" y="344"/>
                    <a:pt x="63" y="443"/>
                  </a:cubicBezTo>
                  <a:cubicBezTo>
                    <a:pt x="70" y="459"/>
                    <a:pt x="79" y="477"/>
                    <a:pt x="95" y="482"/>
                  </a:cubicBezTo>
                  <a:cubicBezTo>
                    <a:pt x="121" y="491"/>
                    <a:pt x="140" y="463"/>
                    <a:pt x="133" y="441"/>
                  </a:cubicBezTo>
                  <a:cubicBezTo>
                    <a:pt x="132" y="440"/>
                    <a:pt x="132" y="439"/>
                    <a:pt x="132" y="43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9802813" y="503237"/>
              <a:ext cx="490538" cy="252413"/>
            </a:xfrm>
            <a:custGeom>
              <a:avLst/>
              <a:gdLst>
                <a:gd name="T0" fmla="*/ 114 w 529"/>
                <a:gd name="T1" fmla="*/ 65 h 273"/>
                <a:gd name="T2" fmla="*/ 64 w 529"/>
                <a:gd name="T3" fmla="*/ 38 h 273"/>
                <a:gd name="T4" fmla="*/ 14 w 529"/>
                <a:gd name="T5" fmla="*/ 56 h 273"/>
                <a:gd name="T6" fmla="*/ 39 w 529"/>
                <a:gd name="T7" fmla="*/ 129 h 273"/>
                <a:gd name="T8" fmla="*/ 156 w 529"/>
                <a:gd name="T9" fmla="*/ 235 h 273"/>
                <a:gd name="T10" fmla="*/ 308 w 529"/>
                <a:gd name="T11" fmla="*/ 254 h 273"/>
                <a:gd name="T12" fmla="*/ 361 w 529"/>
                <a:gd name="T13" fmla="*/ 222 h 273"/>
                <a:gd name="T14" fmla="*/ 502 w 529"/>
                <a:gd name="T15" fmla="*/ 83 h 273"/>
                <a:gd name="T16" fmla="*/ 519 w 529"/>
                <a:gd name="T17" fmla="*/ 23 h 273"/>
                <a:gd name="T18" fmla="*/ 474 w 529"/>
                <a:gd name="T19" fmla="*/ 2 h 273"/>
                <a:gd name="T20" fmla="*/ 425 w 529"/>
                <a:gd name="T21" fmla="*/ 23 h 273"/>
                <a:gd name="T22" fmla="*/ 267 w 529"/>
                <a:gd name="T23" fmla="*/ 90 h 273"/>
                <a:gd name="T24" fmla="*/ 162 w 529"/>
                <a:gd name="T25" fmla="*/ 93 h 273"/>
                <a:gd name="T26" fmla="*/ 114 w 529"/>
                <a:gd name="T27" fmla="*/ 6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9" h="273">
                  <a:moveTo>
                    <a:pt x="114" y="65"/>
                  </a:moveTo>
                  <a:cubicBezTo>
                    <a:pt x="99" y="53"/>
                    <a:pt x="83" y="42"/>
                    <a:pt x="64" y="38"/>
                  </a:cubicBezTo>
                  <a:cubicBezTo>
                    <a:pt x="45" y="33"/>
                    <a:pt x="23" y="39"/>
                    <a:pt x="14" y="56"/>
                  </a:cubicBezTo>
                  <a:cubicBezTo>
                    <a:pt x="0" y="80"/>
                    <a:pt x="20" y="109"/>
                    <a:pt x="39" y="129"/>
                  </a:cubicBezTo>
                  <a:cubicBezTo>
                    <a:pt x="75" y="168"/>
                    <a:pt x="111" y="208"/>
                    <a:pt x="156" y="235"/>
                  </a:cubicBezTo>
                  <a:cubicBezTo>
                    <a:pt x="202" y="261"/>
                    <a:pt x="259" y="273"/>
                    <a:pt x="308" y="254"/>
                  </a:cubicBezTo>
                  <a:cubicBezTo>
                    <a:pt x="327" y="247"/>
                    <a:pt x="345" y="234"/>
                    <a:pt x="361" y="222"/>
                  </a:cubicBezTo>
                  <a:cubicBezTo>
                    <a:pt x="414" y="182"/>
                    <a:pt x="461" y="135"/>
                    <a:pt x="502" y="83"/>
                  </a:cubicBezTo>
                  <a:cubicBezTo>
                    <a:pt x="515" y="66"/>
                    <a:pt x="529" y="43"/>
                    <a:pt x="519" y="23"/>
                  </a:cubicBezTo>
                  <a:cubicBezTo>
                    <a:pt x="512" y="7"/>
                    <a:pt x="492" y="0"/>
                    <a:pt x="474" y="2"/>
                  </a:cubicBezTo>
                  <a:cubicBezTo>
                    <a:pt x="456" y="5"/>
                    <a:pt x="441" y="14"/>
                    <a:pt x="425" y="23"/>
                  </a:cubicBezTo>
                  <a:cubicBezTo>
                    <a:pt x="376" y="52"/>
                    <a:pt x="324" y="78"/>
                    <a:pt x="267" y="90"/>
                  </a:cubicBezTo>
                  <a:cubicBezTo>
                    <a:pt x="233" y="97"/>
                    <a:pt x="197" y="101"/>
                    <a:pt x="162" y="93"/>
                  </a:cubicBezTo>
                  <a:cubicBezTo>
                    <a:pt x="143" y="88"/>
                    <a:pt x="129" y="76"/>
                    <a:pt x="114" y="6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10093325" y="39687"/>
              <a:ext cx="358775" cy="439738"/>
            </a:xfrm>
            <a:custGeom>
              <a:avLst/>
              <a:gdLst>
                <a:gd name="T0" fmla="*/ 216 w 387"/>
                <a:gd name="T1" fmla="*/ 298 h 474"/>
                <a:gd name="T2" fmla="*/ 215 w 387"/>
                <a:gd name="T3" fmla="*/ 314 h 474"/>
                <a:gd name="T4" fmla="*/ 213 w 387"/>
                <a:gd name="T5" fmla="*/ 378 h 474"/>
                <a:gd name="T6" fmla="*/ 213 w 387"/>
                <a:gd name="T7" fmla="*/ 381 h 474"/>
                <a:gd name="T8" fmla="*/ 212 w 387"/>
                <a:gd name="T9" fmla="*/ 430 h 474"/>
                <a:gd name="T10" fmla="*/ 242 w 387"/>
                <a:gd name="T11" fmla="*/ 466 h 474"/>
                <a:gd name="T12" fmla="*/ 308 w 387"/>
                <a:gd name="T13" fmla="*/ 421 h 474"/>
                <a:gd name="T14" fmla="*/ 356 w 387"/>
                <a:gd name="T15" fmla="*/ 188 h 474"/>
                <a:gd name="T16" fmla="*/ 260 w 387"/>
                <a:gd name="T17" fmla="*/ 83 h 474"/>
                <a:gd name="T18" fmla="*/ 31 w 387"/>
                <a:gd name="T19" fmla="*/ 21 h 474"/>
                <a:gd name="T20" fmla="*/ 10 w 387"/>
                <a:gd name="T21" fmla="*/ 34 h 474"/>
                <a:gd name="T22" fmla="*/ 27 w 387"/>
                <a:gd name="T23" fmla="*/ 79 h 474"/>
                <a:gd name="T24" fmla="*/ 166 w 387"/>
                <a:gd name="T25" fmla="*/ 196 h 474"/>
                <a:gd name="T26" fmla="*/ 212 w 387"/>
                <a:gd name="T27" fmla="*/ 272 h 474"/>
                <a:gd name="T28" fmla="*/ 216 w 387"/>
                <a:gd name="T29" fmla="*/ 298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7" h="473">
                  <a:moveTo>
                    <a:pt x="216" y="298"/>
                  </a:moveTo>
                  <a:cubicBezTo>
                    <a:pt x="216" y="303"/>
                    <a:pt x="215" y="309"/>
                    <a:pt x="215" y="314"/>
                  </a:cubicBezTo>
                  <a:cubicBezTo>
                    <a:pt x="213" y="335"/>
                    <a:pt x="216" y="357"/>
                    <a:pt x="213" y="378"/>
                  </a:cubicBezTo>
                  <a:cubicBezTo>
                    <a:pt x="213" y="379"/>
                    <a:pt x="213" y="380"/>
                    <a:pt x="213" y="381"/>
                  </a:cubicBezTo>
                  <a:cubicBezTo>
                    <a:pt x="210" y="398"/>
                    <a:pt x="208" y="414"/>
                    <a:pt x="212" y="430"/>
                  </a:cubicBezTo>
                  <a:cubicBezTo>
                    <a:pt x="215" y="446"/>
                    <a:pt x="226" y="462"/>
                    <a:pt x="242" y="466"/>
                  </a:cubicBezTo>
                  <a:cubicBezTo>
                    <a:pt x="269" y="474"/>
                    <a:pt x="294" y="446"/>
                    <a:pt x="308" y="421"/>
                  </a:cubicBezTo>
                  <a:cubicBezTo>
                    <a:pt x="351" y="351"/>
                    <a:pt x="387" y="265"/>
                    <a:pt x="356" y="188"/>
                  </a:cubicBezTo>
                  <a:cubicBezTo>
                    <a:pt x="338" y="144"/>
                    <a:pt x="299" y="110"/>
                    <a:pt x="260" y="83"/>
                  </a:cubicBezTo>
                  <a:cubicBezTo>
                    <a:pt x="193" y="37"/>
                    <a:pt x="110" y="0"/>
                    <a:pt x="31" y="21"/>
                  </a:cubicBezTo>
                  <a:cubicBezTo>
                    <a:pt x="23" y="24"/>
                    <a:pt x="14" y="27"/>
                    <a:pt x="10" y="34"/>
                  </a:cubicBezTo>
                  <a:cubicBezTo>
                    <a:pt x="0" y="49"/>
                    <a:pt x="14" y="68"/>
                    <a:pt x="27" y="79"/>
                  </a:cubicBezTo>
                  <a:cubicBezTo>
                    <a:pt x="72" y="119"/>
                    <a:pt x="125" y="151"/>
                    <a:pt x="166" y="196"/>
                  </a:cubicBezTo>
                  <a:cubicBezTo>
                    <a:pt x="186" y="217"/>
                    <a:pt x="205" y="242"/>
                    <a:pt x="212" y="272"/>
                  </a:cubicBezTo>
                  <a:cubicBezTo>
                    <a:pt x="215" y="280"/>
                    <a:pt x="215" y="289"/>
                    <a:pt x="216" y="29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9774238" y="-211138"/>
              <a:ext cx="568325" cy="239713"/>
            </a:xfrm>
            <a:custGeom>
              <a:avLst/>
              <a:gdLst>
                <a:gd name="T0" fmla="*/ 286 w 613"/>
                <a:gd name="T1" fmla="*/ 217 h 258"/>
                <a:gd name="T2" fmla="*/ 131 w 613"/>
                <a:gd name="T3" fmla="*/ 186 h 258"/>
                <a:gd name="T4" fmla="*/ 0 w 613"/>
                <a:gd name="T5" fmla="*/ 171 h 258"/>
                <a:gd name="T6" fmla="*/ 95 w 613"/>
                <a:gd name="T7" fmla="*/ 67 h 258"/>
                <a:gd name="T8" fmla="*/ 561 w 613"/>
                <a:gd name="T9" fmla="*/ 135 h 258"/>
                <a:gd name="T10" fmla="*/ 597 w 613"/>
                <a:gd name="T11" fmla="*/ 225 h 258"/>
                <a:gd name="T12" fmla="*/ 494 w 613"/>
                <a:gd name="T13" fmla="*/ 241 h 258"/>
                <a:gd name="T14" fmla="*/ 301 w 613"/>
                <a:gd name="T15" fmla="*/ 222 h 258"/>
                <a:gd name="T16" fmla="*/ 286 w 613"/>
                <a:gd name="T17" fmla="*/ 21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3" h="258">
                  <a:moveTo>
                    <a:pt x="286" y="217"/>
                  </a:moveTo>
                  <a:cubicBezTo>
                    <a:pt x="237" y="196"/>
                    <a:pt x="184" y="186"/>
                    <a:pt x="131" y="186"/>
                  </a:cubicBezTo>
                  <a:cubicBezTo>
                    <a:pt x="86" y="187"/>
                    <a:pt x="38" y="195"/>
                    <a:pt x="0" y="171"/>
                  </a:cubicBezTo>
                  <a:cubicBezTo>
                    <a:pt x="4" y="122"/>
                    <a:pt x="50" y="87"/>
                    <a:pt x="95" y="67"/>
                  </a:cubicBezTo>
                  <a:cubicBezTo>
                    <a:pt x="246" y="0"/>
                    <a:pt x="435" y="27"/>
                    <a:pt x="561" y="135"/>
                  </a:cubicBezTo>
                  <a:cubicBezTo>
                    <a:pt x="588" y="158"/>
                    <a:pt x="613" y="194"/>
                    <a:pt x="597" y="225"/>
                  </a:cubicBezTo>
                  <a:cubicBezTo>
                    <a:pt x="579" y="258"/>
                    <a:pt x="530" y="253"/>
                    <a:pt x="494" y="241"/>
                  </a:cubicBezTo>
                  <a:cubicBezTo>
                    <a:pt x="431" y="220"/>
                    <a:pt x="361" y="191"/>
                    <a:pt x="301" y="222"/>
                  </a:cubicBezTo>
                  <a:lnTo>
                    <a:pt x="286" y="217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10212388" y="319087"/>
              <a:ext cx="346075" cy="460375"/>
            </a:xfrm>
            <a:custGeom>
              <a:avLst/>
              <a:gdLst>
                <a:gd name="T0" fmla="*/ 30 w 373"/>
                <a:gd name="T1" fmla="*/ 490 h 496"/>
                <a:gd name="T2" fmla="*/ 3 w 373"/>
                <a:gd name="T3" fmla="*/ 475 h 496"/>
                <a:gd name="T4" fmla="*/ 11 w 373"/>
                <a:gd name="T5" fmla="*/ 441 h 496"/>
                <a:gd name="T6" fmla="*/ 135 w 373"/>
                <a:gd name="T7" fmla="*/ 266 h 496"/>
                <a:gd name="T8" fmla="*/ 147 w 373"/>
                <a:gd name="T9" fmla="*/ 232 h 496"/>
                <a:gd name="T10" fmla="*/ 200 w 373"/>
                <a:gd name="T11" fmla="*/ 194 h 496"/>
                <a:gd name="T12" fmla="*/ 298 w 373"/>
                <a:gd name="T13" fmla="*/ 30 h 496"/>
                <a:gd name="T14" fmla="*/ 341 w 373"/>
                <a:gd name="T15" fmla="*/ 9 h 496"/>
                <a:gd name="T16" fmla="*/ 353 w 373"/>
                <a:gd name="T17" fmla="*/ 25 h 496"/>
                <a:gd name="T18" fmla="*/ 363 w 373"/>
                <a:gd name="T19" fmla="*/ 164 h 496"/>
                <a:gd name="T20" fmla="*/ 59 w 373"/>
                <a:gd name="T21" fmla="*/ 484 h 496"/>
                <a:gd name="T22" fmla="*/ 30 w 373"/>
                <a:gd name="T23" fmla="*/ 49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3" h="496">
                  <a:moveTo>
                    <a:pt x="30" y="490"/>
                  </a:moveTo>
                  <a:cubicBezTo>
                    <a:pt x="20" y="496"/>
                    <a:pt x="5" y="487"/>
                    <a:pt x="3" y="475"/>
                  </a:cubicBezTo>
                  <a:cubicBezTo>
                    <a:pt x="0" y="464"/>
                    <a:pt x="5" y="451"/>
                    <a:pt x="11" y="441"/>
                  </a:cubicBezTo>
                  <a:cubicBezTo>
                    <a:pt x="45" y="378"/>
                    <a:pt x="114" y="335"/>
                    <a:pt x="135" y="266"/>
                  </a:cubicBezTo>
                  <a:cubicBezTo>
                    <a:pt x="138" y="255"/>
                    <a:pt x="140" y="242"/>
                    <a:pt x="147" y="232"/>
                  </a:cubicBezTo>
                  <a:cubicBezTo>
                    <a:pt x="159" y="213"/>
                    <a:pt x="182" y="206"/>
                    <a:pt x="200" y="194"/>
                  </a:cubicBezTo>
                  <a:cubicBezTo>
                    <a:pt x="253" y="158"/>
                    <a:pt x="263" y="85"/>
                    <a:pt x="298" y="30"/>
                  </a:cubicBezTo>
                  <a:cubicBezTo>
                    <a:pt x="307" y="15"/>
                    <a:pt x="325" y="0"/>
                    <a:pt x="341" y="9"/>
                  </a:cubicBezTo>
                  <a:cubicBezTo>
                    <a:pt x="347" y="13"/>
                    <a:pt x="350" y="19"/>
                    <a:pt x="353" y="25"/>
                  </a:cubicBezTo>
                  <a:cubicBezTo>
                    <a:pt x="373" y="68"/>
                    <a:pt x="372" y="118"/>
                    <a:pt x="363" y="164"/>
                  </a:cubicBezTo>
                  <a:cubicBezTo>
                    <a:pt x="333" y="313"/>
                    <a:pt x="207" y="452"/>
                    <a:pt x="59" y="484"/>
                  </a:cubicBezTo>
                  <a:lnTo>
                    <a:pt x="30" y="49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9586913" y="277812"/>
              <a:ext cx="273050" cy="525463"/>
            </a:xfrm>
            <a:custGeom>
              <a:avLst/>
              <a:gdLst>
                <a:gd name="T0" fmla="*/ 163 w 294"/>
                <a:gd name="T1" fmla="*/ 229 h 566"/>
                <a:gd name="T2" fmla="*/ 112 w 294"/>
                <a:gd name="T3" fmla="*/ 137 h 566"/>
                <a:gd name="T4" fmla="*/ 42 w 294"/>
                <a:gd name="T5" fmla="*/ 0 h 566"/>
                <a:gd name="T6" fmla="*/ 4 w 294"/>
                <a:gd name="T7" fmla="*/ 168 h 566"/>
                <a:gd name="T8" fmla="*/ 41 w 294"/>
                <a:gd name="T9" fmla="*/ 339 h 566"/>
                <a:gd name="T10" fmla="*/ 117 w 294"/>
                <a:gd name="T11" fmla="*/ 491 h 566"/>
                <a:gd name="T12" fmla="*/ 267 w 294"/>
                <a:gd name="T13" fmla="*/ 559 h 566"/>
                <a:gd name="T14" fmla="*/ 283 w 294"/>
                <a:gd name="T15" fmla="*/ 554 h 566"/>
                <a:gd name="T16" fmla="*/ 292 w 294"/>
                <a:gd name="T17" fmla="*/ 519 h 566"/>
                <a:gd name="T18" fmla="*/ 206 w 294"/>
                <a:gd name="T19" fmla="*/ 383 h 566"/>
                <a:gd name="T20" fmla="*/ 176 w 294"/>
                <a:gd name="T21" fmla="*/ 247 h 566"/>
                <a:gd name="T22" fmla="*/ 175 w 294"/>
                <a:gd name="T23" fmla="*/ 237 h 566"/>
                <a:gd name="T24" fmla="*/ 169 w 294"/>
                <a:gd name="T25" fmla="*/ 232 h 566"/>
                <a:gd name="T26" fmla="*/ 163 w 294"/>
                <a:gd name="T27" fmla="*/ 229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566">
                  <a:moveTo>
                    <a:pt x="163" y="229"/>
                  </a:moveTo>
                  <a:cubicBezTo>
                    <a:pt x="135" y="210"/>
                    <a:pt x="127" y="165"/>
                    <a:pt x="112" y="137"/>
                  </a:cubicBezTo>
                  <a:cubicBezTo>
                    <a:pt x="104" y="121"/>
                    <a:pt x="35" y="11"/>
                    <a:pt x="42" y="0"/>
                  </a:cubicBezTo>
                  <a:cubicBezTo>
                    <a:pt x="11" y="50"/>
                    <a:pt x="0" y="110"/>
                    <a:pt x="4" y="168"/>
                  </a:cubicBezTo>
                  <a:cubicBezTo>
                    <a:pt x="7" y="227"/>
                    <a:pt x="23" y="284"/>
                    <a:pt x="41" y="339"/>
                  </a:cubicBezTo>
                  <a:cubicBezTo>
                    <a:pt x="59" y="393"/>
                    <a:pt x="80" y="448"/>
                    <a:pt x="117" y="491"/>
                  </a:cubicBezTo>
                  <a:cubicBezTo>
                    <a:pt x="154" y="535"/>
                    <a:pt x="210" y="566"/>
                    <a:pt x="267" y="559"/>
                  </a:cubicBezTo>
                  <a:cubicBezTo>
                    <a:pt x="272" y="558"/>
                    <a:pt x="279" y="557"/>
                    <a:pt x="283" y="554"/>
                  </a:cubicBezTo>
                  <a:cubicBezTo>
                    <a:pt x="294" y="546"/>
                    <a:pt x="294" y="531"/>
                    <a:pt x="292" y="519"/>
                  </a:cubicBezTo>
                  <a:cubicBezTo>
                    <a:pt x="281" y="466"/>
                    <a:pt x="234" y="429"/>
                    <a:pt x="206" y="383"/>
                  </a:cubicBezTo>
                  <a:cubicBezTo>
                    <a:pt x="181" y="343"/>
                    <a:pt x="170" y="294"/>
                    <a:pt x="176" y="247"/>
                  </a:cubicBezTo>
                  <a:cubicBezTo>
                    <a:pt x="177" y="244"/>
                    <a:pt x="177" y="240"/>
                    <a:pt x="175" y="237"/>
                  </a:cubicBezTo>
                  <a:cubicBezTo>
                    <a:pt x="174" y="235"/>
                    <a:pt x="171" y="234"/>
                    <a:pt x="169" y="232"/>
                  </a:cubicBezTo>
                  <a:cubicBezTo>
                    <a:pt x="167" y="231"/>
                    <a:pt x="165" y="230"/>
                    <a:pt x="163" y="22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9904413" y="790575"/>
              <a:ext cx="268288" cy="130175"/>
            </a:xfrm>
            <a:custGeom>
              <a:avLst/>
              <a:gdLst>
                <a:gd name="T0" fmla="*/ 34 w 290"/>
                <a:gd name="T1" fmla="*/ 2 h 139"/>
                <a:gd name="T2" fmla="*/ 213 w 290"/>
                <a:gd name="T3" fmla="*/ 10 h 139"/>
                <a:gd name="T4" fmla="*/ 279 w 290"/>
                <a:gd name="T5" fmla="*/ 21 h 139"/>
                <a:gd name="T6" fmla="*/ 260 w 290"/>
                <a:gd name="T7" fmla="*/ 78 h 139"/>
                <a:gd name="T8" fmla="*/ 173 w 290"/>
                <a:gd name="T9" fmla="*/ 131 h 139"/>
                <a:gd name="T10" fmla="*/ 137 w 290"/>
                <a:gd name="T11" fmla="*/ 136 h 139"/>
                <a:gd name="T12" fmla="*/ 109 w 290"/>
                <a:gd name="T13" fmla="*/ 120 h 139"/>
                <a:gd name="T14" fmla="*/ 1 w 290"/>
                <a:gd name="T15" fmla="*/ 26 h 139"/>
                <a:gd name="T16" fmla="*/ 21 w 290"/>
                <a:gd name="T17" fmla="*/ 2 h 139"/>
                <a:gd name="T18" fmla="*/ 34 w 290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139">
                  <a:moveTo>
                    <a:pt x="34" y="2"/>
                  </a:moveTo>
                  <a:cubicBezTo>
                    <a:pt x="97" y="19"/>
                    <a:pt x="150" y="24"/>
                    <a:pt x="213" y="10"/>
                  </a:cubicBezTo>
                  <a:cubicBezTo>
                    <a:pt x="237" y="5"/>
                    <a:pt x="267" y="0"/>
                    <a:pt x="279" y="21"/>
                  </a:cubicBezTo>
                  <a:cubicBezTo>
                    <a:pt x="290" y="40"/>
                    <a:pt x="276" y="63"/>
                    <a:pt x="260" y="78"/>
                  </a:cubicBezTo>
                  <a:cubicBezTo>
                    <a:pt x="235" y="101"/>
                    <a:pt x="206" y="120"/>
                    <a:pt x="173" y="131"/>
                  </a:cubicBezTo>
                  <a:cubicBezTo>
                    <a:pt x="161" y="135"/>
                    <a:pt x="149" y="139"/>
                    <a:pt x="137" y="136"/>
                  </a:cubicBezTo>
                  <a:cubicBezTo>
                    <a:pt x="126" y="133"/>
                    <a:pt x="117" y="127"/>
                    <a:pt x="109" y="120"/>
                  </a:cubicBezTo>
                  <a:cubicBezTo>
                    <a:pt x="71" y="91"/>
                    <a:pt x="35" y="60"/>
                    <a:pt x="1" y="26"/>
                  </a:cubicBezTo>
                  <a:cubicBezTo>
                    <a:pt x="0" y="14"/>
                    <a:pt x="10" y="3"/>
                    <a:pt x="21" y="2"/>
                  </a:cubicBezTo>
                  <a:lnTo>
                    <a:pt x="34" y="2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10353675" y="23812"/>
              <a:ext cx="239713" cy="265113"/>
            </a:xfrm>
            <a:custGeom>
              <a:avLst/>
              <a:gdLst>
                <a:gd name="T0" fmla="*/ 132 w 258"/>
                <a:gd name="T1" fmla="*/ 145 h 285"/>
                <a:gd name="T2" fmla="*/ 28 w 258"/>
                <a:gd name="T3" fmla="*/ 59 h 285"/>
                <a:gd name="T4" fmla="*/ 1 w 258"/>
                <a:gd name="T5" fmla="*/ 25 h 285"/>
                <a:gd name="T6" fmla="*/ 49 w 258"/>
                <a:gd name="T7" fmla="*/ 2 h 285"/>
                <a:gd name="T8" fmla="*/ 134 w 258"/>
                <a:gd name="T9" fmla="*/ 13 h 285"/>
                <a:gd name="T10" fmla="*/ 204 w 258"/>
                <a:gd name="T11" fmla="*/ 40 h 285"/>
                <a:gd name="T12" fmla="*/ 253 w 258"/>
                <a:gd name="T13" fmla="*/ 127 h 285"/>
                <a:gd name="T14" fmla="*/ 249 w 258"/>
                <a:gd name="T15" fmla="*/ 229 h 285"/>
                <a:gd name="T16" fmla="*/ 225 w 258"/>
                <a:gd name="T17" fmla="*/ 277 h 285"/>
                <a:gd name="T18" fmla="*/ 178 w 258"/>
                <a:gd name="T19" fmla="*/ 259 h 285"/>
                <a:gd name="T20" fmla="*/ 161 w 258"/>
                <a:gd name="T21" fmla="*/ 206 h 285"/>
                <a:gd name="T22" fmla="*/ 134 w 258"/>
                <a:gd name="T23" fmla="*/ 150 h 285"/>
                <a:gd name="T24" fmla="*/ 132 w 258"/>
                <a:gd name="T25" fmla="*/ 14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85">
                  <a:moveTo>
                    <a:pt x="132" y="145"/>
                  </a:moveTo>
                  <a:cubicBezTo>
                    <a:pt x="107" y="104"/>
                    <a:pt x="68" y="84"/>
                    <a:pt x="28" y="59"/>
                  </a:cubicBezTo>
                  <a:cubicBezTo>
                    <a:pt x="15" y="51"/>
                    <a:pt x="0" y="40"/>
                    <a:pt x="1" y="25"/>
                  </a:cubicBezTo>
                  <a:cubicBezTo>
                    <a:pt x="3" y="5"/>
                    <a:pt x="29" y="0"/>
                    <a:pt x="49" y="2"/>
                  </a:cubicBezTo>
                  <a:cubicBezTo>
                    <a:pt x="77" y="4"/>
                    <a:pt x="106" y="7"/>
                    <a:pt x="134" y="13"/>
                  </a:cubicBezTo>
                  <a:cubicBezTo>
                    <a:pt x="159" y="18"/>
                    <a:pt x="184" y="25"/>
                    <a:pt x="204" y="40"/>
                  </a:cubicBezTo>
                  <a:cubicBezTo>
                    <a:pt x="232" y="60"/>
                    <a:pt x="247" y="93"/>
                    <a:pt x="253" y="127"/>
                  </a:cubicBezTo>
                  <a:cubicBezTo>
                    <a:pt x="258" y="161"/>
                    <a:pt x="254" y="195"/>
                    <a:pt x="249" y="229"/>
                  </a:cubicBezTo>
                  <a:cubicBezTo>
                    <a:pt x="247" y="248"/>
                    <a:pt x="242" y="269"/>
                    <a:pt x="225" y="277"/>
                  </a:cubicBezTo>
                  <a:cubicBezTo>
                    <a:pt x="208" y="285"/>
                    <a:pt x="188" y="274"/>
                    <a:pt x="178" y="259"/>
                  </a:cubicBezTo>
                  <a:cubicBezTo>
                    <a:pt x="167" y="243"/>
                    <a:pt x="165" y="224"/>
                    <a:pt x="161" y="206"/>
                  </a:cubicBezTo>
                  <a:cubicBezTo>
                    <a:pt x="156" y="183"/>
                    <a:pt x="145" y="170"/>
                    <a:pt x="134" y="150"/>
                  </a:cubicBezTo>
                  <a:cubicBezTo>
                    <a:pt x="134" y="149"/>
                    <a:pt x="133" y="147"/>
                    <a:pt x="132" y="14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9547225" y="-15875"/>
              <a:ext cx="201613" cy="261938"/>
            </a:xfrm>
            <a:custGeom>
              <a:avLst/>
              <a:gdLst>
                <a:gd name="T0" fmla="*/ 92 w 217"/>
                <a:gd name="T1" fmla="*/ 243 h 283"/>
                <a:gd name="T2" fmla="*/ 128 w 217"/>
                <a:gd name="T3" fmla="*/ 155 h 283"/>
                <a:gd name="T4" fmla="*/ 198 w 217"/>
                <a:gd name="T5" fmla="*/ 60 h 283"/>
                <a:gd name="T6" fmla="*/ 216 w 217"/>
                <a:gd name="T7" fmla="*/ 27 h 283"/>
                <a:gd name="T8" fmla="*/ 164 w 217"/>
                <a:gd name="T9" fmla="*/ 2 h 283"/>
                <a:gd name="T10" fmla="*/ 75 w 217"/>
                <a:gd name="T11" fmla="*/ 19 h 283"/>
                <a:gd name="T12" fmla="*/ 9 w 217"/>
                <a:gd name="T13" fmla="*/ 61 h 283"/>
                <a:gd name="T14" fmla="*/ 1 w 217"/>
                <a:gd name="T15" fmla="*/ 120 h 283"/>
                <a:gd name="T16" fmla="*/ 91 w 217"/>
                <a:gd name="T17" fmla="*/ 244 h 283"/>
                <a:gd name="T18" fmla="*/ 92 w 217"/>
                <a:gd name="T19" fmla="*/ 24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83">
                  <a:moveTo>
                    <a:pt x="92" y="243"/>
                  </a:moveTo>
                  <a:cubicBezTo>
                    <a:pt x="105" y="234"/>
                    <a:pt x="120" y="170"/>
                    <a:pt x="128" y="155"/>
                  </a:cubicBezTo>
                  <a:cubicBezTo>
                    <a:pt x="146" y="120"/>
                    <a:pt x="170" y="88"/>
                    <a:pt x="198" y="60"/>
                  </a:cubicBezTo>
                  <a:cubicBezTo>
                    <a:pt x="207" y="50"/>
                    <a:pt x="217" y="40"/>
                    <a:pt x="216" y="27"/>
                  </a:cubicBezTo>
                  <a:cubicBezTo>
                    <a:pt x="214" y="5"/>
                    <a:pt x="185" y="0"/>
                    <a:pt x="164" y="2"/>
                  </a:cubicBezTo>
                  <a:cubicBezTo>
                    <a:pt x="134" y="5"/>
                    <a:pt x="104" y="10"/>
                    <a:pt x="75" y="19"/>
                  </a:cubicBezTo>
                  <a:cubicBezTo>
                    <a:pt x="49" y="26"/>
                    <a:pt x="22" y="38"/>
                    <a:pt x="9" y="61"/>
                  </a:cubicBezTo>
                  <a:cubicBezTo>
                    <a:pt x="0" y="79"/>
                    <a:pt x="0" y="100"/>
                    <a:pt x="1" y="120"/>
                  </a:cubicBezTo>
                  <a:cubicBezTo>
                    <a:pt x="3" y="157"/>
                    <a:pt x="26" y="283"/>
                    <a:pt x="91" y="244"/>
                  </a:cubicBezTo>
                  <a:cubicBezTo>
                    <a:pt x="91" y="244"/>
                    <a:pt x="92" y="244"/>
                    <a:pt x="92" y="24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8982075" y="257175"/>
              <a:ext cx="550863" cy="492125"/>
            </a:xfrm>
            <a:custGeom>
              <a:avLst/>
              <a:gdLst>
                <a:gd name="T0" fmla="*/ 594 w 594"/>
                <a:gd name="T1" fmla="*/ 76 h 530"/>
                <a:gd name="T2" fmla="*/ 487 w 594"/>
                <a:gd name="T3" fmla="*/ 417 h 530"/>
                <a:gd name="T4" fmla="*/ 466 w 594"/>
                <a:gd name="T5" fmla="*/ 352 h 530"/>
                <a:gd name="T6" fmla="*/ 289 w 594"/>
                <a:gd name="T7" fmla="*/ 530 h 530"/>
                <a:gd name="T8" fmla="*/ 280 w 594"/>
                <a:gd name="T9" fmla="*/ 462 h 530"/>
                <a:gd name="T10" fmla="*/ 0 w 594"/>
                <a:gd name="T11" fmla="*/ 520 h 530"/>
                <a:gd name="T12" fmla="*/ 189 w 594"/>
                <a:gd name="T13" fmla="*/ 307 h 530"/>
                <a:gd name="T14" fmla="*/ 54 w 594"/>
                <a:gd name="T15" fmla="*/ 270 h 530"/>
                <a:gd name="T16" fmla="*/ 304 w 594"/>
                <a:gd name="T17" fmla="*/ 166 h 530"/>
                <a:gd name="T18" fmla="*/ 165 w 594"/>
                <a:gd name="T19" fmla="*/ 100 h 530"/>
                <a:gd name="T20" fmla="*/ 539 w 594"/>
                <a:gd name="T21" fmla="*/ 59 h 530"/>
                <a:gd name="T22" fmla="*/ 594 w 594"/>
                <a:gd name="T23" fmla="*/ 76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530">
                  <a:moveTo>
                    <a:pt x="594" y="76"/>
                  </a:moveTo>
                  <a:cubicBezTo>
                    <a:pt x="589" y="196"/>
                    <a:pt x="552" y="315"/>
                    <a:pt x="487" y="417"/>
                  </a:cubicBezTo>
                  <a:cubicBezTo>
                    <a:pt x="478" y="396"/>
                    <a:pt x="471" y="375"/>
                    <a:pt x="466" y="352"/>
                  </a:cubicBezTo>
                  <a:cubicBezTo>
                    <a:pt x="431" y="431"/>
                    <a:pt x="367" y="495"/>
                    <a:pt x="289" y="530"/>
                  </a:cubicBezTo>
                  <a:cubicBezTo>
                    <a:pt x="286" y="507"/>
                    <a:pt x="283" y="485"/>
                    <a:pt x="280" y="462"/>
                  </a:cubicBezTo>
                  <a:cubicBezTo>
                    <a:pt x="192" y="500"/>
                    <a:pt x="96" y="519"/>
                    <a:pt x="0" y="520"/>
                  </a:cubicBezTo>
                  <a:cubicBezTo>
                    <a:pt x="25" y="425"/>
                    <a:pt x="97" y="343"/>
                    <a:pt x="189" y="307"/>
                  </a:cubicBezTo>
                  <a:cubicBezTo>
                    <a:pt x="144" y="295"/>
                    <a:pt x="99" y="283"/>
                    <a:pt x="54" y="270"/>
                  </a:cubicBezTo>
                  <a:cubicBezTo>
                    <a:pt x="103" y="187"/>
                    <a:pt x="210" y="142"/>
                    <a:pt x="304" y="166"/>
                  </a:cubicBezTo>
                  <a:cubicBezTo>
                    <a:pt x="261" y="138"/>
                    <a:pt x="214" y="115"/>
                    <a:pt x="165" y="100"/>
                  </a:cubicBezTo>
                  <a:cubicBezTo>
                    <a:pt x="268" y="16"/>
                    <a:pt x="421" y="0"/>
                    <a:pt x="539" y="59"/>
                  </a:cubicBezTo>
                  <a:lnTo>
                    <a:pt x="594" y="76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10572750" y="320675"/>
              <a:ext cx="558800" cy="503238"/>
            </a:xfrm>
            <a:custGeom>
              <a:avLst/>
              <a:gdLst>
                <a:gd name="T0" fmla="*/ 65 w 603"/>
                <a:gd name="T1" fmla="*/ 87 h 542"/>
                <a:gd name="T2" fmla="*/ 95 w 603"/>
                <a:gd name="T3" fmla="*/ 416 h 542"/>
                <a:gd name="T4" fmla="*/ 119 w 603"/>
                <a:gd name="T5" fmla="*/ 366 h 542"/>
                <a:gd name="T6" fmla="*/ 291 w 603"/>
                <a:gd name="T7" fmla="*/ 542 h 542"/>
                <a:gd name="T8" fmla="*/ 303 w 603"/>
                <a:gd name="T9" fmla="*/ 465 h 542"/>
                <a:gd name="T10" fmla="*/ 571 w 603"/>
                <a:gd name="T11" fmla="*/ 542 h 542"/>
                <a:gd name="T12" fmla="*/ 469 w 603"/>
                <a:gd name="T13" fmla="*/ 331 h 542"/>
                <a:gd name="T14" fmla="*/ 600 w 603"/>
                <a:gd name="T15" fmla="*/ 358 h 542"/>
                <a:gd name="T16" fmla="*/ 541 w 603"/>
                <a:gd name="T17" fmla="*/ 255 h 542"/>
                <a:gd name="T18" fmla="*/ 426 w 603"/>
                <a:gd name="T19" fmla="*/ 212 h 542"/>
                <a:gd name="T20" fmla="*/ 550 w 603"/>
                <a:gd name="T21" fmla="*/ 199 h 542"/>
                <a:gd name="T22" fmla="*/ 80 w 603"/>
                <a:gd name="T23" fmla="*/ 56 h 542"/>
                <a:gd name="T24" fmla="*/ 65 w 603"/>
                <a:gd name="T25" fmla="*/ 8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3" h="542">
                  <a:moveTo>
                    <a:pt x="65" y="87"/>
                  </a:moveTo>
                  <a:cubicBezTo>
                    <a:pt x="0" y="186"/>
                    <a:pt x="13" y="330"/>
                    <a:pt x="95" y="416"/>
                  </a:cubicBezTo>
                  <a:cubicBezTo>
                    <a:pt x="103" y="399"/>
                    <a:pt x="111" y="382"/>
                    <a:pt x="119" y="366"/>
                  </a:cubicBezTo>
                  <a:cubicBezTo>
                    <a:pt x="151" y="443"/>
                    <a:pt x="214" y="508"/>
                    <a:pt x="291" y="542"/>
                  </a:cubicBezTo>
                  <a:cubicBezTo>
                    <a:pt x="301" y="517"/>
                    <a:pt x="305" y="491"/>
                    <a:pt x="303" y="465"/>
                  </a:cubicBezTo>
                  <a:cubicBezTo>
                    <a:pt x="387" y="506"/>
                    <a:pt x="478" y="532"/>
                    <a:pt x="571" y="542"/>
                  </a:cubicBezTo>
                  <a:cubicBezTo>
                    <a:pt x="564" y="462"/>
                    <a:pt x="527" y="386"/>
                    <a:pt x="469" y="331"/>
                  </a:cubicBezTo>
                  <a:cubicBezTo>
                    <a:pt x="513" y="340"/>
                    <a:pt x="557" y="349"/>
                    <a:pt x="600" y="358"/>
                  </a:cubicBezTo>
                  <a:cubicBezTo>
                    <a:pt x="603" y="316"/>
                    <a:pt x="576" y="278"/>
                    <a:pt x="541" y="255"/>
                  </a:cubicBezTo>
                  <a:cubicBezTo>
                    <a:pt x="507" y="232"/>
                    <a:pt x="466" y="222"/>
                    <a:pt x="426" y="212"/>
                  </a:cubicBezTo>
                  <a:cubicBezTo>
                    <a:pt x="465" y="197"/>
                    <a:pt x="508" y="193"/>
                    <a:pt x="550" y="199"/>
                  </a:cubicBezTo>
                  <a:cubicBezTo>
                    <a:pt x="444" y="60"/>
                    <a:pt x="246" y="0"/>
                    <a:pt x="80" y="56"/>
                  </a:cubicBezTo>
                  <a:lnTo>
                    <a:pt x="65" y="87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7759700" y="98425"/>
              <a:ext cx="738188" cy="473075"/>
            </a:xfrm>
            <a:custGeom>
              <a:avLst/>
              <a:gdLst>
                <a:gd name="T0" fmla="*/ 428 w 795"/>
                <a:gd name="T1" fmla="*/ 132 h 509"/>
                <a:gd name="T2" fmla="*/ 195 w 795"/>
                <a:gd name="T3" fmla="*/ 27 h 509"/>
                <a:gd name="T4" fmla="*/ 301 w 795"/>
                <a:gd name="T5" fmla="*/ 54 h 509"/>
                <a:gd name="T6" fmla="*/ 210 w 795"/>
                <a:gd name="T7" fmla="*/ 99 h 509"/>
                <a:gd name="T8" fmla="*/ 211 w 795"/>
                <a:gd name="T9" fmla="*/ 131 h 509"/>
                <a:gd name="T10" fmla="*/ 328 w 795"/>
                <a:gd name="T11" fmla="*/ 70 h 509"/>
                <a:gd name="T12" fmla="*/ 398 w 795"/>
                <a:gd name="T13" fmla="*/ 142 h 509"/>
                <a:gd name="T14" fmla="*/ 176 w 795"/>
                <a:gd name="T15" fmla="*/ 252 h 509"/>
                <a:gd name="T16" fmla="*/ 9 w 795"/>
                <a:gd name="T17" fmla="*/ 252 h 509"/>
                <a:gd name="T18" fmla="*/ 27 w 795"/>
                <a:gd name="T19" fmla="*/ 279 h 509"/>
                <a:gd name="T20" fmla="*/ 150 w 795"/>
                <a:gd name="T21" fmla="*/ 272 h 509"/>
                <a:gd name="T22" fmla="*/ 68 w 795"/>
                <a:gd name="T23" fmla="*/ 376 h 509"/>
                <a:gd name="T24" fmla="*/ 162 w 795"/>
                <a:gd name="T25" fmla="*/ 303 h 509"/>
                <a:gd name="T26" fmla="*/ 110 w 795"/>
                <a:gd name="T27" fmla="*/ 445 h 509"/>
                <a:gd name="T28" fmla="*/ 167 w 795"/>
                <a:gd name="T29" fmla="*/ 414 h 509"/>
                <a:gd name="T30" fmla="*/ 199 w 795"/>
                <a:gd name="T31" fmla="*/ 336 h 509"/>
                <a:gd name="T32" fmla="*/ 188 w 795"/>
                <a:gd name="T33" fmla="*/ 482 h 509"/>
                <a:gd name="T34" fmla="*/ 214 w 795"/>
                <a:gd name="T35" fmla="*/ 500 h 509"/>
                <a:gd name="T36" fmla="*/ 228 w 795"/>
                <a:gd name="T37" fmla="*/ 324 h 509"/>
                <a:gd name="T38" fmla="*/ 285 w 795"/>
                <a:gd name="T39" fmla="*/ 223 h 509"/>
                <a:gd name="T40" fmla="*/ 575 w 795"/>
                <a:gd name="T41" fmla="*/ 247 h 509"/>
                <a:gd name="T42" fmla="*/ 512 w 795"/>
                <a:gd name="T43" fmla="*/ 251 h 509"/>
                <a:gd name="T44" fmla="*/ 415 w 795"/>
                <a:gd name="T45" fmla="*/ 314 h 509"/>
                <a:gd name="T46" fmla="*/ 524 w 795"/>
                <a:gd name="T47" fmla="*/ 281 h 509"/>
                <a:gd name="T48" fmla="*/ 562 w 795"/>
                <a:gd name="T49" fmla="*/ 276 h 509"/>
                <a:gd name="T50" fmla="*/ 491 w 795"/>
                <a:gd name="T51" fmla="*/ 365 h 509"/>
                <a:gd name="T52" fmla="*/ 504 w 795"/>
                <a:gd name="T53" fmla="*/ 394 h 509"/>
                <a:gd name="T54" fmla="*/ 566 w 795"/>
                <a:gd name="T55" fmla="*/ 331 h 509"/>
                <a:gd name="T56" fmla="*/ 589 w 795"/>
                <a:gd name="T57" fmla="*/ 348 h 509"/>
                <a:gd name="T58" fmla="*/ 552 w 795"/>
                <a:gd name="T59" fmla="*/ 454 h 509"/>
                <a:gd name="T60" fmla="*/ 592 w 795"/>
                <a:gd name="T61" fmla="*/ 435 h 509"/>
                <a:gd name="T62" fmla="*/ 613 w 795"/>
                <a:gd name="T63" fmla="*/ 287 h 509"/>
                <a:gd name="T64" fmla="*/ 614 w 795"/>
                <a:gd name="T65" fmla="*/ 132 h 509"/>
                <a:gd name="T66" fmla="*/ 767 w 795"/>
                <a:gd name="T67" fmla="*/ 173 h 509"/>
                <a:gd name="T68" fmla="*/ 791 w 795"/>
                <a:gd name="T69" fmla="*/ 171 h 509"/>
                <a:gd name="T70" fmla="*/ 675 w 795"/>
                <a:gd name="T71" fmla="*/ 103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5" h="509">
                  <a:moveTo>
                    <a:pt x="675" y="103"/>
                  </a:moveTo>
                  <a:cubicBezTo>
                    <a:pt x="599" y="95"/>
                    <a:pt x="518" y="104"/>
                    <a:pt x="428" y="132"/>
                  </a:cubicBezTo>
                  <a:cubicBezTo>
                    <a:pt x="390" y="52"/>
                    <a:pt x="298" y="0"/>
                    <a:pt x="209" y="10"/>
                  </a:cubicBezTo>
                  <a:cubicBezTo>
                    <a:pt x="201" y="11"/>
                    <a:pt x="194" y="19"/>
                    <a:pt x="195" y="27"/>
                  </a:cubicBezTo>
                  <a:cubicBezTo>
                    <a:pt x="196" y="36"/>
                    <a:pt x="204" y="42"/>
                    <a:pt x="213" y="41"/>
                  </a:cubicBezTo>
                  <a:cubicBezTo>
                    <a:pt x="243" y="38"/>
                    <a:pt x="273" y="43"/>
                    <a:pt x="301" y="54"/>
                  </a:cubicBezTo>
                  <a:cubicBezTo>
                    <a:pt x="301" y="54"/>
                    <a:pt x="300" y="55"/>
                    <a:pt x="300" y="55"/>
                  </a:cubicBezTo>
                  <a:cubicBezTo>
                    <a:pt x="283" y="87"/>
                    <a:pt x="260" y="98"/>
                    <a:pt x="210" y="99"/>
                  </a:cubicBezTo>
                  <a:cubicBezTo>
                    <a:pt x="202" y="99"/>
                    <a:pt x="195" y="106"/>
                    <a:pt x="195" y="115"/>
                  </a:cubicBezTo>
                  <a:cubicBezTo>
                    <a:pt x="195" y="124"/>
                    <a:pt x="202" y="131"/>
                    <a:pt x="211" y="131"/>
                  </a:cubicBezTo>
                  <a:cubicBezTo>
                    <a:pt x="251" y="130"/>
                    <a:pt x="291" y="124"/>
                    <a:pt x="319" y="84"/>
                  </a:cubicBezTo>
                  <a:cubicBezTo>
                    <a:pt x="322" y="80"/>
                    <a:pt x="325" y="75"/>
                    <a:pt x="328" y="70"/>
                  </a:cubicBezTo>
                  <a:cubicBezTo>
                    <a:pt x="328" y="69"/>
                    <a:pt x="328" y="68"/>
                    <a:pt x="328" y="68"/>
                  </a:cubicBezTo>
                  <a:cubicBezTo>
                    <a:pt x="358" y="86"/>
                    <a:pt x="383" y="111"/>
                    <a:pt x="398" y="142"/>
                  </a:cubicBezTo>
                  <a:cubicBezTo>
                    <a:pt x="358" y="156"/>
                    <a:pt x="316" y="174"/>
                    <a:pt x="271" y="195"/>
                  </a:cubicBezTo>
                  <a:cubicBezTo>
                    <a:pt x="235" y="212"/>
                    <a:pt x="204" y="232"/>
                    <a:pt x="176" y="252"/>
                  </a:cubicBezTo>
                  <a:cubicBezTo>
                    <a:pt x="154" y="234"/>
                    <a:pt x="127" y="221"/>
                    <a:pt x="97" y="221"/>
                  </a:cubicBezTo>
                  <a:cubicBezTo>
                    <a:pt x="69" y="221"/>
                    <a:pt x="40" y="231"/>
                    <a:pt x="9" y="252"/>
                  </a:cubicBezTo>
                  <a:cubicBezTo>
                    <a:pt x="2" y="257"/>
                    <a:pt x="0" y="267"/>
                    <a:pt x="5" y="274"/>
                  </a:cubicBezTo>
                  <a:cubicBezTo>
                    <a:pt x="10" y="281"/>
                    <a:pt x="19" y="283"/>
                    <a:pt x="27" y="279"/>
                  </a:cubicBezTo>
                  <a:cubicBezTo>
                    <a:pt x="53" y="261"/>
                    <a:pt x="76" y="253"/>
                    <a:pt x="97" y="253"/>
                  </a:cubicBezTo>
                  <a:cubicBezTo>
                    <a:pt x="117" y="253"/>
                    <a:pt x="135" y="261"/>
                    <a:pt x="150" y="272"/>
                  </a:cubicBezTo>
                  <a:cubicBezTo>
                    <a:pt x="98" y="314"/>
                    <a:pt x="67" y="351"/>
                    <a:pt x="65" y="353"/>
                  </a:cubicBezTo>
                  <a:cubicBezTo>
                    <a:pt x="60" y="360"/>
                    <a:pt x="61" y="370"/>
                    <a:pt x="68" y="376"/>
                  </a:cubicBezTo>
                  <a:cubicBezTo>
                    <a:pt x="74" y="381"/>
                    <a:pt x="84" y="380"/>
                    <a:pt x="90" y="373"/>
                  </a:cubicBezTo>
                  <a:cubicBezTo>
                    <a:pt x="90" y="373"/>
                    <a:pt x="117" y="341"/>
                    <a:pt x="162" y="303"/>
                  </a:cubicBezTo>
                  <a:cubicBezTo>
                    <a:pt x="170" y="348"/>
                    <a:pt x="151" y="397"/>
                    <a:pt x="114" y="423"/>
                  </a:cubicBezTo>
                  <a:cubicBezTo>
                    <a:pt x="107" y="428"/>
                    <a:pt x="105" y="438"/>
                    <a:pt x="110" y="445"/>
                  </a:cubicBezTo>
                  <a:cubicBezTo>
                    <a:pt x="115" y="452"/>
                    <a:pt x="125" y="454"/>
                    <a:pt x="132" y="449"/>
                  </a:cubicBezTo>
                  <a:cubicBezTo>
                    <a:pt x="145" y="439"/>
                    <a:pt x="157" y="427"/>
                    <a:pt x="167" y="414"/>
                  </a:cubicBezTo>
                  <a:cubicBezTo>
                    <a:pt x="184" y="389"/>
                    <a:pt x="194" y="359"/>
                    <a:pt x="195" y="329"/>
                  </a:cubicBezTo>
                  <a:cubicBezTo>
                    <a:pt x="196" y="331"/>
                    <a:pt x="198" y="334"/>
                    <a:pt x="199" y="336"/>
                  </a:cubicBezTo>
                  <a:cubicBezTo>
                    <a:pt x="219" y="388"/>
                    <a:pt x="216" y="443"/>
                    <a:pt x="189" y="481"/>
                  </a:cubicBezTo>
                  <a:cubicBezTo>
                    <a:pt x="189" y="481"/>
                    <a:pt x="188" y="482"/>
                    <a:pt x="188" y="482"/>
                  </a:cubicBezTo>
                  <a:cubicBezTo>
                    <a:pt x="183" y="489"/>
                    <a:pt x="185" y="499"/>
                    <a:pt x="192" y="504"/>
                  </a:cubicBezTo>
                  <a:cubicBezTo>
                    <a:pt x="199" y="509"/>
                    <a:pt x="209" y="508"/>
                    <a:pt x="214" y="500"/>
                  </a:cubicBezTo>
                  <a:cubicBezTo>
                    <a:pt x="214" y="500"/>
                    <a:pt x="214" y="500"/>
                    <a:pt x="215" y="499"/>
                  </a:cubicBezTo>
                  <a:cubicBezTo>
                    <a:pt x="247" y="452"/>
                    <a:pt x="252" y="386"/>
                    <a:pt x="228" y="324"/>
                  </a:cubicBezTo>
                  <a:cubicBezTo>
                    <a:pt x="221" y="307"/>
                    <a:pt x="211" y="290"/>
                    <a:pt x="198" y="275"/>
                  </a:cubicBezTo>
                  <a:cubicBezTo>
                    <a:pt x="224" y="257"/>
                    <a:pt x="253" y="239"/>
                    <a:pt x="285" y="223"/>
                  </a:cubicBezTo>
                  <a:cubicBezTo>
                    <a:pt x="397" y="169"/>
                    <a:pt x="494" y="140"/>
                    <a:pt x="583" y="133"/>
                  </a:cubicBezTo>
                  <a:cubicBezTo>
                    <a:pt x="590" y="174"/>
                    <a:pt x="588" y="211"/>
                    <a:pt x="575" y="247"/>
                  </a:cubicBezTo>
                  <a:cubicBezTo>
                    <a:pt x="569" y="245"/>
                    <a:pt x="563" y="243"/>
                    <a:pt x="558" y="243"/>
                  </a:cubicBezTo>
                  <a:cubicBezTo>
                    <a:pt x="541" y="241"/>
                    <a:pt x="526" y="246"/>
                    <a:pt x="512" y="251"/>
                  </a:cubicBezTo>
                  <a:cubicBezTo>
                    <a:pt x="481" y="263"/>
                    <a:pt x="451" y="277"/>
                    <a:pt x="421" y="293"/>
                  </a:cubicBezTo>
                  <a:cubicBezTo>
                    <a:pt x="414" y="297"/>
                    <a:pt x="411" y="306"/>
                    <a:pt x="415" y="314"/>
                  </a:cubicBezTo>
                  <a:cubicBezTo>
                    <a:pt x="419" y="322"/>
                    <a:pt x="428" y="325"/>
                    <a:pt x="436" y="321"/>
                  </a:cubicBezTo>
                  <a:cubicBezTo>
                    <a:pt x="464" y="306"/>
                    <a:pt x="494" y="292"/>
                    <a:pt x="524" y="281"/>
                  </a:cubicBezTo>
                  <a:cubicBezTo>
                    <a:pt x="534" y="277"/>
                    <a:pt x="545" y="273"/>
                    <a:pt x="554" y="274"/>
                  </a:cubicBezTo>
                  <a:cubicBezTo>
                    <a:pt x="557" y="274"/>
                    <a:pt x="560" y="275"/>
                    <a:pt x="562" y="276"/>
                  </a:cubicBezTo>
                  <a:cubicBezTo>
                    <a:pt x="551" y="299"/>
                    <a:pt x="535" y="322"/>
                    <a:pt x="515" y="345"/>
                  </a:cubicBezTo>
                  <a:cubicBezTo>
                    <a:pt x="508" y="353"/>
                    <a:pt x="500" y="361"/>
                    <a:pt x="491" y="365"/>
                  </a:cubicBezTo>
                  <a:cubicBezTo>
                    <a:pt x="483" y="369"/>
                    <a:pt x="480" y="378"/>
                    <a:pt x="483" y="386"/>
                  </a:cubicBezTo>
                  <a:cubicBezTo>
                    <a:pt x="487" y="394"/>
                    <a:pt x="496" y="398"/>
                    <a:pt x="504" y="394"/>
                  </a:cubicBezTo>
                  <a:cubicBezTo>
                    <a:pt x="519" y="387"/>
                    <a:pt x="530" y="376"/>
                    <a:pt x="539" y="366"/>
                  </a:cubicBezTo>
                  <a:cubicBezTo>
                    <a:pt x="549" y="354"/>
                    <a:pt x="558" y="342"/>
                    <a:pt x="566" y="331"/>
                  </a:cubicBezTo>
                  <a:cubicBezTo>
                    <a:pt x="573" y="321"/>
                    <a:pt x="579" y="311"/>
                    <a:pt x="585" y="302"/>
                  </a:cubicBezTo>
                  <a:cubicBezTo>
                    <a:pt x="589" y="314"/>
                    <a:pt x="590" y="328"/>
                    <a:pt x="589" y="348"/>
                  </a:cubicBezTo>
                  <a:cubicBezTo>
                    <a:pt x="586" y="374"/>
                    <a:pt x="578" y="409"/>
                    <a:pt x="553" y="431"/>
                  </a:cubicBezTo>
                  <a:cubicBezTo>
                    <a:pt x="547" y="437"/>
                    <a:pt x="546" y="447"/>
                    <a:pt x="552" y="454"/>
                  </a:cubicBezTo>
                  <a:cubicBezTo>
                    <a:pt x="558" y="460"/>
                    <a:pt x="568" y="461"/>
                    <a:pt x="574" y="455"/>
                  </a:cubicBezTo>
                  <a:cubicBezTo>
                    <a:pt x="581" y="449"/>
                    <a:pt x="587" y="442"/>
                    <a:pt x="592" y="435"/>
                  </a:cubicBezTo>
                  <a:cubicBezTo>
                    <a:pt x="607" y="413"/>
                    <a:pt x="617" y="384"/>
                    <a:pt x="620" y="351"/>
                  </a:cubicBezTo>
                  <a:cubicBezTo>
                    <a:pt x="622" y="334"/>
                    <a:pt x="622" y="309"/>
                    <a:pt x="613" y="287"/>
                  </a:cubicBezTo>
                  <a:cubicBezTo>
                    <a:pt x="610" y="279"/>
                    <a:pt x="605" y="273"/>
                    <a:pt x="601" y="267"/>
                  </a:cubicBezTo>
                  <a:cubicBezTo>
                    <a:pt x="618" y="224"/>
                    <a:pt x="622" y="179"/>
                    <a:pt x="614" y="132"/>
                  </a:cubicBezTo>
                  <a:cubicBezTo>
                    <a:pt x="634" y="132"/>
                    <a:pt x="653" y="133"/>
                    <a:pt x="672" y="135"/>
                  </a:cubicBezTo>
                  <a:cubicBezTo>
                    <a:pt x="717" y="139"/>
                    <a:pt x="748" y="152"/>
                    <a:pt x="767" y="173"/>
                  </a:cubicBezTo>
                  <a:cubicBezTo>
                    <a:pt x="772" y="179"/>
                    <a:pt x="782" y="180"/>
                    <a:pt x="789" y="174"/>
                  </a:cubicBezTo>
                  <a:cubicBezTo>
                    <a:pt x="790" y="173"/>
                    <a:pt x="791" y="172"/>
                    <a:pt x="791" y="171"/>
                  </a:cubicBezTo>
                  <a:cubicBezTo>
                    <a:pt x="795" y="165"/>
                    <a:pt x="795" y="157"/>
                    <a:pt x="790" y="152"/>
                  </a:cubicBezTo>
                  <a:cubicBezTo>
                    <a:pt x="766" y="125"/>
                    <a:pt x="728" y="109"/>
                    <a:pt x="675" y="10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8250238" y="493712"/>
              <a:ext cx="66675" cy="55563"/>
            </a:xfrm>
            <a:custGeom>
              <a:avLst/>
              <a:gdLst>
                <a:gd name="T0" fmla="*/ 58 w 71"/>
                <a:gd name="T1" fmla="*/ 6 h 60"/>
                <a:gd name="T2" fmla="*/ 22 w 71"/>
                <a:gd name="T3" fmla="*/ 8 h 60"/>
                <a:gd name="T4" fmla="*/ 3 w 71"/>
                <a:gd name="T5" fmla="*/ 26 h 60"/>
                <a:gd name="T6" fmla="*/ 14 w 71"/>
                <a:gd name="T7" fmla="*/ 54 h 60"/>
                <a:gd name="T8" fmla="*/ 45 w 71"/>
                <a:gd name="T9" fmla="*/ 56 h 60"/>
                <a:gd name="T10" fmla="*/ 67 w 71"/>
                <a:gd name="T11" fmla="*/ 34 h 60"/>
                <a:gd name="T12" fmla="*/ 71 w 71"/>
                <a:gd name="T13" fmla="*/ 23 h 60"/>
                <a:gd name="T14" fmla="*/ 58 w 71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0">
                  <a:moveTo>
                    <a:pt x="58" y="6"/>
                  </a:moveTo>
                  <a:cubicBezTo>
                    <a:pt x="48" y="0"/>
                    <a:pt x="31" y="4"/>
                    <a:pt x="22" y="8"/>
                  </a:cubicBezTo>
                  <a:cubicBezTo>
                    <a:pt x="14" y="12"/>
                    <a:pt x="6" y="18"/>
                    <a:pt x="3" y="26"/>
                  </a:cubicBezTo>
                  <a:cubicBezTo>
                    <a:pt x="0" y="36"/>
                    <a:pt x="5" y="48"/>
                    <a:pt x="14" y="54"/>
                  </a:cubicBezTo>
                  <a:cubicBezTo>
                    <a:pt x="23" y="60"/>
                    <a:pt x="35" y="60"/>
                    <a:pt x="45" y="56"/>
                  </a:cubicBezTo>
                  <a:cubicBezTo>
                    <a:pt x="54" y="52"/>
                    <a:pt x="62" y="44"/>
                    <a:pt x="67" y="34"/>
                  </a:cubicBezTo>
                  <a:cubicBezTo>
                    <a:pt x="69" y="31"/>
                    <a:pt x="71" y="27"/>
                    <a:pt x="71" y="23"/>
                  </a:cubicBezTo>
                  <a:cubicBezTo>
                    <a:pt x="70" y="18"/>
                    <a:pt x="62" y="9"/>
                    <a:pt x="58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8112125" y="344487"/>
              <a:ext cx="68263" cy="73025"/>
            </a:xfrm>
            <a:custGeom>
              <a:avLst/>
              <a:gdLst>
                <a:gd name="T0" fmla="*/ 66 w 74"/>
                <a:gd name="T1" fmla="*/ 25 h 79"/>
                <a:gd name="T2" fmla="*/ 47 w 74"/>
                <a:gd name="T3" fmla="*/ 5 h 79"/>
                <a:gd name="T4" fmla="*/ 18 w 74"/>
                <a:gd name="T5" fmla="*/ 3 h 79"/>
                <a:gd name="T6" fmla="*/ 10 w 74"/>
                <a:gd name="T7" fmla="*/ 8 h 79"/>
                <a:gd name="T8" fmla="*/ 5 w 74"/>
                <a:gd name="T9" fmla="*/ 17 h 79"/>
                <a:gd name="T10" fmla="*/ 6 w 74"/>
                <a:gd name="T11" fmla="*/ 57 h 79"/>
                <a:gd name="T12" fmla="*/ 50 w 74"/>
                <a:gd name="T13" fmla="*/ 73 h 79"/>
                <a:gd name="T14" fmla="*/ 67 w 74"/>
                <a:gd name="T15" fmla="*/ 27 h 79"/>
                <a:gd name="T16" fmla="*/ 66 w 74"/>
                <a:gd name="T17" fmla="*/ 2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66" y="25"/>
                  </a:moveTo>
                  <a:cubicBezTo>
                    <a:pt x="61" y="16"/>
                    <a:pt x="56" y="8"/>
                    <a:pt x="47" y="5"/>
                  </a:cubicBezTo>
                  <a:cubicBezTo>
                    <a:pt x="38" y="1"/>
                    <a:pt x="27" y="0"/>
                    <a:pt x="18" y="3"/>
                  </a:cubicBezTo>
                  <a:cubicBezTo>
                    <a:pt x="15" y="4"/>
                    <a:pt x="12" y="6"/>
                    <a:pt x="10" y="8"/>
                  </a:cubicBezTo>
                  <a:cubicBezTo>
                    <a:pt x="7" y="11"/>
                    <a:pt x="6" y="14"/>
                    <a:pt x="5" y="17"/>
                  </a:cubicBezTo>
                  <a:cubicBezTo>
                    <a:pt x="2" y="30"/>
                    <a:pt x="0" y="45"/>
                    <a:pt x="6" y="57"/>
                  </a:cubicBezTo>
                  <a:cubicBezTo>
                    <a:pt x="14" y="72"/>
                    <a:pt x="34" y="79"/>
                    <a:pt x="50" y="73"/>
                  </a:cubicBezTo>
                  <a:cubicBezTo>
                    <a:pt x="67" y="65"/>
                    <a:pt x="74" y="44"/>
                    <a:pt x="67" y="27"/>
                  </a:cubicBezTo>
                  <a:cubicBezTo>
                    <a:pt x="66" y="26"/>
                    <a:pt x="66" y="25"/>
                    <a:pt x="66" y="2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8169275" y="431800"/>
              <a:ext cx="69850" cy="61913"/>
            </a:xfrm>
            <a:custGeom>
              <a:avLst/>
              <a:gdLst>
                <a:gd name="T0" fmla="*/ 50 w 75"/>
                <a:gd name="T1" fmla="*/ 6 h 68"/>
                <a:gd name="T2" fmla="*/ 28 w 75"/>
                <a:gd name="T3" fmla="*/ 1 h 68"/>
                <a:gd name="T4" fmla="*/ 5 w 75"/>
                <a:gd name="T5" fmla="*/ 14 h 68"/>
                <a:gd name="T6" fmla="*/ 3 w 75"/>
                <a:gd name="T7" fmla="*/ 42 h 68"/>
                <a:gd name="T8" fmla="*/ 37 w 75"/>
                <a:gd name="T9" fmla="*/ 68 h 68"/>
                <a:gd name="T10" fmla="*/ 71 w 75"/>
                <a:gd name="T11" fmla="*/ 44 h 68"/>
                <a:gd name="T12" fmla="*/ 55 w 75"/>
                <a:gd name="T13" fmla="*/ 9 h 68"/>
                <a:gd name="T14" fmla="*/ 50 w 75"/>
                <a:gd name="T15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6"/>
                  </a:moveTo>
                  <a:cubicBezTo>
                    <a:pt x="43" y="3"/>
                    <a:pt x="35" y="0"/>
                    <a:pt x="28" y="1"/>
                  </a:cubicBezTo>
                  <a:cubicBezTo>
                    <a:pt x="19" y="2"/>
                    <a:pt x="11" y="6"/>
                    <a:pt x="5" y="14"/>
                  </a:cubicBezTo>
                  <a:cubicBezTo>
                    <a:pt x="0" y="22"/>
                    <a:pt x="0" y="33"/>
                    <a:pt x="3" y="42"/>
                  </a:cubicBezTo>
                  <a:cubicBezTo>
                    <a:pt x="8" y="56"/>
                    <a:pt x="22" y="67"/>
                    <a:pt x="37" y="68"/>
                  </a:cubicBezTo>
                  <a:cubicBezTo>
                    <a:pt x="51" y="68"/>
                    <a:pt x="66" y="58"/>
                    <a:pt x="71" y="44"/>
                  </a:cubicBezTo>
                  <a:cubicBezTo>
                    <a:pt x="75" y="30"/>
                    <a:pt x="67" y="16"/>
                    <a:pt x="55" y="9"/>
                  </a:cubicBezTo>
                  <a:cubicBezTo>
                    <a:pt x="54" y="8"/>
                    <a:pt x="52" y="7"/>
                    <a:pt x="50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7907338" y="534987"/>
              <a:ext cx="68263" cy="61913"/>
            </a:xfrm>
            <a:custGeom>
              <a:avLst/>
              <a:gdLst>
                <a:gd name="T0" fmla="*/ 50 w 75"/>
                <a:gd name="T1" fmla="*/ 6 h 68"/>
                <a:gd name="T2" fmla="*/ 29 w 75"/>
                <a:gd name="T3" fmla="*/ 1 h 68"/>
                <a:gd name="T4" fmla="*/ 6 w 75"/>
                <a:gd name="T5" fmla="*/ 13 h 68"/>
                <a:gd name="T6" fmla="*/ 3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9 h 68"/>
                <a:gd name="T14" fmla="*/ 50 w 75"/>
                <a:gd name="T15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6"/>
                  </a:moveTo>
                  <a:cubicBezTo>
                    <a:pt x="43" y="2"/>
                    <a:pt x="36" y="0"/>
                    <a:pt x="29" y="1"/>
                  </a:cubicBezTo>
                  <a:cubicBezTo>
                    <a:pt x="20" y="2"/>
                    <a:pt x="11" y="6"/>
                    <a:pt x="6" y="13"/>
                  </a:cubicBezTo>
                  <a:cubicBezTo>
                    <a:pt x="0" y="22"/>
                    <a:pt x="0" y="33"/>
                    <a:pt x="3" y="42"/>
                  </a:cubicBezTo>
                  <a:cubicBezTo>
                    <a:pt x="9" y="56"/>
                    <a:pt x="22" y="67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6"/>
                    <a:pt x="56" y="9"/>
                  </a:cubicBezTo>
                  <a:cubicBezTo>
                    <a:pt x="54" y="8"/>
                    <a:pt x="52" y="7"/>
                    <a:pt x="50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7724775" y="323850"/>
              <a:ext cx="66675" cy="55563"/>
            </a:xfrm>
            <a:custGeom>
              <a:avLst/>
              <a:gdLst>
                <a:gd name="T0" fmla="*/ 58 w 71"/>
                <a:gd name="T1" fmla="*/ 6 h 60"/>
                <a:gd name="T2" fmla="*/ 22 w 71"/>
                <a:gd name="T3" fmla="*/ 8 h 60"/>
                <a:gd name="T4" fmla="*/ 3 w 71"/>
                <a:gd name="T5" fmla="*/ 26 h 60"/>
                <a:gd name="T6" fmla="*/ 14 w 71"/>
                <a:gd name="T7" fmla="*/ 54 h 60"/>
                <a:gd name="T8" fmla="*/ 44 w 71"/>
                <a:gd name="T9" fmla="*/ 56 h 60"/>
                <a:gd name="T10" fmla="*/ 67 w 71"/>
                <a:gd name="T11" fmla="*/ 34 h 60"/>
                <a:gd name="T12" fmla="*/ 70 w 71"/>
                <a:gd name="T13" fmla="*/ 24 h 60"/>
                <a:gd name="T14" fmla="*/ 58 w 71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0">
                  <a:moveTo>
                    <a:pt x="58" y="6"/>
                  </a:moveTo>
                  <a:cubicBezTo>
                    <a:pt x="48" y="0"/>
                    <a:pt x="31" y="4"/>
                    <a:pt x="22" y="8"/>
                  </a:cubicBezTo>
                  <a:cubicBezTo>
                    <a:pt x="14" y="12"/>
                    <a:pt x="6" y="18"/>
                    <a:pt x="3" y="26"/>
                  </a:cubicBezTo>
                  <a:cubicBezTo>
                    <a:pt x="0" y="36"/>
                    <a:pt x="5" y="48"/>
                    <a:pt x="14" y="54"/>
                  </a:cubicBezTo>
                  <a:cubicBezTo>
                    <a:pt x="23" y="60"/>
                    <a:pt x="35" y="60"/>
                    <a:pt x="44" y="56"/>
                  </a:cubicBezTo>
                  <a:cubicBezTo>
                    <a:pt x="54" y="52"/>
                    <a:pt x="62" y="44"/>
                    <a:pt x="67" y="34"/>
                  </a:cubicBezTo>
                  <a:cubicBezTo>
                    <a:pt x="69" y="31"/>
                    <a:pt x="71" y="27"/>
                    <a:pt x="70" y="24"/>
                  </a:cubicBezTo>
                  <a:cubicBezTo>
                    <a:pt x="70" y="18"/>
                    <a:pt x="62" y="9"/>
                    <a:pt x="58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7897813" y="92075"/>
              <a:ext cx="68263" cy="73025"/>
            </a:xfrm>
            <a:custGeom>
              <a:avLst/>
              <a:gdLst>
                <a:gd name="T0" fmla="*/ 66 w 74"/>
                <a:gd name="T1" fmla="*/ 24 h 79"/>
                <a:gd name="T2" fmla="*/ 47 w 74"/>
                <a:gd name="T3" fmla="*/ 4 h 79"/>
                <a:gd name="T4" fmla="*/ 18 w 74"/>
                <a:gd name="T5" fmla="*/ 3 h 79"/>
                <a:gd name="T6" fmla="*/ 10 w 74"/>
                <a:gd name="T7" fmla="*/ 8 h 79"/>
                <a:gd name="T8" fmla="*/ 6 w 74"/>
                <a:gd name="T9" fmla="*/ 16 h 79"/>
                <a:gd name="T10" fmla="*/ 6 w 74"/>
                <a:gd name="T11" fmla="*/ 57 h 79"/>
                <a:gd name="T12" fmla="*/ 50 w 74"/>
                <a:gd name="T13" fmla="*/ 72 h 79"/>
                <a:gd name="T14" fmla="*/ 67 w 74"/>
                <a:gd name="T15" fmla="*/ 26 h 79"/>
                <a:gd name="T16" fmla="*/ 66 w 74"/>
                <a:gd name="T17" fmla="*/ 2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66" y="24"/>
                  </a:moveTo>
                  <a:cubicBezTo>
                    <a:pt x="62" y="16"/>
                    <a:pt x="56" y="8"/>
                    <a:pt x="47" y="4"/>
                  </a:cubicBezTo>
                  <a:cubicBezTo>
                    <a:pt x="38" y="0"/>
                    <a:pt x="28" y="0"/>
                    <a:pt x="18" y="3"/>
                  </a:cubicBezTo>
                  <a:cubicBezTo>
                    <a:pt x="15" y="4"/>
                    <a:pt x="12" y="5"/>
                    <a:pt x="10" y="8"/>
                  </a:cubicBezTo>
                  <a:cubicBezTo>
                    <a:pt x="8" y="10"/>
                    <a:pt x="6" y="13"/>
                    <a:pt x="6" y="16"/>
                  </a:cubicBezTo>
                  <a:cubicBezTo>
                    <a:pt x="2" y="30"/>
                    <a:pt x="0" y="45"/>
                    <a:pt x="6" y="57"/>
                  </a:cubicBezTo>
                  <a:cubicBezTo>
                    <a:pt x="14" y="72"/>
                    <a:pt x="34" y="79"/>
                    <a:pt x="50" y="72"/>
                  </a:cubicBezTo>
                  <a:cubicBezTo>
                    <a:pt x="67" y="65"/>
                    <a:pt x="74" y="43"/>
                    <a:pt x="67" y="26"/>
                  </a:cubicBezTo>
                  <a:cubicBezTo>
                    <a:pt x="66" y="26"/>
                    <a:pt x="66" y="25"/>
                    <a:pt x="66" y="2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7907338" y="179387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9" y="56"/>
                    <a:pt x="22" y="66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7839075" y="482600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9" y="56"/>
                    <a:pt x="22" y="66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7780338" y="417512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3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0" y="21"/>
                    <a:pt x="0" y="32"/>
                    <a:pt x="4" y="42"/>
                  </a:cubicBezTo>
                  <a:cubicBezTo>
                    <a:pt x="9" y="55"/>
                    <a:pt x="22" y="66"/>
                    <a:pt x="37" y="67"/>
                  </a:cubicBezTo>
                  <a:cubicBezTo>
                    <a:pt x="52" y="68"/>
                    <a:pt x="67" y="58"/>
                    <a:pt x="71" y="43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2"/>
            <p:cNvSpPr/>
            <p:nvPr/>
          </p:nvSpPr>
          <p:spPr bwMode="auto">
            <a:xfrm>
              <a:off x="10277475" y="2230437"/>
              <a:ext cx="123825" cy="547688"/>
            </a:xfrm>
            <a:custGeom>
              <a:avLst/>
              <a:gdLst>
                <a:gd name="T0" fmla="*/ 66 w 133"/>
                <a:gd name="T1" fmla="*/ 6 h 590"/>
                <a:gd name="T2" fmla="*/ 48 w 133"/>
                <a:gd name="T3" fmla="*/ 1 h 590"/>
                <a:gd name="T4" fmla="*/ 31 w 133"/>
                <a:gd name="T5" fmla="*/ 26 h 590"/>
                <a:gd name="T6" fmla="*/ 5 w 133"/>
                <a:gd name="T7" fmla="*/ 557 h 590"/>
                <a:gd name="T8" fmla="*/ 16 w 133"/>
                <a:gd name="T9" fmla="*/ 585 h 590"/>
                <a:gd name="T10" fmla="*/ 44 w 133"/>
                <a:gd name="T11" fmla="*/ 575 h 590"/>
                <a:gd name="T12" fmla="*/ 73 w 133"/>
                <a:gd name="T13" fmla="*/ 19 h 590"/>
                <a:gd name="T14" fmla="*/ 66 w 133"/>
                <a:gd name="T15" fmla="*/ 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590">
                  <a:moveTo>
                    <a:pt x="66" y="6"/>
                  </a:moveTo>
                  <a:cubicBezTo>
                    <a:pt x="61" y="2"/>
                    <a:pt x="55" y="0"/>
                    <a:pt x="48" y="1"/>
                  </a:cubicBezTo>
                  <a:cubicBezTo>
                    <a:pt x="36" y="3"/>
                    <a:pt x="29" y="14"/>
                    <a:pt x="31" y="26"/>
                  </a:cubicBezTo>
                  <a:cubicBezTo>
                    <a:pt x="88" y="370"/>
                    <a:pt x="6" y="555"/>
                    <a:pt x="5" y="557"/>
                  </a:cubicBezTo>
                  <a:cubicBezTo>
                    <a:pt x="0" y="567"/>
                    <a:pt x="5" y="580"/>
                    <a:pt x="16" y="585"/>
                  </a:cubicBezTo>
                  <a:cubicBezTo>
                    <a:pt x="26" y="590"/>
                    <a:pt x="39" y="585"/>
                    <a:pt x="44" y="575"/>
                  </a:cubicBezTo>
                  <a:cubicBezTo>
                    <a:pt x="48" y="567"/>
                    <a:pt x="133" y="378"/>
                    <a:pt x="73" y="19"/>
                  </a:cubicBezTo>
                  <a:cubicBezTo>
                    <a:pt x="72" y="14"/>
                    <a:pt x="69" y="9"/>
                    <a:pt x="66" y="6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9745663" y="2655887"/>
              <a:ext cx="792163" cy="844550"/>
            </a:xfrm>
            <a:custGeom>
              <a:avLst/>
              <a:gdLst>
                <a:gd name="T0" fmla="*/ 717 w 854"/>
                <a:gd name="T1" fmla="*/ 803 h 909"/>
                <a:gd name="T2" fmla="*/ 625 w 854"/>
                <a:gd name="T3" fmla="*/ 119 h 909"/>
                <a:gd name="T4" fmla="*/ 25 w 854"/>
                <a:gd name="T5" fmla="*/ 559 h 909"/>
                <a:gd name="T6" fmla="*/ 138 w 854"/>
                <a:gd name="T7" fmla="*/ 587 h 909"/>
                <a:gd name="T8" fmla="*/ 108 w 854"/>
                <a:gd name="T9" fmla="*/ 759 h 909"/>
                <a:gd name="T10" fmla="*/ 291 w 854"/>
                <a:gd name="T11" fmla="*/ 646 h 909"/>
                <a:gd name="T12" fmla="*/ 319 w 854"/>
                <a:gd name="T13" fmla="*/ 886 h 909"/>
                <a:gd name="T14" fmla="*/ 459 w 854"/>
                <a:gd name="T15" fmla="*/ 692 h 909"/>
                <a:gd name="T16" fmla="*/ 516 w 854"/>
                <a:gd name="T17" fmla="*/ 876 h 909"/>
                <a:gd name="T18" fmla="*/ 605 w 854"/>
                <a:gd name="T19" fmla="*/ 693 h 909"/>
                <a:gd name="T20" fmla="*/ 717 w 854"/>
                <a:gd name="T21" fmla="*/ 803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4" h="909">
                  <a:moveTo>
                    <a:pt x="717" y="803"/>
                  </a:moveTo>
                  <a:cubicBezTo>
                    <a:pt x="813" y="761"/>
                    <a:pt x="854" y="237"/>
                    <a:pt x="625" y="119"/>
                  </a:cubicBezTo>
                  <a:cubicBezTo>
                    <a:pt x="396" y="0"/>
                    <a:pt x="0" y="445"/>
                    <a:pt x="25" y="559"/>
                  </a:cubicBezTo>
                  <a:cubicBezTo>
                    <a:pt x="50" y="674"/>
                    <a:pt x="138" y="587"/>
                    <a:pt x="138" y="587"/>
                  </a:cubicBezTo>
                  <a:cubicBezTo>
                    <a:pt x="138" y="587"/>
                    <a:pt x="27" y="705"/>
                    <a:pt x="108" y="759"/>
                  </a:cubicBezTo>
                  <a:cubicBezTo>
                    <a:pt x="189" y="812"/>
                    <a:pt x="240" y="635"/>
                    <a:pt x="291" y="646"/>
                  </a:cubicBezTo>
                  <a:cubicBezTo>
                    <a:pt x="341" y="656"/>
                    <a:pt x="228" y="864"/>
                    <a:pt x="319" y="886"/>
                  </a:cubicBezTo>
                  <a:cubicBezTo>
                    <a:pt x="410" y="909"/>
                    <a:pt x="412" y="698"/>
                    <a:pt x="459" y="692"/>
                  </a:cubicBezTo>
                  <a:cubicBezTo>
                    <a:pt x="507" y="685"/>
                    <a:pt x="429" y="880"/>
                    <a:pt x="516" y="876"/>
                  </a:cubicBezTo>
                  <a:cubicBezTo>
                    <a:pt x="603" y="871"/>
                    <a:pt x="564" y="684"/>
                    <a:pt x="605" y="693"/>
                  </a:cubicBezTo>
                  <a:cubicBezTo>
                    <a:pt x="646" y="702"/>
                    <a:pt x="629" y="840"/>
                    <a:pt x="717" y="80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9907588" y="2713037"/>
              <a:ext cx="568325" cy="488950"/>
            </a:xfrm>
            <a:custGeom>
              <a:avLst/>
              <a:gdLst>
                <a:gd name="T0" fmla="*/ 424 w 614"/>
                <a:gd name="T1" fmla="*/ 46 h 527"/>
                <a:gd name="T2" fmla="*/ 607 w 614"/>
                <a:gd name="T3" fmla="*/ 323 h 527"/>
                <a:gd name="T4" fmla="*/ 529 w 614"/>
                <a:gd name="T5" fmla="*/ 511 h 527"/>
                <a:gd name="T6" fmla="*/ 482 w 614"/>
                <a:gd name="T7" fmla="*/ 372 h 527"/>
                <a:gd name="T8" fmla="*/ 396 w 614"/>
                <a:gd name="T9" fmla="*/ 515 h 527"/>
                <a:gd name="T10" fmla="*/ 360 w 614"/>
                <a:gd name="T11" fmla="*/ 346 h 527"/>
                <a:gd name="T12" fmla="*/ 200 w 614"/>
                <a:gd name="T13" fmla="*/ 473 h 527"/>
                <a:gd name="T14" fmla="*/ 241 w 614"/>
                <a:gd name="T15" fmla="*/ 284 h 527"/>
                <a:gd name="T16" fmla="*/ 91 w 614"/>
                <a:gd name="T17" fmla="*/ 348 h 527"/>
                <a:gd name="T18" fmla="*/ 160 w 614"/>
                <a:gd name="T19" fmla="*/ 210 h 527"/>
                <a:gd name="T20" fmla="*/ 34 w 614"/>
                <a:gd name="T21" fmla="*/ 243 h 527"/>
                <a:gd name="T22" fmla="*/ 424 w 614"/>
                <a:gd name="T23" fmla="*/ 46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4" h="527">
                  <a:moveTo>
                    <a:pt x="424" y="46"/>
                  </a:moveTo>
                  <a:cubicBezTo>
                    <a:pt x="556" y="89"/>
                    <a:pt x="600" y="276"/>
                    <a:pt x="607" y="323"/>
                  </a:cubicBezTo>
                  <a:cubicBezTo>
                    <a:pt x="614" y="371"/>
                    <a:pt x="594" y="518"/>
                    <a:pt x="529" y="511"/>
                  </a:cubicBezTo>
                  <a:cubicBezTo>
                    <a:pt x="465" y="504"/>
                    <a:pt x="542" y="381"/>
                    <a:pt x="482" y="372"/>
                  </a:cubicBezTo>
                  <a:cubicBezTo>
                    <a:pt x="422" y="362"/>
                    <a:pt x="450" y="527"/>
                    <a:pt x="396" y="515"/>
                  </a:cubicBezTo>
                  <a:cubicBezTo>
                    <a:pt x="342" y="504"/>
                    <a:pt x="394" y="356"/>
                    <a:pt x="360" y="346"/>
                  </a:cubicBezTo>
                  <a:cubicBezTo>
                    <a:pt x="325" y="335"/>
                    <a:pt x="281" y="514"/>
                    <a:pt x="200" y="473"/>
                  </a:cubicBezTo>
                  <a:cubicBezTo>
                    <a:pt x="119" y="433"/>
                    <a:pt x="284" y="313"/>
                    <a:pt x="241" y="284"/>
                  </a:cubicBezTo>
                  <a:cubicBezTo>
                    <a:pt x="197" y="255"/>
                    <a:pt x="139" y="404"/>
                    <a:pt x="91" y="348"/>
                  </a:cubicBezTo>
                  <a:cubicBezTo>
                    <a:pt x="44" y="291"/>
                    <a:pt x="182" y="235"/>
                    <a:pt x="160" y="210"/>
                  </a:cubicBezTo>
                  <a:cubicBezTo>
                    <a:pt x="139" y="186"/>
                    <a:pt x="68" y="300"/>
                    <a:pt x="34" y="243"/>
                  </a:cubicBezTo>
                  <a:cubicBezTo>
                    <a:pt x="0" y="186"/>
                    <a:pt x="285" y="0"/>
                    <a:pt x="424" y="46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10033000" y="2460625"/>
              <a:ext cx="315913" cy="223838"/>
            </a:xfrm>
            <a:custGeom>
              <a:avLst/>
              <a:gdLst>
                <a:gd name="T0" fmla="*/ 335 w 341"/>
                <a:gd name="T1" fmla="*/ 70 h 240"/>
                <a:gd name="T2" fmla="*/ 192 w 341"/>
                <a:gd name="T3" fmla="*/ 210 h 240"/>
                <a:gd name="T4" fmla="*/ 20 w 341"/>
                <a:gd name="T5" fmla="*/ 196 h 240"/>
                <a:gd name="T6" fmla="*/ 149 w 341"/>
                <a:gd name="T7" fmla="*/ 58 h 240"/>
                <a:gd name="T8" fmla="*/ 335 w 341"/>
                <a:gd name="T9" fmla="*/ 7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40">
                  <a:moveTo>
                    <a:pt x="335" y="70"/>
                  </a:moveTo>
                  <a:cubicBezTo>
                    <a:pt x="335" y="70"/>
                    <a:pt x="268" y="183"/>
                    <a:pt x="192" y="210"/>
                  </a:cubicBezTo>
                  <a:cubicBezTo>
                    <a:pt x="117" y="237"/>
                    <a:pt x="41" y="240"/>
                    <a:pt x="20" y="196"/>
                  </a:cubicBezTo>
                  <a:cubicBezTo>
                    <a:pt x="0" y="152"/>
                    <a:pt x="67" y="84"/>
                    <a:pt x="149" y="58"/>
                  </a:cubicBezTo>
                  <a:cubicBezTo>
                    <a:pt x="230" y="33"/>
                    <a:pt x="341" y="0"/>
                    <a:pt x="335" y="70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10348913" y="2486025"/>
              <a:ext cx="293688" cy="203200"/>
            </a:xfrm>
            <a:custGeom>
              <a:avLst/>
              <a:gdLst>
                <a:gd name="T0" fmla="*/ 5 w 316"/>
                <a:gd name="T1" fmla="*/ 53 h 219"/>
                <a:gd name="T2" fmla="*/ 207 w 316"/>
                <a:gd name="T3" fmla="*/ 202 h 219"/>
                <a:gd name="T4" fmla="*/ 184 w 316"/>
                <a:gd name="T5" fmla="*/ 32 h 219"/>
                <a:gd name="T6" fmla="*/ 0 w 316"/>
                <a:gd name="T7" fmla="*/ 12 h 219"/>
                <a:gd name="T8" fmla="*/ 5 w 316"/>
                <a:gd name="T9" fmla="*/ 5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219">
                  <a:moveTo>
                    <a:pt x="5" y="53"/>
                  </a:moveTo>
                  <a:cubicBezTo>
                    <a:pt x="5" y="53"/>
                    <a:pt x="98" y="219"/>
                    <a:pt x="207" y="202"/>
                  </a:cubicBezTo>
                  <a:cubicBezTo>
                    <a:pt x="316" y="186"/>
                    <a:pt x="289" y="65"/>
                    <a:pt x="184" y="32"/>
                  </a:cubicBezTo>
                  <a:cubicBezTo>
                    <a:pt x="78" y="0"/>
                    <a:pt x="0" y="12"/>
                    <a:pt x="0" y="12"/>
                  </a:cubicBezTo>
                  <a:lnTo>
                    <a:pt x="5" y="53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10612438" y="2714625"/>
              <a:ext cx="195263" cy="1120775"/>
            </a:xfrm>
            <a:custGeom>
              <a:avLst/>
              <a:gdLst>
                <a:gd name="T0" fmla="*/ 107 w 211"/>
                <a:gd name="T1" fmla="*/ 0 h 1207"/>
                <a:gd name="T2" fmla="*/ 117 w 211"/>
                <a:gd name="T3" fmla="*/ 9 h 1207"/>
                <a:gd name="T4" fmla="*/ 24 w 211"/>
                <a:gd name="T5" fmla="*/ 1198 h 1207"/>
                <a:gd name="T6" fmla="*/ 9 w 211"/>
                <a:gd name="T7" fmla="*/ 1205 h 1207"/>
                <a:gd name="T8" fmla="*/ 2 w 211"/>
                <a:gd name="T9" fmla="*/ 1190 h 1207"/>
                <a:gd name="T10" fmla="*/ 95 w 211"/>
                <a:gd name="T11" fmla="*/ 15 h 1207"/>
                <a:gd name="T12" fmla="*/ 103 w 211"/>
                <a:gd name="T13" fmla="*/ 0 h 1207"/>
                <a:gd name="T14" fmla="*/ 107 w 211"/>
                <a:gd name="T15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" h="1207">
                  <a:moveTo>
                    <a:pt x="107" y="0"/>
                  </a:moveTo>
                  <a:cubicBezTo>
                    <a:pt x="112" y="1"/>
                    <a:pt x="116" y="4"/>
                    <a:pt x="117" y="9"/>
                  </a:cubicBezTo>
                  <a:cubicBezTo>
                    <a:pt x="211" y="358"/>
                    <a:pt x="178" y="770"/>
                    <a:pt x="24" y="1198"/>
                  </a:cubicBezTo>
                  <a:cubicBezTo>
                    <a:pt x="22" y="1204"/>
                    <a:pt x="15" y="1207"/>
                    <a:pt x="9" y="1205"/>
                  </a:cubicBezTo>
                  <a:cubicBezTo>
                    <a:pt x="3" y="1203"/>
                    <a:pt x="0" y="1196"/>
                    <a:pt x="2" y="1190"/>
                  </a:cubicBezTo>
                  <a:cubicBezTo>
                    <a:pt x="155" y="766"/>
                    <a:pt x="187" y="360"/>
                    <a:pt x="95" y="15"/>
                  </a:cubicBezTo>
                  <a:cubicBezTo>
                    <a:pt x="93" y="8"/>
                    <a:pt x="97" y="2"/>
                    <a:pt x="103" y="0"/>
                  </a:cubicBezTo>
                  <a:cubicBezTo>
                    <a:pt x="104" y="0"/>
                    <a:pt x="106" y="0"/>
                    <a:pt x="107" y="0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10514013" y="3246437"/>
              <a:ext cx="236538" cy="157163"/>
            </a:xfrm>
            <a:custGeom>
              <a:avLst/>
              <a:gdLst>
                <a:gd name="T0" fmla="*/ 253 w 255"/>
                <a:gd name="T1" fmla="*/ 47 h 169"/>
                <a:gd name="T2" fmla="*/ 178 w 255"/>
                <a:gd name="T3" fmla="*/ 135 h 169"/>
                <a:gd name="T4" fmla="*/ 51 w 255"/>
                <a:gd name="T5" fmla="*/ 161 h 169"/>
                <a:gd name="T6" fmla="*/ 21 w 255"/>
                <a:gd name="T7" fmla="*/ 150 h 169"/>
                <a:gd name="T8" fmla="*/ 15 w 255"/>
                <a:gd name="T9" fmla="*/ 76 h 169"/>
                <a:gd name="T10" fmla="*/ 83 w 255"/>
                <a:gd name="T11" fmla="*/ 34 h 169"/>
                <a:gd name="T12" fmla="*/ 253 w 255"/>
                <a:gd name="T13" fmla="*/ 45 h 169"/>
                <a:gd name="T14" fmla="*/ 253 w 255"/>
                <a:gd name="T15" fmla="*/ 4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69">
                  <a:moveTo>
                    <a:pt x="253" y="47"/>
                  </a:moveTo>
                  <a:cubicBezTo>
                    <a:pt x="255" y="79"/>
                    <a:pt x="202" y="121"/>
                    <a:pt x="178" y="135"/>
                  </a:cubicBezTo>
                  <a:cubicBezTo>
                    <a:pt x="140" y="158"/>
                    <a:pt x="95" y="169"/>
                    <a:pt x="51" y="161"/>
                  </a:cubicBezTo>
                  <a:cubicBezTo>
                    <a:pt x="40" y="159"/>
                    <a:pt x="30" y="156"/>
                    <a:pt x="21" y="150"/>
                  </a:cubicBezTo>
                  <a:cubicBezTo>
                    <a:pt x="0" y="133"/>
                    <a:pt x="0" y="98"/>
                    <a:pt x="15" y="76"/>
                  </a:cubicBezTo>
                  <a:cubicBezTo>
                    <a:pt x="31" y="54"/>
                    <a:pt x="57" y="42"/>
                    <a:pt x="83" y="34"/>
                  </a:cubicBezTo>
                  <a:cubicBezTo>
                    <a:pt x="110" y="26"/>
                    <a:pt x="248" y="0"/>
                    <a:pt x="253" y="45"/>
                  </a:cubicBezTo>
                  <a:cubicBezTo>
                    <a:pt x="253" y="46"/>
                    <a:pt x="253" y="46"/>
                    <a:pt x="253" y="47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10763250" y="3113087"/>
              <a:ext cx="231775" cy="147638"/>
            </a:xfrm>
            <a:custGeom>
              <a:avLst/>
              <a:gdLst>
                <a:gd name="T0" fmla="*/ 0 w 250"/>
                <a:gd name="T1" fmla="*/ 58 h 159"/>
                <a:gd name="T2" fmla="*/ 32 w 250"/>
                <a:gd name="T3" fmla="*/ 102 h 159"/>
                <a:gd name="T4" fmla="*/ 216 w 250"/>
                <a:gd name="T5" fmla="*/ 126 h 159"/>
                <a:gd name="T6" fmla="*/ 244 w 250"/>
                <a:gd name="T7" fmla="*/ 94 h 159"/>
                <a:gd name="T8" fmla="*/ 200 w 250"/>
                <a:gd name="T9" fmla="*/ 29 h 159"/>
                <a:gd name="T10" fmla="*/ 97 w 250"/>
                <a:gd name="T11" fmla="*/ 0 h 159"/>
                <a:gd name="T12" fmla="*/ 4 w 250"/>
                <a:gd name="T13" fmla="*/ 38 h 159"/>
                <a:gd name="T14" fmla="*/ 0 w 250"/>
                <a:gd name="T15" fmla="*/ 5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59">
                  <a:moveTo>
                    <a:pt x="0" y="58"/>
                  </a:moveTo>
                  <a:cubicBezTo>
                    <a:pt x="2" y="77"/>
                    <a:pt x="16" y="93"/>
                    <a:pt x="32" y="102"/>
                  </a:cubicBezTo>
                  <a:cubicBezTo>
                    <a:pt x="89" y="133"/>
                    <a:pt x="160" y="159"/>
                    <a:pt x="216" y="126"/>
                  </a:cubicBezTo>
                  <a:cubicBezTo>
                    <a:pt x="229" y="119"/>
                    <a:pt x="240" y="108"/>
                    <a:pt x="244" y="94"/>
                  </a:cubicBezTo>
                  <a:cubicBezTo>
                    <a:pt x="250" y="66"/>
                    <a:pt x="225" y="42"/>
                    <a:pt x="200" y="29"/>
                  </a:cubicBezTo>
                  <a:cubicBezTo>
                    <a:pt x="169" y="11"/>
                    <a:pt x="133" y="0"/>
                    <a:pt x="97" y="0"/>
                  </a:cubicBezTo>
                  <a:cubicBezTo>
                    <a:pt x="71" y="0"/>
                    <a:pt x="17" y="11"/>
                    <a:pt x="4" y="38"/>
                  </a:cubicBezTo>
                  <a:cubicBezTo>
                    <a:pt x="1" y="45"/>
                    <a:pt x="0" y="52"/>
                    <a:pt x="0" y="5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10742613" y="3298825"/>
              <a:ext cx="231775" cy="147638"/>
            </a:xfrm>
            <a:custGeom>
              <a:avLst/>
              <a:gdLst>
                <a:gd name="T0" fmla="*/ 0 w 250"/>
                <a:gd name="T1" fmla="*/ 59 h 159"/>
                <a:gd name="T2" fmla="*/ 32 w 250"/>
                <a:gd name="T3" fmla="*/ 103 h 159"/>
                <a:gd name="T4" fmla="*/ 216 w 250"/>
                <a:gd name="T5" fmla="*/ 127 h 159"/>
                <a:gd name="T6" fmla="*/ 244 w 250"/>
                <a:gd name="T7" fmla="*/ 94 h 159"/>
                <a:gd name="T8" fmla="*/ 200 w 250"/>
                <a:gd name="T9" fmla="*/ 29 h 159"/>
                <a:gd name="T10" fmla="*/ 97 w 250"/>
                <a:gd name="T11" fmla="*/ 0 h 159"/>
                <a:gd name="T12" fmla="*/ 4 w 250"/>
                <a:gd name="T13" fmla="*/ 38 h 159"/>
                <a:gd name="T14" fmla="*/ 0 w 250"/>
                <a:gd name="T15" fmla="*/ 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59">
                  <a:moveTo>
                    <a:pt x="0" y="59"/>
                  </a:moveTo>
                  <a:cubicBezTo>
                    <a:pt x="2" y="77"/>
                    <a:pt x="16" y="94"/>
                    <a:pt x="32" y="103"/>
                  </a:cubicBezTo>
                  <a:cubicBezTo>
                    <a:pt x="89" y="134"/>
                    <a:pt x="160" y="159"/>
                    <a:pt x="216" y="127"/>
                  </a:cubicBezTo>
                  <a:cubicBezTo>
                    <a:pt x="229" y="119"/>
                    <a:pt x="240" y="108"/>
                    <a:pt x="244" y="94"/>
                  </a:cubicBezTo>
                  <a:cubicBezTo>
                    <a:pt x="250" y="67"/>
                    <a:pt x="225" y="43"/>
                    <a:pt x="200" y="29"/>
                  </a:cubicBezTo>
                  <a:cubicBezTo>
                    <a:pt x="169" y="12"/>
                    <a:pt x="133" y="0"/>
                    <a:pt x="97" y="0"/>
                  </a:cubicBezTo>
                  <a:cubicBezTo>
                    <a:pt x="71" y="1"/>
                    <a:pt x="17" y="11"/>
                    <a:pt x="4" y="38"/>
                  </a:cubicBezTo>
                  <a:cubicBezTo>
                    <a:pt x="1" y="45"/>
                    <a:pt x="0" y="52"/>
                    <a:pt x="0" y="5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10523538" y="3109912"/>
              <a:ext cx="231775" cy="115888"/>
            </a:xfrm>
            <a:custGeom>
              <a:avLst/>
              <a:gdLst>
                <a:gd name="T0" fmla="*/ 249 w 250"/>
                <a:gd name="T1" fmla="*/ 45 h 124"/>
                <a:gd name="T2" fmla="*/ 81 w 250"/>
                <a:gd name="T3" fmla="*/ 121 h 124"/>
                <a:gd name="T4" fmla="*/ 23 w 250"/>
                <a:gd name="T5" fmla="*/ 99 h 124"/>
                <a:gd name="T6" fmla="*/ 10 w 250"/>
                <a:gd name="T7" fmla="*/ 42 h 124"/>
                <a:gd name="T8" fmla="*/ 64 w 250"/>
                <a:gd name="T9" fmla="*/ 12 h 124"/>
                <a:gd name="T10" fmla="*/ 197 w 250"/>
                <a:gd name="T11" fmla="*/ 1 h 124"/>
                <a:gd name="T12" fmla="*/ 247 w 250"/>
                <a:gd name="T13" fmla="*/ 30 h 124"/>
                <a:gd name="T14" fmla="*/ 249 w 250"/>
                <a:gd name="T15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24">
                  <a:moveTo>
                    <a:pt x="249" y="45"/>
                  </a:moveTo>
                  <a:cubicBezTo>
                    <a:pt x="246" y="100"/>
                    <a:pt x="119" y="124"/>
                    <a:pt x="81" y="121"/>
                  </a:cubicBezTo>
                  <a:cubicBezTo>
                    <a:pt x="60" y="119"/>
                    <a:pt x="39" y="113"/>
                    <a:pt x="23" y="99"/>
                  </a:cubicBezTo>
                  <a:cubicBezTo>
                    <a:pt x="8" y="85"/>
                    <a:pt x="0" y="60"/>
                    <a:pt x="10" y="42"/>
                  </a:cubicBezTo>
                  <a:cubicBezTo>
                    <a:pt x="20" y="23"/>
                    <a:pt x="43" y="16"/>
                    <a:pt x="64" y="12"/>
                  </a:cubicBezTo>
                  <a:cubicBezTo>
                    <a:pt x="108" y="3"/>
                    <a:pt x="153" y="0"/>
                    <a:pt x="197" y="1"/>
                  </a:cubicBezTo>
                  <a:cubicBezTo>
                    <a:pt x="219" y="2"/>
                    <a:pt x="240" y="7"/>
                    <a:pt x="247" y="30"/>
                  </a:cubicBezTo>
                  <a:cubicBezTo>
                    <a:pt x="249" y="35"/>
                    <a:pt x="250" y="40"/>
                    <a:pt x="249" y="45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2"/>
            <p:cNvSpPr/>
            <p:nvPr/>
          </p:nvSpPr>
          <p:spPr bwMode="auto">
            <a:xfrm>
              <a:off x="10483850" y="3467100"/>
              <a:ext cx="231775" cy="115888"/>
            </a:xfrm>
            <a:custGeom>
              <a:avLst/>
              <a:gdLst>
                <a:gd name="T0" fmla="*/ 249 w 250"/>
                <a:gd name="T1" fmla="*/ 45 h 124"/>
                <a:gd name="T2" fmla="*/ 81 w 250"/>
                <a:gd name="T3" fmla="*/ 121 h 124"/>
                <a:gd name="T4" fmla="*/ 23 w 250"/>
                <a:gd name="T5" fmla="*/ 99 h 124"/>
                <a:gd name="T6" fmla="*/ 10 w 250"/>
                <a:gd name="T7" fmla="*/ 42 h 124"/>
                <a:gd name="T8" fmla="*/ 65 w 250"/>
                <a:gd name="T9" fmla="*/ 12 h 124"/>
                <a:gd name="T10" fmla="*/ 197 w 250"/>
                <a:gd name="T11" fmla="*/ 2 h 124"/>
                <a:gd name="T12" fmla="*/ 247 w 250"/>
                <a:gd name="T13" fmla="*/ 30 h 124"/>
                <a:gd name="T14" fmla="*/ 249 w 250"/>
                <a:gd name="T15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24">
                  <a:moveTo>
                    <a:pt x="249" y="45"/>
                  </a:moveTo>
                  <a:cubicBezTo>
                    <a:pt x="247" y="100"/>
                    <a:pt x="119" y="124"/>
                    <a:pt x="81" y="121"/>
                  </a:cubicBezTo>
                  <a:cubicBezTo>
                    <a:pt x="60" y="119"/>
                    <a:pt x="39" y="113"/>
                    <a:pt x="23" y="99"/>
                  </a:cubicBezTo>
                  <a:cubicBezTo>
                    <a:pt x="8" y="85"/>
                    <a:pt x="0" y="60"/>
                    <a:pt x="10" y="42"/>
                  </a:cubicBezTo>
                  <a:cubicBezTo>
                    <a:pt x="20" y="23"/>
                    <a:pt x="43" y="16"/>
                    <a:pt x="65" y="12"/>
                  </a:cubicBezTo>
                  <a:cubicBezTo>
                    <a:pt x="108" y="3"/>
                    <a:pt x="153" y="0"/>
                    <a:pt x="197" y="2"/>
                  </a:cubicBezTo>
                  <a:cubicBezTo>
                    <a:pt x="219" y="2"/>
                    <a:pt x="240" y="7"/>
                    <a:pt x="247" y="30"/>
                  </a:cubicBezTo>
                  <a:cubicBezTo>
                    <a:pt x="249" y="35"/>
                    <a:pt x="250" y="40"/>
                    <a:pt x="249" y="45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10764838" y="2917825"/>
              <a:ext cx="212725" cy="123825"/>
            </a:xfrm>
            <a:custGeom>
              <a:avLst/>
              <a:gdLst>
                <a:gd name="T0" fmla="*/ 1 w 230"/>
                <a:gd name="T1" fmla="*/ 68 h 134"/>
                <a:gd name="T2" fmla="*/ 72 w 230"/>
                <a:gd name="T3" fmla="*/ 122 h 134"/>
                <a:gd name="T4" fmla="*/ 185 w 230"/>
                <a:gd name="T5" fmla="*/ 113 h 134"/>
                <a:gd name="T6" fmla="*/ 226 w 230"/>
                <a:gd name="T7" fmla="*/ 49 h 134"/>
                <a:gd name="T8" fmla="*/ 189 w 230"/>
                <a:gd name="T9" fmla="*/ 7 h 134"/>
                <a:gd name="T10" fmla="*/ 131 w 230"/>
                <a:gd name="T11" fmla="*/ 2 h 134"/>
                <a:gd name="T12" fmla="*/ 17 w 230"/>
                <a:gd name="T13" fmla="*/ 35 h 134"/>
                <a:gd name="T14" fmla="*/ 1 w 230"/>
                <a:gd name="T15" fmla="*/ 57 h 134"/>
                <a:gd name="T16" fmla="*/ 1 w 230"/>
                <a:gd name="T17" fmla="*/ 6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34">
                  <a:moveTo>
                    <a:pt x="1" y="68"/>
                  </a:moveTo>
                  <a:cubicBezTo>
                    <a:pt x="8" y="95"/>
                    <a:pt x="50" y="114"/>
                    <a:pt x="72" y="122"/>
                  </a:cubicBezTo>
                  <a:cubicBezTo>
                    <a:pt x="109" y="134"/>
                    <a:pt x="151" y="133"/>
                    <a:pt x="185" y="113"/>
                  </a:cubicBezTo>
                  <a:cubicBezTo>
                    <a:pt x="209" y="100"/>
                    <a:pt x="230" y="76"/>
                    <a:pt x="226" y="49"/>
                  </a:cubicBezTo>
                  <a:cubicBezTo>
                    <a:pt x="223" y="30"/>
                    <a:pt x="207" y="14"/>
                    <a:pt x="189" y="7"/>
                  </a:cubicBezTo>
                  <a:cubicBezTo>
                    <a:pt x="171" y="0"/>
                    <a:pt x="150" y="0"/>
                    <a:pt x="131" y="2"/>
                  </a:cubicBezTo>
                  <a:cubicBezTo>
                    <a:pt x="94" y="6"/>
                    <a:pt x="49" y="16"/>
                    <a:pt x="17" y="35"/>
                  </a:cubicBezTo>
                  <a:cubicBezTo>
                    <a:pt x="8" y="40"/>
                    <a:pt x="2" y="48"/>
                    <a:pt x="1" y="57"/>
                  </a:cubicBezTo>
                  <a:cubicBezTo>
                    <a:pt x="0" y="61"/>
                    <a:pt x="1" y="64"/>
                    <a:pt x="1" y="6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4"/>
            <p:cNvSpPr/>
            <p:nvPr/>
          </p:nvSpPr>
          <p:spPr bwMode="auto">
            <a:xfrm>
              <a:off x="10701338" y="3506787"/>
              <a:ext cx="209550" cy="128588"/>
            </a:xfrm>
            <a:custGeom>
              <a:avLst/>
              <a:gdLst>
                <a:gd name="T0" fmla="*/ 1 w 225"/>
                <a:gd name="T1" fmla="*/ 38 h 139"/>
                <a:gd name="T2" fmla="*/ 55 w 225"/>
                <a:gd name="T3" fmla="*/ 108 h 139"/>
                <a:gd name="T4" fmla="*/ 167 w 225"/>
                <a:gd name="T5" fmla="*/ 130 h 139"/>
                <a:gd name="T6" fmla="*/ 222 w 225"/>
                <a:gd name="T7" fmla="*/ 79 h 139"/>
                <a:gd name="T8" fmla="*/ 198 w 225"/>
                <a:gd name="T9" fmla="*/ 28 h 139"/>
                <a:gd name="T10" fmla="*/ 143 w 225"/>
                <a:gd name="T11" fmla="*/ 8 h 139"/>
                <a:gd name="T12" fmla="*/ 24 w 225"/>
                <a:gd name="T13" fmla="*/ 10 h 139"/>
                <a:gd name="T14" fmla="*/ 3 w 225"/>
                <a:gd name="T15" fmla="*/ 27 h 139"/>
                <a:gd name="T16" fmla="*/ 1 w 225"/>
                <a:gd name="T17" fmla="*/ 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139">
                  <a:moveTo>
                    <a:pt x="1" y="38"/>
                  </a:moveTo>
                  <a:cubicBezTo>
                    <a:pt x="0" y="66"/>
                    <a:pt x="35" y="95"/>
                    <a:pt x="55" y="108"/>
                  </a:cubicBezTo>
                  <a:cubicBezTo>
                    <a:pt x="87" y="130"/>
                    <a:pt x="128" y="139"/>
                    <a:pt x="167" y="130"/>
                  </a:cubicBezTo>
                  <a:cubicBezTo>
                    <a:pt x="193" y="123"/>
                    <a:pt x="219" y="105"/>
                    <a:pt x="222" y="79"/>
                  </a:cubicBezTo>
                  <a:cubicBezTo>
                    <a:pt x="225" y="59"/>
                    <a:pt x="213" y="40"/>
                    <a:pt x="198" y="28"/>
                  </a:cubicBezTo>
                  <a:cubicBezTo>
                    <a:pt x="182" y="16"/>
                    <a:pt x="162" y="11"/>
                    <a:pt x="143" y="8"/>
                  </a:cubicBezTo>
                  <a:cubicBezTo>
                    <a:pt x="106" y="2"/>
                    <a:pt x="60" y="0"/>
                    <a:pt x="24" y="10"/>
                  </a:cubicBezTo>
                  <a:cubicBezTo>
                    <a:pt x="15" y="12"/>
                    <a:pt x="6" y="18"/>
                    <a:pt x="3" y="27"/>
                  </a:cubicBezTo>
                  <a:cubicBezTo>
                    <a:pt x="2" y="31"/>
                    <a:pt x="1" y="34"/>
                    <a:pt x="1" y="3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5"/>
            <p:cNvSpPr/>
            <p:nvPr/>
          </p:nvSpPr>
          <p:spPr bwMode="auto">
            <a:xfrm>
              <a:off x="10529888" y="3779837"/>
              <a:ext cx="136525" cy="207963"/>
            </a:xfrm>
            <a:custGeom>
              <a:avLst/>
              <a:gdLst>
                <a:gd name="T0" fmla="*/ 116 w 147"/>
                <a:gd name="T1" fmla="*/ 4 h 223"/>
                <a:gd name="T2" fmla="*/ 40 w 147"/>
                <a:gd name="T3" fmla="*/ 49 h 223"/>
                <a:gd name="T4" fmla="*/ 5 w 147"/>
                <a:gd name="T5" fmla="*/ 157 h 223"/>
                <a:gd name="T6" fmla="*/ 49 w 147"/>
                <a:gd name="T7" fmla="*/ 219 h 223"/>
                <a:gd name="T8" fmla="*/ 102 w 147"/>
                <a:gd name="T9" fmla="*/ 200 h 223"/>
                <a:gd name="T10" fmla="*/ 129 w 147"/>
                <a:gd name="T11" fmla="*/ 148 h 223"/>
                <a:gd name="T12" fmla="*/ 141 w 147"/>
                <a:gd name="T13" fmla="*/ 30 h 223"/>
                <a:gd name="T14" fmla="*/ 127 w 147"/>
                <a:gd name="T15" fmla="*/ 7 h 223"/>
                <a:gd name="T16" fmla="*/ 116 w 147"/>
                <a:gd name="T17" fmla="*/ 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223">
                  <a:moveTo>
                    <a:pt x="116" y="4"/>
                  </a:moveTo>
                  <a:cubicBezTo>
                    <a:pt x="89" y="0"/>
                    <a:pt x="55" y="31"/>
                    <a:pt x="40" y="49"/>
                  </a:cubicBezTo>
                  <a:cubicBezTo>
                    <a:pt x="14" y="78"/>
                    <a:pt x="0" y="118"/>
                    <a:pt x="5" y="157"/>
                  </a:cubicBezTo>
                  <a:cubicBezTo>
                    <a:pt x="8" y="184"/>
                    <a:pt x="23" y="212"/>
                    <a:pt x="49" y="219"/>
                  </a:cubicBezTo>
                  <a:cubicBezTo>
                    <a:pt x="68" y="223"/>
                    <a:pt x="89" y="214"/>
                    <a:pt x="102" y="200"/>
                  </a:cubicBezTo>
                  <a:cubicBezTo>
                    <a:pt x="116" y="186"/>
                    <a:pt x="123" y="167"/>
                    <a:pt x="129" y="148"/>
                  </a:cubicBezTo>
                  <a:cubicBezTo>
                    <a:pt x="139" y="113"/>
                    <a:pt x="147" y="67"/>
                    <a:pt x="141" y="30"/>
                  </a:cubicBezTo>
                  <a:cubicBezTo>
                    <a:pt x="140" y="21"/>
                    <a:pt x="135" y="12"/>
                    <a:pt x="127" y="7"/>
                  </a:cubicBezTo>
                  <a:cubicBezTo>
                    <a:pt x="123" y="5"/>
                    <a:pt x="120" y="4"/>
                    <a:pt x="116" y="4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6"/>
            <p:cNvSpPr/>
            <p:nvPr/>
          </p:nvSpPr>
          <p:spPr bwMode="auto">
            <a:xfrm>
              <a:off x="10541000" y="2886075"/>
              <a:ext cx="211138" cy="149225"/>
            </a:xfrm>
            <a:custGeom>
              <a:avLst/>
              <a:gdLst>
                <a:gd name="T0" fmla="*/ 226 w 227"/>
                <a:gd name="T1" fmla="*/ 90 h 162"/>
                <a:gd name="T2" fmla="*/ 112 w 227"/>
                <a:gd name="T3" fmla="*/ 152 h 162"/>
                <a:gd name="T4" fmla="*/ 52 w 227"/>
                <a:gd name="T5" fmla="*/ 159 h 162"/>
                <a:gd name="T6" fmla="*/ 7 w 227"/>
                <a:gd name="T7" fmla="*/ 123 h 162"/>
                <a:gd name="T8" fmla="*/ 54 w 227"/>
                <a:gd name="T9" fmla="*/ 54 h 162"/>
                <a:gd name="T10" fmla="*/ 227 w 227"/>
                <a:gd name="T11" fmla="*/ 80 h 162"/>
                <a:gd name="T12" fmla="*/ 226 w 227"/>
                <a:gd name="T13" fmla="*/ 9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62">
                  <a:moveTo>
                    <a:pt x="226" y="90"/>
                  </a:moveTo>
                  <a:cubicBezTo>
                    <a:pt x="217" y="128"/>
                    <a:pt x="142" y="145"/>
                    <a:pt x="112" y="152"/>
                  </a:cubicBezTo>
                  <a:cubicBezTo>
                    <a:pt x="93" y="157"/>
                    <a:pt x="72" y="162"/>
                    <a:pt x="52" y="159"/>
                  </a:cubicBezTo>
                  <a:cubicBezTo>
                    <a:pt x="32" y="156"/>
                    <a:pt x="12" y="143"/>
                    <a:pt x="7" y="123"/>
                  </a:cubicBezTo>
                  <a:cubicBezTo>
                    <a:pt x="0" y="94"/>
                    <a:pt x="27" y="68"/>
                    <a:pt x="54" y="54"/>
                  </a:cubicBezTo>
                  <a:cubicBezTo>
                    <a:pt x="97" y="30"/>
                    <a:pt x="222" y="0"/>
                    <a:pt x="227" y="80"/>
                  </a:cubicBezTo>
                  <a:cubicBezTo>
                    <a:pt x="227" y="83"/>
                    <a:pt x="227" y="87"/>
                    <a:pt x="226" y="90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7"/>
            <p:cNvSpPr/>
            <p:nvPr/>
          </p:nvSpPr>
          <p:spPr bwMode="auto">
            <a:xfrm>
              <a:off x="10653713" y="3697287"/>
              <a:ext cx="207963" cy="134938"/>
            </a:xfrm>
            <a:custGeom>
              <a:avLst/>
              <a:gdLst>
                <a:gd name="T0" fmla="*/ 3 w 224"/>
                <a:gd name="T1" fmla="*/ 32 h 145"/>
                <a:gd name="T2" fmla="*/ 50 w 224"/>
                <a:gd name="T3" fmla="*/ 107 h 145"/>
                <a:gd name="T4" fmla="*/ 159 w 224"/>
                <a:gd name="T5" fmla="*/ 140 h 145"/>
                <a:gd name="T6" fmla="*/ 220 w 224"/>
                <a:gd name="T7" fmla="*/ 94 h 145"/>
                <a:gd name="T8" fmla="*/ 200 w 224"/>
                <a:gd name="T9" fmla="*/ 41 h 145"/>
                <a:gd name="T10" fmla="*/ 148 w 224"/>
                <a:gd name="T11" fmla="*/ 16 h 145"/>
                <a:gd name="T12" fmla="*/ 29 w 224"/>
                <a:gd name="T13" fmla="*/ 6 h 145"/>
                <a:gd name="T14" fmla="*/ 6 w 224"/>
                <a:gd name="T15" fmla="*/ 21 h 145"/>
                <a:gd name="T16" fmla="*/ 3 w 224"/>
                <a:gd name="T17" fmla="*/ 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45">
                  <a:moveTo>
                    <a:pt x="3" y="32"/>
                  </a:moveTo>
                  <a:cubicBezTo>
                    <a:pt x="0" y="60"/>
                    <a:pt x="32" y="92"/>
                    <a:pt x="50" y="107"/>
                  </a:cubicBezTo>
                  <a:cubicBezTo>
                    <a:pt x="80" y="132"/>
                    <a:pt x="120" y="145"/>
                    <a:pt x="159" y="140"/>
                  </a:cubicBezTo>
                  <a:cubicBezTo>
                    <a:pt x="186" y="135"/>
                    <a:pt x="214" y="120"/>
                    <a:pt x="220" y="94"/>
                  </a:cubicBezTo>
                  <a:cubicBezTo>
                    <a:pt x="224" y="75"/>
                    <a:pt x="215" y="55"/>
                    <a:pt x="200" y="41"/>
                  </a:cubicBezTo>
                  <a:cubicBezTo>
                    <a:pt x="186" y="28"/>
                    <a:pt x="167" y="21"/>
                    <a:pt x="148" y="16"/>
                  </a:cubicBezTo>
                  <a:cubicBezTo>
                    <a:pt x="112" y="6"/>
                    <a:pt x="66" y="0"/>
                    <a:pt x="29" y="6"/>
                  </a:cubicBezTo>
                  <a:cubicBezTo>
                    <a:pt x="20" y="8"/>
                    <a:pt x="11" y="13"/>
                    <a:pt x="6" y="21"/>
                  </a:cubicBezTo>
                  <a:cubicBezTo>
                    <a:pt x="5" y="25"/>
                    <a:pt x="4" y="28"/>
                    <a:pt x="3" y="32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8"/>
            <p:cNvSpPr/>
            <p:nvPr/>
          </p:nvSpPr>
          <p:spPr bwMode="auto">
            <a:xfrm>
              <a:off x="10450513" y="3632200"/>
              <a:ext cx="220663" cy="117475"/>
            </a:xfrm>
            <a:custGeom>
              <a:avLst/>
              <a:gdLst>
                <a:gd name="T0" fmla="*/ 222 w 237"/>
                <a:gd name="T1" fmla="*/ 89 h 126"/>
                <a:gd name="T2" fmla="*/ 97 w 237"/>
                <a:gd name="T3" fmla="*/ 125 h 126"/>
                <a:gd name="T4" fmla="*/ 37 w 237"/>
                <a:gd name="T5" fmla="*/ 119 h 126"/>
                <a:gd name="T6" fmla="*/ 1 w 237"/>
                <a:gd name="T7" fmla="*/ 74 h 126"/>
                <a:gd name="T8" fmla="*/ 62 w 237"/>
                <a:gd name="T9" fmla="*/ 16 h 126"/>
                <a:gd name="T10" fmla="*/ 225 w 237"/>
                <a:gd name="T11" fmla="*/ 79 h 126"/>
                <a:gd name="T12" fmla="*/ 222 w 237"/>
                <a:gd name="T13" fmla="*/ 8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25">
                  <a:moveTo>
                    <a:pt x="222" y="89"/>
                  </a:moveTo>
                  <a:cubicBezTo>
                    <a:pt x="204" y="124"/>
                    <a:pt x="128" y="124"/>
                    <a:pt x="97" y="125"/>
                  </a:cubicBezTo>
                  <a:cubicBezTo>
                    <a:pt x="77" y="126"/>
                    <a:pt x="56" y="126"/>
                    <a:pt x="37" y="119"/>
                  </a:cubicBezTo>
                  <a:cubicBezTo>
                    <a:pt x="18" y="111"/>
                    <a:pt x="1" y="94"/>
                    <a:pt x="1" y="74"/>
                  </a:cubicBezTo>
                  <a:cubicBezTo>
                    <a:pt x="0" y="43"/>
                    <a:pt x="33" y="24"/>
                    <a:pt x="62" y="16"/>
                  </a:cubicBezTo>
                  <a:cubicBezTo>
                    <a:pt x="109" y="2"/>
                    <a:pt x="237" y="0"/>
                    <a:pt x="225" y="79"/>
                  </a:cubicBezTo>
                  <a:cubicBezTo>
                    <a:pt x="224" y="83"/>
                    <a:pt x="223" y="86"/>
                    <a:pt x="222" y="8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9"/>
            <p:cNvSpPr/>
            <p:nvPr/>
          </p:nvSpPr>
          <p:spPr bwMode="auto">
            <a:xfrm>
              <a:off x="9891713" y="1349375"/>
              <a:ext cx="509588" cy="1031875"/>
            </a:xfrm>
            <a:custGeom>
              <a:avLst/>
              <a:gdLst>
                <a:gd name="T0" fmla="*/ 384 w 548"/>
                <a:gd name="T1" fmla="*/ 23 h 1112"/>
                <a:gd name="T2" fmla="*/ 366 w 548"/>
                <a:gd name="T3" fmla="*/ 332 h 1112"/>
                <a:gd name="T4" fmla="*/ 367 w 548"/>
                <a:gd name="T5" fmla="*/ 333 h 1112"/>
                <a:gd name="T6" fmla="*/ 497 w 548"/>
                <a:gd name="T7" fmla="*/ 468 h 1112"/>
                <a:gd name="T8" fmla="*/ 527 w 548"/>
                <a:gd name="T9" fmla="*/ 661 h 1112"/>
                <a:gd name="T10" fmla="*/ 498 w 548"/>
                <a:gd name="T11" fmla="*/ 674 h 1112"/>
                <a:gd name="T12" fmla="*/ 484 w 548"/>
                <a:gd name="T13" fmla="*/ 645 h 1112"/>
                <a:gd name="T14" fmla="*/ 458 w 548"/>
                <a:gd name="T15" fmla="*/ 493 h 1112"/>
                <a:gd name="T16" fmla="*/ 357 w 548"/>
                <a:gd name="T17" fmla="*/ 385 h 1112"/>
                <a:gd name="T18" fmla="*/ 302 w 548"/>
                <a:gd name="T19" fmla="*/ 617 h 1112"/>
                <a:gd name="T20" fmla="*/ 302 w 548"/>
                <a:gd name="T21" fmla="*/ 627 h 1112"/>
                <a:gd name="T22" fmla="*/ 295 w 548"/>
                <a:gd name="T23" fmla="*/ 638 h 1112"/>
                <a:gd name="T24" fmla="*/ 229 w 548"/>
                <a:gd name="T25" fmla="*/ 811 h 1112"/>
                <a:gd name="T26" fmla="*/ 282 w 548"/>
                <a:gd name="T27" fmla="*/ 1093 h 1112"/>
                <a:gd name="T28" fmla="*/ 253 w 548"/>
                <a:gd name="T29" fmla="*/ 1108 h 1112"/>
                <a:gd name="T30" fmla="*/ 238 w 548"/>
                <a:gd name="T31" fmla="*/ 1078 h 1112"/>
                <a:gd name="T32" fmla="*/ 208 w 548"/>
                <a:gd name="T33" fmla="*/ 858 h 1112"/>
                <a:gd name="T34" fmla="*/ 81 w 548"/>
                <a:gd name="T35" fmla="*/ 1084 h 1112"/>
                <a:gd name="T36" fmla="*/ 49 w 548"/>
                <a:gd name="T37" fmla="*/ 1090 h 1112"/>
                <a:gd name="T38" fmla="*/ 43 w 548"/>
                <a:gd name="T39" fmla="*/ 1058 h 1112"/>
                <a:gd name="T40" fmla="*/ 179 w 548"/>
                <a:gd name="T41" fmla="*/ 811 h 1112"/>
                <a:gd name="T42" fmla="*/ 184 w 548"/>
                <a:gd name="T43" fmla="*/ 799 h 1112"/>
                <a:gd name="T44" fmla="*/ 245 w 548"/>
                <a:gd name="T45" fmla="*/ 642 h 1112"/>
                <a:gd name="T46" fmla="*/ 149 w 548"/>
                <a:gd name="T47" fmla="*/ 673 h 1112"/>
                <a:gd name="T48" fmla="*/ 42 w 548"/>
                <a:gd name="T49" fmla="*/ 768 h 1112"/>
                <a:gd name="T50" fmla="*/ 9 w 548"/>
                <a:gd name="T51" fmla="*/ 769 h 1112"/>
                <a:gd name="T52" fmla="*/ 8 w 548"/>
                <a:gd name="T53" fmla="*/ 736 h 1112"/>
                <a:gd name="T54" fmla="*/ 125 w 548"/>
                <a:gd name="T55" fmla="*/ 634 h 1112"/>
                <a:gd name="T56" fmla="*/ 130 w 548"/>
                <a:gd name="T57" fmla="*/ 631 h 1112"/>
                <a:gd name="T58" fmla="*/ 259 w 548"/>
                <a:gd name="T59" fmla="*/ 596 h 1112"/>
                <a:gd name="T60" fmla="*/ 325 w 548"/>
                <a:gd name="T61" fmla="*/ 289 h 1112"/>
                <a:gd name="T62" fmla="*/ 160 w 548"/>
                <a:gd name="T63" fmla="*/ 374 h 1112"/>
                <a:gd name="T64" fmla="*/ 128 w 548"/>
                <a:gd name="T65" fmla="*/ 378 h 1112"/>
                <a:gd name="T66" fmla="*/ 123 w 548"/>
                <a:gd name="T67" fmla="*/ 346 h 1112"/>
                <a:gd name="T68" fmla="*/ 198 w 548"/>
                <a:gd name="T69" fmla="*/ 280 h 1112"/>
                <a:gd name="T70" fmla="*/ 330 w 548"/>
                <a:gd name="T71" fmla="*/ 243 h 1112"/>
                <a:gd name="T72" fmla="*/ 338 w 548"/>
                <a:gd name="T73" fmla="*/ 25 h 1112"/>
                <a:gd name="T74" fmla="*/ 349 w 548"/>
                <a:gd name="T75" fmla="*/ 4 h 1112"/>
                <a:gd name="T76" fmla="*/ 360 w 548"/>
                <a:gd name="T77" fmla="*/ 1 h 1112"/>
                <a:gd name="T78" fmla="*/ 384 w 548"/>
                <a:gd name="T79" fmla="*/ 23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8" h="1112">
                  <a:moveTo>
                    <a:pt x="384" y="23"/>
                  </a:moveTo>
                  <a:cubicBezTo>
                    <a:pt x="387" y="127"/>
                    <a:pt x="380" y="230"/>
                    <a:pt x="366" y="332"/>
                  </a:cubicBezTo>
                  <a:cubicBezTo>
                    <a:pt x="366" y="333"/>
                    <a:pt x="367" y="333"/>
                    <a:pt x="367" y="333"/>
                  </a:cubicBezTo>
                  <a:cubicBezTo>
                    <a:pt x="412" y="371"/>
                    <a:pt x="463" y="414"/>
                    <a:pt x="497" y="468"/>
                  </a:cubicBezTo>
                  <a:cubicBezTo>
                    <a:pt x="537" y="531"/>
                    <a:pt x="548" y="603"/>
                    <a:pt x="527" y="661"/>
                  </a:cubicBezTo>
                  <a:cubicBezTo>
                    <a:pt x="523" y="673"/>
                    <a:pt x="510" y="679"/>
                    <a:pt x="498" y="674"/>
                  </a:cubicBezTo>
                  <a:cubicBezTo>
                    <a:pt x="486" y="670"/>
                    <a:pt x="479" y="657"/>
                    <a:pt x="484" y="645"/>
                  </a:cubicBezTo>
                  <a:cubicBezTo>
                    <a:pt x="500" y="600"/>
                    <a:pt x="491" y="543"/>
                    <a:pt x="458" y="493"/>
                  </a:cubicBezTo>
                  <a:cubicBezTo>
                    <a:pt x="432" y="452"/>
                    <a:pt x="395" y="418"/>
                    <a:pt x="357" y="385"/>
                  </a:cubicBezTo>
                  <a:cubicBezTo>
                    <a:pt x="344" y="464"/>
                    <a:pt x="325" y="541"/>
                    <a:pt x="302" y="617"/>
                  </a:cubicBezTo>
                  <a:cubicBezTo>
                    <a:pt x="302" y="620"/>
                    <a:pt x="303" y="623"/>
                    <a:pt x="302" y="627"/>
                  </a:cubicBezTo>
                  <a:cubicBezTo>
                    <a:pt x="301" y="631"/>
                    <a:pt x="298" y="635"/>
                    <a:pt x="295" y="638"/>
                  </a:cubicBezTo>
                  <a:cubicBezTo>
                    <a:pt x="276" y="697"/>
                    <a:pt x="254" y="755"/>
                    <a:pt x="229" y="811"/>
                  </a:cubicBezTo>
                  <a:cubicBezTo>
                    <a:pt x="292" y="888"/>
                    <a:pt x="314" y="999"/>
                    <a:pt x="282" y="1093"/>
                  </a:cubicBezTo>
                  <a:cubicBezTo>
                    <a:pt x="278" y="1105"/>
                    <a:pt x="265" y="1112"/>
                    <a:pt x="253" y="1108"/>
                  </a:cubicBezTo>
                  <a:cubicBezTo>
                    <a:pt x="241" y="1104"/>
                    <a:pt x="234" y="1090"/>
                    <a:pt x="238" y="1078"/>
                  </a:cubicBezTo>
                  <a:cubicBezTo>
                    <a:pt x="263" y="1006"/>
                    <a:pt x="250" y="922"/>
                    <a:pt x="208" y="858"/>
                  </a:cubicBezTo>
                  <a:cubicBezTo>
                    <a:pt x="171" y="936"/>
                    <a:pt x="129" y="1012"/>
                    <a:pt x="81" y="1084"/>
                  </a:cubicBezTo>
                  <a:cubicBezTo>
                    <a:pt x="74" y="1095"/>
                    <a:pt x="60" y="1097"/>
                    <a:pt x="49" y="1090"/>
                  </a:cubicBezTo>
                  <a:cubicBezTo>
                    <a:pt x="39" y="1083"/>
                    <a:pt x="36" y="1069"/>
                    <a:pt x="43" y="1058"/>
                  </a:cubicBezTo>
                  <a:cubicBezTo>
                    <a:pt x="95" y="980"/>
                    <a:pt x="140" y="897"/>
                    <a:pt x="179" y="811"/>
                  </a:cubicBezTo>
                  <a:cubicBezTo>
                    <a:pt x="179" y="807"/>
                    <a:pt x="181" y="802"/>
                    <a:pt x="184" y="799"/>
                  </a:cubicBezTo>
                  <a:cubicBezTo>
                    <a:pt x="207" y="747"/>
                    <a:pt x="227" y="695"/>
                    <a:pt x="245" y="642"/>
                  </a:cubicBezTo>
                  <a:cubicBezTo>
                    <a:pt x="214" y="643"/>
                    <a:pt x="180" y="654"/>
                    <a:pt x="149" y="673"/>
                  </a:cubicBezTo>
                  <a:cubicBezTo>
                    <a:pt x="109" y="698"/>
                    <a:pt x="75" y="734"/>
                    <a:pt x="42" y="768"/>
                  </a:cubicBezTo>
                  <a:cubicBezTo>
                    <a:pt x="33" y="778"/>
                    <a:pt x="18" y="778"/>
                    <a:pt x="9" y="769"/>
                  </a:cubicBezTo>
                  <a:cubicBezTo>
                    <a:pt x="0" y="760"/>
                    <a:pt x="0" y="746"/>
                    <a:pt x="8" y="736"/>
                  </a:cubicBezTo>
                  <a:cubicBezTo>
                    <a:pt x="43" y="700"/>
                    <a:pt x="80" y="662"/>
                    <a:pt x="125" y="634"/>
                  </a:cubicBezTo>
                  <a:cubicBezTo>
                    <a:pt x="126" y="633"/>
                    <a:pt x="128" y="632"/>
                    <a:pt x="130" y="631"/>
                  </a:cubicBezTo>
                  <a:cubicBezTo>
                    <a:pt x="173" y="606"/>
                    <a:pt x="218" y="594"/>
                    <a:pt x="259" y="596"/>
                  </a:cubicBezTo>
                  <a:cubicBezTo>
                    <a:pt x="290" y="496"/>
                    <a:pt x="312" y="393"/>
                    <a:pt x="325" y="289"/>
                  </a:cubicBezTo>
                  <a:cubicBezTo>
                    <a:pt x="262" y="292"/>
                    <a:pt x="198" y="323"/>
                    <a:pt x="160" y="374"/>
                  </a:cubicBezTo>
                  <a:cubicBezTo>
                    <a:pt x="153" y="384"/>
                    <a:pt x="138" y="386"/>
                    <a:pt x="128" y="378"/>
                  </a:cubicBezTo>
                  <a:cubicBezTo>
                    <a:pt x="118" y="371"/>
                    <a:pt x="116" y="356"/>
                    <a:pt x="123" y="346"/>
                  </a:cubicBezTo>
                  <a:cubicBezTo>
                    <a:pt x="144" y="319"/>
                    <a:pt x="169" y="297"/>
                    <a:pt x="198" y="280"/>
                  </a:cubicBezTo>
                  <a:cubicBezTo>
                    <a:pt x="238" y="256"/>
                    <a:pt x="284" y="244"/>
                    <a:pt x="330" y="243"/>
                  </a:cubicBezTo>
                  <a:cubicBezTo>
                    <a:pt x="337" y="171"/>
                    <a:pt x="340" y="98"/>
                    <a:pt x="338" y="25"/>
                  </a:cubicBezTo>
                  <a:cubicBezTo>
                    <a:pt x="337" y="16"/>
                    <a:pt x="342" y="8"/>
                    <a:pt x="349" y="4"/>
                  </a:cubicBezTo>
                  <a:cubicBezTo>
                    <a:pt x="352" y="2"/>
                    <a:pt x="356" y="1"/>
                    <a:pt x="360" y="1"/>
                  </a:cubicBezTo>
                  <a:cubicBezTo>
                    <a:pt x="373" y="0"/>
                    <a:pt x="384" y="10"/>
                    <a:pt x="384" y="2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0"/>
            <p:cNvSpPr/>
            <p:nvPr/>
          </p:nvSpPr>
          <p:spPr bwMode="auto">
            <a:xfrm>
              <a:off x="10296525" y="1908175"/>
              <a:ext cx="147638" cy="149225"/>
            </a:xfrm>
            <a:custGeom>
              <a:avLst/>
              <a:gdLst>
                <a:gd name="T0" fmla="*/ 80 w 160"/>
                <a:gd name="T1" fmla="*/ 2 h 160"/>
                <a:gd name="T2" fmla="*/ 113 w 160"/>
                <a:gd name="T3" fmla="*/ 10 h 160"/>
                <a:gd name="T4" fmla="*/ 145 w 160"/>
                <a:gd name="T5" fmla="*/ 47 h 160"/>
                <a:gd name="T6" fmla="*/ 157 w 160"/>
                <a:gd name="T7" fmla="*/ 91 h 160"/>
                <a:gd name="T8" fmla="*/ 144 w 160"/>
                <a:gd name="T9" fmla="*/ 119 h 160"/>
                <a:gd name="T10" fmla="*/ 70 w 160"/>
                <a:gd name="T11" fmla="*/ 159 h 160"/>
                <a:gd name="T12" fmla="*/ 4 w 160"/>
                <a:gd name="T13" fmla="*/ 113 h 160"/>
                <a:gd name="T14" fmla="*/ 1 w 160"/>
                <a:gd name="T15" fmla="*/ 75 h 160"/>
                <a:gd name="T16" fmla="*/ 18 w 160"/>
                <a:gd name="T17" fmla="*/ 25 h 160"/>
                <a:gd name="T18" fmla="*/ 43 w 160"/>
                <a:gd name="T19" fmla="*/ 8 h 160"/>
                <a:gd name="T20" fmla="*/ 68 w 160"/>
                <a:gd name="T21" fmla="*/ 5 h 160"/>
                <a:gd name="T22" fmla="*/ 80 w 160"/>
                <a:gd name="T23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60">
                  <a:moveTo>
                    <a:pt x="80" y="2"/>
                  </a:moveTo>
                  <a:cubicBezTo>
                    <a:pt x="92" y="0"/>
                    <a:pt x="101" y="1"/>
                    <a:pt x="113" y="10"/>
                  </a:cubicBezTo>
                  <a:cubicBezTo>
                    <a:pt x="126" y="20"/>
                    <a:pt x="136" y="33"/>
                    <a:pt x="145" y="47"/>
                  </a:cubicBezTo>
                  <a:cubicBezTo>
                    <a:pt x="154" y="60"/>
                    <a:pt x="160" y="76"/>
                    <a:pt x="157" y="91"/>
                  </a:cubicBezTo>
                  <a:cubicBezTo>
                    <a:pt x="156" y="102"/>
                    <a:pt x="151" y="111"/>
                    <a:pt x="144" y="119"/>
                  </a:cubicBezTo>
                  <a:cubicBezTo>
                    <a:pt x="127" y="143"/>
                    <a:pt x="99" y="159"/>
                    <a:pt x="70" y="159"/>
                  </a:cubicBezTo>
                  <a:cubicBezTo>
                    <a:pt x="41" y="160"/>
                    <a:pt x="12" y="141"/>
                    <a:pt x="4" y="113"/>
                  </a:cubicBezTo>
                  <a:cubicBezTo>
                    <a:pt x="0" y="101"/>
                    <a:pt x="0" y="88"/>
                    <a:pt x="1" y="75"/>
                  </a:cubicBezTo>
                  <a:cubicBezTo>
                    <a:pt x="3" y="57"/>
                    <a:pt x="7" y="39"/>
                    <a:pt x="18" y="25"/>
                  </a:cubicBezTo>
                  <a:cubicBezTo>
                    <a:pt x="25" y="16"/>
                    <a:pt x="32" y="10"/>
                    <a:pt x="43" y="8"/>
                  </a:cubicBezTo>
                  <a:cubicBezTo>
                    <a:pt x="51" y="7"/>
                    <a:pt x="60" y="7"/>
                    <a:pt x="68" y="5"/>
                  </a:cubicBezTo>
                  <a:cubicBezTo>
                    <a:pt x="72" y="4"/>
                    <a:pt x="76" y="3"/>
                    <a:pt x="80" y="2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1"/>
            <p:cNvSpPr/>
            <p:nvPr/>
          </p:nvSpPr>
          <p:spPr bwMode="auto">
            <a:xfrm>
              <a:off x="9829800" y="2016125"/>
              <a:ext cx="120650" cy="158750"/>
            </a:xfrm>
            <a:custGeom>
              <a:avLst/>
              <a:gdLst>
                <a:gd name="T0" fmla="*/ 93 w 130"/>
                <a:gd name="T1" fmla="*/ 14 h 171"/>
                <a:gd name="T2" fmla="*/ 128 w 130"/>
                <a:gd name="T3" fmla="*/ 93 h 171"/>
                <a:gd name="T4" fmla="*/ 111 w 130"/>
                <a:gd name="T5" fmla="*/ 151 h 171"/>
                <a:gd name="T6" fmla="*/ 40 w 130"/>
                <a:gd name="T7" fmla="*/ 159 h 171"/>
                <a:gd name="T8" fmla="*/ 2 w 130"/>
                <a:gd name="T9" fmla="*/ 97 h 171"/>
                <a:gd name="T10" fmla="*/ 23 w 130"/>
                <a:gd name="T11" fmla="*/ 25 h 171"/>
                <a:gd name="T12" fmla="*/ 42 w 130"/>
                <a:gd name="T13" fmla="*/ 6 h 171"/>
                <a:gd name="T14" fmla="*/ 93 w 130"/>
                <a:gd name="T15" fmla="*/ 1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71">
                  <a:moveTo>
                    <a:pt x="93" y="14"/>
                  </a:moveTo>
                  <a:cubicBezTo>
                    <a:pt x="116" y="27"/>
                    <a:pt x="127" y="68"/>
                    <a:pt x="128" y="93"/>
                  </a:cubicBezTo>
                  <a:cubicBezTo>
                    <a:pt x="130" y="113"/>
                    <a:pt x="125" y="136"/>
                    <a:pt x="111" y="151"/>
                  </a:cubicBezTo>
                  <a:cubicBezTo>
                    <a:pt x="93" y="169"/>
                    <a:pt x="62" y="171"/>
                    <a:pt x="40" y="159"/>
                  </a:cubicBezTo>
                  <a:cubicBezTo>
                    <a:pt x="18" y="147"/>
                    <a:pt x="4" y="122"/>
                    <a:pt x="2" y="97"/>
                  </a:cubicBezTo>
                  <a:cubicBezTo>
                    <a:pt x="0" y="71"/>
                    <a:pt x="9" y="46"/>
                    <a:pt x="23" y="25"/>
                  </a:cubicBezTo>
                  <a:cubicBezTo>
                    <a:pt x="28" y="18"/>
                    <a:pt x="34" y="10"/>
                    <a:pt x="42" y="6"/>
                  </a:cubicBezTo>
                  <a:cubicBezTo>
                    <a:pt x="55" y="0"/>
                    <a:pt x="81" y="8"/>
                    <a:pt x="93" y="1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2"/>
            <p:cNvSpPr/>
            <p:nvPr/>
          </p:nvSpPr>
          <p:spPr bwMode="auto">
            <a:xfrm>
              <a:off x="9920288" y="1609725"/>
              <a:ext cx="152400" cy="168275"/>
            </a:xfrm>
            <a:custGeom>
              <a:avLst/>
              <a:gdLst>
                <a:gd name="T0" fmla="*/ 121 w 165"/>
                <a:gd name="T1" fmla="*/ 27 h 181"/>
                <a:gd name="T2" fmla="*/ 135 w 165"/>
                <a:gd name="T3" fmla="*/ 32 h 181"/>
                <a:gd name="T4" fmla="*/ 160 w 165"/>
                <a:gd name="T5" fmla="*/ 70 h 181"/>
                <a:gd name="T6" fmla="*/ 152 w 165"/>
                <a:gd name="T7" fmla="*/ 138 h 181"/>
                <a:gd name="T8" fmla="*/ 98 w 165"/>
                <a:gd name="T9" fmla="*/ 177 h 181"/>
                <a:gd name="T10" fmla="*/ 29 w 165"/>
                <a:gd name="T11" fmla="*/ 150 h 181"/>
                <a:gd name="T12" fmla="*/ 2 w 165"/>
                <a:gd name="T13" fmla="*/ 80 h 181"/>
                <a:gd name="T14" fmla="*/ 29 w 165"/>
                <a:gd name="T15" fmla="*/ 17 h 181"/>
                <a:gd name="T16" fmla="*/ 113 w 165"/>
                <a:gd name="T17" fmla="*/ 25 h 181"/>
                <a:gd name="T18" fmla="*/ 121 w 165"/>
                <a:gd name="T19" fmla="*/ 2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81">
                  <a:moveTo>
                    <a:pt x="121" y="27"/>
                  </a:moveTo>
                  <a:cubicBezTo>
                    <a:pt x="126" y="28"/>
                    <a:pt x="131" y="30"/>
                    <a:pt x="135" y="32"/>
                  </a:cubicBezTo>
                  <a:cubicBezTo>
                    <a:pt x="149" y="39"/>
                    <a:pt x="156" y="55"/>
                    <a:pt x="160" y="70"/>
                  </a:cubicBezTo>
                  <a:cubicBezTo>
                    <a:pt x="165" y="93"/>
                    <a:pt x="163" y="117"/>
                    <a:pt x="152" y="138"/>
                  </a:cubicBezTo>
                  <a:cubicBezTo>
                    <a:pt x="141" y="158"/>
                    <a:pt x="121" y="174"/>
                    <a:pt x="98" y="177"/>
                  </a:cubicBezTo>
                  <a:cubicBezTo>
                    <a:pt x="73" y="181"/>
                    <a:pt x="47" y="169"/>
                    <a:pt x="29" y="150"/>
                  </a:cubicBezTo>
                  <a:cubicBezTo>
                    <a:pt x="12" y="131"/>
                    <a:pt x="4" y="106"/>
                    <a:pt x="2" y="80"/>
                  </a:cubicBezTo>
                  <a:cubicBezTo>
                    <a:pt x="0" y="57"/>
                    <a:pt x="8" y="30"/>
                    <a:pt x="29" y="17"/>
                  </a:cubicBezTo>
                  <a:cubicBezTo>
                    <a:pt x="56" y="0"/>
                    <a:pt x="86" y="17"/>
                    <a:pt x="113" y="25"/>
                  </a:cubicBezTo>
                  <a:cubicBezTo>
                    <a:pt x="115" y="26"/>
                    <a:pt x="118" y="26"/>
                    <a:pt x="121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3"/>
            <p:cNvSpPr/>
            <p:nvPr/>
          </p:nvSpPr>
          <p:spPr bwMode="auto">
            <a:xfrm>
              <a:off x="10052050" y="2333625"/>
              <a:ext cx="174625" cy="150813"/>
            </a:xfrm>
            <a:custGeom>
              <a:avLst/>
              <a:gdLst>
                <a:gd name="T0" fmla="*/ 88 w 187"/>
                <a:gd name="T1" fmla="*/ 1 h 162"/>
                <a:gd name="T2" fmla="*/ 150 w 187"/>
                <a:gd name="T3" fmla="*/ 18 h 162"/>
                <a:gd name="T4" fmla="*/ 185 w 187"/>
                <a:gd name="T5" fmla="*/ 78 h 162"/>
                <a:gd name="T6" fmla="*/ 184 w 187"/>
                <a:gd name="T7" fmla="*/ 101 h 162"/>
                <a:gd name="T8" fmla="*/ 170 w 187"/>
                <a:gd name="T9" fmla="*/ 119 h 162"/>
                <a:gd name="T10" fmla="*/ 84 w 187"/>
                <a:gd name="T11" fmla="*/ 162 h 162"/>
                <a:gd name="T12" fmla="*/ 3 w 187"/>
                <a:gd name="T13" fmla="*/ 88 h 162"/>
                <a:gd name="T14" fmla="*/ 81 w 187"/>
                <a:gd name="T15" fmla="*/ 1 h 162"/>
                <a:gd name="T16" fmla="*/ 88 w 187"/>
                <a:gd name="T17" fmla="*/ 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62">
                  <a:moveTo>
                    <a:pt x="88" y="1"/>
                  </a:moveTo>
                  <a:cubicBezTo>
                    <a:pt x="110" y="0"/>
                    <a:pt x="133" y="4"/>
                    <a:pt x="150" y="18"/>
                  </a:cubicBezTo>
                  <a:cubicBezTo>
                    <a:pt x="168" y="33"/>
                    <a:pt x="181" y="55"/>
                    <a:pt x="185" y="78"/>
                  </a:cubicBezTo>
                  <a:cubicBezTo>
                    <a:pt x="186" y="85"/>
                    <a:pt x="187" y="94"/>
                    <a:pt x="184" y="101"/>
                  </a:cubicBezTo>
                  <a:cubicBezTo>
                    <a:pt x="181" y="108"/>
                    <a:pt x="176" y="114"/>
                    <a:pt x="170" y="119"/>
                  </a:cubicBezTo>
                  <a:cubicBezTo>
                    <a:pt x="147" y="142"/>
                    <a:pt x="117" y="162"/>
                    <a:pt x="84" y="162"/>
                  </a:cubicBezTo>
                  <a:cubicBezTo>
                    <a:pt x="43" y="162"/>
                    <a:pt x="6" y="128"/>
                    <a:pt x="3" y="88"/>
                  </a:cubicBezTo>
                  <a:cubicBezTo>
                    <a:pt x="0" y="42"/>
                    <a:pt x="37" y="4"/>
                    <a:pt x="81" y="1"/>
                  </a:cubicBezTo>
                  <a:cubicBezTo>
                    <a:pt x="83" y="1"/>
                    <a:pt x="86" y="1"/>
                    <a:pt x="88" y="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4"/>
            <p:cNvSpPr/>
            <p:nvPr/>
          </p:nvSpPr>
          <p:spPr bwMode="auto">
            <a:xfrm>
              <a:off x="9817100" y="2319337"/>
              <a:ext cx="165100" cy="157163"/>
            </a:xfrm>
            <a:custGeom>
              <a:avLst/>
              <a:gdLst>
                <a:gd name="T0" fmla="*/ 134 w 177"/>
                <a:gd name="T1" fmla="*/ 27 h 170"/>
                <a:gd name="T2" fmla="*/ 168 w 177"/>
                <a:gd name="T3" fmla="*/ 67 h 170"/>
                <a:gd name="T4" fmla="*/ 166 w 177"/>
                <a:gd name="T5" fmla="*/ 129 h 170"/>
                <a:gd name="T6" fmla="*/ 109 w 177"/>
                <a:gd name="T7" fmla="*/ 165 h 170"/>
                <a:gd name="T8" fmla="*/ 18 w 177"/>
                <a:gd name="T9" fmla="*/ 123 h 170"/>
                <a:gd name="T10" fmla="*/ 30 w 177"/>
                <a:gd name="T11" fmla="*/ 25 h 170"/>
                <a:gd name="T12" fmla="*/ 122 w 177"/>
                <a:gd name="T13" fmla="*/ 18 h 170"/>
                <a:gd name="T14" fmla="*/ 134 w 177"/>
                <a:gd name="T15" fmla="*/ 2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170">
                  <a:moveTo>
                    <a:pt x="134" y="27"/>
                  </a:moveTo>
                  <a:cubicBezTo>
                    <a:pt x="148" y="37"/>
                    <a:pt x="162" y="51"/>
                    <a:pt x="168" y="67"/>
                  </a:cubicBezTo>
                  <a:cubicBezTo>
                    <a:pt x="176" y="87"/>
                    <a:pt x="177" y="110"/>
                    <a:pt x="166" y="129"/>
                  </a:cubicBezTo>
                  <a:cubicBezTo>
                    <a:pt x="155" y="150"/>
                    <a:pt x="132" y="162"/>
                    <a:pt x="109" y="165"/>
                  </a:cubicBezTo>
                  <a:cubicBezTo>
                    <a:pt x="74" y="170"/>
                    <a:pt x="36" y="153"/>
                    <a:pt x="18" y="123"/>
                  </a:cubicBezTo>
                  <a:cubicBezTo>
                    <a:pt x="0" y="92"/>
                    <a:pt x="5" y="49"/>
                    <a:pt x="30" y="25"/>
                  </a:cubicBezTo>
                  <a:cubicBezTo>
                    <a:pt x="55" y="1"/>
                    <a:pt x="93" y="0"/>
                    <a:pt x="122" y="18"/>
                  </a:cubicBezTo>
                  <a:cubicBezTo>
                    <a:pt x="126" y="21"/>
                    <a:pt x="130" y="24"/>
                    <a:pt x="134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5"/>
            <p:cNvSpPr/>
            <p:nvPr/>
          </p:nvSpPr>
          <p:spPr bwMode="auto">
            <a:xfrm>
              <a:off x="9664700" y="2522537"/>
              <a:ext cx="311150" cy="336550"/>
            </a:xfrm>
            <a:custGeom>
              <a:avLst/>
              <a:gdLst>
                <a:gd name="T0" fmla="*/ 149 w 336"/>
                <a:gd name="T1" fmla="*/ 117 h 363"/>
                <a:gd name="T2" fmla="*/ 39 w 336"/>
                <a:gd name="T3" fmla="*/ 112 h 363"/>
                <a:gd name="T4" fmla="*/ 9 w 336"/>
                <a:gd name="T5" fmla="*/ 133 h 363"/>
                <a:gd name="T6" fmla="*/ 6 w 336"/>
                <a:gd name="T7" fmla="*/ 168 h 363"/>
                <a:gd name="T8" fmla="*/ 32 w 336"/>
                <a:gd name="T9" fmla="*/ 184 h 363"/>
                <a:gd name="T10" fmla="*/ 135 w 336"/>
                <a:gd name="T11" fmla="*/ 187 h 363"/>
                <a:gd name="T12" fmla="*/ 68 w 336"/>
                <a:gd name="T13" fmla="*/ 243 h 363"/>
                <a:gd name="T14" fmla="*/ 57 w 336"/>
                <a:gd name="T15" fmla="*/ 293 h 363"/>
                <a:gd name="T16" fmla="*/ 120 w 336"/>
                <a:gd name="T17" fmla="*/ 301 h 363"/>
                <a:gd name="T18" fmla="*/ 154 w 336"/>
                <a:gd name="T19" fmla="*/ 237 h 363"/>
                <a:gd name="T20" fmla="*/ 173 w 336"/>
                <a:gd name="T21" fmla="*/ 315 h 363"/>
                <a:gd name="T22" fmla="*/ 237 w 336"/>
                <a:gd name="T23" fmla="*/ 355 h 363"/>
                <a:gd name="T24" fmla="*/ 264 w 336"/>
                <a:gd name="T25" fmla="*/ 291 h 363"/>
                <a:gd name="T26" fmla="*/ 218 w 336"/>
                <a:gd name="T27" fmla="*/ 231 h 363"/>
                <a:gd name="T28" fmla="*/ 282 w 336"/>
                <a:gd name="T29" fmla="*/ 253 h 363"/>
                <a:gd name="T30" fmla="*/ 332 w 336"/>
                <a:gd name="T31" fmla="*/ 212 h 363"/>
                <a:gd name="T32" fmla="*/ 296 w 336"/>
                <a:gd name="T33" fmla="*/ 153 h 363"/>
                <a:gd name="T34" fmla="*/ 222 w 336"/>
                <a:gd name="T35" fmla="*/ 147 h 363"/>
                <a:gd name="T36" fmla="*/ 256 w 336"/>
                <a:gd name="T37" fmla="*/ 77 h 363"/>
                <a:gd name="T38" fmla="*/ 216 w 336"/>
                <a:gd name="T39" fmla="*/ 8 h 363"/>
                <a:gd name="T40" fmla="*/ 203 w 336"/>
                <a:gd name="T41" fmla="*/ 1 h 363"/>
                <a:gd name="T42" fmla="*/ 188 w 336"/>
                <a:gd name="T43" fmla="*/ 4 h 363"/>
                <a:gd name="T44" fmla="*/ 149 w 336"/>
                <a:gd name="T45" fmla="*/ 1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63">
                  <a:moveTo>
                    <a:pt x="149" y="117"/>
                  </a:moveTo>
                  <a:cubicBezTo>
                    <a:pt x="123" y="94"/>
                    <a:pt x="73" y="102"/>
                    <a:pt x="39" y="112"/>
                  </a:cubicBezTo>
                  <a:cubicBezTo>
                    <a:pt x="28" y="116"/>
                    <a:pt x="16" y="122"/>
                    <a:pt x="9" y="133"/>
                  </a:cubicBezTo>
                  <a:cubicBezTo>
                    <a:pt x="2" y="143"/>
                    <a:pt x="0" y="157"/>
                    <a:pt x="6" y="168"/>
                  </a:cubicBezTo>
                  <a:cubicBezTo>
                    <a:pt x="12" y="176"/>
                    <a:pt x="22" y="181"/>
                    <a:pt x="32" y="184"/>
                  </a:cubicBezTo>
                  <a:cubicBezTo>
                    <a:pt x="66" y="194"/>
                    <a:pt x="101" y="195"/>
                    <a:pt x="135" y="187"/>
                  </a:cubicBezTo>
                  <a:cubicBezTo>
                    <a:pt x="108" y="199"/>
                    <a:pt x="85" y="219"/>
                    <a:pt x="68" y="243"/>
                  </a:cubicBezTo>
                  <a:cubicBezTo>
                    <a:pt x="57" y="258"/>
                    <a:pt x="49" y="277"/>
                    <a:pt x="57" y="293"/>
                  </a:cubicBezTo>
                  <a:cubicBezTo>
                    <a:pt x="67" y="315"/>
                    <a:pt x="101" y="316"/>
                    <a:pt x="120" y="301"/>
                  </a:cubicBezTo>
                  <a:cubicBezTo>
                    <a:pt x="139" y="285"/>
                    <a:pt x="147" y="260"/>
                    <a:pt x="154" y="237"/>
                  </a:cubicBezTo>
                  <a:cubicBezTo>
                    <a:pt x="153" y="264"/>
                    <a:pt x="160" y="291"/>
                    <a:pt x="173" y="315"/>
                  </a:cubicBezTo>
                  <a:cubicBezTo>
                    <a:pt x="185" y="340"/>
                    <a:pt x="211" y="363"/>
                    <a:pt x="237" y="355"/>
                  </a:cubicBezTo>
                  <a:cubicBezTo>
                    <a:pt x="262" y="348"/>
                    <a:pt x="272" y="316"/>
                    <a:pt x="264" y="291"/>
                  </a:cubicBezTo>
                  <a:cubicBezTo>
                    <a:pt x="257" y="267"/>
                    <a:pt x="237" y="248"/>
                    <a:pt x="218" y="231"/>
                  </a:cubicBezTo>
                  <a:cubicBezTo>
                    <a:pt x="236" y="245"/>
                    <a:pt x="259" y="255"/>
                    <a:pt x="282" y="253"/>
                  </a:cubicBezTo>
                  <a:cubicBezTo>
                    <a:pt x="305" y="251"/>
                    <a:pt x="328" y="235"/>
                    <a:pt x="332" y="212"/>
                  </a:cubicBezTo>
                  <a:cubicBezTo>
                    <a:pt x="336" y="187"/>
                    <a:pt x="319" y="163"/>
                    <a:pt x="296" y="153"/>
                  </a:cubicBezTo>
                  <a:cubicBezTo>
                    <a:pt x="273" y="142"/>
                    <a:pt x="247" y="143"/>
                    <a:pt x="222" y="147"/>
                  </a:cubicBezTo>
                  <a:cubicBezTo>
                    <a:pt x="246" y="133"/>
                    <a:pt x="259" y="104"/>
                    <a:pt x="256" y="77"/>
                  </a:cubicBezTo>
                  <a:cubicBezTo>
                    <a:pt x="254" y="50"/>
                    <a:pt x="238" y="25"/>
                    <a:pt x="216" y="8"/>
                  </a:cubicBezTo>
                  <a:cubicBezTo>
                    <a:pt x="212" y="5"/>
                    <a:pt x="208" y="2"/>
                    <a:pt x="203" y="1"/>
                  </a:cubicBezTo>
                  <a:cubicBezTo>
                    <a:pt x="198" y="0"/>
                    <a:pt x="193" y="2"/>
                    <a:pt x="188" y="4"/>
                  </a:cubicBezTo>
                  <a:cubicBezTo>
                    <a:pt x="150" y="21"/>
                    <a:pt x="128" y="82"/>
                    <a:pt x="149" y="11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6"/>
            <p:cNvSpPr/>
            <p:nvPr/>
          </p:nvSpPr>
          <p:spPr bwMode="auto">
            <a:xfrm>
              <a:off x="9809163" y="2665412"/>
              <a:ext cx="26988" cy="28575"/>
            </a:xfrm>
            <a:custGeom>
              <a:avLst/>
              <a:gdLst>
                <a:gd name="T0" fmla="*/ 27 w 28"/>
                <a:gd name="T1" fmla="*/ 13 h 31"/>
                <a:gd name="T2" fmla="*/ 22 w 28"/>
                <a:gd name="T3" fmla="*/ 4 h 31"/>
                <a:gd name="T4" fmla="*/ 11 w 28"/>
                <a:gd name="T5" fmla="*/ 0 h 31"/>
                <a:gd name="T6" fmla="*/ 7 w 28"/>
                <a:gd name="T7" fmla="*/ 1 h 31"/>
                <a:gd name="T8" fmla="*/ 5 w 28"/>
                <a:gd name="T9" fmla="*/ 4 h 31"/>
                <a:gd name="T10" fmla="*/ 1 w 28"/>
                <a:gd name="T11" fmla="*/ 20 h 31"/>
                <a:gd name="T12" fmla="*/ 16 w 28"/>
                <a:gd name="T13" fmla="*/ 30 h 31"/>
                <a:gd name="T14" fmla="*/ 27 w 28"/>
                <a:gd name="T15" fmla="*/ 14 h 31"/>
                <a:gd name="T16" fmla="*/ 27 w 2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1">
                  <a:moveTo>
                    <a:pt x="27" y="13"/>
                  </a:moveTo>
                  <a:cubicBezTo>
                    <a:pt x="26" y="9"/>
                    <a:pt x="25" y="6"/>
                    <a:pt x="22" y="4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2" y="9"/>
                    <a:pt x="0" y="14"/>
                    <a:pt x="1" y="20"/>
                  </a:cubicBezTo>
                  <a:cubicBezTo>
                    <a:pt x="3" y="26"/>
                    <a:pt x="10" y="31"/>
                    <a:pt x="16" y="30"/>
                  </a:cubicBezTo>
                  <a:cubicBezTo>
                    <a:pt x="24" y="29"/>
                    <a:pt x="28" y="21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7"/>
            <p:cNvSpPr/>
            <p:nvPr/>
          </p:nvSpPr>
          <p:spPr bwMode="auto">
            <a:xfrm>
              <a:off x="9845675" y="2686050"/>
              <a:ext cx="25400" cy="30163"/>
            </a:xfrm>
            <a:custGeom>
              <a:avLst/>
              <a:gdLst>
                <a:gd name="T0" fmla="*/ 27 w 28"/>
                <a:gd name="T1" fmla="*/ 13 h 31"/>
                <a:gd name="T2" fmla="*/ 22 w 28"/>
                <a:gd name="T3" fmla="*/ 3 h 31"/>
                <a:gd name="T4" fmla="*/ 11 w 28"/>
                <a:gd name="T5" fmla="*/ 0 h 31"/>
                <a:gd name="T6" fmla="*/ 7 w 28"/>
                <a:gd name="T7" fmla="*/ 1 h 31"/>
                <a:gd name="T8" fmla="*/ 5 w 28"/>
                <a:gd name="T9" fmla="*/ 4 h 31"/>
                <a:gd name="T10" fmla="*/ 1 w 28"/>
                <a:gd name="T11" fmla="*/ 20 h 31"/>
                <a:gd name="T12" fmla="*/ 16 w 28"/>
                <a:gd name="T13" fmla="*/ 30 h 31"/>
                <a:gd name="T14" fmla="*/ 27 w 28"/>
                <a:gd name="T15" fmla="*/ 14 h 31"/>
                <a:gd name="T16" fmla="*/ 27 w 2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1">
                  <a:moveTo>
                    <a:pt x="27" y="13"/>
                  </a:moveTo>
                  <a:cubicBezTo>
                    <a:pt x="26" y="9"/>
                    <a:pt x="25" y="6"/>
                    <a:pt x="22" y="3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2" y="9"/>
                    <a:pt x="0" y="14"/>
                    <a:pt x="1" y="20"/>
                  </a:cubicBezTo>
                  <a:cubicBezTo>
                    <a:pt x="3" y="26"/>
                    <a:pt x="9" y="31"/>
                    <a:pt x="16" y="30"/>
                  </a:cubicBezTo>
                  <a:cubicBezTo>
                    <a:pt x="23" y="28"/>
                    <a:pt x="28" y="21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8"/>
            <p:cNvSpPr/>
            <p:nvPr/>
          </p:nvSpPr>
          <p:spPr bwMode="auto">
            <a:xfrm>
              <a:off x="9812338" y="2709862"/>
              <a:ext cx="33338" cy="33338"/>
            </a:xfrm>
            <a:custGeom>
              <a:avLst/>
              <a:gdLst>
                <a:gd name="T0" fmla="*/ 28 w 37"/>
                <a:gd name="T1" fmla="*/ 5 h 36"/>
                <a:gd name="T2" fmla="*/ 18 w 37"/>
                <a:gd name="T3" fmla="*/ 0 h 36"/>
                <a:gd name="T4" fmla="*/ 5 w 37"/>
                <a:gd name="T5" fmla="*/ 4 h 36"/>
                <a:gd name="T6" fmla="*/ 0 w 37"/>
                <a:gd name="T7" fmla="*/ 17 h 36"/>
                <a:gd name="T8" fmla="*/ 14 w 37"/>
                <a:gd name="T9" fmla="*/ 34 h 36"/>
                <a:gd name="T10" fmla="*/ 33 w 37"/>
                <a:gd name="T11" fmla="*/ 27 h 36"/>
                <a:gd name="T12" fmla="*/ 30 w 37"/>
                <a:gd name="T13" fmla="*/ 8 h 36"/>
                <a:gd name="T14" fmla="*/ 28 w 37"/>
                <a:gd name="T15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6">
                  <a:moveTo>
                    <a:pt x="28" y="5"/>
                  </a:moveTo>
                  <a:cubicBezTo>
                    <a:pt x="25" y="3"/>
                    <a:pt x="21" y="1"/>
                    <a:pt x="18" y="0"/>
                  </a:cubicBezTo>
                  <a:cubicBezTo>
                    <a:pt x="13" y="0"/>
                    <a:pt x="8" y="1"/>
                    <a:pt x="5" y="4"/>
                  </a:cubicBezTo>
                  <a:cubicBezTo>
                    <a:pt x="1" y="7"/>
                    <a:pt x="0" y="12"/>
                    <a:pt x="0" y="17"/>
                  </a:cubicBezTo>
                  <a:cubicBezTo>
                    <a:pt x="1" y="25"/>
                    <a:pt x="6" y="32"/>
                    <a:pt x="14" y="34"/>
                  </a:cubicBezTo>
                  <a:cubicBezTo>
                    <a:pt x="21" y="36"/>
                    <a:pt x="29" y="33"/>
                    <a:pt x="33" y="27"/>
                  </a:cubicBezTo>
                  <a:cubicBezTo>
                    <a:pt x="37" y="21"/>
                    <a:pt x="35" y="13"/>
                    <a:pt x="30" y="8"/>
                  </a:cubicBezTo>
                  <a:cubicBezTo>
                    <a:pt x="29" y="7"/>
                    <a:pt x="29" y="6"/>
                    <a:pt x="28" y="5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9"/>
            <p:cNvSpPr/>
            <p:nvPr/>
          </p:nvSpPr>
          <p:spPr bwMode="auto">
            <a:xfrm>
              <a:off x="10474325" y="2046287"/>
              <a:ext cx="804863" cy="655638"/>
            </a:xfrm>
            <a:custGeom>
              <a:avLst/>
              <a:gdLst>
                <a:gd name="T0" fmla="*/ 40 w 868"/>
                <a:gd name="T1" fmla="*/ 138 h 706"/>
                <a:gd name="T2" fmla="*/ 291 w 868"/>
                <a:gd name="T3" fmla="*/ 603 h 706"/>
                <a:gd name="T4" fmla="*/ 267 w 868"/>
                <a:gd name="T5" fmla="*/ 488 h 706"/>
                <a:gd name="T6" fmla="*/ 505 w 868"/>
                <a:gd name="T7" fmla="*/ 700 h 706"/>
                <a:gd name="T8" fmla="*/ 436 w 868"/>
                <a:gd name="T9" fmla="*/ 560 h 706"/>
                <a:gd name="T10" fmla="*/ 819 w 868"/>
                <a:gd name="T11" fmla="*/ 695 h 706"/>
                <a:gd name="T12" fmla="*/ 659 w 868"/>
                <a:gd name="T13" fmla="*/ 490 h 706"/>
                <a:gd name="T14" fmla="*/ 868 w 868"/>
                <a:gd name="T15" fmla="*/ 516 h 706"/>
                <a:gd name="T16" fmla="*/ 651 w 868"/>
                <a:gd name="T17" fmla="*/ 327 h 706"/>
                <a:gd name="T18" fmla="*/ 800 w 868"/>
                <a:gd name="T19" fmla="*/ 321 h 706"/>
                <a:gd name="T20" fmla="*/ 673 w 868"/>
                <a:gd name="T21" fmla="*/ 207 h 706"/>
                <a:gd name="T22" fmla="*/ 485 w 868"/>
                <a:gd name="T23" fmla="*/ 176 h 706"/>
                <a:gd name="T24" fmla="*/ 660 w 868"/>
                <a:gd name="T25" fmla="*/ 125 h 706"/>
                <a:gd name="T26" fmla="*/ 191 w 868"/>
                <a:gd name="T27" fmla="*/ 25 h 706"/>
                <a:gd name="T28" fmla="*/ 40 w 868"/>
                <a:gd name="T29" fmla="*/ 13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7" h="706">
                  <a:moveTo>
                    <a:pt x="40" y="138"/>
                  </a:moveTo>
                  <a:cubicBezTo>
                    <a:pt x="0" y="289"/>
                    <a:pt x="172" y="536"/>
                    <a:pt x="291" y="603"/>
                  </a:cubicBezTo>
                  <a:cubicBezTo>
                    <a:pt x="283" y="565"/>
                    <a:pt x="275" y="527"/>
                    <a:pt x="267" y="488"/>
                  </a:cubicBezTo>
                  <a:cubicBezTo>
                    <a:pt x="330" y="575"/>
                    <a:pt x="412" y="648"/>
                    <a:pt x="505" y="700"/>
                  </a:cubicBezTo>
                  <a:cubicBezTo>
                    <a:pt x="502" y="647"/>
                    <a:pt x="476" y="595"/>
                    <a:pt x="436" y="560"/>
                  </a:cubicBezTo>
                  <a:cubicBezTo>
                    <a:pt x="537" y="656"/>
                    <a:pt x="680" y="706"/>
                    <a:pt x="819" y="695"/>
                  </a:cubicBezTo>
                  <a:cubicBezTo>
                    <a:pt x="775" y="620"/>
                    <a:pt x="721" y="551"/>
                    <a:pt x="659" y="490"/>
                  </a:cubicBezTo>
                  <a:cubicBezTo>
                    <a:pt x="728" y="505"/>
                    <a:pt x="798" y="513"/>
                    <a:pt x="868" y="516"/>
                  </a:cubicBezTo>
                  <a:cubicBezTo>
                    <a:pt x="856" y="411"/>
                    <a:pt x="756" y="324"/>
                    <a:pt x="651" y="327"/>
                  </a:cubicBezTo>
                  <a:cubicBezTo>
                    <a:pt x="700" y="325"/>
                    <a:pt x="750" y="323"/>
                    <a:pt x="800" y="321"/>
                  </a:cubicBezTo>
                  <a:cubicBezTo>
                    <a:pt x="800" y="259"/>
                    <a:pt x="732" y="223"/>
                    <a:pt x="673" y="207"/>
                  </a:cubicBezTo>
                  <a:cubicBezTo>
                    <a:pt x="612" y="189"/>
                    <a:pt x="548" y="179"/>
                    <a:pt x="485" y="176"/>
                  </a:cubicBezTo>
                  <a:cubicBezTo>
                    <a:pt x="546" y="172"/>
                    <a:pt x="606" y="155"/>
                    <a:pt x="660" y="125"/>
                  </a:cubicBezTo>
                  <a:cubicBezTo>
                    <a:pt x="523" y="37"/>
                    <a:pt x="353" y="0"/>
                    <a:pt x="191" y="25"/>
                  </a:cubicBezTo>
                  <a:cubicBezTo>
                    <a:pt x="100" y="38"/>
                    <a:pt x="55" y="81"/>
                    <a:pt x="40" y="13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0"/>
            <p:cNvSpPr/>
            <p:nvPr/>
          </p:nvSpPr>
          <p:spPr bwMode="auto">
            <a:xfrm>
              <a:off x="10021888" y="1176337"/>
              <a:ext cx="520700" cy="479425"/>
            </a:xfrm>
            <a:custGeom>
              <a:avLst/>
              <a:gdLst>
                <a:gd name="T0" fmla="*/ 529 w 562"/>
                <a:gd name="T1" fmla="*/ 188 h 516"/>
                <a:gd name="T2" fmla="*/ 169 w 562"/>
                <a:gd name="T3" fmla="*/ 17 h 516"/>
                <a:gd name="T4" fmla="*/ 9 w 562"/>
                <a:gd name="T5" fmla="*/ 156 h 516"/>
                <a:gd name="T6" fmla="*/ 133 w 562"/>
                <a:gd name="T7" fmla="*/ 240 h 516"/>
                <a:gd name="T8" fmla="*/ 49 w 562"/>
                <a:gd name="T9" fmla="*/ 398 h 516"/>
                <a:gd name="T10" fmla="*/ 365 w 562"/>
                <a:gd name="T11" fmla="*/ 325 h 516"/>
                <a:gd name="T12" fmla="*/ 529 w 562"/>
                <a:gd name="T13" fmla="*/ 188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516">
                  <a:moveTo>
                    <a:pt x="529" y="188"/>
                  </a:moveTo>
                  <a:cubicBezTo>
                    <a:pt x="562" y="91"/>
                    <a:pt x="309" y="0"/>
                    <a:pt x="169" y="17"/>
                  </a:cubicBezTo>
                  <a:cubicBezTo>
                    <a:pt x="30" y="34"/>
                    <a:pt x="0" y="101"/>
                    <a:pt x="9" y="156"/>
                  </a:cubicBezTo>
                  <a:cubicBezTo>
                    <a:pt x="19" y="211"/>
                    <a:pt x="118" y="189"/>
                    <a:pt x="133" y="240"/>
                  </a:cubicBezTo>
                  <a:cubicBezTo>
                    <a:pt x="147" y="290"/>
                    <a:pt x="10" y="305"/>
                    <a:pt x="49" y="398"/>
                  </a:cubicBezTo>
                  <a:cubicBezTo>
                    <a:pt x="99" y="516"/>
                    <a:pt x="287" y="379"/>
                    <a:pt x="365" y="325"/>
                  </a:cubicBezTo>
                  <a:cubicBezTo>
                    <a:pt x="443" y="270"/>
                    <a:pt x="506" y="256"/>
                    <a:pt x="529" y="188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1"/>
            <p:cNvSpPr/>
            <p:nvPr/>
          </p:nvSpPr>
          <p:spPr bwMode="auto">
            <a:xfrm>
              <a:off x="10191750" y="1406525"/>
              <a:ext cx="438150" cy="512763"/>
            </a:xfrm>
            <a:custGeom>
              <a:avLst/>
              <a:gdLst>
                <a:gd name="T0" fmla="*/ 405 w 473"/>
                <a:gd name="T1" fmla="*/ 36 h 553"/>
                <a:gd name="T2" fmla="*/ 73 w 473"/>
                <a:gd name="T3" fmla="*/ 307 h 553"/>
                <a:gd name="T4" fmla="*/ 104 w 473"/>
                <a:gd name="T5" fmla="*/ 517 h 553"/>
                <a:gd name="T6" fmla="*/ 239 w 473"/>
                <a:gd name="T7" fmla="*/ 417 h 553"/>
                <a:gd name="T8" fmla="*/ 367 w 473"/>
                <a:gd name="T9" fmla="*/ 532 h 553"/>
                <a:gd name="T10" fmla="*/ 395 w 473"/>
                <a:gd name="T11" fmla="*/ 242 h 553"/>
                <a:gd name="T12" fmla="*/ 405 w 473"/>
                <a:gd name="T13" fmla="*/ 3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553">
                  <a:moveTo>
                    <a:pt x="405" y="36"/>
                  </a:moveTo>
                  <a:cubicBezTo>
                    <a:pt x="332" y="0"/>
                    <a:pt x="147" y="135"/>
                    <a:pt x="73" y="307"/>
                  </a:cubicBezTo>
                  <a:cubicBezTo>
                    <a:pt x="0" y="479"/>
                    <a:pt x="59" y="517"/>
                    <a:pt x="104" y="517"/>
                  </a:cubicBezTo>
                  <a:cubicBezTo>
                    <a:pt x="149" y="517"/>
                    <a:pt x="203" y="415"/>
                    <a:pt x="239" y="417"/>
                  </a:cubicBezTo>
                  <a:cubicBezTo>
                    <a:pt x="275" y="420"/>
                    <a:pt x="285" y="553"/>
                    <a:pt x="367" y="532"/>
                  </a:cubicBezTo>
                  <a:cubicBezTo>
                    <a:pt x="473" y="505"/>
                    <a:pt x="390" y="407"/>
                    <a:pt x="395" y="242"/>
                  </a:cubicBezTo>
                  <a:cubicBezTo>
                    <a:pt x="399" y="77"/>
                    <a:pt x="458" y="63"/>
                    <a:pt x="405" y="36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72"/>
            <p:cNvSpPr/>
            <p:nvPr/>
          </p:nvSpPr>
          <p:spPr bwMode="auto">
            <a:xfrm>
              <a:off x="10604500" y="1423987"/>
              <a:ext cx="450850" cy="460375"/>
            </a:xfrm>
            <a:custGeom>
              <a:avLst/>
              <a:gdLst>
                <a:gd name="T0" fmla="*/ 57 w 487"/>
                <a:gd name="T1" fmla="*/ 22 h 496"/>
                <a:gd name="T2" fmla="*/ 107 w 487"/>
                <a:gd name="T3" fmla="*/ 290 h 496"/>
                <a:gd name="T4" fmla="*/ 342 w 487"/>
                <a:gd name="T5" fmla="*/ 419 h 496"/>
                <a:gd name="T6" fmla="*/ 346 w 487"/>
                <a:gd name="T7" fmla="*/ 238 h 496"/>
                <a:gd name="T8" fmla="*/ 463 w 487"/>
                <a:gd name="T9" fmla="*/ 176 h 496"/>
                <a:gd name="T10" fmla="*/ 248 w 487"/>
                <a:gd name="T11" fmla="*/ 86 h 496"/>
                <a:gd name="T12" fmla="*/ 57 w 487"/>
                <a:gd name="T13" fmla="*/ 2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496">
                  <a:moveTo>
                    <a:pt x="57" y="22"/>
                  </a:moveTo>
                  <a:cubicBezTo>
                    <a:pt x="0" y="38"/>
                    <a:pt x="42" y="183"/>
                    <a:pt x="107" y="290"/>
                  </a:cubicBezTo>
                  <a:cubicBezTo>
                    <a:pt x="173" y="396"/>
                    <a:pt x="295" y="496"/>
                    <a:pt x="342" y="419"/>
                  </a:cubicBezTo>
                  <a:cubicBezTo>
                    <a:pt x="388" y="341"/>
                    <a:pt x="311" y="273"/>
                    <a:pt x="346" y="238"/>
                  </a:cubicBezTo>
                  <a:cubicBezTo>
                    <a:pt x="381" y="202"/>
                    <a:pt x="446" y="250"/>
                    <a:pt x="463" y="176"/>
                  </a:cubicBezTo>
                  <a:cubicBezTo>
                    <a:pt x="487" y="76"/>
                    <a:pt x="341" y="101"/>
                    <a:pt x="248" y="86"/>
                  </a:cubicBezTo>
                  <a:cubicBezTo>
                    <a:pt x="154" y="71"/>
                    <a:pt x="141" y="0"/>
                    <a:pt x="57" y="22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3"/>
            <p:cNvSpPr/>
            <p:nvPr/>
          </p:nvSpPr>
          <p:spPr bwMode="auto">
            <a:xfrm>
              <a:off x="10621963" y="909637"/>
              <a:ext cx="515938" cy="528638"/>
            </a:xfrm>
            <a:custGeom>
              <a:avLst/>
              <a:gdLst>
                <a:gd name="T0" fmla="*/ 11 w 557"/>
                <a:gd name="T1" fmla="*/ 451 h 570"/>
                <a:gd name="T2" fmla="*/ 328 w 557"/>
                <a:gd name="T3" fmla="*/ 508 h 570"/>
                <a:gd name="T4" fmla="*/ 523 w 557"/>
                <a:gd name="T5" fmla="*/ 319 h 570"/>
                <a:gd name="T6" fmla="*/ 383 w 557"/>
                <a:gd name="T7" fmla="*/ 253 h 570"/>
                <a:gd name="T8" fmla="*/ 328 w 557"/>
                <a:gd name="T9" fmla="*/ 59 h 570"/>
                <a:gd name="T10" fmla="*/ 184 w 557"/>
                <a:gd name="T11" fmla="*/ 243 h 570"/>
                <a:gd name="T12" fmla="*/ 11 w 557"/>
                <a:gd name="T13" fmla="*/ 45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570">
                  <a:moveTo>
                    <a:pt x="11" y="451"/>
                  </a:moveTo>
                  <a:cubicBezTo>
                    <a:pt x="0" y="523"/>
                    <a:pt x="179" y="570"/>
                    <a:pt x="328" y="508"/>
                  </a:cubicBezTo>
                  <a:cubicBezTo>
                    <a:pt x="477" y="445"/>
                    <a:pt x="557" y="396"/>
                    <a:pt x="523" y="319"/>
                  </a:cubicBezTo>
                  <a:cubicBezTo>
                    <a:pt x="489" y="241"/>
                    <a:pt x="418" y="303"/>
                    <a:pt x="383" y="253"/>
                  </a:cubicBezTo>
                  <a:cubicBezTo>
                    <a:pt x="348" y="204"/>
                    <a:pt x="418" y="113"/>
                    <a:pt x="328" y="59"/>
                  </a:cubicBezTo>
                  <a:cubicBezTo>
                    <a:pt x="227" y="0"/>
                    <a:pt x="210" y="106"/>
                    <a:pt x="184" y="243"/>
                  </a:cubicBezTo>
                  <a:cubicBezTo>
                    <a:pt x="158" y="379"/>
                    <a:pt x="24" y="366"/>
                    <a:pt x="11" y="451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4"/>
            <p:cNvSpPr/>
            <p:nvPr/>
          </p:nvSpPr>
          <p:spPr bwMode="auto">
            <a:xfrm>
              <a:off x="10179050" y="692150"/>
              <a:ext cx="544513" cy="581025"/>
            </a:xfrm>
            <a:custGeom>
              <a:avLst/>
              <a:gdLst>
                <a:gd name="T0" fmla="*/ 435 w 587"/>
                <a:gd name="T1" fmla="*/ 610 h 626"/>
                <a:gd name="T2" fmla="*/ 567 w 587"/>
                <a:gd name="T3" fmla="*/ 339 h 626"/>
                <a:gd name="T4" fmla="*/ 386 w 587"/>
                <a:gd name="T5" fmla="*/ 34 h 626"/>
                <a:gd name="T6" fmla="*/ 311 w 587"/>
                <a:gd name="T7" fmla="*/ 253 h 626"/>
                <a:gd name="T8" fmla="*/ 95 w 587"/>
                <a:gd name="T9" fmla="*/ 229 h 626"/>
                <a:gd name="T10" fmla="*/ 286 w 587"/>
                <a:gd name="T11" fmla="*/ 458 h 626"/>
                <a:gd name="T12" fmla="*/ 435 w 587"/>
                <a:gd name="T13" fmla="*/ 61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7" h="626">
                  <a:moveTo>
                    <a:pt x="435" y="610"/>
                  </a:moveTo>
                  <a:cubicBezTo>
                    <a:pt x="490" y="600"/>
                    <a:pt x="587" y="516"/>
                    <a:pt x="567" y="339"/>
                  </a:cubicBezTo>
                  <a:cubicBezTo>
                    <a:pt x="547" y="163"/>
                    <a:pt x="471" y="0"/>
                    <a:pt x="386" y="34"/>
                  </a:cubicBezTo>
                  <a:cubicBezTo>
                    <a:pt x="300" y="68"/>
                    <a:pt x="366" y="231"/>
                    <a:pt x="311" y="253"/>
                  </a:cubicBezTo>
                  <a:cubicBezTo>
                    <a:pt x="256" y="275"/>
                    <a:pt x="163" y="166"/>
                    <a:pt x="95" y="229"/>
                  </a:cubicBezTo>
                  <a:cubicBezTo>
                    <a:pt x="0" y="316"/>
                    <a:pt x="189" y="373"/>
                    <a:pt x="286" y="458"/>
                  </a:cubicBezTo>
                  <a:cubicBezTo>
                    <a:pt x="382" y="544"/>
                    <a:pt x="348" y="626"/>
                    <a:pt x="435" y="610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5"/>
            <p:cNvSpPr/>
            <p:nvPr/>
          </p:nvSpPr>
          <p:spPr bwMode="auto">
            <a:xfrm>
              <a:off x="10318750" y="1154112"/>
              <a:ext cx="450850" cy="468313"/>
            </a:xfrm>
            <a:custGeom>
              <a:avLst/>
              <a:gdLst>
                <a:gd name="T0" fmla="*/ 240 w 485"/>
                <a:gd name="T1" fmla="*/ 59 h 505"/>
                <a:gd name="T2" fmla="*/ 205 w 485"/>
                <a:gd name="T3" fmla="*/ 18 h 505"/>
                <a:gd name="T4" fmla="*/ 146 w 485"/>
                <a:gd name="T5" fmla="*/ 4 h 505"/>
                <a:gd name="T6" fmla="*/ 92 w 485"/>
                <a:gd name="T7" fmla="*/ 91 h 505"/>
                <a:gd name="T8" fmla="*/ 108 w 485"/>
                <a:gd name="T9" fmla="*/ 131 h 505"/>
                <a:gd name="T10" fmla="*/ 64 w 485"/>
                <a:gd name="T11" fmla="*/ 171 h 505"/>
                <a:gd name="T12" fmla="*/ 10 w 485"/>
                <a:gd name="T13" fmla="*/ 200 h 505"/>
                <a:gd name="T14" fmla="*/ 24 w 485"/>
                <a:gd name="T15" fmla="*/ 255 h 505"/>
                <a:gd name="T16" fmla="*/ 82 w 485"/>
                <a:gd name="T17" fmla="*/ 271 h 505"/>
                <a:gd name="T18" fmla="*/ 107 w 485"/>
                <a:gd name="T19" fmla="*/ 279 h 505"/>
                <a:gd name="T20" fmla="*/ 105 w 485"/>
                <a:gd name="T21" fmla="*/ 296 h 505"/>
                <a:gd name="T22" fmla="*/ 61 w 485"/>
                <a:gd name="T23" fmla="*/ 363 h 505"/>
                <a:gd name="T24" fmla="*/ 73 w 485"/>
                <a:gd name="T25" fmla="*/ 435 h 505"/>
                <a:gd name="T26" fmla="*/ 163 w 485"/>
                <a:gd name="T27" fmla="*/ 412 h 505"/>
                <a:gd name="T28" fmla="*/ 184 w 485"/>
                <a:gd name="T29" fmla="*/ 413 h 505"/>
                <a:gd name="T30" fmla="*/ 196 w 485"/>
                <a:gd name="T31" fmla="*/ 430 h 505"/>
                <a:gd name="T32" fmla="*/ 226 w 485"/>
                <a:gd name="T33" fmla="*/ 490 h 505"/>
                <a:gd name="T34" fmla="*/ 283 w 485"/>
                <a:gd name="T35" fmla="*/ 484 h 505"/>
                <a:gd name="T36" fmla="*/ 289 w 485"/>
                <a:gd name="T37" fmla="*/ 460 h 505"/>
                <a:gd name="T38" fmla="*/ 348 w 485"/>
                <a:gd name="T39" fmla="*/ 457 h 505"/>
                <a:gd name="T40" fmla="*/ 409 w 485"/>
                <a:gd name="T41" fmla="*/ 463 h 505"/>
                <a:gd name="T42" fmla="*/ 412 w 485"/>
                <a:gd name="T43" fmla="*/ 421 h 505"/>
                <a:gd name="T44" fmla="*/ 396 w 485"/>
                <a:gd name="T45" fmla="*/ 381 h 505"/>
                <a:gd name="T46" fmla="*/ 417 w 485"/>
                <a:gd name="T47" fmla="*/ 348 h 505"/>
                <a:gd name="T48" fmla="*/ 432 w 485"/>
                <a:gd name="T49" fmla="*/ 351 h 505"/>
                <a:gd name="T50" fmla="*/ 479 w 485"/>
                <a:gd name="T51" fmla="*/ 318 h 505"/>
                <a:gd name="T52" fmla="*/ 480 w 485"/>
                <a:gd name="T53" fmla="*/ 256 h 505"/>
                <a:gd name="T54" fmla="*/ 466 w 485"/>
                <a:gd name="T55" fmla="*/ 217 h 505"/>
                <a:gd name="T56" fmla="*/ 410 w 485"/>
                <a:gd name="T57" fmla="*/ 187 h 505"/>
                <a:gd name="T58" fmla="*/ 413 w 485"/>
                <a:gd name="T59" fmla="*/ 114 h 505"/>
                <a:gd name="T60" fmla="*/ 422 w 485"/>
                <a:gd name="T61" fmla="*/ 40 h 505"/>
                <a:gd name="T62" fmla="*/ 336 w 485"/>
                <a:gd name="T63" fmla="*/ 35 h 505"/>
                <a:gd name="T64" fmla="*/ 248 w 485"/>
                <a:gd name="T65" fmla="*/ 64 h 505"/>
                <a:gd name="T66" fmla="*/ 240 w 485"/>
                <a:gd name="T67" fmla="*/ 5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5" h="505">
                  <a:moveTo>
                    <a:pt x="240" y="59"/>
                  </a:moveTo>
                  <a:cubicBezTo>
                    <a:pt x="226" y="48"/>
                    <a:pt x="220" y="29"/>
                    <a:pt x="205" y="18"/>
                  </a:cubicBezTo>
                  <a:cubicBezTo>
                    <a:pt x="188" y="6"/>
                    <a:pt x="166" y="0"/>
                    <a:pt x="146" y="4"/>
                  </a:cubicBezTo>
                  <a:cubicBezTo>
                    <a:pt x="107" y="10"/>
                    <a:pt x="78" y="55"/>
                    <a:pt x="92" y="91"/>
                  </a:cubicBezTo>
                  <a:cubicBezTo>
                    <a:pt x="98" y="105"/>
                    <a:pt x="108" y="117"/>
                    <a:pt x="108" y="131"/>
                  </a:cubicBezTo>
                  <a:cubicBezTo>
                    <a:pt x="107" y="152"/>
                    <a:pt x="85" y="165"/>
                    <a:pt x="64" y="171"/>
                  </a:cubicBezTo>
                  <a:cubicBezTo>
                    <a:pt x="44" y="176"/>
                    <a:pt x="20" y="182"/>
                    <a:pt x="10" y="200"/>
                  </a:cubicBezTo>
                  <a:cubicBezTo>
                    <a:pt x="0" y="218"/>
                    <a:pt x="8" y="242"/>
                    <a:pt x="24" y="255"/>
                  </a:cubicBezTo>
                  <a:cubicBezTo>
                    <a:pt x="40" y="268"/>
                    <a:pt x="62" y="271"/>
                    <a:pt x="82" y="271"/>
                  </a:cubicBezTo>
                  <a:cubicBezTo>
                    <a:pt x="91" y="270"/>
                    <a:pt x="103" y="271"/>
                    <a:pt x="107" y="279"/>
                  </a:cubicBezTo>
                  <a:cubicBezTo>
                    <a:pt x="109" y="284"/>
                    <a:pt x="107" y="291"/>
                    <a:pt x="105" y="296"/>
                  </a:cubicBezTo>
                  <a:cubicBezTo>
                    <a:pt x="94" y="321"/>
                    <a:pt x="73" y="340"/>
                    <a:pt x="61" y="363"/>
                  </a:cubicBezTo>
                  <a:cubicBezTo>
                    <a:pt x="48" y="387"/>
                    <a:pt x="49" y="423"/>
                    <a:pt x="73" y="435"/>
                  </a:cubicBezTo>
                  <a:cubicBezTo>
                    <a:pt x="101" y="451"/>
                    <a:pt x="132" y="422"/>
                    <a:pt x="163" y="412"/>
                  </a:cubicBezTo>
                  <a:cubicBezTo>
                    <a:pt x="170" y="410"/>
                    <a:pt x="178" y="409"/>
                    <a:pt x="184" y="413"/>
                  </a:cubicBezTo>
                  <a:cubicBezTo>
                    <a:pt x="190" y="416"/>
                    <a:pt x="193" y="423"/>
                    <a:pt x="196" y="430"/>
                  </a:cubicBezTo>
                  <a:cubicBezTo>
                    <a:pt x="203" y="451"/>
                    <a:pt x="209" y="475"/>
                    <a:pt x="226" y="490"/>
                  </a:cubicBezTo>
                  <a:cubicBezTo>
                    <a:pt x="243" y="505"/>
                    <a:pt x="275" y="505"/>
                    <a:pt x="283" y="484"/>
                  </a:cubicBezTo>
                  <a:cubicBezTo>
                    <a:pt x="286" y="476"/>
                    <a:pt x="285" y="467"/>
                    <a:pt x="289" y="460"/>
                  </a:cubicBezTo>
                  <a:cubicBezTo>
                    <a:pt x="298" y="439"/>
                    <a:pt x="328" y="446"/>
                    <a:pt x="348" y="457"/>
                  </a:cubicBezTo>
                  <a:cubicBezTo>
                    <a:pt x="367" y="467"/>
                    <a:pt x="394" y="479"/>
                    <a:pt x="409" y="463"/>
                  </a:cubicBezTo>
                  <a:cubicBezTo>
                    <a:pt x="419" y="452"/>
                    <a:pt x="417" y="435"/>
                    <a:pt x="412" y="421"/>
                  </a:cubicBezTo>
                  <a:cubicBezTo>
                    <a:pt x="406" y="408"/>
                    <a:pt x="398" y="395"/>
                    <a:pt x="396" y="381"/>
                  </a:cubicBezTo>
                  <a:cubicBezTo>
                    <a:pt x="394" y="366"/>
                    <a:pt x="403" y="349"/>
                    <a:pt x="417" y="348"/>
                  </a:cubicBezTo>
                  <a:cubicBezTo>
                    <a:pt x="422" y="348"/>
                    <a:pt x="427" y="350"/>
                    <a:pt x="432" y="351"/>
                  </a:cubicBezTo>
                  <a:cubicBezTo>
                    <a:pt x="453" y="354"/>
                    <a:pt x="472" y="337"/>
                    <a:pt x="479" y="318"/>
                  </a:cubicBezTo>
                  <a:cubicBezTo>
                    <a:pt x="485" y="298"/>
                    <a:pt x="482" y="276"/>
                    <a:pt x="480" y="256"/>
                  </a:cubicBezTo>
                  <a:cubicBezTo>
                    <a:pt x="478" y="242"/>
                    <a:pt x="475" y="227"/>
                    <a:pt x="466" y="217"/>
                  </a:cubicBezTo>
                  <a:cubicBezTo>
                    <a:pt x="451" y="202"/>
                    <a:pt x="425" y="203"/>
                    <a:pt x="410" y="187"/>
                  </a:cubicBezTo>
                  <a:cubicBezTo>
                    <a:pt x="392" y="168"/>
                    <a:pt x="401" y="137"/>
                    <a:pt x="413" y="114"/>
                  </a:cubicBezTo>
                  <a:cubicBezTo>
                    <a:pt x="424" y="90"/>
                    <a:pt x="436" y="62"/>
                    <a:pt x="422" y="40"/>
                  </a:cubicBezTo>
                  <a:cubicBezTo>
                    <a:pt x="405" y="13"/>
                    <a:pt x="364" y="20"/>
                    <a:pt x="336" y="35"/>
                  </a:cubicBezTo>
                  <a:cubicBezTo>
                    <a:pt x="313" y="48"/>
                    <a:pt x="276" y="78"/>
                    <a:pt x="248" y="64"/>
                  </a:cubicBezTo>
                  <a:cubicBezTo>
                    <a:pt x="245" y="62"/>
                    <a:pt x="242" y="61"/>
                    <a:pt x="240" y="59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 rot="5400000" flipV="1">
            <a:off x="-28686" y="4170844"/>
            <a:ext cx="3060922" cy="3790950"/>
            <a:chOff x="7724775" y="-414338"/>
            <a:chExt cx="3554413" cy="4402138"/>
          </a:xfrm>
        </p:grpSpPr>
        <p:sp>
          <p:nvSpPr>
            <p:cNvPr id="81" name="Freeform 5"/>
            <p:cNvSpPr/>
            <p:nvPr/>
          </p:nvSpPr>
          <p:spPr bwMode="auto">
            <a:xfrm>
              <a:off x="8205788" y="285750"/>
              <a:ext cx="920750" cy="847725"/>
            </a:xfrm>
            <a:custGeom>
              <a:avLst/>
              <a:gdLst>
                <a:gd name="T0" fmla="*/ 0 w 994"/>
                <a:gd name="T1" fmla="*/ 483 h 912"/>
                <a:gd name="T2" fmla="*/ 722 w 994"/>
                <a:gd name="T3" fmla="*/ 181 h 912"/>
                <a:gd name="T4" fmla="*/ 566 w 994"/>
                <a:gd name="T5" fmla="*/ 912 h 912"/>
                <a:gd name="T6" fmla="*/ 502 w 994"/>
                <a:gd name="T7" fmla="*/ 652 h 912"/>
                <a:gd name="T8" fmla="*/ 232 w 994"/>
                <a:gd name="T9" fmla="*/ 750 h 912"/>
                <a:gd name="T10" fmla="*/ 309 w 994"/>
                <a:gd name="T11" fmla="*/ 463 h 912"/>
                <a:gd name="T12" fmla="*/ 0 w 994"/>
                <a:gd name="T13" fmla="*/ 483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4" h="912">
                  <a:moveTo>
                    <a:pt x="0" y="483"/>
                  </a:moveTo>
                  <a:cubicBezTo>
                    <a:pt x="0" y="483"/>
                    <a:pt x="319" y="0"/>
                    <a:pt x="722" y="181"/>
                  </a:cubicBezTo>
                  <a:cubicBezTo>
                    <a:pt x="722" y="181"/>
                    <a:pt x="994" y="484"/>
                    <a:pt x="566" y="912"/>
                  </a:cubicBezTo>
                  <a:cubicBezTo>
                    <a:pt x="566" y="912"/>
                    <a:pt x="399" y="799"/>
                    <a:pt x="502" y="652"/>
                  </a:cubicBezTo>
                  <a:cubicBezTo>
                    <a:pt x="502" y="652"/>
                    <a:pt x="345" y="786"/>
                    <a:pt x="232" y="750"/>
                  </a:cubicBezTo>
                  <a:cubicBezTo>
                    <a:pt x="232" y="750"/>
                    <a:pt x="205" y="602"/>
                    <a:pt x="309" y="463"/>
                  </a:cubicBezTo>
                  <a:cubicBezTo>
                    <a:pt x="309" y="463"/>
                    <a:pt x="193" y="576"/>
                    <a:pt x="0" y="48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6"/>
            <p:cNvSpPr/>
            <p:nvPr/>
          </p:nvSpPr>
          <p:spPr bwMode="auto">
            <a:xfrm>
              <a:off x="8285163" y="828675"/>
              <a:ext cx="207963" cy="128588"/>
            </a:xfrm>
            <a:custGeom>
              <a:avLst/>
              <a:gdLst>
                <a:gd name="T0" fmla="*/ 224 w 224"/>
                <a:gd name="T1" fmla="*/ 16 h 137"/>
                <a:gd name="T2" fmla="*/ 204 w 224"/>
                <a:gd name="T3" fmla="*/ 0 h 137"/>
                <a:gd name="T4" fmla="*/ 0 w 224"/>
                <a:gd name="T5" fmla="*/ 112 h 137"/>
                <a:gd name="T6" fmla="*/ 6 w 224"/>
                <a:gd name="T7" fmla="*/ 137 h 137"/>
                <a:gd name="T8" fmla="*/ 224 w 224"/>
                <a:gd name="T9" fmla="*/ 1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37">
                  <a:moveTo>
                    <a:pt x="224" y="16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203" y="1"/>
                    <a:pt x="139" y="79"/>
                    <a:pt x="0" y="112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155" y="102"/>
                    <a:pt x="222" y="19"/>
                    <a:pt x="224" y="1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"/>
            <p:cNvSpPr/>
            <p:nvPr/>
          </p:nvSpPr>
          <p:spPr bwMode="auto">
            <a:xfrm>
              <a:off x="8223250" y="900112"/>
              <a:ext cx="261938" cy="222250"/>
            </a:xfrm>
            <a:custGeom>
              <a:avLst/>
              <a:gdLst>
                <a:gd name="T0" fmla="*/ 279 w 282"/>
                <a:gd name="T1" fmla="*/ 0 h 240"/>
                <a:gd name="T2" fmla="*/ 0 w 282"/>
                <a:gd name="T3" fmla="*/ 224 h 240"/>
                <a:gd name="T4" fmla="*/ 20 w 282"/>
                <a:gd name="T5" fmla="*/ 240 h 240"/>
                <a:gd name="T6" fmla="*/ 282 w 282"/>
                <a:gd name="T7" fmla="*/ 26 h 240"/>
                <a:gd name="T8" fmla="*/ 279 w 282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0">
                  <a:moveTo>
                    <a:pt x="279" y="0"/>
                  </a:moveTo>
                  <a:cubicBezTo>
                    <a:pt x="275" y="1"/>
                    <a:pt x="169" y="12"/>
                    <a:pt x="0" y="224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81" y="39"/>
                    <a:pt x="281" y="26"/>
                    <a:pt x="282" y="26"/>
                  </a:cubicBezTo>
                  <a:lnTo>
                    <a:pt x="27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"/>
            <p:cNvSpPr/>
            <p:nvPr/>
          </p:nvSpPr>
          <p:spPr bwMode="auto">
            <a:xfrm>
              <a:off x="8486775" y="871537"/>
              <a:ext cx="138113" cy="266700"/>
            </a:xfrm>
            <a:custGeom>
              <a:avLst/>
              <a:gdLst>
                <a:gd name="T0" fmla="*/ 139 w 149"/>
                <a:gd name="T1" fmla="*/ 0 h 287"/>
                <a:gd name="T2" fmla="*/ 0 w 149"/>
                <a:gd name="T3" fmla="*/ 283 h 287"/>
                <a:gd name="T4" fmla="*/ 26 w 149"/>
                <a:gd name="T5" fmla="*/ 287 h 287"/>
                <a:gd name="T6" fmla="*/ 149 w 149"/>
                <a:gd name="T7" fmla="*/ 24 h 287"/>
                <a:gd name="T8" fmla="*/ 139 w 149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87">
                  <a:moveTo>
                    <a:pt x="139" y="0"/>
                  </a:moveTo>
                  <a:cubicBezTo>
                    <a:pt x="135" y="2"/>
                    <a:pt x="39" y="45"/>
                    <a:pt x="0" y="283"/>
                  </a:cubicBezTo>
                  <a:cubicBezTo>
                    <a:pt x="26" y="287"/>
                    <a:pt x="26" y="287"/>
                    <a:pt x="26" y="287"/>
                  </a:cubicBezTo>
                  <a:cubicBezTo>
                    <a:pt x="62" y="66"/>
                    <a:pt x="148" y="25"/>
                    <a:pt x="149" y="24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9"/>
            <p:cNvSpPr/>
            <p:nvPr/>
          </p:nvSpPr>
          <p:spPr bwMode="auto">
            <a:xfrm>
              <a:off x="8345488" y="915987"/>
              <a:ext cx="130175" cy="179388"/>
            </a:xfrm>
            <a:custGeom>
              <a:avLst/>
              <a:gdLst>
                <a:gd name="T0" fmla="*/ 129 w 140"/>
                <a:gd name="T1" fmla="*/ 0 h 192"/>
                <a:gd name="T2" fmla="*/ 0 w 140"/>
                <a:gd name="T3" fmla="*/ 184 h 192"/>
                <a:gd name="T4" fmla="*/ 25 w 140"/>
                <a:gd name="T5" fmla="*/ 192 h 192"/>
                <a:gd name="T6" fmla="*/ 140 w 140"/>
                <a:gd name="T7" fmla="*/ 24 h 192"/>
                <a:gd name="T8" fmla="*/ 129 w 140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92">
                  <a:moveTo>
                    <a:pt x="129" y="0"/>
                  </a:moveTo>
                  <a:cubicBezTo>
                    <a:pt x="126" y="2"/>
                    <a:pt x="47" y="38"/>
                    <a:pt x="0" y="184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68" y="58"/>
                    <a:pt x="139" y="24"/>
                    <a:pt x="140" y="24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0"/>
            <p:cNvSpPr/>
            <p:nvPr/>
          </p:nvSpPr>
          <p:spPr bwMode="auto">
            <a:xfrm>
              <a:off x="8226425" y="896937"/>
              <a:ext cx="88900" cy="87313"/>
            </a:xfrm>
            <a:custGeom>
              <a:avLst/>
              <a:gdLst>
                <a:gd name="T0" fmla="*/ 80 w 96"/>
                <a:gd name="T1" fmla="*/ 76 h 95"/>
                <a:gd name="T2" fmla="*/ 77 w 96"/>
                <a:gd name="T3" fmla="*/ 16 h 95"/>
                <a:gd name="T4" fmla="*/ 16 w 96"/>
                <a:gd name="T5" fmla="*/ 19 h 95"/>
                <a:gd name="T6" fmla="*/ 19 w 96"/>
                <a:gd name="T7" fmla="*/ 80 h 95"/>
                <a:gd name="T8" fmla="*/ 80 w 96"/>
                <a:gd name="T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5">
                  <a:moveTo>
                    <a:pt x="80" y="76"/>
                  </a:moveTo>
                  <a:cubicBezTo>
                    <a:pt x="96" y="59"/>
                    <a:pt x="94" y="32"/>
                    <a:pt x="77" y="16"/>
                  </a:cubicBezTo>
                  <a:cubicBezTo>
                    <a:pt x="59" y="0"/>
                    <a:pt x="32" y="1"/>
                    <a:pt x="16" y="19"/>
                  </a:cubicBezTo>
                  <a:cubicBezTo>
                    <a:pt x="0" y="37"/>
                    <a:pt x="2" y="64"/>
                    <a:pt x="19" y="80"/>
                  </a:cubicBezTo>
                  <a:cubicBezTo>
                    <a:pt x="37" y="95"/>
                    <a:pt x="64" y="94"/>
                    <a:pt x="80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1"/>
            <p:cNvSpPr/>
            <p:nvPr/>
          </p:nvSpPr>
          <p:spPr bwMode="auto">
            <a:xfrm>
              <a:off x="8172450" y="1085850"/>
              <a:ext cx="88900" cy="90488"/>
            </a:xfrm>
            <a:custGeom>
              <a:avLst/>
              <a:gdLst>
                <a:gd name="T0" fmla="*/ 80 w 96"/>
                <a:gd name="T1" fmla="*/ 77 h 96"/>
                <a:gd name="T2" fmla="*/ 77 w 96"/>
                <a:gd name="T3" fmla="*/ 16 h 96"/>
                <a:gd name="T4" fmla="*/ 16 w 96"/>
                <a:gd name="T5" fmla="*/ 19 h 96"/>
                <a:gd name="T6" fmla="*/ 19 w 96"/>
                <a:gd name="T7" fmla="*/ 80 h 96"/>
                <a:gd name="T8" fmla="*/ 80 w 96"/>
                <a:gd name="T9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80" y="77"/>
                  </a:moveTo>
                  <a:cubicBezTo>
                    <a:pt x="96" y="59"/>
                    <a:pt x="94" y="32"/>
                    <a:pt x="77" y="16"/>
                  </a:cubicBezTo>
                  <a:cubicBezTo>
                    <a:pt x="59" y="0"/>
                    <a:pt x="32" y="2"/>
                    <a:pt x="16" y="19"/>
                  </a:cubicBezTo>
                  <a:cubicBezTo>
                    <a:pt x="0" y="37"/>
                    <a:pt x="2" y="64"/>
                    <a:pt x="19" y="80"/>
                  </a:cubicBezTo>
                  <a:cubicBezTo>
                    <a:pt x="37" y="96"/>
                    <a:pt x="64" y="94"/>
                    <a:pt x="80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2"/>
            <p:cNvSpPr/>
            <p:nvPr/>
          </p:nvSpPr>
          <p:spPr bwMode="auto">
            <a:xfrm>
              <a:off x="8301038" y="1069975"/>
              <a:ext cx="87313" cy="87313"/>
            </a:xfrm>
            <a:custGeom>
              <a:avLst/>
              <a:gdLst>
                <a:gd name="T0" fmla="*/ 79 w 95"/>
                <a:gd name="T1" fmla="*/ 76 h 95"/>
                <a:gd name="T2" fmla="*/ 76 w 95"/>
                <a:gd name="T3" fmla="*/ 15 h 95"/>
                <a:gd name="T4" fmla="*/ 15 w 95"/>
                <a:gd name="T5" fmla="*/ 19 h 95"/>
                <a:gd name="T6" fmla="*/ 19 w 95"/>
                <a:gd name="T7" fmla="*/ 79 h 95"/>
                <a:gd name="T8" fmla="*/ 79 w 95"/>
                <a:gd name="T9" fmla="*/ 7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79" y="76"/>
                  </a:moveTo>
                  <a:cubicBezTo>
                    <a:pt x="95" y="58"/>
                    <a:pt x="94" y="31"/>
                    <a:pt x="76" y="15"/>
                  </a:cubicBezTo>
                  <a:cubicBezTo>
                    <a:pt x="58" y="0"/>
                    <a:pt x="31" y="1"/>
                    <a:pt x="15" y="19"/>
                  </a:cubicBezTo>
                  <a:cubicBezTo>
                    <a:pt x="0" y="36"/>
                    <a:pt x="1" y="63"/>
                    <a:pt x="19" y="79"/>
                  </a:cubicBezTo>
                  <a:cubicBezTo>
                    <a:pt x="36" y="95"/>
                    <a:pt x="63" y="94"/>
                    <a:pt x="79" y="7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3"/>
            <p:cNvSpPr/>
            <p:nvPr/>
          </p:nvSpPr>
          <p:spPr bwMode="auto">
            <a:xfrm>
              <a:off x="8456613" y="1101725"/>
              <a:ext cx="88900" cy="90488"/>
            </a:xfrm>
            <a:custGeom>
              <a:avLst/>
              <a:gdLst>
                <a:gd name="T0" fmla="*/ 79 w 95"/>
                <a:gd name="T1" fmla="*/ 77 h 96"/>
                <a:gd name="T2" fmla="*/ 76 w 95"/>
                <a:gd name="T3" fmla="*/ 16 h 96"/>
                <a:gd name="T4" fmla="*/ 15 w 95"/>
                <a:gd name="T5" fmla="*/ 19 h 96"/>
                <a:gd name="T6" fmla="*/ 19 w 95"/>
                <a:gd name="T7" fmla="*/ 80 h 96"/>
                <a:gd name="T8" fmla="*/ 79 w 95"/>
                <a:gd name="T9" fmla="*/ 7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6">
                  <a:moveTo>
                    <a:pt x="79" y="77"/>
                  </a:moveTo>
                  <a:cubicBezTo>
                    <a:pt x="95" y="59"/>
                    <a:pt x="94" y="32"/>
                    <a:pt x="76" y="16"/>
                  </a:cubicBezTo>
                  <a:cubicBezTo>
                    <a:pt x="58" y="0"/>
                    <a:pt x="31" y="2"/>
                    <a:pt x="15" y="19"/>
                  </a:cubicBezTo>
                  <a:cubicBezTo>
                    <a:pt x="0" y="37"/>
                    <a:pt x="1" y="64"/>
                    <a:pt x="19" y="80"/>
                  </a:cubicBezTo>
                  <a:cubicBezTo>
                    <a:pt x="36" y="96"/>
                    <a:pt x="63" y="94"/>
                    <a:pt x="79" y="7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4"/>
            <p:cNvSpPr/>
            <p:nvPr/>
          </p:nvSpPr>
          <p:spPr bwMode="auto">
            <a:xfrm>
              <a:off x="9323388" y="-414338"/>
              <a:ext cx="323850" cy="288925"/>
            </a:xfrm>
            <a:custGeom>
              <a:avLst/>
              <a:gdLst>
                <a:gd name="T0" fmla="*/ 98 w 349"/>
                <a:gd name="T1" fmla="*/ 159 h 312"/>
                <a:gd name="T2" fmla="*/ 64 w 349"/>
                <a:gd name="T3" fmla="*/ 262 h 312"/>
                <a:gd name="T4" fmla="*/ 75 w 349"/>
                <a:gd name="T5" fmla="*/ 297 h 312"/>
                <a:gd name="T6" fmla="*/ 108 w 349"/>
                <a:gd name="T7" fmla="*/ 309 h 312"/>
                <a:gd name="T8" fmla="*/ 130 w 349"/>
                <a:gd name="T9" fmla="*/ 288 h 312"/>
                <a:gd name="T10" fmla="*/ 161 w 349"/>
                <a:gd name="T11" fmla="*/ 192 h 312"/>
                <a:gd name="T12" fmla="*/ 196 w 349"/>
                <a:gd name="T13" fmla="*/ 271 h 312"/>
                <a:gd name="T14" fmla="*/ 240 w 349"/>
                <a:gd name="T15" fmla="*/ 294 h 312"/>
                <a:gd name="T16" fmla="*/ 265 w 349"/>
                <a:gd name="T17" fmla="*/ 236 h 312"/>
                <a:gd name="T18" fmla="*/ 213 w 349"/>
                <a:gd name="T19" fmla="*/ 187 h 312"/>
                <a:gd name="T20" fmla="*/ 293 w 349"/>
                <a:gd name="T21" fmla="*/ 190 h 312"/>
                <a:gd name="T22" fmla="*/ 348 w 349"/>
                <a:gd name="T23" fmla="*/ 139 h 312"/>
                <a:gd name="T24" fmla="*/ 295 w 349"/>
                <a:gd name="T25" fmla="*/ 97 h 312"/>
                <a:gd name="T26" fmla="*/ 225 w 349"/>
                <a:gd name="T27" fmla="*/ 124 h 312"/>
                <a:gd name="T28" fmla="*/ 263 w 349"/>
                <a:gd name="T29" fmla="*/ 69 h 312"/>
                <a:gd name="T30" fmla="*/ 238 w 349"/>
                <a:gd name="T31" fmla="*/ 11 h 312"/>
                <a:gd name="T32" fmla="*/ 172 w 349"/>
                <a:gd name="T33" fmla="*/ 29 h 312"/>
                <a:gd name="T34" fmla="*/ 146 w 349"/>
                <a:gd name="T35" fmla="*/ 97 h 312"/>
                <a:gd name="T36" fmla="*/ 89 w 349"/>
                <a:gd name="T37" fmla="*/ 46 h 312"/>
                <a:gd name="T38" fmla="*/ 12 w 349"/>
                <a:gd name="T39" fmla="*/ 66 h 312"/>
                <a:gd name="T40" fmla="*/ 2 w 349"/>
                <a:gd name="T41" fmla="*/ 77 h 312"/>
                <a:gd name="T42" fmla="*/ 1 w 349"/>
                <a:gd name="T43" fmla="*/ 92 h 312"/>
                <a:gd name="T44" fmla="*/ 98 w 349"/>
                <a:gd name="T45" fmla="*/ 15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9" h="312">
                  <a:moveTo>
                    <a:pt x="98" y="159"/>
                  </a:moveTo>
                  <a:cubicBezTo>
                    <a:pt x="69" y="178"/>
                    <a:pt x="63" y="227"/>
                    <a:pt x="64" y="262"/>
                  </a:cubicBezTo>
                  <a:cubicBezTo>
                    <a:pt x="65" y="275"/>
                    <a:pt x="67" y="287"/>
                    <a:pt x="75" y="297"/>
                  </a:cubicBezTo>
                  <a:cubicBezTo>
                    <a:pt x="83" y="306"/>
                    <a:pt x="96" y="312"/>
                    <a:pt x="108" y="309"/>
                  </a:cubicBezTo>
                  <a:cubicBezTo>
                    <a:pt x="118" y="306"/>
                    <a:pt x="124" y="297"/>
                    <a:pt x="130" y="288"/>
                  </a:cubicBezTo>
                  <a:cubicBezTo>
                    <a:pt x="148" y="259"/>
                    <a:pt x="159" y="226"/>
                    <a:pt x="161" y="192"/>
                  </a:cubicBezTo>
                  <a:cubicBezTo>
                    <a:pt x="165" y="221"/>
                    <a:pt x="178" y="248"/>
                    <a:pt x="196" y="271"/>
                  </a:cubicBezTo>
                  <a:cubicBezTo>
                    <a:pt x="207" y="284"/>
                    <a:pt x="223" y="297"/>
                    <a:pt x="240" y="294"/>
                  </a:cubicBezTo>
                  <a:cubicBezTo>
                    <a:pt x="264" y="291"/>
                    <a:pt x="275" y="259"/>
                    <a:pt x="265" y="236"/>
                  </a:cubicBezTo>
                  <a:cubicBezTo>
                    <a:pt x="256" y="214"/>
                    <a:pt x="234" y="200"/>
                    <a:pt x="213" y="187"/>
                  </a:cubicBezTo>
                  <a:cubicBezTo>
                    <a:pt x="239" y="195"/>
                    <a:pt x="267" y="196"/>
                    <a:pt x="293" y="190"/>
                  </a:cubicBezTo>
                  <a:cubicBezTo>
                    <a:pt x="320" y="185"/>
                    <a:pt x="349" y="167"/>
                    <a:pt x="348" y="139"/>
                  </a:cubicBezTo>
                  <a:cubicBezTo>
                    <a:pt x="348" y="114"/>
                    <a:pt x="320" y="96"/>
                    <a:pt x="295" y="97"/>
                  </a:cubicBezTo>
                  <a:cubicBezTo>
                    <a:pt x="270" y="97"/>
                    <a:pt x="247" y="111"/>
                    <a:pt x="225" y="124"/>
                  </a:cubicBezTo>
                  <a:cubicBezTo>
                    <a:pt x="243" y="111"/>
                    <a:pt x="259" y="92"/>
                    <a:pt x="263" y="69"/>
                  </a:cubicBezTo>
                  <a:cubicBezTo>
                    <a:pt x="268" y="47"/>
                    <a:pt x="258" y="21"/>
                    <a:pt x="238" y="11"/>
                  </a:cubicBezTo>
                  <a:cubicBezTo>
                    <a:pt x="216" y="0"/>
                    <a:pt x="188" y="10"/>
                    <a:pt x="172" y="29"/>
                  </a:cubicBezTo>
                  <a:cubicBezTo>
                    <a:pt x="156" y="48"/>
                    <a:pt x="150" y="73"/>
                    <a:pt x="146" y="97"/>
                  </a:cubicBezTo>
                  <a:cubicBezTo>
                    <a:pt x="140" y="71"/>
                    <a:pt x="115" y="51"/>
                    <a:pt x="89" y="46"/>
                  </a:cubicBezTo>
                  <a:cubicBezTo>
                    <a:pt x="62" y="41"/>
                    <a:pt x="34" y="50"/>
                    <a:pt x="12" y="66"/>
                  </a:cubicBezTo>
                  <a:cubicBezTo>
                    <a:pt x="8" y="69"/>
                    <a:pt x="4" y="72"/>
                    <a:pt x="2" y="77"/>
                  </a:cubicBezTo>
                  <a:cubicBezTo>
                    <a:pt x="0" y="81"/>
                    <a:pt x="0" y="87"/>
                    <a:pt x="1" y="92"/>
                  </a:cubicBezTo>
                  <a:cubicBezTo>
                    <a:pt x="7" y="132"/>
                    <a:pt x="59" y="170"/>
                    <a:pt x="98" y="15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5"/>
            <p:cNvSpPr/>
            <p:nvPr/>
          </p:nvSpPr>
          <p:spPr bwMode="auto">
            <a:xfrm>
              <a:off x="9451975" y="-285750"/>
              <a:ext cx="28575" cy="25400"/>
            </a:xfrm>
            <a:custGeom>
              <a:avLst/>
              <a:gdLst>
                <a:gd name="T0" fmla="*/ 17 w 31"/>
                <a:gd name="T1" fmla="*/ 1 h 27"/>
                <a:gd name="T2" fmla="*/ 7 w 31"/>
                <a:gd name="T3" fmla="*/ 3 h 27"/>
                <a:gd name="T4" fmla="*/ 1 w 31"/>
                <a:gd name="T5" fmla="*/ 12 h 27"/>
                <a:gd name="T6" fmla="*/ 1 w 31"/>
                <a:gd name="T7" fmla="*/ 16 h 27"/>
                <a:gd name="T8" fmla="*/ 3 w 31"/>
                <a:gd name="T9" fmla="*/ 19 h 27"/>
                <a:gd name="T10" fmla="*/ 16 w 31"/>
                <a:gd name="T11" fmla="*/ 27 h 27"/>
                <a:gd name="T12" fmla="*/ 30 w 31"/>
                <a:gd name="T13" fmla="*/ 15 h 27"/>
                <a:gd name="T14" fmla="*/ 18 w 31"/>
                <a:gd name="T15" fmla="*/ 1 h 27"/>
                <a:gd name="T16" fmla="*/ 17 w 31"/>
                <a:gd name="T1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7">
                  <a:moveTo>
                    <a:pt x="17" y="1"/>
                  </a:moveTo>
                  <a:cubicBezTo>
                    <a:pt x="13" y="0"/>
                    <a:pt x="10" y="1"/>
                    <a:pt x="7" y="3"/>
                  </a:cubicBezTo>
                  <a:cubicBezTo>
                    <a:pt x="4" y="5"/>
                    <a:pt x="2" y="9"/>
                    <a:pt x="1" y="12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3"/>
                    <a:pt x="11" y="27"/>
                    <a:pt x="16" y="27"/>
                  </a:cubicBezTo>
                  <a:cubicBezTo>
                    <a:pt x="23" y="27"/>
                    <a:pt x="29" y="22"/>
                    <a:pt x="30" y="15"/>
                  </a:cubicBezTo>
                  <a:cubicBezTo>
                    <a:pt x="31" y="8"/>
                    <a:pt x="25" y="2"/>
                    <a:pt x="18" y="1"/>
                  </a:cubicBezTo>
                  <a:cubicBezTo>
                    <a:pt x="18" y="1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6"/>
            <p:cNvSpPr/>
            <p:nvPr/>
          </p:nvSpPr>
          <p:spPr bwMode="auto">
            <a:xfrm>
              <a:off x="9482138" y="-312738"/>
              <a:ext cx="28575" cy="23813"/>
            </a:xfrm>
            <a:custGeom>
              <a:avLst/>
              <a:gdLst>
                <a:gd name="T0" fmla="*/ 17 w 31"/>
                <a:gd name="T1" fmla="*/ 0 h 26"/>
                <a:gd name="T2" fmla="*/ 7 w 31"/>
                <a:gd name="T3" fmla="*/ 2 h 26"/>
                <a:gd name="T4" fmla="*/ 1 w 31"/>
                <a:gd name="T5" fmla="*/ 12 h 26"/>
                <a:gd name="T6" fmla="*/ 1 w 31"/>
                <a:gd name="T7" fmla="*/ 15 h 26"/>
                <a:gd name="T8" fmla="*/ 3 w 31"/>
                <a:gd name="T9" fmla="*/ 18 h 26"/>
                <a:gd name="T10" fmla="*/ 17 w 31"/>
                <a:gd name="T11" fmla="*/ 26 h 26"/>
                <a:gd name="T12" fmla="*/ 30 w 31"/>
                <a:gd name="T13" fmla="*/ 15 h 26"/>
                <a:gd name="T14" fmla="*/ 18 w 31"/>
                <a:gd name="T15" fmla="*/ 0 h 26"/>
                <a:gd name="T16" fmla="*/ 17 w 31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6">
                  <a:moveTo>
                    <a:pt x="17" y="0"/>
                  </a:moveTo>
                  <a:cubicBezTo>
                    <a:pt x="13" y="0"/>
                    <a:pt x="10" y="0"/>
                    <a:pt x="7" y="2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6" y="22"/>
                    <a:pt x="11" y="26"/>
                    <a:pt x="17" y="26"/>
                  </a:cubicBezTo>
                  <a:cubicBezTo>
                    <a:pt x="23" y="26"/>
                    <a:pt x="29" y="21"/>
                    <a:pt x="30" y="15"/>
                  </a:cubicBezTo>
                  <a:cubicBezTo>
                    <a:pt x="31" y="7"/>
                    <a:pt x="25" y="1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7"/>
            <p:cNvSpPr/>
            <p:nvPr/>
          </p:nvSpPr>
          <p:spPr bwMode="auto">
            <a:xfrm>
              <a:off x="9494838" y="-280988"/>
              <a:ext cx="34925" cy="31750"/>
            </a:xfrm>
            <a:custGeom>
              <a:avLst/>
              <a:gdLst>
                <a:gd name="T0" fmla="*/ 9 w 37"/>
                <a:gd name="T1" fmla="*/ 5 h 35"/>
                <a:gd name="T2" fmla="*/ 2 w 37"/>
                <a:gd name="T3" fmla="*/ 13 h 35"/>
                <a:gd name="T4" fmla="*/ 2 w 37"/>
                <a:gd name="T5" fmla="*/ 26 h 35"/>
                <a:gd name="T6" fmla="*/ 13 w 37"/>
                <a:gd name="T7" fmla="*/ 34 h 35"/>
                <a:gd name="T8" fmla="*/ 33 w 37"/>
                <a:gd name="T9" fmla="*/ 26 h 35"/>
                <a:gd name="T10" fmla="*/ 31 w 37"/>
                <a:gd name="T11" fmla="*/ 5 h 35"/>
                <a:gd name="T12" fmla="*/ 12 w 37"/>
                <a:gd name="T13" fmla="*/ 3 h 35"/>
                <a:gd name="T14" fmla="*/ 9 w 37"/>
                <a:gd name="T1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5">
                  <a:moveTo>
                    <a:pt x="9" y="5"/>
                  </a:moveTo>
                  <a:cubicBezTo>
                    <a:pt x="6" y="7"/>
                    <a:pt x="3" y="10"/>
                    <a:pt x="2" y="13"/>
                  </a:cubicBezTo>
                  <a:cubicBezTo>
                    <a:pt x="0" y="17"/>
                    <a:pt x="0" y="22"/>
                    <a:pt x="2" y="26"/>
                  </a:cubicBezTo>
                  <a:cubicBezTo>
                    <a:pt x="4" y="30"/>
                    <a:pt x="8" y="33"/>
                    <a:pt x="13" y="34"/>
                  </a:cubicBezTo>
                  <a:cubicBezTo>
                    <a:pt x="21" y="35"/>
                    <a:pt x="29" y="32"/>
                    <a:pt x="33" y="26"/>
                  </a:cubicBezTo>
                  <a:cubicBezTo>
                    <a:pt x="37" y="20"/>
                    <a:pt x="36" y="11"/>
                    <a:pt x="31" y="5"/>
                  </a:cubicBezTo>
                  <a:cubicBezTo>
                    <a:pt x="26" y="0"/>
                    <a:pt x="18" y="0"/>
                    <a:pt x="12" y="3"/>
                  </a:cubicBezTo>
                  <a:cubicBezTo>
                    <a:pt x="11" y="4"/>
                    <a:pt x="10" y="4"/>
                    <a:pt x="9" y="5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8"/>
            <p:cNvSpPr/>
            <p:nvPr/>
          </p:nvSpPr>
          <p:spPr bwMode="auto">
            <a:xfrm>
              <a:off x="8189913" y="-350838"/>
              <a:ext cx="1147763" cy="727075"/>
            </a:xfrm>
            <a:custGeom>
              <a:avLst/>
              <a:gdLst>
                <a:gd name="T0" fmla="*/ 1107 w 1237"/>
                <a:gd name="T1" fmla="*/ 585 h 784"/>
                <a:gd name="T2" fmla="*/ 960 w 1237"/>
                <a:gd name="T3" fmla="*/ 751 h 784"/>
                <a:gd name="T4" fmla="*/ 851 w 1237"/>
                <a:gd name="T5" fmla="*/ 747 h 784"/>
                <a:gd name="T6" fmla="*/ 919 w 1237"/>
                <a:gd name="T7" fmla="*/ 585 h 784"/>
                <a:gd name="T8" fmla="*/ 734 w 1237"/>
                <a:gd name="T9" fmla="*/ 656 h 784"/>
                <a:gd name="T10" fmla="*/ 543 w 1237"/>
                <a:gd name="T11" fmla="*/ 691 h 784"/>
                <a:gd name="T12" fmla="*/ 528 w 1237"/>
                <a:gd name="T13" fmla="*/ 678 h 784"/>
                <a:gd name="T14" fmla="*/ 539 w 1237"/>
                <a:gd name="T15" fmla="*/ 656 h 784"/>
                <a:gd name="T16" fmla="*/ 618 w 1237"/>
                <a:gd name="T17" fmla="*/ 618 h 784"/>
                <a:gd name="T18" fmla="*/ 540 w 1237"/>
                <a:gd name="T19" fmla="*/ 611 h 784"/>
                <a:gd name="T20" fmla="*/ 332 w 1237"/>
                <a:gd name="T21" fmla="*/ 595 h 784"/>
                <a:gd name="T22" fmla="*/ 396 w 1237"/>
                <a:gd name="T23" fmla="*/ 543 h 784"/>
                <a:gd name="T24" fmla="*/ 336 w 1237"/>
                <a:gd name="T25" fmla="*/ 507 h 784"/>
                <a:gd name="T26" fmla="*/ 209 w 1237"/>
                <a:gd name="T27" fmla="*/ 523 h 784"/>
                <a:gd name="T28" fmla="*/ 148 w 1237"/>
                <a:gd name="T29" fmla="*/ 434 h 784"/>
                <a:gd name="T30" fmla="*/ 228 w 1237"/>
                <a:gd name="T31" fmla="*/ 371 h 784"/>
                <a:gd name="T32" fmla="*/ 21 w 1237"/>
                <a:gd name="T33" fmla="*/ 303 h 784"/>
                <a:gd name="T34" fmla="*/ 4 w 1237"/>
                <a:gd name="T35" fmla="*/ 278 h 784"/>
                <a:gd name="T36" fmla="*/ 30 w 1237"/>
                <a:gd name="T37" fmla="*/ 236 h 784"/>
                <a:gd name="T38" fmla="*/ 82 w 1237"/>
                <a:gd name="T39" fmla="*/ 230 h 784"/>
                <a:gd name="T40" fmla="*/ 232 w 1237"/>
                <a:gd name="T41" fmla="*/ 239 h 784"/>
                <a:gd name="T42" fmla="*/ 184 w 1237"/>
                <a:gd name="T43" fmla="*/ 134 h 784"/>
                <a:gd name="T44" fmla="*/ 227 w 1237"/>
                <a:gd name="T45" fmla="*/ 45 h 784"/>
                <a:gd name="T46" fmla="*/ 260 w 1237"/>
                <a:gd name="T47" fmla="*/ 58 h 784"/>
                <a:gd name="T48" fmla="*/ 390 w 1237"/>
                <a:gd name="T49" fmla="*/ 191 h 784"/>
                <a:gd name="T50" fmla="*/ 416 w 1237"/>
                <a:gd name="T51" fmla="*/ 21 h 784"/>
                <a:gd name="T52" fmla="*/ 446 w 1237"/>
                <a:gd name="T53" fmla="*/ 0 h 784"/>
                <a:gd name="T54" fmla="*/ 479 w 1237"/>
                <a:gd name="T55" fmla="*/ 26 h 784"/>
                <a:gd name="T56" fmla="*/ 619 w 1237"/>
                <a:gd name="T57" fmla="*/ 248 h 784"/>
                <a:gd name="T58" fmla="*/ 626 w 1237"/>
                <a:gd name="T59" fmla="*/ 74 h 784"/>
                <a:gd name="T60" fmla="*/ 775 w 1237"/>
                <a:gd name="T61" fmla="*/ 67 h 784"/>
                <a:gd name="T62" fmla="*/ 828 w 1237"/>
                <a:gd name="T63" fmla="*/ 231 h 784"/>
                <a:gd name="T64" fmla="*/ 828 w 1237"/>
                <a:gd name="T65" fmla="*/ 124 h 784"/>
                <a:gd name="T66" fmla="*/ 905 w 1237"/>
                <a:gd name="T67" fmla="*/ 58 h 784"/>
                <a:gd name="T68" fmla="*/ 977 w 1237"/>
                <a:gd name="T69" fmla="*/ 101 h 784"/>
                <a:gd name="T70" fmla="*/ 1014 w 1237"/>
                <a:gd name="T71" fmla="*/ 294 h 784"/>
                <a:gd name="T72" fmla="*/ 1057 w 1237"/>
                <a:gd name="T73" fmla="*/ 209 h 784"/>
                <a:gd name="T74" fmla="*/ 1132 w 1237"/>
                <a:gd name="T75" fmla="*/ 164 h 784"/>
                <a:gd name="T76" fmla="*/ 1161 w 1237"/>
                <a:gd name="T77" fmla="*/ 185 h 784"/>
                <a:gd name="T78" fmla="*/ 1226 w 1237"/>
                <a:gd name="T79" fmla="*/ 399 h 784"/>
                <a:gd name="T80" fmla="*/ 1114 w 1237"/>
                <a:gd name="T81" fmla="*/ 576 h 784"/>
                <a:gd name="T82" fmla="*/ 1107 w 1237"/>
                <a:gd name="T83" fmla="*/ 585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37" h="784">
                  <a:moveTo>
                    <a:pt x="1107" y="585"/>
                  </a:moveTo>
                  <a:cubicBezTo>
                    <a:pt x="1076" y="653"/>
                    <a:pt x="1024" y="711"/>
                    <a:pt x="960" y="751"/>
                  </a:cubicBezTo>
                  <a:cubicBezTo>
                    <a:pt x="925" y="773"/>
                    <a:pt x="869" y="784"/>
                    <a:pt x="851" y="747"/>
                  </a:cubicBezTo>
                  <a:cubicBezTo>
                    <a:pt x="824" y="691"/>
                    <a:pt x="931" y="645"/>
                    <a:pt x="919" y="585"/>
                  </a:cubicBezTo>
                  <a:cubicBezTo>
                    <a:pt x="852" y="580"/>
                    <a:pt x="792" y="622"/>
                    <a:pt x="734" y="656"/>
                  </a:cubicBezTo>
                  <a:cubicBezTo>
                    <a:pt x="676" y="691"/>
                    <a:pt x="603" y="721"/>
                    <a:pt x="543" y="691"/>
                  </a:cubicBezTo>
                  <a:cubicBezTo>
                    <a:pt x="536" y="688"/>
                    <a:pt x="530" y="684"/>
                    <a:pt x="528" y="678"/>
                  </a:cubicBezTo>
                  <a:cubicBezTo>
                    <a:pt x="526" y="669"/>
                    <a:pt x="533" y="661"/>
                    <a:pt x="539" y="656"/>
                  </a:cubicBezTo>
                  <a:cubicBezTo>
                    <a:pt x="562" y="637"/>
                    <a:pt x="589" y="624"/>
                    <a:pt x="618" y="618"/>
                  </a:cubicBezTo>
                  <a:cubicBezTo>
                    <a:pt x="608" y="591"/>
                    <a:pt x="567" y="601"/>
                    <a:pt x="540" y="611"/>
                  </a:cubicBezTo>
                  <a:cubicBezTo>
                    <a:pt x="473" y="637"/>
                    <a:pt x="394" y="631"/>
                    <a:pt x="332" y="595"/>
                  </a:cubicBezTo>
                  <a:cubicBezTo>
                    <a:pt x="349" y="573"/>
                    <a:pt x="371" y="555"/>
                    <a:pt x="396" y="543"/>
                  </a:cubicBezTo>
                  <a:cubicBezTo>
                    <a:pt x="394" y="517"/>
                    <a:pt x="362" y="506"/>
                    <a:pt x="336" y="507"/>
                  </a:cubicBezTo>
                  <a:cubicBezTo>
                    <a:pt x="294" y="509"/>
                    <a:pt x="252" y="528"/>
                    <a:pt x="209" y="523"/>
                  </a:cubicBezTo>
                  <a:cubicBezTo>
                    <a:pt x="166" y="518"/>
                    <a:pt x="125" y="470"/>
                    <a:pt x="148" y="434"/>
                  </a:cubicBezTo>
                  <a:cubicBezTo>
                    <a:pt x="168" y="406"/>
                    <a:pt x="218" y="404"/>
                    <a:pt x="228" y="371"/>
                  </a:cubicBezTo>
                  <a:cubicBezTo>
                    <a:pt x="153" y="380"/>
                    <a:pt x="76" y="354"/>
                    <a:pt x="21" y="303"/>
                  </a:cubicBezTo>
                  <a:cubicBezTo>
                    <a:pt x="13" y="296"/>
                    <a:pt x="6" y="288"/>
                    <a:pt x="4" y="278"/>
                  </a:cubicBezTo>
                  <a:cubicBezTo>
                    <a:pt x="0" y="260"/>
                    <a:pt x="13" y="243"/>
                    <a:pt x="30" y="236"/>
                  </a:cubicBezTo>
                  <a:cubicBezTo>
                    <a:pt x="46" y="228"/>
                    <a:pt x="65" y="229"/>
                    <a:pt x="82" y="230"/>
                  </a:cubicBezTo>
                  <a:cubicBezTo>
                    <a:pt x="132" y="233"/>
                    <a:pt x="182" y="236"/>
                    <a:pt x="232" y="239"/>
                  </a:cubicBezTo>
                  <a:cubicBezTo>
                    <a:pt x="226" y="201"/>
                    <a:pt x="197" y="170"/>
                    <a:pt x="184" y="134"/>
                  </a:cubicBezTo>
                  <a:cubicBezTo>
                    <a:pt x="171" y="97"/>
                    <a:pt x="188" y="44"/>
                    <a:pt x="227" y="45"/>
                  </a:cubicBezTo>
                  <a:cubicBezTo>
                    <a:pt x="239" y="46"/>
                    <a:pt x="250" y="51"/>
                    <a:pt x="260" y="58"/>
                  </a:cubicBezTo>
                  <a:cubicBezTo>
                    <a:pt x="314" y="90"/>
                    <a:pt x="359" y="137"/>
                    <a:pt x="390" y="191"/>
                  </a:cubicBezTo>
                  <a:cubicBezTo>
                    <a:pt x="371" y="134"/>
                    <a:pt x="381" y="69"/>
                    <a:pt x="416" y="21"/>
                  </a:cubicBezTo>
                  <a:cubicBezTo>
                    <a:pt x="423" y="10"/>
                    <a:pt x="434" y="0"/>
                    <a:pt x="446" y="0"/>
                  </a:cubicBezTo>
                  <a:cubicBezTo>
                    <a:pt x="461" y="0"/>
                    <a:pt x="471" y="14"/>
                    <a:pt x="479" y="26"/>
                  </a:cubicBezTo>
                  <a:cubicBezTo>
                    <a:pt x="526" y="100"/>
                    <a:pt x="572" y="174"/>
                    <a:pt x="619" y="248"/>
                  </a:cubicBezTo>
                  <a:cubicBezTo>
                    <a:pt x="653" y="199"/>
                    <a:pt x="601" y="128"/>
                    <a:pt x="626" y="74"/>
                  </a:cubicBezTo>
                  <a:cubicBezTo>
                    <a:pt x="650" y="20"/>
                    <a:pt x="735" y="24"/>
                    <a:pt x="775" y="67"/>
                  </a:cubicBezTo>
                  <a:cubicBezTo>
                    <a:pt x="815" y="110"/>
                    <a:pt x="822" y="173"/>
                    <a:pt x="828" y="231"/>
                  </a:cubicBezTo>
                  <a:cubicBezTo>
                    <a:pt x="823" y="196"/>
                    <a:pt x="818" y="158"/>
                    <a:pt x="828" y="124"/>
                  </a:cubicBezTo>
                  <a:cubicBezTo>
                    <a:pt x="839" y="89"/>
                    <a:pt x="869" y="58"/>
                    <a:pt x="905" y="58"/>
                  </a:cubicBezTo>
                  <a:cubicBezTo>
                    <a:pt x="934" y="59"/>
                    <a:pt x="959" y="79"/>
                    <a:pt x="977" y="101"/>
                  </a:cubicBezTo>
                  <a:cubicBezTo>
                    <a:pt x="1019" y="155"/>
                    <a:pt x="1033" y="229"/>
                    <a:pt x="1014" y="294"/>
                  </a:cubicBezTo>
                  <a:cubicBezTo>
                    <a:pt x="1036" y="271"/>
                    <a:pt x="1042" y="237"/>
                    <a:pt x="1057" y="209"/>
                  </a:cubicBezTo>
                  <a:cubicBezTo>
                    <a:pt x="1071" y="180"/>
                    <a:pt x="1102" y="154"/>
                    <a:pt x="1132" y="164"/>
                  </a:cubicBezTo>
                  <a:cubicBezTo>
                    <a:pt x="1144" y="168"/>
                    <a:pt x="1153" y="177"/>
                    <a:pt x="1161" y="185"/>
                  </a:cubicBezTo>
                  <a:cubicBezTo>
                    <a:pt x="1212" y="242"/>
                    <a:pt x="1237" y="323"/>
                    <a:pt x="1226" y="399"/>
                  </a:cubicBezTo>
                  <a:cubicBezTo>
                    <a:pt x="1214" y="475"/>
                    <a:pt x="1180" y="536"/>
                    <a:pt x="1114" y="576"/>
                  </a:cubicBezTo>
                  <a:lnTo>
                    <a:pt x="1107" y="585"/>
                  </a:ln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9"/>
            <p:cNvSpPr/>
            <p:nvPr/>
          </p:nvSpPr>
          <p:spPr bwMode="auto">
            <a:xfrm>
              <a:off x="8293100" y="-179388"/>
              <a:ext cx="919163" cy="411163"/>
            </a:xfrm>
            <a:custGeom>
              <a:avLst/>
              <a:gdLst>
                <a:gd name="T0" fmla="*/ 858 w 991"/>
                <a:gd name="T1" fmla="*/ 439 h 444"/>
                <a:gd name="T2" fmla="*/ 836 w 991"/>
                <a:gd name="T3" fmla="*/ 437 h 444"/>
                <a:gd name="T4" fmla="*/ 838 w 991"/>
                <a:gd name="T5" fmla="*/ 415 h 444"/>
                <a:gd name="T6" fmla="*/ 910 w 991"/>
                <a:gd name="T7" fmla="*/ 320 h 444"/>
                <a:gd name="T8" fmla="*/ 634 w 991"/>
                <a:gd name="T9" fmla="*/ 259 h 444"/>
                <a:gd name="T10" fmla="*/ 629 w 991"/>
                <a:gd name="T11" fmla="*/ 263 h 444"/>
                <a:gd name="T12" fmla="*/ 428 w 991"/>
                <a:gd name="T13" fmla="*/ 331 h 444"/>
                <a:gd name="T14" fmla="*/ 411 w 991"/>
                <a:gd name="T15" fmla="*/ 317 h 444"/>
                <a:gd name="T16" fmla="*/ 425 w 991"/>
                <a:gd name="T17" fmla="*/ 300 h 444"/>
                <a:gd name="T18" fmla="*/ 595 w 991"/>
                <a:gd name="T19" fmla="*/ 247 h 444"/>
                <a:gd name="T20" fmla="*/ 532 w 991"/>
                <a:gd name="T21" fmla="*/ 228 h 444"/>
                <a:gd name="T22" fmla="*/ 363 w 991"/>
                <a:gd name="T23" fmla="*/ 178 h 444"/>
                <a:gd name="T24" fmla="*/ 356 w 991"/>
                <a:gd name="T25" fmla="*/ 183 h 444"/>
                <a:gd name="T26" fmla="*/ 181 w 991"/>
                <a:gd name="T27" fmla="*/ 254 h 444"/>
                <a:gd name="T28" fmla="*/ 161 w 991"/>
                <a:gd name="T29" fmla="*/ 246 h 444"/>
                <a:gd name="T30" fmla="*/ 170 w 991"/>
                <a:gd name="T31" fmla="*/ 226 h 444"/>
                <a:gd name="T32" fmla="*/ 317 w 991"/>
                <a:gd name="T33" fmla="*/ 166 h 444"/>
                <a:gd name="T34" fmla="*/ 17 w 991"/>
                <a:gd name="T35" fmla="*/ 133 h 444"/>
                <a:gd name="T36" fmla="*/ 0 w 991"/>
                <a:gd name="T37" fmla="*/ 119 h 444"/>
                <a:gd name="T38" fmla="*/ 15 w 991"/>
                <a:gd name="T39" fmla="*/ 103 h 444"/>
                <a:gd name="T40" fmla="*/ 481 w 991"/>
                <a:gd name="T41" fmla="*/ 180 h 444"/>
                <a:gd name="T42" fmla="*/ 424 w 991"/>
                <a:gd name="T43" fmla="*/ 106 h 444"/>
                <a:gd name="T44" fmla="*/ 402 w 991"/>
                <a:gd name="T45" fmla="*/ 91 h 444"/>
                <a:gd name="T46" fmla="*/ 328 w 991"/>
                <a:gd name="T47" fmla="*/ 26 h 444"/>
                <a:gd name="T48" fmla="*/ 332 w 991"/>
                <a:gd name="T49" fmla="*/ 4 h 444"/>
                <a:gd name="T50" fmla="*/ 353 w 991"/>
                <a:gd name="T51" fmla="*/ 9 h 444"/>
                <a:gd name="T52" fmla="*/ 419 w 991"/>
                <a:gd name="T53" fmla="*/ 66 h 444"/>
                <a:gd name="T54" fmla="*/ 442 w 991"/>
                <a:gd name="T55" fmla="*/ 81 h 444"/>
                <a:gd name="T56" fmla="*/ 506 w 991"/>
                <a:gd name="T57" fmla="*/ 154 h 444"/>
                <a:gd name="T58" fmla="*/ 513 w 991"/>
                <a:gd name="T59" fmla="*/ 190 h 444"/>
                <a:gd name="T60" fmla="*/ 541 w 991"/>
                <a:gd name="T61" fmla="*/ 198 h 444"/>
                <a:gd name="T62" fmla="*/ 788 w 991"/>
                <a:gd name="T63" fmla="*/ 268 h 444"/>
                <a:gd name="T64" fmla="*/ 620 w 991"/>
                <a:gd name="T65" fmla="*/ 77 h 444"/>
                <a:gd name="T66" fmla="*/ 612 w 991"/>
                <a:gd name="T67" fmla="*/ 58 h 444"/>
                <a:gd name="T68" fmla="*/ 632 w 991"/>
                <a:gd name="T69" fmla="*/ 49 h 444"/>
                <a:gd name="T70" fmla="*/ 807 w 991"/>
                <a:gd name="T71" fmla="*/ 226 h 444"/>
                <a:gd name="T72" fmla="*/ 822 w 991"/>
                <a:gd name="T73" fmla="*/ 275 h 444"/>
                <a:gd name="T74" fmla="*/ 976 w 991"/>
                <a:gd name="T75" fmla="*/ 294 h 444"/>
                <a:gd name="T76" fmla="*/ 990 w 991"/>
                <a:gd name="T77" fmla="*/ 304 h 444"/>
                <a:gd name="T78" fmla="*/ 991 w 991"/>
                <a:gd name="T79" fmla="*/ 310 h 444"/>
                <a:gd name="T80" fmla="*/ 975 w 991"/>
                <a:gd name="T81" fmla="*/ 325 h 444"/>
                <a:gd name="T82" fmla="*/ 942 w 991"/>
                <a:gd name="T83" fmla="*/ 323 h 444"/>
                <a:gd name="T84" fmla="*/ 942 w 991"/>
                <a:gd name="T85" fmla="*/ 324 h 444"/>
                <a:gd name="T86" fmla="*/ 858 w 991"/>
                <a:gd name="T87" fmla="*/ 43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1" h="443">
                  <a:moveTo>
                    <a:pt x="858" y="439"/>
                  </a:moveTo>
                  <a:cubicBezTo>
                    <a:pt x="851" y="444"/>
                    <a:pt x="841" y="443"/>
                    <a:pt x="836" y="437"/>
                  </a:cubicBezTo>
                  <a:cubicBezTo>
                    <a:pt x="830" y="430"/>
                    <a:pt x="831" y="421"/>
                    <a:pt x="838" y="415"/>
                  </a:cubicBezTo>
                  <a:cubicBezTo>
                    <a:pt x="869" y="389"/>
                    <a:pt x="893" y="356"/>
                    <a:pt x="910" y="320"/>
                  </a:cubicBezTo>
                  <a:cubicBezTo>
                    <a:pt x="816" y="309"/>
                    <a:pt x="724" y="286"/>
                    <a:pt x="634" y="259"/>
                  </a:cubicBezTo>
                  <a:cubicBezTo>
                    <a:pt x="633" y="261"/>
                    <a:pt x="631" y="262"/>
                    <a:pt x="629" y="263"/>
                  </a:cubicBezTo>
                  <a:cubicBezTo>
                    <a:pt x="569" y="301"/>
                    <a:pt x="499" y="324"/>
                    <a:pt x="428" y="331"/>
                  </a:cubicBezTo>
                  <a:cubicBezTo>
                    <a:pt x="419" y="332"/>
                    <a:pt x="412" y="326"/>
                    <a:pt x="411" y="317"/>
                  </a:cubicBezTo>
                  <a:cubicBezTo>
                    <a:pt x="410" y="309"/>
                    <a:pt x="416" y="301"/>
                    <a:pt x="425" y="300"/>
                  </a:cubicBezTo>
                  <a:cubicBezTo>
                    <a:pt x="485" y="295"/>
                    <a:pt x="543" y="276"/>
                    <a:pt x="595" y="247"/>
                  </a:cubicBezTo>
                  <a:cubicBezTo>
                    <a:pt x="574" y="241"/>
                    <a:pt x="553" y="234"/>
                    <a:pt x="532" y="228"/>
                  </a:cubicBezTo>
                  <a:cubicBezTo>
                    <a:pt x="476" y="210"/>
                    <a:pt x="419" y="193"/>
                    <a:pt x="363" y="178"/>
                  </a:cubicBezTo>
                  <a:cubicBezTo>
                    <a:pt x="361" y="180"/>
                    <a:pt x="359" y="182"/>
                    <a:pt x="356" y="183"/>
                  </a:cubicBezTo>
                  <a:cubicBezTo>
                    <a:pt x="181" y="254"/>
                    <a:pt x="181" y="254"/>
                    <a:pt x="181" y="254"/>
                  </a:cubicBezTo>
                  <a:cubicBezTo>
                    <a:pt x="173" y="257"/>
                    <a:pt x="165" y="253"/>
                    <a:pt x="161" y="246"/>
                  </a:cubicBezTo>
                  <a:cubicBezTo>
                    <a:pt x="158" y="238"/>
                    <a:pt x="162" y="229"/>
                    <a:pt x="170" y="226"/>
                  </a:cubicBezTo>
                  <a:cubicBezTo>
                    <a:pt x="317" y="166"/>
                    <a:pt x="317" y="166"/>
                    <a:pt x="317" y="166"/>
                  </a:cubicBezTo>
                  <a:cubicBezTo>
                    <a:pt x="218" y="142"/>
                    <a:pt x="118" y="127"/>
                    <a:pt x="17" y="133"/>
                  </a:cubicBezTo>
                  <a:cubicBezTo>
                    <a:pt x="8" y="134"/>
                    <a:pt x="1" y="128"/>
                    <a:pt x="0" y="119"/>
                  </a:cubicBezTo>
                  <a:cubicBezTo>
                    <a:pt x="0" y="111"/>
                    <a:pt x="6" y="103"/>
                    <a:pt x="15" y="103"/>
                  </a:cubicBezTo>
                  <a:cubicBezTo>
                    <a:pt x="174" y="92"/>
                    <a:pt x="330" y="134"/>
                    <a:pt x="481" y="180"/>
                  </a:cubicBezTo>
                  <a:cubicBezTo>
                    <a:pt x="476" y="149"/>
                    <a:pt x="448" y="123"/>
                    <a:pt x="424" y="106"/>
                  </a:cubicBezTo>
                  <a:cubicBezTo>
                    <a:pt x="417" y="101"/>
                    <a:pt x="410" y="96"/>
                    <a:pt x="402" y="91"/>
                  </a:cubicBezTo>
                  <a:cubicBezTo>
                    <a:pt x="375" y="73"/>
                    <a:pt x="347" y="54"/>
                    <a:pt x="328" y="26"/>
                  </a:cubicBezTo>
                  <a:cubicBezTo>
                    <a:pt x="323" y="19"/>
                    <a:pt x="325" y="9"/>
                    <a:pt x="332" y="4"/>
                  </a:cubicBezTo>
                  <a:cubicBezTo>
                    <a:pt x="339" y="0"/>
                    <a:pt x="348" y="2"/>
                    <a:pt x="353" y="9"/>
                  </a:cubicBezTo>
                  <a:cubicBezTo>
                    <a:pt x="369" y="32"/>
                    <a:pt x="393" y="49"/>
                    <a:pt x="419" y="66"/>
                  </a:cubicBezTo>
                  <a:cubicBezTo>
                    <a:pt x="427" y="71"/>
                    <a:pt x="435" y="76"/>
                    <a:pt x="442" y="81"/>
                  </a:cubicBezTo>
                  <a:cubicBezTo>
                    <a:pt x="474" y="104"/>
                    <a:pt x="495" y="129"/>
                    <a:pt x="506" y="154"/>
                  </a:cubicBezTo>
                  <a:cubicBezTo>
                    <a:pt x="511" y="166"/>
                    <a:pt x="513" y="178"/>
                    <a:pt x="513" y="190"/>
                  </a:cubicBezTo>
                  <a:cubicBezTo>
                    <a:pt x="522" y="193"/>
                    <a:pt x="532" y="196"/>
                    <a:pt x="541" y="198"/>
                  </a:cubicBezTo>
                  <a:cubicBezTo>
                    <a:pt x="622" y="224"/>
                    <a:pt x="705" y="249"/>
                    <a:pt x="788" y="268"/>
                  </a:cubicBezTo>
                  <a:cubicBezTo>
                    <a:pt x="764" y="183"/>
                    <a:pt x="701" y="111"/>
                    <a:pt x="620" y="77"/>
                  </a:cubicBezTo>
                  <a:cubicBezTo>
                    <a:pt x="612" y="74"/>
                    <a:pt x="608" y="65"/>
                    <a:pt x="612" y="58"/>
                  </a:cubicBezTo>
                  <a:cubicBezTo>
                    <a:pt x="615" y="50"/>
                    <a:pt x="624" y="46"/>
                    <a:pt x="632" y="49"/>
                  </a:cubicBezTo>
                  <a:cubicBezTo>
                    <a:pt x="711" y="82"/>
                    <a:pt x="775" y="147"/>
                    <a:pt x="807" y="226"/>
                  </a:cubicBezTo>
                  <a:cubicBezTo>
                    <a:pt x="813" y="242"/>
                    <a:pt x="818" y="258"/>
                    <a:pt x="822" y="275"/>
                  </a:cubicBezTo>
                  <a:cubicBezTo>
                    <a:pt x="873" y="285"/>
                    <a:pt x="924" y="292"/>
                    <a:pt x="976" y="294"/>
                  </a:cubicBezTo>
                  <a:cubicBezTo>
                    <a:pt x="982" y="295"/>
                    <a:pt x="987" y="299"/>
                    <a:pt x="990" y="304"/>
                  </a:cubicBezTo>
                  <a:cubicBezTo>
                    <a:pt x="990" y="306"/>
                    <a:pt x="991" y="308"/>
                    <a:pt x="991" y="310"/>
                  </a:cubicBezTo>
                  <a:cubicBezTo>
                    <a:pt x="990" y="319"/>
                    <a:pt x="983" y="325"/>
                    <a:pt x="975" y="325"/>
                  </a:cubicBezTo>
                  <a:cubicBezTo>
                    <a:pt x="964" y="325"/>
                    <a:pt x="953" y="323"/>
                    <a:pt x="942" y="323"/>
                  </a:cubicBezTo>
                  <a:cubicBezTo>
                    <a:pt x="942" y="323"/>
                    <a:pt x="942" y="323"/>
                    <a:pt x="942" y="324"/>
                  </a:cubicBezTo>
                  <a:cubicBezTo>
                    <a:pt x="924" y="368"/>
                    <a:pt x="894" y="408"/>
                    <a:pt x="858" y="439"/>
                  </a:cubicBezTo>
                  <a:close/>
                </a:path>
              </a:pathLst>
            </a:custGeom>
            <a:solidFill>
              <a:srgbClr val="409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0"/>
            <p:cNvSpPr/>
            <p:nvPr/>
          </p:nvSpPr>
          <p:spPr bwMode="auto">
            <a:xfrm>
              <a:off x="9863138" y="171450"/>
              <a:ext cx="374650" cy="361950"/>
            </a:xfrm>
            <a:custGeom>
              <a:avLst/>
              <a:gdLst>
                <a:gd name="T0" fmla="*/ 249 w 403"/>
                <a:gd name="T1" fmla="*/ 11 h 389"/>
                <a:gd name="T2" fmla="*/ 145 w 403"/>
                <a:gd name="T3" fmla="*/ 8 h 389"/>
                <a:gd name="T4" fmla="*/ 41 w 403"/>
                <a:gd name="T5" fmla="*/ 87 h 389"/>
                <a:gd name="T6" fmla="*/ 33 w 403"/>
                <a:gd name="T7" fmla="*/ 286 h 389"/>
                <a:gd name="T8" fmla="*/ 208 w 403"/>
                <a:gd name="T9" fmla="*/ 382 h 389"/>
                <a:gd name="T10" fmla="*/ 321 w 403"/>
                <a:gd name="T11" fmla="*/ 335 h 389"/>
                <a:gd name="T12" fmla="*/ 387 w 403"/>
                <a:gd name="T13" fmla="*/ 256 h 389"/>
                <a:gd name="T14" fmla="*/ 382 w 403"/>
                <a:gd name="T15" fmla="*/ 147 h 389"/>
                <a:gd name="T16" fmla="*/ 254 w 403"/>
                <a:gd name="T17" fmla="*/ 88 h 389"/>
                <a:gd name="T18" fmla="*/ 102 w 403"/>
                <a:gd name="T19" fmla="*/ 164 h 389"/>
                <a:gd name="T20" fmla="*/ 152 w 403"/>
                <a:gd name="T21" fmla="*/ 293 h 389"/>
                <a:gd name="T22" fmla="*/ 289 w 403"/>
                <a:gd name="T23" fmla="*/ 277 h 389"/>
                <a:gd name="T24" fmla="*/ 311 w 403"/>
                <a:gd name="T25" fmla="*/ 247 h 389"/>
                <a:gd name="T26" fmla="*/ 289 w 403"/>
                <a:gd name="T27" fmla="*/ 184 h 389"/>
                <a:gd name="T28" fmla="*/ 207 w 403"/>
                <a:gd name="T29" fmla="*/ 144 h 389"/>
                <a:gd name="T30" fmla="*/ 184 w 403"/>
                <a:gd name="T31" fmla="*/ 161 h 389"/>
                <a:gd name="T32" fmla="*/ 201 w 403"/>
                <a:gd name="T33" fmla="*/ 184 h 389"/>
                <a:gd name="T34" fmla="*/ 261 w 403"/>
                <a:gd name="T35" fmla="*/ 213 h 389"/>
                <a:gd name="T36" fmla="*/ 273 w 403"/>
                <a:gd name="T37" fmla="*/ 235 h 389"/>
                <a:gd name="T38" fmla="*/ 264 w 403"/>
                <a:gd name="T39" fmla="*/ 246 h 389"/>
                <a:gd name="T40" fmla="*/ 171 w 403"/>
                <a:gd name="T41" fmla="*/ 258 h 389"/>
                <a:gd name="T42" fmla="*/ 140 w 403"/>
                <a:gd name="T43" fmla="*/ 179 h 389"/>
                <a:gd name="T44" fmla="*/ 253 w 403"/>
                <a:gd name="T45" fmla="*/ 128 h 389"/>
                <a:gd name="T46" fmla="*/ 348 w 403"/>
                <a:gd name="T47" fmla="*/ 168 h 389"/>
                <a:gd name="T48" fmla="*/ 350 w 403"/>
                <a:gd name="T49" fmla="*/ 240 h 389"/>
                <a:gd name="T50" fmla="*/ 296 w 403"/>
                <a:gd name="T51" fmla="*/ 303 h 389"/>
                <a:gd name="T52" fmla="*/ 205 w 403"/>
                <a:gd name="T53" fmla="*/ 342 h 389"/>
                <a:gd name="T54" fmla="*/ 68 w 403"/>
                <a:gd name="T55" fmla="*/ 267 h 389"/>
                <a:gd name="T56" fmla="*/ 75 w 403"/>
                <a:gd name="T57" fmla="*/ 108 h 389"/>
                <a:gd name="T58" fmla="*/ 155 w 403"/>
                <a:gd name="T59" fmla="*/ 47 h 389"/>
                <a:gd name="T60" fmla="*/ 271 w 403"/>
                <a:gd name="T61" fmla="*/ 57 h 389"/>
                <a:gd name="T62" fmla="*/ 337 w 403"/>
                <a:gd name="T63" fmla="*/ 94 h 389"/>
                <a:gd name="T64" fmla="*/ 364 w 403"/>
                <a:gd name="T65" fmla="*/ 104 h 389"/>
                <a:gd name="T66" fmla="*/ 373 w 403"/>
                <a:gd name="T67" fmla="*/ 77 h 389"/>
                <a:gd name="T68" fmla="*/ 281 w 403"/>
                <a:gd name="T69" fmla="*/ 18 h 389"/>
                <a:gd name="T70" fmla="*/ 249 w 403"/>
                <a:gd name="T71" fmla="*/ 1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2" h="389">
                  <a:moveTo>
                    <a:pt x="249" y="11"/>
                  </a:moveTo>
                  <a:cubicBezTo>
                    <a:pt x="214" y="3"/>
                    <a:pt x="179" y="0"/>
                    <a:pt x="145" y="8"/>
                  </a:cubicBezTo>
                  <a:cubicBezTo>
                    <a:pt x="104" y="19"/>
                    <a:pt x="66" y="47"/>
                    <a:pt x="41" y="87"/>
                  </a:cubicBezTo>
                  <a:cubicBezTo>
                    <a:pt x="3" y="147"/>
                    <a:pt x="0" y="225"/>
                    <a:pt x="33" y="286"/>
                  </a:cubicBezTo>
                  <a:cubicBezTo>
                    <a:pt x="67" y="349"/>
                    <a:pt x="139" y="389"/>
                    <a:pt x="208" y="382"/>
                  </a:cubicBezTo>
                  <a:cubicBezTo>
                    <a:pt x="246" y="378"/>
                    <a:pt x="284" y="363"/>
                    <a:pt x="321" y="335"/>
                  </a:cubicBezTo>
                  <a:cubicBezTo>
                    <a:pt x="352" y="311"/>
                    <a:pt x="375" y="285"/>
                    <a:pt x="387" y="256"/>
                  </a:cubicBezTo>
                  <a:cubicBezTo>
                    <a:pt x="403" y="219"/>
                    <a:pt x="401" y="177"/>
                    <a:pt x="382" y="147"/>
                  </a:cubicBezTo>
                  <a:cubicBezTo>
                    <a:pt x="360" y="111"/>
                    <a:pt x="314" y="90"/>
                    <a:pt x="254" y="88"/>
                  </a:cubicBezTo>
                  <a:cubicBezTo>
                    <a:pt x="196" y="86"/>
                    <a:pt x="125" y="105"/>
                    <a:pt x="102" y="164"/>
                  </a:cubicBezTo>
                  <a:cubicBezTo>
                    <a:pt x="84" y="210"/>
                    <a:pt x="106" y="269"/>
                    <a:pt x="152" y="293"/>
                  </a:cubicBezTo>
                  <a:cubicBezTo>
                    <a:pt x="194" y="316"/>
                    <a:pt x="251" y="309"/>
                    <a:pt x="289" y="277"/>
                  </a:cubicBezTo>
                  <a:cubicBezTo>
                    <a:pt x="297" y="271"/>
                    <a:pt x="307" y="261"/>
                    <a:pt x="311" y="247"/>
                  </a:cubicBezTo>
                  <a:cubicBezTo>
                    <a:pt x="317" y="226"/>
                    <a:pt x="309" y="203"/>
                    <a:pt x="289" y="184"/>
                  </a:cubicBezTo>
                  <a:cubicBezTo>
                    <a:pt x="267" y="163"/>
                    <a:pt x="238" y="148"/>
                    <a:pt x="207" y="144"/>
                  </a:cubicBezTo>
                  <a:cubicBezTo>
                    <a:pt x="196" y="142"/>
                    <a:pt x="186" y="150"/>
                    <a:pt x="184" y="161"/>
                  </a:cubicBezTo>
                  <a:cubicBezTo>
                    <a:pt x="183" y="172"/>
                    <a:pt x="190" y="182"/>
                    <a:pt x="201" y="184"/>
                  </a:cubicBezTo>
                  <a:cubicBezTo>
                    <a:pt x="224" y="187"/>
                    <a:pt x="245" y="197"/>
                    <a:pt x="261" y="213"/>
                  </a:cubicBezTo>
                  <a:cubicBezTo>
                    <a:pt x="269" y="221"/>
                    <a:pt x="274" y="230"/>
                    <a:pt x="273" y="235"/>
                  </a:cubicBezTo>
                  <a:cubicBezTo>
                    <a:pt x="272" y="238"/>
                    <a:pt x="269" y="242"/>
                    <a:pt x="264" y="246"/>
                  </a:cubicBezTo>
                  <a:cubicBezTo>
                    <a:pt x="238" y="268"/>
                    <a:pt x="199" y="273"/>
                    <a:pt x="171" y="258"/>
                  </a:cubicBezTo>
                  <a:cubicBezTo>
                    <a:pt x="143" y="243"/>
                    <a:pt x="129" y="206"/>
                    <a:pt x="140" y="179"/>
                  </a:cubicBezTo>
                  <a:cubicBezTo>
                    <a:pt x="155" y="139"/>
                    <a:pt x="210" y="127"/>
                    <a:pt x="253" y="128"/>
                  </a:cubicBezTo>
                  <a:cubicBezTo>
                    <a:pt x="279" y="129"/>
                    <a:pt x="327" y="136"/>
                    <a:pt x="348" y="168"/>
                  </a:cubicBezTo>
                  <a:cubicBezTo>
                    <a:pt x="360" y="188"/>
                    <a:pt x="361" y="215"/>
                    <a:pt x="350" y="240"/>
                  </a:cubicBezTo>
                  <a:cubicBezTo>
                    <a:pt x="341" y="262"/>
                    <a:pt x="323" y="283"/>
                    <a:pt x="296" y="303"/>
                  </a:cubicBezTo>
                  <a:cubicBezTo>
                    <a:pt x="266" y="326"/>
                    <a:pt x="235" y="339"/>
                    <a:pt x="205" y="342"/>
                  </a:cubicBezTo>
                  <a:cubicBezTo>
                    <a:pt x="151" y="347"/>
                    <a:pt x="95" y="316"/>
                    <a:pt x="68" y="267"/>
                  </a:cubicBezTo>
                  <a:cubicBezTo>
                    <a:pt x="43" y="220"/>
                    <a:pt x="46" y="156"/>
                    <a:pt x="75" y="108"/>
                  </a:cubicBezTo>
                  <a:cubicBezTo>
                    <a:pt x="95" y="78"/>
                    <a:pt x="124" y="55"/>
                    <a:pt x="155" y="47"/>
                  </a:cubicBezTo>
                  <a:cubicBezTo>
                    <a:pt x="191" y="38"/>
                    <a:pt x="229" y="46"/>
                    <a:pt x="271" y="57"/>
                  </a:cubicBezTo>
                  <a:cubicBezTo>
                    <a:pt x="300" y="64"/>
                    <a:pt x="327" y="74"/>
                    <a:pt x="337" y="94"/>
                  </a:cubicBezTo>
                  <a:cubicBezTo>
                    <a:pt x="341" y="104"/>
                    <a:pt x="353" y="109"/>
                    <a:pt x="364" y="104"/>
                  </a:cubicBezTo>
                  <a:cubicBezTo>
                    <a:pt x="374" y="99"/>
                    <a:pt x="378" y="87"/>
                    <a:pt x="373" y="77"/>
                  </a:cubicBezTo>
                  <a:cubicBezTo>
                    <a:pt x="357" y="42"/>
                    <a:pt x="319" y="28"/>
                    <a:pt x="281" y="18"/>
                  </a:cubicBezTo>
                  <a:cubicBezTo>
                    <a:pt x="270" y="16"/>
                    <a:pt x="260" y="13"/>
                    <a:pt x="249" y="1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1"/>
            <p:cNvSpPr/>
            <p:nvPr/>
          </p:nvSpPr>
          <p:spPr bwMode="auto">
            <a:xfrm>
              <a:off x="9699625" y="-4763"/>
              <a:ext cx="339725" cy="455613"/>
            </a:xfrm>
            <a:custGeom>
              <a:avLst/>
              <a:gdLst>
                <a:gd name="T0" fmla="*/ 132 w 365"/>
                <a:gd name="T1" fmla="*/ 437 h 491"/>
                <a:gd name="T2" fmla="*/ 203 w 365"/>
                <a:gd name="T3" fmla="*/ 208 h 491"/>
                <a:gd name="T4" fmla="*/ 329 w 365"/>
                <a:gd name="T5" fmla="*/ 115 h 491"/>
                <a:gd name="T6" fmla="*/ 350 w 365"/>
                <a:gd name="T7" fmla="*/ 100 h 491"/>
                <a:gd name="T8" fmla="*/ 331 w 365"/>
                <a:gd name="T9" fmla="*/ 37 h 491"/>
                <a:gd name="T10" fmla="*/ 153 w 365"/>
                <a:gd name="T11" fmla="*/ 36 h 491"/>
                <a:gd name="T12" fmla="*/ 74 w 365"/>
                <a:gd name="T13" fmla="*/ 86 h 491"/>
                <a:gd name="T14" fmla="*/ 45 w 365"/>
                <a:gd name="T15" fmla="*/ 131 h 491"/>
                <a:gd name="T16" fmla="*/ 63 w 365"/>
                <a:gd name="T17" fmla="*/ 443 h 491"/>
                <a:gd name="T18" fmla="*/ 95 w 365"/>
                <a:gd name="T19" fmla="*/ 482 h 491"/>
                <a:gd name="T20" fmla="*/ 133 w 365"/>
                <a:gd name="T21" fmla="*/ 441 h 491"/>
                <a:gd name="T22" fmla="*/ 132 w 365"/>
                <a:gd name="T23" fmla="*/ 437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5" h="491">
                  <a:moveTo>
                    <a:pt x="132" y="437"/>
                  </a:moveTo>
                  <a:cubicBezTo>
                    <a:pt x="107" y="356"/>
                    <a:pt x="150" y="267"/>
                    <a:pt x="203" y="208"/>
                  </a:cubicBezTo>
                  <a:cubicBezTo>
                    <a:pt x="239" y="169"/>
                    <a:pt x="283" y="141"/>
                    <a:pt x="329" y="115"/>
                  </a:cubicBezTo>
                  <a:cubicBezTo>
                    <a:pt x="337" y="111"/>
                    <a:pt x="345" y="107"/>
                    <a:pt x="350" y="100"/>
                  </a:cubicBezTo>
                  <a:cubicBezTo>
                    <a:pt x="365" y="80"/>
                    <a:pt x="350" y="51"/>
                    <a:pt x="331" y="37"/>
                  </a:cubicBezTo>
                  <a:cubicBezTo>
                    <a:pt x="281" y="0"/>
                    <a:pt x="210" y="13"/>
                    <a:pt x="153" y="36"/>
                  </a:cubicBezTo>
                  <a:cubicBezTo>
                    <a:pt x="124" y="48"/>
                    <a:pt x="95" y="63"/>
                    <a:pt x="74" y="86"/>
                  </a:cubicBezTo>
                  <a:cubicBezTo>
                    <a:pt x="62" y="99"/>
                    <a:pt x="52" y="114"/>
                    <a:pt x="45" y="131"/>
                  </a:cubicBezTo>
                  <a:cubicBezTo>
                    <a:pt x="0" y="228"/>
                    <a:pt x="21" y="344"/>
                    <a:pt x="63" y="443"/>
                  </a:cubicBezTo>
                  <a:cubicBezTo>
                    <a:pt x="70" y="459"/>
                    <a:pt x="79" y="477"/>
                    <a:pt x="95" y="482"/>
                  </a:cubicBezTo>
                  <a:cubicBezTo>
                    <a:pt x="121" y="491"/>
                    <a:pt x="140" y="463"/>
                    <a:pt x="133" y="441"/>
                  </a:cubicBezTo>
                  <a:cubicBezTo>
                    <a:pt x="132" y="440"/>
                    <a:pt x="132" y="439"/>
                    <a:pt x="132" y="43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2"/>
            <p:cNvSpPr/>
            <p:nvPr/>
          </p:nvSpPr>
          <p:spPr bwMode="auto">
            <a:xfrm>
              <a:off x="9802813" y="503237"/>
              <a:ext cx="490538" cy="252413"/>
            </a:xfrm>
            <a:custGeom>
              <a:avLst/>
              <a:gdLst>
                <a:gd name="T0" fmla="*/ 114 w 529"/>
                <a:gd name="T1" fmla="*/ 65 h 273"/>
                <a:gd name="T2" fmla="*/ 64 w 529"/>
                <a:gd name="T3" fmla="*/ 38 h 273"/>
                <a:gd name="T4" fmla="*/ 14 w 529"/>
                <a:gd name="T5" fmla="*/ 56 h 273"/>
                <a:gd name="T6" fmla="*/ 39 w 529"/>
                <a:gd name="T7" fmla="*/ 129 h 273"/>
                <a:gd name="T8" fmla="*/ 156 w 529"/>
                <a:gd name="T9" fmla="*/ 235 h 273"/>
                <a:gd name="T10" fmla="*/ 308 w 529"/>
                <a:gd name="T11" fmla="*/ 254 h 273"/>
                <a:gd name="T12" fmla="*/ 361 w 529"/>
                <a:gd name="T13" fmla="*/ 222 h 273"/>
                <a:gd name="T14" fmla="*/ 502 w 529"/>
                <a:gd name="T15" fmla="*/ 83 h 273"/>
                <a:gd name="T16" fmla="*/ 519 w 529"/>
                <a:gd name="T17" fmla="*/ 23 h 273"/>
                <a:gd name="T18" fmla="*/ 474 w 529"/>
                <a:gd name="T19" fmla="*/ 2 h 273"/>
                <a:gd name="T20" fmla="*/ 425 w 529"/>
                <a:gd name="T21" fmla="*/ 23 h 273"/>
                <a:gd name="T22" fmla="*/ 267 w 529"/>
                <a:gd name="T23" fmla="*/ 90 h 273"/>
                <a:gd name="T24" fmla="*/ 162 w 529"/>
                <a:gd name="T25" fmla="*/ 93 h 273"/>
                <a:gd name="T26" fmla="*/ 114 w 529"/>
                <a:gd name="T27" fmla="*/ 6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9" h="273">
                  <a:moveTo>
                    <a:pt x="114" y="65"/>
                  </a:moveTo>
                  <a:cubicBezTo>
                    <a:pt x="99" y="53"/>
                    <a:pt x="83" y="42"/>
                    <a:pt x="64" y="38"/>
                  </a:cubicBezTo>
                  <a:cubicBezTo>
                    <a:pt x="45" y="33"/>
                    <a:pt x="23" y="39"/>
                    <a:pt x="14" y="56"/>
                  </a:cubicBezTo>
                  <a:cubicBezTo>
                    <a:pt x="0" y="80"/>
                    <a:pt x="20" y="109"/>
                    <a:pt x="39" y="129"/>
                  </a:cubicBezTo>
                  <a:cubicBezTo>
                    <a:pt x="75" y="168"/>
                    <a:pt x="111" y="208"/>
                    <a:pt x="156" y="235"/>
                  </a:cubicBezTo>
                  <a:cubicBezTo>
                    <a:pt x="202" y="261"/>
                    <a:pt x="259" y="273"/>
                    <a:pt x="308" y="254"/>
                  </a:cubicBezTo>
                  <a:cubicBezTo>
                    <a:pt x="327" y="247"/>
                    <a:pt x="345" y="234"/>
                    <a:pt x="361" y="222"/>
                  </a:cubicBezTo>
                  <a:cubicBezTo>
                    <a:pt x="414" y="182"/>
                    <a:pt x="461" y="135"/>
                    <a:pt x="502" y="83"/>
                  </a:cubicBezTo>
                  <a:cubicBezTo>
                    <a:pt x="515" y="66"/>
                    <a:pt x="529" y="43"/>
                    <a:pt x="519" y="23"/>
                  </a:cubicBezTo>
                  <a:cubicBezTo>
                    <a:pt x="512" y="7"/>
                    <a:pt x="492" y="0"/>
                    <a:pt x="474" y="2"/>
                  </a:cubicBezTo>
                  <a:cubicBezTo>
                    <a:pt x="456" y="5"/>
                    <a:pt x="441" y="14"/>
                    <a:pt x="425" y="23"/>
                  </a:cubicBezTo>
                  <a:cubicBezTo>
                    <a:pt x="376" y="52"/>
                    <a:pt x="324" y="78"/>
                    <a:pt x="267" y="90"/>
                  </a:cubicBezTo>
                  <a:cubicBezTo>
                    <a:pt x="233" y="97"/>
                    <a:pt x="197" y="101"/>
                    <a:pt x="162" y="93"/>
                  </a:cubicBezTo>
                  <a:cubicBezTo>
                    <a:pt x="143" y="88"/>
                    <a:pt x="129" y="76"/>
                    <a:pt x="114" y="6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3"/>
            <p:cNvSpPr/>
            <p:nvPr/>
          </p:nvSpPr>
          <p:spPr bwMode="auto">
            <a:xfrm>
              <a:off x="10093325" y="39687"/>
              <a:ext cx="358775" cy="439738"/>
            </a:xfrm>
            <a:custGeom>
              <a:avLst/>
              <a:gdLst>
                <a:gd name="T0" fmla="*/ 216 w 387"/>
                <a:gd name="T1" fmla="*/ 298 h 474"/>
                <a:gd name="T2" fmla="*/ 215 w 387"/>
                <a:gd name="T3" fmla="*/ 314 h 474"/>
                <a:gd name="T4" fmla="*/ 213 w 387"/>
                <a:gd name="T5" fmla="*/ 378 h 474"/>
                <a:gd name="T6" fmla="*/ 213 w 387"/>
                <a:gd name="T7" fmla="*/ 381 h 474"/>
                <a:gd name="T8" fmla="*/ 212 w 387"/>
                <a:gd name="T9" fmla="*/ 430 h 474"/>
                <a:gd name="T10" fmla="*/ 242 w 387"/>
                <a:gd name="T11" fmla="*/ 466 h 474"/>
                <a:gd name="T12" fmla="*/ 308 w 387"/>
                <a:gd name="T13" fmla="*/ 421 h 474"/>
                <a:gd name="T14" fmla="*/ 356 w 387"/>
                <a:gd name="T15" fmla="*/ 188 h 474"/>
                <a:gd name="T16" fmla="*/ 260 w 387"/>
                <a:gd name="T17" fmla="*/ 83 h 474"/>
                <a:gd name="T18" fmla="*/ 31 w 387"/>
                <a:gd name="T19" fmla="*/ 21 h 474"/>
                <a:gd name="T20" fmla="*/ 10 w 387"/>
                <a:gd name="T21" fmla="*/ 34 h 474"/>
                <a:gd name="T22" fmla="*/ 27 w 387"/>
                <a:gd name="T23" fmla="*/ 79 h 474"/>
                <a:gd name="T24" fmla="*/ 166 w 387"/>
                <a:gd name="T25" fmla="*/ 196 h 474"/>
                <a:gd name="T26" fmla="*/ 212 w 387"/>
                <a:gd name="T27" fmla="*/ 272 h 474"/>
                <a:gd name="T28" fmla="*/ 216 w 387"/>
                <a:gd name="T29" fmla="*/ 298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7" h="473">
                  <a:moveTo>
                    <a:pt x="216" y="298"/>
                  </a:moveTo>
                  <a:cubicBezTo>
                    <a:pt x="216" y="303"/>
                    <a:pt x="215" y="309"/>
                    <a:pt x="215" y="314"/>
                  </a:cubicBezTo>
                  <a:cubicBezTo>
                    <a:pt x="213" y="335"/>
                    <a:pt x="216" y="357"/>
                    <a:pt x="213" y="378"/>
                  </a:cubicBezTo>
                  <a:cubicBezTo>
                    <a:pt x="213" y="379"/>
                    <a:pt x="213" y="380"/>
                    <a:pt x="213" y="381"/>
                  </a:cubicBezTo>
                  <a:cubicBezTo>
                    <a:pt x="210" y="398"/>
                    <a:pt x="208" y="414"/>
                    <a:pt x="212" y="430"/>
                  </a:cubicBezTo>
                  <a:cubicBezTo>
                    <a:pt x="215" y="446"/>
                    <a:pt x="226" y="462"/>
                    <a:pt x="242" y="466"/>
                  </a:cubicBezTo>
                  <a:cubicBezTo>
                    <a:pt x="269" y="474"/>
                    <a:pt x="294" y="446"/>
                    <a:pt x="308" y="421"/>
                  </a:cubicBezTo>
                  <a:cubicBezTo>
                    <a:pt x="351" y="351"/>
                    <a:pt x="387" y="265"/>
                    <a:pt x="356" y="188"/>
                  </a:cubicBezTo>
                  <a:cubicBezTo>
                    <a:pt x="338" y="144"/>
                    <a:pt x="299" y="110"/>
                    <a:pt x="260" y="83"/>
                  </a:cubicBezTo>
                  <a:cubicBezTo>
                    <a:pt x="193" y="37"/>
                    <a:pt x="110" y="0"/>
                    <a:pt x="31" y="21"/>
                  </a:cubicBezTo>
                  <a:cubicBezTo>
                    <a:pt x="23" y="24"/>
                    <a:pt x="14" y="27"/>
                    <a:pt x="10" y="34"/>
                  </a:cubicBezTo>
                  <a:cubicBezTo>
                    <a:pt x="0" y="49"/>
                    <a:pt x="14" y="68"/>
                    <a:pt x="27" y="79"/>
                  </a:cubicBezTo>
                  <a:cubicBezTo>
                    <a:pt x="72" y="119"/>
                    <a:pt x="125" y="151"/>
                    <a:pt x="166" y="196"/>
                  </a:cubicBezTo>
                  <a:cubicBezTo>
                    <a:pt x="186" y="217"/>
                    <a:pt x="205" y="242"/>
                    <a:pt x="212" y="272"/>
                  </a:cubicBezTo>
                  <a:cubicBezTo>
                    <a:pt x="215" y="280"/>
                    <a:pt x="215" y="289"/>
                    <a:pt x="216" y="298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4"/>
            <p:cNvSpPr/>
            <p:nvPr/>
          </p:nvSpPr>
          <p:spPr bwMode="auto">
            <a:xfrm>
              <a:off x="9774238" y="-211138"/>
              <a:ext cx="568325" cy="239713"/>
            </a:xfrm>
            <a:custGeom>
              <a:avLst/>
              <a:gdLst>
                <a:gd name="T0" fmla="*/ 286 w 613"/>
                <a:gd name="T1" fmla="*/ 217 h 258"/>
                <a:gd name="T2" fmla="*/ 131 w 613"/>
                <a:gd name="T3" fmla="*/ 186 h 258"/>
                <a:gd name="T4" fmla="*/ 0 w 613"/>
                <a:gd name="T5" fmla="*/ 171 h 258"/>
                <a:gd name="T6" fmla="*/ 95 w 613"/>
                <a:gd name="T7" fmla="*/ 67 h 258"/>
                <a:gd name="T8" fmla="*/ 561 w 613"/>
                <a:gd name="T9" fmla="*/ 135 h 258"/>
                <a:gd name="T10" fmla="*/ 597 w 613"/>
                <a:gd name="T11" fmla="*/ 225 h 258"/>
                <a:gd name="T12" fmla="*/ 494 w 613"/>
                <a:gd name="T13" fmla="*/ 241 h 258"/>
                <a:gd name="T14" fmla="*/ 301 w 613"/>
                <a:gd name="T15" fmla="*/ 222 h 258"/>
                <a:gd name="T16" fmla="*/ 286 w 613"/>
                <a:gd name="T17" fmla="*/ 21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3" h="258">
                  <a:moveTo>
                    <a:pt x="286" y="217"/>
                  </a:moveTo>
                  <a:cubicBezTo>
                    <a:pt x="237" y="196"/>
                    <a:pt x="184" y="186"/>
                    <a:pt x="131" y="186"/>
                  </a:cubicBezTo>
                  <a:cubicBezTo>
                    <a:pt x="86" y="187"/>
                    <a:pt x="38" y="195"/>
                    <a:pt x="0" y="171"/>
                  </a:cubicBezTo>
                  <a:cubicBezTo>
                    <a:pt x="4" y="122"/>
                    <a:pt x="50" y="87"/>
                    <a:pt x="95" y="67"/>
                  </a:cubicBezTo>
                  <a:cubicBezTo>
                    <a:pt x="246" y="0"/>
                    <a:pt x="435" y="27"/>
                    <a:pt x="561" y="135"/>
                  </a:cubicBezTo>
                  <a:cubicBezTo>
                    <a:pt x="588" y="158"/>
                    <a:pt x="613" y="194"/>
                    <a:pt x="597" y="225"/>
                  </a:cubicBezTo>
                  <a:cubicBezTo>
                    <a:pt x="579" y="258"/>
                    <a:pt x="530" y="253"/>
                    <a:pt x="494" y="241"/>
                  </a:cubicBezTo>
                  <a:cubicBezTo>
                    <a:pt x="431" y="220"/>
                    <a:pt x="361" y="191"/>
                    <a:pt x="301" y="222"/>
                  </a:cubicBezTo>
                  <a:lnTo>
                    <a:pt x="286" y="217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5"/>
            <p:cNvSpPr/>
            <p:nvPr/>
          </p:nvSpPr>
          <p:spPr bwMode="auto">
            <a:xfrm>
              <a:off x="10212388" y="319087"/>
              <a:ext cx="346075" cy="460375"/>
            </a:xfrm>
            <a:custGeom>
              <a:avLst/>
              <a:gdLst>
                <a:gd name="T0" fmla="*/ 30 w 373"/>
                <a:gd name="T1" fmla="*/ 490 h 496"/>
                <a:gd name="T2" fmla="*/ 3 w 373"/>
                <a:gd name="T3" fmla="*/ 475 h 496"/>
                <a:gd name="T4" fmla="*/ 11 w 373"/>
                <a:gd name="T5" fmla="*/ 441 h 496"/>
                <a:gd name="T6" fmla="*/ 135 w 373"/>
                <a:gd name="T7" fmla="*/ 266 h 496"/>
                <a:gd name="T8" fmla="*/ 147 w 373"/>
                <a:gd name="T9" fmla="*/ 232 h 496"/>
                <a:gd name="T10" fmla="*/ 200 w 373"/>
                <a:gd name="T11" fmla="*/ 194 h 496"/>
                <a:gd name="T12" fmla="*/ 298 w 373"/>
                <a:gd name="T13" fmla="*/ 30 h 496"/>
                <a:gd name="T14" fmla="*/ 341 w 373"/>
                <a:gd name="T15" fmla="*/ 9 h 496"/>
                <a:gd name="T16" fmla="*/ 353 w 373"/>
                <a:gd name="T17" fmla="*/ 25 h 496"/>
                <a:gd name="T18" fmla="*/ 363 w 373"/>
                <a:gd name="T19" fmla="*/ 164 h 496"/>
                <a:gd name="T20" fmla="*/ 59 w 373"/>
                <a:gd name="T21" fmla="*/ 484 h 496"/>
                <a:gd name="T22" fmla="*/ 30 w 373"/>
                <a:gd name="T23" fmla="*/ 49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3" h="496">
                  <a:moveTo>
                    <a:pt x="30" y="490"/>
                  </a:moveTo>
                  <a:cubicBezTo>
                    <a:pt x="20" y="496"/>
                    <a:pt x="5" y="487"/>
                    <a:pt x="3" y="475"/>
                  </a:cubicBezTo>
                  <a:cubicBezTo>
                    <a:pt x="0" y="464"/>
                    <a:pt x="5" y="451"/>
                    <a:pt x="11" y="441"/>
                  </a:cubicBezTo>
                  <a:cubicBezTo>
                    <a:pt x="45" y="378"/>
                    <a:pt x="114" y="335"/>
                    <a:pt x="135" y="266"/>
                  </a:cubicBezTo>
                  <a:cubicBezTo>
                    <a:pt x="138" y="255"/>
                    <a:pt x="140" y="242"/>
                    <a:pt x="147" y="232"/>
                  </a:cubicBezTo>
                  <a:cubicBezTo>
                    <a:pt x="159" y="213"/>
                    <a:pt x="182" y="206"/>
                    <a:pt x="200" y="194"/>
                  </a:cubicBezTo>
                  <a:cubicBezTo>
                    <a:pt x="253" y="158"/>
                    <a:pt x="263" y="85"/>
                    <a:pt x="298" y="30"/>
                  </a:cubicBezTo>
                  <a:cubicBezTo>
                    <a:pt x="307" y="15"/>
                    <a:pt x="325" y="0"/>
                    <a:pt x="341" y="9"/>
                  </a:cubicBezTo>
                  <a:cubicBezTo>
                    <a:pt x="347" y="13"/>
                    <a:pt x="350" y="19"/>
                    <a:pt x="353" y="25"/>
                  </a:cubicBezTo>
                  <a:cubicBezTo>
                    <a:pt x="373" y="68"/>
                    <a:pt x="372" y="118"/>
                    <a:pt x="363" y="164"/>
                  </a:cubicBezTo>
                  <a:cubicBezTo>
                    <a:pt x="333" y="313"/>
                    <a:pt x="207" y="452"/>
                    <a:pt x="59" y="484"/>
                  </a:cubicBezTo>
                  <a:lnTo>
                    <a:pt x="30" y="490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6"/>
            <p:cNvSpPr/>
            <p:nvPr/>
          </p:nvSpPr>
          <p:spPr bwMode="auto">
            <a:xfrm>
              <a:off x="9586913" y="277812"/>
              <a:ext cx="273050" cy="525463"/>
            </a:xfrm>
            <a:custGeom>
              <a:avLst/>
              <a:gdLst>
                <a:gd name="T0" fmla="*/ 163 w 294"/>
                <a:gd name="T1" fmla="*/ 229 h 566"/>
                <a:gd name="T2" fmla="*/ 112 w 294"/>
                <a:gd name="T3" fmla="*/ 137 h 566"/>
                <a:gd name="T4" fmla="*/ 42 w 294"/>
                <a:gd name="T5" fmla="*/ 0 h 566"/>
                <a:gd name="T6" fmla="*/ 4 w 294"/>
                <a:gd name="T7" fmla="*/ 168 h 566"/>
                <a:gd name="T8" fmla="*/ 41 w 294"/>
                <a:gd name="T9" fmla="*/ 339 h 566"/>
                <a:gd name="T10" fmla="*/ 117 w 294"/>
                <a:gd name="T11" fmla="*/ 491 h 566"/>
                <a:gd name="T12" fmla="*/ 267 w 294"/>
                <a:gd name="T13" fmla="*/ 559 h 566"/>
                <a:gd name="T14" fmla="*/ 283 w 294"/>
                <a:gd name="T15" fmla="*/ 554 h 566"/>
                <a:gd name="T16" fmla="*/ 292 w 294"/>
                <a:gd name="T17" fmla="*/ 519 h 566"/>
                <a:gd name="T18" fmla="*/ 206 w 294"/>
                <a:gd name="T19" fmla="*/ 383 h 566"/>
                <a:gd name="T20" fmla="*/ 176 w 294"/>
                <a:gd name="T21" fmla="*/ 247 h 566"/>
                <a:gd name="T22" fmla="*/ 175 w 294"/>
                <a:gd name="T23" fmla="*/ 237 h 566"/>
                <a:gd name="T24" fmla="*/ 169 w 294"/>
                <a:gd name="T25" fmla="*/ 232 h 566"/>
                <a:gd name="T26" fmla="*/ 163 w 294"/>
                <a:gd name="T27" fmla="*/ 229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566">
                  <a:moveTo>
                    <a:pt x="163" y="229"/>
                  </a:moveTo>
                  <a:cubicBezTo>
                    <a:pt x="135" y="210"/>
                    <a:pt x="127" y="165"/>
                    <a:pt x="112" y="137"/>
                  </a:cubicBezTo>
                  <a:cubicBezTo>
                    <a:pt x="104" y="121"/>
                    <a:pt x="35" y="11"/>
                    <a:pt x="42" y="0"/>
                  </a:cubicBezTo>
                  <a:cubicBezTo>
                    <a:pt x="11" y="50"/>
                    <a:pt x="0" y="110"/>
                    <a:pt x="4" y="168"/>
                  </a:cubicBezTo>
                  <a:cubicBezTo>
                    <a:pt x="7" y="227"/>
                    <a:pt x="23" y="284"/>
                    <a:pt x="41" y="339"/>
                  </a:cubicBezTo>
                  <a:cubicBezTo>
                    <a:pt x="59" y="393"/>
                    <a:pt x="80" y="448"/>
                    <a:pt x="117" y="491"/>
                  </a:cubicBezTo>
                  <a:cubicBezTo>
                    <a:pt x="154" y="535"/>
                    <a:pt x="210" y="566"/>
                    <a:pt x="267" y="559"/>
                  </a:cubicBezTo>
                  <a:cubicBezTo>
                    <a:pt x="272" y="558"/>
                    <a:pt x="279" y="557"/>
                    <a:pt x="283" y="554"/>
                  </a:cubicBezTo>
                  <a:cubicBezTo>
                    <a:pt x="294" y="546"/>
                    <a:pt x="294" y="531"/>
                    <a:pt x="292" y="519"/>
                  </a:cubicBezTo>
                  <a:cubicBezTo>
                    <a:pt x="281" y="466"/>
                    <a:pt x="234" y="429"/>
                    <a:pt x="206" y="383"/>
                  </a:cubicBezTo>
                  <a:cubicBezTo>
                    <a:pt x="181" y="343"/>
                    <a:pt x="170" y="294"/>
                    <a:pt x="176" y="247"/>
                  </a:cubicBezTo>
                  <a:cubicBezTo>
                    <a:pt x="177" y="244"/>
                    <a:pt x="177" y="240"/>
                    <a:pt x="175" y="237"/>
                  </a:cubicBezTo>
                  <a:cubicBezTo>
                    <a:pt x="174" y="235"/>
                    <a:pt x="171" y="234"/>
                    <a:pt x="169" y="232"/>
                  </a:cubicBezTo>
                  <a:cubicBezTo>
                    <a:pt x="167" y="231"/>
                    <a:pt x="165" y="230"/>
                    <a:pt x="163" y="229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7"/>
            <p:cNvSpPr/>
            <p:nvPr/>
          </p:nvSpPr>
          <p:spPr bwMode="auto">
            <a:xfrm>
              <a:off x="9904413" y="790575"/>
              <a:ext cx="268288" cy="130175"/>
            </a:xfrm>
            <a:custGeom>
              <a:avLst/>
              <a:gdLst>
                <a:gd name="T0" fmla="*/ 34 w 290"/>
                <a:gd name="T1" fmla="*/ 2 h 139"/>
                <a:gd name="T2" fmla="*/ 213 w 290"/>
                <a:gd name="T3" fmla="*/ 10 h 139"/>
                <a:gd name="T4" fmla="*/ 279 w 290"/>
                <a:gd name="T5" fmla="*/ 21 h 139"/>
                <a:gd name="T6" fmla="*/ 260 w 290"/>
                <a:gd name="T7" fmla="*/ 78 h 139"/>
                <a:gd name="T8" fmla="*/ 173 w 290"/>
                <a:gd name="T9" fmla="*/ 131 h 139"/>
                <a:gd name="T10" fmla="*/ 137 w 290"/>
                <a:gd name="T11" fmla="*/ 136 h 139"/>
                <a:gd name="T12" fmla="*/ 109 w 290"/>
                <a:gd name="T13" fmla="*/ 120 h 139"/>
                <a:gd name="T14" fmla="*/ 1 w 290"/>
                <a:gd name="T15" fmla="*/ 26 h 139"/>
                <a:gd name="T16" fmla="*/ 21 w 290"/>
                <a:gd name="T17" fmla="*/ 2 h 139"/>
                <a:gd name="T18" fmla="*/ 34 w 290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139">
                  <a:moveTo>
                    <a:pt x="34" y="2"/>
                  </a:moveTo>
                  <a:cubicBezTo>
                    <a:pt x="97" y="19"/>
                    <a:pt x="150" y="24"/>
                    <a:pt x="213" y="10"/>
                  </a:cubicBezTo>
                  <a:cubicBezTo>
                    <a:pt x="237" y="5"/>
                    <a:pt x="267" y="0"/>
                    <a:pt x="279" y="21"/>
                  </a:cubicBezTo>
                  <a:cubicBezTo>
                    <a:pt x="290" y="40"/>
                    <a:pt x="276" y="63"/>
                    <a:pt x="260" y="78"/>
                  </a:cubicBezTo>
                  <a:cubicBezTo>
                    <a:pt x="235" y="101"/>
                    <a:pt x="206" y="120"/>
                    <a:pt x="173" y="131"/>
                  </a:cubicBezTo>
                  <a:cubicBezTo>
                    <a:pt x="161" y="135"/>
                    <a:pt x="149" y="139"/>
                    <a:pt x="137" y="136"/>
                  </a:cubicBezTo>
                  <a:cubicBezTo>
                    <a:pt x="126" y="133"/>
                    <a:pt x="117" y="127"/>
                    <a:pt x="109" y="120"/>
                  </a:cubicBezTo>
                  <a:cubicBezTo>
                    <a:pt x="71" y="91"/>
                    <a:pt x="35" y="60"/>
                    <a:pt x="1" y="26"/>
                  </a:cubicBezTo>
                  <a:cubicBezTo>
                    <a:pt x="0" y="14"/>
                    <a:pt x="10" y="3"/>
                    <a:pt x="21" y="2"/>
                  </a:cubicBezTo>
                  <a:lnTo>
                    <a:pt x="34" y="2"/>
                  </a:ln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8"/>
            <p:cNvSpPr/>
            <p:nvPr/>
          </p:nvSpPr>
          <p:spPr bwMode="auto">
            <a:xfrm>
              <a:off x="10353675" y="23812"/>
              <a:ext cx="239713" cy="265113"/>
            </a:xfrm>
            <a:custGeom>
              <a:avLst/>
              <a:gdLst>
                <a:gd name="T0" fmla="*/ 132 w 258"/>
                <a:gd name="T1" fmla="*/ 145 h 285"/>
                <a:gd name="T2" fmla="*/ 28 w 258"/>
                <a:gd name="T3" fmla="*/ 59 h 285"/>
                <a:gd name="T4" fmla="*/ 1 w 258"/>
                <a:gd name="T5" fmla="*/ 25 h 285"/>
                <a:gd name="T6" fmla="*/ 49 w 258"/>
                <a:gd name="T7" fmla="*/ 2 h 285"/>
                <a:gd name="T8" fmla="*/ 134 w 258"/>
                <a:gd name="T9" fmla="*/ 13 h 285"/>
                <a:gd name="T10" fmla="*/ 204 w 258"/>
                <a:gd name="T11" fmla="*/ 40 h 285"/>
                <a:gd name="T12" fmla="*/ 253 w 258"/>
                <a:gd name="T13" fmla="*/ 127 h 285"/>
                <a:gd name="T14" fmla="*/ 249 w 258"/>
                <a:gd name="T15" fmla="*/ 229 h 285"/>
                <a:gd name="T16" fmla="*/ 225 w 258"/>
                <a:gd name="T17" fmla="*/ 277 h 285"/>
                <a:gd name="T18" fmla="*/ 178 w 258"/>
                <a:gd name="T19" fmla="*/ 259 h 285"/>
                <a:gd name="T20" fmla="*/ 161 w 258"/>
                <a:gd name="T21" fmla="*/ 206 h 285"/>
                <a:gd name="T22" fmla="*/ 134 w 258"/>
                <a:gd name="T23" fmla="*/ 150 h 285"/>
                <a:gd name="T24" fmla="*/ 132 w 258"/>
                <a:gd name="T25" fmla="*/ 14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85">
                  <a:moveTo>
                    <a:pt x="132" y="145"/>
                  </a:moveTo>
                  <a:cubicBezTo>
                    <a:pt x="107" y="104"/>
                    <a:pt x="68" y="84"/>
                    <a:pt x="28" y="59"/>
                  </a:cubicBezTo>
                  <a:cubicBezTo>
                    <a:pt x="15" y="51"/>
                    <a:pt x="0" y="40"/>
                    <a:pt x="1" y="25"/>
                  </a:cubicBezTo>
                  <a:cubicBezTo>
                    <a:pt x="3" y="5"/>
                    <a:pt x="29" y="0"/>
                    <a:pt x="49" y="2"/>
                  </a:cubicBezTo>
                  <a:cubicBezTo>
                    <a:pt x="77" y="4"/>
                    <a:pt x="106" y="7"/>
                    <a:pt x="134" y="13"/>
                  </a:cubicBezTo>
                  <a:cubicBezTo>
                    <a:pt x="159" y="18"/>
                    <a:pt x="184" y="25"/>
                    <a:pt x="204" y="40"/>
                  </a:cubicBezTo>
                  <a:cubicBezTo>
                    <a:pt x="232" y="60"/>
                    <a:pt x="247" y="93"/>
                    <a:pt x="253" y="127"/>
                  </a:cubicBezTo>
                  <a:cubicBezTo>
                    <a:pt x="258" y="161"/>
                    <a:pt x="254" y="195"/>
                    <a:pt x="249" y="229"/>
                  </a:cubicBezTo>
                  <a:cubicBezTo>
                    <a:pt x="247" y="248"/>
                    <a:pt x="242" y="269"/>
                    <a:pt x="225" y="277"/>
                  </a:cubicBezTo>
                  <a:cubicBezTo>
                    <a:pt x="208" y="285"/>
                    <a:pt x="188" y="274"/>
                    <a:pt x="178" y="259"/>
                  </a:cubicBezTo>
                  <a:cubicBezTo>
                    <a:pt x="167" y="243"/>
                    <a:pt x="165" y="224"/>
                    <a:pt x="161" y="206"/>
                  </a:cubicBezTo>
                  <a:cubicBezTo>
                    <a:pt x="156" y="183"/>
                    <a:pt x="145" y="170"/>
                    <a:pt x="134" y="150"/>
                  </a:cubicBezTo>
                  <a:cubicBezTo>
                    <a:pt x="134" y="149"/>
                    <a:pt x="133" y="147"/>
                    <a:pt x="132" y="14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9"/>
            <p:cNvSpPr/>
            <p:nvPr/>
          </p:nvSpPr>
          <p:spPr bwMode="auto">
            <a:xfrm>
              <a:off x="9547225" y="-15875"/>
              <a:ext cx="201613" cy="261938"/>
            </a:xfrm>
            <a:custGeom>
              <a:avLst/>
              <a:gdLst>
                <a:gd name="T0" fmla="*/ 92 w 217"/>
                <a:gd name="T1" fmla="*/ 243 h 283"/>
                <a:gd name="T2" fmla="*/ 128 w 217"/>
                <a:gd name="T3" fmla="*/ 155 h 283"/>
                <a:gd name="T4" fmla="*/ 198 w 217"/>
                <a:gd name="T5" fmla="*/ 60 h 283"/>
                <a:gd name="T6" fmla="*/ 216 w 217"/>
                <a:gd name="T7" fmla="*/ 27 h 283"/>
                <a:gd name="T8" fmla="*/ 164 w 217"/>
                <a:gd name="T9" fmla="*/ 2 h 283"/>
                <a:gd name="T10" fmla="*/ 75 w 217"/>
                <a:gd name="T11" fmla="*/ 19 h 283"/>
                <a:gd name="T12" fmla="*/ 9 w 217"/>
                <a:gd name="T13" fmla="*/ 61 h 283"/>
                <a:gd name="T14" fmla="*/ 1 w 217"/>
                <a:gd name="T15" fmla="*/ 120 h 283"/>
                <a:gd name="T16" fmla="*/ 91 w 217"/>
                <a:gd name="T17" fmla="*/ 244 h 283"/>
                <a:gd name="T18" fmla="*/ 92 w 217"/>
                <a:gd name="T19" fmla="*/ 24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283">
                  <a:moveTo>
                    <a:pt x="92" y="243"/>
                  </a:moveTo>
                  <a:cubicBezTo>
                    <a:pt x="105" y="234"/>
                    <a:pt x="120" y="170"/>
                    <a:pt x="128" y="155"/>
                  </a:cubicBezTo>
                  <a:cubicBezTo>
                    <a:pt x="146" y="120"/>
                    <a:pt x="170" y="88"/>
                    <a:pt x="198" y="60"/>
                  </a:cubicBezTo>
                  <a:cubicBezTo>
                    <a:pt x="207" y="50"/>
                    <a:pt x="217" y="40"/>
                    <a:pt x="216" y="27"/>
                  </a:cubicBezTo>
                  <a:cubicBezTo>
                    <a:pt x="214" y="5"/>
                    <a:pt x="185" y="0"/>
                    <a:pt x="164" y="2"/>
                  </a:cubicBezTo>
                  <a:cubicBezTo>
                    <a:pt x="134" y="5"/>
                    <a:pt x="104" y="10"/>
                    <a:pt x="75" y="19"/>
                  </a:cubicBezTo>
                  <a:cubicBezTo>
                    <a:pt x="49" y="26"/>
                    <a:pt x="22" y="38"/>
                    <a:pt x="9" y="61"/>
                  </a:cubicBezTo>
                  <a:cubicBezTo>
                    <a:pt x="0" y="79"/>
                    <a:pt x="0" y="100"/>
                    <a:pt x="1" y="120"/>
                  </a:cubicBezTo>
                  <a:cubicBezTo>
                    <a:pt x="3" y="157"/>
                    <a:pt x="26" y="283"/>
                    <a:pt x="91" y="244"/>
                  </a:cubicBezTo>
                  <a:cubicBezTo>
                    <a:pt x="91" y="244"/>
                    <a:pt x="92" y="244"/>
                    <a:pt x="92" y="24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0"/>
            <p:cNvSpPr/>
            <p:nvPr/>
          </p:nvSpPr>
          <p:spPr bwMode="auto">
            <a:xfrm>
              <a:off x="8982075" y="257175"/>
              <a:ext cx="550863" cy="492125"/>
            </a:xfrm>
            <a:custGeom>
              <a:avLst/>
              <a:gdLst>
                <a:gd name="T0" fmla="*/ 594 w 594"/>
                <a:gd name="T1" fmla="*/ 76 h 530"/>
                <a:gd name="T2" fmla="*/ 487 w 594"/>
                <a:gd name="T3" fmla="*/ 417 h 530"/>
                <a:gd name="T4" fmla="*/ 466 w 594"/>
                <a:gd name="T5" fmla="*/ 352 h 530"/>
                <a:gd name="T6" fmla="*/ 289 w 594"/>
                <a:gd name="T7" fmla="*/ 530 h 530"/>
                <a:gd name="T8" fmla="*/ 280 w 594"/>
                <a:gd name="T9" fmla="*/ 462 h 530"/>
                <a:gd name="T10" fmla="*/ 0 w 594"/>
                <a:gd name="T11" fmla="*/ 520 h 530"/>
                <a:gd name="T12" fmla="*/ 189 w 594"/>
                <a:gd name="T13" fmla="*/ 307 h 530"/>
                <a:gd name="T14" fmla="*/ 54 w 594"/>
                <a:gd name="T15" fmla="*/ 270 h 530"/>
                <a:gd name="T16" fmla="*/ 304 w 594"/>
                <a:gd name="T17" fmla="*/ 166 h 530"/>
                <a:gd name="T18" fmla="*/ 165 w 594"/>
                <a:gd name="T19" fmla="*/ 100 h 530"/>
                <a:gd name="T20" fmla="*/ 539 w 594"/>
                <a:gd name="T21" fmla="*/ 59 h 530"/>
                <a:gd name="T22" fmla="*/ 594 w 594"/>
                <a:gd name="T23" fmla="*/ 76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4" h="530">
                  <a:moveTo>
                    <a:pt x="594" y="76"/>
                  </a:moveTo>
                  <a:cubicBezTo>
                    <a:pt x="589" y="196"/>
                    <a:pt x="552" y="315"/>
                    <a:pt x="487" y="417"/>
                  </a:cubicBezTo>
                  <a:cubicBezTo>
                    <a:pt x="478" y="396"/>
                    <a:pt x="471" y="375"/>
                    <a:pt x="466" y="352"/>
                  </a:cubicBezTo>
                  <a:cubicBezTo>
                    <a:pt x="431" y="431"/>
                    <a:pt x="367" y="495"/>
                    <a:pt x="289" y="530"/>
                  </a:cubicBezTo>
                  <a:cubicBezTo>
                    <a:pt x="286" y="507"/>
                    <a:pt x="283" y="485"/>
                    <a:pt x="280" y="462"/>
                  </a:cubicBezTo>
                  <a:cubicBezTo>
                    <a:pt x="192" y="500"/>
                    <a:pt x="96" y="519"/>
                    <a:pt x="0" y="520"/>
                  </a:cubicBezTo>
                  <a:cubicBezTo>
                    <a:pt x="25" y="425"/>
                    <a:pt x="97" y="343"/>
                    <a:pt x="189" y="307"/>
                  </a:cubicBezTo>
                  <a:cubicBezTo>
                    <a:pt x="144" y="295"/>
                    <a:pt x="99" y="283"/>
                    <a:pt x="54" y="270"/>
                  </a:cubicBezTo>
                  <a:cubicBezTo>
                    <a:pt x="103" y="187"/>
                    <a:pt x="210" y="142"/>
                    <a:pt x="304" y="166"/>
                  </a:cubicBezTo>
                  <a:cubicBezTo>
                    <a:pt x="261" y="138"/>
                    <a:pt x="214" y="115"/>
                    <a:pt x="165" y="100"/>
                  </a:cubicBezTo>
                  <a:cubicBezTo>
                    <a:pt x="268" y="16"/>
                    <a:pt x="421" y="0"/>
                    <a:pt x="539" y="59"/>
                  </a:cubicBezTo>
                  <a:lnTo>
                    <a:pt x="594" y="76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31"/>
            <p:cNvSpPr/>
            <p:nvPr/>
          </p:nvSpPr>
          <p:spPr bwMode="auto">
            <a:xfrm>
              <a:off x="10572750" y="320675"/>
              <a:ext cx="558800" cy="503238"/>
            </a:xfrm>
            <a:custGeom>
              <a:avLst/>
              <a:gdLst>
                <a:gd name="T0" fmla="*/ 65 w 603"/>
                <a:gd name="T1" fmla="*/ 87 h 542"/>
                <a:gd name="T2" fmla="*/ 95 w 603"/>
                <a:gd name="T3" fmla="*/ 416 h 542"/>
                <a:gd name="T4" fmla="*/ 119 w 603"/>
                <a:gd name="T5" fmla="*/ 366 h 542"/>
                <a:gd name="T6" fmla="*/ 291 w 603"/>
                <a:gd name="T7" fmla="*/ 542 h 542"/>
                <a:gd name="T8" fmla="*/ 303 w 603"/>
                <a:gd name="T9" fmla="*/ 465 h 542"/>
                <a:gd name="T10" fmla="*/ 571 w 603"/>
                <a:gd name="T11" fmla="*/ 542 h 542"/>
                <a:gd name="T12" fmla="*/ 469 w 603"/>
                <a:gd name="T13" fmla="*/ 331 h 542"/>
                <a:gd name="T14" fmla="*/ 600 w 603"/>
                <a:gd name="T15" fmla="*/ 358 h 542"/>
                <a:gd name="T16" fmla="*/ 541 w 603"/>
                <a:gd name="T17" fmla="*/ 255 h 542"/>
                <a:gd name="T18" fmla="*/ 426 w 603"/>
                <a:gd name="T19" fmla="*/ 212 h 542"/>
                <a:gd name="T20" fmla="*/ 550 w 603"/>
                <a:gd name="T21" fmla="*/ 199 h 542"/>
                <a:gd name="T22" fmla="*/ 80 w 603"/>
                <a:gd name="T23" fmla="*/ 56 h 542"/>
                <a:gd name="T24" fmla="*/ 65 w 603"/>
                <a:gd name="T25" fmla="*/ 8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3" h="542">
                  <a:moveTo>
                    <a:pt x="65" y="87"/>
                  </a:moveTo>
                  <a:cubicBezTo>
                    <a:pt x="0" y="186"/>
                    <a:pt x="13" y="330"/>
                    <a:pt x="95" y="416"/>
                  </a:cubicBezTo>
                  <a:cubicBezTo>
                    <a:pt x="103" y="399"/>
                    <a:pt x="111" y="382"/>
                    <a:pt x="119" y="366"/>
                  </a:cubicBezTo>
                  <a:cubicBezTo>
                    <a:pt x="151" y="443"/>
                    <a:pt x="214" y="508"/>
                    <a:pt x="291" y="542"/>
                  </a:cubicBezTo>
                  <a:cubicBezTo>
                    <a:pt x="301" y="517"/>
                    <a:pt x="305" y="491"/>
                    <a:pt x="303" y="465"/>
                  </a:cubicBezTo>
                  <a:cubicBezTo>
                    <a:pt x="387" y="506"/>
                    <a:pt x="478" y="532"/>
                    <a:pt x="571" y="542"/>
                  </a:cubicBezTo>
                  <a:cubicBezTo>
                    <a:pt x="564" y="462"/>
                    <a:pt x="527" y="386"/>
                    <a:pt x="469" y="331"/>
                  </a:cubicBezTo>
                  <a:cubicBezTo>
                    <a:pt x="513" y="340"/>
                    <a:pt x="557" y="349"/>
                    <a:pt x="600" y="358"/>
                  </a:cubicBezTo>
                  <a:cubicBezTo>
                    <a:pt x="603" y="316"/>
                    <a:pt x="576" y="278"/>
                    <a:pt x="541" y="255"/>
                  </a:cubicBezTo>
                  <a:cubicBezTo>
                    <a:pt x="507" y="232"/>
                    <a:pt x="466" y="222"/>
                    <a:pt x="426" y="212"/>
                  </a:cubicBezTo>
                  <a:cubicBezTo>
                    <a:pt x="465" y="197"/>
                    <a:pt x="508" y="193"/>
                    <a:pt x="550" y="199"/>
                  </a:cubicBezTo>
                  <a:cubicBezTo>
                    <a:pt x="444" y="60"/>
                    <a:pt x="246" y="0"/>
                    <a:pt x="80" y="56"/>
                  </a:cubicBezTo>
                  <a:lnTo>
                    <a:pt x="65" y="87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32"/>
            <p:cNvSpPr/>
            <p:nvPr/>
          </p:nvSpPr>
          <p:spPr bwMode="auto">
            <a:xfrm>
              <a:off x="7759700" y="98425"/>
              <a:ext cx="738188" cy="473075"/>
            </a:xfrm>
            <a:custGeom>
              <a:avLst/>
              <a:gdLst>
                <a:gd name="T0" fmla="*/ 428 w 795"/>
                <a:gd name="T1" fmla="*/ 132 h 509"/>
                <a:gd name="T2" fmla="*/ 195 w 795"/>
                <a:gd name="T3" fmla="*/ 27 h 509"/>
                <a:gd name="T4" fmla="*/ 301 w 795"/>
                <a:gd name="T5" fmla="*/ 54 h 509"/>
                <a:gd name="T6" fmla="*/ 210 w 795"/>
                <a:gd name="T7" fmla="*/ 99 h 509"/>
                <a:gd name="T8" fmla="*/ 211 w 795"/>
                <a:gd name="T9" fmla="*/ 131 h 509"/>
                <a:gd name="T10" fmla="*/ 328 w 795"/>
                <a:gd name="T11" fmla="*/ 70 h 509"/>
                <a:gd name="T12" fmla="*/ 398 w 795"/>
                <a:gd name="T13" fmla="*/ 142 h 509"/>
                <a:gd name="T14" fmla="*/ 176 w 795"/>
                <a:gd name="T15" fmla="*/ 252 h 509"/>
                <a:gd name="T16" fmla="*/ 9 w 795"/>
                <a:gd name="T17" fmla="*/ 252 h 509"/>
                <a:gd name="T18" fmla="*/ 27 w 795"/>
                <a:gd name="T19" fmla="*/ 279 h 509"/>
                <a:gd name="T20" fmla="*/ 150 w 795"/>
                <a:gd name="T21" fmla="*/ 272 h 509"/>
                <a:gd name="T22" fmla="*/ 68 w 795"/>
                <a:gd name="T23" fmla="*/ 376 h 509"/>
                <a:gd name="T24" fmla="*/ 162 w 795"/>
                <a:gd name="T25" fmla="*/ 303 h 509"/>
                <a:gd name="T26" fmla="*/ 110 w 795"/>
                <a:gd name="T27" fmla="*/ 445 h 509"/>
                <a:gd name="T28" fmla="*/ 167 w 795"/>
                <a:gd name="T29" fmla="*/ 414 h 509"/>
                <a:gd name="T30" fmla="*/ 199 w 795"/>
                <a:gd name="T31" fmla="*/ 336 h 509"/>
                <a:gd name="T32" fmla="*/ 188 w 795"/>
                <a:gd name="T33" fmla="*/ 482 h 509"/>
                <a:gd name="T34" fmla="*/ 214 w 795"/>
                <a:gd name="T35" fmla="*/ 500 h 509"/>
                <a:gd name="T36" fmla="*/ 228 w 795"/>
                <a:gd name="T37" fmla="*/ 324 h 509"/>
                <a:gd name="T38" fmla="*/ 285 w 795"/>
                <a:gd name="T39" fmla="*/ 223 h 509"/>
                <a:gd name="T40" fmla="*/ 575 w 795"/>
                <a:gd name="T41" fmla="*/ 247 h 509"/>
                <a:gd name="T42" fmla="*/ 512 w 795"/>
                <a:gd name="T43" fmla="*/ 251 h 509"/>
                <a:gd name="T44" fmla="*/ 415 w 795"/>
                <a:gd name="T45" fmla="*/ 314 h 509"/>
                <a:gd name="T46" fmla="*/ 524 w 795"/>
                <a:gd name="T47" fmla="*/ 281 h 509"/>
                <a:gd name="T48" fmla="*/ 562 w 795"/>
                <a:gd name="T49" fmla="*/ 276 h 509"/>
                <a:gd name="T50" fmla="*/ 491 w 795"/>
                <a:gd name="T51" fmla="*/ 365 h 509"/>
                <a:gd name="T52" fmla="*/ 504 w 795"/>
                <a:gd name="T53" fmla="*/ 394 h 509"/>
                <a:gd name="T54" fmla="*/ 566 w 795"/>
                <a:gd name="T55" fmla="*/ 331 h 509"/>
                <a:gd name="T56" fmla="*/ 589 w 795"/>
                <a:gd name="T57" fmla="*/ 348 h 509"/>
                <a:gd name="T58" fmla="*/ 552 w 795"/>
                <a:gd name="T59" fmla="*/ 454 h 509"/>
                <a:gd name="T60" fmla="*/ 592 w 795"/>
                <a:gd name="T61" fmla="*/ 435 h 509"/>
                <a:gd name="T62" fmla="*/ 613 w 795"/>
                <a:gd name="T63" fmla="*/ 287 h 509"/>
                <a:gd name="T64" fmla="*/ 614 w 795"/>
                <a:gd name="T65" fmla="*/ 132 h 509"/>
                <a:gd name="T66" fmla="*/ 767 w 795"/>
                <a:gd name="T67" fmla="*/ 173 h 509"/>
                <a:gd name="T68" fmla="*/ 791 w 795"/>
                <a:gd name="T69" fmla="*/ 171 h 509"/>
                <a:gd name="T70" fmla="*/ 675 w 795"/>
                <a:gd name="T71" fmla="*/ 103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5" h="509">
                  <a:moveTo>
                    <a:pt x="675" y="103"/>
                  </a:moveTo>
                  <a:cubicBezTo>
                    <a:pt x="599" y="95"/>
                    <a:pt x="518" y="104"/>
                    <a:pt x="428" y="132"/>
                  </a:cubicBezTo>
                  <a:cubicBezTo>
                    <a:pt x="390" y="52"/>
                    <a:pt x="298" y="0"/>
                    <a:pt x="209" y="10"/>
                  </a:cubicBezTo>
                  <a:cubicBezTo>
                    <a:pt x="201" y="11"/>
                    <a:pt x="194" y="19"/>
                    <a:pt x="195" y="27"/>
                  </a:cubicBezTo>
                  <a:cubicBezTo>
                    <a:pt x="196" y="36"/>
                    <a:pt x="204" y="42"/>
                    <a:pt x="213" y="41"/>
                  </a:cubicBezTo>
                  <a:cubicBezTo>
                    <a:pt x="243" y="38"/>
                    <a:pt x="273" y="43"/>
                    <a:pt x="301" y="54"/>
                  </a:cubicBezTo>
                  <a:cubicBezTo>
                    <a:pt x="301" y="54"/>
                    <a:pt x="300" y="55"/>
                    <a:pt x="300" y="55"/>
                  </a:cubicBezTo>
                  <a:cubicBezTo>
                    <a:pt x="283" y="87"/>
                    <a:pt x="260" y="98"/>
                    <a:pt x="210" y="99"/>
                  </a:cubicBezTo>
                  <a:cubicBezTo>
                    <a:pt x="202" y="99"/>
                    <a:pt x="195" y="106"/>
                    <a:pt x="195" y="115"/>
                  </a:cubicBezTo>
                  <a:cubicBezTo>
                    <a:pt x="195" y="124"/>
                    <a:pt x="202" y="131"/>
                    <a:pt x="211" y="131"/>
                  </a:cubicBezTo>
                  <a:cubicBezTo>
                    <a:pt x="251" y="130"/>
                    <a:pt x="291" y="124"/>
                    <a:pt x="319" y="84"/>
                  </a:cubicBezTo>
                  <a:cubicBezTo>
                    <a:pt x="322" y="80"/>
                    <a:pt x="325" y="75"/>
                    <a:pt x="328" y="70"/>
                  </a:cubicBezTo>
                  <a:cubicBezTo>
                    <a:pt x="328" y="69"/>
                    <a:pt x="328" y="68"/>
                    <a:pt x="328" y="68"/>
                  </a:cubicBezTo>
                  <a:cubicBezTo>
                    <a:pt x="358" y="86"/>
                    <a:pt x="383" y="111"/>
                    <a:pt x="398" y="142"/>
                  </a:cubicBezTo>
                  <a:cubicBezTo>
                    <a:pt x="358" y="156"/>
                    <a:pt x="316" y="174"/>
                    <a:pt x="271" y="195"/>
                  </a:cubicBezTo>
                  <a:cubicBezTo>
                    <a:pt x="235" y="212"/>
                    <a:pt x="204" y="232"/>
                    <a:pt x="176" y="252"/>
                  </a:cubicBezTo>
                  <a:cubicBezTo>
                    <a:pt x="154" y="234"/>
                    <a:pt x="127" y="221"/>
                    <a:pt x="97" y="221"/>
                  </a:cubicBezTo>
                  <a:cubicBezTo>
                    <a:pt x="69" y="221"/>
                    <a:pt x="40" y="231"/>
                    <a:pt x="9" y="252"/>
                  </a:cubicBezTo>
                  <a:cubicBezTo>
                    <a:pt x="2" y="257"/>
                    <a:pt x="0" y="267"/>
                    <a:pt x="5" y="274"/>
                  </a:cubicBezTo>
                  <a:cubicBezTo>
                    <a:pt x="10" y="281"/>
                    <a:pt x="19" y="283"/>
                    <a:pt x="27" y="279"/>
                  </a:cubicBezTo>
                  <a:cubicBezTo>
                    <a:pt x="53" y="261"/>
                    <a:pt x="76" y="253"/>
                    <a:pt x="97" y="253"/>
                  </a:cubicBezTo>
                  <a:cubicBezTo>
                    <a:pt x="117" y="253"/>
                    <a:pt x="135" y="261"/>
                    <a:pt x="150" y="272"/>
                  </a:cubicBezTo>
                  <a:cubicBezTo>
                    <a:pt x="98" y="314"/>
                    <a:pt x="67" y="351"/>
                    <a:pt x="65" y="353"/>
                  </a:cubicBezTo>
                  <a:cubicBezTo>
                    <a:pt x="60" y="360"/>
                    <a:pt x="61" y="370"/>
                    <a:pt x="68" y="376"/>
                  </a:cubicBezTo>
                  <a:cubicBezTo>
                    <a:pt x="74" y="381"/>
                    <a:pt x="84" y="380"/>
                    <a:pt x="90" y="373"/>
                  </a:cubicBezTo>
                  <a:cubicBezTo>
                    <a:pt x="90" y="373"/>
                    <a:pt x="117" y="341"/>
                    <a:pt x="162" y="303"/>
                  </a:cubicBezTo>
                  <a:cubicBezTo>
                    <a:pt x="170" y="348"/>
                    <a:pt x="151" y="397"/>
                    <a:pt x="114" y="423"/>
                  </a:cubicBezTo>
                  <a:cubicBezTo>
                    <a:pt x="107" y="428"/>
                    <a:pt x="105" y="438"/>
                    <a:pt x="110" y="445"/>
                  </a:cubicBezTo>
                  <a:cubicBezTo>
                    <a:pt x="115" y="452"/>
                    <a:pt x="125" y="454"/>
                    <a:pt x="132" y="449"/>
                  </a:cubicBezTo>
                  <a:cubicBezTo>
                    <a:pt x="145" y="439"/>
                    <a:pt x="157" y="427"/>
                    <a:pt x="167" y="414"/>
                  </a:cubicBezTo>
                  <a:cubicBezTo>
                    <a:pt x="184" y="389"/>
                    <a:pt x="194" y="359"/>
                    <a:pt x="195" y="329"/>
                  </a:cubicBezTo>
                  <a:cubicBezTo>
                    <a:pt x="196" y="331"/>
                    <a:pt x="198" y="334"/>
                    <a:pt x="199" y="336"/>
                  </a:cubicBezTo>
                  <a:cubicBezTo>
                    <a:pt x="219" y="388"/>
                    <a:pt x="216" y="443"/>
                    <a:pt x="189" y="481"/>
                  </a:cubicBezTo>
                  <a:cubicBezTo>
                    <a:pt x="189" y="481"/>
                    <a:pt x="188" y="482"/>
                    <a:pt x="188" y="482"/>
                  </a:cubicBezTo>
                  <a:cubicBezTo>
                    <a:pt x="183" y="489"/>
                    <a:pt x="185" y="499"/>
                    <a:pt x="192" y="504"/>
                  </a:cubicBezTo>
                  <a:cubicBezTo>
                    <a:pt x="199" y="509"/>
                    <a:pt x="209" y="508"/>
                    <a:pt x="214" y="500"/>
                  </a:cubicBezTo>
                  <a:cubicBezTo>
                    <a:pt x="214" y="500"/>
                    <a:pt x="214" y="500"/>
                    <a:pt x="215" y="499"/>
                  </a:cubicBezTo>
                  <a:cubicBezTo>
                    <a:pt x="247" y="452"/>
                    <a:pt x="252" y="386"/>
                    <a:pt x="228" y="324"/>
                  </a:cubicBezTo>
                  <a:cubicBezTo>
                    <a:pt x="221" y="307"/>
                    <a:pt x="211" y="290"/>
                    <a:pt x="198" y="275"/>
                  </a:cubicBezTo>
                  <a:cubicBezTo>
                    <a:pt x="224" y="257"/>
                    <a:pt x="253" y="239"/>
                    <a:pt x="285" y="223"/>
                  </a:cubicBezTo>
                  <a:cubicBezTo>
                    <a:pt x="397" y="169"/>
                    <a:pt x="494" y="140"/>
                    <a:pt x="583" y="133"/>
                  </a:cubicBezTo>
                  <a:cubicBezTo>
                    <a:pt x="590" y="174"/>
                    <a:pt x="588" y="211"/>
                    <a:pt x="575" y="247"/>
                  </a:cubicBezTo>
                  <a:cubicBezTo>
                    <a:pt x="569" y="245"/>
                    <a:pt x="563" y="243"/>
                    <a:pt x="558" y="243"/>
                  </a:cubicBezTo>
                  <a:cubicBezTo>
                    <a:pt x="541" y="241"/>
                    <a:pt x="526" y="246"/>
                    <a:pt x="512" y="251"/>
                  </a:cubicBezTo>
                  <a:cubicBezTo>
                    <a:pt x="481" y="263"/>
                    <a:pt x="451" y="277"/>
                    <a:pt x="421" y="293"/>
                  </a:cubicBezTo>
                  <a:cubicBezTo>
                    <a:pt x="414" y="297"/>
                    <a:pt x="411" y="306"/>
                    <a:pt x="415" y="314"/>
                  </a:cubicBezTo>
                  <a:cubicBezTo>
                    <a:pt x="419" y="322"/>
                    <a:pt x="428" y="325"/>
                    <a:pt x="436" y="321"/>
                  </a:cubicBezTo>
                  <a:cubicBezTo>
                    <a:pt x="464" y="306"/>
                    <a:pt x="494" y="292"/>
                    <a:pt x="524" y="281"/>
                  </a:cubicBezTo>
                  <a:cubicBezTo>
                    <a:pt x="534" y="277"/>
                    <a:pt x="545" y="273"/>
                    <a:pt x="554" y="274"/>
                  </a:cubicBezTo>
                  <a:cubicBezTo>
                    <a:pt x="557" y="274"/>
                    <a:pt x="560" y="275"/>
                    <a:pt x="562" y="276"/>
                  </a:cubicBezTo>
                  <a:cubicBezTo>
                    <a:pt x="551" y="299"/>
                    <a:pt x="535" y="322"/>
                    <a:pt x="515" y="345"/>
                  </a:cubicBezTo>
                  <a:cubicBezTo>
                    <a:pt x="508" y="353"/>
                    <a:pt x="500" y="361"/>
                    <a:pt x="491" y="365"/>
                  </a:cubicBezTo>
                  <a:cubicBezTo>
                    <a:pt x="483" y="369"/>
                    <a:pt x="480" y="378"/>
                    <a:pt x="483" y="386"/>
                  </a:cubicBezTo>
                  <a:cubicBezTo>
                    <a:pt x="487" y="394"/>
                    <a:pt x="496" y="398"/>
                    <a:pt x="504" y="394"/>
                  </a:cubicBezTo>
                  <a:cubicBezTo>
                    <a:pt x="519" y="387"/>
                    <a:pt x="530" y="376"/>
                    <a:pt x="539" y="366"/>
                  </a:cubicBezTo>
                  <a:cubicBezTo>
                    <a:pt x="549" y="354"/>
                    <a:pt x="558" y="342"/>
                    <a:pt x="566" y="331"/>
                  </a:cubicBezTo>
                  <a:cubicBezTo>
                    <a:pt x="573" y="321"/>
                    <a:pt x="579" y="311"/>
                    <a:pt x="585" y="302"/>
                  </a:cubicBezTo>
                  <a:cubicBezTo>
                    <a:pt x="589" y="314"/>
                    <a:pt x="590" y="328"/>
                    <a:pt x="589" y="348"/>
                  </a:cubicBezTo>
                  <a:cubicBezTo>
                    <a:pt x="586" y="374"/>
                    <a:pt x="578" y="409"/>
                    <a:pt x="553" y="431"/>
                  </a:cubicBezTo>
                  <a:cubicBezTo>
                    <a:pt x="547" y="437"/>
                    <a:pt x="546" y="447"/>
                    <a:pt x="552" y="454"/>
                  </a:cubicBezTo>
                  <a:cubicBezTo>
                    <a:pt x="558" y="460"/>
                    <a:pt x="568" y="461"/>
                    <a:pt x="574" y="455"/>
                  </a:cubicBezTo>
                  <a:cubicBezTo>
                    <a:pt x="581" y="449"/>
                    <a:pt x="587" y="442"/>
                    <a:pt x="592" y="435"/>
                  </a:cubicBezTo>
                  <a:cubicBezTo>
                    <a:pt x="607" y="413"/>
                    <a:pt x="617" y="384"/>
                    <a:pt x="620" y="351"/>
                  </a:cubicBezTo>
                  <a:cubicBezTo>
                    <a:pt x="622" y="334"/>
                    <a:pt x="622" y="309"/>
                    <a:pt x="613" y="287"/>
                  </a:cubicBezTo>
                  <a:cubicBezTo>
                    <a:pt x="610" y="279"/>
                    <a:pt x="605" y="273"/>
                    <a:pt x="601" y="267"/>
                  </a:cubicBezTo>
                  <a:cubicBezTo>
                    <a:pt x="618" y="224"/>
                    <a:pt x="622" y="179"/>
                    <a:pt x="614" y="132"/>
                  </a:cubicBezTo>
                  <a:cubicBezTo>
                    <a:pt x="634" y="132"/>
                    <a:pt x="653" y="133"/>
                    <a:pt x="672" y="135"/>
                  </a:cubicBezTo>
                  <a:cubicBezTo>
                    <a:pt x="717" y="139"/>
                    <a:pt x="748" y="152"/>
                    <a:pt x="767" y="173"/>
                  </a:cubicBezTo>
                  <a:cubicBezTo>
                    <a:pt x="772" y="179"/>
                    <a:pt x="782" y="180"/>
                    <a:pt x="789" y="174"/>
                  </a:cubicBezTo>
                  <a:cubicBezTo>
                    <a:pt x="790" y="173"/>
                    <a:pt x="791" y="172"/>
                    <a:pt x="791" y="171"/>
                  </a:cubicBezTo>
                  <a:cubicBezTo>
                    <a:pt x="795" y="165"/>
                    <a:pt x="795" y="157"/>
                    <a:pt x="790" y="152"/>
                  </a:cubicBezTo>
                  <a:cubicBezTo>
                    <a:pt x="766" y="125"/>
                    <a:pt x="728" y="109"/>
                    <a:pt x="675" y="10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3"/>
            <p:cNvSpPr/>
            <p:nvPr/>
          </p:nvSpPr>
          <p:spPr bwMode="auto">
            <a:xfrm>
              <a:off x="8250238" y="493712"/>
              <a:ext cx="66675" cy="55563"/>
            </a:xfrm>
            <a:custGeom>
              <a:avLst/>
              <a:gdLst>
                <a:gd name="T0" fmla="*/ 58 w 71"/>
                <a:gd name="T1" fmla="*/ 6 h 60"/>
                <a:gd name="T2" fmla="*/ 22 w 71"/>
                <a:gd name="T3" fmla="*/ 8 h 60"/>
                <a:gd name="T4" fmla="*/ 3 w 71"/>
                <a:gd name="T5" fmla="*/ 26 h 60"/>
                <a:gd name="T6" fmla="*/ 14 w 71"/>
                <a:gd name="T7" fmla="*/ 54 h 60"/>
                <a:gd name="T8" fmla="*/ 45 w 71"/>
                <a:gd name="T9" fmla="*/ 56 h 60"/>
                <a:gd name="T10" fmla="*/ 67 w 71"/>
                <a:gd name="T11" fmla="*/ 34 h 60"/>
                <a:gd name="T12" fmla="*/ 71 w 71"/>
                <a:gd name="T13" fmla="*/ 23 h 60"/>
                <a:gd name="T14" fmla="*/ 58 w 71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0">
                  <a:moveTo>
                    <a:pt x="58" y="6"/>
                  </a:moveTo>
                  <a:cubicBezTo>
                    <a:pt x="48" y="0"/>
                    <a:pt x="31" y="4"/>
                    <a:pt x="22" y="8"/>
                  </a:cubicBezTo>
                  <a:cubicBezTo>
                    <a:pt x="14" y="12"/>
                    <a:pt x="6" y="18"/>
                    <a:pt x="3" y="26"/>
                  </a:cubicBezTo>
                  <a:cubicBezTo>
                    <a:pt x="0" y="36"/>
                    <a:pt x="5" y="48"/>
                    <a:pt x="14" y="54"/>
                  </a:cubicBezTo>
                  <a:cubicBezTo>
                    <a:pt x="23" y="60"/>
                    <a:pt x="35" y="60"/>
                    <a:pt x="45" y="56"/>
                  </a:cubicBezTo>
                  <a:cubicBezTo>
                    <a:pt x="54" y="52"/>
                    <a:pt x="62" y="44"/>
                    <a:pt x="67" y="34"/>
                  </a:cubicBezTo>
                  <a:cubicBezTo>
                    <a:pt x="69" y="31"/>
                    <a:pt x="71" y="27"/>
                    <a:pt x="71" y="23"/>
                  </a:cubicBezTo>
                  <a:cubicBezTo>
                    <a:pt x="70" y="18"/>
                    <a:pt x="62" y="9"/>
                    <a:pt x="58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34"/>
            <p:cNvSpPr/>
            <p:nvPr/>
          </p:nvSpPr>
          <p:spPr bwMode="auto">
            <a:xfrm>
              <a:off x="8112125" y="344487"/>
              <a:ext cx="68263" cy="73025"/>
            </a:xfrm>
            <a:custGeom>
              <a:avLst/>
              <a:gdLst>
                <a:gd name="T0" fmla="*/ 66 w 74"/>
                <a:gd name="T1" fmla="*/ 25 h 79"/>
                <a:gd name="T2" fmla="*/ 47 w 74"/>
                <a:gd name="T3" fmla="*/ 5 h 79"/>
                <a:gd name="T4" fmla="*/ 18 w 74"/>
                <a:gd name="T5" fmla="*/ 3 h 79"/>
                <a:gd name="T6" fmla="*/ 10 w 74"/>
                <a:gd name="T7" fmla="*/ 8 h 79"/>
                <a:gd name="T8" fmla="*/ 5 w 74"/>
                <a:gd name="T9" fmla="*/ 17 h 79"/>
                <a:gd name="T10" fmla="*/ 6 w 74"/>
                <a:gd name="T11" fmla="*/ 57 h 79"/>
                <a:gd name="T12" fmla="*/ 50 w 74"/>
                <a:gd name="T13" fmla="*/ 73 h 79"/>
                <a:gd name="T14" fmla="*/ 67 w 74"/>
                <a:gd name="T15" fmla="*/ 27 h 79"/>
                <a:gd name="T16" fmla="*/ 66 w 74"/>
                <a:gd name="T17" fmla="*/ 2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66" y="25"/>
                  </a:moveTo>
                  <a:cubicBezTo>
                    <a:pt x="61" y="16"/>
                    <a:pt x="56" y="8"/>
                    <a:pt x="47" y="5"/>
                  </a:cubicBezTo>
                  <a:cubicBezTo>
                    <a:pt x="38" y="1"/>
                    <a:pt x="27" y="0"/>
                    <a:pt x="18" y="3"/>
                  </a:cubicBezTo>
                  <a:cubicBezTo>
                    <a:pt x="15" y="4"/>
                    <a:pt x="12" y="6"/>
                    <a:pt x="10" y="8"/>
                  </a:cubicBezTo>
                  <a:cubicBezTo>
                    <a:pt x="7" y="11"/>
                    <a:pt x="6" y="14"/>
                    <a:pt x="5" y="17"/>
                  </a:cubicBezTo>
                  <a:cubicBezTo>
                    <a:pt x="2" y="30"/>
                    <a:pt x="0" y="45"/>
                    <a:pt x="6" y="57"/>
                  </a:cubicBezTo>
                  <a:cubicBezTo>
                    <a:pt x="14" y="72"/>
                    <a:pt x="34" y="79"/>
                    <a:pt x="50" y="73"/>
                  </a:cubicBezTo>
                  <a:cubicBezTo>
                    <a:pt x="67" y="65"/>
                    <a:pt x="74" y="44"/>
                    <a:pt x="67" y="27"/>
                  </a:cubicBezTo>
                  <a:cubicBezTo>
                    <a:pt x="66" y="26"/>
                    <a:pt x="66" y="25"/>
                    <a:pt x="66" y="2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8169275" y="431800"/>
              <a:ext cx="69850" cy="61913"/>
            </a:xfrm>
            <a:custGeom>
              <a:avLst/>
              <a:gdLst>
                <a:gd name="T0" fmla="*/ 50 w 75"/>
                <a:gd name="T1" fmla="*/ 6 h 68"/>
                <a:gd name="T2" fmla="*/ 28 w 75"/>
                <a:gd name="T3" fmla="*/ 1 h 68"/>
                <a:gd name="T4" fmla="*/ 5 w 75"/>
                <a:gd name="T5" fmla="*/ 14 h 68"/>
                <a:gd name="T6" fmla="*/ 3 w 75"/>
                <a:gd name="T7" fmla="*/ 42 h 68"/>
                <a:gd name="T8" fmla="*/ 37 w 75"/>
                <a:gd name="T9" fmla="*/ 68 h 68"/>
                <a:gd name="T10" fmla="*/ 71 w 75"/>
                <a:gd name="T11" fmla="*/ 44 h 68"/>
                <a:gd name="T12" fmla="*/ 55 w 75"/>
                <a:gd name="T13" fmla="*/ 9 h 68"/>
                <a:gd name="T14" fmla="*/ 50 w 75"/>
                <a:gd name="T15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6"/>
                  </a:moveTo>
                  <a:cubicBezTo>
                    <a:pt x="43" y="3"/>
                    <a:pt x="35" y="0"/>
                    <a:pt x="28" y="1"/>
                  </a:cubicBezTo>
                  <a:cubicBezTo>
                    <a:pt x="19" y="2"/>
                    <a:pt x="11" y="6"/>
                    <a:pt x="5" y="14"/>
                  </a:cubicBezTo>
                  <a:cubicBezTo>
                    <a:pt x="0" y="22"/>
                    <a:pt x="0" y="33"/>
                    <a:pt x="3" y="42"/>
                  </a:cubicBezTo>
                  <a:cubicBezTo>
                    <a:pt x="8" y="56"/>
                    <a:pt x="22" y="67"/>
                    <a:pt x="37" y="68"/>
                  </a:cubicBezTo>
                  <a:cubicBezTo>
                    <a:pt x="51" y="68"/>
                    <a:pt x="66" y="58"/>
                    <a:pt x="71" y="44"/>
                  </a:cubicBezTo>
                  <a:cubicBezTo>
                    <a:pt x="75" y="30"/>
                    <a:pt x="67" y="16"/>
                    <a:pt x="55" y="9"/>
                  </a:cubicBezTo>
                  <a:cubicBezTo>
                    <a:pt x="54" y="8"/>
                    <a:pt x="52" y="7"/>
                    <a:pt x="50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36"/>
            <p:cNvSpPr/>
            <p:nvPr/>
          </p:nvSpPr>
          <p:spPr bwMode="auto">
            <a:xfrm>
              <a:off x="7907338" y="534987"/>
              <a:ext cx="68263" cy="61913"/>
            </a:xfrm>
            <a:custGeom>
              <a:avLst/>
              <a:gdLst>
                <a:gd name="T0" fmla="*/ 50 w 75"/>
                <a:gd name="T1" fmla="*/ 6 h 68"/>
                <a:gd name="T2" fmla="*/ 29 w 75"/>
                <a:gd name="T3" fmla="*/ 1 h 68"/>
                <a:gd name="T4" fmla="*/ 6 w 75"/>
                <a:gd name="T5" fmla="*/ 13 h 68"/>
                <a:gd name="T6" fmla="*/ 3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9 h 68"/>
                <a:gd name="T14" fmla="*/ 50 w 75"/>
                <a:gd name="T15" fmla="*/ 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6"/>
                  </a:moveTo>
                  <a:cubicBezTo>
                    <a:pt x="43" y="2"/>
                    <a:pt x="36" y="0"/>
                    <a:pt x="29" y="1"/>
                  </a:cubicBezTo>
                  <a:cubicBezTo>
                    <a:pt x="20" y="2"/>
                    <a:pt x="11" y="6"/>
                    <a:pt x="6" y="13"/>
                  </a:cubicBezTo>
                  <a:cubicBezTo>
                    <a:pt x="0" y="22"/>
                    <a:pt x="0" y="33"/>
                    <a:pt x="3" y="42"/>
                  </a:cubicBezTo>
                  <a:cubicBezTo>
                    <a:pt x="9" y="56"/>
                    <a:pt x="22" y="67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6"/>
                    <a:pt x="56" y="9"/>
                  </a:cubicBezTo>
                  <a:cubicBezTo>
                    <a:pt x="54" y="8"/>
                    <a:pt x="52" y="7"/>
                    <a:pt x="50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37"/>
            <p:cNvSpPr/>
            <p:nvPr/>
          </p:nvSpPr>
          <p:spPr bwMode="auto">
            <a:xfrm>
              <a:off x="7724775" y="323850"/>
              <a:ext cx="66675" cy="55563"/>
            </a:xfrm>
            <a:custGeom>
              <a:avLst/>
              <a:gdLst>
                <a:gd name="T0" fmla="*/ 58 w 71"/>
                <a:gd name="T1" fmla="*/ 6 h 60"/>
                <a:gd name="T2" fmla="*/ 22 w 71"/>
                <a:gd name="T3" fmla="*/ 8 h 60"/>
                <a:gd name="T4" fmla="*/ 3 w 71"/>
                <a:gd name="T5" fmla="*/ 26 h 60"/>
                <a:gd name="T6" fmla="*/ 14 w 71"/>
                <a:gd name="T7" fmla="*/ 54 h 60"/>
                <a:gd name="T8" fmla="*/ 44 w 71"/>
                <a:gd name="T9" fmla="*/ 56 h 60"/>
                <a:gd name="T10" fmla="*/ 67 w 71"/>
                <a:gd name="T11" fmla="*/ 34 h 60"/>
                <a:gd name="T12" fmla="*/ 70 w 71"/>
                <a:gd name="T13" fmla="*/ 24 h 60"/>
                <a:gd name="T14" fmla="*/ 58 w 71"/>
                <a:gd name="T1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60">
                  <a:moveTo>
                    <a:pt x="58" y="6"/>
                  </a:moveTo>
                  <a:cubicBezTo>
                    <a:pt x="48" y="0"/>
                    <a:pt x="31" y="4"/>
                    <a:pt x="22" y="8"/>
                  </a:cubicBezTo>
                  <a:cubicBezTo>
                    <a:pt x="14" y="12"/>
                    <a:pt x="6" y="18"/>
                    <a:pt x="3" y="26"/>
                  </a:cubicBezTo>
                  <a:cubicBezTo>
                    <a:pt x="0" y="36"/>
                    <a:pt x="5" y="48"/>
                    <a:pt x="14" y="54"/>
                  </a:cubicBezTo>
                  <a:cubicBezTo>
                    <a:pt x="23" y="60"/>
                    <a:pt x="35" y="60"/>
                    <a:pt x="44" y="56"/>
                  </a:cubicBezTo>
                  <a:cubicBezTo>
                    <a:pt x="54" y="52"/>
                    <a:pt x="62" y="44"/>
                    <a:pt x="67" y="34"/>
                  </a:cubicBezTo>
                  <a:cubicBezTo>
                    <a:pt x="69" y="31"/>
                    <a:pt x="71" y="27"/>
                    <a:pt x="70" y="24"/>
                  </a:cubicBezTo>
                  <a:cubicBezTo>
                    <a:pt x="70" y="18"/>
                    <a:pt x="62" y="9"/>
                    <a:pt x="58" y="6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8"/>
            <p:cNvSpPr/>
            <p:nvPr/>
          </p:nvSpPr>
          <p:spPr bwMode="auto">
            <a:xfrm>
              <a:off x="7897813" y="92075"/>
              <a:ext cx="68263" cy="73025"/>
            </a:xfrm>
            <a:custGeom>
              <a:avLst/>
              <a:gdLst>
                <a:gd name="T0" fmla="*/ 66 w 74"/>
                <a:gd name="T1" fmla="*/ 24 h 79"/>
                <a:gd name="T2" fmla="*/ 47 w 74"/>
                <a:gd name="T3" fmla="*/ 4 h 79"/>
                <a:gd name="T4" fmla="*/ 18 w 74"/>
                <a:gd name="T5" fmla="*/ 3 h 79"/>
                <a:gd name="T6" fmla="*/ 10 w 74"/>
                <a:gd name="T7" fmla="*/ 8 h 79"/>
                <a:gd name="T8" fmla="*/ 6 w 74"/>
                <a:gd name="T9" fmla="*/ 16 h 79"/>
                <a:gd name="T10" fmla="*/ 6 w 74"/>
                <a:gd name="T11" fmla="*/ 57 h 79"/>
                <a:gd name="T12" fmla="*/ 50 w 74"/>
                <a:gd name="T13" fmla="*/ 72 h 79"/>
                <a:gd name="T14" fmla="*/ 67 w 74"/>
                <a:gd name="T15" fmla="*/ 26 h 79"/>
                <a:gd name="T16" fmla="*/ 66 w 74"/>
                <a:gd name="T17" fmla="*/ 2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9">
                  <a:moveTo>
                    <a:pt x="66" y="24"/>
                  </a:moveTo>
                  <a:cubicBezTo>
                    <a:pt x="62" y="16"/>
                    <a:pt x="56" y="8"/>
                    <a:pt x="47" y="4"/>
                  </a:cubicBezTo>
                  <a:cubicBezTo>
                    <a:pt x="38" y="0"/>
                    <a:pt x="28" y="0"/>
                    <a:pt x="18" y="3"/>
                  </a:cubicBezTo>
                  <a:cubicBezTo>
                    <a:pt x="15" y="4"/>
                    <a:pt x="12" y="5"/>
                    <a:pt x="10" y="8"/>
                  </a:cubicBezTo>
                  <a:cubicBezTo>
                    <a:pt x="8" y="10"/>
                    <a:pt x="6" y="13"/>
                    <a:pt x="6" y="16"/>
                  </a:cubicBezTo>
                  <a:cubicBezTo>
                    <a:pt x="2" y="30"/>
                    <a:pt x="0" y="45"/>
                    <a:pt x="6" y="57"/>
                  </a:cubicBezTo>
                  <a:cubicBezTo>
                    <a:pt x="14" y="72"/>
                    <a:pt x="34" y="79"/>
                    <a:pt x="50" y="72"/>
                  </a:cubicBezTo>
                  <a:cubicBezTo>
                    <a:pt x="67" y="65"/>
                    <a:pt x="74" y="43"/>
                    <a:pt x="67" y="26"/>
                  </a:cubicBezTo>
                  <a:cubicBezTo>
                    <a:pt x="66" y="26"/>
                    <a:pt x="66" y="25"/>
                    <a:pt x="66" y="2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9"/>
            <p:cNvSpPr/>
            <p:nvPr/>
          </p:nvSpPr>
          <p:spPr bwMode="auto">
            <a:xfrm>
              <a:off x="7907338" y="179387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9" y="56"/>
                    <a:pt x="22" y="66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0"/>
            <p:cNvSpPr/>
            <p:nvPr/>
          </p:nvSpPr>
          <p:spPr bwMode="auto">
            <a:xfrm>
              <a:off x="7839075" y="482600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4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1" y="21"/>
                    <a:pt x="0" y="32"/>
                    <a:pt x="4" y="42"/>
                  </a:cubicBezTo>
                  <a:cubicBezTo>
                    <a:pt x="9" y="56"/>
                    <a:pt x="22" y="66"/>
                    <a:pt x="37" y="67"/>
                  </a:cubicBezTo>
                  <a:cubicBezTo>
                    <a:pt x="52" y="68"/>
                    <a:pt x="67" y="58"/>
                    <a:pt x="71" y="44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41"/>
            <p:cNvSpPr/>
            <p:nvPr/>
          </p:nvSpPr>
          <p:spPr bwMode="auto">
            <a:xfrm>
              <a:off x="7780338" y="417512"/>
              <a:ext cx="69850" cy="63500"/>
            </a:xfrm>
            <a:custGeom>
              <a:avLst/>
              <a:gdLst>
                <a:gd name="T0" fmla="*/ 50 w 75"/>
                <a:gd name="T1" fmla="*/ 5 h 68"/>
                <a:gd name="T2" fmla="*/ 29 w 75"/>
                <a:gd name="T3" fmla="*/ 0 h 68"/>
                <a:gd name="T4" fmla="*/ 6 w 75"/>
                <a:gd name="T5" fmla="*/ 13 h 68"/>
                <a:gd name="T6" fmla="*/ 4 w 75"/>
                <a:gd name="T7" fmla="*/ 42 h 68"/>
                <a:gd name="T8" fmla="*/ 37 w 75"/>
                <a:gd name="T9" fmla="*/ 67 h 68"/>
                <a:gd name="T10" fmla="*/ 71 w 75"/>
                <a:gd name="T11" fmla="*/ 43 h 68"/>
                <a:gd name="T12" fmla="*/ 56 w 75"/>
                <a:gd name="T13" fmla="*/ 8 h 68"/>
                <a:gd name="T14" fmla="*/ 50 w 75"/>
                <a:gd name="T15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8">
                  <a:moveTo>
                    <a:pt x="50" y="5"/>
                  </a:moveTo>
                  <a:cubicBezTo>
                    <a:pt x="44" y="2"/>
                    <a:pt x="36" y="0"/>
                    <a:pt x="29" y="0"/>
                  </a:cubicBezTo>
                  <a:cubicBezTo>
                    <a:pt x="20" y="1"/>
                    <a:pt x="11" y="6"/>
                    <a:pt x="6" y="13"/>
                  </a:cubicBezTo>
                  <a:cubicBezTo>
                    <a:pt x="0" y="21"/>
                    <a:pt x="0" y="32"/>
                    <a:pt x="4" y="42"/>
                  </a:cubicBezTo>
                  <a:cubicBezTo>
                    <a:pt x="9" y="55"/>
                    <a:pt x="22" y="66"/>
                    <a:pt x="37" y="67"/>
                  </a:cubicBezTo>
                  <a:cubicBezTo>
                    <a:pt x="52" y="68"/>
                    <a:pt x="67" y="58"/>
                    <a:pt x="71" y="43"/>
                  </a:cubicBezTo>
                  <a:cubicBezTo>
                    <a:pt x="75" y="30"/>
                    <a:pt x="68" y="15"/>
                    <a:pt x="56" y="8"/>
                  </a:cubicBezTo>
                  <a:cubicBezTo>
                    <a:pt x="54" y="7"/>
                    <a:pt x="52" y="6"/>
                    <a:pt x="50" y="5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42"/>
            <p:cNvSpPr/>
            <p:nvPr/>
          </p:nvSpPr>
          <p:spPr bwMode="auto">
            <a:xfrm>
              <a:off x="10277475" y="2230437"/>
              <a:ext cx="123825" cy="547688"/>
            </a:xfrm>
            <a:custGeom>
              <a:avLst/>
              <a:gdLst>
                <a:gd name="T0" fmla="*/ 66 w 133"/>
                <a:gd name="T1" fmla="*/ 6 h 590"/>
                <a:gd name="T2" fmla="*/ 48 w 133"/>
                <a:gd name="T3" fmla="*/ 1 h 590"/>
                <a:gd name="T4" fmla="*/ 31 w 133"/>
                <a:gd name="T5" fmla="*/ 26 h 590"/>
                <a:gd name="T6" fmla="*/ 5 w 133"/>
                <a:gd name="T7" fmla="*/ 557 h 590"/>
                <a:gd name="T8" fmla="*/ 16 w 133"/>
                <a:gd name="T9" fmla="*/ 585 h 590"/>
                <a:gd name="T10" fmla="*/ 44 w 133"/>
                <a:gd name="T11" fmla="*/ 575 h 590"/>
                <a:gd name="T12" fmla="*/ 73 w 133"/>
                <a:gd name="T13" fmla="*/ 19 h 590"/>
                <a:gd name="T14" fmla="*/ 66 w 133"/>
                <a:gd name="T15" fmla="*/ 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590">
                  <a:moveTo>
                    <a:pt x="66" y="6"/>
                  </a:moveTo>
                  <a:cubicBezTo>
                    <a:pt x="61" y="2"/>
                    <a:pt x="55" y="0"/>
                    <a:pt x="48" y="1"/>
                  </a:cubicBezTo>
                  <a:cubicBezTo>
                    <a:pt x="36" y="3"/>
                    <a:pt x="29" y="14"/>
                    <a:pt x="31" y="26"/>
                  </a:cubicBezTo>
                  <a:cubicBezTo>
                    <a:pt x="88" y="370"/>
                    <a:pt x="6" y="555"/>
                    <a:pt x="5" y="557"/>
                  </a:cubicBezTo>
                  <a:cubicBezTo>
                    <a:pt x="0" y="567"/>
                    <a:pt x="5" y="580"/>
                    <a:pt x="16" y="585"/>
                  </a:cubicBezTo>
                  <a:cubicBezTo>
                    <a:pt x="26" y="590"/>
                    <a:pt x="39" y="585"/>
                    <a:pt x="44" y="575"/>
                  </a:cubicBezTo>
                  <a:cubicBezTo>
                    <a:pt x="48" y="567"/>
                    <a:pt x="133" y="378"/>
                    <a:pt x="73" y="19"/>
                  </a:cubicBezTo>
                  <a:cubicBezTo>
                    <a:pt x="72" y="14"/>
                    <a:pt x="69" y="9"/>
                    <a:pt x="66" y="6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43"/>
            <p:cNvSpPr/>
            <p:nvPr/>
          </p:nvSpPr>
          <p:spPr bwMode="auto">
            <a:xfrm>
              <a:off x="9745663" y="2655887"/>
              <a:ext cx="792163" cy="844550"/>
            </a:xfrm>
            <a:custGeom>
              <a:avLst/>
              <a:gdLst>
                <a:gd name="T0" fmla="*/ 717 w 854"/>
                <a:gd name="T1" fmla="*/ 803 h 909"/>
                <a:gd name="T2" fmla="*/ 625 w 854"/>
                <a:gd name="T3" fmla="*/ 119 h 909"/>
                <a:gd name="T4" fmla="*/ 25 w 854"/>
                <a:gd name="T5" fmla="*/ 559 h 909"/>
                <a:gd name="T6" fmla="*/ 138 w 854"/>
                <a:gd name="T7" fmla="*/ 587 h 909"/>
                <a:gd name="T8" fmla="*/ 108 w 854"/>
                <a:gd name="T9" fmla="*/ 759 h 909"/>
                <a:gd name="T10" fmla="*/ 291 w 854"/>
                <a:gd name="T11" fmla="*/ 646 h 909"/>
                <a:gd name="T12" fmla="*/ 319 w 854"/>
                <a:gd name="T13" fmla="*/ 886 h 909"/>
                <a:gd name="T14" fmla="*/ 459 w 854"/>
                <a:gd name="T15" fmla="*/ 692 h 909"/>
                <a:gd name="T16" fmla="*/ 516 w 854"/>
                <a:gd name="T17" fmla="*/ 876 h 909"/>
                <a:gd name="T18" fmla="*/ 605 w 854"/>
                <a:gd name="T19" fmla="*/ 693 h 909"/>
                <a:gd name="T20" fmla="*/ 717 w 854"/>
                <a:gd name="T21" fmla="*/ 803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4" h="909">
                  <a:moveTo>
                    <a:pt x="717" y="803"/>
                  </a:moveTo>
                  <a:cubicBezTo>
                    <a:pt x="813" y="761"/>
                    <a:pt x="854" y="237"/>
                    <a:pt x="625" y="119"/>
                  </a:cubicBezTo>
                  <a:cubicBezTo>
                    <a:pt x="396" y="0"/>
                    <a:pt x="0" y="445"/>
                    <a:pt x="25" y="559"/>
                  </a:cubicBezTo>
                  <a:cubicBezTo>
                    <a:pt x="50" y="674"/>
                    <a:pt x="138" y="587"/>
                    <a:pt x="138" y="587"/>
                  </a:cubicBezTo>
                  <a:cubicBezTo>
                    <a:pt x="138" y="587"/>
                    <a:pt x="27" y="705"/>
                    <a:pt x="108" y="759"/>
                  </a:cubicBezTo>
                  <a:cubicBezTo>
                    <a:pt x="189" y="812"/>
                    <a:pt x="240" y="635"/>
                    <a:pt x="291" y="646"/>
                  </a:cubicBezTo>
                  <a:cubicBezTo>
                    <a:pt x="341" y="656"/>
                    <a:pt x="228" y="864"/>
                    <a:pt x="319" y="886"/>
                  </a:cubicBezTo>
                  <a:cubicBezTo>
                    <a:pt x="410" y="909"/>
                    <a:pt x="412" y="698"/>
                    <a:pt x="459" y="692"/>
                  </a:cubicBezTo>
                  <a:cubicBezTo>
                    <a:pt x="507" y="685"/>
                    <a:pt x="429" y="880"/>
                    <a:pt x="516" y="876"/>
                  </a:cubicBezTo>
                  <a:cubicBezTo>
                    <a:pt x="603" y="871"/>
                    <a:pt x="564" y="684"/>
                    <a:pt x="605" y="693"/>
                  </a:cubicBezTo>
                  <a:cubicBezTo>
                    <a:pt x="646" y="702"/>
                    <a:pt x="629" y="840"/>
                    <a:pt x="717" y="803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44"/>
            <p:cNvSpPr/>
            <p:nvPr/>
          </p:nvSpPr>
          <p:spPr bwMode="auto">
            <a:xfrm>
              <a:off x="9907588" y="2713037"/>
              <a:ext cx="568325" cy="488950"/>
            </a:xfrm>
            <a:custGeom>
              <a:avLst/>
              <a:gdLst>
                <a:gd name="T0" fmla="*/ 424 w 614"/>
                <a:gd name="T1" fmla="*/ 46 h 527"/>
                <a:gd name="T2" fmla="*/ 607 w 614"/>
                <a:gd name="T3" fmla="*/ 323 h 527"/>
                <a:gd name="T4" fmla="*/ 529 w 614"/>
                <a:gd name="T5" fmla="*/ 511 h 527"/>
                <a:gd name="T6" fmla="*/ 482 w 614"/>
                <a:gd name="T7" fmla="*/ 372 h 527"/>
                <a:gd name="T8" fmla="*/ 396 w 614"/>
                <a:gd name="T9" fmla="*/ 515 h 527"/>
                <a:gd name="T10" fmla="*/ 360 w 614"/>
                <a:gd name="T11" fmla="*/ 346 h 527"/>
                <a:gd name="T12" fmla="*/ 200 w 614"/>
                <a:gd name="T13" fmla="*/ 473 h 527"/>
                <a:gd name="T14" fmla="*/ 241 w 614"/>
                <a:gd name="T15" fmla="*/ 284 h 527"/>
                <a:gd name="T16" fmla="*/ 91 w 614"/>
                <a:gd name="T17" fmla="*/ 348 h 527"/>
                <a:gd name="T18" fmla="*/ 160 w 614"/>
                <a:gd name="T19" fmla="*/ 210 h 527"/>
                <a:gd name="T20" fmla="*/ 34 w 614"/>
                <a:gd name="T21" fmla="*/ 243 h 527"/>
                <a:gd name="T22" fmla="*/ 424 w 614"/>
                <a:gd name="T23" fmla="*/ 46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4" h="527">
                  <a:moveTo>
                    <a:pt x="424" y="46"/>
                  </a:moveTo>
                  <a:cubicBezTo>
                    <a:pt x="556" y="89"/>
                    <a:pt x="600" y="276"/>
                    <a:pt x="607" y="323"/>
                  </a:cubicBezTo>
                  <a:cubicBezTo>
                    <a:pt x="614" y="371"/>
                    <a:pt x="594" y="518"/>
                    <a:pt x="529" y="511"/>
                  </a:cubicBezTo>
                  <a:cubicBezTo>
                    <a:pt x="465" y="504"/>
                    <a:pt x="542" y="381"/>
                    <a:pt x="482" y="372"/>
                  </a:cubicBezTo>
                  <a:cubicBezTo>
                    <a:pt x="422" y="362"/>
                    <a:pt x="450" y="527"/>
                    <a:pt x="396" y="515"/>
                  </a:cubicBezTo>
                  <a:cubicBezTo>
                    <a:pt x="342" y="504"/>
                    <a:pt x="394" y="356"/>
                    <a:pt x="360" y="346"/>
                  </a:cubicBezTo>
                  <a:cubicBezTo>
                    <a:pt x="325" y="335"/>
                    <a:pt x="281" y="514"/>
                    <a:pt x="200" y="473"/>
                  </a:cubicBezTo>
                  <a:cubicBezTo>
                    <a:pt x="119" y="433"/>
                    <a:pt x="284" y="313"/>
                    <a:pt x="241" y="284"/>
                  </a:cubicBezTo>
                  <a:cubicBezTo>
                    <a:pt x="197" y="255"/>
                    <a:pt x="139" y="404"/>
                    <a:pt x="91" y="348"/>
                  </a:cubicBezTo>
                  <a:cubicBezTo>
                    <a:pt x="44" y="291"/>
                    <a:pt x="182" y="235"/>
                    <a:pt x="160" y="210"/>
                  </a:cubicBezTo>
                  <a:cubicBezTo>
                    <a:pt x="139" y="186"/>
                    <a:pt x="68" y="300"/>
                    <a:pt x="34" y="243"/>
                  </a:cubicBezTo>
                  <a:cubicBezTo>
                    <a:pt x="0" y="186"/>
                    <a:pt x="285" y="0"/>
                    <a:pt x="424" y="46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45"/>
            <p:cNvSpPr/>
            <p:nvPr/>
          </p:nvSpPr>
          <p:spPr bwMode="auto">
            <a:xfrm>
              <a:off x="10033000" y="2460625"/>
              <a:ext cx="315913" cy="223838"/>
            </a:xfrm>
            <a:custGeom>
              <a:avLst/>
              <a:gdLst>
                <a:gd name="T0" fmla="*/ 335 w 341"/>
                <a:gd name="T1" fmla="*/ 70 h 240"/>
                <a:gd name="T2" fmla="*/ 192 w 341"/>
                <a:gd name="T3" fmla="*/ 210 h 240"/>
                <a:gd name="T4" fmla="*/ 20 w 341"/>
                <a:gd name="T5" fmla="*/ 196 h 240"/>
                <a:gd name="T6" fmla="*/ 149 w 341"/>
                <a:gd name="T7" fmla="*/ 58 h 240"/>
                <a:gd name="T8" fmla="*/ 335 w 341"/>
                <a:gd name="T9" fmla="*/ 7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40">
                  <a:moveTo>
                    <a:pt x="335" y="70"/>
                  </a:moveTo>
                  <a:cubicBezTo>
                    <a:pt x="335" y="70"/>
                    <a:pt x="268" y="183"/>
                    <a:pt x="192" y="210"/>
                  </a:cubicBezTo>
                  <a:cubicBezTo>
                    <a:pt x="117" y="237"/>
                    <a:pt x="41" y="240"/>
                    <a:pt x="20" y="196"/>
                  </a:cubicBezTo>
                  <a:cubicBezTo>
                    <a:pt x="0" y="152"/>
                    <a:pt x="67" y="84"/>
                    <a:pt x="149" y="58"/>
                  </a:cubicBezTo>
                  <a:cubicBezTo>
                    <a:pt x="230" y="33"/>
                    <a:pt x="341" y="0"/>
                    <a:pt x="335" y="70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46"/>
            <p:cNvSpPr/>
            <p:nvPr/>
          </p:nvSpPr>
          <p:spPr bwMode="auto">
            <a:xfrm>
              <a:off x="10348913" y="2486025"/>
              <a:ext cx="293688" cy="203200"/>
            </a:xfrm>
            <a:custGeom>
              <a:avLst/>
              <a:gdLst>
                <a:gd name="T0" fmla="*/ 5 w 316"/>
                <a:gd name="T1" fmla="*/ 53 h 219"/>
                <a:gd name="T2" fmla="*/ 207 w 316"/>
                <a:gd name="T3" fmla="*/ 202 h 219"/>
                <a:gd name="T4" fmla="*/ 184 w 316"/>
                <a:gd name="T5" fmla="*/ 32 h 219"/>
                <a:gd name="T6" fmla="*/ 0 w 316"/>
                <a:gd name="T7" fmla="*/ 12 h 219"/>
                <a:gd name="T8" fmla="*/ 5 w 316"/>
                <a:gd name="T9" fmla="*/ 5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219">
                  <a:moveTo>
                    <a:pt x="5" y="53"/>
                  </a:moveTo>
                  <a:cubicBezTo>
                    <a:pt x="5" y="53"/>
                    <a:pt x="98" y="219"/>
                    <a:pt x="207" y="202"/>
                  </a:cubicBezTo>
                  <a:cubicBezTo>
                    <a:pt x="316" y="186"/>
                    <a:pt x="289" y="65"/>
                    <a:pt x="184" y="32"/>
                  </a:cubicBezTo>
                  <a:cubicBezTo>
                    <a:pt x="78" y="0"/>
                    <a:pt x="0" y="12"/>
                    <a:pt x="0" y="12"/>
                  </a:cubicBezTo>
                  <a:lnTo>
                    <a:pt x="5" y="53"/>
                  </a:ln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47"/>
            <p:cNvSpPr/>
            <p:nvPr/>
          </p:nvSpPr>
          <p:spPr bwMode="auto">
            <a:xfrm>
              <a:off x="10612438" y="2714625"/>
              <a:ext cx="195263" cy="1120775"/>
            </a:xfrm>
            <a:custGeom>
              <a:avLst/>
              <a:gdLst>
                <a:gd name="T0" fmla="*/ 107 w 211"/>
                <a:gd name="T1" fmla="*/ 0 h 1207"/>
                <a:gd name="T2" fmla="*/ 117 w 211"/>
                <a:gd name="T3" fmla="*/ 9 h 1207"/>
                <a:gd name="T4" fmla="*/ 24 w 211"/>
                <a:gd name="T5" fmla="*/ 1198 h 1207"/>
                <a:gd name="T6" fmla="*/ 9 w 211"/>
                <a:gd name="T7" fmla="*/ 1205 h 1207"/>
                <a:gd name="T8" fmla="*/ 2 w 211"/>
                <a:gd name="T9" fmla="*/ 1190 h 1207"/>
                <a:gd name="T10" fmla="*/ 95 w 211"/>
                <a:gd name="T11" fmla="*/ 15 h 1207"/>
                <a:gd name="T12" fmla="*/ 103 w 211"/>
                <a:gd name="T13" fmla="*/ 0 h 1207"/>
                <a:gd name="T14" fmla="*/ 107 w 211"/>
                <a:gd name="T15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" h="1207">
                  <a:moveTo>
                    <a:pt x="107" y="0"/>
                  </a:moveTo>
                  <a:cubicBezTo>
                    <a:pt x="112" y="1"/>
                    <a:pt x="116" y="4"/>
                    <a:pt x="117" y="9"/>
                  </a:cubicBezTo>
                  <a:cubicBezTo>
                    <a:pt x="211" y="358"/>
                    <a:pt x="178" y="770"/>
                    <a:pt x="24" y="1198"/>
                  </a:cubicBezTo>
                  <a:cubicBezTo>
                    <a:pt x="22" y="1204"/>
                    <a:pt x="15" y="1207"/>
                    <a:pt x="9" y="1205"/>
                  </a:cubicBezTo>
                  <a:cubicBezTo>
                    <a:pt x="3" y="1203"/>
                    <a:pt x="0" y="1196"/>
                    <a:pt x="2" y="1190"/>
                  </a:cubicBezTo>
                  <a:cubicBezTo>
                    <a:pt x="155" y="766"/>
                    <a:pt x="187" y="360"/>
                    <a:pt x="95" y="15"/>
                  </a:cubicBezTo>
                  <a:cubicBezTo>
                    <a:pt x="93" y="8"/>
                    <a:pt x="97" y="2"/>
                    <a:pt x="103" y="0"/>
                  </a:cubicBezTo>
                  <a:cubicBezTo>
                    <a:pt x="104" y="0"/>
                    <a:pt x="106" y="0"/>
                    <a:pt x="107" y="0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48"/>
            <p:cNvSpPr/>
            <p:nvPr/>
          </p:nvSpPr>
          <p:spPr bwMode="auto">
            <a:xfrm>
              <a:off x="10514013" y="3246437"/>
              <a:ext cx="236538" cy="157163"/>
            </a:xfrm>
            <a:custGeom>
              <a:avLst/>
              <a:gdLst>
                <a:gd name="T0" fmla="*/ 253 w 255"/>
                <a:gd name="T1" fmla="*/ 47 h 169"/>
                <a:gd name="T2" fmla="*/ 178 w 255"/>
                <a:gd name="T3" fmla="*/ 135 h 169"/>
                <a:gd name="T4" fmla="*/ 51 w 255"/>
                <a:gd name="T5" fmla="*/ 161 h 169"/>
                <a:gd name="T6" fmla="*/ 21 w 255"/>
                <a:gd name="T7" fmla="*/ 150 h 169"/>
                <a:gd name="T8" fmla="*/ 15 w 255"/>
                <a:gd name="T9" fmla="*/ 76 h 169"/>
                <a:gd name="T10" fmla="*/ 83 w 255"/>
                <a:gd name="T11" fmla="*/ 34 h 169"/>
                <a:gd name="T12" fmla="*/ 253 w 255"/>
                <a:gd name="T13" fmla="*/ 45 h 169"/>
                <a:gd name="T14" fmla="*/ 253 w 255"/>
                <a:gd name="T15" fmla="*/ 4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69">
                  <a:moveTo>
                    <a:pt x="253" y="47"/>
                  </a:moveTo>
                  <a:cubicBezTo>
                    <a:pt x="255" y="79"/>
                    <a:pt x="202" y="121"/>
                    <a:pt x="178" y="135"/>
                  </a:cubicBezTo>
                  <a:cubicBezTo>
                    <a:pt x="140" y="158"/>
                    <a:pt x="95" y="169"/>
                    <a:pt x="51" y="161"/>
                  </a:cubicBezTo>
                  <a:cubicBezTo>
                    <a:pt x="40" y="159"/>
                    <a:pt x="30" y="156"/>
                    <a:pt x="21" y="150"/>
                  </a:cubicBezTo>
                  <a:cubicBezTo>
                    <a:pt x="0" y="133"/>
                    <a:pt x="0" y="98"/>
                    <a:pt x="15" y="76"/>
                  </a:cubicBezTo>
                  <a:cubicBezTo>
                    <a:pt x="31" y="54"/>
                    <a:pt x="57" y="42"/>
                    <a:pt x="83" y="34"/>
                  </a:cubicBezTo>
                  <a:cubicBezTo>
                    <a:pt x="110" y="26"/>
                    <a:pt x="248" y="0"/>
                    <a:pt x="253" y="45"/>
                  </a:cubicBezTo>
                  <a:cubicBezTo>
                    <a:pt x="253" y="46"/>
                    <a:pt x="253" y="46"/>
                    <a:pt x="253" y="47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49"/>
            <p:cNvSpPr/>
            <p:nvPr/>
          </p:nvSpPr>
          <p:spPr bwMode="auto">
            <a:xfrm>
              <a:off x="10763250" y="3113087"/>
              <a:ext cx="231775" cy="147638"/>
            </a:xfrm>
            <a:custGeom>
              <a:avLst/>
              <a:gdLst>
                <a:gd name="T0" fmla="*/ 0 w 250"/>
                <a:gd name="T1" fmla="*/ 58 h 159"/>
                <a:gd name="T2" fmla="*/ 32 w 250"/>
                <a:gd name="T3" fmla="*/ 102 h 159"/>
                <a:gd name="T4" fmla="*/ 216 w 250"/>
                <a:gd name="T5" fmla="*/ 126 h 159"/>
                <a:gd name="T6" fmla="*/ 244 w 250"/>
                <a:gd name="T7" fmla="*/ 94 h 159"/>
                <a:gd name="T8" fmla="*/ 200 w 250"/>
                <a:gd name="T9" fmla="*/ 29 h 159"/>
                <a:gd name="T10" fmla="*/ 97 w 250"/>
                <a:gd name="T11" fmla="*/ 0 h 159"/>
                <a:gd name="T12" fmla="*/ 4 w 250"/>
                <a:gd name="T13" fmla="*/ 38 h 159"/>
                <a:gd name="T14" fmla="*/ 0 w 250"/>
                <a:gd name="T15" fmla="*/ 5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59">
                  <a:moveTo>
                    <a:pt x="0" y="58"/>
                  </a:moveTo>
                  <a:cubicBezTo>
                    <a:pt x="2" y="77"/>
                    <a:pt x="16" y="93"/>
                    <a:pt x="32" y="102"/>
                  </a:cubicBezTo>
                  <a:cubicBezTo>
                    <a:pt x="89" y="133"/>
                    <a:pt x="160" y="159"/>
                    <a:pt x="216" y="126"/>
                  </a:cubicBezTo>
                  <a:cubicBezTo>
                    <a:pt x="229" y="119"/>
                    <a:pt x="240" y="108"/>
                    <a:pt x="244" y="94"/>
                  </a:cubicBezTo>
                  <a:cubicBezTo>
                    <a:pt x="250" y="66"/>
                    <a:pt x="225" y="42"/>
                    <a:pt x="200" y="29"/>
                  </a:cubicBezTo>
                  <a:cubicBezTo>
                    <a:pt x="169" y="11"/>
                    <a:pt x="133" y="0"/>
                    <a:pt x="97" y="0"/>
                  </a:cubicBezTo>
                  <a:cubicBezTo>
                    <a:pt x="71" y="0"/>
                    <a:pt x="17" y="11"/>
                    <a:pt x="4" y="38"/>
                  </a:cubicBezTo>
                  <a:cubicBezTo>
                    <a:pt x="1" y="45"/>
                    <a:pt x="0" y="52"/>
                    <a:pt x="0" y="5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50"/>
            <p:cNvSpPr/>
            <p:nvPr/>
          </p:nvSpPr>
          <p:spPr bwMode="auto">
            <a:xfrm>
              <a:off x="10742613" y="3298825"/>
              <a:ext cx="231775" cy="147638"/>
            </a:xfrm>
            <a:custGeom>
              <a:avLst/>
              <a:gdLst>
                <a:gd name="T0" fmla="*/ 0 w 250"/>
                <a:gd name="T1" fmla="*/ 59 h 159"/>
                <a:gd name="T2" fmla="*/ 32 w 250"/>
                <a:gd name="T3" fmla="*/ 103 h 159"/>
                <a:gd name="T4" fmla="*/ 216 w 250"/>
                <a:gd name="T5" fmla="*/ 127 h 159"/>
                <a:gd name="T6" fmla="*/ 244 w 250"/>
                <a:gd name="T7" fmla="*/ 94 h 159"/>
                <a:gd name="T8" fmla="*/ 200 w 250"/>
                <a:gd name="T9" fmla="*/ 29 h 159"/>
                <a:gd name="T10" fmla="*/ 97 w 250"/>
                <a:gd name="T11" fmla="*/ 0 h 159"/>
                <a:gd name="T12" fmla="*/ 4 w 250"/>
                <a:gd name="T13" fmla="*/ 38 h 159"/>
                <a:gd name="T14" fmla="*/ 0 w 250"/>
                <a:gd name="T15" fmla="*/ 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59">
                  <a:moveTo>
                    <a:pt x="0" y="59"/>
                  </a:moveTo>
                  <a:cubicBezTo>
                    <a:pt x="2" y="77"/>
                    <a:pt x="16" y="94"/>
                    <a:pt x="32" y="103"/>
                  </a:cubicBezTo>
                  <a:cubicBezTo>
                    <a:pt x="89" y="134"/>
                    <a:pt x="160" y="159"/>
                    <a:pt x="216" y="127"/>
                  </a:cubicBezTo>
                  <a:cubicBezTo>
                    <a:pt x="229" y="119"/>
                    <a:pt x="240" y="108"/>
                    <a:pt x="244" y="94"/>
                  </a:cubicBezTo>
                  <a:cubicBezTo>
                    <a:pt x="250" y="67"/>
                    <a:pt x="225" y="43"/>
                    <a:pt x="200" y="29"/>
                  </a:cubicBezTo>
                  <a:cubicBezTo>
                    <a:pt x="169" y="12"/>
                    <a:pt x="133" y="0"/>
                    <a:pt x="97" y="0"/>
                  </a:cubicBezTo>
                  <a:cubicBezTo>
                    <a:pt x="71" y="1"/>
                    <a:pt x="17" y="11"/>
                    <a:pt x="4" y="38"/>
                  </a:cubicBezTo>
                  <a:cubicBezTo>
                    <a:pt x="1" y="45"/>
                    <a:pt x="0" y="52"/>
                    <a:pt x="0" y="5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51"/>
            <p:cNvSpPr/>
            <p:nvPr/>
          </p:nvSpPr>
          <p:spPr bwMode="auto">
            <a:xfrm>
              <a:off x="10523538" y="3109912"/>
              <a:ext cx="231775" cy="115888"/>
            </a:xfrm>
            <a:custGeom>
              <a:avLst/>
              <a:gdLst>
                <a:gd name="T0" fmla="*/ 249 w 250"/>
                <a:gd name="T1" fmla="*/ 45 h 124"/>
                <a:gd name="T2" fmla="*/ 81 w 250"/>
                <a:gd name="T3" fmla="*/ 121 h 124"/>
                <a:gd name="T4" fmla="*/ 23 w 250"/>
                <a:gd name="T5" fmla="*/ 99 h 124"/>
                <a:gd name="T6" fmla="*/ 10 w 250"/>
                <a:gd name="T7" fmla="*/ 42 h 124"/>
                <a:gd name="T8" fmla="*/ 64 w 250"/>
                <a:gd name="T9" fmla="*/ 12 h 124"/>
                <a:gd name="T10" fmla="*/ 197 w 250"/>
                <a:gd name="T11" fmla="*/ 1 h 124"/>
                <a:gd name="T12" fmla="*/ 247 w 250"/>
                <a:gd name="T13" fmla="*/ 30 h 124"/>
                <a:gd name="T14" fmla="*/ 249 w 250"/>
                <a:gd name="T15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24">
                  <a:moveTo>
                    <a:pt x="249" y="45"/>
                  </a:moveTo>
                  <a:cubicBezTo>
                    <a:pt x="246" y="100"/>
                    <a:pt x="119" y="124"/>
                    <a:pt x="81" y="121"/>
                  </a:cubicBezTo>
                  <a:cubicBezTo>
                    <a:pt x="60" y="119"/>
                    <a:pt x="39" y="113"/>
                    <a:pt x="23" y="99"/>
                  </a:cubicBezTo>
                  <a:cubicBezTo>
                    <a:pt x="8" y="85"/>
                    <a:pt x="0" y="60"/>
                    <a:pt x="10" y="42"/>
                  </a:cubicBezTo>
                  <a:cubicBezTo>
                    <a:pt x="20" y="23"/>
                    <a:pt x="43" y="16"/>
                    <a:pt x="64" y="12"/>
                  </a:cubicBezTo>
                  <a:cubicBezTo>
                    <a:pt x="108" y="3"/>
                    <a:pt x="153" y="0"/>
                    <a:pt x="197" y="1"/>
                  </a:cubicBezTo>
                  <a:cubicBezTo>
                    <a:pt x="219" y="2"/>
                    <a:pt x="240" y="7"/>
                    <a:pt x="247" y="30"/>
                  </a:cubicBezTo>
                  <a:cubicBezTo>
                    <a:pt x="249" y="35"/>
                    <a:pt x="250" y="40"/>
                    <a:pt x="249" y="45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52"/>
            <p:cNvSpPr/>
            <p:nvPr/>
          </p:nvSpPr>
          <p:spPr bwMode="auto">
            <a:xfrm>
              <a:off x="10483850" y="3467100"/>
              <a:ext cx="231775" cy="115888"/>
            </a:xfrm>
            <a:custGeom>
              <a:avLst/>
              <a:gdLst>
                <a:gd name="T0" fmla="*/ 249 w 250"/>
                <a:gd name="T1" fmla="*/ 45 h 124"/>
                <a:gd name="T2" fmla="*/ 81 w 250"/>
                <a:gd name="T3" fmla="*/ 121 h 124"/>
                <a:gd name="T4" fmla="*/ 23 w 250"/>
                <a:gd name="T5" fmla="*/ 99 h 124"/>
                <a:gd name="T6" fmla="*/ 10 w 250"/>
                <a:gd name="T7" fmla="*/ 42 h 124"/>
                <a:gd name="T8" fmla="*/ 65 w 250"/>
                <a:gd name="T9" fmla="*/ 12 h 124"/>
                <a:gd name="T10" fmla="*/ 197 w 250"/>
                <a:gd name="T11" fmla="*/ 2 h 124"/>
                <a:gd name="T12" fmla="*/ 247 w 250"/>
                <a:gd name="T13" fmla="*/ 30 h 124"/>
                <a:gd name="T14" fmla="*/ 249 w 250"/>
                <a:gd name="T15" fmla="*/ 4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" h="124">
                  <a:moveTo>
                    <a:pt x="249" y="45"/>
                  </a:moveTo>
                  <a:cubicBezTo>
                    <a:pt x="247" y="100"/>
                    <a:pt x="119" y="124"/>
                    <a:pt x="81" y="121"/>
                  </a:cubicBezTo>
                  <a:cubicBezTo>
                    <a:pt x="60" y="119"/>
                    <a:pt x="39" y="113"/>
                    <a:pt x="23" y="99"/>
                  </a:cubicBezTo>
                  <a:cubicBezTo>
                    <a:pt x="8" y="85"/>
                    <a:pt x="0" y="60"/>
                    <a:pt x="10" y="42"/>
                  </a:cubicBezTo>
                  <a:cubicBezTo>
                    <a:pt x="20" y="23"/>
                    <a:pt x="43" y="16"/>
                    <a:pt x="65" y="12"/>
                  </a:cubicBezTo>
                  <a:cubicBezTo>
                    <a:pt x="108" y="3"/>
                    <a:pt x="153" y="0"/>
                    <a:pt x="197" y="2"/>
                  </a:cubicBezTo>
                  <a:cubicBezTo>
                    <a:pt x="219" y="2"/>
                    <a:pt x="240" y="7"/>
                    <a:pt x="247" y="30"/>
                  </a:cubicBezTo>
                  <a:cubicBezTo>
                    <a:pt x="249" y="35"/>
                    <a:pt x="250" y="40"/>
                    <a:pt x="249" y="45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53"/>
            <p:cNvSpPr/>
            <p:nvPr/>
          </p:nvSpPr>
          <p:spPr bwMode="auto">
            <a:xfrm>
              <a:off x="10764838" y="2917825"/>
              <a:ext cx="212725" cy="123825"/>
            </a:xfrm>
            <a:custGeom>
              <a:avLst/>
              <a:gdLst>
                <a:gd name="T0" fmla="*/ 1 w 230"/>
                <a:gd name="T1" fmla="*/ 68 h 134"/>
                <a:gd name="T2" fmla="*/ 72 w 230"/>
                <a:gd name="T3" fmla="*/ 122 h 134"/>
                <a:gd name="T4" fmla="*/ 185 w 230"/>
                <a:gd name="T5" fmla="*/ 113 h 134"/>
                <a:gd name="T6" fmla="*/ 226 w 230"/>
                <a:gd name="T7" fmla="*/ 49 h 134"/>
                <a:gd name="T8" fmla="*/ 189 w 230"/>
                <a:gd name="T9" fmla="*/ 7 h 134"/>
                <a:gd name="T10" fmla="*/ 131 w 230"/>
                <a:gd name="T11" fmla="*/ 2 h 134"/>
                <a:gd name="T12" fmla="*/ 17 w 230"/>
                <a:gd name="T13" fmla="*/ 35 h 134"/>
                <a:gd name="T14" fmla="*/ 1 w 230"/>
                <a:gd name="T15" fmla="*/ 57 h 134"/>
                <a:gd name="T16" fmla="*/ 1 w 230"/>
                <a:gd name="T17" fmla="*/ 6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34">
                  <a:moveTo>
                    <a:pt x="1" y="68"/>
                  </a:moveTo>
                  <a:cubicBezTo>
                    <a:pt x="8" y="95"/>
                    <a:pt x="50" y="114"/>
                    <a:pt x="72" y="122"/>
                  </a:cubicBezTo>
                  <a:cubicBezTo>
                    <a:pt x="109" y="134"/>
                    <a:pt x="151" y="133"/>
                    <a:pt x="185" y="113"/>
                  </a:cubicBezTo>
                  <a:cubicBezTo>
                    <a:pt x="209" y="100"/>
                    <a:pt x="230" y="76"/>
                    <a:pt x="226" y="49"/>
                  </a:cubicBezTo>
                  <a:cubicBezTo>
                    <a:pt x="223" y="30"/>
                    <a:pt x="207" y="14"/>
                    <a:pt x="189" y="7"/>
                  </a:cubicBezTo>
                  <a:cubicBezTo>
                    <a:pt x="171" y="0"/>
                    <a:pt x="150" y="0"/>
                    <a:pt x="131" y="2"/>
                  </a:cubicBezTo>
                  <a:cubicBezTo>
                    <a:pt x="94" y="6"/>
                    <a:pt x="49" y="16"/>
                    <a:pt x="17" y="35"/>
                  </a:cubicBezTo>
                  <a:cubicBezTo>
                    <a:pt x="8" y="40"/>
                    <a:pt x="2" y="48"/>
                    <a:pt x="1" y="57"/>
                  </a:cubicBezTo>
                  <a:cubicBezTo>
                    <a:pt x="0" y="61"/>
                    <a:pt x="1" y="64"/>
                    <a:pt x="1" y="6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54"/>
            <p:cNvSpPr/>
            <p:nvPr/>
          </p:nvSpPr>
          <p:spPr bwMode="auto">
            <a:xfrm>
              <a:off x="10701338" y="3506787"/>
              <a:ext cx="209550" cy="128588"/>
            </a:xfrm>
            <a:custGeom>
              <a:avLst/>
              <a:gdLst>
                <a:gd name="T0" fmla="*/ 1 w 225"/>
                <a:gd name="T1" fmla="*/ 38 h 139"/>
                <a:gd name="T2" fmla="*/ 55 w 225"/>
                <a:gd name="T3" fmla="*/ 108 h 139"/>
                <a:gd name="T4" fmla="*/ 167 w 225"/>
                <a:gd name="T5" fmla="*/ 130 h 139"/>
                <a:gd name="T6" fmla="*/ 222 w 225"/>
                <a:gd name="T7" fmla="*/ 79 h 139"/>
                <a:gd name="T8" fmla="*/ 198 w 225"/>
                <a:gd name="T9" fmla="*/ 28 h 139"/>
                <a:gd name="T10" fmla="*/ 143 w 225"/>
                <a:gd name="T11" fmla="*/ 8 h 139"/>
                <a:gd name="T12" fmla="*/ 24 w 225"/>
                <a:gd name="T13" fmla="*/ 10 h 139"/>
                <a:gd name="T14" fmla="*/ 3 w 225"/>
                <a:gd name="T15" fmla="*/ 27 h 139"/>
                <a:gd name="T16" fmla="*/ 1 w 225"/>
                <a:gd name="T17" fmla="*/ 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139">
                  <a:moveTo>
                    <a:pt x="1" y="38"/>
                  </a:moveTo>
                  <a:cubicBezTo>
                    <a:pt x="0" y="66"/>
                    <a:pt x="35" y="95"/>
                    <a:pt x="55" y="108"/>
                  </a:cubicBezTo>
                  <a:cubicBezTo>
                    <a:pt x="87" y="130"/>
                    <a:pt x="128" y="139"/>
                    <a:pt x="167" y="130"/>
                  </a:cubicBezTo>
                  <a:cubicBezTo>
                    <a:pt x="193" y="123"/>
                    <a:pt x="219" y="105"/>
                    <a:pt x="222" y="79"/>
                  </a:cubicBezTo>
                  <a:cubicBezTo>
                    <a:pt x="225" y="59"/>
                    <a:pt x="213" y="40"/>
                    <a:pt x="198" y="28"/>
                  </a:cubicBezTo>
                  <a:cubicBezTo>
                    <a:pt x="182" y="16"/>
                    <a:pt x="162" y="11"/>
                    <a:pt x="143" y="8"/>
                  </a:cubicBezTo>
                  <a:cubicBezTo>
                    <a:pt x="106" y="2"/>
                    <a:pt x="60" y="0"/>
                    <a:pt x="24" y="10"/>
                  </a:cubicBezTo>
                  <a:cubicBezTo>
                    <a:pt x="15" y="12"/>
                    <a:pt x="6" y="18"/>
                    <a:pt x="3" y="27"/>
                  </a:cubicBezTo>
                  <a:cubicBezTo>
                    <a:pt x="2" y="31"/>
                    <a:pt x="1" y="34"/>
                    <a:pt x="1" y="3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55"/>
            <p:cNvSpPr/>
            <p:nvPr/>
          </p:nvSpPr>
          <p:spPr bwMode="auto">
            <a:xfrm>
              <a:off x="10529888" y="3779837"/>
              <a:ext cx="136525" cy="207963"/>
            </a:xfrm>
            <a:custGeom>
              <a:avLst/>
              <a:gdLst>
                <a:gd name="T0" fmla="*/ 116 w 147"/>
                <a:gd name="T1" fmla="*/ 4 h 223"/>
                <a:gd name="T2" fmla="*/ 40 w 147"/>
                <a:gd name="T3" fmla="*/ 49 h 223"/>
                <a:gd name="T4" fmla="*/ 5 w 147"/>
                <a:gd name="T5" fmla="*/ 157 h 223"/>
                <a:gd name="T6" fmla="*/ 49 w 147"/>
                <a:gd name="T7" fmla="*/ 219 h 223"/>
                <a:gd name="T8" fmla="*/ 102 w 147"/>
                <a:gd name="T9" fmla="*/ 200 h 223"/>
                <a:gd name="T10" fmla="*/ 129 w 147"/>
                <a:gd name="T11" fmla="*/ 148 h 223"/>
                <a:gd name="T12" fmla="*/ 141 w 147"/>
                <a:gd name="T13" fmla="*/ 30 h 223"/>
                <a:gd name="T14" fmla="*/ 127 w 147"/>
                <a:gd name="T15" fmla="*/ 7 h 223"/>
                <a:gd name="T16" fmla="*/ 116 w 147"/>
                <a:gd name="T17" fmla="*/ 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223">
                  <a:moveTo>
                    <a:pt x="116" y="4"/>
                  </a:moveTo>
                  <a:cubicBezTo>
                    <a:pt x="89" y="0"/>
                    <a:pt x="55" y="31"/>
                    <a:pt x="40" y="49"/>
                  </a:cubicBezTo>
                  <a:cubicBezTo>
                    <a:pt x="14" y="78"/>
                    <a:pt x="0" y="118"/>
                    <a:pt x="5" y="157"/>
                  </a:cubicBezTo>
                  <a:cubicBezTo>
                    <a:pt x="8" y="184"/>
                    <a:pt x="23" y="212"/>
                    <a:pt x="49" y="219"/>
                  </a:cubicBezTo>
                  <a:cubicBezTo>
                    <a:pt x="68" y="223"/>
                    <a:pt x="89" y="214"/>
                    <a:pt x="102" y="200"/>
                  </a:cubicBezTo>
                  <a:cubicBezTo>
                    <a:pt x="116" y="186"/>
                    <a:pt x="123" y="167"/>
                    <a:pt x="129" y="148"/>
                  </a:cubicBezTo>
                  <a:cubicBezTo>
                    <a:pt x="139" y="113"/>
                    <a:pt x="147" y="67"/>
                    <a:pt x="141" y="30"/>
                  </a:cubicBezTo>
                  <a:cubicBezTo>
                    <a:pt x="140" y="21"/>
                    <a:pt x="135" y="12"/>
                    <a:pt x="127" y="7"/>
                  </a:cubicBezTo>
                  <a:cubicBezTo>
                    <a:pt x="123" y="5"/>
                    <a:pt x="120" y="4"/>
                    <a:pt x="116" y="4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56"/>
            <p:cNvSpPr/>
            <p:nvPr/>
          </p:nvSpPr>
          <p:spPr bwMode="auto">
            <a:xfrm>
              <a:off x="10541000" y="2886075"/>
              <a:ext cx="211138" cy="149225"/>
            </a:xfrm>
            <a:custGeom>
              <a:avLst/>
              <a:gdLst>
                <a:gd name="T0" fmla="*/ 226 w 227"/>
                <a:gd name="T1" fmla="*/ 90 h 162"/>
                <a:gd name="T2" fmla="*/ 112 w 227"/>
                <a:gd name="T3" fmla="*/ 152 h 162"/>
                <a:gd name="T4" fmla="*/ 52 w 227"/>
                <a:gd name="T5" fmla="*/ 159 h 162"/>
                <a:gd name="T6" fmla="*/ 7 w 227"/>
                <a:gd name="T7" fmla="*/ 123 h 162"/>
                <a:gd name="T8" fmla="*/ 54 w 227"/>
                <a:gd name="T9" fmla="*/ 54 h 162"/>
                <a:gd name="T10" fmla="*/ 227 w 227"/>
                <a:gd name="T11" fmla="*/ 80 h 162"/>
                <a:gd name="T12" fmla="*/ 226 w 227"/>
                <a:gd name="T13" fmla="*/ 9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62">
                  <a:moveTo>
                    <a:pt x="226" y="90"/>
                  </a:moveTo>
                  <a:cubicBezTo>
                    <a:pt x="217" y="128"/>
                    <a:pt x="142" y="145"/>
                    <a:pt x="112" y="152"/>
                  </a:cubicBezTo>
                  <a:cubicBezTo>
                    <a:pt x="93" y="157"/>
                    <a:pt x="72" y="162"/>
                    <a:pt x="52" y="159"/>
                  </a:cubicBezTo>
                  <a:cubicBezTo>
                    <a:pt x="32" y="156"/>
                    <a:pt x="12" y="143"/>
                    <a:pt x="7" y="123"/>
                  </a:cubicBezTo>
                  <a:cubicBezTo>
                    <a:pt x="0" y="94"/>
                    <a:pt x="27" y="68"/>
                    <a:pt x="54" y="54"/>
                  </a:cubicBezTo>
                  <a:cubicBezTo>
                    <a:pt x="97" y="30"/>
                    <a:pt x="222" y="0"/>
                    <a:pt x="227" y="80"/>
                  </a:cubicBezTo>
                  <a:cubicBezTo>
                    <a:pt x="227" y="83"/>
                    <a:pt x="227" y="87"/>
                    <a:pt x="226" y="90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57"/>
            <p:cNvSpPr/>
            <p:nvPr/>
          </p:nvSpPr>
          <p:spPr bwMode="auto">
            <a:xfrm>
              <a:off x="10653713" y="3697287"/>
              <a:ext cx="207963" cy="134938"/>
            </a:xfrm>
            <a:custGeom>
              <a:avLst/>
              <a:gdLst>
                <a:gd name="T0" fmla="*/ 3 w 224"/>
                <a:gd name="T1" fmla="*/ 32 h 145"/>
                <a:gd name="T2" fmla="*/ 50 w 224"/>
                <a:gd name="T3" fmla="*/ 107 h 145"/>
                <a:gd name="T4" fmla="*/ 159 w 224"/>
                <a:gd name="T5" fmla="*/ 140 h 145"/>
                <a:gd name="T6" fmla="*/ 220 w 224"/>
                <a:gd name="T7" fmla="*/ 94 h 145"/>
                <a:gd name="T8" fmla="*/ 200 w 224"/>
                <a:gd name="T9" fmla="*/ 41 h 145"/>
                <a:gd name="T10" fmla="*/ 148 w 224"/>
                <a:gd name="T11" fmla="*/ 16 h 145"/>
                <a:gd name="T12" fmla="*/ 29 w 224"/>
                <a:gd name="T13" fmla="*/ 6 h 145"/>
                <a:gd name="T14" fmla="*/ 6 w 224"/>
                <a:gd name="T15" fmla="*/ 21 h 145"/>
                <a:gd name="T16" fmla="*/ 3 w 224"/>
                <a:gd name="T17" fmla="*/ 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45">
                  <a:moveTo>
                    <a:pt x="3" y="32"/>
                  </a:moveTo>
                  <a:cubicBezTo>
                    <a:pt x="0" y="60"/>
                    <a:pt x="32" y="92"/>
                    <a:pt x="50" y="107"/>
                  </a:cubicBezTo>
                  <a:cubicBezTo>
                    <a:pt x="80" y="132"/>
                    <a:pt x="120" y="145"/>
                    <a:pt x="159" y="140"/>
                  </a:cubicBezTo>
                  <a:cubicBezTo>
                    <a:pt x="186" y="135"/>
                    <a:pt x="214" y="120"/>
                    <a:pt x="220" y="94"/>
                  </a:cubicBezTo>
                  <a:cubicBezTo>
                    <a:pt x="224" y="75"/>
                    <a:pt x="215" y="55"/>
                    <a:pt x="200" y="41"/>
                  </a:cubicBezTo>
                  <a:cubicBezTo>
                    <a:pt x="186" y="28"/>
                    <a:pt x="167" y="21"/>
                    <a:pt x="148" y="16"/>
                  </a:cubicBezTo>
                  <a:cubicBezTo>
                    <a:pt x="112" y="6"/>
                    <a:pt x="66" y="0"/>
                    <a:pt x="29" y="6"/>
                  </a:cubicBezTo>
                  <a:cubicBezTo>
                    <a:pt x="20" y="8"/>
                    <a:pt x="11" y="13"/>
                    <a:pt x="6" y="21"/>
                  </a:cubicBezTo>
                  <a:cubicBezTo>
                    <a:pt x="5" y="25"/>
                    <a:pt x="4" y="28"/>
                    <a:pt x="3" y="32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58"/>
            <p:cNvSpPr/>
            <p:nvPr/>
          </p:nvSpPr>
          <p:spPr bwMode="auto">
            <a:xfrm>
              <a:off x="10450513" y="3632200"/>
              <a:ext cx="220663" cy="117475"/>
            </a:xfrm>
            <a:custGeom>
              <a:avLst/>
              <a:gdLst>
                <a:gd name="T0" fmla="*/ 222 w 237"/>
                <a:gd name="T1" fmla="*/ 89 h 126"/>
                <a:gd name="T2" fmla="*/ 97 w 237"/>
                <a:gd name="T3" fmla="*/ 125 h 126"/>
                <a:gd name="T4" fmla="*/ 37 w 237"/>
                <a:gd name="T5" fmla="*/ 119 h 126"/>
                <a:gd name="T6" fmla="*/ 1 w 237"/>
                <a:gd name="T7" fmla="*/ 74 h 126"/>
                <a:gd name="T8" fmla="*/ 62 w 237"/>
                <a:gd name="T9" fmla="*/ 16 h 126"/>
                <a:gd name="T10" fmla="*/ 225 w 237"/>
                <a:gd name="T11" fmla="*/ 79 h 126"/>
                <a:gd name="T12" fmla="*/ 222 w 237"/>
                <a:gd name="T13" fmla="*/ 8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25">
                  <a:moveTo>
                    <a:pt x="222" y="89"/>
                  </a:moveTo>
                  <a:cubicBezTo>
                    <a:pt x="204" y="124"/>
                    <a:pt x="128" y="124"/>
                    <a:pt x="97" y="125"/>
                  </a:cubicBezTo>
                  <a:cubicBezTo>
                    <a:pt x="77" y="126"/>
                    <a:pt x="56" y="126"/>
                    <a:pt x="37" y="119"/>
                  </a:cubicBezTo>
                  <a:cubicBezTo>
                    <a:pt x="18" y="111"/>
                    <a:pt x="1" y="94"/>
                    <a:pt x="1" y="74"/>
                  </a:cubicBezTo>
                  <a:cubicBezTo>
                    <a:pt x="0" y="43"/>
                    <a:pt x="33" y="24"/>
                    <a:pt x="62" y="16"/>
                  </a:cubicBezTo>
                  <a:cubicBezTo>
                    <a:pt x="109" y="2"/>
                    <a:pt x="237" y="0"/>
                    <a:pt x="225" y="79"/>
                  </a:cubicBezTo>
                  <a:cubicBezTo>
                    <a:pt x="224" y="83"/>
                    <a:pt x="223" y="86"/>
                    <a:pt x="222" y="89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59"/>
            <p:cNvSpPr/>
            <p:nvPr/>
          </p:nvSpPr>
          <p:spPr bwMode="auto">
            <a:xfrm>
              <a:off x="9891713" y="1349375"/>
              <a:ext cx="509588" cy="1031875"/>
            </a:xfrm>
            <a:custGeom>
              <a:avLst/>
              <a:gdLst>
                <a:gd name="T0" fmla="*/ 384 w 548"/>
                <a:gd name="T1" fmla="*/ 23 h 1112"/>
                <a:gd name="T2" fmla="*/ 366 w 548"/>
                <a:gd name="T3" fmla="*/ 332 h 1112"/>
                <a:gd name="T4" fmla="*/ 367 w 548"/>
                <a:gd name="T5" fmla="*/ 333 h 1112"/>
                <a:gd name="T6" fmla="*/ 497 w 548"/>
                <a:gd name="T7" fmla="*/ 468 h 1112"/>
                <a:gd name="T8" fmla="*/ 527 w 548"/>
                <a:gd name="T9" fmla="*/ 661 h 1112"/>
                <a:gd name="T10" fmla="*/ 498 w 548"/>
                <a:gd name="T11" fmla="*/ 674 h 1112"/>
                <a:gd name="T12" fmla="*/ 484 w 548"/>
                <a:gd name="T13" fmla="*/ 645 h 1112"/>
                <a:gd name="T14" fmla="*/ 458 w 548"/>
                <a:gd name="T15" fmla="*/ 493 h 1112"/>
                <a:gd name="T16" fmla="*/ 357 w 548"/>
                <a:gd name="T17" fmla="*/ 385 h 1112"/>
                <a:gd name="T18" fmla="*/ 302 w 548"/>
                <a:gd name="T19" fmla="*/ 617 h 1112"/>
                <a:gd name="T20" fmla="*/ 302 w 548"/>
                <a:gd name="T21" fmla="*/ 627 h 1112"/>
                <a:gd name="T22" fmla="*/ 295 w 548"/>
                <a:gd name="T23" fmla="*/ 638 h 1112"/>
                <a:gd name="T24" fmla="*/ 229 w 548"/>
                <a:gd name="T25" fmla="*/ 811 h 1112"/>
                <a:gd name="T26" fmla="*/ 282 w 548"/>
                <a:gd name="T27" fmla="*/ 1093 h 1112"/>
                <a:gd name="T28" fmla="*/ 253 w 548"/>
                <a:gd name="T29" fmla="*/ 1108 h 1112"/>
                <a:gd name="T30" fmla="*/ 238 w 548"/>
                <a:gd name="T31" fmla="*/ 1078 h 1112"/>
                <a:gd name="T32" fmla="*/ 208 w 548"/>
                <a:gd name="T33" fmla="*/ 858 h 1112"/>
                <a:gd name="T34" fmla="*/ 81 w 548"/>
                <a:gd name="T35" fmla="*/ 1084 h 1112"/>
                <a:gd name="T36" fmla="*/ 49 w 548"/>
                <a:gd name="T37" fmla="*/ 1090 h 1112"/>
                <a:gd name="T38" fmla="*/ 43 w 548"/>
                <a:gd name="T39" fmla="*/ 1058 h 1112"/>
                <a:gd name="T40" fmla="*/ 179 w 548"/>
                <a:gd name="T41" fmla="*/ 811 h 1112"/>
                <a:gd name="T42" fmla="*/ 184 w 548"/>
                <a:gd name="T43" fmla="*/ 799 h 1112"/>
                <a:gd name="T44" fmla="*/ 245 w 548"/>
                <a:gd name="T45" fmla="*/ 642 h 1112"/>
                <a:gd name="T46" fmla="*/ 149 w 548"/>
                <a:gd name="T47" fmla="*/ 673 h 1112"/>
                <a:gd name="T48" fmla="*/ 42 w 548"/>
                <a:gd name="T49" fmla="*/ 768 h 1112"/>
                <a:gd name="T50" fmla="*/ 9 w 548"/>
                <a:gd name="T51" fmla="*/ 769 h 1112"/>
                <a:gd name="T52" fmla="*/ 8 w 548"/>
                <a:gd name="T53" fmla="*/ 736 h 1112"/>
                <a:gd name="T54" fmla="*/ 125 w 548"/>
                <a:gd name="T55" fmla="*/ 634 h 1112"/>
                <a:gd name="T56" fmla="*/ 130 w 548"/>
                <a:gd name="T57" fmla="*/ 631 h 1112"/>
                <a:gd name="T58" fmla="*/ 259 w 548"/>
                <a:gd name="T59" fmla="*/ 596 h 1112"/>
                <a:gd name="T60" fmla="*/ 325 w 548"/>
                <a:gd name="T61" fmla="*/ 289 h 1112"/>
                <a:gd name="T62" fmla="*/ 160 w 548"/>
                <a:gd name="T63" fmla="*/ 374 h 1112"/>
                <a:gd name="T64" fmla="*/ 128 w 548"/>
                <a:gd name="T65" fmla="*/ 378 h 1112"/>
                <a:gd name="T66" fmla="*/ 123 w 548"/>
                <a:gd name="T67" fmla="*/ 346 h 1112"/>
                <a:gd name="T68" fmla="*/ 198 w 548"/>
                <a:gd name="T69" fmla="*/ 280 h 1112"/>
                <a:gd name="T70" fmla="*/ 330 w 548"/>
                <a:gd name="T71" fmla="*/ 243 h 1112"/>
                <a:gd name="T72" fmla="*/ 338 w 548"/>
                <a:gd name="T73" fmla="*/ 25 h 1112"/>
                <a:gd name="T74" fmla="*/ 349 w 548"/>
                <a:gd name="T75" fmla="*/ 4 h 1112"/>
                <a:gd name="T76" fmla="*/ 360 w 548"/>
                <a:gd name="T77" fmla="*/ 1 h 1112"/>
                <a:gd name="T78" fmla="*/ 384 w 548"/>
                <a:gd name="T79" fmla="*/ 23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48" h="1112">
                  <a:moveTo>
                    <a:pt x="384" y="23"/>
                  </a:moveTo>
                  <a:cubicBezTo>
                    <a:pt x="387" y="127"/>
                    <a:pt x="380" y="230"/>
                    <a:pt x="366" y="332"/>
                  </a:cubicBezTo>
                  <a:cubicBezTo>
                    <a:pt x="366" y="333"/>
                    <a:pt x="367" y="333"/>
                    <a:pt x="367" y="333"/>
                  </a:cubicBezTo>
                  <a:cubicBezTo>
                    <a:pt x="412" y="371"/>
                    <a:pt x="463" y="414"/>
                    <a:pt x="497" y="468"/>
                  </a:cubicBezTo>
                  <a:cubicBezTo>
                    <a:pt x="537" y="531"/>
                    <a:pt x="548" y="603"/>
                    <a:pt x="527" y="661"/>
                  </a:cubicBezTo>
                  <a:cubicBezTo>
                    <a:pt x="523" y="673"/>
                    <a:pt x="510" y="679"/>
                    <a:pt x="498" y="674"/>
                  </a:cubicBezTo>
                  <a:cubicBezTo>
                    <a:pt x="486" y="670"/>
                    <a:pt x="479" y="657"/>
                    <a:pt x="484" y="645"/>
                  </a:cubicBezTo>
                  <a:cubicBezTo>
                    <a:pt x="500" y="600"/>
                    <a:pt x="491" y="543"/>
                    <a:pt x="458" y="493"/>
                  </a:cubicBezTo>
                  <a:cubicBezTo>
                    <a:pt x="432" y="452"/>
                    <a:pt x="395" y="418"/>
                    <a:pt x="357" y="385"/>
                  </a:cubicBezTo>
                  <a:cubicBezTo>
                    <a:pt x="344" y="464"/>
                    <a:pt x="325" y="541"/>
                    <a:pt x="302" y="617"/>
                  </a:cubicBezTo>
                  <a:cubicBezTo>
                    <a:pt x="302" y="620"/>
                    <a:pt x="303" y="623"/>
                    <a:pt x="302" y="627"/>
                  </a:cubicBezTo>
                  <a:cubicBezTo>
                    <a:pt x="301" y="631"/>
                    <a:pt x="298" y="635"/>
                    <a:pt x="295" y="638"/>
                  </a:cubicBezTo>
                  <a:cubicBezTo>
                    <a:pt x="276" y="697"/>
                    <a:pt x="254" y="755"/>
                    <a:pt x="229" y="811"/>
                  </a:cubicBezTo>
                  <a:cubicBezTo>
                    <a:pt x="292" y="888"/>
                    <a:pt x="314" y="999"/>
                    <a:pt x="282" y="1093"/>
                  </a:cubicBezTo>
                  <a:cubicBezTo>
                    <a:pt x="278" y="1105"/>
                    <a:pt x="265" y="1112"/>
                    <a:pt x="253" y="1108"/>
                  </a:cubicBezTo>
                  <a:cubicBezTo>
                    <a:pt x="241" y="1104"/>
                    <a:pt x="234" y="1090"/>
                    <a:pt x="238" y="1078"/>
                  </a:cubicBezTo>
                  <a:cubicBezTo>
                    <a:pt x="263" y="1006"/>
                    <a:pt x="250" y="922"/>
                    <a:pt x="208" y="858"/>
                  </a:cubicBezTo>
                  <a:cubicBezTo>
                    <a:pt x="171" y="936"/>
                    <a:pt x="129" y="1012"/>
                    <a:pt x="81" y="1084"/>
                  </a:cubicBezTo>
                  <a:cubicBezTo>
                    <a:pt x="74" y="1095"/>
                    <a:pt x="60" y="1097"/>
                    <a:pt x="49" y="1090"/>
                  </a:cubicBezTo>
                  <a:cubicBezTo>
                    <a:pt x="39" y="1083"/>
                    <a:pt x="36" y="1069"/>
                    <a:pt x="43" y="1058"/>
                  </a:cubicBezTo>
                  <a:cubicBezTo>
                    <a:pt x="95" y="980"/>
                    <a:pt x="140" y="897"/>
                    <a:pt x="179" y="811"/>
                  </a:cubicBezTo>
                  <a:cubicBezTo>
                    <a:pt x="179" y="807"/>
                    <a:pt x="181" y="802"/>
                    <a:pt x="184" y="799"/>
                  </a:cubicBezTo>
                  <a:cubicBezTo>
                    <a:pt x="207" y="747"/>
                    <a:pt x="227" y="695"/>
                    <a:pt x="245" y="642"/>
                  </a:cubicBezTo>
                  <a:cubicBezTo>
                    <a:pt x="214" y="643"/>
                    <a:pt x="180" y="654"/>
                    <a:pt x="149" y="673"/>
                  </a:cubicBezTo>
                  <a:cubicBezTo>
                    <a:pt x="109" y="698"/>
                    <a:pt x="75" y="734"/>
                    <a:pt x="42" y="768"/>
                  </a:cubicBezTo>
                  <a:cubicBezTo>
                    <a:pt x="33" y="778"/>
                    <a:pt x="18" y="778"/>
                    <a:pt x="9" y="769"/>
                  </a:cubicBezTo>
                  <a:cubicBezTo>
                    <a:pt x="0" y="760"/>
                    <a:pt x="0" y="746"/>
                    <a:pt x="8" y="736"/>
                  </a:cubicBezTo>
                  <a:cubicBezTo>
                    <a:pt x="43" y="700"/>
                    <a:pt x="80" y="662"/>
                    <a:pt x="125" y="634"/>
                  </a:cubicBezTo>
                  <a:cubicBezTo>
                    <a:pt x="126" y="633"/>
                    <a:pt x="128" y="632"/>
                    <a:pt x="130" y="631"/>
                  </a:cubicBezTo>
                  <a:cubicBezTo>
                    <a:pt x="173" y="606"/>
                    <a:pt x="218" y="594"/>
                    <a:pt x="259" y="596"/>
                  </a:cubicBezTo>
                  <a:cubicBezTo>
                    <a:pt x="290" y="496"/>
                    <a:pt x="312" y="393"/>
                    <a:pt x="325" y="289"/>
                  </a:cubicBezTo>
                  <a:cubicBezTo>
                    <a:pt x="262" y="292"/>
                    <a:pt x="198" y="323"/>
                    <a:pt x="160" y="374"/>
                  </a:cubicBezTo>
                  <a:cubicBezTo>
                    <a:pt x="153" y="384"/>
                    <a:pt x="138" y="386"/>
                    <a:pt x="128" y="378"/>
                  </a:cubicBezTo>
                  <a:cubicBezTo>
                    <a:pt x="118" y="371"/>
                    <a:pt x="116" y="356"/>
                    <a:pt x="123" y="346"/>
                  </a:cubicBezTo>
                  <a:cubicBezTo>
                    <a:pt x="144" y="319"/>
                    <a:pt x="169" y="297"/>
                    <a:pt x="198" y="280"/>
                  </a:cubicBezTo>
                  <a:cubicBezTo>
                    <a:pt x="238" y="256"/>
                    <a:pt x="284" y="244"/>
                    <a:pt x="330" y="243"/>
                  </a:cubicBezTo>
                  <a:cubicBezTo>
                    <a:pt x="337" y="171"/>
                    <a:pt x="340" y="98"/>
                    <a:pt x="338" y="25"/>
                  </a:cubicBezTo>
                  <a:cubicBezTo>
                    <a:pt x="337" y="16"/>
                    <a:pt x="342" y="8"/>
                    <a:pt x="349" y="4"/>
                  </a:cubicBezTo>
                  <a:cubicBezTo>
                    <a:pt x="352" y="2"/>
                    <a:pt x="356" y="1"/>
                    <a:pt x="360" y="1"/>
                  </a:cubicBezTo>
                  <a:cubicBezTo>
                    <a:pt x="373" y="0"/>
                    <a:pt x="384" y="10"/>
                    <a:pt x="384" y="23"/>
                  </a:cubicBezTo>
                  <a:close/>
                </a:path>
              </a:pathLst>
            </a:custGeom>
            <a:solidFill>
              <a:srgbClr val="BCD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60"/>
            <p:cNvSpPr/>
            <p:nvPr/>
          </p:nvSpPr>
          <p:spPr bwMode="auto">
            <a:xfrm>
              <a:off x="10296525" y="1908175"/>
              <a:ext cx="147638" cy="149225"/>
            </a:xfrm>
            <a:custGeom>
              <a:avLst/>
              <a:gdLst>
                <a:gd name="T0" fmla="*/ 80 w 160"/>
                <a:gd name="T1" fmla="*/ 2 h 160"/>
                <a:gd name="T2" fmla="*/ 113 w 160"/>
                <a:gd name="T3" fmla="*/ 10 h 160"/>
                <a:gd name="T4" fmla="*/ 145 w 160"/>
                <a:gd name="T5" fmla="*/ 47 h 160"/>
                <a:gd name="T6" fmla="*/ 157 w 160"/>
                <a:gd name="T7" fmla="*/ 91 h 160"/>
                <a:gd name="T8" fmla="*/ 144 w 160"/>
                <a:gd name="T9" fmla="*/ 119 h 160"/>
                <a:gd name="T10" fmla="*/ 70 w 160"/>
                <a:gd name="T11" fmla="*/ 159 h 160"/>
                <a:gd name="T12" fmla="*/ 4 w 160"/>
                <a:gd name="T13" fmla="*/ 113 h 160"/>
                <a:gd name="T14" fmla="*/ 1 w 160"/>
                <a:gd name="T15" fmla="*/ 75 h 160"/>
                <a:gd name="T16" fmla="*/ 18 w 160"/>
                <a:gd name="T17" fmla="*/ 25 h 160"/>
                <a:gd name="T18" fmla="*/ 43 w 160"/>
                <a:gd name="T19" fmla="*/ 8 h 160"/>
                <a:gd name="T20" fmla="*/ 68 w 160"/>
                <a:gd name="T21" fmla="*/ 5 h 160"/>
                <a:gd name="T22" fmla="*/ 80 w 160"/>
                <a:gd name="T23" fmla="*/ 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60">
                  <a:moveTo>
                    <a:pt x="80" y="2"/>
                  </a:moveTo>
                  <a:cubicBezTo>
                    <a:pt x="92" y="0"/>
                    <a:pt x="101" y="1"/>
                    <a:pt x="113" y="10"/>
                  </a:cubicBezTo>
                  <a:cubicBezTo>
                    <a:pt x="126" y="20"/>
                    <a:pt x="136" y="33"/>
                    <a:pt x="145" y="47"/>
                  </a:cubicBezTo>
                  <a:cubicBezTo>
                    <a:pt x="154" y="60"/>
                    <a:pt x="160" y="76"/>
                    <a:pt x="157" y="91"/>
                  </a:cubicBezTo>
                  <a:cubicBezTo>
                    <a:pt x="156" y="102"/>
                    <a:pt x="151" y="111"/>
                    <a:pt x="144" y="119"/>
                  </a:cubicBezTo>
                  <a:cubicBezTo>
                    <a:pt x="127" y="143"/>
                    <a:pt x="99" y="159"/>
                    <a:pt x="70" y="159"/>
                  </a:cubicBezTo>
                  <a:cubicBezTo>
                    <a:pt x="41" y="160"/>
                    <a:pt x="12" y="141"/>
                    <a:pt x="4" y="113"/>
                  </a:cubicBezTo>
                  <a:cubicBezTo>
                    <a:pt x="0" y="101"/>
                    <a:pt x="0" y="88"/>
                    <a:pt x="1" y="75"/>
                  </a:cubicBezTo>
                  <a:cubicBezTo>
                    <a:pt x="3" y="57"/>
                    <a:pt x="7" y="39"/>
                    <a:pt x="18" y="25"/>
                  </a:cubicBezTo>
                  <a:cubicBezTo>
                    <a:pt x="25" y="16"/>
                    <a:pt x="32" y="10"/>
                    <a:pt x="43" y="8"/>
                  </a:cubicBezTo>
                  <a:cubicBezTo>
                    <a:pt x="51" y="7"/>
                    <a:pt x="60" y="7"/>
                    <a:pt x="68" y="5"/>
                  </a:cubicBezTo>
                  <a:cubicBezTo>
                    <a:pt x="72" y="4"/>
                    <a:pt x="76" y="3"/>
                    <a:pt x="80" y="2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61"/>
            <p:cNvSpPr/>
            <p:nvPr/>
          </p:nvSpPr>
          <p:spPr bwMode="auto">
            <a:xfrm>
              <a:off x="9829800" y="2016125"/>
              <a:ext cx="120650" cy="158750"/>
            </a:xfrm>
            <a:custGeom>
              <a:avLst/>
              <a:gdLst>
                <a:gd name="T0" fmla="*/ 93 w 130"/>
                <a:gd name="T1" fmla="*/ 14 h 171"/>
                <a:gd name="T2" fmla="*/ 128 w 130"/>
                <a:gd name="T3" fmla="*/ 93 h 171"/>
                <a:gd name="T4" fmla="*/ 111 w 130"/>
                <a:gd name="T5" fmla="*/ 151 h 171"/>
                <a:gd name="T6" fmla="*/ 40 w 130"/>
                <a:gd name="T7" fmla="*/ 159 h 171"/>
                <a:gd name="T8" fmla="*/ 2 w 130"/>
                <a:gd name="T9" fmla="*/ 97 h 171"/>
                <a:gd name="T10" fmla="*/ 23 w 130"/>
                <a:gd name="T11" fmla="*/ 25 h 171"/>
                <a:gd name="T12" fmla="*/ 42 w 130"/>
                <a:gd name="T13" fmla="*/ 6 h 171"/>
                <a:gd name="T14" fmla="*/ 93 w 130"/>
                <a:gd name="T15" fmla="*/ 1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71">
                  <a:moveTo>
                    <a:pt x="93" y="14"/>
                  </a:moveTo>
                  <a:cubicBezTo>
                    <a:pt x="116" y="27"/>
                    <a:pt x="127" y="68"/>
                    <a:pt x="128" y="93"/>
                  </a:cubicBezTo>
                  <a:cubicBezTo>
                    <a:pt x="130" y="113"/>
                    <a:pt x="125" y="136"/>
                    <a:pt x="111" y="151"/>
                  </a:cubicBezTo>
                  <a:cubicBezTo>
                    <a:pt x="93" y="169"/>
                    <a:pt x="62" y="171"/>
                    <a:pt x="40" y="159"/>
                  </a:cubicBezTo>
                  <a:cubicBezTo>
                    <a:pt x="18" y="147"/>
                    <a:pt x="4" y="122"/>
                    <a:pt x="2" y="97"/>
                  </a:cubicBezTo>
                  <a:cubicBezTo>
                    <a:pt x="0" y="71"/>
                    <a:pt x="9" y="46"/>
                    <a:pt x="23" y="25"/>
                  </a:cubicBezTo>
                  <a:cubicBezTo>
                    <a:pt x="28" y="18"/>
                    <a:pt x="34" y="10"/>
                    <a:pt x="42" y="6"/>
                  </a:cubicBezTo>
                  <a:cubicBezTo>
                    <a:pt x="55" y="0"/>
                    <a:pt x="81" y="8"/>
                    <a:pt x="93" y="14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62"/>
            <p:cNvSpPr/>
            <p:nvPr/>
          </p:nvSpPr>
          <p:spPr bwMode="auto">
            <a:xfrm>
              <a:off x="9920288" y="1609725"/>
              <a:ext cx="152400" cy="168275"/>
            </a:xfrm>
            <a:custGeom>
              <a:avLst/>
              <a:gdLst>
                <a:gd name="T0" fmla="*/ 121 w 165"/>
                <a:gd name="T1" fmla="*/ 27 h 181"/>
                <a:gd name="T2" fmla="*/ 135 w 165"/>
                <a:gd name="T3" fmla="*/ 32 h 181"/>
                <a:gd name="T4" fmla="*/ 160 w 165"/>
                <a:gd name="T5" fmla="*/ 70 h 181"/>
                <a:gd name="T6" fmla="*/ 152 w 165"/>
                <a:gd name="T7" fmla="*/ 138 h 181"/>
                <a:gd name="T8" fmla="*/ 98 w 165"/>
                <a:gd name="T9" fmla="*/ 177 h 181"/>
                <a:gd name="T10" fmla="*/ 29 w 165"/>
                <a:gd name="T11" fmla="*/ 150 h 181"/>
                <a:gd name="T12" fmla="*/ 2 w 165"/>
                <a:gd name="T13" fmla="*/ 80 h 181"/>
                <a:gd name="T14" fmla="*/ 29 w 165"/>
                <a:gd name="T15" fmla="*/ 17 h 181"/>
                <a:gd name="T16" fmla="*/ 113 w 165"/>
                <a:gd name="T17" fmla="*/ 25 h 181"/>
                <a:gd name="T18" fmla="*/ 121 w 165"/>
                <a:gd name="T19" fmla="*/ 2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81">
                  <a:moveTo>
                    <a:pt x="121" y="27"/>
                  </a:moveTo>
                  <a:cubicBezTo>
                    <a:pt x="126" y="28"/>
                    <a:pt x="131" y="30"/>
                    <a:pt x="135" y="32"/>
                  </a:cubicBezTo>
                  <a:cubicBezTo>
                    <a:pt x="149" y="39"/>
                    <a:pt x="156" y="55"/>
                    <a:pt x="160" y="70"/>
                  </a:cubicBezTo>
                  <a:cubicBezTo>
                    <a:pt x="165" y="93"/>
                    <a:pt x="163" y="117"/>
                    <a:pt x="152" y="138"/>
                  </a:cubicBezTo>
                  <a:cubicBezTo>
                    <a:pt x="141" y="158"/>
                    <a:pt x="121" y="174"/>
                    <a:pt x="98" y="177"/>
                  </a:cubicBezTo>
                  <a:cubicBezTo>
                    <a:pt x="73" y="181"/>
                    <a:pt x="47" y="169"/>
                    <a:pt x="29" y="150"/>
                  </a:cubicBezTo>
                  <a:cubicBezTo>
                    <a:pt x="12" y="131"/>
                    <a:pt x="4" y="106"/>
                    <a:pt x="2" y="80"/>
                  </a:cubicBezTo>
                  <a:cubicBezTo>
                    <a:pt x="0" y="57"/>
                    <a:pt x="8" y="30"/>
                    <a:pt x="29" y="17"/>
                  </a:cubicBezTo>
                  <a:cubicBezTo>
                    <a:pt x="56" y="0"/>
                    <a:pt x="86" y="17"/>
                    <a:pt x="113" y="25"/>
                  </a:cubicBezTo>
                  <a:cubicBezTo>
                    <a:pt x="115" y="26"/>
                    <a:pt x="118" y="26"/>
                    <a:pt x="121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63"/>
            <p:cNvSpPr/>
            <p:nvPr/>
          </p:nvSpPr>
          <p:spPr bwMode="auto">
            <a:xfrm>
              <a:off x="10052050" y="2333625"/>
              <a:ext cx="174625" cy="150813"/>
            </a:xfrm>
            <a:custGeom>
              <a:avLst/>
              <a:gdLst>
                <a:gd name="T0" fmla="*/ 88 w 187"/>
                <a:gd name="T1" fmla="*/ 1 h 162"/>
                <a:gd name="T2" fmla="*/ 150 w 187"/>
                <a:gd name="T3" fmla="*/ 18 h 162"/>
                <a:gd name="T4" fmla="*/ 185 w 187"/>
                <a:gd name="T5" fmla="*/ 78 h 162"/>
                <a:gd name="T6" fmla="*/ 184 w 187"/>
                <a:gd name="T7" fmla="*/ 101 h 162"/>
                <a:gd name="T8" fmla="*/ 170 w 187"/>
                <a:gd name="T9" fmla="*/ 119 h 162"/>
                <a:gd name="T10" fmla="*/ 84 w 187"/>
                <a:gd name="T11" fmla="*/ 162 h 162"/>
                <a:gd name="T12" fmla="*/ 3 w 187"/>
                <a:gd name="T13" fmla="*/ 88 h 162"/>
                <a:gd name="T14" fmla="*/ 81 w 187"/>
                <a:gd name="T15" fmla="*/ 1 h 162"/>
                <a:gd name="T16" fmla="*/ 88 w 187"/>
                <a:gd name="T17" fmla="*/ 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62">
                  <a:moveTo>
                    <a:pt x="88" y="1"/>
                  </a:moveTo>
                  <a:cubicBezTo>
                    <a:pt x="110" y="0"/>
                    <a:pt x="133" y="4"/>
                    <a:pt x="150" y="18"/>
                  </a:cubicBezTo>
                  <a:cubicBezTo>
                    <a:pt x="168" y="33"/>
                    <a:pt x="181" y="55"/>
                    <a:pt x="185" y="78"/>
                  </a:cubicBezTo>
                  <a:cubicBezTo>
                    <a:pt x="186" y="85"/>
                    <a:pt x="187" y="94"/>
                    <a:pt x="184" y="101"/>
                  </a:cubicBezTo>
                  <a:cubicBezTo>
                    <a:pt x="181" y="108"/>
                    <a:pt x="176" y="114"/>
                    <a:pt x="170" y="119"/>
                  </a:cubicBezTo>
                  <a:cubicBezTo>
                    <a:pt x="147" y="142"/>
                    <a:pt x="117" y="162"/>
                    <a:pt x="84" y="162"/>
                  </a:cubicBezTo>
                  <a:cubicBezTo>
                    <a:pt x="43" y="162"/>
                    <a:pt x="6" y="128"/>
                    <a:pt x="3" y="88"/>
                  </a:cubicBezTo>
                  <a:cubicBezTo>
                    <a:pt x="0" y="42"/>
                    <a:pt x="37" y="4"/>
                    <a:pt x="81" y="1"/>
                  </a:cubicBezTo>
                  <a:cubicBezTo>
                    <a:pt x="83" y="1"/>
                    <a:pt x="86" y="1"/>
                    <a:pt x="88" y="1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64"/>
            <p:cNvSpPr/>
            <p:nvPr/>
          </p:nvSpPr>
          <p:spPr bwMode="auto">
            <a:xfrm>
              <a:off x="9817100" y="2319337"/>
              <a:ext cx="165100" cy="157163"/>
            </a:xfrm>
            <a:custGeom>
              <a:avLst/>
              <a:gdLst>
                <a:gd name="T0" fmla="*/ 134 w 177"/>
                <a:gd name="T1" fmla="*/ 27 h 170"/>
                <a:gd name="T2" fmla="*/ 168 w 177"/>
                <a:gd name="T3" fmla="*/ 67 h 170"/>
                <a:gd name="T4" fmla="*/ 166 w 177"/>
                <a:gd name="T5" fmla="*/ 129 h 170"/>
                <a:gd name="T6" fmla="*/ 109 w 177"/>
                <a:gd name="T7" fmla="*/ 165 h 170"/>
                <a:gd name="T8" fmla="*/ 18 w 177"/>
                <a:gd name="T9" fmla="*/ 123 h 170"/>
                <a:gd name="T10" fmla="*/ 30 w 177"/>
                <a:gd name="T11" fmla="*/ 25 h 170"/>
                <a:gd name="T12" fmla="*/ 122 w 177"/>
                <a:gd name="T13" fmla="*/ 18 h 170"/>
                <a:gd name="T14" fmla="*/ 134 w 177"/>
                <a:gd name="T15" fmla="*/ 2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170">
                  <a:moveTo>
                    <a:pt x="134" y="27"/>
                  </a:moveTo>
                  <a:cubicBezTo>
                    <a:pt x="148" y="37"/>
                    <a:pt x="162" y="51"/>
                    <a:pt x="168" y="67"/>
                  </a:cubicBezTo>
                  <a:cubicBezTo>
                    <a:pt x="176" y="87"/>
                    <a:pt x="177" y="110"/>
                    <a:pt x="166" y="129"/>
                  </a:cubicBezTo>
                  <a:cubicBezTo>
                    <a:pt x="155" y="150"/>
                    <a:pt x="132" y="162"/>
                    <a:pt x="109" y="165"/>
                  </a:cubicBezTo>
                  <a:cubicBezTo>
                    <a:pt x="74" y="170"/>
                    <a:pt x="36" y="153"/>
                    <a:pt x="18" y="123"/>
                  </a:cubicBezTo>
                  <a:cubicBezTo>
                    <a:pt x="0" y="92"/>
                    <a:pt x="5" y="49"/>
                    <a:pt x="30" y="25"/>
                  </a:cubicBezTo>
                  <a:cubicBezTo>
                    <a:pt x="55" y="1"/>
                    <a:pt x="93" y="0"/>
                    <a:pt x="122" y="18"/>
                  </a:cubicBezTo>
                  <a:cubicBezTo>
                    <a:pt x="126" y="21"/>
                    <a:pt x="130" y="24"/>
                    <a:pt x="134" y="2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65"/>
            <p:cNvSpPr/>
            <p:nvPr/>
          </p:nvSpPr>
          <p:spPr bwMode="auto">
            <a:xfrm>
              <a:off x="9664700" y="2522537"/>
              <a:ext cx="311150" cy="336550"/>
            </a:xfrm>
            <a:custGeom>
              <a:avLst/>
              <a:gdLst>
                <a:gd name="T0" fmla="*/ 149 w 336"/>
                <a:gd name="T1" fmla="*/ 117 h 363"/>
                <a:gd name="T2" fmla="*/ 39 w 336"/>
                <a:gd name="T3" fmla="*/ 112 h 363"/>
                <a:gd name="T4" fmla="*/ 9 w 336"/>
                <a:gd name="T5" fmla="*/ 133 h 363"/>
                <a:gd name="T6" fmla="*/ 6 w 336"/>
                <a:gd name="T7" fmla="*/ 168 h 363"/>
                <a:gd name="T8" fmla="*/ 32 w 336"/>
                <a:gd name="T9" fmla="*/ 184 h 363"/>
                <a:gd name="T10" fmla="*/ 135 w 336"/>
                <a:gd name="T11" fmla="*/ 187 h 363"/>
                <a:gd name="T12" fmla="*/ 68 w 336"/>
                <a:gd name="T13" fmla="*/ 243 h 363"/>
                <a:gd name="T14" fmla="*/ 57 w 336"/>
                <a:gd name="T15" fmla="*/ 293 h 363"/>
                <a:gd name="T16" fmla="*/ 120 w 336"/>
                <a:gd name="T17" fmla="*/ 301 h 363"/>
                <a:gd name="T18" fmla="*/ 154 w 336"/>
                <a:gd name="T19" fmla="*/ 237 h 363"/>
                <a:gd name="T20" fmla="*/ 173 w 336"/>
                <a:gd name="T21" fmla="*/ 315 h 363"/>
                <a:gd name="T22" fmla="*/ 237 w 336"/>
                <a:gd name="T23" fmla="*/ 355 h 363"/>
                <a:gd name="T24" fmla="*/ 264 w 336"/>
                <a:gd name="T25" fmla="*/ 291 h 363"/>
                <a:gd name="T26" fmla="*/ 218 w 336"/>
                <a:gd name="T27" fmla="*/ 231 h 363"/>
                <a:gd name="T28" fmla="*/ 282 w 336"/>
                <a:gd name="T29" fmla="*/ 253 h 363"/>
                <a:gd name="T30" fmla="*/ 332 w 336"/>
                <a:gd name="T31" fmla="*/ 212 h 363"/>
                <a:gd name="T32" fmla="*/ 296 w 336"/>
                <a:gd name="T33" fmla="*/ 153 h 363"/>
                <a:gd name="T34" fmla="*/ 222 w 336"/>
                <a:gd name="T35" fmla="*/ 147 h 363"/>
                <a:gd name="T36" fmla="*/ 256 w 336"/>
                <a:gd name="T37" fmla="*/ 77 h 363"/>
                <a:gd name="T38" fmla="*/ 216 w 336"/>
                <a:gd name="T39" fmla="*/ 8 h 363"/>
                <a:gd name="T40" fmla="*/ 203 w 336"/>
                <a:gd name="T41" fmla="*/ 1 h 363"/>
                <a:gd name="T42" fmla="*/ 188 w 336"/>
                <a:gd name="T43" fmla="*/ 4 h 363"/>
                <a:gd name="T44" fmla="*/ 149 w 336"/>
                <a:gd name="T45" fmla="*/ 11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363">
                  <a:moveTo>
                    <a:pt x="149" y="117"/>
                  </a:moveTo>
                  <a:cubicBezTo>
                    <a:pt x="123" y="94"/>
                    <a:pt x="73" y="102"/>
                    <a:pt x="39" y="112"/>
                  </a:cubicBezTo>
                  <a:cubicBezTo>
                    <a:pt x="28" y="116"/>
                    <a:pt x="16" y="122"/>
                    <a:pt x="9" y="133"/>
                  </a:cubicBezTo>
                  <a:cubicBezTo>
                    <a:pt x="2" y="143"/>
                    <a:pt x="0" y="157"/>
                    <a:pt x="6" y="168"/>
                  </a:cubicBezTo>
                  <a:cubicBezTo>
                    <a:pt x="12" y="176"/>
                    <a:pt x="22" y="181"/>
                    <a:pt x="32" y="184"/>
                  </a:cubicBezTo>
                  <a:cubicBezTo>
                    <a:pt x="66" y="194"/>
                    <a:pt x="101" y="195"/>
                    <a:pt x="135" y="187"/>
                  </a:cubicBezTo>
                  <a:cubicBezTo>
                    <a:pt x="108" y="199"/>
                    <a:pt x="85" y="219"/>
                    <a:pt x="68" y="243"/>
                  </a:cubicBezTo>
                  <a:cubicBezTo>
                    <a:pt x="57" y="258"/>
                    <a:pt x="49" y="277"/>
                    <a:pt x="57" y="293"/>
                  </a:cubicBezTo>
                  <a:cubicBezTo>
                    <a:pt x="67" y="315"/>
                    <a:pt x="101" y="316"/>
                    <a:pt x="120" y="301"/>
                  </a:cubicBezTo>
                  <a:cubicBezTo>
                    <a:pt x="139" y="285"/>
                    <a:pt x="147" y="260"/>
                    <a:pt x="154" y="237"/>
                  </a:cubicBezTo>
                  <a:cubicBezTo>
                    <a:pt x="153" y="264"/>
                    <a:pt x="160" y="291"/>
                    <a:pt x="173" y="315"/>
                  </a:cubicBezTo>
                  <a:cubicBezTo>
                    <a:pt x="185" y="340"/>
                    <a:pt x="211" y="363"/>
                    <a:pt x="237" y="355"/>
                  </a:cubicBezTo>
                  <a:cubicBezTo>
                    <a:pt x="262" y="348"/>
                    <a:pt x="272" y="316"/>
                    <a:pt x="264" y="291"/>
                  </a:cubicBezTo>
                  <a:cubicBezTo>
                    <a:pt x="257" y="267"/>
                    <a:pt x="237" y="248"/>
                    <a:pt x="218" y="231"/>
                  </a:cubicBezTo>
                  <a:cubicBezTo>
                    <a:pt x="236" y="245"/>
                    <a:pt x="259" y="255"/>
                    <a:pt x="282" y="253"/>
                  </a:cubicBezTo>
                  <a:cubicBezTo>
                    <a:pt x="305" y="251"/>
                    <a:pt x="328" y="235"/>
                    <a:pt x="332" y="212"/>
                  </a:cubicBezTo>
                  <a:cubicBezTo>
                    <a:pt x="336" y="187"/>
                    <a:pt x="319" y="163"/>
                    <a:pt x="296" y="153"/>
                  </a:cubicBezTo>
                  <a:cubicBezTo>
                    <a:pt x="273" y="142"/>
                    <a:pt x="247" y="143"/>
                    <a:pt x="222" y="147"/>
                  </a:cubicBezTo>
                  <a:cubicBezTo>
                    <a:pt x="246" y="133"/>
                    <a:pt x="259" y="104"/>
                    <a:pt x="256" y="77"/>
                  </a:cubicBezTo>
                  <a:cubicBezTo>
                    <a:pt x="254" y="50"/>
                    <a:pt x="238" y="25"/>
                    <a:pt x="216" y="8"/>
                  </a:cubicBezTo>
                  <a:cubicBezTo>
                    <a:pt x="212" y="5"/>
                    <a:pt x="208" y="2"/>
                    <a:pt x="203" y="1"/>
                  </a:cubicBezTo>
                  <a:cubicBezTo>
                    <a:pt x="198" y="0"/>
                    <a:pt x="193" y="2"/>
                    <a:pt x="188" y="4"/>
                  </a:cubicBezTo>
                  <a:cubicBezTo>
                    <a:pt x="150" y="21"/>
                    <a:pt x="128" y="82"/>
                    <a:pt x="149" y="117"/>
                  </a:cubicBezTo>
                  <a:close/>
                </a:path>
              </a:pathLst>
            </a:custGeom>
            <a:solidFill>
              <a:srgbClr val="FC5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66"/>
            <p:cNvSpPr/>
            <p:nvPr/>
          </p:nvSpPr>
          <p:spPr bwMode="auto">
            <a:xfrm>
              <a:off x="9809163" y="2665412"/>
              <a:ext cx="26988" cy="28575"/>
            </a:xfrm>
            <a:custGeom>
              <a:avLst/>
              <a:gdLst>
                <a:gd name="T0" fmla="*/ 27 w 28"/>
                <a:gd name="T1" fmla="*/ 13 h 31"/>
                <a:gd name="T2" fmla="*/ 22 w 28"/>
                <a:gd name="T3" fmla="*/ 4 h 31"/>
                <a:gd name="T4" fmla="*/ 11 w 28"/>
                <a:gd name="T5" fmla="*/ 0 h 31"/>
                <a:gd name="T6" fmla="*/ 7 w 28"/>
                <a:gd name="T7" fmla="*/ 1 h 31"/>
                <a:gd name="T8" fmla="*/ 5 w 28"/>
                <a:gd name="T9" fmla="*/ 4 h 31"/>
                <a:gd name="T10" fmla="*/ 1 w 28"/>
                <a:gd name="T11" fmla="*/ 20 h 31"/>
                <a:gd name="T12" fmla="*/ 16 w 28"/>
                <a:gd name="T13" fmla="*/ 30 h 31"/>
                <a:gd name="T14" fmla="*/ 27 w 28"/>
                <a:gd name="T15" fmla="*/ 14 h 31"/>
                <a:gd name="T16" fmla="*/ 27 w 2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1">
                  <a:moveTo>
                    <a:pt x="27" y="13"/>
                  </a:moveTo>
                  <a:cubicBezTo>
                    <a:pt x="26" y="9"/>
                    <a:pt x="25" y="6"/>
                    <a:pt x="22" y="4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2" y="9"/>
                    <a:pt x="0" y="14"/>
                    <a:pt x="1" y="20"/>
                  </a:cubicBezTo>
                  <a:cubicBezTo>
                    <a:pt x="3" y="26"/>
                    <a:pt x="10" y="31"/>
                    <a:pt x="16" y="30"/>
                  </a:cubicBezTo>
                  <a:cubicBezTo>
                    <a:pt x="24" y="29"/>
                    <a:pt x="28" y="21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67"/>
            <p:cNvSpPr/>
            <p:nvPr/>
          </p:nvSpPr>
          <p:spPr bwMode="auto">
            <a:xfrm>
              <a:off x="9845675" y="2686050"/>
              <a:ext cx="25400" cy="30163"/>
            </a:xfrm>
            <a:custGeom>
              <a:avLst/>
              <a:gdLst>
                <a:gd name="T0" fmla="*/ 27 w 28"/>
                <a:gd name="T1" fmla="*/ 13 h 31"/>
                <a:gd name="T2" fmla="*/ 22 w 28"/>
                <a:gd name="T3" fmla="*/ 3 h 31"/>
                <a:gd name="T4" fmla="*/ 11 w 28"/>
                <a:gd name="T5" fmla="*/ 0 h 31"/>
                <a:gd name="T6" fmla="*/ 7 w 28"/>
                <a:gd name="T7" fmla="*/ 1 h 31"/>
                <a:gd name="T8" fmla="*/ 5 w 28"/>
                <a:gd name="T9" fmla="*/ 4 h 31"/>
                <a:gd name="T10" fmla="*/ 1 w 28"/>
                <a:gd name="T11" fmla="*/ 20 h 31"/>
                <a:gd name="T12" fmla="*/ 16 w 28"/>
                <a:gd name="T13" fmla="*/ 30 h 31"/>
                <a:gd name="T14" fmla="*/ 27 w 28"/>
                <a:gd name="T15" fmla="*/ 14 h 31"/>
                <a:gd name="T16" fmla="*/ 27 w 28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1">
                  <a:moveTo>
                    <a:pt x="27" y="13"/>
                  </a:moveTo>
                  <a:cubicBezTo>
                    <a:pt x="26" y="9"/>
                    <a:pt x="25" y="6"/>
                    <a:pt x="22" y="3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2" y="9"/>
                    <a:pt x="0" y="14"/>
                    <a:pt x="1" y="20"/>
                  </a:cubicBezTo>
                  <a:cubicBezTo>
                    <a:pt x="3" y="26"/>
                    <a:pt x="9" y="31"/>
                    <a:pt x="16" y="30"/>
                  </a:cubicBezTo>
                  <a:cubicBezTo>
                    <a:pt x="23" y="28"/>
                    <a:pt x="28" y="21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68"/>
            <p:cNvSpPr/>
            <p:nvPr/>
          </p:nvSpPr>
          <p:spPr bwMode="auto">
            <a:xfrm>
              <a:off x="9812338" y="2709862"/>
              <a:ext cx="33338" cy="33338"/>
            </a:xfrm>
            <a:custGeom>
              <a:avLst/>
              <a:gdLst>
                <a:gd name="T0" fmla="*/ 28 w 37"/>
                <a:gd name="T1" fmla="*/ 5 h 36"/>
                <a:gd name="T2" fmla="*/ 18 w 37"/>
                <a:gd name="T3" fmla="*/ 0 h 36"/>
                <a:gd name="T4" fmla="*/ 5 w 37"/>
                <a:gd name="T5" fmla="*/ 4 h 36"/>
                <a:gd name="T6" fmla="*/ 0 w 37"/>
                <a:gd name="T7" fmla="*/ 17 h 36"/>
                <a:gd name="T8" fmla="*/ 14 w 37"/>
                <a:gd name="T9" fmla="*/ 34 h 36"/>
                <a:gd name="T10" fmla="*/ 33 w 37"/>
                <a:gd name="T11" fmla="*/ 27 h 36"/>
                <a:gd name="T12" fmla="*/ 30 w 37"/>
                <a:gd name="T13" fmla="*/ 8 h 36"/>
                <a:gd name="T14" fmla="*/ 28 w 37"/>
                <a:gd name="T15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6">
                  <a:moveTo>
                    <a:pt x="28" y="5"/>
                  </a:moveTo>
                  <a:cubicBezTo>
                    <a:pt x="25" y="3"/>
                    <a:pt x="21" y="1"/>
                    <a:pt x="18" y="0"/>
                  </a:cubicBezTo>
                  <a:cubicBezTo>
                    <a:pt x="13" y="0"/>
                    <a:pt x="8" y="1"/>
                    <a:pt x="5" y="4"/>
                  </a:cubicBezTo>
                  <a:cubicBezTo>
                    <a:pt x="1" y="7"/>
                    <a:pt x="0" y="12"/>
                    <a:pt x="0" y="17"/>
                  </a:cubicBezTo>
                  <a:cubicBezTo>
                    <a:pt x="1" y="25"/>
                    <a:pt x="6" y="32"/>
                    <a:pt x="14" y="34"/>
                  </a:cubicBezTo>
                  <a:cubicBezTo>
                    <a:pt x="21" y="36"/>
                    <a:pt x="29" y="33"/>
                    <a:pt x="33" y="27"/>
                  </a:cubicBezTo>
                  <a:cubicBezTo>
                    <a:pt x="37" y="21"/>
                    <a:pt x="35" y="13"/>
                    <a:pt x="30" y="8"/>
                  </a:cubicBezTo>
                  <a:cubicBezTo>
                    <a:pt x="29" y="7"/>
                    <a:pt x="29" y="6"/>
                    <a:pt x="28" y="5"/>
                  </a:cubicBezTo>
                  <a:close/>
                </a:path>
              </a:pathLst>
            </a:custGeom>
            <a:solidFill>
              <a:srgbClr val="5E5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69"/>
            <p:cNvSpPr/>
            <p:nvPr/>
          </p:nvSpPr>
          <p:spPr bwMode="auto">
            <a:xfrm>
              <a:off x="10474325" y="2046287"/>
              <a:ext cx="804863" cy="655638"/>
            </a:xfrm>
            <a:custGeom>
              <a:avLst/>
              <a:gdLst>
                <a:gd name="T0" fmla="*/ 40 w 868"/>
                <a:gd name="T1" fmla="*/ 138 h 706"/>
                <a:gd name="T2" fmla="*/ 291 w 868"/>
                <a:gd name="T3" fmla="*/ 603 h 706"/>
                <a:gd name="T4" fmla="*/ 267 w 868"/>
                <a:gd name="T5" fmla="*/ 488 h 706"/>
                <a:gd name="T6" fmla="*/ 505 w 868"/>
                <a:gd name="T7" fmla="*/ 700 h 706"/>
                <a:gd name="T8" fmla="*/ 436 w 868"/>
                <a:gd name="T9" fmla="*/ 560 h 706"/>
                <a:gd name="T10" fmla="*/ 819 w 868"/>
                <a:gd name="T11" fmla="*/ 695 h 706"/>
                <a:gd name="T12" fmla="*/ 659 w 868"/>
                <a:gd name="T13" fmla="*/ 490 h 706"/>
                <a:gd name="T14" fmla="*/ 868 w 868"/>
                <a:gd name="T15" fmla="*/ 516 h 706"/>
                <a:gd name="T16" fmla="*/ 651 w 868"/>
                <a:gd name="T17" fmla="*/ 327 h 706"/>
                <a:gd name="T18" fmla="*/ 800 w 868"/>
                <a:gd name="T19" fmla="*/ 321 h 706"/>
                <a:gd name="T20" fmla="*/ 673 w 868"/>
                <a:gd name="T21" fmla="*/ 207 h 706"/>
                <a:gd name="T22" fmla="*/ 485 w 868"/>
                <a:gd name="T23" fmla="*/ 176 h 706"/>
                <a:gd name="T24" fmla="*/ 660 w 868"/>
                <a:gd name="T25" fmla="*/ 125 h 706"/>
                <a:gd name="T26" fmla="*/ 191 w 868"/>
                <a:gd name="T27" fmla="*/ 25 h 706"/>
                <a:gd name="T28" fmla="*/ 40 w 868"/>
                <a:gd name="T29" fmla="*/ 13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7" h="706">
                  <a:moveTo>
                    <a:pt x="40" y="138"/>
                  </a:moveTo>
                  <a:cubicBezTo>
                    <a:pt x="0" y="289"/>
                    <a:pt x="172" y="536"/>
                    <a:pt x="291" y="603"/>
                  </a:cubicBezTo>
                  <a:cubicBezTo>
                    <a:pt x="283" y="565"/>
                    <a:pt x="275" y="527"/>
                    <a:pt x="267" y="488"/>
                  </a:cubicBezTo>
                  <a:cubicBezTo>
                    <a:pt x="330" y="575"/>
                    <a:pt x="412" y="648"/>
                    <a:pt x="505" y="700"/>
                  </a:cubicBezTo>
                  <a:cubicBezTo>
                    <a:pt x="502" y="647"/>
                    <a:pt x="476" y="595"/>
                    <a:pt x="436" y="560"/>
                  </a:cubicBezTo>
                  <a:cubicBezTo>
                    <a:pt x="537" y="656"/>
                    <a:pt x="680" y="706"/>
                    <a:pt x="819" y="695"/>
                  </a:cubicBezTo>
                  <a:cubicBezTo>
                    <a:pt x="775" y="620"/>
                    <a:pt x="721" y="551"/>
                    <a:pt x="659" y="490"/>
                  </a:cubicBezTo>
                  <a:cubicBezTo>
                    <a:pt x="728" y="505"/>
                    <a:pt x="798" y="513"/>
                    <a:pt x="868" y="516"/>
                  </a:cubicBezTo>
                  <a:cubicBezTo>
                    <a:pt x="856" y="411"/>
                    <a:pt x="756" y="324"/>
                    <a:pt x="651" y="327"/>
                  </a:cubicBezTo>
                  <a:cubicBezTo>
                    <a:pt x="700" y="325"/>
                    <a:pt x="750" y="323"/>
                    <a:pt x="800" y="321"/>
                  </a:cubicBezTo>
                  <a:cubicBezTo>
                    <a:pt x="800" y="259"/>
                    <a:pt x="732" y="223"/>
                    <a:pt x="673" y="207"/>
                  </a:cubicBezTo>
                  <a:cubicBezTo>
                    <a:pt x="612" y="189"/>
                    <a:pt x="548" y="179"/>
                    <a:pt x="485" y="176"/>
                  </a:cubicBezTo>
                  <a:cubicBezTo>
                    <a:pt x="546" y="172"/>
                    <a:pt x="606" y="155"/>
                    <a:pt x="660" y="125"/>
                  </a:cubicBezTo>
                  <a:cubicBezTo>
                    <a:pt x="523" y="37"/>
                    <a:pt x="353" y="0"/>
                    <a:pt x="191" y="25"/>
                  </a:cubicBezTo>
                  <a:cubicBezTo>
                    <a:pt x="100" y="38"/>
                    <a:pt x="55" y="81"/>
                    <a:pt x="40" y="138"/>
                  </a:cubicBezTo>
                  <a:close/>
                </a:path>
              </a:pathLst>
            </a:custGeom>
            <a:solidFill>
              <a:srgbClr val="89D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70"/>
            <p:cNvSpPr/>
            <p:nvPr/>
          </p:nvSpPr>
          <p:spPr bwMode="auto">
            <a:xfrm>
              <a:off x="10021888" y="1176337"/>
              <a:ext cx="520700" cy="479425"/>
            </a:xfrm>
            <a:custGeom>
              <a:avLst/>
              <a:gdLst>
                <a:gd name="T0" fmla="*/ 529 w 562"/>
                <a:gd name="T1" fmla="*/ 188 h 516"/>
                <a:gd name="T2" fmla="*/ 169 w 562"/>
                <a:gd name="T3" fmla="*/ 17 h 516"/>
                <a:gd name="T4" fmla="*/ 9 w 562"/>
                <a:gd name="T5" fmla="*/ 156 h 516"/>
                <a:gd name="T6" fmla="*/ 133 w 562"/>
                <a:gd name="T7" fmla="*/ 240 h 516"/>
                <a:gd name="T8" fmla="*/ 49 w 562"/>
                <a:gd name="T9" fmla="*/ 398 h 516"/>
                <a:gd name="T10" fmla="*/ 365 w 562"/>
                <a:gd name="T11" fmla="*/ 325 h 516"/>
                <a:gd name="T12" fmla="*/ 529 w 562"/>
                <a:gd name="T13" fmla="*/ 188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516">
                  <a:moveTo>
                    <a:pt x="529" y="188"/>
                  </a:moveTo>
                  <a:cubicBezTo>
                    <a:pt x="562" y="91"/>
                    <a:pt x="309" y="0"/>
                    <a:pt x="169" y="17"/>
                  </a:cubicBezTo>
                  <a:cubicBezTo>
                    <a:pt x="30" y="34"/>
                    <a:pt x="0" y="101"/>
                    <a:pt x="9" y="156"/>
                  </a:cubicBezTo>
                  <a:cubicBezTo>
                    <a:pt x="19" y="211"/>
                    <a:pt x="118" y="189"/>
                    <a:pt x="133" y="240"/>
                  </a:cubicBezTo>
                  <a:cubicBezTo>
                    <a:pt x="147" y="290"/>
                    <a:pt x="10" y="305"/>
                    <a:pt x="49" y="398"/>
                  </a:cubicBezTo>
                  <a:cubicBezTo>
                    <a:pt x="99" y="516"/>
                    <a:pt x="287" y="379"/>
                    <a:pt x="365" y="325"/>
                  </a:cubicBezTo>
                  <a:cubicBezTo>
                    <a:pt x="443" y="270"/>
                    <a:pt x="506" y="256"/>
                    <a:pt x="529" y="188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71"/>
            <p:cNvSpPr/>
            <p:nvPr/>
          </p:nvSpPr>
          <p:spPr bwMode="auto">
            <a:xfrm>
              <a:off x="10191750" y="1406525"/>
              <a:ext cx="438150" cy="512763"/>
            </a:xfrm>
            <a:custGeom>
              <a:avLst/>
              <a:gdLst>
                <a:gd name="T0" fmla="*/ 405 w 473"/>
                <a:gd name="T1" fmla="*/ 36 h 553"/>
                <a:gd name="T2" fmla="*/ 73 w 473"/>
                <a:gd name="T3" fmla="*/ 307 h 553"/>
                <a:gd name="T4" fmla="*/ 104 w 473"/>
                <a:gd name="T5" fmla="*/ 517 h 553"/>
                <a:gd name="T6" fmla="*/ 239 w 473"/>
                <a:gd name="T7" fmla="*/ 417 h 553"/>
                <a:gd name="T8" fmla="*/ 367 w 473"/>
                <a:gd name="T9" fmla="*/ 532 h 553"/>
                <a:gd name="T10" fmla="*/ 395 w 473"/>
                <a:gd name="T11" fmla="*/ 242 h 553"/>
                <a:gd name="T12" fmla="*/ 405 w 473"/>
                <a:gd name="T13" fmla="*/ 3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553">
                  <a:moveTo>
                    <a:pt x="405" y="36"/>
                  </a:moveTo>
                  <a:cubicBezTo>
                    <a:pt x="332" y="0"/>
                    <a:pt x="147" y="135"/>
                    <a:pt x="73" y="307"/>
                  </a:cubicBezTo>
                  <a:cubicBezTo>
                    <a:pt x="0" y="479"/>
                    <a:pt x="59" y="517"/>
                    <a:pt x="104" y="517"/>
                  </a:cubicBezTo>
                  <a:cubicBezTo>
                    <a:pt x="149" y="517"/>
                    <a:pt x="203" y="415"/>
                    <a:pt x="239" y="417"/>
                  </a:cubicBezTo>
                  <a:cubicBezTo>
                    <a:pt x="275" y="420"/>
                    <a:pt x="285" y="553"/>
                    <a:pt x="367" y="532"/>
                  </a:cubicBezTo>
                  <a:cubicBezTo>
                    <a:pt x="473" y="505"/>
                    <a:pt x="390" y="407"/>
                    <a:pt x="395" y="242"/>
                  </a:cubicBezTo>
                  <a:cubicBezTo>
                    <a:pt x="399" y="77"/>
                    <a:pt x="458" y="63"/>
                    <a:pt x="405" y="36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72"/>
            <p:cNvSpPr/>
            <p:nvPr/>
          </p:nvSpPr>
          <p:spPr bwMode="auto">
            <a:xfrm>
              <a:off x="10604500" y="1423987"/>
              <a:ext cx="450850" cy="460375"/>
            </a:xfrm>
            <a:custGeom>
              <a:avLst/>
              <a:gdLst>
                <a:gd name="T0" fmla="*/ 57 w 487"/>
                <a:gd name="T1" fmla="*/ 22 h 496"/>
                <a:gd name="T2" fmla="*/ 107 w 487"/>
                <a:gd name="T3" fmla="*/ 290 h 496"/>
                <a:gd name="T4" fmla="*/ 342 w 487"/>
                <a:gd name="T5" fmla="*/ 419 h 496"/>
                <a:gd name="T6" fmla="*/ 346 w 487"/>
                <a:gd name="T7" fmla="*/ 238 h 496"/>
                <a:gd name="T8" fmla="*/ 463 w 487"/>
                <a:gd name="T9" fmla="*/ 176 h 496"/>
                <a:gd name="T10" fmla="*/ 248 w 487"/>
                <a:gd name="T11" fmla="*/ 86 h 496"/>
                <a:gd name="T12" fmla="*/ 57 w 487"/>
                <a:gd name="T13" fmla="*/ 2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496">
                  <a:moveTo>
                    <a:pt x="57" y="22"/>
                  </a:moveTo>
                  <a:cubicBezTo>
                    <a:pt x="0" y="38"/>
                    <a:pt x="42" y="183"/>
                    <a:pt x="107" y="290"/>
                  </a:cubicBezTo>
                  <a:cubicBezTo>
                    <a:pt x="173" y="396"/>
                    <a:pt x="295" y="496"/>
                    <a:pt x="342" y="419"/>
                  </a:cubicBezTo>
                  <a:cubicBezTo>
                    <a:pt x="388" y="341"/>
                    <a:pt x="311" y="273"/>
                    <a:pt x="346" y="238"/>
                  </a:cubicBezTo>
                  <a:cubicBezTo>
                    <a:pt x="381" y="202"/>
                    <a:pt x="446" y="250"/>
                    <a:pt x="463" y="176"/>
                  </a:cubicBezTo>
                  <a:cubicBezTo>
                    <a:pt x="487" y="76"/>
                    <a:pt x="341" y="101"/>
                    <a:pt x="248" y="86"/>
                  </a:cubicBezTo>
                  <a:cubicBezTo>
                    <a:pt x="154" y="71"/>
                    <a:pt x="141" y="0"/>
                    <a:pt x="57" y="22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73"/>
            <p:cNvSpPr/>
            <p:nvPr/>
          </p:nvSpPr>
          <p:spPr bwMode="auto">
            <a:xfrm>
              <a:off x="10621963" y="909637"/>
              <a:ext cx="515938" cy="528638"/>
            </a:xfrm>
            <a:custGeom>
              <a:avLst/>
              <a:gdLst>
                <a:gd name="T0" fmla="*/ 11 w 557"/>
                <a:gd name="T1" fmla="*/ 451 h 570"/>
                <a:gd name="T2" fmla="*/ 328 w 557"/>
                <a:gd name="T3" fmla="*/ 508 h 570"/>
                <a:gd name="T4" fmla="*/ 523 w 557"/>
                <a:gd name="T5" fmla="*/ 319 h 570"/>
                <a:gd name="T6" fmla="*/ 383 w 557"/>
                <a:gd name="T7" fmla="*/ 253 h 570"/>
                <a:gd name="T8" fmla="*/ 328 w 557"/>
                <a:gd name="T9" fmla="*/ 59 h 570"/>
                <a:gd name="T10" fmla="*/ 184 w 557"/>
                <a:gd name="T11" fmla="*/ 243 h 570"/>
                <a:gd name="T12" fmla="*/ 11 w 557"/>
                <a:gd name="T13" fmla="*/ 45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570">
                  <a:moveTo>
                    <a:pt x="11" y="451"/>
                  </a:moveTo>
                  <a:cubicBezTo>
                    <a:pt x="0" y="523"/>
                    <a:pt x="179" y="570"/>
                    <a:pt x="328" y="508"/>
                  </a:cubicBezTo>
                  <a:cubicBezTo>
                    <a:pt x="477" y="445"/>
                    <a:pt x="557" y="396"/>
                    <a:pt x="523" y="319"/>
                  </a:cubicBezTo>
                  <a:cubicBezTo>
                    <a:pt x="489" y="241"/>
                    <a:pt x="418" y="303"/>
                    <a:pt x="383" y="253"/>
                  </a:cubicBezTo>
                  <a:cubicBezTo>
                    <a:pt x="348" y="204"/>
                    <a:pt x="418" y="113"/>
                    <a:pt x="328" y="59"/>
                  </a:cubicBezTo>
                  <a:cubicBezTo>
                    <a:pt x="227" y="0"/>
                    <a:pt x="210" y="106"/>
                    <a:pt x="184" y="243"/>
                  </a:cubicBezTo>
                  <a:cubicBezTo>
                    <a:pt x="158" y="379"/>
                    <a:pt x="24" y="366"/>
                    <a:pt x="11" y="451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74"/>
            <p:cNvSpPr/>
            <p:nvPr/>
          </p:nvSpPr>
          <p:spPr bwMode="auto">
            <a:xfrm>
              <a:off x="10179050" y="692150"/>
              <a:ext cx="544513" cy="581025"/>
            </a:xfrm>
            <a:custGeom>
              <a:avLst/>
              <a:gdLst>
                <a:gd name="T0" fmla="*/ 435 w 587"/>
                <a:gd name="T1" fmla="*/ 610 h 626"/>
                <a:gd name="T2" fmla="*/ 567 w 587"/>
                <a:gd name="T3" fmla="*/ 339 h 626"/>
                <a:gd name="T4" fmla="*/ 386 w 587"/>
                <a:gd name="T5" fmla="*/ 34 h 626"/>
                <a:gd name="T6" fmla="*/ 311 w 587"/>
                <a:gd name="T7" fmla="*/ 253 h 626"/>
                <a:gd name="T8" fmla="*/ 95 w 587"/>
                <a:gd name="T9" fmla="*/ 229 h 626"/>
                <a:gd name="T10" fmla="*/ 286 w 587"/>
                <a:gd name="T11" fmla="*/ 458 h 626"/>
                <a:gd name="T12" fmla="*/ 435 w 587"/>
                <a:gd name="T13" fmla="*/ 61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7" h="626">
                  <a:moveTo>
                    <a:pt x="435" y="610"/>
                  </a:moveTo>
                  <a:cubicBezTo>
                    <a:pt x="490" y="600"/>
                    <a:pt x="587" y="516"/>
                    <a:pt x="567" y="339"/>
                  </a:cubicBezTo>
                  <a:cubicBezTo>
                    <a:pt x="547" y="163"/>
                    <a:pt x="471" y="0"/>
                    <a:pt x="386" y="34"/>
                  </a:cubicBezTo>
                  <a:cubicBezTo>
                    <a:pt x="300" y="68"/>
                    <a:pt x="366" y="231"/>
                    <a:pt x="311" y="253"/>
                  </a:cubicBezTo>
                  <a:cubicBezTo>
                    <a:pt x="256" y="275"/>
                    <a:pt x="163" y="166"/>
                    <a:pt x="95" y="229"/>
                  </a:cubicBezTo>
                  <a:cubicBezTo>
                    <a:pt x="0" y="316"/>
                    <a:pt x="189" y="373"/>
                    <a:pt x="286" y="458"/>
                  </a:cubicBezTo>
                  <a:cubicBezTo>
                    <a:pt x="382" y="544"/>
                    <a:pt x="348" y="626"/>
                    <a:pt x="435" y="610"/>
                  </a:cubicBezTo>
                  <a:close/>
                </a:path>
              </a:pathLst>
            </a:custGeom>
            <a:solidFill>
              <a:srgbClr val="F2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75"/>
            <p:cNvSpPr/>
            <p:nvPr/>
          </p:nvSpPr>
          <p:spPr bwMode="auto">
            <a:xfrm>
              <a:off x="10318750" y="1154112"/>
              <a:ext cx="450850" cy="468313"/>
            </a:xfrm>
            <a:custGeom>
              <a:avLst/>
              <a:gdLst>
                <a:gd name="T0" fmla="*/ 240 w 485"/>
                <a:gd name="T1" fmla="*/ 59 h 505"/>
                <a:gd name="T2" fmla="*/ 205 w 485"/>
                <a:gd name="T3" fmla="*/ 18 h 505"/>
                <a:gd name="T4" fmla="*/ 146 w 485"/>
                <a:gd name="T5" fmla="*/ 4 h 505"/>
                <a:gd name="T6" fmla="*/ 92 w 485"/>
                <a:gd name="T7" fmla="*/ 91 h 505"/>
                <a:gd name="T8" fmla="*/ 108 w 485"/>
                <a:gd name="T9" fmla="*/ 131 h 505"/>
                <a:gd name="T10" fmla="*/ 64 w 485"/>
                <a:gd name="T11" fmla="*/ 171 h 505"/>
                <a:gd name="T12" fmla="*/ 10 w 485"/>
                <a:gd name="T13" fmla="*/ 200 h 505"/>
                <a:gd name="T14" fmla="*/ 24 w 485"/>
                <a:gd name="T15" fmla="*/ 255 h 505"/>
                <a:gd name="T16" fmla="*/ 82 w 485"/>
                <a:gd name="T17" fmla="*/ 271 h 505"/>
                <a:gd name="T18" fmla="*/ 107 w 485"/>
                <a:gd name="T19" fmla="*/ 279 h 505"/>
                <a:gd name="T20" fmla="*/ 105 w 485"/>
                <a:gd name="T21" fmla="*/ 296 h 505"/>
                <a:gd name="T22" fmla="*/ 61 w 485"/>
                <a:gd name="T23" fmla="*/ 363 h 505"/>
                <a:gd name="T24" fmla="*/ 73 w 485"/>
                <a:gd name="T25" fmla="*/ 435 h 505"/>
                <a:gd name="T26" fmla="*/ 163 w 485"/>
                <a:gd name="T27" fmla="*/ 412 h 505"/>
                <a:gd name="T28" fmla="*/ 184 w 485"/>
                <a:gd name="T29" fmla="*/ 413 h 505"/>
                <a:gd name="T30" fmla="*/ 196 w 485"/>
                <a:gd name="T31" fmla="*/ 430 h 505"/>
                <a:gd name="T32" fmla="*/ 226 w 485"/>
                <a:gd name="T33" fmla="*/ 490 h 505"/>
                <a:gd name="T34" fmla="*/ 283 w 485"/>
                <a:gd name="T35" fmla="*/ 484 h 505"/>
                <a:gd name="T36" fmla="*/ 289 w 485"/>
                <a:gd name="T37" fmla="*/ 460 h 505"/>
                <a:gd name="T38" fmla="*/ 348 w 485"/>
                <a:gd name="T39" fmla="*/ 457 h 505"/>
                <a:gd name="T40" fmla="*/ 409 w 485"/>
                <a:gd name="T41" fmla="*/ 463 h 505"/>
                <a:gd name="T42" fmla="*/ 412 w 485"/>
                <a:gd name="T43" fmla="*/ 421 h 505"/>
                <a:gd name="T44" fmla="*/ 396 w 485"/>
                <a:gd name="T45" fmla="*/ 381 h 505"/>
                <a:gd name="T46" fmla="*/ 417 w 485"/>
                <a:gd name="T47" fmla="*/ 348 h 505"/>
                <a:gd name="T48" fmla="*/ 432 w 485"/>
                <a:gd name="T49" fmla="*/ 351 h 505"/>
                <a:gd name="T50" fmla="*/ 479 w 485"/>
                <a:gd name="T51" fmla="*/ 318 h 505"/>
                <a:gd name="T52" fmla="*/ 480 w 485"/>
                <a:gd name="T53" fmla="*/ 256 h 505"/>
                <a:gd name="T54" fmla="*/ 466 w 485"/>
                <a:gd name="T55" fmla="*/ 217 h 505"/>
                <a:gd name="T56" fmla="*/ 410 w 485"/>
                <a:gd name="T57" fmla="*/ 187 h 505"/>
                <a:gd name="T58" fmla="*/ 413 w 485"/>
                <a:gd name="T59" fmla="*/ 114 h 505"/>
                <a:gd name="T60" fmla="*/ 422 w 485"/>
                <a:gd name="T61" fmla="*/ 40 h 505"/>
                <a:gd name="T62" fmla="*/ 336 w 485"/>
                <a:gd name="T63" fmla="*/ 35 h 505"/>
                <a:gd name="T64" fmla="*/ 248 w 485"/>
                <a:gd name="T65" fmla="*/ 64 h 505"/>
                <a:gd name="T66" fmla="*/ 240 w 485"/>
                <a:gd name="T67" fmla="*/ 59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5" h="505">
                  <a:moveTo>
                    <a:pt x="240" y="59"/>
                  </a:moveTo>
                  <a:cubicBezTo>
                    <a:pt x="226" y="48"/>
                    <a:pt x="220" y="29"/>
                    <a:pt x="205" y="18"/>
                  </a:cubicBezTo>
                  <a:cubicBezTo>
                    <a:pt x="188" y="6"/>
                    <a:pt x="166" y="0"/>
                    <a:pt x="146" y="4"/>
                  </a:cubicBezTo>
                  <a:cubicBezTo>
                    <a:pt x="107" y="10"/>
                    <a:pt x="78" y="55"/>
                    <a:pt x="92" y="91"/>
                  </a:cubicBezTo>
                  <a:cubicBezTo>
                    <a:pt x="98" y="105"/>
                    <a:pt x="108" y="117"/>
                    <a:pt x="108" y="131"/>
                  </a:cubicBezTo>
                  <a:cubicBezTo>
                    <a:pt x="107" y="152"/>
                    <a:pt x="85" y="165"/>
                    <a:pt x="64" y="171"/>
                  </a:cubicBezTo>
                  <a:cubicBezTo>
                    <a:pt x="44" y="176"/>
                    <a:pt x="20" y="182"/>
                    <a:pt x="10" y="200"/>
                  </a:cubicBezTo>
                  <a:cubicBezTo>
                    <a:pt x="0" y="218"/>
                    <a:pt x="8" y="242"/>
                    <a:pt x="24" y="255"/>
                  </a:cubicBezTo>
                  <a:cubicBezTo>
                    <a:pt x="40" y="268"/>
                    <a:pt x="62" y="271"/>
                    <a:pt x="82" y="271"/>
                  </a:cubicBezTo>
                  <a:cubicBezTo>
                    <a:pt x="91" y="270"/>
                    <a:pt x="103" y="271"/>
                    <a:pt x="107" y="279"/>
                  </a:cubicBezTo>
                  <a:cubicBezTo>
                    <a:pt x="109" y="284"/>
                    <a:pt x="107" y="291"/>
                    <a:pt x="105" y="296"/>
                  </a:cubicBezTo>
                  <a:cubicBezTo>
                    <a:pt x="94" y="321"/>
                    <a:pt x="73" y="340"/>
                    <a:pt x="61" y="363"/>
                  </a:cubicBezTo>
                  <a:cubicBezTo>
                    <a:pt x="48" y="387"/>
                    <a:pt x="49" y="423"/>
                    <a:pt x="73" y="435"/>
                  </a:cubicBezTo>
                  <a:cubicBezTo>
                    <a:pt x="101" y="451"/>
                    <a:pt x="132" y="422"/>
                    <a:pt x="163" y="412"/>
                  </a:cubicBezTo>
                  <a:cubicBezTo>
                    <a:pt x="170" y="410"/>
                    <a:pt x="178" y="409"/>
                    <a:pt x="184" y="413"/>
                  </a:cubicBezTo>
                  <a:cubicBezTo>
                    <a:pt x="190" y="416"/>
                    <a:pt x="193" y="423"/>
                    <a:pt x="196" y="430"/>
                  </a:cubicBezTo>
                  <a:cubicBezTo>
                    <a:pt x="203" y="451"/>
                    <a:pt x="209" y="475"/>
                    <a:pt x="226" y="490"/>
                  </a:cubicBezTo>
                  <a:cubicBezTo>
                    <a:pt x="243" y="505"/>
                    <a:pt x="275" y="505"/>
                    <a:pt x="283" y="484"/>
                  </a:cubicBezTo>
                  <a:cubicBezTo>
                    <a:pt x="286" y="476"/>
                    <a:pt x="285" y="467"/>
                    <a:pt x="289" y="460"/>
                  </a:cubicBezTo>
                  <a:cubicBezTo>
                    <a:pt x="298" y="439"/>
                    <a:pt x="328" y="446"/>
                    <a:pt x="348" y="457"/>
                  </a:cubicBezTo>
                  <a:cubicBezTo>
                    <a:pt x="367" y="467"/>
                    <a:pt x="394" y="479"/>
                    <a:pt x="409" y="463"/>
                  </a:cubicBezTo>
                  <a:cubicBezTo>
                    <a:pt x="419" y="452"/>
                    <a:pt x="417" y="435"/>
                    <a:pt x="412" y="421"/>
                  </a:cubicBezTo>
                  <a:cubicBezTo>
                    <a:pt x="406" y="408"/>
                    <a:pt x="398" y="395"/>
                    <a:pt x="396" y="381"/>
                  </a:cubicBezTo>
                  <a:cubicBezTo>
                    <a:pt x="394" y="366"/>
                    <a:pt x="403" y="349"/>
                    <a:pt x="417" y="348"/>
                  </a:cubicBezTo>
                  <a:cubicBezTo>
                    <a:pt x="422" y="348"/>
                    <a:pt x="427" y="350"/>
                    <a:pt x="432" y="351"/>
                  </a:cubicBezTo>
                  <a:cubicBezTo>
                    <a:pt x="453" y="354"/>
                    <a:pt x="472" y="337"/>
                    <a:pt x="479" y="318"/>
                  </a:cubicBezTo>
                  <a:cubicBezTo>
                    <a:pt x="485" y="298"/>
                    <a:pt x="482" y="276"/>
                    <a:pt x="480" y="256"/>
                  </a:cubicBezTo>
                  <a:cubicBezTo>
                    <a:pt x="478" y="242"/>
                    <a:pt x="475" y="227"/>
                    <a:pt x="466" y="217"/>
                  </a:cubicBezTo>
                  <a:cubicBezTo>
                    <a:pt x="451" y="202"/>
                    <a:pt x="425" y="203"/>
                    <a:pt x="410" y="187"/>
                  </a:cubicBezTo>
                  <a:cubicBezTo>
                    <a:pt x="392" y="168"/>
                    <a:pt x="401" y="137"/>
                    <a:pt x="413" y="114"/>
                  </a:cubicBezTo>
                  <a:cubicBezTo>
                    <a:pt x="424" y="90"/>
                    <a:pt x="436" y="62"/>
                    <a:pt x="422" y="40"/>
                  </a:cubicBezTo>
                  <a:cubicBezTo>
                    <a:pt x="405" y="13"/>
                    <a:pt x="364" y="20"/>
                    <a:pt x="336" y="35"/>
                  </a:cubicBezTo>
                  <a:cubicBezTo>
                    <a:pt x="313" y="48"/>
                    <a:pt x="276" y="78"/>
                    <a:pt x="248" y="64"/>
                  </a:cubicBezTo>
                  <a:cubicBezTo>
                    <a:pt x="245" y="62"/>
                    <a:pt x="242" y="61"/>
                    <a:pt x="240" y="59"/>
                  </a:cubicBezTo>
                  <a:close/>
                </a:path>
              </a:pathLst>
            </a:custGeom>
            <a:solidFill>
              <a:srgbClr val="F6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113610" y="0"/>
            <a:ext cx="751360" cy="1024582"/>
          </a:xfrm>
          <a:custGeom>
            <a:avLst/>
            <a:gdLst>
              <a:gd name="T0" fmla="*/ 1320 w 1320"/>
              <a:gd name="T1" fmla="*/ 1800 h 1800"/>
              <a:gd name="T2" fmla="*/ 660 w 1320"/>
              <a:gd name="T3" fmla="*/ 1323 h 1800"/>
              <a:gd name="T4" fmla="*/ 0 w 1320"/>
              <a:gd name="T5" fmla="*/ 1800 h 1800"/>
              <a:gd name="T6" fmla="*/ 0 w 1320"/>
              <a:gd name="T7" fmla="*/ 0 h 1800"/>
              <a:gd name="T8" fmla="*/ 1320 w 1320"/>
              <a:gd name="T9" fmla="*/ 0 h 1800"/>
              <a:gd name="T10" fmla="*/ 1320 w 1320"/>
              <a:gd name="T11" fmla="*/ 1800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0" h="1800">
                <a:moveTo>
                  <a:pt x="1320" y="1800"/>
                </a:moveTo>
                <a:lnTo>
                  <a:pt x="660" y="1323"/>
                </a:lnTo>
                <a:lnTo>
                  <a:pt x="0" y="1800"/>
                </a:lnTo>
                <a:lnTo>
                  <a:pt x="0" y="0"/>
                </a:lnTo>
                <a:lnTo>
                  <a:pt x="1320" y="0"/>
                </a:lnTo>
                <a:lnTo>
                  <a:pt x="1320" y="1800"/>
                </a:lnTo>
                <a:close/>
              </a:path>
            </a:pathLst>
          </a:custGeom>
          <a:solidFill>
            <a:srgbClr val="BCD97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64970" y="143734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81023" y="113683"/>
            <a:ext cx="616535" cy="616535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75534" y="679056"/>
            <a:ext cx="3566935" cy="0"/>
          </a:xfrm>
          <a:prstGeom prst="line">
            <a:avLst/>
          </a:prstGeom>
          <a:ln>
            <a:solidFill>
              <a:srgbClr val="BCD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6735350"/>
            <a:ext cx="119981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29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fld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Desc_1"/>
          <p:cNvSpPr txBox="1"/>
          <p:nvPr>
            <p:custDataLst>
              <p:tags r:id="rId2"/>
            </p:custDataLst>
          </p:nvPr>
        </p:nvSpPr>
        <p:spPr>
          <a:xfrm>
            <a:off x="7860815" y="1818334"/>
            <a:ext cx="2141505" cy="36977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contourClr>
              <a:srgbClr val="FFFFFF"/>
            </a:contourClr>
          </a:sp3d>
        </p:spPr>
        <p:txBody>
          <a:bodyPr tIns="81000" rIns="67500" bIns="81000" anchor="ctr"/>
          <a:lstStyle/>
          <a:p>
            <a:pPr algn="ctr" defTabSz="914400" eaLnBrk="1" fontAlgn="auto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600">
              <a:solidFill>
                <a:srgbClr val="ED7D31">
                  <a:lumMod val="5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MH_Other_1"/>
          <p:cNvSpPr/>
          <p:nvPr>
            <p:custDataLst>
              <p:tags r:id="rId3"/>
            </p:custDataLst>
          </p:nvPr>
        </p:nvSpPr>
        <p:spPr>
          <a:xfrm>
            <a:off x="2155825" y="4997450"/>
            <a:ext cx="5149850" cy="51911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MH_SubTitle_4"/>
          <p:cNvSpPr/>
          <p:nvPr>
            <p:custDataLst>
              <p:tags r:id="rId4"/>
            </p:custDataLst>
          </p:nvPr>
        </p:nvSpPr>
        <p:spPr>
          <a:xfrm>
            <a:off x="2370138" y="4710113"/>
            <a:ext cx="3900487" cy="57467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97000" anchor="ctr">
            <a:normAutofit/>
          </a:bodyPr>
          <a:lstStyle/>
          <a:p>
            <a:pPr algn="ctr" defTabSz="9144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14" name="MH_Other_3"/>
          <p:cNvSpPr/>
          <p:nvPr>
            <p:custDataLst>
              <p:tags r:id="rId5"/>
            </p:custDataLst>
          </p:nvPr>
        </p:nvSpPr>
        <p:spPr>
          <a:xfrm>
            <a:off x="2155825" y="4033838"/>
            <a:ext cx="5149850" cy="51911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MH_SubTitle_3"/>
          <p:cNvSpPr/>
          <p:nvPr>
            <p:custDataLst>
              <p:tags r:id="rId6"/>
            </p:custDataLst>
          </p:nvPr>
        </p:nvSpPr>
        <p:spPr>
          <a:xfrm>
            <a:off x="2370138" y="3746500"/>
            <a:ext cx="3900487" cy="5746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97000" anchor="ctr">
            <a:normAutofit/>
          </a:bodyPr>
          <a:lstStyle/>
          <a:p>
            <a:pPr algn="ctr" defTabSz="9144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16" name="MH_Other_4"/>
          <p:cNvSpPr/>
          <p:nvPr>
            <p:custDataLst>
              <p:tags r:id="rId7"/>
            </p:custDataLst>
          </p:nvPr>
        </p:nvSpPr>
        <p:spPr>
          <a:xfrm>
            <a:off x="2155825" y="3070225"/>
            <a:ext cx="5149850" cy="5191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MH_SubTitle_2"/>
          <p:cNvSpPr/>
          <p:nvPr>
            <p:custDataLst>
              <p:tags r:id="rId8"/>
            </p:custDataLst>
          </p:nvPr>
        </p:nvSpPr>
        <p:spPr>
          <a:xfrm>
            <a:off x="2370138" y="2782888"/>
            <a:ext cx="3900487" cy="5746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18" name="MH_Other_5"/>
          <p:cNvSpPr/>
          <p:nvPr>
            <p:custDataLst>
              <p:tags r:id="rId9"/>
            </p:custDataLst>
          </p:nvPr>
        </p:nvSpPr>
        <p:spPr>
          <a:xfrm>
            <a:off x="2155825" y="2106613"/>
            <a:ext cx="5149850" cy="51911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9" name="MH_SubTitle_1"/>
          <p:cNvSpPr/>
          <p:nvPr>
            <p:custDataLst>
              <p:tags r:id="rId10"/>
            </p:custDataLst>
          </p:nvPr>
        </p:nvSpPr>
        <p:spPr>
          <a:xfrm>
            <a:off x="2370138" y="1819275"/>
            <a:ext cx="3900487" cy="57467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97000" anchor="ctr">
            <a:normAutofit/>
          </a:bodyPr>
          <a:lstStyle/>
          <a:p>
            <a:pPr algn="ctr" defTabSz="914400"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点击此处添加文字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8064500" y="2320925"/>
            <a:ext cx="173355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buFontTx/>
              <a:buNone/>
            </a:pPr>
            <a:r>
              <a:rPr lang="en-US" altLang="zh-CN" sz="1600">
                <a:solidFill>
                  <a:srgbClr val="000000"/>
                </a:solidFill>
                <a:latin typeface="宋体" panose="02010600030101010101" pitchFamily="2" charset="-122"/>
              </a:rPr>
              <a:t>zero</a:t>
            </a: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animBg="1"/>
      <p:bldP spid="15" grpId="0" animBg="1"/>
      <p:bldP spid="17" grpId="0" animBg="1"/>
      <p:bldP spid="19" grpId="0" animBg="1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6"/>
  <p:tag name="MH" val="20150715221728"/>
  <p:tag name="MH_LIBRARY" val="CONTENTS"/>
  <p:tag name="MH_ORDER" val="1"/>
  <p:tag name="MH_TYPE" val="NUMB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ORDER" val="1"/>
  <p:tag name="MH_TYPE" val="Sub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ORDER" val="1"/>
  <p:tag name="MH_TYPE" val="Sub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ORDER" val="1"/>
  <p:tag name="MH_TYPE" val="Sub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ORDER" val="1"/>
  <p:tag name="MH_TYPE" val="Sub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6"/>
  <p:tag name="MH" val="20150715221728"/>
  <p:tag name="MH_LIBRARY" val="CONTENTS"/>
  <p:tag name="MH_ORDER" val="1"/>
  <p:tag name="MH_TYPE" val="NUMB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6"/>
  <p:tag name="MH" val="20150715221728"/>
  <p:tag name="MH_LIBRARY" val="CONTENTS"/>
  <p:tag name="MH_ORDER" val="1"/>
  <p:tag name="MH_TYPE" val="NUMB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6"/>
  <p:tag name="MH" val="20150715221728"/>
  <p:tag name="MH_LIBRARY" val="CONTENTS"/>
  <p:tag name="MH_ORDER" val="1"/>
  <p:tag name="MH_TYPE" val="NUMB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ORDER" val="1"/>
  <p:tag name="MH_TYPE" val="Des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ORDER" val="1"/>
  <p:tag name="MH_TYPE" val="Oth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45812"/>
  <p:tag name="MH" val="20150516230504"/>
  <p:tag name="MH_LIBRARY" val="CONTENTS"/>
  <p:tag name="MH_TYPE" val="OTHER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ORDER" val="4"/>
  <p:tag name="MH_TYPE" val="Sub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ORDER" val="3"/>
  <p:tag name="MH_TYPE" val="Oth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ORDER" val="3"/>
  <p:tag name="MH_TYPE" val="Sub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ORDER" val="4"/>
  <p:tag name="MH_TYPE" val="Oth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ORDER" val="2"/>
  <p:tag name="MH_TYPE" val="Sub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ORDER" val="5"/>
  <p:tag name="MH_TYPE" val="Oth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ORDER" val="1"/>
  <p:tag name="MH_TYPE" val="Sub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6"/>
  <p:tag name="MH" val="20150715221728"/>
  <p:tag name="MH_LIBRARY" val="CONTENTS"/>
  <p:tag name="MH_ORDER" val="1"/>
  <p:tag name="MH_TYPE" val="NUMB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6"/>
  <p:tag name="MH" val="20150715221728"/>
  <p:tag name="MH_LIBRARY" val="CONTENTS"/>
  <p:tag name="MH_ORDER" val="1"/>
  <p:tag name="MH_TYPE" val="NUMB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6"/>
  <p:tag name="MH" val="20150715221728"/>
  <p:tag name="MH_LIBRARY" val="CONTENTS"/>
  <p:tag name="MH_ORDER" val="1"/>
  <p:tag name="MH_TYPE" val="NUMB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6"/>
  <p:tag name="MH" val="20150715221728"/>
  <p:tag name="MH_LIBRARY" val="CONTENTS"/>
  <p:tag name="MH_ORDER" val="1"/>
  <p:tag name="MH_TYPE" val="NUMB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6"/>
  <p:tag name="MH" val="20150715221728"/>
  <p:tag name="MH_LIBRARY" val="CONTENTS"/>
  <p:tag name="MH_ORDER" val="1"/>
  <p:tag name="MH_TYPE" val="NUMB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6"/>
  <p:tag name="MH" val="20150715221728"/>
  <p:tag name="MH_LIBRARY" val="CONTENTS"/>
  <p:tag name="MH_ORDER" val="1"/>
  <p:tag name="MH_TYPE" val="NUMB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6"/>
  <p:tag name="MH" val="20150715221728"/>
  <p:tag name="MH_LIBRARY" val="CONTENTS"/>
  <p:tag name="MH_ORDER" val="1"/>
  <p:tag name="MH_TYPE" val="NUMB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6"/>
  <p:tag name="MH" val="20150715221728"/>
  <p:tag name="MH_LIBRARY" val="CONTENTS"/>
  <p:tag name="MH_ORDER" val="1"/>
  <p:tag name="MH_TYPE" val="NUMB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6"/>
  <p:tag name="MH" val="20150715221728"/>
  <p:tag name="MH_LIBRARY" val="CONTENTS"/>
  <p:tag name="MH_ORDER" val="1"/>
  <p:tag name="MH_TYPE" val="NUMB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6"/>
  <p:tag name="MH" val="20150715221728"/>
  <p:tag name="MH_LIBRARY" val="CONTENTS"/>
  <p:tag name="MH_ORDER" val="1"/>
  <p:tag name="MH_TYPE" val="NUMB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6"/>
  <p:tag name="MH" val="20150715221728"/>
  <p:tag name="MH_LIBRARY" val="CONTENTS"/>
  <p:tag name="MH_ORDER" val="1"/>
  <p:tag name="MH_TYPE" val="NUMB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6"/>
  <p:tag name="MH" val="20150715221728"/>
  <p:tag name="MH_LIBRARY" val="CONTENTS"/>
  <p:tag name="MH_ORDER" val="1"/>
  <p:tag name="MH_TYPE" val="NUMB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6"/>
  <p:tag name="MH" val="20150715221728"/>
  <p:tag name="MH_LIBRARY" val="CONTENTS"/>
  <p:tag name="MH_ORDER" val="1"/>
  <p:tag name="MH_TYPE" val="NUMB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6"/>
  <p:tag name="MH" val="20150715221728"/>
  <p:tag name="MH_LIBRARY" val="CONTENTS"/>
  <p:tag name="MH_ORDER" val="1"/>
  <p:tag name="MH_TYPE" val="NUMB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6"/>
  <p:tag name="MH" val="20150715221728"/>
  <p:tag name="MH_LIBRARY" val="CONTENTS"/>
  <p:tag name="MH_ORDER" val="1"/>
  <p:tag name="MH_TYPE" val="NUMBE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47142"/>
  <p:tag name="MH" val="20150429225421"/>
  <p:tag name="MH_LIBRARY" val="CONTENTS"/>
  <p:tag name="MH_ORDER" val="1"/>
  <p:tag name="MH_TYPE" val="ENTR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6"/>
  <p:tag name="MH" val="20150715221728"/>
  <p:tag name="MH_LIBRARY" val="CONTENTS"/>
  <p:tag name="MH_ORDER" val="1"/>
  <p:tag name="MH_TYPE" val="NUMB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6"/>
  <p:tag name="MH" val="20150715221728"/>
  <p:tag name="MH_LIBRARY" val="CONTENTS"/>
  <p:tag name="MH_ORDER" val="1"/>
  <p:tag name="MH_TYPE" val="NUMB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6"/>
  <p:tag name="MH" val="20150715221728"/>
  <p:tag name="MH_LIBRARY" val="CONTENTS"/>
  <p:tag name="MH_ORDER" val="1"/>
  <p:tag name="MH_TYPE" val="NUMB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6"/>
  <p:tag name="MH" val="20150715221728"/>
  <p:tag name="MH_LIBRARY" val="CONTENTS"/>
  <p:tag name="MH_ORDER" val="1"/>
  <p:tag name="MH_TYPE" val="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553516"/>
  <p:tag name="MH" val="20150715221728"/>
  <p:tag name="MH_LIBRARY" val="CONTENTS"/>
  <p:tag name="MH_ORDER" val="1"/>
  <p:tag name="MH_TYPE" val="NUMBER"/>
</p:tagLst>
</file>

<file path=ppt/theme/theme1.xml><?xml version="1.0" encoding="utf-8"?>
<a:theme xmlns:a="http://schemas.openxmlformats.org/drawingml/2006/main" name="Office 主题​​">
  <a:themeElements>
    <a:clrScheme name="皇冠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5762"/>
      </a:accent1>
      <a:accent2>
        <a:srgbClr val="BCD979"/>
      </a:accent2>
      <a:accent3>
        <a:srgbClr val="89D7B2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2210</Words>
  <Application>Microsoft Office PowerPoint</Application>
  <PresentationFormat>宽屏</PresentationFormat>
  <Paragraphs>236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Myriad Pro</vt:lpstr>
      <vt:lpstr>等线</vt:lpstr>
      <vt:lpstr>等线 Light</vt:lpstr>
      <vt:lpstr>宋体</vt:lpstr>
      <vt:lpstr>微软雅黑</vt:lpstr>
      <vt:lpstr>Agency FB</vt:lpstr>
      <vt:lpstr>Arial</vt:lpstr>
      <vt:lpstr>Calibri</vt:lpstr>
      <vt:lpstr>Century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天 下</cp:lastModifiedBy>
  <cp:revision>15</cp:revision>
  <dcterms:created xsi:type="dcterms:W3CDTF">2017-03-26T07:42:00Z</dcterms:created>
  <dcterms:modified xsi:type="dcterms:W3CDTF">2021-01-05T05:08:46Z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