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5" r:id="rId10"/>
    <p:sldId id="268" r:id="rId11"/>
    <p:sldId id="267" r:id="rId12"/>
    <p:sldId id="269" r:id="rId13"/>
    <p:sldId id="264" r:id="rId14"/>
    <p:sldId id="270" r:id="rId15"/>
    <p:sldId id="266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D2CA"/>
    <a:srgbClr val="DCE5E2"/>
    <a:srgbClr val="CDCE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18" autoAdjust="0"/>
    <p:restoredTop sz="94660"/>
  </p:normalViewPr>
  <p:slideViewPr>
    <p:cSldViewPr snapToGrid="0">
      <p:cViewPr varScale="1">
        <p:scale>
          <a:sx n="62" d="100"/>
          <a:sy n="62" d="100"/>
        </p:scale>
        <p:origin x="898" y="4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872F1-395C-4070-9F5B-590065D5DD5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6CF7-FCAA-4F92-81C4-5B08DD1D33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872F1-395C-4070-9F5B-590065D5DD5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6CF7-FCAA-4F92-81C4-5B08DD1D33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872F1-395C-4070-9F5B-590065D5DD5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6CF7-FCAA-4F92-81C4-5B08DD1D33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872F1-395C-4070-9F5B-590065D5DD5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6CF7-FCAA-4F92-81C4-5B08DD1D33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872F1-395C-4070-9F5B-590065D5DD5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6CF7-FCAA-4F92-81C4-5B08DD1D33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872F1-395C-4070-9F5B-590065D5DD5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6CF7-FCAA-4F92-81C4-5B08DD1D33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872F1-395C-4070-9F5B-590065D5DD5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6CF7-FCAA-4F92-81C4-5B08DD1D33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872F1-395C-4070-9F5B-590065D5DD5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6CF7-FCAA-4F92-81C4-5B08DD1D33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872F1-395C-4070-9F5B-590065D5DD5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6CF7-FCAA-4F92-81C4-5B08DD1D33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872F1-395C-4070-9F5B-590065D5DD5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6CF7-FCAA-4F92-81C4-5B08DD1D33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872F1-395C-4070-9F5B-590065D5DD5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6CF7-FCAA-4F92-81C4-5B08DD1D33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872F1-395C-4070-9F5B-590065D5DD5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F6CF7-FCAA-4F92-81C4-5B08DD1D33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4269" y="383059"/>
            <a:ext cx="11219935" cy="6128952"/>
          </a:xfrm>
          <a:prstGeom prst="rect">
            <a:avLst/>
          </a:prstGeom>
          <a:solidFill>
            <a:srgbClr val="DCE5E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7" y="2236153"/>
            <a:ext cx="4769708" cy="462184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464729" y="1277532"/>
            <a:ext cx="142102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0" b="1" dirty="0">
                <a:latin typeface="楷体" panose="02010609060101010101" pitchFamily="49" charset="-122"/>
                <a:ea typeface="楷体" panose="02010609060101010101" pitchFamily="49" charset="-122"/>
              </a:rPr>
              <a:t>文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885756" y="2193322"/>
            <a:ext cx="142308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0" b="1" dirty="0">
                <a:latin typeface="楷体" panose="02010609060101010101" pitchFamily="49" charset="-122"/>
                <a:ea typeface="楷体" panose="02010609060101010101" pitchFamily="49" charset="-122"/>
              </a:rPr>
              <a:t>艺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035421" y="2967335"/>
            <a:ext cx="3776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简约清新工作通用版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982272" y="3429000"/>
            <a:ext cx="48294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zh-CN" altLang="en-US" sz="1050" dirty="0">
                <a:latin typeface="等线" panose="02010600030101010101" pitchFamily="2" charset="-122"/>
                <a:ea typeface="等线" panose="02010600030101010101" pitchFamily="2" charset="-122"/>
                <a:cs typeface="+mn-ea"/>
                <a:sym typeface="+mn-lt"/>
              </a:rPr>
              <a:t>I love you more than I've ever loved any woman. And I've waited longer for you than I've waited for any woman. I love you more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4269" y="383059"/>
            <a:ext cx="11219935" cy="6128952"/>
          </a:xfrm>
          <a:prstGeom prst="rect">
            <a:avLst/>
          </a:prstGeom>
          <a:solidFill>
            <a:srgbClr val="DCE5E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5283622" y="2416876"/>
            <a:ext cx="1069478" cy="1182972"/>
            <a:chOff x="5513425" y="2343443"/>
            <a:chExt cx="1069478" cy="1182972"/>
          </a:xfrm>
        </p:grpSpPr>
        <p:sp>
          <p:nvSpPr>
            <p:cNvPr id="4" name="燕尾形 3"/>
            <p:cNvSpPr/>
            <p:nvPr/>
          </p:nvSpPr>
          <p:spPr>
            <a:xfrm>
              <a:off x="5513425" y="2343443"/>
              <a:ext cx="619646" cy="1182972"/>
            </a:xfrm>
            <a:prstGeom prst="chevron">
              <a:avLst>
                <a:gd name="adj" fmla="val 62310"/>
              </a:avLst>
            </a:prstGeom>
            <a:solidFill>
              <a:srgbClr val="BBD2CA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燕尾形 4"/>
            <p:cNvSpPr/>
            <p:nvPr/>
          </p:nvSpPr>
          <p:spPr>
            <a:xfrm>
              <a:off x="5963257" y="2343443"/>
              <a:ext cx="619646" cy="1182972"/>
            </a:xfrm>
            <a:prstGeom prst="chevron">
              <a:avLst>
                <a:gd name="adj" fmla="val 62310"/>
              </a:avLst>
            </a:prstGeom>
            <a:solidFill>
              <a:srgbClr val="BBD2CA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2" name="文本框 11"/>
          <p:cNvSpPr txBox="1"/>
          <p:nvPr/>
        </p:nvSpPr>
        <p:spPr>
          <a:xfrm>
            <a:off x="1947994" y="4782252"/>
            <a:ext cx="9070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100" dirty="0"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rPr>
              <a:t>I love you more than I've ever loved any woman. And I've waited longer for you than I've waited for any woman. I love you more than I've ever loved any woman. And I've waited longer for you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659" y="1533517"/>
            <a:ext cx="2802823" cy="280282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499241" y="1829554"/>
            <a:ext cx="3908762" cy="22107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100" dirty="0">
                <a:latin typeface="楷体" panose="02010609060101010101" pitchFamily="49" charset="-122"/>
                <a:ea typeface="楷体" panose="02010609060101010101" pitchFamily="49" charset="-122"/>
              </a:rPr>
              <a:t>单击此处输入文本内容，单击此处输入文本内容，单击此处输入文本内容，单击此处输入文本内容，单击此处输入文本内容，单击此处输入文本内容，单击此处输入文本内容，单击此处输入文本内容，单击此处输入文本内容，单击此处输入文本内容</a:t>
            </a:r>
          </a:p>
          <a:p>
            <a:pPr>
              <a:lnSpc>
                <a:spcPct val="200000"/>
              </a:lnSpc>
            </a:pPr>
            <a:endParaRPr lang="zh-CN" altLang="en-US" sz="11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endParaRPr lang="zh-CN" altLang="en-US" sz="11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endParaRPr lang="zh-CN" altLang="en-US" sz="1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408003" y="1821043"/>
            <a:ext cx="492443" cy="16264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输入标题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4269" y="383059"/>
            <a:ext cx="11219935" cy="6128952"/>
          </a:xfrm>
          <a:prstGeom prst="rect">
            <a:avLst/>
          </a:prstGeom>
          <a:solidFill>
            <a:srgbClr val="DCE5E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854316" y="4033361"/>
            <a:ext cx="615553" cy="1339732"/>
            <a:chOff x="3773670" y="2691586"/>
            <a:chExt cx="615553" cy="1339732"/>
          </a:xfrm>
        </p:grpSpPr>
        <p:sp>
          <p:nvSpPr>
            <p:cNvPr id="4" name="文本框 3"/>
            <p:cNvSpPr txBox="1"/>
            <p:nvPr/>
          </p:nvSpPr>
          <p:spPr>
            <a:xfrm>
              <a:off x="3773670" y="2691586"/>
              <a:ext cx="615553" cy="133973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r>
                <a:rPr lang="en-US" altLang="zh-CN" sz="2800" dirty="0">
                  <a:latin typeface="楷体" panose="02010609060101010101" pitchFamily="49" charset="-122"/>
                  <a:ea typeface="楷体" panose="02010609060101010101" pitchFamily="49" charset="-122"/>
                </a:rPr>
                <a:t>【</a:t>
              </a:r>
              <a:r>
                <a:rPr lang="zh-CN" altLang="en-US" sz="2800" dirty="0">
                  <a:latin typeface="楷体" panose="02010609060101010101" pitchFamily="49" charset="-122"/>
                  <a:ea typeface="楷体" panose="02010609060101010101" pitchFamily="49" charset="-122"/>
                </a:rPr>
                <a:t>壹</a:t>
              </a:r>
              <a:r>
                <a:rPr lang="en-US" altLang="zh-CN" sz="2800" dirty="0">
                  <a:latin typeface="楷体" panose="02010609060101010101" pitchFamily="49" charset="-122"/>
                  <a:ea typeface="楷体" panose="02010609060101010101" pitchFamily="49" charset="-122"/>
                </a:rPr>
                <a:t>】</a:t>
              </a:r>
              <a:endPara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910252" y="2849766"/>
              <a:ext cx="344590" cy="0"/>
            </a:xfrm>
            <a:prstGeom prst="line">
              <a:avLst/>
            </a:prstGeom>
            <a:ln>
              <a:solidFill>
                <a:srgbClr val="8F77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910252" y="3681317"/>
              <a:ext cx="344590" cy="0"/>
            </a:xfrm>
            <a:prstGeom prst="line">
              <a:avLst/>
            </a:prstGeom>
            <a:ln>
              <a:solidFill>
                <a:srgbClr val="8F77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1689237" y="4033361"/>
            <a:ext cx="417534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5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单击此处输入文本内容，单击此处输入文本内容，单击此处输入文本内容，单击此处输入文本内容，单击此处输入文本内容，单击此处输入文本内容，单击此处输入文本内容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6169309" y="4033361"/>
            <a:ext cx="615553" cy="1339732"/>
            <a:chOff x="3773670" y="2691586"/>
            <a:chExt cx="615553" cy="1339732"/>
          </a:xfrm>
        </p:grpSpPr>
        <p:sp>
          <p:nvSpPr>
            <p:cNvPr id="16" name="文本框 15"/>
            <p:cNvSpPr txBox="1"/>
            <p:nvPr/>
          </p:nvSpPr>
          <p:spPr>
            <a:xfrm>
              <a:off x="3773670" y="2691586"/>
              <a:ext cx="615553" cy="133973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r>
                <a:rPr lang="en-US" altLang="zh-CN" sz="2800" dirty="0">
                  <a:latin typeface="楷体" panose="02010609060101010101" pitchFamily="49" charset="-122"/>
                  <a:ea typeface="楷体" panose="02010609060101010101" pitchFamily="49" charset="-122"/>
                </a:rPr>
                <a:t>【</a:t>
              </a:r>
              <a:r>
                <a:rPr lang="zh-CN" altLang="en-US" sz="2800" dirty="0">
                  <a:latin typeface="楷体" panose="02010609060101010101" pitchFamily="49" charset="-122"/>
                  <a:ea typeface="楷体" panose="02010609060101010101" pitchFamily="49" charset="-122"/>
                </a:rPr>
                <a:t>贰</a:t>
              </a:r>
              <a:r>
                <a:rPr lang="en-US" altLang="zh-CN" sz="2800" dirty="0">
                  <a:latin typeface="楷体" panose="02010609060101010101" pitchFamily="49" charset="-122"/>
                  <a:ea typeface="楷体" panose="02010609060101010101" pitchFamily="49" charset="-122"/>
                </a:rPr>
                <a:t>】</a:t>
              </a:r>
              <a:endPara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3910252" y="2849766"/>
              <a:ext cx="344590" cy="0"/>
            </a:xfrm>
            <a:prstGeom prst="line">
              <a:avLst/>
            </a:prstGeom>
            <a:ln>
              <a:solidFill>
                <a:srgbClr val="8F77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3910252" y="3681317"/>
              <a:ext cx="344590" cy="0"/>
            </a:xfrm>
            <a:prstGeom prst="line">
              <a:avLst/>
            </a:prstGeom>
            <a:ln>
              <a:solidFill>
                <a:srgbClr val="8F77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矩形 18"/>
          <p:cNvSpPr/>
          <p:nvPr/>
        </p:nvSpPr>
        <p:spPr>
          <a:xfrm>
            <a:off x="7004230" y="4033361"/>
            <a:ext cx="417534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5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单击此处输入文本内容，单击此处输入文本内容，单击此处输入文本内容，单击此处输入文本内容，单击此处输入文本内容，单击此处输入文本内容，单击此处输入文本内容</a:t>
            </a:r>
          </a:p>
        </p:txBody>
      </p:sp>
      <p:pic>
        <p:nvPicPr>
          <p:cNvPr id="2050" name="Picture 2" descr="来自于&lt;荷花节&gt;的照片_yilinor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9"/>
          <a:stretch>
            <a:fillRect/>
          </a:stretch>
        </p:blipFill>
        <p:spPr bwMode="auto">
          <a:xfrm>
            <a:off x="1689237" y="1297460"/>
            <a:ext cx="3759439" cy="243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来自于&lt;荷花节&gt;的照片_yilinorg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693" r="1374" b="8949"/>
          <a:stretch>
            <a:fillRect/>
          </a:stretch>
        </p:blipFill>
        <p:spPr bwMode="auto">
          <a:xfrm>
            <a:off x="7004230" y="1278924"/>
            <a:ext cx="3747736" cy="247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4269" y="383059"/>
            <a:ext cx="11219935" cy="6128952"/>
          </a:xfrm>
          <a:prstGeom prst="rect">
            <a:avLst/>
          </a:prstGeom>
          <a:solidFill>
            <a:srgbClr val="DCE5E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713212" y="3392488"/>
            <a:ext cx="5210162" cy="769441"/>
          </a:xfrm>
          <a:prstGeom prst="rect">
            <a:avLst/>
          </a:prstGeom>
          <a:noFill/>
        </p:spPr>
        <p:txBody>
          <a:bodyPr vert="horz" wrap="square" rtlCol="0" anchor="b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1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单击此处输入文本内容，单击此处输入文本内容，单击此处输入文本内容，单击此处输入文本内容，单击此处输入文本内容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713212" y="4355305"/>
            <a:ext cx="5210162" cy="769441"/>
          </a:xfrm>
          <a:prstGeom prst="rect">
            <a:avLst/>
          </a:prstGeom>
          <a:noFill/>
        </p:spPr>
        <p:txBody>
          <a:bodyPr vert="horz" wrap="square" rtlCol="0" anchor="b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1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单击此处输入文本内容，单击此处输入文本内容，单击此处输入文本内容，单击此处输入文本内容，单击此处输入文本内容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759048" y="1895300"/>
            <a:ext cx="9164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请单击此处输入文本内容，请单击此处输入文本内容，请单击此处输入文本内容，请单击此处输入文本内容，请单击此处输入文本内容，请单击此处输入文本内容，请单击此处输入文本内容，请单击此处输入文本内容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759047" y="1495190"/>
            <a:ext cx="2269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输入标题内容</a:t>
            </a:r>
          </a:p>
        </p:txBody>
      </p:sp>
      <p:pic>
        <p:nvPicPr>
          <p:cNvPr id="4098" name="Picture 2" descr="荷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29"/>
          <a:stretch>
            <a:fillRect/>
          </a:stretch>
        </p:blipFill>
        <p:spPr bwMode="auto">
          <a:xfrm>
            <a:off x="1759047" y="3007431"/>
            <a:ext cx="3838564" cy="255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4269" y="383059"/>
            <a:ext cx="11219935" cy="6128952"/>
          </a:xfrm>
          <a:prstGeom prst="rect">
            <a:avLst/>
          </a:prstGeom>
          <a:solidFill>
            <a:srgbClr val="DCE5E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6369010" y="2240879"/>
            <a:ext cx="4762500" cy="2961502"/>
            <a:chOff x="4382016" y="2257167"/>
            <a:chExt cx="4762500" cy="296150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568"/>
            <a:stretch>
              <a:fillRect/>
            </a:stretch>
          </p:blipFill>
          <p:spPr>
            <a:xfrm>
              <a:off x="4382016" y="2257167"/>
              <a:ext cx="4762500" cy="230247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38" t="58378"/>
            <a:stretch>
              <a:fillRect/>
            </a:stretch>
          </p:blipFill>
          <p:spPr>
            <a:xfrm>
              <a:off x="6104236" y="4090086"/>
              <a:ext cx="1551070" cy="1128583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3815639" y="1879083"/>
            <a:ext cx="2128322" cy="3703669"/>
            <a:chOff x="1037968" y="2143898"/>
            <a:chExt cx="2128322" cy="3703669"/>
          </a:xfrm>
        </p:grpSpPr>
        <p:sp>
          <p:nvSpPr>
            <p:cNvPr id="10" name="圆角矩形 9"/>
            <p:cNvSpPr/>
            <p:nvPr/>
          </p:nvSpPr>
          <p:spPr>
            <a:xfrm>
              <a:off x="1037968" y="2143898"/>
              <a:ext cx="861055" cy="2754128"/>
            </a:xfrm>
            <a:prstGeom prst="roundRect">
              <a:avLst/>
            </a:prstGeom>
            <a:solidFill>
              <a:srgbClr val="BBD2C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189792" y="2323032"/>
              <a:ext cx="1976498" cy="3524535"/>
              <a:chOff x="946573" y="2316872"/>
              <a:chExt cx="1976498" cy="3524535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946573" y="2316872"/>
                <a:ext cx="513849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第叁部分</a:t>
                </a: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2184407" y="2316872"/>
                <a:ext cx="738664" cy="3524535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请单击此处输入文本内容，请单击此处输入文本内容单击此处输入文本内容</a:t>
                </a:r>
                <a:endParaRPr lang="zh-CN" altLang="en-US" sz="1200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14" name="文本框 13"/>
          <p:cNvSpPr txBox="1"/>
          <p:nvPr/>
        </p:nvSpPr>
        <p:spPr>
          <a:xfrm>
            <a:off x="4712854" y="2058217"/>
            <a:ext cx="492443" cy="21554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输入标题内容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4269" y="383059"/>
            <a:ext cx="11219935" cy="6128952"/>
          </a:xfrm>
          <a:prstGeom prst="rect">
            <a:avLst/>
          </a:prstGeom>
          <a:solidFill>
            <a:srgbClr val="DCE5E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35" b="17460"/>
          <a:stretch>
            <a:fillRect/>
          </a:stretch>
        </p:blipFill>
        <p:spPr>
          <a:xfrm>
            <a:off x="2607276" y="940282"/>
            <a:ext cx="7915532" cy="233273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607276" y="4111167"/>
            <a:ext cx="8039126" cy="680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50" dirty="0">
                <a:latin typeface="楷体" panose="02010609060101010101" pitchFamily="49" charset="-122"/>
                <a:ea typeface="楷体" panose="02010609060101010101" pitchFamily="49" charset="-122"/>
              </a:rPr>
              <a:t>请单击此处输入文本内容，请单击此处输入文本内容，请单击此处输入文本内容，请单击此处输入文本内容，请单击此处输入文本内容，请单击此处输入文本内容，请单击此处输入文本内容，请单击此处输入文本内容</a:t>
            </a:r>
          </a:p>
        </p:txBody>
      </p:sp>
      <p:sp>
        <p:nvSpPr>
          <p:cNvPr id="5" name="Title 4"/>
          <p:cNvSpPr txBox="1"/>
          <p:nvPr/>
        </p:nvSpPr>
        <p:spPr>
          <a:xfrm>
            <a:off x="3299254" y="3709011"/>
            <a:ext cx="1556951" cy="4021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dist"/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输入标题</a:t>
            </a:r>
            <a:endParaRPr lang="en-US" sz="1800" b="1" dirty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693773" y="3643368"/>
            <a:ext cx="494271" cy="467799"/>
          </a:xfrm>
          <a:prstGeom prst="ellipse">
            <a:avLst/>
          </a:prstGeom>
          <a:solidFill>
            <a:srgbClr val="BBD2CA"/>
          </a:solidFill>
          <a:ln>
            <a:solidFill>
              <a:srgbClr val="BBD2C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699952" y="3683116"/>
            <a:ext cx="54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01</a:t>
            </a:r>
            <a:endParaRPr lang="zh-CN" altLang="en-US" sz="2400" dirty="0"/>
          </a:p>
        </p:txBody>
      </p:sp>
      <p:sp>
        <p:nvSpPr>
          <p:cNvPr id="8" name="文本框 7"/>
          <p:cNvSpPr txBox="1"/>
          <p:nvPr/>
        </p:nvSpPr>
        <p:spPr>
          <a:xfrm>
            <a:off x="2607276" y="5461088"/>
            <a:ext cx="8039126" cy="680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50" dirty="0">
                <a:latin typeface="楷体" panose="02010609060101010101" pitchFamily="49" charset="-122"/>
                <a:ea typeface="楷体" panose="02010609060101010101" pitchFamily="49" charset="-122"/>
              </a:rPr>
              <a:t>请单击此处输入文本内容，请单击此处输入文本内容，请单击此处输入文本内容，请单击此处输入文本内容，请单击此处输入文本内容，请单击此处输入文本内容，请单击此处输入文本内容，请单击此处输入文本内容</a:t>
            </a:r>
          </a:p>
        </p:txBody>
      </p:sp>
      <p:sp>
        <p:nvSpPr>
          <p:cNvPr id="9" name="Title 4"/>
          <p:cNvSpPr txBox="1"/>
          <p:nvPr/>
        </p:nvSpPr>
        <p:spPr>
          <a:xfrm>
            <a:off x="3299254" y="5058932"/>
            <a:ext cx="1556951" cy="4021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dist"/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输入标题</a:t>
            </a:r>
            <a:endParaRPr lang="en-US" sz="1800" b="1" dirty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693773" y="4993289"/>
            <a:ext cx="494271" cy="467799"/>
          </a:xfrm>
          <a:prstGeom prst="ellipse">
            <a:avLst/>
          </a:prstGeom>
          <a:solidFill>
            <a:srgbClr val="BBD2CA"/>
          </a:solidFill>
          <a:ln>
            <a:solidFill>
              <a:srgbClr val="BBD2C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699952" y="5033037"/>
            <a:ext cx="54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02</a:t>
            </a:r>
            <a:endParaRPr lang="zh-CN" altLang="en-US" sz="2400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19" y="2990719"/>
            <a:ext cx="2902295" cy="3466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4269" y="383059"/>
            <a:ext cx="11219935" cy="6128952"/>
          </a:xfrm>
          <a:prstGeom prst="rect">
            <a:avLst/>
          </a:prstGeom>
          <a:solidFill>
            <a:srgbClr val="DCE5E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458" y="947250"/>
            <a:ext cx="4060993" cy="45020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26071" y="2938164"/>
            <a:ext cx="25060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000" dirty="0">
                <a:latin typeface="楷体" panose="02010609060101010101" pitchFamily="49" charset="-122"/>
                <a:ea typeface="楷体" panose="02010609060101010101" pitchFamily="49" charset="-122"/>
              </a:rPr>
              <a:t>单击此处输入文本内容，单击此处输</a:t>
            </a:r>
            <a:endParaRPr lang="en-US" altLang="zh-CN" sz="1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000" dirty="0">
                <a:latin typeface="楷体" panose="02010609060101010101" pitchFamily="49" charset="-122"/>
                <a:ea typeface="楷体" panose="02010609060101010101" pitchFamily="49" charset="-122"/>
              </a:rPr>
              <a:t>入文本内容，单击此处输入文本内容，单击此处输入文本内容，单击此处输入文本内容，单击此处输入文本内容，单击此处输入文本内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975267" y="2581053"/>
            <a:ext cx="1807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输入标题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890608" y="2981163"/>
            <a:ext cx="25060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000" dirty="0">
                <a:latin typeface="楷体" panose="02010609060101010101" pitchFamily="49" charset="-122"/>
                <a:ea typeface="楷体" panose="02010609060101010101" pitchFamily="49" charset="-122"/>
              </a:rPr>
              <a:t>单击此处输入文本内容，单击此处输</a:t>
            </a:r>
            <a:endParaRPr lang="en-US" altLang="zh-CN" sz="1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000" dirty="0">
                <a:latin typeface="楷体" panose="02010609060101010101" pitchFamily="49" charset="-122"/>
                <a:ea typeface="楷体" panose="02010609060101010101" pitchFamily="49" charset="-122"/>
              </a:rPr>
              <a:t>入文本内容，单击此处输入文本内容，单击此处输入文本内容，单击此处输入文本内容，单击此处输入文本内容，单击此处输入文本内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239804" y="2624052"/>
            <a:ext cx="1807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输入标题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4269" y="383059"/>
            <a:ext cx="11219935" cy="6128952"/>
          </a:xfrm>
          <a:prstGeom prst="rect">
            <a:avLst/>
          </a:prstGeom>
          <a:solidFill>
            <a:srgbClr val="DCE5E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2191400" y="1891978"/>
            <a:ext cx="2294511" cy="1212126"/>
            <a:chOff x="462334" y="1707526"/>
            <a:chExt cx="3125642" cy="1212126"/>
          </a:xfrm>
        </p:grpSpPr>
        <p:sp>
          <p:nvSpPr>
            <p:cNvPr id="16" name="文本框 15"/>
            <p:cNvSpPr txBox="1"/>
            <p:nvPr/>
          </p:nvSpPr>
          <p:spPr>
            <a:xfrm>
              <a:off x="462334" y="1707526"/>
              <a:ext cx="19711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b="1" dirty="0"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62334" y="2046080"/>
              <a:ext cx="3125642" cy="873572"/>
            </a:xfrm>
            <a:prstGeom prst="rect">
              <a:avLst/>
            </a:prstGeom>
            <a:noFill/>
          </p:spPr>
          <p:txBody>
            <a:bodyPr vert="horz" wrap="square" rtlCol="0" anchor="b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900" dirty="0"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rPr>
                <a:t>单击此处输入文本内容，单击此处输入文本内容，单击此处输入文本内容，单击此处输入文本内容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191400" y="3739451"/>
            <a:ext cx="2294511" cy="1212126"/>
            <a:chOff x="462334" y="1707526"/>
            <a:chExt cx="3125642" cy="1212126"/>
          </a:xfrm>
        </p:grpSpPr>
        <p:sp>
          <p:nvSpPr>
            <p:cNvPr id="19" name="文本框 18"/>
            <p:cNvSpPr txBox="1"/>
            <p:nvPr/>
          </p:nvSpPr>
          <p:spPr>
            <a:xfrm>
              <a:off x="462334" y="1707526"/>
              <a:ext cx="19711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b="1" dirty="0"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62334" y="2046080"/>
              <a:ext cx="3125642" cy="873572"/>
            </a:xfrm>
            <a:prstGeom prst="rect">
              <a:avLst/>
            </a:prstGeom>
            <a:noFill/>
          </p:spPr>
          <p:txBody>
            <a:bodyPr vert="horz" wrap="square" rtlCol="0" anchor="b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900" dirty="0"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rPr>
                <a:t>单击此处输入文本内容，单击此处输入文本内容，单击此处输入文本内容，单击此处输入文本内容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381804" y="1891978"/>
            <a:ext cx="2294511" cy="1212126"/>
            <a:chOff x="462334" y="1707526"/>
            <a:chExt cx="3125642" cy="1212126"/>
          </a:xfrm>
        </p:grpSpPr>
        <p:sp>
          <p:nvSpPr>
            <p:cNvPr id="22" name="文本框 21"/>
            <p:cNvSpPr txBox="1"/>
            <p:nvPr/>
          </p:nvSpPr>
          <p:spPr>
            <a:xfrm>
              <a:off x="462334" y="1707526"/>
              <a:ext cx="19711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b="1" dirty="0"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62334" y="2046080"/>
              <a:ext cx="3125642" cy="873572"/>
            </a:xfrm>
            <a:prstGeom prst="rect">
              <a:avLst/>
            </a:prstGeom>
            <a:noFill/>
          </p:spPr>
          <p:txBody>
            <a:bodyPr vert="horz" wrap="square" rtlCol="0" anchor="b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900" dirty="0"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rPr>
                <a:t>单击此处输入文本内容，单击此处输入文本内容，单击此处输入文本内容，单击此处输入文本内容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81804" y="3739451"/>
            <a:ext cx="2294511" cy="1212126"/>
            <a:chOff x="462334" y="1707526"/>
            <a:chExt cx="3125642" cy="1212126"/>
          </a:xfrm>
        </p:grpSpPr>
        <p:sp>
          <p:nvSpPr>
            <p:cNvPr id="25" name="文本框 24"/>
            <p:cNvSpPr txBox="1"/>
            <p:nvPr/>
          </p:nvSpPr>
          <p:spPr>
            <a:xfrm>
              <a:off x="462334" y="1707526"/>
              <a:ext cx="19711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b="1" dirty="0"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62334" y="2046080"/>
              <a:ext cx="3125642" cy="873572"/>
            </a:xfrm>
            <a:prstGeom prst="rect">
              <a:avLst/>
            </a:prstGeom>
            <a:noFill/>
          </p:spPr>
          <p:txBody>
            <a:bodyPr vert="horz" wrap="square" rtlCol="0" anchor="b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900" dirty="0"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rPr>
                <a:t>单击此处输入文本内容，单击此处输入文本内容，单击此处输入文本内容，单击此处输入文本内容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677929" y="2230532"/>
            <a:ext cx="4762500" cy="2961502"/>
            <a:chOff x="4382016" y="2257167"/>
            <a:chExt cx="4762500" cy="2961502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568"/>
            <a:stretch>
              <a:fillRect/>
            </a:stretch>
          </p:blipFill>
          <p:spPr>
            <a:xfrm>
              <a:off x="4382016" y="2257167"/>
              <a:ext cx="4762500" cy="2302476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38" t="58378"/>
            <a:stretch>
              <a:fillRect/>
            </a:stretch>
          </p:blipFill>
          <p:spPr>
            <a:xfrm>
              <a:off x="6104236" y="4090086"/>
              <a:ext cx="1551070" cy="112858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4269" y="383059"/>
            <a:ext cx="11219935" cy="6128952"/>
          </a:xfrm>
          <a:prstGeom prst="rect">
            <a:avLst/>
          </a:prstGeom>
          <a:solidFill>
            <a:srgbClr val="DCE5E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2" name="Picture 2" descr="原创作品：书对你意味着什么？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19"/>
          <a:stretch>
            <a:fillRect/>
          </a:stretch>
        </p:blipFill>
        <p:spPr bwMode="auto">
          <a:xfrm>
            <a:off x="1085062" y="1245250"/>
            <a:ext cx="4874629" cy="458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5251621" y="3188043"/>
            <a:ext cx="5857104" cy="1099751"/>
          </a:xfrm>
          <a:prstGeom prst="rect">
            <a:avLst/>
          </a:prstGeom>
          <a:solidFill>
            <a:srgbClr val="BBD2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231538" y="1695245"/>
            <a:ext cx="4609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请单击此处输入文本内容，请单击此处输入文本内容，请单击此处输入文本内容，请单击此处输入文本内容，请单击此处输入文本内容，请单击此处输入文本内容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266818" y="3537863"/>
            <a:ext cx="2407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输入标题内容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231538" y="4500229"/>
            <a:ext cx="4609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请单击此处输入文本内容，请单击此处输入文本内容，请单击此处输入文本内容，请单击此处输入文本内容，请单击此处输入文本内容，请单击此处输入文本内容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4269" y="383059"/>
            <a:ext cx="11219935" cy="6128952"/>
          </a:xfrm>
          <a:prstGeom prst="rect">
            <a:avLst/>
          </a:prstGeom>
          <a:solidFill>
            <a:srgbClr val="DCE5E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7" y="2236153"/>
            <a:ext cx="4769708" cy="462184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464729" y="1277532"/>
            <a:ext cx="142102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0" b="1" dirty="0">
                <a:latin typeface="楷体" panose="02010609060101010101" pitchFamily="49" charset="-122"/>
                <a:ea typeface="楷体" panose="02010609060101010101" pitchFamily="49" charset="-122"/>
              </a:rPr>
              <a:t>文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885756" y="2193322"/>
            <a:ext cx="142308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0" b="1" dirty="0">
                <a:latin typeface="楷体" panose="02010609060101010101" pitchFamily="49" charset="-122"/>
                <a:ea typeface="楷体" panose="02010609060101010101" pitchFamily="49" charset="-122"/>
              </a:rPr>
              <a:t>艺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095999" y="2967335"/>
            <a:ext cx="2715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谢谢欣赏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982272" y="3429000"/>
            <a:ext cx="48294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zh-CN" altLang="en-US" sz="1050" dirty="0">
                <a:latin typeface="等线" panose="02010600030101010101" pitchFamily="2" charset="-122"/>
                <a:ea typeface="等线" panose="02010600030101010101" pitchFamily="2" charset="-122"/>
                <a:cs typeface="+mn-ea"/>
                <a:sym typeface="+mn-lt"/>
              </a:rPr>
              <a:t>I love you more than I've ever loved any woman. And I've waited longer for you than I've waited for any woman. I love you more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4269" y="383059"/>
            <a:ext cx="11219935" cy="6128952"/>
          </a:xfrm>
          <a:prstGeom prst="rect">
            <a:avLst/>
          </a:prstGeom>
          <a:solidFill>
            <a:srgbClr val="DCE5E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57064" y="2156256"/>
            <a:ext cx="1722803" cy="3734580"/>
            <a:chOff x="1037968" y="2143898"/>
            <a:chExt cx="1722803" cy="3734580"/>
          </a:xfrm>
        </p:grpSpPr>
        <p:sp>
          <p:nvSpPr>
            <p:cNvPr id="7" name="圆角矩形 6"/>
            <p:cNvSpPr/>
            <p:nvPr/>
          </p:nvSpPr>
          <p:spPr>
            <a:xfrm>
              <a:off x="1037968" y="2143898"/>
              <a:ext cx="861055" cy="2754128"/>
            </a:xfrm>
            <a:prstGeom prst="roundRect">
              <a:avLst/>
            </a:prstGeom>
            <a:solidFill>
              <a:srgbClr val="BBD2C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189792" y="2323032"/>
              <a:ext cx="1570979" cy="3555446"/>
              <a:chOff x="946573" y="2316872"/>
              <a:chExt cx="1570979" cy="3555446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946573" y="2316872"/>
                <a:ext cx="513849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第壹部分</a:t>
                </a: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78888" y="2347783"/>
                <a:ext cx="738664" cy="3524535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请单击此处输入文本内容，请单击此处输入文本内容单击此处输入文本内容</a:t>
                </a:r>
                <a:endParaRPr lang="zh-CN" altLang="en-US" sz="1200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11" name="文本框 10"/>
          <p:cNvSpPr txBox="1"/>
          <p:nvPr/>
        </p:nvSpPr>
        <p:spPr>
          <a:xfrm>
            <a:off x="1380796" y="833407"/>
            <a:ext cx="20914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dirty="0">
                <a:latin typeface="楷体" panose="02010609060101010101" pitchFamily="49" charset="-122"/>
                <a:ea typeface="楷体" panose="02010609060101010101" pitchFamily="49" charset="-122"/>
              </a:rPr>
              <a:t>目录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142927" y="2156256"/>
            <a:ext cx="1722803" cy="3734580"/>
            <a:chOff x="1037968" y="2143898"/>
            <a:chExt cx="1722803" cy="3734580"/>
          </a:xfrm>
        </p:grpSpPr>
        <p:sp>
          <p:nvSpPr>
            <p:cNvPr id="13" name="圆角矩形 12"/>
            <p:cNvSpPr/>
            <p:nvPr/>
          </p:nvSpPr>
          <p:spPr>
            <a:xfrm>
              <a:off x="1037968" y="2143898"/>
              <a:ext cx="861055" cy="2754128"/>
            </a:xfrm>
            <a:prstGeom prst="roundRect">
              <a:avLst/>
            </a:prstGeom>
            <a:solidFill>
              <a:srgbClr val="BBD2C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1189792" y="2323032"/>
              <a:ext cx="1570979" cy="3555446"/>
              <a:chOff x="946573" y="2316872"/>
              <a:chExt cx="1570979" cy="3555446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946573" y="2316872"/>
                <a:ext cx="513849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第贰部分</a:t>
                </a: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1778888" y="2347783"/>
                <a:ext cx="738664" cy="3524535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请单击此处输入文本内容，请单击此处输入文本内容单击此处输入文本内容</a:t>
                </a:r>
                <a:endParaRPr lang="zh-CN" altLang="en-US" sz="12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6628790" y="2156256"/>
            <a:ext cx="1722803" cy="3734580"/>
            <a:chOff x="1037968" y="2143898"/>
            <a:chExt cx="1722803" cy="3734580"/>
          </a:xfrm>
        </p:grpSpPr>
        <p:sp>
          <p:nvSpPr>
            <p:cNvPr id="18" name="圆角矩形 17"/>
            <p:cNvSpPr/>
            <p:nvPr/>
          </p:nvSpPr>
          <p:spPr>
            <a:xfrm>
              <a:off x="1037968" y="2143898"/>
              <a:ext cx="861055" cy="2754128"/>
            </a:xfrm>
            <a:prstGeom prst="roundRect">
              <a:avLst/>
            </a:prstGeom>
            <a:solidFill>
              <a:srgbClr val="BBD2C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1189792" y="2323032"/>
              <a:ext cx="1570979" cy="3555446"/>
              <a:chOff x="946573" y="2316872"/>
              <a:chExt cx="1570979" cy="3555446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946573" y="2316872"/>
                <a:ext cx="513849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第叁部分</a:t>
                </a: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778888" y="2347783"/>
                <a:ext cx="738664" cy="3524535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请单击此处输入文本内容，请单击此处输入文本内容单击此处输入文本内容</a:t>
                </a:r>
                <a:endParaRPr lang="zh-CN" altLang="en-US" sz="1200" dirty="0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84700" y="2508422"/>
            <a:ext cx="3976689" cy="4280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4269" y="383059"/>
            <a:ext cx="11219935" cy="6128952"/>
          </a:xfrm>
          <a:prstGeom prst="rect">
            <a:avLst/>
          </a:prstGeom>
          <a:solidFill>
            <a:srgbClr val="DCE5E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6369010" y="2240879"/>
            <a:ext cx="4762500" cy="2961502"/>
            <a:chOff x="4382016" y="2257167"/>
            <a:chExt cx="4762500" cy="296150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568"/>
            <a:stretch>
              <a:fillRect/>
            </a:stretch>
          </p:blipFill>
          <p:spPr>
            <a:xfrm>
              <a:off x="4382016" y="2257167"/>
              <a:ext cx="4762500" cy="230247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38" t="58378"/>
            <a:stretch>
              <a:fillRect/>
            </a:stretch>
          </p:blipFill>
          <p:spPr>
            <a:xfrm>
              <a:off x="6104236" y="4090086"/>
              <a:ext cx="1551070" cy="1128583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3815639" y="1879083"/>
            <a:ext cx="2128322" cy="3703669"/>
            <a:chOff x="1037968" y="2143898"/>
            <a:chExt cx="2128322" cy="3703669"/>
          </a:xfrm>
        </p:grpSpPr>
        <p:sp>
          <p:nvSpPr>
            <p:cNvPr id="10" name="圆角矩形 9"/>
            <p:cNvSpPr/>
            <p:nvPr/>
          </p:nvSpPr>
          <p:spPr>
            <a:xfrm>
              <a:off x="1037968" y="2143898"/>
              <a:ext cx="861055" cy="2754128"/>
            </a:xfrm>
            <a:prstGeom prst="roundRect">
              <a:avLst/>
            </a:prstGeom>
            <a:solidFill>
              <a:srgbClr val="BBD2C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189792" y="2323032"/>
              <a:ext cx="1976498" cy="3524535"/>
              <a:chOff x="946573" y="2316872"/>
              <a:chExt cx="1976498" cy="3524535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946573" y="2316872"/>
                <a:ext cx="513849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第壹部分</a:t>
                </a: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2184407" y="2316872"/>
                <a:ext cx="738664" cy="3524535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请单击此处输入文本内容，请单击此处输入文本内容单击此处输入文本内容</a:t>
                </a:r>
                <a:endParaRPr lang="zh-CN" altLang="en-US" sz="1200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14" name="文本框 13"/>
          <p:cNvSpPr txBox="1"/>
          <p:nvPr/>
        </p:nvSpPr>
        <p:spPr>
          <a:xfrm>
            <a:off x="4712854" y="2058217"/>
            <a:ext cx="492443" cy="21554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输入标题内容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4269" y="383059"/>
            <a:ext cx="11219935" cy="6128952"/>
          </a:xfrm>
          <a:prstGeom prst="rect">
            <a:avLst/>
          </a:prstGeom>
          <a:solidFill>
            <a:srgbClr val="DCE5E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2"/>
          <p:cNvCxnSpPr/>
          <p:nvPr/>
        </p:nvCxnSpPr>
        <p:spPr>
          <a:xfrm>
            <a:off x="3365394" y="3958192"/>
            <a:ext cx="0" cy="939924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43"/>
          <p:cNvCxnSpPr/>
          <p:nvPr/>
        </p:nvCxnSpPr>
        <p:spPr>
          <a:xfrm>
            <a:off x="6108166" y="3958192"/>
            <a:ext cx="0" cy="939924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4"/>
          <p:cNvCxnSpPr/>
          <p:nvPr/>
        </p:nvCxnSpPr>
        <p:spPr>
          <a:xfrm>
            <a:off x="8850938" y="3958192"/>
            <a:ext cx="0" cy="939924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1063460" y="3536298"/>
            <a:ext cx="2063578" cy="1783711"/>
            <a:chOff x="1511891" y="1813619"/>
            <a:chExt cx="2811059" cy="1783711"/>
          </a:xfrm>
        </p:grpSpPr>
        <p:sp>
          <p:nvSpPr>
            <p:cNvPr id="7" name="文本框 6"/>
            <p:cNvSpPr txBox="1"/>
            <p:nvPr/>
          </p:nvSpPr>
          <p:spPr>
            <a:xfrm>
              <a:off x="1931832" y="1813619"/>
              <a:ext cx="19711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511891" y="2120002"/>
              <a:ext cx="2811059" cy="1477328"/>
            </a:xfrm>
            <a:prstGeom prst="rect">
              <a:avLst/>
            </a:prstGeom>
            <a:noFill/>
          </p:spPr>
          <p:txBody>
            <a:bodyPr vert="horz" wrap="square" rtlCol="0" anchor="b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900" dirty="0"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rPr>
                <a:t>单击此处输入文本内容，单击此处输入文本内容，单击此处输入文本内容，单击此处输入文本内容，单击此处输入文本内容</a:t>
              </a:r>
            </a:p>
            <a:p>
              <a:pPr algn="ctr">
                <a:lnSpc>
                  <a:spcPct val="200000"/>
                </a:lnSpc>
              </a:pPr>
              <a:endParaRPr lang="zh-CN" altLang="en-US" sz="9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4991" y="3526207"/>
            <a:ext cx="2063578" cy="1783711"/>
            <a:chOff x="1511891" y="1813619"/>
            <a:chExt cx="2811059" cy="1783711"/>
          </a:xfrm>
        </p:grpSpPr>
        <p:sp>
          <p:nvSpPr>
            <p:cNvPr id="10" name="文本框 9"/>
            <p:cNvSpPr txBox="1"/>
            <p:nvPr/>
          </p:nvSpPr>
          <p:spPr>
            <a:xfrm>
              <a:off x="1931832" y="1813619"/>
              <a:ext cx="19711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511891" y="2120002"/>
              <a:ext cx="2811059" cy="1477328"/>
            </a:xfrm>
            <a:prstGeom prst="rect">
              <a:avLst/>
            </a:prstGeom>
            <a:noFill/>
          </p:spPr>
          <p:txBody>
            <a:bodyPr vert="horz" wrap="square" rtlCol="0" anchor="b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900" dirty="0"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rPr>
                <a:t>单击此处输入文本内容，单击此处输入文本内容，单击此处输入文本内容，单击此处输入文本内容，单击此处输入文本内容</a:t>
              </a:r>
            </a:p>
            <a:p>
              <a:pPr algn="ctr">
                <a:lnSpc>
                  <a:spcPct val="200000"/>
                </a:lnSpc>
              </a:pPr>
              <a:endParaRPr lang="zh-CN" altLang="en-US" sz="9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447762" y="3536298"/>
            <a:ext cx="2063578" cy="1783711"/>
            <a:chOff x="1511891" y="1813619"/>
            <a:chExt cx="2811059" cy="1783711"/>
          </a:xfrm>
        </p:grpSpPr>
        <p:sp>
          <p:nvSpPr>
            <p:cNvPr id="13" name="文本框 12"/>
            <p:cNvSpPr txBox="1"/>
            <p:nvPr/>
          </p:nvSpPr>
          <p:spPr>
            <a:xfrm>
              <a:off x="1931832" y="1813619"/>
              <a:ext cx="19711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511891" y="2120002"/>
              <a:ext cx="2811059" cy="1477328"/>
            </a:xfrm>
            <a:prstGeom prst="rect">
              <a:avLst/>
            </a:prstGeom>
            <a:noFill/>
          </p:spPr>
          <p:txBody>
            <a:bodyPr vert="horz" wrap="square" rtlCol="0" anchor="b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900" dirty="0"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rPr>
                <a:t>单击此处输入文本内容，单击此处输入文本内容，单击此处输入文本内容，单击此处输入文本内容，单击此处输入文本内容</a:t>
              </a:r>
            </a:p>
            <a:p>
              <a:pPr algn="ctr">
                <a:lnSpc>
                  <a:spcPct val="200000"/>
                </a:lnSpc>
              </a:pPr>
              <a:endParaRPr lang="zh-CN" altLang="en-US" sz="9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087161" y="3536298"/>
            <a:ext cx="2063578" cy="1783711"/>
            <a:chOff x="1511891" y="1813619"/>
            <a:chExt cx="2811059" cy="1783711"/>
          </a:xfrm>
        </p:grpSpPr>
        <p:sp>
          <p:nvSpPr>
            <p:cNvPr id="16" name="文本框 15"/>
            <p:cNvSpPr txBox="1"/>
            <p:nvPr/>
          </p:nvSpPr>
          <p:spPr>
            <a:xfrm>
              <a:off x="1931832" y="1813619"/>
              <a:ext cx="19711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511891" y="2120002"/>
              <a:ext cx="2811059" cy="1477328"/>
            </a:xfrm>
            <a:prstGeom prst="rect">
              <a:avLst/>
            </a:prstGeom>
            <a:noFill/>
          </p:spPr>
          <p:txBody>
            <a:bodyPr vert="horz" wrap="square" rtlCol="0" anchor="b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900" dirty="0"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rPr>
                <a:t>单击此处输入文本内容，单击此处输入文本内容，单击此处输入文本内容，单击此处输入文本内容，单击此处输入文本内容</a:t>
              </a:r>
            </a:p>
            <a:p>
              <a:pPr algn="ctr">
                <a:lnSpc>
                  <a:spcPct val="200000"/>
                </a:lnSpc>
              </a:pPr>
              <a:endParaRPr lang="zh-CN" altLang="en-US" sz="9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063460" y="2032975"/>
            <a:ext cx="7742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100" dirty="0">
                <a:latin typeface="楷体" panose="02010609060101010101" pitchFamily="49" charset="-122"/>
                <a:ea typeface="楷体" panose="02010609060101010101" pitchFamily="49" charset="-122"/>
              </a:rPr>
              <a:t>请单击此处输入文本内容，请单击此处输入文本内容，请单击此处输入文本内容，请单击此处输入文本内容，请单击此处输入文本内容，请单击此处输入文本内容，请单击此处输入文本内容，请单击此处输入文本内容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063460" y="1613139"/>
            <a:ext cx="2105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输入标题内容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8" b="35355"/>
          <a:stretch>
            <a:fillRect/>
          </a:stretch>
        </p:blipFill>
        <p:spPr>
          <a:xfrm>
            <a:off x="7228703" y="-1110837"/>
            <a:ext cx="4785641" cy="4433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4269" y="383059"/>
            <a:ext cx="11219935" cy="6128952"/>
          </a:xfrm>
          <a:prstGeom prst="rect">
            <a:avLst/>
          </a:prstGeom>
          <a:solidFill>
            <a:srgbClr val="DCE5E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4714102" y="1643446"/>
            <a:ext cx="2763795" cy="285739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002964" y="2932402"/>
            <a:ext cx="1437503" cy="142514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7736751" y="1729063"/>
            <a:ext cx="1437503" cy="1425147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7727227" y="3429923"/>
            <a:ext cx="2939078" cy="1500510"/>
            <a:chOff x="462334" y="1707526"/>
            <a:chExt cx="4003688" cy="1500510"/>
          </a:xfrm>
        </p:grpSpPr>
        <p:sp>
          <p:nvSpPr>
            <p:cNvPr id="7" name="文本框 6"/>
            <p:cNvSpPr txBox="1"/>
            <p:nvPr/>
          </p:nvSpPr>
          <p:spPr>
            <a:xfrm>
              <a:off x="462334" y="1707526"/>
              <a:ext cx="19711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b="1" dirty="0"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95443" y="2007707"/>
              <a:ext cx="3970579" cy="1200329"/>
            </a:xfrm>
            <a:prstGeom prst="rect">
              <a:avLst/>
            </a:prstGeom>
            <a:noFill/>
          </p:spPr>
          <p:txBody>
            <a:bodyPr vert="horz" wrap="square" rtlCol="0" anchor="b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900" dirty="0"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rPr>
                <a:t>单击此处输入文本内容，单击此处输入文本内容，单击此处输入文本内容，单击此处输入文本内容，单击此处输入文本内容</a:t>
              </a:r>
            </a:p>
            <a:p>
              <a:pPr>
                <a:lnSpc>
                  <a:spcPct val="200000"/>
                </a:lnSpc>
              </a:pPr>
              <a:endParaRPr lang="zh-CN" altLang="en-US" sz="9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544595" y="1574141"/>
            <a:ext cx="2905396" cy="1501548"/>
            <a:chOff x="938519" y="1801196"/>
            <a:chExt cx="3957806" cy="1501548"/>
          </a:xfrm>
        </p:grpSpPr>
        <p:sp>
          <p:nvSpPr>
            <p:cNvPr id="10" name="文本框 9"/>
            <p:cNvSpPr txBox="1"/>
            <p:nvPr/>
          </p:nvSpPr>
          <p:spPr>
            <a:xfrm>
              <a:off x="2925147" y="1801196"/>
              <a:ext cx="19711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b="1" dirty="0"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938519" y="2102415"/>
              <a:ext cx="3957806" cy="1200329"/>
            </a:xfrm>
            <a:prstGeom prst="rect">
              <a:avLst/>
            </a:prstGeom>
            <a:noFill/>
          </p:spPr>
          <p:txBody>
            <a:bodyPr vert="horz" wrap="square" rtlCol="0" anchor="b">
              <a:spAutoFit/>
            </a:bodyPr>
            <a:lstStyle/>
            <a:p>
              <a:pPr algn="r">
                <a:lnSpc>
                  <a:spcPct val="200000"/>
                </a:lnSpc>
              </a:pPr>
              <a:r>
                <a:rPr lang="zh-CN" altLang="en-US" sz="900" dirty="0"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rPr>
                <a:t>单击此处输入文本内容，单击此处输入文本内容，单击此处输入文本内容，单击此处输入文本内容，单击此处输入文本内容</a:t>
              </a:r>
            </a:p>
            <a:p>
              <a:pPr algn="r">
                <a:lnSpc>
                  <a:spcPct val="200000"/>
                </a:lnSpc>
              </a:pPr>
              <a:endParaRPr lang="zh-CN" altLang="en-US" sz="9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444526" y="5269890"/>
            <a:ext cx="9319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100" dirty="0">
                <a:latin typeface="楷体" panose="02010609060101010101" pitchFamily="49" charset="-122"/>
                <a:ea typeface="楷体" panose="02010609060101010101" pitchFamily="49" charset="-122"/>
              </a:rPr>
              <a:t>请单击此处输入文本内容，请单击此处输入文本内容，请单击此处输入文本内容，请单击此处输入文本内容，请单击此处输入文本内容，请单击此处输入文本内容，请单击此处输入文本内容，请单击此处输入文本内容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043293" y="4840293"/>
            <a:ext cx="2105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输入标题内容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4269" y="383059"/>
            <a:ext cx="11219935" cy="6128952"/>
          </a:xfrm>
          <a:prstGeom prst="rect">
            <a:avLst/>
          </a:prstGeom>
          <a:solidFill>
            <a:srgbClr val="DCE5E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6258698" y="1835534"/>
            <a:ext cx="2763795" cy="28573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916" y="1544595"/>
            <a:ext cx="4967416" cy="496741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266858" y="1899923"/>
            <a:ext cx="1877437" cy="37604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100" dirty="0">
                <a:latin typeface="楷体" panose="02010609060101010101" pitchFamily="49" charset="-122"/>
                <a:ea typeface="楷体" panose="02010609060101010101" pitchFamily="49" charset="-122"/>
              </a:rPr>
              <a:t>单击此处输入文本内容，单击此处输入文本内容，单击此处输入文本内容，单击此处输入文本内容，单击此处输入文本内容，单击此处输入文本内容，单击此处输入文本内容，单击此处输入文本内容</a:t>
            </a:r>
          </a:p>
          <a:p>
            <a:pPr>
              <a:lnSpc>
                <a:spcPct val="200000"/>
              </a:lnSpc>
            </a:pPr>
            <a:endParaRPr lang="zh-CN" altLang="en-US" sz="1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36972" y="1899923"/>
            <a:ext cx="492443" cy="20926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输入标题内容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723770" y="1891695"/>
            <a:ext cx="1877437" cy="37604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100" dirty="0">
                <a:latin typeface="楷体" panose="02010609060101010101" pitchFamily="49" charset="-122"/>
                <a:ea typeface="楷体" panose="02010609060101010101" pitchFamily="49" charset="-122"/>
              </a:rPr>
              <a:t>单击此处输入文本内容，单击此处输入文本内容，单击此处输入文本内容，单击此处输入文本内容，单击此处输入文本内容，单击此处输入文本内容，单击此处输入文本内容，单击此处输入文本内容</a:t>
            </a:r>
          </a:p>
          <a:p>
            <a:pPr>
              <a:lnSpc>
                <a:spcPct val="200000"/>
              </a:lnSpc>
            </a:pPr>
            <a:endParaRPr lang="zh-CN" altLang="en-US" sz="1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094083" y="2051404"/>
            <a:ext cx="7102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出淤泥</a:t>
            </a:r>
            <a:endParaRPr lang="en-US" altLang="zh-C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587557" y="2549204"/>
            <a:ext cx="7102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而不染</a:t>
            </a:r>
            <a:endParaRPr lang="en-US" altLang="zh-C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4269" y="383059"/>
            <a:ext cx="11219935" cy="6128952"/>
          </a:xfrm>
          <a:prstGeom prst="rect">
            <a:avLst/>
          </a:prstGeom>
          <a:solidFill>
            <a:srgbClr val="DCE5E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861511" y="4569275"/>
            <a:ext cx="80391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请单击此处输入文本内容，请单击此处输入文本内容，请单击此处输入文本内容，请单击此处输入文本内容，请单击此处输入文本内容，请单击此处输入文本内容，请单击此处输入文本内容，请单击此处输入文本内容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495013" y="1976082"/>
            <a:ext cx="2554545" cy="22107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100" dirty="0">
                <a:latin typeface="楷体" panose="02010609060101010101" pitchFamily="49" charset="-122"/>
                <a:ea typeface="楷体" panose="02010609060101010101" pitchFamily="49" charset="-122"/>
              </a:rPr>
              <a:t>单击此处输入文本内容，单击此处输入文本内容，单击此处输入文本内容，单击此处输入文本内容，单击此处输入文本内容，单击此处输入文本内容，单击此处输入文本内容，单击此处输入文本内容</a:t>
            </a:r>
          </a:p>
          <a:p>
            <a:pPr>
              <a:lnSpc>
                <a:spcPct val="200000"/>
              </a:lnSpc>
            </a:pPr>
            <a:endParaRPr lang="zh-CN" altLang="en-US" sz="1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6" name="Picture 2" descr="来自于&lt;荷花节&gt;的照片_yilinor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4" b="3594"/>
          <a:stretch>
            <a:fillRect/>
          </a:stretch>
        </p:blipFill>
        <p:spPr bwMode="auto">
          <a:xfrm>
            <a:off x="1947581" y="1546229"/>
            <a:ext cx="4551332" cy="283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椭圆 4"/>
          <p:cNvSpPr/>
          <p:nvPr/>
        </p:nvSpPr>
        <p:spPr>
          <a:xfrm>
            <a:off x="5887893" y="2235078"/>
            <a:ext cx="1607120" cy="1643449"/>
          </a:xfrm>
          <a:prstGeom prst="ellipse">
            <a:avLst/>
          </a:prstGeom>
          <a:solidFill>
            <a:srgbClr val="BBD2CA"/>
          </a:solidFill>
          <a:ln>
            <a:solidFill>
              <a:srgbClr val="BBD2C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017685" y="2489710"/>
            <a:ext cx="1477328" cy="12588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隶书" panose="02010509060101010101" pitchFamily="49" charset="-122"/>
                <a:ea typeface="隶书" panose="02010509060101010101" pitchFamily="49" charset="-122"/>
              </a:rPr>
              <a:t>濯清涟</a:t>
            </a:r>
            <a:endParaRPr lang="en-US" altLang="zh-CN" sz="280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隶书" panose="02010509060101010101" pitchFamily="49" charset="-122"/>
                <a:ea typeface="隶书" panose="02010509060101010101" pitchFamily="49" charset="-122"/>
              </a:rPr>
              <a:t>而不妖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4269" y="383059"/>
            <a:ext cx="11219935" cy="6128952"/>
          </a:xfrm>
          <a:prstGeom prst="rect">
            <a:avLst/>
          </a:prstGeom>
          <a:solidFill>
            <a:srgbClr val="DCE5E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6369010" y="2240879"/>
            <a:ext cx="4762500" cy="2961502"/>
            <a:chOff x="4382016" y="2257167"/>
            <a:chExt cx="4762500" cy="296150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568"/>
            <a:stretch>
              <a:fillRect/>
            </a:stretch>
          </p:blipFill>
          <p:spPr>
            <a:xfrm>
              <a:off x="4382016" y="2257167"/>
              <a:ext cx="4762500" cy="230247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38" t="58378"/>
            <a:stretch>
              <a:fillRect/>
            </a:stretch>
          </p:blipFill>
          <p:spPr>
            <a:xfrm>
              <a:off x="6104236" y="4090086"/>
              <a:ext cx="1551070" cy="1128583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3815639" y="1879083"/>
            <a:ext cx="2128322" cy="3703669"/>
            <a:chOff x="1037968" y="2143898"/>
            <a:chExt cx="2128322" cy="3703669"/>
          </a:xfrm>
        </p:grpSpPr>
        <p:sp>
          <p:nvSpPr>
            <p:cNvPr id="10" name="圆角矩形 9"/>
            <p:cNvSpPr/>
            <p:nvPr/>
          </p:nvSpPr>
          <p:spPr>
            <a:xfrm>
              <a:off x="1037968" y="2143898"/>
              <a:ext cx="861055" cy="2754128"/>
            </a:xfrm>
            <a:prstGeom prst="roundRect">
              <a:avLst/>
            </a:prstGeom>
            <a:solidFill>
              <a:srgbClr val="BBD2C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189792" y="2323032"/>
              <a:ext cx="1976498" cy="3524535"/>
              <a:chOff x="946573" y="2316872"/>
              <a:chExt cx="1976498" cy="3524535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946573" y="2316872"/>
                <a:ext cx="513849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第贰部分</a:t>
                </a: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2184407" y="2316872"/>
                <a:ext cx="738664" cy="3524535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请单击此处输入文本内容，请单击此处输入文本内容单击此处输入文本内容</a:t>
                </a:r>
                <a:endParaRPr lang="zh-CN" altLang="en-US" sz="1200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14" name="文本框 13"/>
          <p:cNvSpPr txBox="1"/>
          <p:nvPr/>
        </p:nvSpPr>
        <p:spPr>
          <a:xfrm>
            <a:off x="4712854" y="2058217"/>
            <a:ext cx="492443" cy="21554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输入标题内容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4269" y="383059"/>
            <a:ext cx="11219935" cy="6128952"/>
          </a:xfrm>
          <a:prstGeom prst="rect">
            <a:avLst/>
          </a:prstGeom>
          <a:solidFill>
            <a:srgbClr val="DCE5E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íšļïďe"/>
          <p:cNvSpPr/>
          <p:nvPr/>
        </p:nvSpPr>
        <p:spPr>
          <a:xfrm>
            <a:off x="1728395" y="2026140"/>
            <a:ext cx="1860636" cy="1860636"/>
          </a:xfrm>
          <a:prstGeom prst="ellipse">
            <a:avLst/>
          </a:prstGeom>
          <a:noFill/>
          <a:ln w="1270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b" anchorCtr="1">
            <a:normAutofit/>
          </a:bodyPr>
          <a:lstStyle/>
          <a:p>
            <a:pPr algn="ctr">
              <a:lnSpc>
                <a:spcPct val="120000"/>
              </a:lnSpc>
              <a:defRPr/>
            </a:pP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işľïḑê"/>
          <p:cNvSpPr/>
          <p:nvPr/>
        </p:nvSpPr>
        <p:spPr>
          <a:xfrm>
            <a:off x="1728395" y="2026140"/>
            <a:ext cx="1860636" cy="1860636"/>
          </a:xfrm>
          <a:prstGeom prst="arc">
            <a:avLst>
              <a:gd name="adj1" fmla="val 10529000"/>
              <a:gd name="adj2" fmla="val 15122297"/>
            </a:avLst>
          </a:prstGeom>
          <a:ln w="127000" cap="rnd">
            <a:solidFill>
              <a:srgbClr val="BBD2CA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îś1îḑe"/>
          <p:cNvSpPr/>
          <p:nvPr/>
        </p:nvSpPr>
        <p:spPr>
          <a:xfrm>
            <a:off x="5142930" y="2026140"/>
            <a:ext cx="1860636" cy="1860636"/>
          </a:xfrm>
          <a:prstGeom prst="ellipse">
            <a:avLst/>
          </a:prstGeom>
          <a:noFill/>
          <a:ln w="1270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b" anchorCtr="1">
            <a:normAutofit/>
          </a:bodyPr>
          <a:lstStyle/>
          <a:p>
            <a:pPr algn="ctr">
              <a:lnSpc>
                <a:spcPct val="120000"/>
              </a:lnSpc>
              <a:defRPr/>
            </a:pP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iSļidê"/>
          <p:cNvSpPr/>
          <p:nvPr/>
        </p:nvSpPr>
        <p:spPr>
          <a:xfrm>
            <a:off x="5142930" y="2026140"/>
            <a:ext cx="1860636" cy="1860636"/>
          </a:xfrm>
          <a:prstGeom prst="arc">
            <a:avLst>
              <a:gd name="adj1" fmla="val 19348155"/>
              <a:gd name="adj2" fmla="val 8179524"/>
            </a:avLst>
          </a:prstGeom>
          <a:ln w="127000" cap="rnd">
            <a:solidFill>
              <a:srgbClr val="BBD2CA"/>
            </a:solidFill>
            <a:rou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ïṣļíďè"/>
          <p:cNvSpPr/>
          <p:nvPr/>
        </p:nvSpPr>
        <p:spPr>
          <a:xfrm>
            <a:off x="8602968" y="2026140"/>
            <a:ext cx="1860636" cy="1860636"/>
          </a:xfrm>
          <a:prstGeom prst="ellipse">
            <a:avLst/>
          </a:prstGeom>
          <a:noFill/>
          <a:ln w="1270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b" anchorCtr="1">
            <a:normAutofit/>
          </a:bodyPr>
          <a:lstStyle/>
          <a:p>
            <a:pPr algn="ctr">
              <a:lnSpc>
                <a:spcPct val="120000"/>
              </a:lnSpc>
              <a:defRPr/>
            </a:pP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íṣḷîďé"/>
          <p:cNvSpPr/>
          <p:nvPr/>
        </p:nvSpPr>
        <p:spPr>
          <a:xfrm>
            <a:off x="8602968" y="2026140"/>
            <a:ext cx="1860636" cy="1860636"/>
          </a:xfrm>
          <a:prstGeom prst="arc">
            <a:avLst>
              <a:gd name="adj1" fmla="val 16200000"/>
              <a:gd name="adj2" fmla="val 898106"/>
            </a:avLst>
          </a:prstGeom>
          <a:ln w="127000" cap="rnd">
            <a:solidFill>
              <a:srgbClr val="BBD2CA"/>
            </a:solidFill>
            <a:rou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1" name="箭头: 右 1"/>
          <p:cNvSpPr/>
          <p:nvPr/>
        </p:nvSpPr>
        <p:spPr>
          <a:xfrm>
            <a:off x="3975100" y="2836433"/>
            <a:ext cx="804513" cy="193964"/>
          </a:xfrm>
          <a:prstGeom prst="rightArrow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箭头: 右 52"/>
          <p:cNvSpPr/>
          <p:nvPr/>
        </p:nvSpPr>
        <p:spPr>
          <a:xfrm>
            <a:off x="7494079" y="2864142"/>
            <a:ext cx="804513" cy="193964"/>
          </a:xfrm>
          <a:prstGeom prst="rightArrow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1154367" y="4291214"/>
            <a:ext cx="2820733" cy="1390269"/>
            <a:chOff x="835114" y="1976124"/>
            <a:chExt cx="3842475" cy="1390269"/>
          </a:xfrm>
        </p:grpSpPr>
        <p:sp>
          <p:nvSpPr>
            <p:cNvPr id="24" name="文本框 23"/>
            <p:cNvSpPr txBox="1"/>
            <p:nvPr/>
          </p:nvSpPr>
          <p:spPr>
            <a:xfrm>
              <a:off x="1931831" y="1976124"/>
              <a:ext cx="1905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835114" y="2304564"/>
              <a:ext cx="3842475" cy="1061829"/>
            </a:xfrm>
            <a:prstGeom prst="rect">
              <a:avLst/>
            </a:prstGeom>
            <a:noFill/>
          </p:spPr>
          <p:txBody>
            <a:bodyPr vert="horz" wrap="square" rtlCol="0" anchor="b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050" dirty="0"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rPr>
                <a:t>单击此处输入文本内容，单击此处输</a:t>
              </a:r>
              <a:endParaRPr lang="en-US" altLang="zh-CN" sz="105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endParaRPr>
            </a:p>
            <a:p>
              <a:pPr algn="ctr">
                <a:lnSpc>
                  <a:spcPct val="200000"/>
                </a:lnSpc>
              </a:pPr>
              <a:r>
                <a:rPr lang="zh-CN" altLang="en-US" sz="1050" dirty="0"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rPr>
                <a:t>入文本内容，单击此处输入文本内容，单击此处输入文本内容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635198" y="4291296"/>
            <a:ext cx="2820733" cy="1390269"/>
            <a:chOff x="835114" y="1976124"/>
            <a:chExt cx="3842475" cy="1390269"/>
          </a:xfrm>
        </p:grpSpPr>
        <p:sp>
          <p:nvSpPr>
            <p:cNvPr id="33" name="文本框 32"/>
            <p:cNvSpPr txBox="1"/>
            <p:nvPr/>
          </p:nvSpPr>
          <p:spPr>
            <a:xfrm>
              <a:off x="1931831" y="1976124"/>
              <a:ext cx="1905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835114" y="2304564"/>
              <a:ext cx="3842475" cy="1061829"/>
            </a:xfrm>
            <a:prstGeom prst="rect">
              <a:avLst/>
            </a:prstGeom>
            <a:noFill/>
          </p:spPr>
          <p:txBody>
            <a:bodyPr vert="horz" wrap="square" rtlCol="0" anchor="b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050" dirty="0"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rPr>
                <a:t>单击此处输入文本内容，单击此处输</a:t>
              </a:r>
              <a:endParaRPr lang="en-US" altLang="zh-CN" sz="105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endParaRPr>
            </a:p>
            <a:p>
              <a:pPr algn="ctr">
                <a:lnSpc>
                  <a:spcPct val="200000"/>
                </a:lnSpc>
              </a:pPr>
              <a:r>
                <a:rPr lang="zh-CN" altLang="en-US" sz="1050" dirty="0"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rPr>
                <a:t>入文本内容，单击此处输入文本内容，单击此处输入文本内容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116029" y="4245210"/>
            <a:ext cx="2820733" cy="1390269"/>
            <a:chOff x="835114" y="1976124"/>
            <a:chExt cx="3842475" cy="1390269"/>
          </a:xfrm>
        </p:grpSpPr>
        <p:sp>
          <p:nvSpPr>
            <p:cNvPr id="36" name="文本框 35"/>
            <p:cNvSpPr txBox="1"/>
            <p:nvPr/>
          </p:nvSpPr>
          <p:spPr>
            <a:xfrm>
              <a:off x="1931831" y="1976124"/>
              <a:ext cx="1905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835114" y="2304564"/>
              <a:ext cx="3842475" cy="1061829"/>
            </a:xfrm>
            <a:prstGeom prst="rect">
              <a:avLst/>
            </a:prstGeom>
            <a:noFill/>
          </p:spPr>
          <p:txBody>
            <a:bodyPr vert="horz" wrap="square" rtlCol="0" anchor="b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050" dirty="0"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rPr>
                <a:t>单击此处输入文本内容，单击此处输</a:t>
              </a:r>
              <a:endParaRPr lang="en-US" altLang="zh-CN" sz="105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endParaRPr>
            </a:p>
            <a:p>
              <a:pPr algn="ctr">
                <a:lnSpc>
                  <a:spcPct val="200000"/>
                </a:lnSpc>
              </a:pPr>
              <a:r>
                <a:rPr lang="zh-CN" altLang="en-US" sz="1050" dirty="0"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rPr>
                <a:t>入文本内容，单击此处输入文本内容，单击此处输入文本内容</a:t>
              </a: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2236022" y="2694848"/>
            <a:ext cx="845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40%</a:t>
            </a:r>
            <a:endParaRPr lang="zh-CN" altLang="en-US" sz="2800" dirty="0"/>
          </a:p>
        </p:txBody>
      </p:sp>
      <p:sp>
        <p:nvSpPr>
          <p:cNvPr id="39" name="文本框 38"/>
          <p:cNvSpPr txBox="1"/>
          <p:nvPr/>
        </p:nvSpPr>
        <p:spPr>
          <a:xfrm>
            <a:off x="5716853" y="2671805"/>
            <a:ext cx="845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68%</a:t>
            </a:r>
            <a:endParaRPr lang="zh-CN" altLang="en-US" sz="2800" dirty="0"/>
          </a:p>
        </p:txBody>
      </p:sp>
      <p:sp>
        <p:nvSpPr>
          <p:cNvPr id="40" name="文本框 39"/>
          <p:cNvSpPr txBox="1"/>
          <p:nvPr/>
        </p:nvSpPr>
        <p:spPr>
          <a:xfrm>
            <a:off x="9197684" y="2671805"/>
            <a:ext cx="845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45%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1507</Words>
  <Application>Microsoft Office PowerPoint</Application>
  <PresentationFormat>宽屏</PresentationFormat>
  <Paragraphs>96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等线</vt:lpstr>
      <vt:lpstr>汉仪乐喵体简</vt:lpstr>
      <vt:lpstr>楷体</vt:lpstr>
      <vt:lpstr>隶书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天 下</cp:lastModifiedBy>
  <cp:revision>23</cp:revision>
  <dcterms:created xsi:type="dcterms:W3CDTF">2018-04-02T03:08:00Z</dcterms:created>
  <dcterms:modified xsi:type="dcterms:W3CDTF">2021-01-05T05:08:49Z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