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63"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p:cViewPr varScale="1">
        <p:scale>
          <a:sx n="113" d="100"/>
          <a:sy n="113" d="100"/>
        </p:scale>
        <p:origin x="6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F3607-6FD9-462D-809B-A07AB64AC44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66E419-A563-4C1C-BD1B-BB3C5004486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66E419-A563-4C1C-BD1B-BB3C5004486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文本框 2"/>
          <p:cNvSpPr txBox="1"/>
          <p:nvPr userDrawn="1"/>
        </p:nvSpPr>
        <p:spPr>
          <a:xfrm>
            <a:off x="1011760" y="552966"/>
            <a:ext cx="2933700" cy="369332"/>
          </a:xfrm>
          <a:prstGeom prst="rect">
            <a:avLst/>
          </a:prstGeom>
          <a:noFill/>
        </p:spPr>
        <p:txBody>
          <a:bodyPr wrap="square" rtlCol="0">
            <a:spAutoFit/>
          </a:bodyPr>
          <a:lstStyle/>
          <a:p>
            <a:r>
              <a:rPr lang="zh-CN" altLang="en-US" dirty="0"/>
              <a:t>在此添加您的标题</a:t>
            </a: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5373" y="70882"/>
            <a:ext cx="552622" cy="133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0"/>
            <a:ext cx="2743200" cy="365125"/>
          </a:xfrm>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0.jpeg"/><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1.jpeg"/><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jpeg"/><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7.xml"/><Relationship Id="rId7"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672" y="1229575"/>
            <a:ext cx="4825397" cy="2196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0"/>
            <a:ext cx="12192000" cy="8128000"/>
          </a:xfrm>
          <a:prstGeom prst="rect">
            <a:avLst/>
          </a:prstGeom>
        </p:spPr>
      </p:pic>
      <p:sp>
        <p:nvSpPr>
          <p:cNvPr id="5" name="PA_矩形 1"/>
          <p:cNvSpPr/>
          <p:nvPr>
            <p:custDataLst>
              <p:tags r:id="rId1"/>
            </p:custDataLst>
          </p:nvPr>
        </p:nvSpPr>
        <p:spPr>
          <a:xfrm>
            <a:off x="1" y="2355206"/>
            <a:ext cx="12192000" cy="24345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PA_文本框 9"/>
          <p:cNvSpPr txBox="1"/>
          <p:nvPr>
            <p:custDataLst>
              <p:tags r:id="rId2"/>
            </p:custDataLst>
          </p:nvPr>
        </p:nvSpPr>
        <p:spPr>
          <a:xfrm>
            <a:off x="2669488" y="2906391"/>
            <a:ext cx="6853027" cy="768645"/>
          </a:xfrm>
          <a:prstGeom prst="rect">
            <a:avLst/>
          </a:prstGeom>
        </p:spPr>
        <p:txBody>
          <a:bodyPr vert="horz" wrap="none" lIns="0" tIns="0" rIns="0" bIns="0">
            <a:normAutofit/>
          </a:bodyPr>
          <a:lstStyle/>
          <a:p>
            <a:pPr algn="ctr"/>
            <a:r>
              <a:rPr lang="en-US" altLang="zh-CN" sz="4400" b="1" kern="900" dirty="0">
                <a:solidFill>
                  <a:schemeClr val="bg1"/>
                </a:solidFill>
              </a:rPr>
              <a:t>02.</a:t>
            </a:r>
            <a:r>
              <a:rPr lang="zh-CN" altLang="en-US" sz="4400" b="1" kern="900" dirty="0">
                <a:solidFill>
                  <a:schemeClr val="bg1"/>
                </a:solidFill>
              </a:rPr>
              <a:t>添加标题</a:t>
            </a:r>
          </a:p>
        </p:txBody>
      </p:sp>
      <p:sp>
        <p:nvSpPr>
          <p:cNvPr id="7" name="PA_文本框 10"/>
          <p:cNvSpPr txBox="1"/>
          <p:nvPr>
            <p:custDataLst>
              <p:tags r:id="rId3"/>
            </p:custDataLst>
          </p:nvPr>
        </p:nvSpPr>
        <p:spPr>
          <a:xfrm>
            <a:off x="2669488" y="3743325"/>
            <a:ext cx="6853027" cy="885825"/>
          </a:xfrm>
          <a:prstGeom prst="rect">
            <a:avLst/>
          </a:prstGeom>
        </p:spPr>
        <p:txBody>
          <a:bodyPr vert="horz" wrap="square" lIns="0" tIns="0" rIns="0" bIns="0" anchor="t" anchorCtr="0">
            <a:normAutofit/>
          </a:bodyPr>
          <a:lstStyle/>
          <a:p>
            <a:pPr lvl="0" algn="ctr">
              <a:lnSpc>
                <a:spcPct val="120000"/>
              </a:lnSpc>
            </a:pPr>
            <a:r>
              <a:rPr lang="zh-CN" altLang="en-US" sz="1100" dirty="0">
                <a:solidFill>
                  <a:schemeClr val="bg1"/>
                </a:solidFill>
              </a:rPr>
              <a:t>点击输入替换内容点击输入替换内容</a:t>
            </a:r>
            <a:endParaRPr lang="en-US" altLang="zh-CN" sz="1100" dirty="0">
              <a:solidFill>
                <a:schemeClr val="bg1"/>
              </a:solidFill>
            </a:endParaRPr>
          </a:p>
          <a:p>
            <a:pPr lvl="0" algn="ctr">
              <a:lnSpc>
                <a:spcPct val="120000"/>
              </a:lnSpc>
            </a:pPr>
            <a:r>
              <a:rPr lang="zh-CN" altLang="en-US" sz="1100" dirty="0">
                <a:solidFill>
                  <a:schemeClr val="bg1"/>
                </a:solidFill>
              </a:rPr>
              <a:t>如需更改请在（设置形状格式）菜单下（文本选项）中调整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4"/>
          <p:cNvSpPr/>
          <p:nvPr/>
        </p:nvSpPr>
        <p:spPr>
          <a:xfrm>
            <a:off x="2094354" y="3338492"/>
            <a:ext cx="2316572" cy="1997043"/>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sp>
        <p:nvSpPr>
          <p:cNvPr id="3" name="Hexagon 6"/>
          <p:cNvSpPr/>
          <p:nvPr/>
        </p:nvSpPr>
        <p:spPr>
          <a:xfrm>
            <a:off x="7831278" y="2263161"/>
            <a:ext cx="2316572" cy="1997043"/>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sp>
        <p:nvSpPr>
          <p:cNvPr id="4" name="Hexagon 7"/>
          <p:cNvSpPr/>
          <p:nvPr/>
        </p:nvSpPr>
        <p:spPr>
          <a:xfrm>
            <a:off x="4005541" y="2263703"/>
            <a:ext cx="2316572" cy="199704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sp>
        <p:nvSpPr>
          <p:cNvPr id="5" name="Hexagon 10"/>
          <p:cNvSpPr/>
          <p:nvPr/>
        </p:nvSpPr>
        <p:spPr>
          <a:xfrm>
            <a:off x="5917834" y="3300324"/>
            <a:ext cx="2316572" cy="1997043"/>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sp>
        <p:nvSpPr>
          <p:cNvPr id="6" name="Freeform 83"/>
          <p:cNvSpPr/>
          <p:nvPr/>
        </p:nvSpPr>
        <p:spPr bwMode="auto">
          <a:xfrm>
            <a:off x="2966616" y="3830783"/>
            <a:ext cx="572045" cy="572045"/>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7" name="Freeform 23"/>
          <p:cNvSpPr>
            <a:spLocks noEditPoints="1"/>
          </p:cNvSpPr>
          <p:nvPr/>
        </p:nvSpPr>
        <p:spPr bwMode="auto">
          <a:xfrm>
            <a:off x="4897457" y="2782943"/>
            <a:ext cx="532736" cy="532733"/>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8" name="Freeform 104"/>
          <p:cNvSpPr>
            <a:spLocks noEditPoints="1"/>
          </p:cNvSpPr>
          <p:nvPr/>
        </p:nvSpPr>
        <p:spPr bwMode="auto">
          <a:xfrm>
            <a:off x="8703541" y="2750069"/>
            <a:ext cx="572043" cy="572043"/>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9" name="Freeform 211"/>
          <p:cNvSpPr>
            <a:spLocks noEditPoints="1"/>
          </p:cNvSpPr>
          <p:nvPr/>
        </p:nvSpPr>
        <p:spPr bwMode="auto">
          <a:xfrm>
            <a:off x="6807623" y="3825970"/>
            <a:ext cx="536992" cy="532733"/>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0" name="TextBox 16"/>
          <p:cNvSpPr txBox="1"/>
          <p:nvPr/>
        </p:nvSpPr>
        <p:spPr>
          <a:xfrm>
            <a:off x="2774945" y="4502518"/>
            <a:ext cx="955390" cy="287323"/>
          </a:xfrm>
          <a:prstGeom prst="rect">
            <a:avLst/>
          </a:prstGeom>
          <a:noFill/>
        </p:spPr>
        <p:txBody>
          <a:bodyPr wrap="none" lIns="0" tIns="0" rIns="0" bIns="0" rtlCol="0">
            <a:spAutoFit/>
          </a:bodyPr>
          <a:lstStyle/>
          <a:p>
            <a:pPr algn="ctr"/>
            <a:r>
              <a:rPr lang="zh-CN" altLang="en-US" sz="1865" b="1" dirty="0">
                <a:solidFill>
                  <a:schemeClr val="bg1"/>
                </a:solidFill>
              </a:rPr>
              <a:t>你的标题</a:t>
            </a:r>
            <a:endParaRPr lang="en-US" sz="1865" b="1" dirty="0">
              <a:solidFill>
                <a:schemeClr val="bg1"/>
              </a:solidFill>
            </a:endParaRPr>
          </a:p>
        </p:txBody>
      </p:sp>
      <p:sp>
        <p:nvSpPr>
          <p:cNvPr id="11" name="TextBox 18"/>
          <p:cNvSpPr txBox="1"/>
          <p:nvPr/>
        </p:nvSpPr>
        <p:spPr>
          <a:xfrm>
            <a:off x="4686130" y="3397418"/>
            <a:ext cx="955391" cy="287323"/>
          </a:xfrm>
          <a:prstGeom prst="rect">
            <a:avLst/>
          </a:prstGeom>
          <a:noFill/>
        </p:spPr>
        <p:txBody>
          <a:bodyPr wrap="none" lIns="0" tIns="0" rIns="0" bIns="0" rtlCol="0">
            <a:spAutoFit/>
          </a:bodyPr>
          <a:lstStyle/>
          <a:p>
            <a:pPr algn="ctr"/>
            <a:r>
              <a:rPr lang="zh-CN" altLang="en-US" sz="1865" b="1" dirty="0">
                <a:solidFill>
                  <a:schemeClr val="bg1"/>
                </a:solidFill>
              </a:rPr>
              <a:t>你的标题</a:t>
            </a:r>
            <a:endParaRPr lang="en-US" sz="1865" b="1" dirty="0">
              <a:solidFill>
                <a:schemeClr val="bg1"/>
              </a:solidFill>
            </a:endParaRPr>
          </a:p>
        </p:txBody>
      </p:sp>
      <p:sp>
        <p:nvSpPr>
          <p:cNvPr id="12" name="TextBox 19"/>
          <p:cNvSpPr txBox="1"/>
          <p:nvPr/>
        </p:nvSpPr>
        <p:spPr>
          <a:xfrm>
            <a:off x="8482636" y="3405640"/>
            <a:ext cx="981038" cy="287323"/>
          </a:xfrm>
          <a:prstGeom prst="rect">
            <a:avLst/>
          </a:prstGeom>
          <a:noFill/>
        </p:spPr>
        <p:txBody>
          <a:bodyPr wrap="none" lIns="0" tIns="0" rIns="0" bIns="0" rtlCol="0">
            <a:spAutoFit/>
          </a:bodyPr>
          <a:lstStyle/>
          <a:p>
            <a:pPr algn="ctr"/>
            <a:r>
              <a:rPr lang="zh-CN" altLang="en-US" sz="1865" b="1" dirty="0">
                <a:solidFill>
                  <a:schemeClr val="bg1"/>
                </a:solidFill>
              </a:rPr>
              <a:t>你的标题</a:t>
            </a:r>
            <a:endParaRPr lang="en-US" sz="1865" b="1" dirty="0">
              <a:solidFill>
                <a:schemeClr val="bg1"/>
              </a:solidFill>
            </a:endParaRPr>
          </a:p>
        </p:txBody>
      </p:sp>
      <p:sp>
        <p:nvSpPr>
          <p:cNvPr id="13" name="TextBox 20"/>
          <p:cNvSpPr txBox="1"/>
          <p:nvPr/>
        </p:nvSpPr>
        <p:spPr>
          <a:xfrm>
            <a:off x="6610905" y="4445556"/>
            <a:ext cx="955390" cy="287323"/>
          </a:xfrm>
          <a:prstGeom prst="rect">
            <a:avLst/>
          </a:prstGeom>
          <a:noFill/>
        </p:spPr>
        <p:txBody>
          <a:bodyPr wrap="none" lIns="0" tIns="0" rIns="0" bIns="0" rtlCol="0">
            <a:spAutoFit/>
          </a:bodyPr>
          <a:lstStyle/>
          <a:p>
            <a:pPr algn="ctr"/>
            <a:r>
              <a:rPr lang="zh-CN" altLang="en-US" sz="1865" b="1" dirty="0">
                <a:solidFill>
                  <a:schemeClr val="bg1"/>
                </a:solidFill>
              </a:rPr>
              <a:t>你的标题</a:t>
            </a:r>
            <a:endParaRPr lang="en-US" sz="1865" b="1" dirty="0">
              <a:solidFill>
                <a:schemeClr val="bg1"/>
              </a:solidFill>
            </a:endParaRPr>
          </a:p>
        </p:txBody>
      </p:sp>
      <p:grpSp>
        <p:nvGrpSpPr>
          <p:cNvPr id="14" name="Group 31"/>
          <p:cNvGrpSpPr/>
          <p:nvPr/>
        </p:nvGrpSpPr>
        <p:grpSpPr>
          <a:xfrm>
            <a:off x="1875054" y="3396472"/>
            <a:ext cx="821877" cy="821877"/>
            <a:chOff x="2138721" y="2867884"/>
            <a:chExt cx="616408" cy="616408"/>
          </a:xfrm>
        </p:grpSpPr>
        <p:grpSp>
          <p:nvGrpSpPr>
            <p:cNvPr id="15" name="Group 21"/>
            <p:cNvGrpSpPr/>
            <p:nvPr/>
          </p:nvGrpSpPr>
          <p:grpSpPr>
            <a:xfrm>
              <a:off x="2138721" y="2867884"/>
              <a:ext cx="616408" cy="616408"/>
              <a:chOff x="2786183" y="1189182"/>
              <a:chExt cx="921712" cy="921712"/>
            </a:xfrm>
          </p:grpSpPr>
          <p:sp>
            <p:nvSpPr>
              <p:cNvPr id="17" name="Oval 22"/>
              <p:cNvSpPr/>
              <p:nvPr/>
            </p:nvSpPr>
            <p:spPr>
              <a:xfrm>
                <a:off x="2786183" y="1189182"/>
                <a:ext cx="921712" cy="92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Oval 23"/>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 name="Freeform 9"/>
            <p:cNvSpPr>
              <a:spLocks noEditPoints="1"/>
            </p:cNvSpPr>
            <p:nvPr/>
          </p:nvSpPr>
          <p:spPr bwMode="auto">
            <a:xfrm>
              <a:off x="2299058" y="2994314"/>
              <a:ext cx="284074" cy="324058"/>
            </a:xfrm>
            <a:custGeom>
              <a:avLst/>
              <a:gdLst/>
              <a:ahLst/>
              <a:cxnLst>
                <a:cxn ang="0">
                  <a:pos x="128" y="0"/>
                </a:cxn>
                <a:cxn ang="0">
                  <a:pos x="128" y="82"/>
                </a:cxn>
                <a:cxn ang="0">
                  <a:pos x="148" y="109"/>
                </a:cxn>
                <a:cxn ang="0">
                  <a:pos x="146" y="84"/>
                </a:cxn>
                <a:cxn ang="0">
                  <a:pos x="100" y="86"/>
                </a:cxn>
                <a:cxn ang="0">
                  <a:pos x="130" y="106"/>
                </a:cxn>
                <a:cxn ang="0">
                  <a:pos x="155" y="113"/>
                </a:cxn>
                <a:cxn ang="0">
                  <a:pos x="192" y="151"/>
                </a:cxn>
                <a:cxn ang="0">
                  <a:pos x="192" y="76"/>
                </a:cxn>
                <a:cxn ang="0">
                  <a:pos x="130" y="190"/>
                </a:cxn>
                <a:cxn ang="0">
                  <a:pos x="130" y="115"/>
                </a:cxn>
                <a:cxn ang="0">
                  <a:pos x="130" y="190"/>
                </a:cxn>
                <a:cxn ang="0">
                  <a:pos x="114" y="193"/>
                </a:cxn>
                <a:cxn ang="0">
                  <a:pos x="66" y="280"/>
                </a:cxn>
                <a:cxn ang="0">
                  <a:pos x="69" y="281"/>
                </a:cxn>
                <a:cxn ang="0">
                  <a:pos x="191" y="281"/>
                </a:cxn>
                <a:cxn ang="0">
                  <a:pos x="194" y="280"/>
                </a:cxn>
                <a:cxn ang="0">
                  <a:pos x="146" y="193"/>
                </a:cxn>
                <a:cxn ang="0">
                  <a:pos x="177" y="154"/>
                </a:cxn>
                <a:cxn ang="0">
                  <a:pos x="203" y="241"/>
                </a:cxn>
                <a:cxn ang="0">
                  <a:pos x="254" y="242"/>
                </a:cxn>
                <a:cxn ang="0">
                  <a:pos x="256" y="241"/>
                </a:cxn>
                <a:cxn ang="0">
                  <a:pos x="208" y="154"/>
                </a:cxn>
                <a:cxn ang="0">
                  <a:pos x="84" y="145"/>
                </a:cxn>
                <a:cxn ang="0">
                  <a:pos x="102" y="114"/>
                </a:cxn>
                <a:cxn ang="0">
                  <a:pos x="27" y="114"/>
                </a:cxn>
                <a:cxn ang="0">
                  <a:pos x="98" y="186"/>
                </a:cxn>
                <a:cxn ang="0">
                  <a:pos x="80" y="154"/>
                </a:cxn>
                <a:cxn ang="0">
                  <a:pos x="0" y="202"/>
                </a:cxn>
                <a:cxn ang="0">
                  <a:pos x="0" y="242"/>
                </a:cxn>
                <a:cxn ang="0">
                  <a:pos x="57" y="253"/>
                </a:cxn>
                <a:cxn ang="0">
                  <a:pos x="98" y="186"/>
                </a:cxn>
                <a:cxn ang="0">
                  <a:pos x="98" y="186"/>
                </a:cxn>
              </a:cxnLst>
              <a:rect l="0" t="0" r="r" b="b"/>
              <a:pathLst>
                <a:path w="256" h="292">
                  <a:moveTo>
                    <a:pt x="87" y="41"/>
                  </a:moveTo>
                  <a:cubicBezTo>
                    <a:pt x="87" y="18"/>
                    <a:pt x="106" y="0"/>
                    <a:pt x="128" y="0"/>
                  </a:cubicBezTo>
                  <a:cubicBezTo>
                    <a:pt x="151" y="0"/>
                    <a:pt x="169" y="18"/>
                    <a:pt x="169" y="41"/>
                  </a:cubicBezTo>
                  <a:cubicBezTo>
                    <a:pt x="169" y="63"/>
                    <a:pt x="151" y="82"/>
                    <a:pt x="128" y="82"/>
                  </a:cubicBezTo>
                  <a:cubicBezTo>
                    <a:pt x="106" y="82"/>
                    <a:pt x="87" y="63"/>
                    <a:pt x="87" y="41"/>
                  </a:cubicBezTo>
                  <a:close/>
                  <a:moveTo>
                    <a:pt x="148" y="109"/>
                  </a:moveTo>
                  <a:cubicBezTo>
                    <a:pt x="148" y="101"/>
                    <a:pt x="151" y="92"/>
                    <a:pt x="156" y="86"/>
                  </a:cubicBezTo>
                  <a:cubicBezTo>
                    <a:pt x="153" y="85"/>
                    <a:pt x="149" y="84"/>
                    <a:pt x="146" y="84"/>
                  </a:cubicBezTo>
                  <a:cubicBezTo>
                    <a:pt x="111" y="84"/>
                    <a:pt x="111" y="84"/>
                    <a:pt x="111" y="84"/>
                  </a:cubicBezTo>
                  <a:cubicBezTo>
                    <a:pt x="107" y="84"/>
                    <a:pt x="104" y="85"/>
                    <a:pt x="100" y="86"/>
                  </a:cubicBezTo>
                  <a:cubicBezTo>
                    <a:pt x="105" y="93"/>
                    <a:pt x="109" y="102"/>
                    <a:pt x="109" y="111"/>
                  </a:cubicBezTo>
                  <a:cubicBezTo>
                    <a:pt x="115" y="108"/>
                    <a:pt x="122" y="106"/>
                    <a:pt x="130" y="106"/>
                  </a:cubicBezTo>
                  <a:cubicBezTo>
                    <a:pt x="136" y="106"/>
                    <a:pt x="142" y="107"/>
                    <a:pt x="148" y="109"/>
                  </a:cubicBezTo>
                  <a:close/>
                  <a:moveTo>
                    <a:pt x="155" y="113"/>
                  </a:moveTo>
                  <a:cubicBezTo>
                    <a:pt x="167" y="121"/>
                    <a:pt x="175" y="133"/>
                    <a:pt x="176" y="148"/>
                  </a:cubicBezTo>
                  <a:cubicBezTo>
                    <a:pt x="181" y="150"/>
                    <a:pt x="187" y="151"/>
                    <a:pt x="192" y="151"/>
                  </a:cubicBezTo>
                  <a:cubicBezTo>
                    <a:pt x="213" y="151"/>
                    <a:pt x="230" y="134"/>
                    <a:pt x="230" y="114"/>
                  </a:cubicBezTo>
                  <a:cubicBezTo>
                    <a:pt x="230" y="93"/>
                    <a:pt x="213" y="76"/>
                    <a:pt x="192" y="76"/>
                  </a:cubicBezTo>
                  <a:cubicBezTo>
                    <a:pt x="172" y="76"/>
                    <a:pt x="155" y="93"/>
                    <a:pt x="155" y="113"/>
                  </a:cubicBezTo>
                  <a:close/>
                  <a:moveTo>
                    <a:pt x="130" y="190"/>
                  </a:moveTo>
                  <a:cubicBezTo>
                    <a:pt x="151" y="190"/>
                    <a:pt x="168" y="173"/>
                    <a:pt x="168" y="152"/>
                  </a:cubicBezTo>
                  <a:cubicBezTo>
                    <a:pt x="168" y="132"/>
                    <a:pt x="151" y="115"/>
                    <a:pt x="130" y="115"/>
                  </a:cubicBezTo>
                  <a:cubicBezTo>
                    <a:pt x="109" y="115"/>
                    <a:pt x="92" y="132"/>
                    <a:pt x="92" y="152"/>
                  </a:cubicBezTo>
                  <a:cubicBezTo>
                    <a:pt x="92" y="173"/>
                    <a:pt x="109" y="190"/>
                    <a:pt x="130" y="190"/>
                  </a:cubicBezTo>
                  <a:close/>
                  <a:moveTo>
                    <a:pt x="146" y="193"/>
                  </a:moveTo>
                  <a:cubicBezTo>
                    <a:pt x="114" y="193"/>
                    <a:pt x="114" y="193"/>
                    <a:pt x="114" y="193"/>
                  </a:cubicBezTo>
                  <a:cubicBezTo>
                    <a:pt x="88" y="193"/>
                    <a:pt x="66" y="214"/>
                    <a:pt x="66" y="241"/>
                  </a:cubicBezTo>
                  <a:cubicBezTo>
                    <a:pt x="66" y="280"/>
                    <a:pt x="66" y="280"/>
                    <a:pt x="66" y="280"/>
                  </a:cubicBezTo>
                  <a:cubicBezTo>
                    <a:pt x="66" y="280"/>
                    <a:pt x="66" y="280"/>
                    <a:pt x="66" y="280"/>
                  </a:cubicBezTo>
                  <a:cubicBezTo>
                    <a:pt x="69" y="281"/>
                    <a:pt x="69" y="281"/>
                    <a:pt x="69" y="281"/>
                  </a:cubicBezTo>
                  <a:cubicBezTo>
                    <a:pt x="94" y="289"/>
                    <a:pt x="116" y="292"/>
                    <a:pt x="134" y="292"/>
                  </a:cubicBezTo>
                  <a:cubicBezTo>
                    <a:pt x="170" y="292"/>
                    <a:pt x="190" y="282"/>
                    <a:pt x="191" y="281"/>
                  </a:cubicBezTo>
                  <a:cubicBezTo>
                    <a:pt x="194" y="280"/>
                    <a:pt x="194" y="280"/>
                    <a:pt x="194" y="280"/>
                  </a:cubicBezTo>
                  <a:cubicBezTo>
                    <a:pt x="194" y="280"/>
                    <a:pt x="194" y="280"/>
                    <a:pt x="194" y="280"/>
                  </a:cubicBezTo>
                  <a:cubicBezTo>
                    <a:pt x="194" y="241"/>
                    <a:pt x="194" y="241"/>
                    <a:pt x="194" y="241"/>
                  </a:cubicBezTo>
                  <a:cubicBezTo>
                    <a:pt x="194" y="214"/>
                    <a:pt x="173" y="193"/>
                    <a:pt x="146" y="193"/>
                  </a:cubicBezTo>
                  <a:close/>
                  <a:moveTo>
                    <a:pt x="208" y="154"/>
                  </a:moveTo>
                  <a:cubicBezTo>
                    <a:pt x="177" y="154"/>
                    <a:pt x="177" y="154"/>
                    <a:pt x="177" y="154"/>
                  </a:cubicBezTo>
                  <a:cubicBezTo>
                    <a:pt x="176" y="167"/>
                    <a:pt x="171" y="178"/>
                    <a:pt x="162" y="186"/>
                  </a:cubicBezTo>
                  <a:cubicBezTo>
                    <a:pt x="186" y="193"/>
                    <a:pt x="203" y="215"/>
                    <a:pt x="203" y="241"/>
                  </a:cubicBezTo>
                  <a:cubicBezTo>
                    <a:pt x="203" y="253"/>
                    <a:pt x="203" y="253"/>
                    <a:pt x="203" y="253"/>
                  </a:cubicBezTo>
                  <a:cubicBezTo>
                    <a:pt x="234" y="252"/>
                    <a:pt x="252" y="243"/>
                    <a:pt x="254" y="242"/>
                  </a:cubicBezTo>
                  <a:cubicBezTo>
                    <a:pt x="256" y="241"/>
                    <a:pt x="256" y="241"/>
                    <a:pt x="256" y="241"/>
                  </a:cubicBezTo>
                  <a:cubicBezTo>
                    <a:pt x="256" y="241"/>
                    <a:pt x="256" y="241"/>
                    <a:pt x="256" y="241"/>
                  </a:cubicBezTo>
                  <a:cubicBezTo>
                    <a:pt x="256" y="202"/>
                    <a:pt x="256" y="202"/>
                    <a:pt x="256" y="202"/>
                  </a:cubicBezTo>
                  <a:cubicBezTo>
                    <a:pt x="256" y="175"/>
                    <a:pt x="235" y="154"/>
                    <a:pt x="208" y="154"/>
                  </a:cubicBezTo>
                  <a:close/>
                  <a:moveTo>
                    <a:pt x="64" y="151"/>
                  </a:moveTo>
                  <a:cubicBezTo>
                    <a:pt x="71" y="151"/>
                    <a:pt x="78" y="149"/>
                    <a:pt x="84" y="145"/>
                  </a:cubicBezTo>
                  <a:cubicBezTo>
                    <a:pt x="86" y="133"/>
                    <a:pt x="92" y="123"/>
                    <a:pt x="102" y="116"/>
                  </a:cubicBezTo>
                  <a:cubicBezTo>
                    <a:pt x="102" y="115"/>
                    <a:pt x="102" y="114"/>
                    <a:pt x="102" y="114"/>
                  </a:cubicBezTo>
                  <a:cubicBezTo>
                    <a:pt x="102" y="93"/>
                    <a:pt x="85" y="76"/>
                    <a:pt x="64" y="76"/>
                  </a:cubicBezTo>
                  <a:cubicBezTo>
                    <a:pt x="43" y="76"/>
                    <a:pt x="27" y="93"/>
                    <a:pt x="27" y="114"/>
                  </a:cubicBezTo>
                  <a:cubicBezTo>
                    <a:pt x="27" y="134"/>
                    <a:pt x="43" y="151"/>
                    <a:pt x="64" y="151"/>
                  </a:cubicBezTo>
                  <a:close/>
                  <a:moveTo>
                    <a:pt x="98" y="186"/>
                  </a:moveTo>
                  <a:cubicBezTo>
                    <a:pt x="89" y="178"/>
                    <a:pt x="84" y="167"/>
                    <a:pt x="84" y="154"/>
                  </a:cubicBezTo>
                  <a:cubicBezTo>
                    <a:pt x="82" y="154"/>
                    <a:pt x="81" y="154"/>
                    <a:pt x="80" y="154"/>
                  </a:cubicBezTo>
                  <a:cubicBezTo>
                    <a:pt x="48" y="154"/>
                    <a:pt x="48" y="154"/>
                    <a:pt x="48" y="154"/>
                  </a:cubicBezTo>
                  <a:cubicBezTo>
                    <a:pt x="22" y="154"/>
                    <a:pt x="0" y="175"/>
                    <a:pt x="0" y="202"/>
                  </a:cubicBezTo>
                  <a:cubicBezTo>
                    <a:pt x="0" y="241"/>
                    <a:pt x="0" y="241"/>
                    <a:pt x="0" y="241"/>
                  </a:cubicBezTo>
                  <a:cubicBezTo>
                    <a:pt x="0" y="242"/>
                    <a:pt x="0" y="242"/>
                    <a:pt x="0" y="242"/>
                  </a:cubicBezTo>
                  <a:cubicBezTo>
                    <a:pt x="3" y="242"/>
                    <a:pt x="3" y="242"/>
                    <a:pt x="3" y="242"/>
                  </a:cubicBezTo>
                  <a:cubicBezTo>
                    <a:pt x="23" y="249"/>
                    <a:pt x="41" y="252"/>
                    <a:pt x="57" y="253"/>
                  </a:cubicBezTo>
                  <a:cubicBezTo>
                    <a:pt x="57" y="241"/>
                    <a:pt x="57" y="241"/>
                    <a:pt x="57" y="241"/>
                  </a:cubicBezTo>
                  <a:cubicBezTo>
                    <a:pt x="57" y="215"/>
                    <a:pt x="74" y="193"/>
                    <a:pt x="98" y="186"/>
                  </a:cubicBezTo>
                  <a:close/>
                  <a:moveTo>
                    <a:pt x="98" y="186"/>
                  </a:moveTo>
                  <a:cubicBezTo>
                    <a:pt x="98" y="186"/>
                    <a:pt x="98" y="186"/>
                    <a:pt x="98" y="186"/>
                  </a:cubicBezTo>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grpSp>
      <p:grpSp>
        <p:nvGrpSpPr>
          <p:cNvPr id="19" name="Group 32"/>
          <p:cNvGrpSpPr/>
          <p:nvPr/>
        </p:nvGrpSpPr>
        <p:grpSpPr>
          <a:xfrm>
            <a:off x="4752887" y="1879115"/>
            <a:ext cx="821877" cy="821877"/>
            <a:chOff x="6412691" y="2896967"/>
            <a:chExt cx="616408" cy="616408"/>
          </a:xfrm>
        </p:grpSpPr>
        <p:grpSp>
          <p:nvGrpSpPr>
            <p:cNvPr id="20" name="Group 25"/>
            <p:cNvGrpSpPr/>
            <p:nvPr/>
          </p:nvGrpSpPr>
          <p:grpSpPr>
            <a:xfrm>
              <a:off x="6412691" y="2896967"/>
              <a:ext cx="616408" cy="616408"/>
              <a:chOff x="2786183" y="1189182"/>
              <a:chExt cx="921712" cy="921712"/>
            </a:xfrm>
          </p:grpSpPr>
          <p:sp>
            <p:nvSpPr>
              <p:cNvPr id="24" name="Oval 26"/>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Oval 2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8"/>
            <p:cNvGrpSpPr/>
            <p:nvPr/>
          </p:nvGrpSpPr>
          <p:grpSpPr>
            <a:xfrm>
              <a:off x="6566423" y="3063819"/>
              <a:ext cx="319678" cy="300106"/>
              <a:chOff x="504825" y="971550"/>
              <a:chExt cx="1089026" cy="1022350"/>
            </a:xfrm>
            <a:solidFill>
              <a:schemeClr val="accent4"/>
            </a:solidFill>
          </p:grpSpPr>
          <p:sp>
            <p:nvSpPr>
              <p:cNvPr id="22" name="Freeform 29"/>
              <p:cNvSpPr>
                <a:spLocks noEditPoints="1"/>
              </p:cNvSpPr>
              <p:nvPr/>
            </p:nvSpPr>
            <p:spPr bwMode="auto">
              <a:xfrm>
                <a:off x="782638" y="971550"/>
                <a:ext cx="811213" cy="841375"/>
              </a:xfrm>
              <a:custGeom>
                <a:avLst/>
                <a:gdLst/>
                <a:ahLst/>
                <a:cxnLst>
                  <a:cxn ang="0">
                    <a:pos x="0" y="0"/>
                  </a:cxn>
                  <a:cxn ang="0">
                    <a:pos x="0" y="382"/>
                  </a:cxn>
                  <a:cxn ang="0">
                    <a:pos x="286" y="382"/>
                  </a:cxn>
                  <a:cxn ang="0">
                    <a:pos x="420" y="530"/>
                  </a:cxn>
                  <a:cxn ang="0">
                    <a:pos x="420" y="382"/>
                  </a:cxn>
                  <a:cxn ang="0">
                    <a:pos x="511" y="382"/>
                  </a:cxn>
                  <a:cxn ang="0">
                    <a:pos x="511" y="0"/>
                  </a:cxn>
                  <a:cxn ang="0">
                    <a:pos x="0" y="0"/>
                  </a:cxn>
                  <a:cxn ang="0">
                    <a:pos x="0" y="0"/>
                  </a:cxn>
                  <a:cxn ang="0">
                    <a:pos x="0" y="0"/>
                  </a:cxn>
                </a:cxnLst>
                <a:rect l="0" t="0" r="r" b="b"/>
                <a:pathLst>
                  <a:path w="511" h="530">
                    <a:moveTo>
                      <a:pt x="0" y="0"/>
                    </a:moveTo>
                    <a:lnTo>
                      <a:pt x="0" y="382"/>
                    </a:lnTo>
                    <a:lnTo>
                      <a:pt x="286" y="382"/>
                    </a:lnTo>
                    <a:lnTo>
                      <a:pt x="420" y="530"/>
                    </a:lnTo>
                    <a:lnTo>
                      <a:pt x="420" y="382"/>
                    </a:lnTo>
                    <a:lnTo>
                      <a:pt x="511" y="382"/>
                    </a:lnTo>
                    <a:lnTo>
                      <a:pt x="511" y="0"/>
                    </a:lnTo>
                    <a:lnTo>
                      <a:pt x="0" y="0"/>
                    </a:lnTo>
                    <a:close/>
                    <a:moveTo>
                      <a:pt x="0" y="0"/>
                    </a:moveTo>
                    <a:lnTo>
                      <a:pt x="0" y="0"/>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23" name="Freeform 31"/>
              <p:cNvSpPr>
                <a:spLocks noEditPoints="1"/>
              </p:cNvSpPr>
              <p:nvPr/>
            </p:nvSpPr>
            <p:spPr bwMode="auto">
              <a:xfrm>
                <a:off x="504825" y="1274763"/>
                <a:ext cx="695325" cy="719137"/>
              </a:xfrm>
              <a:custGeom>
                <a:avLst/>
                <a:gdLst/>
                <a:ahLst/>
                <a:cxnLst>
                  <a:cxn ang="0">
                    <a:pos x="426" y="226"/>
                  </a:cxn>
                  <a:cxn ang="0">
                    <a:pos x="139" y="226"/>
                  </a:cxn>
                  <a:cxn ang="0">
                    <a:pos x="139" y="0"/>
                  </a:cxn>
                  <a:cxn ang="0">
                    <a:pos x="0" y="0"/>
                  </a:cxn>
                  <a:cxn ang="0">
                    <a:pos x="0" y="327"/>
                  </a:cxn>
                  <a:cxn ang="0">
                    <a:pos x="79" y="327"/>
                  </a:cxn>
                  <a:cxn ang="0">
                    <a:pos x="79" y="453"/>
                  </a:cxn>
                  <a:cxn ang="0">
                    <a:pos x="192" y="327"/>
                  </a:cxn>
                  <a:cxn ang="0">
                    <a:pos x="438" y="327"/>
                  </a:cxn>
                  <a:cxn ang="0">
                    <a:pos x="438" y="241"/>
                  </a:cxn>
                  <a:cxn ang="0">
                    <a:pos x="426" y="226"/>
                  </a:cxn>
                  <a:cxn ang="0">
                    <a:pos x="426" y="226"/>
                  </a:cxn>
                  <a:cxn ang="0">
                    <a:pos x="426" y="226"/>
                  </a:cxn>
                </a:cxnLst>
                <a:rect l="0" t="0" r="r" b="b"/>
                <a:pathLst>
                  <a:path w="438" h="453">
                    <a:moveTo>
                      <a:pt x="426" y="226"/>
                    </a:moveTo>
                    <a:lnTo>
                      <a:pt x="139" y="226"/>
                    </a:lnTo>
                    <a:lnTo>
                      <a:pt x="139" y="0"/>
                    </a:lnTo>
                    <a:lnTo>
                      <a:pt x="0" y="0"/>
                    </a:lnTo>
                    <a:lnTo>
                      <a:pt x="0" y="327"/>
                    </a:lnTo>
                    <a:lnTo>
                      <a:pt x="79" y="327"/>
                    </a:lnTo>
                    <a:lnTo>
                      <a:pt x="79" y="453"/>
                    </a:lnTo>
                    <a:lnTo>
                      <a:pt x="192" y="327"/>
                    </a:lnTo>
                    <a:lnTo>
                      <a:pt x="438" y="327"/>
                    </a:lnTo>
                    <a:lnTo>
                      <a:pt x="438" y="241"/>
                    </a:lnTo>
                    <a:lnTo>
                      <a:pt x="426" y="226"/>
                    </a:lnTo>
                    <a:close/>
                    <a:moveTo>
                      <a:pt x="426" y="226"/>
                    </a:moveTo>
                    <a:lnTo>
                      <a:pt x="426" y="226"/>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grpSp>
      <p:grpSp>
        <p:nvGrpSpPr>
          <p:cNvPr id="26" name="Group 41"/>
          <p:cNvGrpSpPr/>
          <p:nvPr/>
        </p:nvGrpSpPr>
        <p:grpSpPr>
          <a:xfrm>
            <a:off x="6665180" y="4875690"/>
            <a:ext cx="821877" cy="821877"/>
            <a:chOff x="5664096" y="2537414"/>
            <a:chExt cx="616408" cy="616408"/>
          </a:xfrm>
        </p:grpSpPr>
        <p:grpSp>
          <p:nvGrpSpPr>
            <p:cNvPr id="27" name="Group 33"/>
            <p:cNvGrpSpPr/>
            <p:nvPr/>
          </p:nvGrpSpPr>
          <p:grpSpPr>
            <a:xfrm>
              <a:off x="5664096" y="2537414"/>
              <a:ext cx="616408" cy="616408"/>
              <a:chOff x="2786183" y="1189182"/>
              <a:chExt cx="921712" cy="921712"/>
            </a:xfrm>
          </p:grpSpPr>
          <p:sp>
            <p:nvSpPr>
              <p:cNvPr id="33" name="Oval 34"/>
              <p:cNvSpPr/>
              <p:nvPr/>
            </p:nvSpPr>
            <p:spPr>
              <a:xfrm>
                <a:off x="2786183" y="1189182"/>
                <a:ext cx="921712" cy="9217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Oval 35"/>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8" name="Group 36"/>
            <p:cNvGrpSpPr/>
            <p:nvPr/>
          </p:nvGrpSpPr>
          <p:grpSpPr>
            <a:xfrm>
              <a:off x="5828448" y="2733085"/>
              <a:ext cx="308466" cy="233388"/>
              <a:chOff x="6629400" y="2008188"/>
              <a:chExt cx="600075" cy="454025"/>
            </a:xfrm>
            <a:solidFill>
              <a:schemeClr val="accent3"/>
            </a:solidFill>
          </p:grpSpPr>
          <p:sp>
            <p:nvSpPr>
              <p:cNvPr id="29" name="Freeform 17"/>
              <p:cNvSpPr>
                <a:spLocks noEditPoints="1"/>
              </p:cNvSpPr>
              <p:nvPr/>
            </p:nvSpPr>
            <p:spPr bwMode="auto">
              <a:xfrm>
                <a:off x="6629400" y="2008188"/>
                <a:ext cx="600075" cy="454025"/>
              </a:xfrm>
              <a:custGeom>
                <a:avLst/>
                <a:gdLst/>
                <a:ahLst/>
                <a:cxnLst>
                  <a:cxn ang="0">
                    <a:pos x="0" y="0"/>
                  </a:cxn>
                  <a:cxn ang="0">
                    <a:pos x="0" y="286"/>
                  </a:cxn>
                  <a:cxn ang="0">
                    <a:pos x="378" y="286"/>
                  </a:cxn>
                  <a:cxn ang="0">
                    <a:pos x="378" y="0"/>
                  </a:cxn>
                  <a:cxn ang="0">
                    <a:pos x="0" y="0"/>
                  </a:cxn>
                  <a:cxn ang="0">
                    <a:pos x="354" y="262"/>
                  </a:cxn>
                  <a:cxn ang="0">
                    <a:pos x="24" y="262"/>
                  </a:cxn>
                  <a:cxn ang="0">
                    <a:pos x="24" y="24"/>
                  </a:cxn>
                  <a:cxn ang="0">
                    <a:pos x="354" y="24"/>
                  </a:cxn>
                  <a:cxn ang="0">
                    <a:pos x="354" y="262"/>
                  </a:cxn>
                  <a:cxn ang="0">
                    <a:pos x="354" y="262"/>
                  </a:cxn>
                  <a:cxn ang="0">
                    <a:pos x="354" y="262"/>
                  </a:cxn>
                </a:cxnLst>
                <a:rect l="0" t="0" r="r" b="b"/>
                <a:pathLst>
                  <a:path w="378" h="286">
                    <a:moveTo>
                      <a:pt x="0" y="0"/>
                    </a:moveTo>
                    <a:lnTo>
                      <a:pt x="0" y="286"/>
                    </a:lnTo>
                    <a:lnTo>
                      <a:pt x="378" y="286"/>
                    </a:lnTo>
                    <a:lnTo>
                      <a:pt x="378" y="0"/>
                    </a:lnTo>
                    <a:lnTo>
                      <a:pt x="0" y="0"/>
                    </a:lnTo>
                    <a:close/>
                    <a:moveTo>
                      <a:pt x="354" y="262"/>
                    </a:moveTo>
                    <a:lnTo>
                      <a:pt x="24" y="262"/>
                    </a:lnTo>
                    <a:lnTo>
                      <a:pt x="24" y="24"/>
                    </a:lnTo>
                    <a:lnTo>
                      <a:pt x="354" y="24"/>
                    </a:lnTo>
                    <a:lnTo>
                      <a:pt x="354" y="262"/>
                    </a:lnTo>
                    <a:close/>
                    <a:moveTo>
                      <a:pt x="354" y="262"/>
                    </a:moveTo>
                    <a:lnTo>
                      <a:pt x="354" y="262"/>
                    </a:lnTo>
                    <a:close/>
                  </a:path>
                </a:pathLst>
              </a:custGeom>
              <a:grpFill/>
              <a:ln w="9525">
                <a:noFill/>
                <a:round/>
              </a:ln>
            </p:spPr>
            <p:txBody>
              <a:bodyPr vert="horz" wrap="square" lIns="121920" tIns="60960" rIns="121920" bIns="60960" numCol="1" anchor="t" anchorCtr="0" compatLnSpc="1"/>
              <a:lstStyle/>
              <a:p>
                <a:endParaRPr lang="en-US" sz="2400"/>
              </a:p>
            </p:txBody>
          </p:sp>
          <p:sp>
            <p:nvSpPr>
              <p:cNvPr id="30" name="Freeform 18"/>
              <p:cNvSpPr>
                <a:spLocks noEditPoints="1"/>
              </p:cNvSpPr>
              <p:nvPr/>
            </p:nvSpPr>
            <p:spPr bwMode="auto">
              <a:xfrm>
                <a:off x="6629400" y="2008188"/>
                <a:ext cx="600075" cy="454025"/>
              </a:xfrm>
              <a:custGeom>
                <a:avLst/>
                <a:gdLst/>
                <a:ahLst/>
                <a:cxnLst>
                  <a:cxn ang="0">
                    <a:pos x="0" y="0"/>
                  </a:cxn>
                  <a:cxn ang="0">
                    <a:pos x="0" y="286"/>
                  </a:cxn>
                  <a:cxn ang="0">
                    <a:pos x="378" y="286"/>
                  </a:cxn>
                  <a:cxn ang="0">
                    <a:pos x="378" y="0"/>
                  </a:cxn>
                  <a:cxn ang="0">
                    <a:pos x="0" y="0"/>
                  </a:cxn>
                  <a:cxn ang="0">
                    <a:pos x="354" y="262"/>
                  </a:cxn>
                  <a:cxn ang="0">
                    <a:pos x="24" y="262"/>
                  </a:cxn>
                  <a:cxn ang="0">
                    <a:pos x="24" y="24"/>
                  </a:cxn>
                  <a:cxn ang="0">
                    <a:pos x="354" y="24"/>
                  </a:cxn>
                  <a:cxn ang="0">
                    <a:pos x="354" y="262"/>
                  </a:cxn>
                  <a:cxn ang="0">
                    <a:pos x="354" y="262"/>
                  </a:cxn>
                  <a:cxn ang="0">
                    <a:pos x="354" y="262"/>
                  </a:cxn>
                </a:cxnLst>
                <a:rect l="0" t="0" r="r" b="b"/>
                <a:pathLst>
                  <a:path w="378" h="286">
                    <a:moveTo>
                      <a:pt x="0" y="0"/>
                    </a:moveTo>
                    <a:lnTo>
                      <a:pt x="0" y="286"/>
                    </a:lnTo>
                    <a:lnTo>
                      <a:pt x="378" y="286"/>
                    </a:lnTo>
                    <a:lnTo>
                      <a:pt x="378" y="0"/>
                    </a:lnTo>
                    <a:lnTo>
                      <a:pt x="0" y="0"/>
                    </a:lnTo>
                    <a:moveTo>
                      <a:pt x="354" y="262"/>
                    </a:moveTo>
                    <a:lnTo>
                      <a:pt x="24" y="262"/>
                    </a:lnTo>
                    <a:lnTo>
                      <a:pt x="24" y="24"/>
                    </a:lnTo>
                    <a:lnTo>
                      <a:pt x="354" y="24"/>
                    </a:lnTo>
                    <a:lnTo>
                      <a:pt x="354" y="262"/>
                    </a:lnTo>
                    <a:moveTo>
                      <a:pt x="354" y="262"/>
                    </a:moveTo>
                    <a:lnTo>
                      <a:pt x="354" y="262"/>
                    </a:ln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31" name="Freeform 19"/>
              <p:cNvSpPr>
                <a:spLocks noEditPoints="1"/>
              </p:cNvSpPr>
              <p:nvPr/>
            </p:nvSpPr>
            <p:spPr bwMode="auto">
              <a:xfrm>
                <a:off x="7042150" y="2084388"/>
                <a:ext cx="111125" cy="112713"/>
              </a:xfrm>
              <a:custGeom>
                <a:avLst/>
                <a:gdLst/>
                <a:ahLst/>
                <a:cxnLst>
                  <a:cxn ang="0">
                    <a:pos x="29" y="15"/>
                  </a:cxn>
                  <a:cxn ang="0">
                    <a:pos x="15" y="29"/>
                  </a:cxn>
                  <a:cxn ang="0">
                    <a:pos x="0" y="15"/>
                  </a:cxn>
                  <a:cxn ang="0">
                    <a:pos x="15" y="0"/>
                  </a:cxn>
                  <a:cxn ang="0">
                    <a:pos x="29" y="15"/>
                  </a:cxn>
                  <a:cxn ang="0">
                    <a:pos x="29" y="15"/>
                  </a:cxn>
                  <a:cxn ang="0">
                    <a:pos x="29" y="15"/>
                  </a:cxn>
                </a:cxnLst>
                <a:rect l="0" t="0" r="r" b="b"/>
                <a:pathLst>
                  <a:path w="29" h="29">
                    <a:moveTo>
                      <a:pt x="29" y="15"/>
                    </a:moveTo>
                    <a:cubicBezTo>
                      <a:pt x="29" y="23"/>
                      <a:pt x="23" y="29"/>
                      <a:pt x="15" y="29"/>
                    </a:cubicBezTo>
                    <a:cubicBezTo>
                      <a:pt x="7" y="29"/>
                      <a:pt x="0" y="23"/>
                      <a:pt x="0" y="15"/>
                    </a:cubicBezTo>
                    <a:cubicBezTo>
                      <a:pt x="0" y="7"/>
                      <a:pt x="7" y="0"/>
                      <a:pt x="15" y="0"/>
                    </a:cubicBezTo>
                    <a:cubicBezTo>
                      <a:pt x="23" y="0"/>
                      <a:pt x="29" y="7"/>
                      <a:pt x="29" y="15"/>
                    </a:cubicBezTo>
                    <a:close/>
                    <a:moveTo>
                      <a:pt x="29" y="15"/>
                    </a:moveTo>
                    <a:cubicBezTo>
                      <a:pt x="29" y="15"/>
                      <a:pt x="29" y="15"/>
                      <a:pt x="29" y="15"/>
                    </a:cubicBez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32" name="Freeform 20"/>
              <p:cNvSpPr>
                <a:spLocks noEditPoints="1"/>
              </p:cNvSpPr>
              <p:nvPr/>
            </p:nvSpPr>
            <p:spPr bwMode="auto">
              <a:xfrm>
                <a:off x="6705600" y="2122488"/>
                <a:ext cx="455613" cy="266700"/>
              </a:xfrm>
              <a:custGeom>
                <a:avLst/>
                <a:gdLst/>
                <a:ahLst/>
                <a:cxnLst>
                  <a:cxn ang="0">
                    <a:pos x="79" y="29"/>
                  </a:cxn>
                  <a:cxn ang="0">
                    <a:pos x="59" y="48"/>
                  </a:cxn>
                  <a:cxn ang="0">
                    <a:pos x="25" y="0"/>
                  </a:cxn>
                  <a:cxn ang="0">
                    <a:pos x="0" y="69"/>
                  </a:cxn>
                  <a:cxn ang="0">
                    <a:pos x="119" y="69"/>
                  </a:cxn>
                  <a:cxn ang="0">
                    <a:pos x="79" y="29"/>
                  </a:cxn>
                  <a:cxn ang="0">
                    <a:pos x="79" y="29"/>
                  </a:cxn>
                  <a:cxn ang="0">
                    <a:pos x="79" y="29"/>
                  </a:cxn>
                </a:cxnLst>
                <a:rect l="0" t="0" r="r" b="b"/>
                <a:pathLst>
                  <a:path w="119" h="69">
                    <a:moveTo>
                      <a:pt x="79" y="29"/>
                    </a:moveTo>
                    <a:cubicBezTo>
                      <a:pt x="70" y="29"/>
                      <a:pt x="71" y="48"/>
                      <a:pt x="59" y="48"/>
                    </a:cubicBezTo>
                    <a:cubicBezTo>
                      <a:pt x="47" y="48"/>
                      <a:pt x="40" y="0"/>
                      <a:pt x="25" y="0"/>
                    </a:cubicBezTo>
                    <a:cubicBezTo>
                      <a:pt x="10" y="0"/>
                      <a:pt x="0" y="69"/>
                      <a:pt x="0" y="69"/>
                    </a:cubicBezTo>
                    <a:cubicBezTo>
                      <a:pt x="119" y="69"/>
                      <a:pt x="119" y="69"/>
                      <a:pt x="119" y="69"/>
                    </a:cubicBezTo>
                    <a:cubicBezTo>
                      <a:pt x="119" y="69"/>
                      <a:pt x="88" y="29"/>
                      <a:pt x="79" y="29"/>
                    </a:cubicBezTo>
                    <a:close/>
                    <a:moveTo>
                      <a:pt x="79" y="29"/>
                    </a:moveTo>
                    <a:cubicBezTo>
                      <a:pt x="79" y="29"/>
                      <a:pt x="79" y="29"/>
                      <a:pt x="79" y="29"/>
                    </a:cubicBez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grpSp>
      </p:grpSp>
      <p:grpSp>
        <p:nvGrpSpPr>
          <p:cNvPr id="35" name="Group 48"/>
          <p:cNvGrpSpPr/>
          <p:nvPr/>
        </p:nvGrpSpPr>
        <p:grpSpPr>
          <a:xfrm>
            <a:off x="9540843" y="2304258"/>
            <a:ext cx="842781" cy="842781"/>
            <a:chOff x="3323671" y="3667874"/>
            <a:chExt cx="632086" cy="632086"/>
          </a:xfrm>
        </p:grpSpPr>
        <p:grpSp>
          <p:nvGrpSpPr>
            <p:cNvPr id="36" name="Group 42"/>
            <p:cNvGrpSpPr/>
            <p:nvPr/>
          </p:nvGrpSpPr>
          <p:grpSpPr>
            <a:xfrm>
              <a:off x="3323671" y="3667874"/>
              <a:ext cx="632086" cy="632086"/>
              <a:chOff x="2786183" y="1189182"/>
              <a:chExt cx="921712" cy="921712"/>
            </a:xfrm>
          </p:grpSpPr>
          <p:sp>
            <p:nvSpPr>
              <p:cNvPr id="40" name="Oval 43"/>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Oval 4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45"/>
            <p:cNvGrpSpPr/>
            <p:nvPr/>
          </p:nvGrpSpPr>
          <p:grpSpPr>
            <a:xfrm>
              <a:off x="3534447" y="3803607"/>
              <a:ext cx="210535" cy="360620"/>
              <a:chOff x="1668463" y="3354388"/>
              <a:chExt cx="641350" cy="1098550"/>
            </a:xfrm>
            <a:solidFill>
              <a:schemeClr val="accent3"/>
            </a:solidFill>
          </p:grpSpPr>
          <p:sp>
            <p:nvSpPr>
              <p:cNvPr id="38" name="Freeform 36"/>
              <p:cNvSpPr>
                <a:spLocks noEditPoints="1"/>
              </p:cNvSpPr>
              <p:nvPr/>
            </p:nvSpPr>
            <p:spPr bwMode="auto">
              <a:xfrm>
                <a:off x="1752600" y="3438526"/>
                <a:ext cx="473075" cy="768350"/>
              </a:xfrm>
              <a:custGeom>
                <a:avLst/>
                <a:gdLst/>
                <a:ahLst/>
                <a:cxnLst>
                  <a:cxn ang="0">
                    <a:pos x="13" y="197"/>
                  </a:cxn>
                  <a:cxn ang="0">
                    <a:pos x="27" y="191"/>
                  </a:cxn>
                  <a:cxn ang="0">
                    <a:pos x="29" y="189"/>
                  </a:cxn>
                  <a:cxn ang="0">
                    <a:pos x="32" y="181"/>
                  </a:cxn>
                  <a:cxn ang="0">
                    <a:pos x="36" y="176"/>
                  </a:cxn>
                  <a:cxn ang="0">
                    <a:pos x="37" y="174"/>
                  </a:cxn>
                  <a:cxn ang="0">
                    <a:pos x="39" y="162"/>
                  </a:cxn>
                  <a:cxn ang="0">
                    <a:pos x="38" y="160"/>
                  </a:cxn>
                  <a:cxn ang="0">
                    <a:pos x="31" y="146"/>
                  </a:cxn>
                  <a:cxn ang="0">
                    <a:pos x="29" y="138"/>
                  </a:cxn>
                  <a:cxn ang="0">
                    <a:pos x="26" y="127"/>
                  </a:cxn>
                  <a:cxn ang="0">
                    <a:pos x="26" y="124"/>
                  </a:cxn>
                  <a:cxn ang="0">
                    <a:pos x="28" y="119"/>
                  </a:cxn>
                  <a:cxn ang="0">
                    <a:pos x="29" y="117"/>
                  </a:cxn>
                  <a:cxn ang="0">
                    <a:pos x="29" y="100"/>
                  </a:cxn>
                  <a:cxn ang="0">
                    <a:pos x="29" y="89"/>
                  </a:cxn>
                  <a:cxn ang="0">
                    <a:pos x="38" y="74"/>
                  </a:cxn>
                  <a:cxn ang="0">
                    <a:pos x="63" y="63"/>
                  </a:cxn>
                  <a:cxn ang="0">
                    <a:pos x="77" y="61"/>
                  </a:cxn>
                  <a:cxn ang="0">
                    <a:pos x="81" y="61"/>
                  </a:cxn>
                  <a:cxn ang="0">
                    <a:pos x="81" y="62"/>
                  </a:cxn>
                  <a:cxn ang="0">
                    <a:pos x="78" y="64"/>
                  </a:cxn>
                  <a:cxn ang="0">
                    <a:pos x="79" y="69"/>
                  </a:cxn>
                  <a:cxn ang="0">
                    <a:pos x="91" y="80"/>
                  </a:cxn>
                  <a:cxn ang="0">
                    <a:pos x="96" y="92"/>
                  </a:cxn>
                  <a:cxn ang="0">
                    <a:pos x="96" y="117"/>
                  </a:cxn>
                  <a:cxn ang="0">
                    <a:pos x="98" y="121"/>
                  </a:cxn>
                  <a:cxn ang="0">
                    <a:pos x="99" y="122"/>
                  </a:cxn>
                  <a:cxn ang="0">
                    <a:pos x="98" y="135"/>
                  </a:cxn>
                  <a:cxn ang="0">
                    <a:pos x="98" y="136"/>
                  </a:cxn>
                  <a:cxn ang="0">
                    <a:pos x="91" y="154"/>
                  </a:cxn>
                  <a:cxn ang="0">
                    <a:pos x="90" y="155"/>
                  </a:cxn>
                  <a:cxn ang="0">
                    <a:pos x="87" y="174"/>
                  </a:cxn>
                  <a:cxn ang="0">
                    <a:pos x="88" y="176"/>
                  </a:cxn>
                  <a:cxn ang="0">
                    <a:pos x="91" y="181"/>
                  </a:cxn>
                  <a:cxn ang="0">
                    <a:pos x="94" y="190"/>
                  </a:cxn>
                  <a:cxn ang="0">
                    <a:pos x="97" y="192"/>
                  </a:cxn>
                  <a:cxn ang="0">
                    <a:pos x="124" y="203"/>
                  </a:cxn>
                  <a:cxn ang="0">
                    <a:pos x="124" y="0"/>
                  </a:cxn>
                  <a:cxn ang="0">
                    <a:pos x="0" y="0"/>
                  </a:cxn>
                  <a:cxn ang="0">
                    <a:pos x="0" y="203"/>
                  </a:cxn>
                  <a:cxn ang="0">
                    <a:pos x="13" y="197"/>
                  </a:cxn>
                  <a:cxn ang="0">
                    <a:pos x="13" y="197"/>
                  </a:cxn>
                  <a:cxn ang="0">
                    <a:pos x="13" y="197"/>
                  </a:cxn>
                </a:cxnLst>
                <a:rect l="0" t="0" r="r" b="b"/>
                <a:pathLst>
                  <a:path w="124" h="203">
                    <a:moveTo>
                      <a:pt x="13" y="197"/>
                    </a:moveTo>
                    <a:cubicBezTo>
                      <a:pt x="17" y="195"/>
                      <a:pt x="22" y="194"/>
                      <a:pt x="27" y="191"/>
                    </a:cubicBezTo>
                    <a:cubicBezTo>
                      <a:pt x="28" y="191"/>
                      <a:pt x="29" y="190"/>
                      <a:pt x="29" y="189"/>
                    </a:cubicBezTo>
                    <a:cubicBezTo>
                      <a:pt x="30" y="187"/>
                      <a:pt x="31" y="184"/>
                      <a:pt x="32" y="181"/>
                    </a:cubicBezTo>
                    <a:cubicBezTo>
                      <a:pt x="33" y="179"/>
                      <a:pt x="33" y="177"/>
                      <a:pt x="36" y="176"/>
                    </a:cubicBezTo>
                    <a:cubicBezTo>
                      <a:pt x="36" y="176"/>
                      <a:pt x="37" y="175"/>
                      <a:pt x="37" y="174"/>
                    </a:cubicBezTo>
                    <a:cubicBezTo>
                      <a:pt x="38" y="170"/>
                      <a:pt x="38" y="166"/>
                      <a:pt x="39" y="162"/>
                    </a:cubicBezTo>
                    <a:cubicBezTo>
                      <a:pt x="39" y="161"/>
                      <a:pt x="38" y="160"/>
                      <a:pt x="38" y="160"/>
                    </a:cubicBezTo>
                    <a:cubicBezTo>
                      <a:pt x="34" y="156"/>
                      <a:pt x="32" y="151"/>
                      <a:pt x="31" y="146"/>
                    </a:cubicBezTo>
                    <a:cubicBezTo>
                      <a:pt x="31" y="143"/>
                      <a:pt x="29" y="141"/>
                      <a:pt x="29" y="138"/>
                    </a:cubicBezTo>
                    <a:cubicBezTo>
                      <a:pt x="28" y="135"/>
                      <a:pt x="27" y="131"/>
                      <a:pt x="26" y="127"/>
                    </a:cubicBezTo>
                    <a:cubicBezTo>
                      <a:pt x="26" y="126"/>
                      <a:pt x="26" y="125"/>
                      <a:pt x="26" y="124"/>
                    </a:cubicBezTo>
                    <a:cubicBezTo>
                      <a:pt x="25" y="122"/>
                      <a:pt x="25" y="120"/>
                      <a:pt x="28" y="119"/>
                    </a:cubicBezTo>
                    <a:cubicBezTo>
                      <a:pt x="28" y="119"/>
                      <a:pt x="29" y="118"/>
                      <a:pt x="29" y="117"/>
                    </a:cubicBezTo>
                    <a:cubicBezTo>
                      <a:pt x="29" y="111"/>
                      <a:pt x="29" y="105"/>
                      <a:pt x="29" y="100"/>
                    </a:cubicBezTo>
                    <a:cubicBezTo>
                      <a:pt x="29" y="96"/>
                      <a:pt x="29" y="93"/>
                      <a:pt x="29" y="89"/>
                    </a:cubicBezTo>
                    <a:cubicBezTo>
                      <a:pt x="30" y="83"/>
                      <a:pt x="34" y="78"/>
                      <a:pt x="38" y="74"/>
                    </a:cubicBezTo>
                    <a:cubicBezTo>
                      <a:pt x="46" y="68"/>
                      <a:pt x="54" y="65"/>
                      <a:pt x="63" y="63"/>
                    </a:cubicBezTo>
                    <a:cubicBezTo>
                      <a:pt x="68" y="62"/>
                      <a:pt x="72" y="62"/>
                      <a:pt x="77" y="61"/>
                    </a:cubicBezTo>
                    <a:cubicBezTo>
                      <a:pt x="78" y="61"/>
                      <a:pt x="79" y="61"/>
                      <a:pt x="81" y="61"/>
                    </a:cubicBezTo>
                    <a:cubicBezTo>
                      <a:pt x="81" y="61"/>
                      <a:pt x="81" y="61"/>
                      <a:pt x="81" y="62"/>
                    </a:cubicBezTo>
                    <a:cubicBezTo>
                      <a:pt x="80" y="62"/>
                      <a:pt x="79" y="63"/>
                      <a:pt x="78" y="64"/>
                    </a:cubicBezTo>
                    <a:cubicBezTo>
                      <a:pt x="77" y="66"/>
                      <a:pt x="77" y="67"/>
                      <a:pt x="79" y="69"/>
                    </a:cubicBezTo>
                    <a:cubicBezTo>
                      <a:pt x="83" y="72"/>
                      <a:pt x="87" y="76"/>
                      <a:pt x="91" y="80"/>
                    </a:cubicBezTo>
                    <a:cubicBezTo>
                      <a:pt x="95" y="83"/>
                      <a:pt x="96" y="87"/>
                      <a:pt x="96" y="92"/>
                    </a:cubicBezTo>
                    <a:cubicBezTo>
                      <a:pt x="96" y="100"/>
                      <a:pt x="96" y="109"/>
                      <a:pt x="96" y="117"/>
                    </a:cubicBezTo>
                    <a:cubicBezTo>
                      <a:pt x="96" y="118"/>
                      <a:pt x="96" y="120"/>
                      <a:pt x="98" y="121"/>
                    </a:cubicBezTo>
                    <a:cubicBezTo>
                      <a:pt x="99" y="121"/>
                      <a:pt x="99" y="122"/>
                      <a:pt x="99" y="122"/>
                    </a:cubicBezTo>
                    <a:cubicBezTo>
                      <a:pt x="99" y="127"/>
                      <a:pt x="98" y="131"/>
                      <a:pt x="98" y="135"/>
                    </a:cubicBezTo>
                    <a:cubicBezTo>
                      <a:pt x="98" y="135"/>
                      <a:pt x="98" y="135"/>
                      <a:pt x="98" y="136"/>
                    </a:cubicBezTo>
                    <a:cubicBezTo>
                      <a:pt x="94" y="141"/>
                      <a:pt x="93" y="148"/>
                      <a:pt x="91" y="154"/>
                    </a:cubicBezTo>
                    <a:cubicBezTo>
                      <a:pt x="91" y="154"/>
                      <a:pt x="91" y="154"/>
                      <a:pt x="90" y="155"/>
                    </a:cubicBezTo>
                    <a:cubicBezTo>
                      <a:pt x="85" y="160"/>
                      <a:pt x="87" y="168"/>
                      <a:pt x="87" y="174"/>
                    </a:cubicBezTo>
                    <a:cubicBezTo>
                      <a:pt x="87" y="175"/>
                      <a:pt x="87" y="176"/>
                      <a:pt x="88" y="176"/>
                    </a:cubicBezTo>
                    <a:cubicBezTo>
                      <a:pt x="90" y="177"/>
                      <a:pt x="91" y="179"/>
                      <a:pt x="91" y="181"/>
                    </a:cubicBezTo>
                    <a:cubicBezTo>
                      <a:pt x="92" y="184"/>
                      <a:pt x="93" y="187"/>
                      <a:pt x="94" y="190"/>
                    </a:cubicBezTo>
                    <a:cubicBezTo>
                      <a:pt x="95" y="191"/>
                      <a:pt x="96" y="191"/>
                      <a:pt x="97" y="192"/>
                    </a:cubicBezTo>
                    <a:cubicBezTo>
                      <a:pt x="106" y="195"/>
                      <a:pt x="115" y="199"/>
                      <a:pt x="124" y="203"/>
                    </a:cubicBezTo>
                    <a:cubicBezTo>
                      <a:pt x="124" y="0"/>
                      <a:pt x="124" y="0"/>
                      <a:pt x="124" y="0"/>
                    </a:cubicBezTo>
                    <a:cubicBezTo>
                      <a:pt x="0" y="0"/>
                      <a:pt x="0" y="0"/>
                      <a:pt x="0" y="0"/>
                    </a:cubicBezTo>
                    <a:cubicBezTo>
                      <a:pt x="0" y="203"/>
                      <a:pt x="0" y="203"/>
                      <a:pt x="0" y="203"/>
                    </a:cubicBezTo>
                    <a:cubicBezTo>
                      <a:pt x="4" y="201"/>
                      <a:pt x="8" y="199"/>
                      <a:pt x="13" y="197"/>
                    </a:cubicBezTo>
                    <a:close/>
                    <a:moveTo>
                      <a:pt x="13" y="197"/>
                    </a:moveTo>
                    <a:cubicBezTo>
                      <a:pt x="13" y="197"/>
                      <a:pt x="13" y="197"/>
                      <a:pt x="13" y="197"/>
                    </a:cubicBezTo>
                  </a:path>
                </a:pathLst>
              </a:custGeom>
              <a:grpFill/>
              <a:ln w="9525">
                <a:noFill/>
                <a:round/>
              </a:ln>
            </p:spPr>
            <p:txBody>
              <a:bodyPr vert="horz" wrap="square" lIns="121920" tIns="60960" rIns="121920" bIns="60960" numCol="1" anchor="t" anchorCtr="0" compatLnSpc="1"/>
              <a:lstStyle/>
              <a:p>
                <a:endParaRPr lang="en-US" sz="2400"/>
              </a:p>
            </p:txBody>
          </p:sp>
          <p:sp>
            <p:nvSpPr>
              <p:cNvPr id="39" name="Freeform 37"/>
              <p:cNvSpPr>
                <a:spLocks noEditPoints="1"/>
              </p:cNvSpPr>
              <p:nvPr/>
            </p:nvSpPr>
            <p:spPr bwMode="auto">
              <a:xfrm>
                <a:off x="1668463" y="3354388"/>
                <a:ext cx="641350" cy="1098550"/>
              </a:xfrm>
              <a:custGeom>
                <a:avLst/>
                <a:gdLst/>
                <a:ahLst/>
                <a:cxnLst>
                  <a:cxn ang="0">
                    <a:pos x="149" y="0"/>
                  </a:cxn>
                  <a:cxn ang="0">
                    <a:pos x="20" y="0"/>
                  </a:cxn>
                  <a:cxn ang="0">
                    <a:pos x="0" y="20"/>
                  </a:cxn>
                  <a:cxn ang="0">
                    <a:pos x="0" y="270"/>
                  </a:cxn>
                  <a:cxn ang="0">
                    <a:pos x="20" y="290"/>
                  </a:cxn>
                  <a:cxn ang="0">
                    <a:pos x="149" y="290"/>
                  </a:cxn>
                  <a:cxn ang="0">
                    <a:pos x="168" y="270"/>
                  </a:cxn>
                  <a:cxn ang="0">
                    <a:pos x="168" y="20"/>
                  </a:cxn>
                  <a:cxn ang="0">
                    <a:pos x="149" y="0"/>
                  </a:cxn>
                  <a:cxn ang="0">
                    <a:pos x="55" y="276"/>
                  </a:cxn>
                  <a:cxn ang="0">
                    <a:pos x="39" y="276"/>
                  </a:cxn>
                  <a:cxn ang="0">
                    <a:pos x="33" y="270"/>
                  </a:cxn>
                  <a:cxn ang="0">
                    <a:pos x="39" y="265"/>
                  </a:cxn>
                  <a:cxn ang="0">
                    <a:pos x="55" y="265"/>
                  </a:cxn>
                  <a:cxn ang="0">
                    <a:pos x="61" y="270"/>
                  </a:cxn>
                  <a:cxn ang="0">
                    <a:pos x="55" y="276"/>
                  </a:cxn>
                  <a:cxn ang="0">
                    <a:pos x="84" y="280"/>
                  </a:cxn>
                  <a:cxn ang="0">
                    <a:pos x="74" y="270"/>
                  </a:cxn>
                  <a:cxn ang="0">
                    <a:pos x="84" y="261"/>
                  </a:cxn>
                  <a:cxn ang="0">
                    <a:pos x="94" y="270"/>
                  </a:cxn>
                  <a:cxn ang="0">
                    <a:pos x="84" y="280"/>
                  </a:cxn>
                  <a:cxn ang="0">
                    <a:pos x="129" y="276"/>
                  </a:cxn>
                  <a:cxn ang="0">
                    <a:pos x="113" y="276"/>
                  </a:cxn>
                  <a:cxn ang="0">
                    <a:pos x="107" y="270"/>
                  </a:cxn>
                  <a:cxn ang="0">
                    <a:pos x="113" y="265"/>
                  </a:cxn>
                  <a:cxn ang="0">
                    <a:pos x="129" y="265"/>
                  </a:cxn>
                  <a:cxn ang="0">
                    <a:pos x="135" y="270"/>
                  </a:cxn>
                  <a:cxn ang="0">
                    <a:pos x="129" y="276"/>
                  </a:cxn>
                  <a:cxn ang="0">
                    <a:pos x="155" y="254"/>
                  </a:cxn>
                  <a:cxn ang="0">
                    <a:pos x="14" y="254"/>
                  </a:cxn>
                  <a:cxn ang="0">
                    <a:pos x="14" y="13"/>
                  </a:cxn>
                  <a:cxn ang="0">
                    <a:pos x="155" y="13"/>
                  </a:cxn>
                  <a:cxn ang="0">
                    <a:pos x="155" y="254"/>
                  </a:cxn>
                  <a:cxn ang="0">
                    <a:pos x="155" y="254"/>
                  </a:cxn>
                  <a:cxn ang="0">
                    <a:pos x="155" y="254"/>
                  </a:cxn>
                </a:cxnLst>
                <a:rect l="0" t="0" r="r" b="b"/>
                <a:pathLst>
                  <a:path w="168" h="290">
                    <a:moveTo>
                      <a:pt x="149" y="0"/>
                    </a:moveTo>
                    <a:cubicBezTo>
                      <a:pt x="20" y="0"/>
                      <a:pt x="20" y="0"/>
                      <a:pt x="20" y="0"/>
                    </a:cubicBezTo>
                    <a:cubicBezTo>
                      <a:pt x="9" y="0"/>
                      <a:pt x="0" y="9"/>
                      <a:pt x="0" y="20"/>
                    </a:cubicBezTo>
                    <a:cubicBezTo>
                      <a:pt x="0" y="270"/>
                      <a:pt x="0" y="270"/>
                      <a:pt x="0" y="270"/>
                    </a:cubicBezTo>
                    <a:cubicBezTo>
                      <a:pt x="0" y="281"/>
                      <a:pt x="9" y="290"/>
                      <a:pt x="20" y="290"/>
                    </a:cubicBezTo>
                    <a:cubicBezTo>
                      <a:pt x="149" y="290"/>
                      <a:pt x="149" y="290"/>
                      <a:pt x="149" y="290"/>
                    </a:cubicBezTo>
                    <a:cubicBezTo>
                      <a:pt x="159" y="290"/>
                      <a:pt x="168" y="281"/>
                      <a:pt x="168" y="270"/>
                    </a:cubicBezTo>
                    <a:cubicBezTo>
                      <a:pt x="168" y="20"/>
                      <a:pt x="168" y="20"/>
                      <a:pt x="168" y="20"/>
                    </a:cubicBezTo>
                    <a:cubicBezTo>
                      <a:pt x="168" y="9"/>
                      <a:pt x="159" y="0"/>
                      <a:pt x="149" y="0"/>
                    </a:cubicBezTo>
                    <a:close/>
                    <a:moveTo>
                      <a:pt x="55" y="276"/>
                    </a:moveTo>
                    <a:cubicBezTo>
                      <a:pt x="39" y="276"/>
                      <a:pt x="39" y="276"/>
                      <a:pt x="39" y="276"/>
                    </a:cubicBezTo>
                    <a:cubicBezTo>
                      <a:pt x="36" y="276"/>
                      <a:pt x="33" y="273"/>
                      <a:pt x="33" y="270"/>
                    </a:cubicBezTo>
                    <a:cubicBezTo>
                      <a:pt x="33" y="267"/>
                      <a:pt x="36" y="265"/>
                      <a:pt x="39" y="265"/>
                    </a:cubicBezTo>
                    <a:cubicBezTo>
                      <a:pt x="55" y="265"/>
                      <a:pt x="55" y="265"/>
                      <a:pt x="55" y="265"/>
                    </a:cubicBezTo>
                    <a:cubicBezTo>
                      <a:pt x="58" y="265"/>
                      <a:pt x="61" y="267"/>
                      <a:pt x="61" y="270"/>
                    </a:cubicBezTo>
                    <a:cubicBezTo>
                      <a:pt x="61" y="273"/>
                      <a:pt x="58" y="276"/>
                      <a:pt x="55" y="276"/>
                    </a:cubicBezTo>
                    <a:close/>
                    <a:moveTo>
                      <a:pt x="84" y="280"/>
                    </a:moveTo>
                    <a:cubicBezTo>
                      <a:pt x="79" y="280"/>
                      <a:pt x="74" y="276"/>
                      <a:pt x="74" y="270"/>
                    </a:cubicBezTo>
                    <a:cubicBezTo>
                      <a:pt x="74" y="265"/>
                      <a:pt x="79" y="261"/>
                      <a:pt x="84" y="261"/>
                    </a:cubicBezTo>
                    <a:cubicBezTo>
                      <a:pt x="90" y="261"/>
                      <a:pt x="94" y="265"/>
                      <a:pt x="94" y="270"/>
                    </a:cubicBezTo>
                    <a:cubicBezTo>
                      <a:pt x="94" y="276"/>
                      <a:pt x="90" y="280"/>
                      <a:pt x="84" y="280"/>
                    </a:cubicBezTo>
                    <a:close/>
                    <a:moveTo>
                      <a:pt x="129" y="276"/>
                    </a:moveTo>
                    <a:cubicBezTo>
                      <a:pt x="113" y="276"/>
                      <a:pt x="113" y="276"/>
                      <a:pt x="113" y="276"/>
                    </a:cubicBezTo>
                    <a:cubicBezTo>
                      <a:pt x="110" y="276"/>
                      <a:pt x="107" y="273"/>
                      <a:pt x="107" y="270"/>
                    </a:cubicBezTo>
                    <a:cubicBezTo>
                      <a:pt x="107" y="267"/>
                      <a:pt x="110" y="265"/>
                      <a:pt x="113" y="265"/>
                    </a:cubicBezTo>
                    <a:cubicBezTo>
                      <a:pt x="129" y="265"/>
                      <a:pt x="129" y="265"/>
                      <a:pt x="129" y="265"/>
                    </a:cubicBezTo>
                    <a:cubicBezTo>
                      <a:pt x="132" y="265"/>
                      <a:pt x="135" y="267"/>
                      <a:pt x="135" y="270"/>
                    </a:cubicBezTo>
                    <a:cubicBezTo>
                      <a:pt x="135" y="273"/>
                      <a:pt x="132" y="276"/>
                      <a:pt x="129" y="276"/>
                    </a:cubicBezTo>
                    <a:close/>
                    <a:moveTo>
                      <a:pt x="155" y="254"/>
                    </a:moveTo>
                    <a:cubicBezTo>
                      <a:pt x="14" y="254"/>
                      <a:pt x="14" y="254"/>
                      <a:pt x="14" y="254"/>
                    </a:cubicBezTo>
                    <a:cubicBezTo>
                      <a:pt x="14" y="13"/>
                      <a:pt x="14" y="13"/>
                      <a:pt x="14" y="13"/>
                    </a:cubicBezTo>
                    <a:cubicBezTo>
                      <a:pt x="155" y="13"/>
                      <a:pt x="155" y="13"/>
                      <a:pt x="155" y="13"/>
                    </a:cubicBezTo>
                    <a:lnTo>
                      <a:pt x="155" y="254"/>
                    </a:lnTo>
                    <a:close/>
                    <a:moveTo>
                      <a:pt x="155" y="254"/>
                    </a:moveTo>
                    <a:cubicBezTo>
                      <a:pt x="155" y="254"/>
                      <a:pt x="155" y="254"/>
                      <a:pt x="155" y="254"/>
                    </a:cubicBezTo>
                  </a:path>
                </a:pathLst>
              </a:custGeom>
              <a:grpFill/>
              <a:ln w="9525">
                <a:noFill/>
                <a:round/>
              </a:ln>
            </p:spPr>
            <p:txBody>
              <a:bodyPr vert="horz" wrap="square" lIns="121920" tIns="60960" rIns="121920" bIns="60960" numCol="1" anchor="t" anchorCtr="0" compatLnSpc="1"/>
              <a:lstStyle/>
              <a:p>
                <a:endParaRPr lang="en-US" sz="2400"/>
              </a:p>
            </p:txBody>
          </p:sp>
        </p:grpSp>
      </p:grpSp>
      <p:sp>
        <p:nvSpPr>
          <p:cNvPr id="53" name="Text Placeholder 3"/>
          <p:cNvSpPr txBox="1"/>
          <p:nvPr/>
        </p:nvSpPr>
        <p:spPr>
          <a:xfrm>
            <a:off x="1785867" y="2254848"/>
            <a:ext cx="2062118" cy="80791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1219200">
              <a:spcBef>
                <a:spcPct val="20000"/>
              </a:spcBef>
              <a:defRPr/>
            </a:pPr>
            <a:r>
              <a:rPr lang="zh-CN" altLang="en-US" sz="1800" b="1" dirty="0">
                <a:solidFill>
                  <a:schemeClr val="tx1">
                    <a:lumMod val="75000"/>
                    <a:lumOff val="25000"/>
                  </a:schemeClr>
                </a:solidFill>
              </a:rPr>
              <a:t>添加标题</a:t>
            </a:r>
            <a:endParaRPr lang="en-US" altLang="zh-CN" sz="1800" b="1" dirty="0">
              <a:solidFill>
                <a:schemeClr val="tx1">
                  <a:lumMod val="75000"/>
                  <a:lumOff val="25000"/>
                </a:schemeClr>
              </a:solidFill>
            </a:endParaRPr>
          </a:p>
          <a:p>
            <a:pPr lvl="0" algn="r">
              <a:lnSpc>
                <a:spcPct val="150000"/>
              </a:lnSpc>
            </a:pPr>
            <a:r>
              <a:rPr lang="zh-CN" altLang="en-US" sz="1100" dirty="0">
                <a:solidFill>
                  <a:prstClr val="black">
                    <a:lumMod val="75000"/>
                    <a:lumOff val="25000"/>
                  </a:prstClr>
                </a:solidFill>
              </a:rPr>
              <a:t>在此添加相关内容在此添加相关内容在此添加相关内容</a:t>
            </a:r>
            <a:r>
              <a:rPr lang="zh-CN" altLang="en-US" sz="1200" dirty="0">
                <a:solidFill>
                  <a:prstClr val="black">
                    <a:lumMod val="75000"/>
                    <a:lumOff val="25000"/>
                  </a:prstClr>
                </a:solidFill>
              </a:rPr>
              <a:t>在此添加</a:t>
            </a:r>
            <a:endParaRPr lang="en-US" altLang="zh-CN" sz="1200" dirty="0">
              <a:solidFill>
                <a:prstClr val="black">
                  <a:lumMod val="75000"/>
                  <a:lumOff val="25000"/>
                </a:prstClr>
              </a:solidFill>
            </a:endParaRPr>
          </a:p>
        </p:txBody>
      </p:sp>
      <p:sp>
        <p:nvSpPr>
          <p:cNvPr id="54" name="Text Placeholder 3"/>
          <p:cNvSpPr txBox="1"/>
          <p:nvPr/>
        </p:nvSpPr>
        <p:spPr>
          <a:xfrm>
            <a:off x="4035538" y="4563146"/>
            <a:ext cx="2062118" cy="80791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1219200">
              <a:spcBef>
                <a:spcPct val="20000"/>
              </a:spcBef>
              <a:defRPr/>
            </a:pPr>
            <a:r>
              <a:rPr lang="zh-CN" altLang="en-US" sz="1800" b="1" dirty="0">
                <a:solidFill>
                  <a:schemeClr val="tx1">
                    <a:lumMod val="75000"/>
                    <a:lumOff val="25000"/>
                  </a:schemeClr>
                </a:solidFill>
              </a:rPr>
              <a:t>添加标题</a:t>
            </a:r>
            <a:endParaRPr lang="en-US" altLang="zh-CN" sz="1800" b="1" dirty="0">
              <a:solidFill>
                <a:schemeClr val="tx1">
                  <a:lumMod val="75000"/>
                  <a:lumOff val="25000"/>
                </a:schemeClr>
              </a:solidFill>
            </a:endParaRPr>
          </a:p>
          <a:p>
            <a:pPr lvl="0" algn="r">
              <a:lnSpc>
                <a:spcPct val="150000"/>
              </a:lnSpc>
            </a:pPr>
            <a:r>
              <a:rPr lang="zh-CN" altLang="en-US" sz="1100" dirty="0">
                <a:solidFill>
                  <a:prstClr val="black">
                    <a:lumMod val="75000"/>
                    <a:lumOff val="25000"/>
                  </a:prstClr>
                </a:solidFill>
              </a:rPr>
              <a:t>在此添加相关内容在此添加相关内容在此添加相关内容</a:t>
            </a:r>
            <a:r>
              <a:rPr lang="zh-CN" altLang="en-US" sz="1200" dirty="0">
                <a:solidFill>
                  <a:prstClr val="black">
                    <a:lumMod val="75000"/>
                    <a:lumOff val="25000"/>
                  </a:prstClr>
                </a:solidFill>
              </a:rPr>
              <a:t>在此添加</a:t>
            </a:r>
            <a:endParaRPr lang="en-US" altLang="zh-CN" sz="1200" dirty="0">
              <a:solidFill>
                <a:prstClr val="black">
                  <a:lumMod val="75000"/>
                  <a:lumOff val="25000"/>
                </a:prstClr>
              </a:solidFill>
            </a:endParaRPr>
          </a:p>
        </p:txBody>
      </p:sp>
      <p:sp>
        <p:nvSpPr>
          <p:cNvPr id="55" name="Text Placeholder 3"/>
          <p:cNvSpPr txBox="1"/>
          <p:nvPr/>
        </p:nvSpPr>
        <p:spPr>
          <a:xfrm>
            <a:off x="6126615" y="2055721"/>
            <a:ext cx="1905063" cy="10849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1219200">
              <a:spcBef>
                <a:spcPct val="20000"/>
              </a:spcBef>
              <a:defRPr/>
            </a:pPr>
            <a:r>
              <a:rPr lang="zh-CN" altLang="en-US" sz="1800" b="1" dirty="0">
                <a:solidFill>
                  <a:schemeClr val="tx1">
                    <a:lumMod val="75000"/>
                    <a:lumOff val="25000"/>
                  </a:schemeClr>
                </a:solidFill>
              </a:rPr>
              <a:t>添加标题</a:t>
            </a:r>
            <a:endParaRPr lang="en-US" altLang="zh-CN" sz="1800" b="1" dirty="0">
              <a:solidFill>
                <a:schemeClr val="tx1">
                  <a:lumMod val="75000"/>
                  <a:lumOff val="25000"/>
                </a:schemeClr>
              </a:solidFill>
            </a:endParaRPr>
          </a:p>
          <a:p>
            <a:pPr lvl="0">
              <a:lnSpc>
                <a:spcPct val="150000"/>
              </a:lnSpc>
            </a:pPr>
            <a:r>
              <a:rPr lang="zh-CN" altLang="en-US" sz="1100" dirty="0">
                <a:solidFill>
                  <a:prstClr val="black">
                    <a:lumMod val="75000"/>
                    <a:lumOff val="25000"/>
                  </a:prstClr>
                </a:solidFill>
              </a:rPr>
              <a:t>在此添加相关内容在此添加相关内容在此添加相关内容</a:t>
            </a:r>
            <a:r>
              <a:rPr lang="zh-CN" altLang="en-US" sz="1200" dirty="0">
                <a:solidFill>
                  <a:prstClr val="black">
                    <a:lumMod val="75000"/>
                    <a:lumOff val="25000"/>
                  </a:prstClr>
                </a:solidFill>
              </a:rPr>
              <a:t>在此添加</a:t>
            </a:r>
            <a:endParaRPr lang="en-US" altLang="zh-CN" sz="1200" dirty="0">
              <a:solidFill>
                <a:prstClr val="black">
                  <a:lumMod val="75000"/>
                  <a:lumOff val="25000"/>
                </a:prstClr>
              </a:solidFill>
            </a:endParaRPr>
          </a:p>
        </p:txBody>
      </p:sp>
      <p:sp>
        <p:nvSpPr>
          <p:cNvPr id="56" name="Text Placeholder 3"/>
          <p:cNvSpPr txBox="1"/>
          <p:nvPr/>
        </p:nvSpPr>
        <p:spPr>
          <a:xfrm>
            <a:off x="8376286" y="4502518"/>
            <a:ext cx="2062118" cy="80791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1219200">
              <a:spcBef>
                <a:spcPct val="20000"/>
              </a:spcBef>
              <a:defRPr/>
            </a:pPr>
            <a:r>
              <a:rPr lang="zh-CN" altLang="en-US" sz="1800" b="1" dirty="0">
                <a:solidFill>
                  <a:schemeClr val="tx1">
                    <a:lumMod val="75000"/>
                    <a:lumOff val="25000"/>
                  </a:schemeClr>
                </a:solidFill>
              </a:rPr>
              <a:t>添加标题</a:t>
            </a:r>
            <a:endParaRPr lang="en-US" altLang="zh-CN" sz="1800" b="1" dirty="0">
              <a:solidFill>
                <a:schemeClr val="tx1">
                  <a:lumMod val="75000"/>
                  <a:lumOff val="25000"/>
                </a:schemeClr>
              </a:solidFill>
            </a:endParaRPr>
          </a:p>
          <a:p>
            <a:pPr lvl="0" algn="r">
              <a:lnSpc>
                <a:spcPct val="150000"/>
              </a:lnSpc>
            </a:pPr>
            <a:r>
              <a:rPr lang="zh-CN" altLang="en-US" sz="1100" dirty="0">
                <a:solidFill>
                  <a:prstClr val="black">
                    <a:lumMod val="75000"/>
                    <a:lumOff val="25000"/>
                  </a:prstClr>
                </a:solidFill>
              </a:rPr>
              <a:t>在此添加相关内容在此添加相关内容在此添加相关内容</a:t>
            </a:r>
            <a:r>
              <a:rPr lang="zh-CN" altLang="en-US" sz="1200" dirty="0">
                <a:solidFill>
                  <a:prstClr val="black">
                    <a:lumMod val="75000"/>
                    <a:lumOff val="25000"/>
                  </a:prstClr>
                </a:solidFill>
              </a:rPr>
              <a:t>在此添加</a:t>
            </a:r>
            <a:endParaRPr lang="en-US" altLang="zh-CN" sz="1200" dirty="0">
              <a:solidFill>
                <a:prstClr val="black">
                  <a:lumMod val="75000"/>
                  <a:lumOff val="2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500" fill="hold"/>
                                        <p:tgtEl>
                                          <p:spTgt spid="54"/>
                                        </p:tgtEl>
                                        <p:attrNameLst>
                                          <p:attrName>ppt_w</p:attrName>
                                        </p:attrNameLst>
                                      </p:cBhvr>
                                      <p:tavLst>
                                        <p:tav tm="0">
                                          <p:val>
                                            <p:fltVal val="0"/>
                                          </p:val>
                                        </p:tav>
                                        <p:tav tm="100000">
                                          <p:val>
                                            <p:strVal val="#ppt_w"/>
                                          </p:val>
                                        </p:tav>
                                      </p:tavLst>
                                    </p:anim>
                                    <p:anim calcmode="lin" valueType="num">
                                      <p:cBhvr>
                                        <p:cTn id="55" dur="500" fill="hold"/>
                                        <p:tgtEl>
                                          <p:spTgt spid="54"/>
                                        </p:tgtEl>
                                        <p:attrNameLst>
                                          <p:attrName>ppt_h</p:attrName>
                                        </p:attrNameLst>
                                      </p:cBhvr>
                                      <p:tavLst>
                                        <p:tav tm="0">
                                          <p:val>
                                            <p:fltVal val="0"/>
                                          </p:val>
                                        </p:tav>
                                        <p:tav tm="100000">
                                          <p:val>
                                            <p:strVal val="#ppt_h"/>
                                          </p:val>
                                        </p:tav>
                                      </p:tavLst>
                                    </p:anim>
                                    <p:animEffect transition="in" filter="fade">
                                      <p:cBhvr>
                                        <p:cTn id="56" dur="500"/>
                                        <p:tgtEl>
                                          <p:spTgt spid="5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fill="hold"/>
                                        <p:tgtEl>
                                          <p:spTgt spid="5"/>
                                        </p:tgtEl>
                                        <p:attrNameLst>
                                          <p:attrName>ppt_w</p:attrName>
                                        </p:attrNameLst>
                                      </p:cBhvr>
                                      <p:tavLst>
                                        <p:tav tm="0">
                                          <p:val>
                                            <p:fltVal val="0"/>
                                          </p:val>
                                        </p:tav>
                                        <p:tav tm="100000">
                                          <p:val>
                                            <p:strVal val="#ppt_w"/>
                                          </p:val>
                                        </p:tav>
                                      </p:tavLst>
                                    </p:anim>
                                    <p:anim calcmode="lin" valueType="num">
                                      <p:cBhvr>
                                        <p:cTn id="62" dur="500" fill="hold"/>
                                        <p:tgtEl>
                                          <p:spTgt spid="5"/>
                                        </p:tgtEl>
                                        <p:attrNameLst>
                                          <p:attrName>ppt_h</p:attrName>
                                        </p:attrNameLst>
                                      </p:cBhvr>
                                      <p:tavLst>
                                        <p:tav tm="0">
                                          <p:val>
                                            <p:fltVal val="0"/>
                                          </p:val>
                                        </p:tav>
                                        <p:tav tm="100000">
                                          <p:val>
                                            <p:strVal val="#ppt_h"/>
                                          </p:val>
                                        </p:tav>
                                      </p:tavLst>
                                    </p:anim>
                                    <p:animEffect transition="in" filter="fade">
                                      <p:cBhvr>
                                        <p:cTn id="63" dur="500"/>
                                        <p:tgtEl>
                                          <p:spTgt spid="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childTnLst>
                                </p:cTn>
                              </p:par>
                              <p:par>
                                <p:cTn id="74" presetID="53" presetClass="entr" presetSubtype="16" fill="hold" nodeType="with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Effect transition="in" filter="fade">
                                      <p:cBhvr>
                                        <p:cTn id="78" dur="500"/>
                                        <p:tgtEl>
                                          <p:spTgt spid="2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 calcmode="lin" valueType="num">
                                      <p:cBhvr>
                                        <p:cTn id="81" dur="500" fill="hold"/>
                                        <p:tgtEl>
                                          <p:spTgt spid="55"/>
                                        </p:tgtEl>
                                        <p:attrNameLst>
                                          <p:attrName>ppt_w</p:attrName>
                                        </p:attrNameLst>
                                      </p:cBhvr>
                                      <p:tavLst>
                                        <p:tav tm="0">
                                          <p:val>
                                            <p:fltVal val="0"/>
                                          </p:val>
                                        </p:tav>
                                        <p:tav tm="100000">
                                          <p:val>
                                            <p:strVal val="#ppt_w"/>
                                          </p:val>
                                        </p:tav>
                                      </p:tavLst>
                                    </p:anim>
                                    <p:anim calcmode="lin" valueType="num">
                                      <p:cBhvr>
                                        <p:cTn id="82" dur="500" fill="hold"/>
                                        <p:tgtEl>
                                          <p:spTgt spid="55"/>
                                        </p:tgtEl>
                                        <p:attrNameLst>
                                          <p:attrName>ppt_h</p:attrName>
                                        </p:attrNameLst>
                                      </p:cBhvr>
                                      <p:tavLst>
                                        <p:tav tm="0">
                                          <p:val>
                                            <p:fltVal val="0"/>
                                          </p:val>
                                        </p:tav>
                                        <p:tav tm="100000">
                                          <p:val>
                                            <p:strVal val="#ppt_h"/>
                                          </p:val>
                                        </p:tav>
                                      </p:tavLst>
                                    </p:anim>
                                    <p:animEffect transition="in" filter="fade">
                                      <p:cBhvr>
                                        <p:cTn id="83" dur="500"/>
                                        <p:tgtEl>
                                          <p:spTgt spid="55"/>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3"/>
                                        </p:tgtEl>
                                        <p:attrNameLst>
                                          <p:attrName>style.visibility</p:attrName>
                                        </p:attrNameLst>
                                      </p:cBhvr>
                                      <p:to>
                                        <p:strVal val="visible"/>
                                      </p:to>
                                    </p:set>
                                    <p:anim calcmode="lin" valueType="num">
                                      <p:cBhvr>
                                        <p:cTn id="88" dur="500" fill="hold"/>
                                        <p:tgtEl>
                                          <p:spTgt spid="3"/>
                                        </p:tgtEl>
                                        <p:attrNameLst>
                                          <p:attrName>ppt_w</p:attrName>
                                        </p:attrNameLst>
                                      </p:cBhvr>
                                      <p:tavLst>
                                        <p:tav tm="0">
                                          <p:val>
                                            <p:fltVal val="0"/>
                                          </p:val>
                                        </p:tav>
                                        <p:tav tm="100000">
                                          <p:val>
                                            <p:strVal val="#ppt_w"/>
                                          </p:val>
                                        </p:tav>
                                      </p:tavLst>
                                    </p:anim>
                                    <p:anim calcmode="lin" valueType="num">
                                      <p:cBhvr>
                                        <p:cTn id="89" dur="500" fill="hold"/>
                                        <p:tgtEl>
                                          <p:spTgt spid="3"/>
                                        </p:tgtEl>
                                        <p:attrNameLst>
                                          <p:attrName>ppt_h</p:attrName>
                                        </p:attrNameLst>
                                      </p:cBhvr>
                                      <p:tavLst>
                                        <p:tav tm="0">
                                          <p:val>
                                            <p:fltVal val="0"/>
                                          </p:val>
                                        </p:tav>
                                        <p:tav tm="100000">
                                          <p:val>
                                            <p:strVal val="#ppt_h"/>
                                          </p:val>
                                        </p:tav>
                                      </p:tavLst>
                                    </p:anim>
                                    <p:animEffect transition="in" filter="fade">
                                      <p:cBhvr>
                                        <p:cTn id="90" dur="500"/>
                                        <p:tgtEl>
                                          <p:spTgt spid="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p:cTn id="93" dur="500" fill="hold"/>
                                        <p:tgtEl>
                                          <p:spTgt spid="8"/>
                                        </p:tgtEl>
                                        <p:attrNameLst>
                                          <p:attrName>ppt_w</p:attrName>
                                        </p:attrNameLst>
                                      </p:cBhvr>
                                      <p:tavLst>
                                        <p:tav tm="0">
                                          <p:val>
                                            <p:fltVal val="0"/>
                                          </p:val>
                                        </p:tav>
                                        <p:tav tm="100000">
                                          <p:val>
                                            <p:strVal val="#ppt_w"/>
                                          </p:val>
                                        </p:tav>
                                      </p:tavLst>
                                    </p:anim>
                                    <p:anim calcmode="lin" valueType="num">
                                      <p:cBhvr>
                                        <p:cTn id="94" dur="500" fill="hold"/>
                                        <p:tgtEl>
                                          <p:spTgt spid="8"/>
                                        </p:tgtEl>
                                        <p:attrNameLst>
                                          <p:attrName>ppt_h</p:attrName>
                                        </p:attrNameLst>
                                      </p:cBhvr>
                                      <p:tavLst>
                                        <p:tav tm="0">
                                          <p:val>
                                            <p:fltVal val="0"/>
                                          </p:val>
                                        </p:tav>
                                        <p:tav tm="100000">
                                          <p:val>
                                            <p:strVal val="#ppt_h"/>
                                          </p:val>
                                        </p:tav>
                                      </p:tavLst>
                                    </p:anim>
                                    <p:animEffect transition="in" filter="fade">
                                      <p:cBhvr>
                                        <p:cTn id="95" dur="500"/>
                                        <p:tgtEl>
                                          <p:spTgt spid="8"/>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par>
                                <p:cTn id="101" presetID="53" presetClass="entr" presetSubtype="16" fill="hold"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p:cTn id="103" dur="500" fill="hold"/>
                                        <p:tgtEl>
                                          <p:spTgt spid="35"/>
                                        </p:tgtEl>
                                        <p:attrNameLst>
                                          <p:attrName>ppt_w</p:attrName>
                                        </p:attrNameLst>
                                      </p:cBhvr>
                                      <p:tavLst>
                                        <p:tav tm="0">
                                          <p:val>
                                            <p:fltVal val="0"/>
                                          </p:val>
                                        </p:tav>
                                        <p:tav tm="100000">
                                          <p:val>
                                            <p:strVal val="#ppt_w"/>
                                          </p:val>
                                        </p:tav>
                                      </p:tavLst>
                                    </p:anim>
                                    <p:anim calcmode="lin" valueType="num">
                                      <p:cBhvr>
                                        <p:cTn id="104" dur="500" fill="hold"/>
                                        <p:tgtEl>
                                          <p:spTgt spid="35"/>
                                        </p:tgtEl>
                                        <p:attrNameLst>
                                          <p:attrName>ppt_h</p:attrName>
                                        </p:attrNameLst>
                                      </p:cBhvr>
                                      <p:tavLst>
                                        <p:tav tm="0">
                                          <p:val>
                                            <p:fltVal val="0"/>
                                          </p:val>
                                        </p:tav>
                                        <p:tav tm="100000">
                                          <p:val>
                                            <p:strVal val="#ppt_h"/>
                                          </p:val>
                                        </p:tav>
                                      </p:tavLst>
                                    </p:anim>
                                    <p:animEffect transition="in" filter="fade">
                                      <p:cBhvr>
                                        <p:cTn id="105" dur="500"/>
                                        <p:tgtEl>
                                          <p:spTgt spid="3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p:cTn id="108" dur="500" fill="hold"/>
                                        <p:tgtEl>
                                          <p:spTgt spid="56"/>
                                        </p:tgtEl>
                                        <p:attrNameLst>
                                          <p:attrName>ppt_w</p:attrName>
                                        </p:attrNameLst>
                                      </p:cBhvr>
                                      <p:tavLst>
                                        <p:tav tm="0">
                                          <p:val>
                                            <p:fltVal val="0"/>
                                          </p:val>
                                        </p:tav>
                                        <p:tav tm="100000">
                                          <p:val>
                                            <p:strVal val="#ppt_w"/>
                                          </p:val>
                                        </p:tav>
                                      </p:tavLst>
                                    </p:anim>
                                    <p:anim calcmode="lin" valueType="num">
                                      <p:cBhvr>
                                        <p:cTn id="109" dur="500" fill="hold"/>
                                        <p:tgtEl>
                                          <p:spTgt spid="56"/>
                                        </p:tgtEl>
                                        <p:attrNameLst>
                                          <p:attrName>ppt_h</p:attrName>
                                        </p:attrNameLst>
                                      </p:cBhvr>
                                      <p:tavLst>
                                        <p:tav tm="0">
                                          <p:val>
                                            <p:fltVal val="0"/>
                                          </p:val>
                                        </p:tav>
                                        <p:tav tm="100000">
                                          <p:val>
                                            <p:strVal val="#ppt_h"/>
                                          </p:val>
                                        </p:tav>
                                      </p:tavLst>
                                    </p:anim>
                                    <p:animEffect transition="in" filter="fade">
                                      <p:cBhvr>
                                        <p:cTn id="11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4"/>
          <p:cNvSpPr/>
          <p:nvPr/>
        </p:nvSpPr>
        <p:spPr>
          <a:xfrm>
            <a:off x="2" y="2336728"/>
            <a:ext cx="2040964" cy="75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Rectangle 65"/>
          <p:cNvSpPr/>
          <p:nvPr/>
        </p:nvSpPr>
        <p:spPr>
          <a:xfrm>
            <a:off x="2" y="3093155"/>
            <a:ext cx="2040964" cy="756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Rectangle 66"/>
          <p:cNvSpPr/>
          <p:nvPr/>
        </p:nvSpPr>
        <p:spPr>
          <a:xfrm>
            <a:off x="2" y="3849581"/>
            <a:ext cx="2040964" cy="7564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Rectangle 69"/>
          <p:cNvSpPr/>
          <p:nvPr/>
        </p:nvSpPr>
        <p:spPr>
          <a:xfrm>
            <a:off x="2" y="4606007"/>
            <a:ext cx="2040964" cy="7564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72"/>
          <p:cNvSpPr/>
          <p:nvPr/>
        </p:nvSpPr>
        <p:spPr>
          <a:xfrm>
            <a:off x="3977961" y="2336728"/>
            <a:ext cx="2101915" cy="756427"/>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74"/>
          <p:cNvSpPr/>
          <p:nvPr/>
        </p:nvSpPr>
        <p:spPr>
          <a:xfrm>
            <a:off x="3977961" y="3093155"/>
            <a:ext cx="2101915" cy="75642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7"/>
          <p:cNvSpPr/>
          <p:nvPr/>
        </p:nvSpPr>
        <p:spPr>
          <a:xfrm>
            <a:off x="3977961" y="3849581"/>
            <a:ext cx="2101915" cy="756427"/>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78"/>
          <p:cNvSpPr/>
          <p:nvPr/>
        </p:nvSpPr>
        <p:spPr>
          <a:xfrm>
            <a:off x="3977961" y="4606007"/>
            <a:ext cx="2101915" cy="756427"/>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0" name="Group 29"/>
          <p:cNvGrpSpPr/>
          <p:nvPr/>
        </p:nvGrpSpPr>
        <p:grpSpPr>
          <a:xfrm>
            <a:off x="2009416" y="1756129"/>
            <a:ext cx="1966555" cy="4155551"/>
            <a:chOff x="3189614" y="1562392"/>
            <a:chExt cx="1474916" cy="3116662"/>
          </a:xfrm>
          <a:solidFill>
            <a:schemeClr val="bg2">
              <a:lumMod val="25000"/>
            </a:schemeClr>
          </a:solidFill>
          <a:effectLst/>
        </p:grpSpPr>
        <p:sp>
          <p:nvSpPr>
            <p:cNvPr id="11" name="Freeform 86"/>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2" name="Group 20"/>
            <p:cNvGrpSpPr/>
            <p:nvPr/>
          </p:nvGrpSpPr>
          <p:grpSpPr>
            <a:xfrm>
              <a:off x="3189614" y="1991493"/>
              <a:ext cx="23662" cy="645898"/>
              <a:chOff x="3392428" y="1951545"/>
              <a:chExt cx="27432" cy="735419"/>
            </a:xfrm>
            <a:grpFill/>
          </p:grpSpPr>
          <p:sp>
            <p:nvSpPr>
              <p:cNvPr id="18" name="Rectangle 108"/>
              <p:cNvSpPr/>
              <p:nvPr/>
            </p:nvSpPr>
            <p:spPr>
              <a:xfrm>
                <a:off x="3392428" y="1951545"/>
                <a:ext cx="18288" cy="172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Rectangle 117"/>
              <p:cNvSpPr/>
              <p:nvPr/>
            </p:nvSpPr>
            <p:spPr>
              <a:xfrm>
                <a:off x="3401572" y="2289545"/>
                <a:ext cx="18288" cy="118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18"/>
              <p:cNvSpPr/>
              <p:nvPr/>
            </p:nvSpPr>
            <p:spPr>
              <a:xfrm>
                <a:off x="3401572" y="2568092"/>
                <a:ext cx="18288" cy="118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Freeform 93"/>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grp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Freeform 96"/>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Freeform 99"/>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Freeform 103"/>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104"/>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49"/>
          <p:cNvGrpSpPr/>
          <p:nvPr/>
        </p:nvGrpSpPr>
        <p:grpSpPr>
          <a:xfrm>
            <a:off x="7684832" y="1958788"/>
            <a:ext cx="3480585" cy="763109"/>
            <a:chOff x="1270277" y="1192718"/>
            <a:chExt cx="2610439" cy="572331"/>
          </a:xfrm>
        </p:grpSpPr>
        <p:sp>
          <p:nvSpPr>
            <p:cNvPr id="22" name="Text Placeholder 3"/>
            <p:cNvSpPr txBox="1"/>
            <p:nvPr/>
          </p:nvSpPr>
          <p:spPr>
            <a:xfrm>
              <a:off x="1270277" y="1192718"/>
              <a:ext cx="716543"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865" b="1" dirty="0">
                  <a:solidFill>
                    <a:schemeClr val="accent1"/>
                  </a:solidFill>
                  <a:latin typeface="+mj-lt"/>
                </a:rPr>
                <a:t>你的标题</a:t>
              </a:r>
              <a:endParaRPr lang="en-US" sz="1865" b="1" dirty="0">
                <a:solidFill>
                  <a:schemeClr val="accent1"/>
                </a:solidFill>
                <a:latin typeface="+mj-lt"/>
              </a:endParaRPr>
            </a:p>
          </p:txBody>
        </p:sp>
        <p:sp>
          <p:nvSpPr>
            <p:cNvPr id="23" name="Text Placeholder 3"/>
            <p:cNvSpPr txBox="1"/>
            <p:nvPr/>
          </p:nvSpPr>
          <p:spPr>
            <a:xfrm>
              <a:off x="1270278" y="1418801"/>
              <a:ext cx="2610438" cy="3462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sz="1000" dirty="0">
                  <a:solidFill>
                    <a:prstClr val="black">
                      <a:lumMod val="75000"/>
                      <a:lumOff val="25000"/>
                    </a:prstClr>
                  </a:solidFill>
                </a:rPr>
                <a:t>在此添加相关内容的文字在此添加相关内容的文字在此添加相关内容的文字在此添加相关内容的文字</a:t>
              </a:r>
              <a:endParaRPr lang="en-US" altLang="zh-CN" sz="1050" dirty="0">
                <a:solidFill>
                  <a:prstClr val="black">
                    <a:lumMod val="75000"/>
                    <a:lumOff val="25000"/>
                  </a:prstClr>
                </a:solidFill>
              </a:endParaRPr>
            </a:p>
          </p:txBody>
        </p:sp>
      </p:grpSp>
      <p:grpSp>
        <p:nvGrpSpPr>
          <p:cNvPr id="24" name="Group 52"/>
          <p:cNvGrpSpPr/>
          <p:nvPr/>
        </p:nvGrpSpPr>
        <p:grpSpPr>
          <a:xfrm>
            <a:off x="7684832" y="3049384"/>
            <a:ext cx="3480585" cy="763109"/>
            <a:chOff x="1270277" y="2114430"/>
            <a:chExt cx="2610439" cy="572331"/>
          </a:xfrm>
        </p:grpSpPr>
        <p:sp>
          <p:nvSpPr>
            <p:cNvPr id="25" name="Text Placeholder 3"/>
            <p:cNvSpPr txBox="1"/>
            <p:nvPr/>
          </p:nvSpPr>
          <p:spPr>
            <a:xfrm>
              <a:off x="1270277" y="2114430"/>
              <a:ext cx="716543"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865" b="1" dirty="0">
                  <a:solidFill>
                    <a:schemeClr val="accent2"/>
                  </a:solidFill>
                  <a:latin typeface="+mj-lt"/>
                </a:rPr>
                <a:t>你的标题</a:t>
              </a:r>
              <a:endParaRPr lang="en-US" sz="1865" b="1" dirty="0">
                <a:solidFill>
                  <a:schemeClr val="accent2"/>
                </a:solidFill>
                <a:latin typeface="+mj-lt"/>
              </a:endParaRPr>
            </a:p>
          </p:txBody>
        </p:sp>
        <p:sp>
          <p:nvSpPr>
            <p:cNvPr id="26" name="Text Placeholder 3"/>
            <p:cNvSpPr txBox="1"/>
            <p:nvPr/>
          </p:nvSpPr>
          <p:spPr>
            <a:xfrm>
              <a:off x="1270277" y="2340513"/>
              <a:ext cx="2610439" cy="3462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sz="1000" dirty="0">
                  <a:solidFill>
                    <a:prstClr val="black">
                      <a:lumMod val="75000"/>
                      <a:lumOff val="25000"/>
                    </a:prstClr>
                  </a:solidFill>
                </a:rPr>
                <a:t>在此添加相关内容的文字在此添加相关内容的文字在此添加相关内容的文字在此添加相关内容的文字</a:t>
              </a:r>
              <a:endParaRPr lang="en-US" altLang="zh-CN" sz="1050" dirty="0">
                <a:solidFill>
                  <a:prstClr val="black">
                    <a:lumMod val="75000"/>
                    <a:lumOff val="25000"/>
                  </a:prstClr>
                </a:solidFill>
              </a:endParaRPr>
            </a:p>
          </p:txBody>
        </p:sp>
      </p:grpSp>
      <p:grpSp>
        <p:nvGrpSpPr>
          <p:cNvPr id="27" name="Group 58"/>
          <p:cNvGrpSpPr/>
          <p:nvPr/>
        </p:nvGrpSpPr>
        <p:grpSpPr>
          <a:xfrm>
            <a:off x="7684832" y="4139980"/>
            <a:ext cx="3480585" cy="763109"/>
            <a:chOff x="1270277" y="3036142"/>
            <a:chExt cx="2610439" cy="572331"/>
          </a:xfrm>
        </p:grpSpPr>
        <p:sp>
          <p:nvSpPr>
            <p:cNvPr id="28" name="Text Placeholder 3"/>
            <p:cNvSpPr txBox="1"/>
            <p:nvPr/>
          </p:nvSpPr>
          <p:spPr>
            <a:xfrm>
              <a:off x="1270277" y="3036142"/>
              <a:ext cx="716543"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865" b="1" dirty="0">
                  <a:solidFill>
                    <a:schemeClr val="accent3"/>
                  </a:solidFill>
                  <a:latin typeface="+mj-lt"/>
                </a:rPr>
                <a:t>你的标题</a:t>
              </a:r>
              <a:endParaRPr lang="en-US" sz="1865" b="1" dirty="0">
                <a:solidFill>
                  <a:schemeClr val="accent3"/>
                </a:solidFill>
                <a:latin typeface="+mj-lt"/>
              </a:endParaRPr>
            </a:p>
          </p:txBody>
        </p:sp>
        <p:sp>
          <p:nvSpPr>
            <p:cNvPr id="29" name="Text Placeholder 3"/>
            <p:cNvSpPr txBox="1"/>
            <p:nvPr/>
          </p:nvSpPr>
          <p:spPr>
            <a:xfrm>
              <a:off x="1270277" y="3262225"/>
              <a:ext cx="2610439" cy="3462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sz="1000" dirty="0">
                  <a:solidFill>
                    <a:prstClr val="black">
                      <a:lumMod val="75000"/>
                      <a:lumOff val="25000"/>
                    </a:prstClr>
                  </a:solidFill>
                </a:rPr>
                <a:t>在此添加相关内容的文字在此添加相关内容的文字在此添加相关内容的文字在此添加相关内容的文字</a:t>
              </a:r>
              <a:endParaRPr lang="en-US" altLang="zh-CN" sz="1050" dirty="0">
                <a:solidFill>
                  <a:prstClr val="black">
                    <a:lumMod val="75000"/>
                    <a:lumOff val="25000"/>
                  </a:prstClr>
                </a:solidFill>
              </a:endParaRPr>
            </a:p>
          </p:txBody>
        </p:sp>
      </p:grpSp>
      <p:grpSp>
        <p:nvGrpSpPr>
          <p:cNvPr id="30" name="Group 61"/>
          <p:cNvGrpSpPr/>
          <p:nvPr/>
        </p:nvGrpSpPr>
        <p:grpSpPr>
          <a:xfrm>
            <a:off x="7684832" y="5230574"/>
            <a:ext cx="3480585" cy="747845"/>
            <a:chOff x="1270277" y="3047590"/>
            <a:chExt cx="2610439" cy="560883"/>
          </a:xfrm>
        </p:grpSpPr>
        <p:sp>
          <p:nvSpPr>
            <p:cNvPr id="31" name="Text Placeholder 3"/>
            <p:cNvSpPr txBox="1"/>
            <p:nvPr/>
          </p:nvSpPr>
          <p:spPr>
            <a:xfrm>
              <a:off x="1270277" y="3047590"/>
              <a:ext cx="716543"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865" b="1" dirty="0">
                  <a:solidFill>
                    <a:schemeClr val="accent4"/>
                  </a:solidFill>
                  <a:latin typeface="+mj-lt"/>
                </a:rPr>
                <a:t>你的标题</a:t>
              </a:r>
              <a:endParaRPr lang="en-US" sz="1865" b="1" dirty="0">
                <a:solidFill>
                  <a:schemeClr val="accent4"/>
                </a:solidFill>
                <a:latin typeface="+mj-lt"/>
              </a:endParaRPr>
            </a:p>
          </p:txBody>
        </p:sp>
        <p:sp>
          <p:nvSpPr>
            <p:cNvPr id="32" name="Text Placeholder 3"/>
            <p:cNvSpPr txBox="1"/>
            <p:nvPr/>
          </p:nvSpPr>
          <p:spPr>
            <a:xfrm>
              <a:off x="1270277" y="3262225"/>
              <a:ext cx="2610439" cy="3462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sz="1000" dirty="0">
                  <a:solidFill>
                    <a:prstClr val="black">
                      <a:lumMod val="75000"/>
                      <a:lumOff val="25000"/>
                    </a:prstClr>
                  </a:solidFill>
                </a:rPr>
                <a:t>在此添加相关内容的文字在此添加相关内容的文字在此添加相关内容的文字在此添加相关内容的文字</a:t>
              </a:r>
              <a:endParaRPr lang="en-US" altLang="zh-CN" sz="1050" dirty="0">
                <a:solidFill>
                  <a:prstClr val="black">
                    <a:lumMod val="75000"/>
                    <a:lumOff val="25000"/>
                  </a:prstClr>
                </a:solidFill>
              </a:endParaRPr>
            </a:p>
          </p:txBody>
        </p:sp>
      </p:grpSp>
      <p:sp>
        <p:nvSpPr>
          <p:cNvPr id="33" name="Freeform 45"/>
          <p:cNvSpPr>
            <a:spLocks noEditPoints="1"/>
          </p:cNvSpPr>
          <p:nvPr/>
        </p:nvSpPr>
        <p:spPr bwMode="auto">
          <a:xfrm>
            <a:off x="7156633" y="21754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34" name="Freeform 45"/>
          <p:cNvSpPr>
            <a:spLocks noEditPoints="1"/>
          </p:cNvSpPr>
          <p:nvPr/>
        </p:nvSpPr>
        <p:spPr bwMode="auto">
          <a:xfrm>
            <a:off x="7156633" y="32592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35" name="Freeform 45"/>
          <p:cNvSpPr>
            <a:spLocks noEditPoints="1"/>
          </p:cNvSpPr>
          <p:nvPr/>
        </p:nvSpPr>
        <p:spPr bwMode="auto">
          <a:xfrm>
            <a:off x="7156633" y="434298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36" name="Freeform 45"/>
          <p:cNvSpPr>
            <a:spLocks noEditPoints="1"/>
          </p:cNvSpPr>
          <p:nvPr/>
        </p:nvSpPr>
        <p:spPr bwMode="auto">
          <a:xfrm>
            <a:off x="7156633" y="542676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grpSp>
        <p:nvGrpSpPr>
          <p:cNvPr id="37" name="Group 95"/>
          <p:cNvGrpSpPr/>
          <p:nvPr/>
        </p:nvGrpSpPr>
        <p:grpSpPr>
          <a:xfrm>
            <a:off x="2165587" y="2336729"/>
            <a:ext cx="1675244" cy="3025705"/>
            <a:chOff x="1624190" y="1624632"/>
            <a:chExt cx="1256433" cy="2269279"/>
          </a:xfrm>
          <a:solidFill>
            <a:schemeClr val="bg1">
              <a:lumMod val="85000"/>
            </a:schemeClr>
          </a:solidFill>
        </p:grpSpPr>
        <p:sp>
          <p:nvSpPr>
            <p:cNvPr id="38" name="Rectangle 90"/>
            <p:cNvSpPr/>
            <p:nvPr/>
          </p:nvSpPr>
          <p:spPr>
            <a:xfrm>
              <a:off x="1624190" y="1624632"/>
              <a:ext cx="1256433" cy="5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9" name="Rectangle 91"/>
            <p:cNvSpPr/>
            <p:nvPr/>
          </p:nvSpPr>
          <p:spPr>
            <a:xfrm>
              <a:off x="1624190" y="2191952"/>
              <a:ext cx="1256433" cy="5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0" name="Rectangle 92"/>
            <p:cNvSpPr/>
            <p:nvPr/>
          </p:nvSpPr>
          <p:spPr>
            <a:xfrm>
              <a:off x="1624190" y="2759272"/>
              <a:ext cx="1256433" cy="5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1" name="Rectangle 94"/>
            <p:cNvSpPr/>
            <p:nvPr/>
          </p:nvSpPr>
          <p:spPr>
            <a:xfrm>
              <a:off x="1624190" y="3326591"/>
              <a:ext cx="1256433" cy="5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sp>
        <p:nvSpPr>
          <p:cNvPr id="42" name="Rectangle 98"/>
          <p:cNvSpPr/>
          <p:nvPr/>
        </p:nvSpPr>
        <p:spPr>
          <a:xfrm>
            <a:off x="2162955" y="2334448"/>
            <a:ext cx="1675244" cy="75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3" name="Rectangle 100"/>
          <p:cNvSpPr/>
          <p:nvPr/>
        </p:nvSpPr>
        <p:spPr>
          <a:xfrm>
            <a:off x="2162955" y="3090875"/>
            <a:ext cx="1675244" cy="756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4" name="Rectangle 101"/>
          <p:cNvSpPr/>
          <p:nvPr/>
        </p:nvSpPr>
        <p:spPr>
          <a:xfrm>
            <a:off x="2162955" y="3847301"/>
            <a:ext cx="1675244" cy="7564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Rectangle 102"/>
          <p:cNvSpPr/>
          <p:nvPr/>
        </p:nvSpPr>
        <p:spPr>
          <a:xfrm>
            <a:off x="2162955" y="4603727"/>
            <a:ext cx="1675244" cy="7564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6" name="Freeform 117"/>
          <p:cNvSpPr/>
          <p:nvPr/>
        </p:nvSpPr>
        <p:spPr bwMode="auto">
          <a:xfrm>
            <a:off x="2820335" y="2532421"/>
            <a:ext cx="360484" cy="360484"/>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7" name="Freeform 36"/>
          <p:cNvSpPr>
            <a:spLocks noEditPoints="1"/>
          </p:cNvSpPr>
          <p:nvPr/>
        </p:nvSpPr>
        <p:spPr bwMode="auto">
          <a:xfrm>
            <a:off x="2826474" y="3280023"/>
            <a:ext cx="348207" cy="378131"/>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8" name="Freeform 83"/>
          <p:cNvSpPr>
            <a:spLocks noEditPoints="1"/>
          </p:cNvSpPr>
          <p:nvPr/>
        </p:nvSpPr>
        <p:spPr bwMode="auto">
          <a:xfrm>
            <a:off x="2832179" y="3972922"/>
            <a:ext cx="336795" cy="505189"/>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9" name="Freeform 63"/>
          <p:cNvSpPr>
            <a:spLocks noEditPoints="1"/>
          </p:cNvSpPr>
          <p:nvPr/>
        </p:nvSpPr>
        <p:spPr bwMode="auto">
          <a:xfrm>
            <a:off x="2752960" y="4801723"/>
            <a:ext cx="495232" cy="360436"/>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0-#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0-#ppt_w/2"/>
                                          </p:val>
                                        </p:tav>
                                        <p:tav tm="100000">
                                          <p:val>
                                            <p:strVal val="#ppt_x"/>
                                          </p:val>
                                        </p:tav>
                                      </p:tavLst>
                                    </p:anim>
                                    <p:anim calcmode="lin" valueType="num">
                                      <p:cBhvr additive="base">
                                        <p:cTn id="48" dur="500" fill="hold"/>
                                        <p:tgtEl>
                                          <p:spTgt spid="4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0-#ppt_w/2"/>
                                          </p:val>
                                        </p:tav>
                                        <p:tav tm="100000">
                                          <p:val>
                                            <p:strVal val="#ppt_x"/>
                                          </p:val>
                                        </p:tav>
                                      </p:tavLst>
                                    </p:anim>
                                    <p:anim calcmode="lin" valueType="num">
                                      <p:cBhvr additive="base">
                                        <p:cTn id="52" dur="500" fill="hold"/>
                                        <p:tgtEl>
                                          <p:spTgt spid="4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0-#ppt_w/2"/>
                                          </p:val>
                                        </p:tav>
                                        <p:tav tm="100000">
                                          <p:val>
                                            <p:strVal val="#ppt_x"/>
                                          </p:val>
                                        </p:tav>
                                      </p:tavLst>
                                    </p:anim>
                                    <p:anim calcmode="lin" valueType="num">
                                      <p:cBhvr additive="base">
                                        <p:cTn id="56" dur="500" fill="hold"/>
                                        <p:tgtEl>
                                          <p:spTgt spid="4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0-#ppt_w/2"/>
                                          </p:val>
                                        </p:tav>
                                        <p:tav tm="100000">
                                          <p:val>
                                            <p:strVal val="#ppt_x"/>
                                          </p:val>
                                        </p:tav>
                                      </p:tavLst>
                                    </p:anim>
                                    <p:anim calcmode="lin" valueType="num">
                                      <p:cBhvr additive="base">
                                        <p:cTn id="60" dur="500" fill="hold"/>
                                        <p:tgtEl>
                                          <p:spTgt spid="45"/>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0-#ppt_w/2"/>
                                          </p:val>
                                        </p:tav>
                                        <p:tav tm="100000">
                                          <p:val>
                                            <p:strVal val="#ppt_x"/>
                                          </p:val>
                                        </p:tav>
                                      </p:tavLst>
                                    </p:anim>
                                    <p:anim calcmode="lin" valueType="num">
                                      <p:cBhvr additive="base">
                                        <p:cTn id="64" dur="500" fill="hold"/>
                                        <p:tgtEl>
                                          <p:spTgt spid="4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0-#ppt_w/2"/>
                                          </p:val>
                                        </p:tav>
                                        <p:tav tm="100000">
                                          <p:val>
                                            <p:strVal val="#ppt_x"/>
                                          </p:val>
                                        </p:tav>
                                      </p:tavLst>
                                    </p:anim>
                                    <p:anim calcmode="lin" valueType="num">
                                      <p:cBhvr additive="base">
                                        <p:cTn id="68" dur="500" fill="hold"/>
                                        <p:tgtEl>
                                          <p:spTgt spid="4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0-#ppt_w/2"/>
                                          </p:val>
                                        </p:tav>
                                        <p:tav tm="100000">
                                          <p:val>
                                            <p:strVal val="#ppt_x"/>
                                          </p:val>
                                        </p:tav>
                                      </p:tavLst>
                                    </p:anim>
                                    <p:anim calcmode="lin" valueType="num">
                                      <p:cBhvr additive="base">
                                        <p:cTn id="72" dur="500" fill="hold"/>
                                        <p:tgtEl>
                                          <p:spTgt spid="48"/>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additive="base">
                                        <p:cTn id="75" dur="500" fill="hold"/>
                                        <p:tgtEl>
                                          <p:spTgt spid="49"/>
                                        </p:tgtEl>
                                        <p:attrNameLst>
                                          <p:attrName>ppt_x</p:attrName>
                                        </p:attrNameLst>
                                      </p:cBhvr>
                                      <p:tavLst>
                                        <p:tav tm="0">
                                          <p:val>
                                            <p:strVal val="0-#ppt_w/2"/>
                                          </p:val>
                                        </p:tav>
                                        <p:tav tm="100000">
                                          <p:val>
                                            <p:strVal val="#ppt_x"/>
                                          </p:val>
                                        </p:tav>
                                      </p:tavLst>
                                    </p:anim>
                                    <p:anim calcmode="lin" valueType="num">
                                      <p:cBhvr additive="base">
                                        <p:cTn id="7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500" fill="hold"/>
                                        <p:tgtEl>
                                          <p:spTgt spid="27"/>
                                        </p:tgtEl>
                                        <p:attrNameLst>
                                          <p:attrName>ppt_x</p:attrName>
                                        </p:attrNameLst>
                                      </p:cBhvr>
                                      <p:tavLst>
                                        <p:tav tm="0">
                                          <p:val>
                                            <p:strVal val="#ppt_x"/>
                                          </p:val>
                                        </p:tav>
                                        <p:tav tm="100000">
                                          <p:val>
                                            <p:strVal val="#ppt_x"/>
                                          </p:val>
                                        </p:tav>
                                      </p:tavLst>
                                    </p:anim>
                                    <p:anim calcmode="lin" valueType="num">
                                      <p:cBhvr additive="base">
                                        <p:cTn id="90" dur="500" fill="hold"/>
                                        <p:tgtEl>
                                          <p:spTgt spid="27"/>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additive="base">
                                        <p:cTn id="93" dur="500" fill="hold"/>
                                        <p:tgtEl>
                                          <p:spTgt spid="30"/>
                                        </p:tgtEl>
                                        <p:attrNameLst>
                                          <p:attrName>ppt_x</p:attrName>
                                        </p:attrNameLst>
                                      </p:cBhvr>
                                      <p:tavLst>
                                        <p:tav tm="0">
                                          <p:val>
                                            <p:strVal val="#ppt_x"/>
                                          </p:val>
                                        </p:tav>
                                        <p:tav tm="100000">
                                          <p:val>
                                            <p:strVal val="#ppt_x"/>
                                          </p:val>
                                        </p:tav>
                                      </p:tavLst>
                                    </p:anim>
                                    <p:anim calcmode="lin" valueType="num">
                                      <p:cBhvr additive="base">
                                        <p:cTn id="94" dur="500" fill="hold"/>
                                        <p:tgtEl>
                                          <p:spTgt spid="3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additive="base">
                                        <p:cTn id="97" dur="500" fill="hold"/>
                                        <p:tgtEl>
                                          <p:spTgt spid="33"/>
                                        </p:tgtEl>
                                        <p:attrNameLst>
                                          <p:attrName>ppt_x</p:attrName>
                                        </p:attrNameLst>
                                      </p:cBhvr>
                                      <p:tavLst>
                                        <p:tav tm="0">
                                          <p:val>
                                            <p:strVal val="#ppt_x"/>
                                          </p:val>
                                        </p:tav>
                                        <p:tav tm="100000">
                                          <p:val>
                                            <p:strVal val="#ppt_x"/>
                                          </p:val>
                                        </p:tav>
                                      </p:tavLst>
                                    </p:anim>
                                    <p:anim calcmode="lin" valueType="num">
                                      <p:cBhvr additive="base">
                                        <p:cTn id="98" dur="500" fill="hold"/>
                                        <p:tgtEl>
                                          <p:spTgt spid="3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fill="hold"/>
                                        <p:tgtEl>
                                          <p:spTgt spid="34"/>
                                        </p:tgtEl>
                                        <p:attrNameLst>
                                          <p:attrName>ppt_x</p:attrName>
                                        </p:attrNameLst>
                                      </p:cBhvr>
                                      <p:tavLst>
                                        <p:tav tm="0">
                                          <p:val>
                                            <p:strVal val="#ppt_x"/>
                                          </p:val>
                                        </p:tav>
                                        <p:tav tm="100000">
                                          <p:val>
                                            <p:strVal val="#ppt_x"/>
                                          </p:val>
                                        </p:tav>
                                      </p:tavLst>
                                    </p:anim>
                                    <p:anim calcmode="lin" valueType="num">
                                      <p:cBhvr additive="base">
                                        <p:cTn id="102" dur="500" fill="hold"/>
                                        <p:tgtEl>
                                          <p:spTgt spid="3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 calcmode="lin" valueType="num">
                                      <p:cBhvr additive="base">
                                        <p:cTn id="105" dur="500" fill="hold"/>
                                        <p:tgtEl>
                                          <p:spTgt spid="35"/>
                                        </p:tgtEl>
                                        <p:attrNameLst>
                                          <p:attrName>ppt_x</p:attrName>
                                        </p:attrNameLst>
                                      </p:cBhvr>
                                      <p:tavLst>
                                        <p:tav tm="0">
                                          <p:val>
                                            <p:strVal val="#ppt_x"/>
                                          </p:val>
                                        </p:tav>
                                        <p:tav tm="100000">
                                          <p:val>
                                            <p:strVal val="#ppt_x"/>
                                          </p:val>
                                        </p:tav>
                                      </p:tavLst>
                                    </p:anim>
                                    <p:anim calcmode="lin" valueType="num">
                                      <p:cBhvr additive="base">
                                        <p:cTn id="106" dur="500" fill="hold"/>
                                        <p:tgtEl>
                                          <p:spTgt spid="35"/>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additive="base">
                                        <p:cTn id="109" dur="500" fill="hold"/>
                                        <p:tgtEl>
                                          <p:spTgt spid="36"/>
                                        </p:tgtEl>
                                        <p:attrNameLst>
                                          <p:attrName>ppt_x</p:attrName>
                                        </p:attrNameLst>
                                      </p:cBhvr>
                                      <p:tavLst>
                                        <p:tav tm="0">
                                          <p:val>
                                            <p:strVal val="#ppt_x"/>
                                          </p:val>
                                        </p:tav>
                                        <p:tav tm="100000">
                                          <p:val>
                                            <p:strVal val="#ppt_x"/>
                                          </p:val>
                                        </p:tav>
                                      </p:tavLst>
                                    </p:anim>
                                    <p:anim calcmode="lin" valueType="num">
                                      <p:cBhvr additive="base">
                                        <p:cTn id="11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33" grpId="0" animBg="1"/>
      <p:bldP spid="34" grpId="0" animBg="1"/>
      <p:bldP spid="35" grpId="0" animBg="1"/>
      <p:bldP spid="36"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
          <p:cNvGrpSpPr/>
          <p:nvPr/>
        </p:nvGrpSpPr>
        <p:grpSpPr>
          <a:xfrm>
            <a:off x="5014777" y="1395784"/>
            <a:ext cx="2154436" cy="616936"/>
            <a:chOff x="1353920" y="1329747"/>
            <a:chExt cx="1615827" cy="462703"/>
          </a:xfrm>
        </p:grpSpPr>
        <p:sp>
          <p:nvSpPr>
            <p:cNvPr id="3" name="TextBox 315"/>
            <p:cNvSpPr txBox="1"/>
            <p:nvPr/>
          </p:nvSpPr>
          <p:spPr>
            <a:xfrm>
              <a:off x="1857061" y="1329747"/>
              <a:ext cx="615554" cy="184666"/>
            </a:xfrm>
            <a:prstGeom prst="rect">
              <a:avLst/>
            </a:prstGeom>
            <a:noFill/>
          </p:spPr>
          <p:txBody>
            <a:bodyPr wrap="none" lIns="0" tIns="0" rIns="0" bIns="0" rtlCol="0" anchor="t">
              <a:spAutoFit/>
            </a:bodyPr>
            <a:lstStyle/>
            <a:p>
              <a:pPr algn="ctr"/>
              <a:r>
                <a:rPr lang="zh-CN" altLang="en-US" sz="1600" b="1" dirty="0">
                  <a:solidFill>
                    <a:schemeClr val="accent5"/>
                  </a:solidFill>
                </a:rPr>
                <a:t>你的标题</a:t>
              </a:r>
              <a:endParaRPr lang="en-US" sz="1600" b="1" dirty="0">
                <a:solidFill>
                  <a:schemeClr val="accent5"/>
                </a:solidFill>
              </a:endParaRPr>
            </a:p>
          </p:txBody>
        </p:sp>
        <p:sp>
          <p:nvSpPr>
            <p:cNvPr id="4" name="TextBox 316"/>
            <p:cNvSpPr txBox="1"/>
            <p:nvPr/>
          </p:nvSpPr>
          <p:spPr>
            <a:xfrm>
              <a:off x="1353920" y="1487751"/>
              <a:ext cx="1615827" cy="304699"/>
            </a:xfrm>
            <a:prstGeom prst="rect">
              <a:avLst/>
            </a:prstGeom>
            <a:noFill/>
          </p:spPr>
          <p:txBody>
            <a:bodyPr wrap="none" lIns="0" tIns="0" rIns="0" bIns="0" rtlCol="0" anchor="t">
              <a:spAutoFit/>
            </a:bodyPr>
            <a:lstStyle/>
            <a:p>
              <a:pPr lvl="0" algn="ctr" defTabSz="1219200">
                <a:spcBef>
                  <a:spcPct val="20000"/>
                </a:spcBef>
                <a:defRPr/>
              </a:pPr>
              <a:r>
                <a:rPr lang="zh-CN" altLang="en-US" sz="1200" dirty="0">
                  <a:solidFill>
                    <a:prstClr val="black">
                      <a:lumMod val="65000"/>
                      <a:lumOff val="35000"/>
                    </a:prstClr>
                  </a:solidFill>
                </a:rPr>
                <a:t>在此添加相关内容在此添加相关</a:t>
              </a:r>
              <a:endParaRPr lang="en-US" altLang="zh-CN" sz="1200" dirty="0">
                <a:solidFill>
                  <a:prstClr val="black">
                    <a:lumMod val="65000"/>
                    <a:lumOff val="35000"/>
                  </a:prstClr>
                </a:solidFill>
              </a:endParaRPr>
            </a:p>
            <a:p>
              <a:pPr lvl="0" algn="ctr" defTabSz="1219200">
                <a:spcBef>
                  <a:spcPct val="20000"/>
                </a:spcBef>
                <a:defRPr/>
              </a:pPr>
              <a:r>
                <a:rPr lang="zh-CN" altLang="en-US" sz="1200" dirty="0">
                  <a:solidFill>
                    <a:prstClr val="black">
                      <a:lumMod val="65000"/>
                      <a:lumOff val="35000"/>
                    </a:prstClr>
                  </a:solidFill>
                </a:rPr>
                <a:t>内容在此添加相关内容</a:t>
              </a:r>
              <a:endParaRPr lang="en-US" altLang="zh-CN" sz="1335" dirty="0">
                <a:solidFill>
                  <a:prstClr val="black">
                    <a:lumMod val="65000"/>
                    <a:lumOff val="35000"/>
                  </a:prstClr>
                </a:solidFill>
              </a:endParaRPr>
            </a:p>
          </p:txBody>
        </p:sp>
      </p:grpSp>
      <p:grpSp>
        <p:nvGrpSpPr>
          <p:cNvPr id="5" name="Group 62"/>
          <p:cNvGrpSpPr/>
          <p:nvPr/>
        </p:nvGrpSpPr>
        <p:grpSpPr>
          <a:xfrm>
            <a:off x="2181156" y="2260801"/>
            <a:ext cx="2486291" cy="580002"/>
            <a:chOff x="1010252" y="1329747"/>
            <a:chExt cx="1864718" cy="435002"/>
          </a:xfrm>
        </p:grpSpPr>
        <p:sp>
          <p:nvSpPr>
            <p:cNvPr id="6" name="TextBox 46"/>
            <p:cNvSpPr txBox="1"/>
            <p:nvPr/>
          </p:nvSpPr>
          <p:spPr>
            <a:xfrm>
              <a:off x="2259416" y="1329747"/>
              <a:ext cx="615553" cy="184666"/>
            </a:xfrm>
            <a:prstGeom prst="rect">
              <a:avLst/>
            </a:prstGeom>
            <a:noFill/>
          </p:spPr>
          <p:txBody>
            <a:bodyPr wrap="none" lIns="0" tIns="0" rIns="0" bIns="0" rtlCol="0" anchor="t">
              <a:spAutoFit/>
            </a:bodyPr>
            <a:lstStyle/>
            <a:p>
              <a:pPr algn="r"/>
              <a:r>
                <a:rPr lang="zh-CN" altLang="en-US" sz="1600" b="1" dirty="0">
                  <a:solidFill>
                    <a:schemeClr val="accent4"/>
                  </a:solidFill>
                </a:rPr>
                <a:t>你的标题</a:t>
              </a:r>
              <a:endParaRPr lang="en-US" sz="1600" b="1" dirty="0">
                <a:solidFill>
                  <a:schemeClr val="accent4"/>
                </a:solidFill>
              </a:endParaRPr>
            </a:p>
          </p:txBody>
        </p:sp>
        <p:sp>
          <p:nvSpPr>
            <p:cNvPr id="7" name="TextBox 47"/>
            <p:cNvSpPr txBox="1"/>
            <p:nvPr/>
          </p:nvSpPr>
          <p:spPr>
            <a:xfrm>
              <a:off x="1010252" y="1487750"/>
              <a:ext cx="1864718" cy="276999"/>
            </a:xfrm>
            <a:prstGeom prst="rect">
              <a:avLst/>
            </a:prstGeom>
            <a:noFill/>
          </p:spPr>
          <p:txBody>
            <a:bodyPr wrap="square" lIns="0" tIns="0" rIns="0" bIns="0" rtlCol="0" anchor="t">
              <a:spAutoFit/>
            </a:bodyPr>
            <a:lstStyle/>
            <a:p>
              <a:pPr algn="r" defTabSz="1219200">
                <a:spcBef>
                  <a:spcPct val="20000"/>
                </a:spcBef>
                <a:defRPr/>
              </a:pPr>
              <a:r>
                <a:rPr lang="zh-CN" altLang="en-US" sz="1200" dirty="0">
                  <a:solidFill>
                    <a:prstClr val="black">
                      <a:lumMod val="65000"/>
                      <a:lumOff val="35000"/>
                    </a:prstClr>
                  </a:solidFill>
                </a:rPr>
                <a:t>在此添加相关内容在此添加相关内容在此添加相关内容</a:t>
              </a:r>
              <a:endParaRPr lang="en-US" sz="1335" dirty="0">
                <a:solidFill>
                  <a:schemeClr val="tx1">
                    <a:lumMod val="65000"/>
                    <a:lumOff val="35000"/>
                  </a:schemeClr>
                </a:solidFill>
              </a:endParaRPr>
            </a:p>
          </p:txBody>
        </p:sp>
      </p:grpSp>
      <p:grpSp>
        <p:nvGrpSpPr>
          <p:cNvPr id="8" name="Group 62"/>
          <p:cNvGrpSpPr/>
          <p:nvPr/>
        </p:nvGrpSpPr>
        <p:grpSpPr>
          <a:xfrm>
            <a:off x="1881809" y="3085591"/>
            <a:ext cx="2190599" cy="580002"/>
            <a:chOff x="1232021" y="1329747"/>
            <a:chExt cx="1642949" cy="435002"/>
          </a:xfrm>
        </p:grpSpPr>
        <p:sp>
          <p:nvSpPr>
            <p:cNvPr id="9" name="TextBox 49"/>
            <p:cNvSpPr txBox="1"/>
            <p:nvPr/>
          </p:nvSpPr>
          <p:spPr>
            <a:xfrm>
              <a:off x="2259416" y="1329747"/>
              <a:ext cx="615553" cy="184666"/>
            </a:xfrm>
            <a:prstGeom prst="rect">
              <a:avLst/>
            </a:prstGeom>
            <a:noFill/>
          </p:spPr>
          <p:txBody>
            <a:bodyPr wrap="none" lIns="0" tIns="0" rIns="0" bIns="0" rtlCol="0" anchor="t">
              <a:spAutoFit/>
            </a:bodyPr>
            <a:lstStyle/>
            <a:p>
              <a:pPr algn="r"/>
              <a:r>
                <a:rPr lang="zh-CN" altLang="en-US" sz="1600" b="1" dirty="0">
                  <a:solidFill>
                    <a:schemeClr val="accent3"/>
                  </a:solidFill>
                </a:rPr>
                <a:t>你的标题</a:t>
              </a:r>
              <a:endParaRPr lang="en-US" sz="1600" b="1" dirty="0">
                <a:solidFill>
                  <a:schemeClr val="accent3"/>
                </a:solidFill>
              </a:endParaRPr>
            </a:p>
          </p:txBody>
        </p:sp>
        <p:sp>
          <p:nvSpPr>
            <p:cNvPr id="10" name="TextBox 50"/>
            <p:cNvSpPr txBox="1"/>
            <p:nvPr/>
          </p:nvSpPr>
          <p:spPr>
            <a:xfrm>
              <a:off x="1232021" y="1487750"/>
              <a:ext cx="1642949" cy="276999"/>
            </a:xfrm>
            <a:prstGeom prst="rect">
              <a:avLst/>
            </a:prstGeom>
            <a:noFill/>
          </p:spPr>
          <p:txBody>
            <a:bodyPr wrap="square" lIns="0" tIns="0" rIns="0" bIns="0" rtlCol="0" anchor="t">
              <a:spAutoFit/>
            </a:bodyPr>
            <a:lstStyle/>
            <a:p>
              <a:pPr algn="r" defTabSz="1219200">
                <a:spcBef>
                  <a:spcPct val="20000"/>
                </a:spcBef>
                <a:defRPr/>
              </a:pPr>
              <a:r>
                <a:rPr lang="zh-CN" altLang="en-US" sz="1200" dirty="0">
                  <a:solidFill>
                    <a:prstClr val="black">
                      <a:lumMod val="65000"/>
                      <a:lumOff val="35000"/>
                    </a:prstClr>
                  </a:solidFill>
                </a:rPr>
                <a:t>在此添加相关内容在此添加相关内容在此添加相关内容</a:t>
              </a:r>
              <a:endParaRPr lang="en-US" sz="1335" dirty="0">
                <a:solidFill>
                  <a:schemeClr val="tx1">
                    <a:lumMod val="65000"/>
                    <a:lumOff val="35000"/>
                  </a:schemeClr>
                </a:solidFill>
              </a:endParaRPr>
            </a:p>
          </p:txBody>
        </p:sp>
      </p:grpSp>
      <p:grpSp>
        <p:nvGrpSpPr>
          <p:cNvPr id="11" name="Group 62"/>
          <p:cNvGrpSpPr/>
          <p:nvPr/>
        </p:nvGrpSpPr>
        <p:grpSpPr>
          <a:xfrm>
            <a:off x="1881809" y="4013113"/>
            <a:ext cx="2190599" cy="580002"/>
            <a:chOff x="1232021" y="1329747"/>
            <a:chExt cx="1642949" cy="435002"/>
          </a:xfrm>
        </p:grpSpPr>
        <p:sp>
          <p:nvSpPr>
            <p:cNvPr id="12" name="TextBox 52"/>
            <p:cNvSpPr txBox="1"/>
            <p:nvPr/>
          </p:nvSpPr>
          <p:spPr>
            <a:xfrm>
              <a:off x="2259416" y="1329747"/>
              <a:ext cx="615553" cy="184666"/>
            </a:xfrm>
            <a:prstGeom prst="rect">
              <a:avLst/>
            </a:prstGeom>
            <a:noFill/>
          </p:spPr>
          <p:txBody>
            <a:bodyPr wrap="none" lIns="0" tIns="0" rIns="0" bIns="0" rtlCol="0" anchor="t">
              <a:spAutoFit/>
            </a:bodyPr>
            <a:lstStyle/>
            <a:p>
              <a:pPr algn="r"/>
              <a:r>
                <a:rPr lang="zh-CN" altLang="en-US" sz="1600" b="1" dirty="0">
                  <a:solidFill>
                    <a:schemeClr val="accent2"/>
                  </a:solidFill>
                </a:rPr>
                <a:t>你的标题</a:t>
              </a:r>
              <a:endParaRPr lang="en-US" sz="1600" b="1" dirty="0">
                <a:solidFill>
                  <a:schemeClr val="accent2"/>
                </a:solidFill>
              </a:endParaRPr>
            </a:p>
          </p:txBody>
        </p:sp>
        <p:sp>
          <p:nvSpPr>
            <p:cNvPr id="13" name="TextBox 53"/>
            <p:cNvSpPr txBox="1"/>
            <p:nvPr/>
          </p:nvSpPr>
          <p:spPr>
            <a:xfrm>
              <a:off x="1232021" y="1487750"/>
              <a:ext cx="1642949" cy="276999"/>
            </a:xfrm>
            <a:prstGeom prst="rect">
              <a:avLst/>
            </a:prstGeom>
            <a:noFill/>
          </p:spPr>
          <p:txBody>
            <a:bodyPr wrap="square" lIns="0" tIns="0" rIns="0" bIns="0" rtlCol="0" anchor="t">
              <a:spAutoFit/>
            </a:bodyPr>
            <a:lstStyle/>
            <a:p>
              <a:pPr algn="r" defTabSz="1219200">
                <a:spcBef>
                  <a:spcPct val="20000"/>
                </a:spcBef>
                <a:defRPr/>
              </a:pPr>
              <a:r>
                <a:rPr lang="zh-CN" altLang="en-US" sz="1200" dirty="0">
                  <a:solidFill>
                    <a:prstClr val="black">
                      <a:lumMod val="65000"/>
                      <a:lumOff val="35000"/>
                    </a:prstClr>
                  </a:solidFill>
                </a:rPr>
                <a:t>在此添加相关内容在此添加相关内容在此添加相关内容</a:t>
              </a:r>
              <a:endParaRPr lang="en-US" sz="1335" dirty="0">
                <a:solidFill>
                  <a:schemeClr val="tx1">
                    <a:lumMod val="65000"/>
                    <a:lumOff val="35000"/>
                  </a:schemeClr>
                </a:solidFill>
              </a:endParaRPr>
            </a:p>
          </p:txBody>
        </p:sp>
      </p:grpSp>
      <p:grpSp>
        <p:nvGrpSpPr>
          <p:cNvPr id="14" name="Group 62"/>
          <p:cNvGrpSpPr/>
          <p:nvPr/>
        </p:nvGrpSpPr>
        <p:grpSpPr>
          <a:xfrm>
            <a:off x="2181156" y="4876724"/>
            <a:ext cx="2148233" cy="580002"/>
            <a:chOff x="1263796" y="1329747"/>
            <a:chExt cx="1611174" cy="435002"/>
          </a:xfrm>
        </p:grpSpPr>
        <p:sp>
          <p:nvSpPr>
            <p:cNvPr id="15" name="TextBox 55"/>
            <p:cNvSpPr txBox="1"/>
            <p:nvPr/>
          </p:nvSpPr>
          <p:spPr>
            <a:xfrm>
              <a:off x="2259416" y="1329747"/>
              <a:ext cx="615553" cy="184666"/>
            </a:xfrm>
            <a:prstGeom prst="rect">
              <a:avLst/>
            </a:prstGeom>
            <a:noFill/>
          </p:spPr>
          <p:txBody>
            <a:bodyPr wrap="none" lIns="0" tIns="0" rIns="0" bIns="0" rtlCol="0" anchor="t">
              <a:spAutoFit/>
            </a:bodyPr>
            <a:lstStyle/>
            <a:p>
              <a:pPr algn="r"/>
              <a:r>
                <a:rPr lang="zh-CN" altLang="en-US" sz="1600" b="1" dirty="0">
                  <a:solidFill>
                    <a:schemeClr val="accent1"/>
                  </a:solidFill>
                </a:rPr>
                <a:t>你的标题</a:t>
              </a:r>
              <a:endParaRPr lang="en-US" sz="1600" b="1" dirty="0">
                <a:solidFill>
                  <a:schemeClr val="accent1"/>
                </a:solidFill>
              </a:endParaRPr>
            </a:p>
          </p:txBody>
        </p:sp>
        <p:sp>
          <p:nvSpPr>
            <p:cNvPr id="16" name="TextBox 56"/>
            <p:cNvSpPr txBox="1"/>
            <p:nvPr/>
          </p:nvSpPr>
          <p:spPr>
            <a:xfrm>
              <a:off x="1263796" y="1487750"/>
              <a:ext cx="1611174" cy="276999"/>
            </a:xfrm>
            <a:prstGeom prst="rect">
              <a:avLst/>
            </a:prstGeom>
            <a:noFill/>
          </p:spPr>
          <p:txBody>
            <a:bodyPr wrap="square" lIns="0" tIns="0" rIns="0" bIns="0" rtlCol="0" anchor="t">
              <a:spAutoFit/>
            </a:bodyPr>
            <a:lstStyle/>
            <a:p>
              <a:pPr algn="r" defTabSz="1219200">
                <a:spcBef>
                  <a:spcPct val="20000"/>
                </a:spcBef>
                <a:defRPr/>
              </a:pPr>
              <a:r>
                <a:rPr lang="zh-CN" altLang="en-US" sz="1200" dirty="0">
                  <a:solidFill>
                    <a:prstClr val="black">
                      <a:lumMod val="65000"/>
                      <a:lumOff val="35000"/>
                    </a:prstClr>
                  </a:solidFill>
                </a:rPr>
                <a:t>在此添加相关内容在此添加相关内容在此添加相关内容</a:t>
              </a:r>
              <a:endParaRPr lang="en-US" sz="1335" dirty="0">
                <a:solidFill>
                  <a:schemeClr val="tx1">
                    <a:lumMod val="65000"/>
                    <a:lumOff val="35000"/>
                  </a:schemeClr>
                </a:solidFill>
              </a:endParaRPr>
            </a:p>
          </p:txBody>
        </p:sp>
      </p:grpSp>
      <p:grpSp>
        <p:nvGrpSpPr>
          <p:cNvPr id="17" name="Group 69"/>
          <p:cNvGrpSpPr/>
          <p:nvPr/>
        </p:nvGrpSpPr>
        <p:grpSpPr>
          <a:xfrm>
            <a:off x="7539735" y="2260800"/>
            <a:ext cx="2664439" cy="580002"/>
            <a:chOff x="6183120" y="1602591"/>
            <a:chExt cx="1998329" cy="435002"/>
          </a:xfrm>
        </p:grpSpPr>
        <p:sp>
          <p:nvSpPr>
            <p:cNvPr id="18" name="TextBox 58"/>
            <p:cNvSpPr txBox="1"/>
            <p:nvPr/>
          </p:nvSpPr>
          <p:spPr>
            <a:xfrm>
              <a:off x="6183120" y="1602591"/>
              <a:ext cx="615553" cy="184666"/>
            </a:xfrm>
            <a:prstGeom prst="rect">
              <a:avLst/>
            </a:prstGeom>
            <a:noFill/>
          </p:spPr>
          <p:txBody>
            <a:bodyPr wrap="none" lIns="0" tIns="0" rIns="0" bIns="0" rtlCol="0" anchor="t">
              <a:spAutoFit/>
            </a:bodyPr>
            <a:lstStyle/>
            <a:p>
              <a:r>
                <a:rPr lang="zh-CN" altLang="en-US" sz="1600" b="1" dirty="0">
                  <a:solidFill>
                    <a:schemeClr val="accent6"/>
                  </a:solidFill>
                </a:rPr>
                <a:t>你的标题</a:t>
              </a:r>
              <a:endParaRPr lang="en-US" sz="1600" b="1" dirty="0">
                <a:solidFill>
                  <a:schemeClr val="accent6"/>
                </a:solidFill>
              </a:endParaRPr>
            </a:p>
          </p:txBody>
        </p:sp>
        <p:sp>
          <p:nvSpPr>
            <p:cNvPr id="19" name="TextBox 59"/>
            <p:cNvSpPr txBox="1"/>
            <p:nvPr/>
          </p:nvSpPr>
          <p:spPr>
            <a:xfrm>
              <a:off x="6183121" y="1760594"/>
              <a:ext cx="1998328" cy="276999"/>
            </a:xfrm>
            <a:prstGeom prst="rect">
              <a:avLst/>
            </a:prstGeom>
            <a:noFill/>
          </p:spPr>
          <p:txBody>
            <a:bodyPr wrap="square" lIns="0" tIns="0" rIns="0" bIns="0" rtlCol="0" anchor="t">
              <a:spAutoFit/>
            </a:bodyPr>
            <a:lstStyle/>
            <a:p>
              <a:pPr defTabSz="1219200">
                <a:spcBef>
                  <a:spcPct val="20000"/>
                </a:spcBef>
                <a:defRPr/>
              </a:pPr>
              <a:r>
                <a:rPr lang="zh-CN" altLang="en-US" sz="1200" dirty="0">
                  <a:solidFill>
                    <a:prstClr val="black">
                      <a:lumMod val="65000"/>
                      <a:lumOff val="35000"/>
                    </a:prstClr>
                  </a:solidFill>
                </a:rPr>
                <a:t>在此添加相关内容在此添加相关内容在此添加相关内容</a:t>
              </a:r>
              <a:endParaRPr lang="en-US" sz="1335" dirty="0">
                <a:solidFill>
                  <a:schemeClr val="tx1">
                    <a:lumMod val="65000"/>
                    <a:lumOff val="35000"/>
                  </a:schemeClr>
                </a:solidFill>
              </a:endParaRPr>
            </a:p>
          </p:txBody>
        </p:sp>
      </p:grpSp>
      <p:grpSp>
        <p:nvGrpSpPr>
          <p:cNvPr id="20" name="Group 70"/>
          <p:cNvGrpSpPr/>
          <p:nvPr/>
        </p:nvGrpSpPr>
        <p:grpSpPr>
          <a:xfrm>
            <a:off x="8189975" y="3085589"/>
            <a:ext cx="2014199" cy="580002"/>
            <a:chOff x="6183120" y="2221184"/>
            <a:chExt cx="1510649" cy="435002"/>
          </a:xfrm>
        </p:grpSpPr>
        <p:sp>
          <p:nvSpPr>
            <p:cNvPr id="21" name="TextBox 61"/>
            <p:cNvSpPr txBox="1"/>
            <p:nvPr/>
          </p:nvSpPr>
          <p:spPr>
            <a:xfrm>
              <a:off x="6183120" y="2221184"/>
              <a:ext cx="615553" cy="184666"/>
            </a:xfrm>
            <a:prstGeom prst="rect">
              <a:avLst/>
            </a:prstGeom>
            <a:noFill/>
          </p:spPr>
          <p:txBody>
            <a:bodyPr wrap="none" lIns="0" tIns="0" rIns="0" bIns="0" rtlCol="0" anchor="t">
              <a:spAutoFit/>
            </a:bodyPr>
            <a:lstStyle/>
            <a:p>
              <a:r>
                <a:rPr lang="zh-CN" altLang="en-US" sz="1600" b="1" dirty="0">
                  <a:solidFill>
                    <a:schemeClr val="accent3">
                      <a:lumMod val="75000"/>
                    </a:schemeClr>
                  </a:solidFill>
                </a:rPr>
                <a:t>你的标题</a:t>
              </a:r>
              <a:endParaRPr lang="en-US" sz="1600" b="1" dirty="0">
                <a:solidFill>
                  <a:schemeClr val="accent3">
                    <a:lumMod val="75000"/>
                  </a:schemeClr>
                </a:solidFill>
              </a:endParaRPr>
            </a:p>
          </p:txBody>
        </p:sp>
        <p:sp>
          <p:nvSpPr>
            <p:cNvPr id="22" name="TextBox 62"/>
            <p:cNvSpPr txBox="1"/>
            <p:nvPr/>
          </p:nvSpPr>
          <p:spPr>
            <a:xfrm>
              <a:off x="6183121" y="2379187"/>
              <a:ext cx="1510648" cy="276999"/>
            </a:xfrm>
            <a:prstGeom prst="rect">
              <a:avLst/>
            </a:prstGeom>
            <a:noFill/>
          </p:spPr>
          <p:txBody>
            <a:bodyPr wrap="square" lIns="0" tIns="0" rIns="0" bIns="0" rtlCol="0" anchor="t">
              <a:spAutoFit/>
            </a:bodyPr>
            <a:lstStyle/>
            <a:p>
              <a:pPr defTabSz="1219200">
                <a:spcBef>
                  <a:spcPct val="20000"/>
                </a:spcBef>
                <a:defRPr/>
              </a:pPr>
              <a:r>
                <a:rPr lang="zh-CN" altLang="en-US" sz="1200" dirty="0">
                  <a:solidFill>
                    <a:prstClr val="black">
                      <a:lumMod val="65000"/>
                      <a:lumOff val="35000"/>
                    </a:prstClr>
                  </a:solidFill>
                </a:rPr>
                <a:t>在此添加相关内容在此添加相关内容在此添加相关内容</a:t>
              </a:r>
              <a:endParaRPr lang="en-US" sz="1335" dirty="0">
                <a:solidFill>
                  <a:schemeClr val="tx1">
                    <a:lumMod val="65000"/>
                    <a:lumOff val="35000"/>
                  </a:schemeClr>
                </a:solidFill>
              </a:endParaRPr>
            </a:p>
          </p:txBody>
        </p:sp>
      </p:grpSp>
      <p:grpSp>
        <p:nvGrpSpPr>
          <p:cNvPr id="23" name="Group 71"/>
          <p:cNvGrpSpPr/>
          <p:nvPr/>
        </p:nvGrpSpPr>
        <p:grpSpPr>
          <a:xfrm>
            <a:off x="8189975" y="4013115"/>
            <a:ext cx="2014199" cy="580003"/>
            <a:chOff x="6183120" y="2916825"/>
            <a:chExt cx="1510649" cy="435002"/>
          </a:xfrm>
        </p:grpSpPr>
        <p:sp>
          <p:nvSpPr>
            <p:cNvPr id="24" name="TextBox 64"/>
            <p:cNvSpPr txBox="1"/>
            <p:nvPr/>
          </p:nvSpPr>
          <p:spPr>
            <a:xfrm>
              <a:off x="6183120" y="2916825"/>
              <a:ext cx="615553" cy="184666"/>
            </a:xfrm>
            <a:prstGeom prst="rect">
              <a:avLst/>
            </a:prstGeom>
            <a:noFill/>
          </p:spPr>
          <p:txBody>
            <a:bodyPr wrap="none" lIns="0" tIns="0" rIns="0" bIns="0" rtlCol="0" anchor="t">
              <a:spAutoFit/>
            </a:bodyPr>
            <a:lstStyle/>
            <a:p>
              <a:r>
                <a:rPr lang="zh-CN" altLang="en-US" sz="1600" b="1" dirty="0">
                  <a:solidFill>
                    <a:schemeClr val="accent5">
                      <a:lumMod val="75000"/>
                    </a:schemeClr>
                  </a:solidFill>
                </a:rPr>
                <a:t>你的标题</a:t>
              </a:r>
              <a:endParaRPr lang="en-US" sz="1600" b="1" dirty="0">
                <a:solidFill>
                  <a:schemeClr val="accent5">
                    <a:lumMod val="75000"/>
                  </a:schemeClr>
                </a:solidFill>
              </a:endParaRPr>
            </a:p>
          </p:txBody>
        </p:sp>
        <p:sp>
          <p:nvSpPr>
            <p:cNvPr id="25" name="TextBox 65"/>
            <p:cNvSpPr txBox="1"/>
            <p:nvPr/>
          </p:nvSpPr>
          <p:spPr>
            <a:xfrm>
              <a:off x="6183121" y="3074828"/>
              <a:ext cx="1510648" cy="276999"/>
            </a:xfrm>
            <a:prstGeom prst="rect">
              <a:avLst/>
            </a:prstGeom>
            <a:noFill/>
          </p:spPr>
          <p:txBody>
            <a:bodyPr wrap="square" lIns="0" tIns="0" rIns="0" bIns="0" rtlCol="0" anchor="t">
              <a:spAutoFit/>
            </a:bodyPr>
            <a:lstStyle/>
            <a:p>
              <a:pPr defTabSz="1219200">
                <a:spcBef>
                  <a:spcPct val="20000"/>
                </a:spcBef>
                <a:defRPr/>
              </a:pPr>
              <a:r>
                <a:rPr lang="zh-CN" altLang="en-US" sz="1200" dirty="0">
                  <a:solidFill>
                    <a:prstClr val="black">
                      <a:lumMod val="65000"/>
                      <a:lumOff val="35000"/>
                    </a:prstClr>
                  </a:solidFill>
                </a:rPr>
                <a:t>在此添加相关内容在此添加相关内容在此添加相关内容</a:t>
              </a:r>
              <a:endParaRPr lang="en-US" sz="1335" dirty="0">
                <a:solidFill>
                  <a:schemeClr val="tx1">
                    <a:lumMod val="65000"/>
                    <a:lumOff val="35000"/>
                  </a:schemeClr>
                </a:solidFill>
              </a:endParaRPr>
            </a:p>
          </p:txBody>
        </p:sp>
      </p:grpSp>
      <p:grpSp>
        <p:nvGrpSpPr>
          <p:cNvPr id="26" name="Group 72"/>
          <p:cNvGrpSpPr/>
          <p:nvPr/>
        </p:nvGrpSpPr>
        <p:grpSpPr>
          <a:xfrm>
            <a:off x="7785809" y="4876728"/>
            <a:ext cx="2418365" cy="580003"/>
            <a:chOff x="6183120" y="3564534"/>
            <a:chExt cx="1813773" cy="435002"/>
          </a:xfrm>
        </p:grpSpPr>
        <p:sp>
          <p:nvSpPr>
            <p:cNvPr id="27" name="TextBox 67"/>
            <p:cNvSpPr txBox="1"/>
            <p:nvPr/>
          </p:nvSpPr>
          <p:spPr>
            <a:xfrm>
              <a:off x="6183120" y="3564534"/>
              <a:ext cx="615553" cy="184666"/>
            </a:xfrm>
            <a:prstGeom prst="rect">
              <a:avLst/>
            </a:prstGeom>
            <a:noFill/>
          </p:spPr>
          <p:txBody>
            <a:bodyPr wrap="none" lIns="0" tIns="0" rIns="0" bIns="0" rtlCol="0" anchor="t">
              <a:spAutoFit/>
            </a:bodyPr>
            <a:lstStyle/>
            <a:p>
              <a:r>
                <a:rPr lang="zh-CN" altLang="en-US" sz="1600" b="1" dirty="0">
                  <a:solidFill>
                    <a:schemeClr val="accent1">
                      <a:lumMod val="75000"/>
                    </a:schemeClr>
                  </a:solidFill>
                </a:rPr>
                <a:t>你的标题</a:t>
              </a:r>
              <a:endParaRPr lang="en-US" sz="1600" b="1" dirty="0">
                <a:solidFill>
                  <a:schemeClr val="accent1">
                    <a:lumMod val="75000"/>
                  </a:schemeClr>
                </a:solidFill>
              </a:endParaRPr>
            </a:p>
          </p:txBody>
        </p:sp>
        <p:sp>
          <p:nvSpPr>
            <p:cNvPr id="28" name="TextBox 68"/>
            <p:cNvSpPr txBox="1"/>
            <p:nvPr/>
          </p:nvSpPr>
          <p:spPr>
            <a:xfrm>
              <a:off x="6183120" y="3722537"/>
              <a:ext cx="1813773" cy="276999"/>
            </a:xfrm>
            <a:prstGeom prst="rect">
              <a:avLst/>
            </a:prstGeom>
            <a:noFill/>
          </p:spPr>
          <p:txBody>
            <a:bodyPr wrap="square" lIns="0" tIns="0" rIns="0" bIns="0" rtlCol="0" anchor="t">
              <a:spAutoFit/>
            </a:bodyPr>
            <a:lstStyle/>
            <a:p>
              <a:pPr defTabSz="1219200">
                <a:spcBef>
                  <a:spcPct val="20000"/>
                </a:spcBef>
                <a:defRPr/>
              </a:pPr>
              <a:r>
                <a:rPr lang="zh-CN" altLang="en-US" sz="1200" dirty="0">
                  <a:solidFill>
                    <a:prstClr val="black">
                      <a:lumMod val="65000"/>
                      <a:lumOff val="35000"/>
                    </a:prstClr>
                  </a:solidFill>
                </a:rPr>
                <a:t>在此添加相关内容在此添加相关内容在此添加相关内容</a:t>
              </a:r>
              <a:endParaRPr lang="en-US" sz="1335" dirty="0">
                <a:solidFill>
                  <a:schemeClr val="tx1">
                    <a:lumMod val="65000"/>
                    <a:lumOff val="35000"/>
                  </a:schemeClr>
                </a:solidFill>
              </a:endParaRPr>
            </a:p>
          </p:txBody>
        </p:sp>
      </p:grpSp>
      <p:grpSp>
        <p:nvGrpSpPr>
          <p:cNvPr id="29" name="Group 74"/>
          <p:cNvGrpSpPr/>
          <p:nvPr/>
        </p:nvGrpSpPr>
        <p:grpSpPr>
          <a:xfrm>
            <a:off x="5037708" y="2861731"/>
            <a:ext cx="2116584" cy="3144640"/>
            <a:chOff x="3778281" y="2115818"/>
            <a:chExt cx="1587438" cy="2358480"/>
          </a:xfrm>
        </p:grpSpPr>
        <p:grpSp>
          <p:nvGrpSpPr>
            <p:cNvPr id="30" name="Group 245"/>
            <p:cNvGrpSpPr/>
            <p:nvPr/>
          </p:nvGrpSpPr>
          <p:grpSpPr>
            <a:xfrm>
              <a:off x="3778281" y="2115818"/>
              <a:ext cx="1587438" cy="2358480"/>
              <a:chOff x="4168751" y="1735138"/>
              <a:chExt cx="1000125" cy="1485900"/>
            </a:xfrm>
            <a:solidFill>
              <a:schemeClr val="tx2">
                <a:lumMod val="25000"/>
                <a:lumOff val="75000"/>
              </a:schemeClr>
            </a:solidFill>
          </p:grpSpPr>
          <p:sp>
            <p:nvSpPr>
              <p:cNvPr id="32" name="Freeform 123"/>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solidFill>
                <a:schemeClr val="bg1">
                  <a:lumMod val="75000"/>
                </a:schemeClr>
              </a:solidFill>
              <a:ln w="9525">
                <a:noFill/>
                <a:round/>
              </a:ln>
            </p:spPr>
            <p:txBody>
              <a:bodyPr vert="horz" wrap="square" lIns="121920" tIns="60960" rIns="121920" bIns="60960" numCol="1" anchor="t" anchorCtr="0" compatLnSpc="1"/>
              <a:lstStyle/>
              <a:p>
                <a:endParaRPr lang="en-US" sz="2400"/>
              </a:p>
            </p:txBody>
          </p:sp>
          <p:sp>
            <p:nvSpPr>
              <p:cNvPr id="33" name="Freeform 124"/>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solidFill>
                <a:schemeClr val="bg1">
                  <a:lumMod val="75000"/>
                </a:schemeClr>
              </a:solidFill>
              <a:ln w="9525">
                <a:noFill/>
                <a:round/>
              </a:ln>
            </p:spPr>
            <p:txBody>
              <a:bodyPr vert="horz" wrap="square" lIns="121920" tIns="60960" rIns="121920" bIns="60960" numCol="1" anchor="t" anchorCtr="0" compatLnSpc="1"/>
              <a:lstStyle/>
              <a:p>
                <a:endParaRPr lang="en-US" sz="2400"/>
              </a:p>
            </p:txBody>
          </p:sp>
          <p:sp>
            <p:nvSpPr>
              <p:cNvPr id="34" name="Freeform 125"/>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solidFill>
                <a:schemeClr val="bg1">
                  <a:lumMod val="75000"/>
                </a:schemeClr>
              </a:solidFill>
              <a:ln w="9525">
                <a:noFill/>
                <a:round/>
              </a:ln>
            </p:spPr>
            <p:txBody>
              <a:bodyPr vert="horz" wrap="square" lIns="121920" tIns="60960" rIns="121920" bIns="60960" numCol="1" anchor="t" anchorCtr="0" compatLnSpc="1"/>
              <a:lstStyle/>
              <a:p>
                <a:endParaRPr lang="en-US" sz="2400"/>
              </a:p>
            </p:txBody>
          </p:sp>
          <p:sp>
            <p:nvSpPr>
              <p:cNvPr id="3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solidFill>
                <a:schemeClr val="bg1">
                  <a:lumMod val="75000"/>
                </a:schemeClr>
              </a:solidFill>
              <a:ln w="9525">
                <a:noFill/>
                <a:round/>
              </a:ln>
            </p:spPr>
            <p:txBody>
              <a:bodyPr vert="horz" wrap="square" lIns="121920" tIns="60960" rIns="121920" bIns="60960" numCol="1" anchor="t" anchorCtr="0" compatLnSpc="1"/>
              <a:lstStyle/>
              <a:p>
                <a:endParaRPr lang="en-US" sz="2400"/>
              </a:p>
            </p:txBody>
          </p:sp>
        </p:grpSp>
        <p:sp>
          <p:nvSpPr>
            <p:cNvPr id="31" name="Rectangle 73"/>
            <p:cNvSpPr/>
            <p:nvPr/>
          </p:nvSpPr>
          <p:spPr>
            <a:xfrm>
              <a:off x="4144480" y="2802345"/>
              <a:ext cx="855042" cy="284742"/>
            </a:xfrm>
            <a:prstGeom prst="rect">
              <a:avLst/>
            </a:prstGeom>
          </p:spPr>
          <p:txBody>
            <a:bodyPr wrap="none">
              <a:spAutoFit/>
            </a:bodyPr>
            <a:lstStyle/>
            <a:p>
              <a:pPr algn="ctr"/>
              <a:r>
                <a:rPr lang="zh-CN" altLang="en-US" sz="1865" b="1" dirty="0">
                  <a:solidFill>
                    <a:schemeClr val="tx1">
                      <a:lumMod val="25000"/>
                      <a:lumOff val="75000"/>
                    </a:schemeClr>
                  </a:solidFill>
                </a:rPr>
                <a:t>你的标题</a:t>
              </a:r>
              <a:endParaRPr lang="en-US" sz="1865" b="1" dirty="0">
                <a:solidFill>
                  <a:schemeClr val="tx1">
                    <a:lumMod val="25000"/>
                    <a:lumOff val="75000"/>
                  </a:schemeClr>
                </a:solidFill>
              </a:endParaRPr>
            </a:p>
          </p:txBody>
        </p:sp>
      </p:grpSp>
      <p:grpSp>
        <p:nvGrpSpPr>
          <p:cNvPr id="36" name="Group 75"/>
          <p:cNvGrpSpPr/>
          <p:nvPr/>
        </p:nvGrpSpPr>
        <p:grpSpPr>
          <a:xfrm>
            <a:off x="4773609" y="2337613"/>
            <a:ext cx="657827" cy="638993"/>
            <a:chOff x="3580207" y="1753209"/>
            <a:chExt cx="493370" cy="479245"/>
          </a:xfrm>
        </p:grpSpPr>
        <p:sp>
          <p:nvSpPr>
            <p:cNvPr id="37" name="Oval 308"/>
            <p:cNvSpPr/>
            <p:nvPr/>
          </p:nvSpPr>
          <p:spPr>
            <a:xfrm>
              <a:off x="3580207" y="1753209"/>
              <a:ext cx="493370" cy="4792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38" name="Freeform 64"/>
            <p:cNvSpPr>
              <a:spLocks noEditPoints="1"/>
            </p:cNvSpPr>
            <p:nvPr/>
          </p:nvSpPr>
          <p:spPr bwMode="auto">
            <a:xfrm>
              <a:off x="3694336" y="1882500"/>
              <a:ext cx="265113" cy="220663"/>
            </a:xfrm>
            <a:custGeom>
              <a:avLst/>
              <a:gdLst/>
              <a:ahLst/>
              <a:cxnLst>
                <a:cxn ang="0">
                  <a:pos x="77" y="51"/>
                </a:cxn>
                <a:cxn ang="0">
                  <a:pos x="75" y="55"/>
                </a:cxn>
                <a:cxn ang="0">
                  <a:pos x="59" y="63"/>
                </a:cxn>
                <a:cxn ang="0">
                  <a:pos x="57" y="64"/>
                </a:cxn>
                <a:cxn ang="0">
                  <a:pos x="55" y="63"/>
                </a:cxn>
                <a:cxn ang="0">
                  <a:pos x="39" y="55"/>
                </a:cxn>
                <a:cxn ang="0">
                  <a:pos x="39" y="55"/>
                </a:cxn>
                <a:cxn ang="0">
                  <a:pos x="38" y="55"/>
                </a:cxn>
                <a:cxn ang="0">
                  <a:pos x="22" y="63"/>
                </a:cxn>
                <a:cxn ang="0">
                  <a:pos x="20" y="64"/>
                </a:cxn>
                <a:cxn ang="0">
                  <a:pos x="18" y="63"/>
                </a:cxn>
                <a:cxn ang="0">
                  <a:pos x="2" y="55"/>
                </a:cxn>
                <a:cxn ang="0">
                  <a:pos x="0" y="51"/>
                </a:cxn>
                <a:cxn ang="0">
                  <a:pos x="0" y="37"/>
                </a:cxn>
                <a:cxn ang="0">
                  <a:pos x="3" y="32"/>
                </a:cxn>
                <a:cxn ang="0">
                  <a:pos x="18" y="26"/>
                </a:cxn>
                <a:cxn ang="0">
                  <a:pos x="18" y="11"/>
                </a:cxn>
                <a:cxn ang="0">
                  <a:pos x="21" y="7"/>
                </a:cxn>
                <a:cxn ang="0">
                  <a:pos x="37" y="0"/>
                </a:cxn>
                <a:cxn ang="0">
                  <a:pos x="39" y="0"/>
                </a:cxn>
                <a:cxn ang="0">
                  <a:pos x="40" y="0"/>
                </a:cxn>
                <a:cxn ang="0">
                  <a:pos x="56" y="7"/>
                </a:cxn>
                <a:cxn ang="0">
                  <a:pos x="59" y="11"/>
                </a:cxn>
                <a:cxn ang="0">
                  <a:pos x="59" y="26"/>
                </a:cxn>
                <a:cxn ang="0">
                  <a:pos x="75" y="32"/>
                </a:cxn>
                <a:cxn ang="0">
                  <a:pos x="77" y="37"/>
                </a:cxn>
                <a:cxn ang="0">
                  <a:pos x="77" y="51"/>
                </a:cxn>
                <a:cxn ang="0">
                  <a:pos x="35" y="36"/>
                </a:cxn>
                <a:cxn ang="0">
                  <a:pos x="20" y="30"/>
                </a:cxn>
                <a:cxn ang="0">
                  <a:pos x="6" y="36"/>
                </a:cxn>
                <a:cxn ang="0">
                  <a:pos x="20" y="42"/>
                </a:cxn>
                <a:cxn ang="0">
                  <a:pos x="35" y="36"/>
                </a:cxn>
                <a:cxn ang="0">
                  <a:pos x="36" y="51"/>
                </a:cxn>
                <a:cxn ang="0">
                  <a:pos x="36" y="40"/>
                </a:cxn>
                <a:cxn ang="0">
                  <a:pos x="23" y="46"/>
                </a:cxn>
                <a:cxn ang="0">
                  <a:pos x="23" y="58"/>
                </a:cxn>
                <a:cxn ang="0">
                  <a:pos x="36" y="51"/>
                </a:cxn>
                <a:cxn ang="0">
                  <a:pos x="54" y="11"/>
                </a:cxn>
                <a:cxn ang="0">
                  <a:pos x="39" y="5"/>
                </a:cxn>
                <a:cxn ang="0">
                  <a:pos x="23" y="11"/>
                </a:cxn>
                <a:cxn ang="0">
                  <a:pos x="39" y="18"/>
                </a:cxn>
                <a:cxn ang="0">
                  <a:pos x="54" y="11"/>
                </a:cxn>
                <a:cxn ang="0">
                  <a:pos x="55" y="26"/>
                </a:cxn>
                <a:cxn ang="0">
                  <a:pos x="55" y="16"/>
                </a:cxn>
                <a:cxn ang="0">
                  <a:pos x="41" y="22"/>
                </a:cxn>
                <a:cxn ang="0">
                  <a:pos x="41" y="32"/>
                </a:cxn>
                <a:cxn ang="0">
                  <a:pos x="55" y="26"/>
                </a:cxn>
                <a:cxn ang="0">
                  <a:pos x="71" y="36"/>
                </a:cxn>
                <a:cxn ang="0">
                  <a:pos x="57" y="30"/>
                </a:cxn>
                <a:cxn ang="0">
                  <a:pos x="42" y="36"/>
                </a:cxn>
                <a:cxn ang="0">
                  <a:pos x="57" y="42"/>
                </a:cxn>
                <a:cxn ang="0">
                  <a:pos x="71" y="36"/>
                </a:cxn>
                <a:cxn ang="0">
                  <a:pos x="73" y="51"/>
                </a:cxn>
                <a:cxn ang="0">
                  <a:pos x="73" y="40"/>
                </a:cxn>
                <a:cxn ang="0">
                  <a:pos x="59" y="46"/>
                </a:cxn>
                <a:cxn ang="0">
                  <a:pos x="59" y="58"/>
                </a:cxn>
                <a:cxn ang="0">
                  <a:pos x="73" y="51"/>
                </a:cxn>
              </a:cxnLst>
              <a:rect l="0" t="0" r="r" b="b"/>
              <a:pathLst>
                <a:path w="77" h="64">
                  <a:moveTo>
                    <a:pt x="77" y="51"/>
                  </a:moveTo>
                  <a:cubicBezTo>
                    <a:pt x="77" y="53"/>
                    <a:pt x="76" y="55"/>
                    <a:pt x="75" y="55"/>
                  </a:cubicBezTo>
                  <a:cubicBezTo>
                    <a:pt x="59" y="63"/>
                    <a:pt x="59" y="63"/>
                    <a:pt x="59" y="63"/>
                  </a:cubicBezTo>
                  <a:cubicBezTo>
                    <a:pt x="58" y="64"/>
                    <a:pt x="58" y="64"/>
                    <a:pt x="57" y="64"/>
                  </a:cubicBezTo>
                  <a:cubicBezTo>
                    <a:pt x="56" y="64"/>
                    <a:pt x="55" y="64"/>
                    <a:pt x="55" y="63"/>
                  </a:cubicBezTo>
                  <a:cubicBezTo>
                    <a:pt x="39" y="55"/>
                    <a:pt x="39" y="55"/>
                    <a:pt x="39" y="55"/>
                  </a:cubicBezTo>
                  <a:cubicBezTo>
                    <a:pt x="39" y="55"/>
                    <a:pt x="39" y="55"/>
                    <a:pt x="39" y="55"/>
                  </a:cubicBezTo>
                  <a:cubicBezTo>
                    <a:pt x="39" y="55"/>
                    <a:pt x="38" y="55"/>
                    <a:pt x="38" y="55"/>
                  </a:cubicBezTo>
                  <a:cubicBezTo>
                    <a:pt x="22" y="63"/>
                    <a:pt x="22" y="63"/>
                    <a:pt x="22" y="63"/>
                  </a:cubicBezTo>
                  <a:cubicBezTo>
                    <a:pt x="22" y="64"/>
                    <a:pt x="21" y="64"/>
                    <a:pt x="20" y="64"/>
                  </a:cubicBezTo>
                  <a:cubicBezTo>
                    <a:pt x="20" y="64"/>
                    <a:pt x="19" y="64"/>
                    <a:pt x="18" y="63"/>
                  </a:cubicBezTo>
                  <a:cubicBezTo>
                    <a:pt x="2" y="55"/>
                    <a:pt x="2" y="55"/>
                    <a:pt x="2" y="55"/>
                  </a:cubicBezTo>
                  <a:cubicBezTo>
                    <a:pt x="1" y="55"/>
                    <a:pt x="0" y="53"/>
                    <a:pt x="0" y="51"/>
                  </a:cubicBezTo>
                  <a:cubicBezTo>
                    <a:pt x="0" y="37"/>
                    <a:pt x="0" y="37"/>
                    <a:pt x="0" y="37"/>
                  </a:cubicBezTo>
                  <a:cubicBezTo>
                    <a:pt x="0" y="35"/>
                    <a:pt x="1" y="33"/>
                    <a:pt x="3" y="32"/>
                  </a:cubicBezTo>
                  <a:cubicBezTo>
                    <a:pt x="18" y="26"/>
                    <a:pt x="18" y="26"/>
                    <a:pt x="18" y="26"/>
                  </a:cubicBezTo>
                  <a:cubicBezTo>
                    <a:pt x="18" y="11"/>
                    <a:pt x="18" y="11"/>
                    <a:pt x="18" y="11"/>
                  </a:cubicBezTo>
                  <a:cubicBezTo>
                    <a:pt x="18" y="10"/>
                    <a:pt x="19" y="8"/>
                    <a:pt x="21" y="7"/>
                  </a:cubicBezTo>
                  <a:cubicBezTo>
                    <a:pt x="37" y="0"/>
                    <a:pt x="37" y="0"/>
                    <a:pt x="37" y="0"/>
                  </a:cubicBezTo>
                  <a:cubicBezTo>
                    <a:pt x="37" y="0"/>
                    <a:pt x="38" y="0"/>
                    <a:pt x="39" y="0"/>
                  </a:cubicBezTo>
                  <a:cubicBezTo>
                    <a:pt x="39" y="0"/>
                    <a:pt x="40" y="0"/>
                    <a:pt x="40" y="0"/>
                  </a:cubicBezTo>
                  <a:cubicBezTo>
                    <a:pt x="56" y="7"/>
                    <a:pt x="56" y="7"/>
                    <a:pt x="56" y="7"/>
                  </a:cubicBezTo>
                  <a:cubicBezTo>
                    <a:pt x="58" y="8"/>
                    <a:pt x="59" y="10"/>
                    <a:pt x="59" y="11"/>
                  </a:cubicBezTo>
                  <a:cubicBezTo>
                    <a:pt x="59" y="26"/>
                    <a:pt x="59" y="26"/>
                    <a:pt x="59" y="26"/>
                  </a:cubicBezTo>
                  <a:cubicBezTo>
                    <a:pt x="75" y="32"/>
                    <a:pt x="75" y="32"/>
                    <a:pt x="75" y="32"/>
                  </a:cubicBezTo>
                  <a:cubicBezTo>
                    <a:pt x="76" y="33"/>
                    <a:pt x="77" y="35"/>
                    <a:pt x="77" y="37"/>
                  </a:cubicBezTo>
                  <a:lnTo>
                    <a:pt x="77" y="51"/>
                  </a:lnTo>
                  <a:close/>
                  <a:moveTo>
                    <a:pt x="35" y="36"/>
                  </a:moveTo>
                  <a:cubicBezTo>
                    <a:pt x="20" y="30"/>
                    <a:pt x="20" y="30"/>
                    <a:pt x="20" y="30"/>
                  </a:cubicBezTo>
                  <a:cubicBezTo>
                    <a:pt x="6" y="36"/>
                    <a:pt x="6" y="36"/>
                    <a:pt x="6" y="36"/>
                  </a:cubicBezTo>
                  <a:cubicBezTo>
                    <a:pt x="20" y="42"/>
                    <a:pt x="20" y="42"/>
                    <a:pt x="20" y="42"/>
                  </a:cubicBezTo>
                  <a:lnTo>
                    <a:pt x="35" y="36"/>
                  </a:lnTo>
                  <a:close/>
                  <a:moveTo>
                    <a:pt x="36" y="51"/>
                  </a:moveTo>
                  <a:cubicBezTo>
                    <a:pt x="36" y="40"/>
                    <a:pt x="36" y="40"/>
                    <a:pt x="36" y="40"/>
                  </a:cubicBezTo>
                  <a:cubicBezTo>
                    <a:pt x="23" y="46"/>
                    <a:pt x="23" y="46"/>
                    <a:pt x="23" y="46"/>
                  </a:cubicBezTo>
                  <a:cubicBezTo>
                    <a:pt x="23" y="58"/>
                    <a:pt x="23" y="58"/>
                    <a:pt x="23" y="58"/>
                  </a:cubicBezTo>
                  <a:lnTo>
                    <a:pt x="36" y="51"/>
                  </a:lnTo>
                  <a:close/>
                  <a:moveTo>
                    <a:pt x="54" y="11"/>
                  </a:moveTo>
                  <a:cubicBezTo>
                    <a:pt x="39" y="5"/>
                    <a:pt x="39" y="5"/>
                    <a:pt x="39" y="5"/>
                  </a:cubicBezTo>
                  <a:cubicBezTo>
                    <a:pt x="23" y="11"/>
                    <a:pt x="23" y="11"/>
                    <a:pt x="23" y="11"/>
                  </a:cubicBezTo>
                  <a:cubicBezTo>
                    <a:pt x="39" y="18"/>
                    <a:pt x="39" y="18"/>
                    <a:pt x="39" y="18"/>
                  </a:cubicBezTo>
                  <a:lnTo>
                    <a:pt x="54" y="11"/>
                  </a:lnTo>
                  <a:close/>
                  <a:moveTo>
                    <a:pt x="55" y="26"/>
                  </a:moveTo>
                  <a:cubicBezTo>
                    <a:pt x="55" y="16"/>
                    <a:pt x="55" y="16"/>
                    <a:pt x="55" y="16"/>
                  </a:cubicBezTo>
                  <a:cubicBezTo>
                    <a:pt x="41" y="22"/>
                    <a:pt x="41" y="22"/>
                    <a:pt x="41" y="22"/>
                  </a:cubicBezTo>
                  <a:cubicBezTo>
                    <a:pt x="41" y="32"/>
                    <a:pt x="41" y="32"/>
                    <a:pt x="41" y="32"/>
                  </a:cubicBezTo>
                  <a:lnTo>
                    <a:pt x="55" y="26"/>
                  </a:lnTo>
                  <a:close/>
                  <a:moveTo>
                    <a:pt x="71" y="36"/>
                  </a:moveTo>
                  <a:cubicBezTo>
                    <a:pt x="57" y="30"/>
                    <a:pt x="57" y="30"/>
                    <a:pt x="57" y="30"/>
                  </a:cubicBezTo>
                  <a:cubicBezTo>
                    <a:pt x="42" y="36"/>
                    <a:pt x="42" y="36"/>
                    <a:pt x="42" y="36"/>
                  </a:cubicBezTo>
                  <a:cubicBezTo>
                    <a:pt x="57" y="42"/>
                    <a:pt x="57" y="42"/>
                    <a:pt x="57" y="42"/>
                  </a:cubicBezTo>
                  <a:lnTo>
                    <a:pt x="71" y="36"/>
                  </a:lnTo>
                  <a:close/>
                  <a:moveTo>
                    <a:pt x="73" y="51"/>
                  </a:moveTo>
                  <a:cubicBezTo>
                    <a:pt x="73" y="40"/>
                    <a:pt x="73" y="40"/>
                    <a:pt x="73" y="40"/>
                  </a:cubicBezTo>
                  <a:cubicBezTo>
                    <a:pt x="59" y="46"/>
                    <a:pt x="59" y="46"/>
                    <a:pt x="59" y="46"/>
                  </a:cubicBezTo>
                  <a:cubicBezTo>
                    <a:pt x="59" y="58"/>
                    <a:pt x="59" y="58"/>
                    <a:pt x="59" y="58"/>
                  </a:cubicBezTo>
                  <a:lnTo>
                    <a:pt x="73" y="51"/>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39" name="Group 77"/>
          <p:cNvGrpSpPr/>
          <p:nvPr/>
        </p:nvGrpSpPr>
        <p:grpSpPr>
          <a:xfrm>
            <a:off x="4516461" y="4858774"/>
            <a:ext cx="657827" cy="638993"/>
            <a:chOff x="3387346" y="3644080"/>
            <a:chExt cx="493370" cy="479245"/>
          </a:xfrm>
        </p:grpSpPr>
        <p:sp>
          <p:nvSpPr>
            <p:cNvPr id="40" name="Oval 295"/>
            <p:cNvSpPr/>
            <p:nvPr/>
          </p:nvSpPr>
          <p:spPr>
            <a:xfrm>
              <a:off x="3387346" y="3644080"/>
              <a:ext cx="493370" cy="4792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1" name="Freeform 145"/>
            <p:cNvSpPr/>
            <p:nvPr/>
          </p:nvSpPr>
          <p:spPr bwMode="auto">
            <a:xfrm>
              <a:off x="3524494" y="3789246"/>
              <a:ext cx="219075" cy="188913"/>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42" name="Group 79"/>
          <p:cNvGrpSpPr/>
          <p:nvPr/>
        </p:nvGrpSpPr>
        <p:grpSpPr>
          <a:xfrm>
            <a:off x="4132415" y="4013116"/>
            <a:ext cx="657827" cy="638993"/>
            <a:chOff x="3099311" y="3009836"/>
            <a:chExt cx="493370" cy="479245"/>
          </a:xfrm>
        </p:grpSpPr>
        <p:sp>
          <p:nvSpPr>
            <p:cNvPr id="43" name="Oval 291"/>
            <p:cNvSpPr/>
            <p:nvPr/>
          </p:nvSpPr>
          <p:spPr>
            <a:xfrm>
              <a:off x="3099311" y="3009836"/>
              <a:ext cx="493370" cy="4792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Freeform 171"/>
            <p:cNvSpPr/>
            <p:nvPr/>
          </p:nvSpPr>
          <p:spPr bwMode="auto">
            <a:xfrm>
              <a:off x="3236459" y="3170083"/>
              <a:ext cx="219075" cy="158750"/>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45" name="Group 81"/>
          <p:cNvGrpSpPr/>
          <p:nvPr/>
        </p:nvGrpSpPr>
        <p:grpSpPr>
          <a:xfrm>
            <a:off x="4187548" y="3092160"/>
            <a:ext cx="657827" cy="638993"/>
            <a:chOff x="3140661" y="2319119"/>
            <a:chExt cx="493370" cy="479245"/>
          </a:xfrm>
        </p:grpSpPr>
        <p:sp>
          <p:nvSpPr>
            <p:cNvPr id="46" name="Oval 287"/>
            <p:cNvSpPr/>
            <p:nvPr/>
          </p:nvSpPr>
          <p:spPr>
            <a:xfrm>
              <a:off x="3140661" y="2319119"/>
              <a:ext cx="493370" cy="4792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Freeform 115"/>
            <p:cNvSpPr>
              <a:spLocks noEditPoints="1"/>
            </p:cNvSpPr>
            <p:nvPr/>
          </p:nvSpPr>
          <p:spPr bwMode="auto">
            <a:xfrm>
              <a:off x="3277809" y="2448410"/>
              <a:ext cx="219075" cy="220663"/>
            </a:xfrm>
            <a:custGeom>
              <a:avLst/>
              <a:gdLst/>
              <a:ahLst/>
              <a:cxnLst>
                <a:cxn ang="0">
                  <a:pos x="64" y="32"/>
                </a:cxn>
                <a:cxn ang="0">
                  <a:pos x="32" y="64"/>
                </a:cxn>
                <a:cxn ang="0">
                  <a:pos x="0" y="32"/>
                </a:cxn>
                <a:cxn ang="0">
                  <a:pos x="32" y="0"/>
                </a:cxn>
                <a:cxn ang="0">
                  <a:pos x="64" y="32"/>
                </a:cxn>
                <a:cxn ang="0">
                  <a:pos x="14" y="38"/>
                </a:cxn>
                <a:cxn ang="0">
                  <a:pos x="13" y="32"/>
                </a:cxn>
                <a:cxn ang="0">
                  <a:pos x="14" y="26"/>
                </a:cxn>
                <a:cxn ang="0">
                  <a:pos x="8" y="19"/>
                </a:cxn>
                <a:cxn ang="0">
                  <a:pos x="4" y="32"/>
                </a:cxn>
                <a:cxn ang="0">
                  <a:pos x="8" y="45"/>
                </a:cxn>
                <a:cxn ang="0">
                  <a:pos x="14" y="38"/>
                </a:cxn>
                <a:cxn ang="0">
                  <a:pos x="45" y="32"/>
                </a:cxn>
                <a:cxn ang="0">
                  <a:pos x="32" y="18"/>
                </a:cxn>
                <a:cxn ang="0">
                  <a:pos x="18" y="32"/>
                </a:cxn>
                <a:cxn ang="0">
                  <a:pos x="32" y="46"/>
                </a:cxn>
                <a:cxn ang="0">
                  <a:pos x="45" y="32"/>
                </a:cxn>
                <a:cxn ang="0">
                  <a:pos x="19" y="8"/>
                </a:cxn>
                <a:cxn ang="0">
                  <a:pos x="26" y="15"/>
                </a:cxn>
                <a:cxn ang="0">
                  <a:pos x="32" y="14"/>
                </a:cxn>
                <a:cxn ang="0">
                  <a:pos x="38" y="15"/>
                </a:cxn>
                <a:cxn ang="0">
                  <a:pos x="45" y="8"/>
                </a:cxn>
                <a:cxn ang="0">
                  <a:pos x="32" y="5"/>
                </a:cxn>
                <a:cxn ang="0">
                  <a:pos x="19" y="8"/>
                </a:cxn>
                <a:cxn ang="0">
                  <a:pos x="45" y="56"/>
                </a:cxn>
                <a:cxn ang="0">
                  <a:pos x="38" y="49"/>
                </a:cxn>
                <a:cxn ang="0">
                  <a:pos x="32" y="50"/>
                </a:cxn>
                <a:cxn ang="0">
                  <a:pos x="26" y="49"/>
                </a:cxn>
                <a:cxn ang="0">
                  <a:pos x="19" y="56"/>
                </a:cxn>
                <a:cxn ang="0">
                  <a:pos x="32" y="60"/>
                </a:cxn>
                <a:cxn ang="0">
                  <a:pos x="45" y="56"/>
                </a:cxn>
                <a:cxn ang="0">
                  <a:pos x="56" y="45"/>
                </a:cxn>
                <a:cxn ang="0">
                  <a:pos x="59" y="32"/>
                </a:cxn>
                <a:cxn ang="0">
                  <a:pos x="56" y="19"/>
                </a:cxn>
                <a:cxn ang="0">
                  <a:pos x="49" y="26"/>
                </a:cxn>
                <a:cxn ang="0">
                  <a:pos x="50" y="32"/>
                </a:cxn>
                <a:cxn ang="0">
                  <a:pos x="49" y="38"/>
                </a:cxn>
                <a:cxn ang="0">
                  <a:pos x="56" y="45"/>
                </a:cxn>
              </a:cxnLst>
              <a:rect l="0" t="0" r="r" b="b"/>
              <a:pathLst>
                <a:path w="64" h="64">
                  <a:moveTo>
                    <a:pt x="64" y="32"/>
                  </a:moveTo>
                  <a:cubicBezTo>
                    <a:pt x="64" y="50"/>
                    <a:pt x="49" y="64"/>
                    <a:pt x="32" y="64"/>
                  </a:cubicBezTo>
                  <a:cubicBezTo>
                    <a:pt x="14" y="64"/>
                    <a:pt x="0" y="50"/>
                    <a:pt x="0" y="32"/>
                  </a:cubicBezTo>
                  <a:cubicBezTo>
                    <a:pt x="0" y="14"/>
                    <a:pt x="14" y="0"/>
                    <a:pt x="32" y="0"/>
                  </a:cubicBezTo>
                  <a:cubicBezTo>
                    <a:pt x="49" y="0"/>
                    <a:pt x="64" y="14"/>
                    <a:pt x="64" y="32"/>
                  </a:cubicBezTo>
                  <a:close/>
                  <a:moveTo>
                    <a:pt x="14" y="38"/>
                  </a:moveTo>
                  <a:cubicBezTo>
                    <a:pt x="14" y="36"/>
                    <a:pt x="13" y="34"/>
                    <a:pt x="13" y="32"/>
                  </a:cubicBezTo>
                  <a:cubicBezTo>
                    <a:pt x="13" y="30"/>
                    <a:pt x="14" y="28"/>
                    <a:pt x="14" y="26"/>
                  </a:cubicBezTo>
                  <a:cubicBezTo>
                    <a:pt x="8" y="19"/>
                    <a:pt x="8" y="19"/>
                    <a:pt x="8" y="19"/>
                  </a:cubicBezTo>
                  <a:cubicBezTo>
                    <a:pt x="6" y="23"/>
                    <a:pt x="4" y="28"/>
                    <a:pt x="4" y="32"/>
                  </a:cubicBezTo>
                  <a:cubicBezTo>
                    <a:pt x="4" y="37"/>
                    <a:pt x="6" y="41"/>
                    <a:pt x="8" y="45"/>
                  </a:cubicBezTo>
                  <a:lnTo>
                    <a:pt x="14" y="38"/>
                  </a:lnTo>
                  <a:close/>
                  <a:moveTo>
                    <a:pt x="45" y="32"/>
                  </a:moveTo>
                  <a:cubicBezTo>
                    <a:pt x="45" y="25"/>
                    <a:pt x="39" y="18"/>
                    <a:pt x="32" y="18"/>
                  </a:cubicBezTo>
                  <a:cubicBezTo>
                    <a:pt x="24" y="18"/>
                    <a:pt x="18" y="25"/>
                    <a:pt x="18" y="32"/>
                  </a:cubicBezTo>
                  <a:cubicBezTo>
                    <a:pt x="18" y="40"/>
                    <a:pt x="24" y="46"/>
                    <a:pt x="32" y="46"/>
                  </a:cubicBezTo>
                  <a:cubicBezTo>
                    <a:pt x="39" y="46"/>
                    <a:pt x="45" y="40"/>
                    <a:pt x="45" y="32"/>
                  </a:cubicBezTo>
                  <a:close/>
                  <a:moveTo>
                    <a:pt x="19" y="8"/>
                  </a:moveTo>
                  <a:cubicBezTo>
                    <a:pt x="26" y="15"/>
                    <a:pt x="26" y="15"/>
                    <a:pt x="26" y="15"/>
                  </a:cubicBezTo>
                  <a:cubicBezTo>
                    <a:pt x="28" y="14"/>
                    <a:pt x="30" y="14"/>
                    <a:pt x="32" y="14"/>
                  </a:cubicBezTo>
                  <a:cubicBezTo>
                    <a:pt x="34" y="14"/>
                    <a:pt x="36" y="14"/>
                    <a:pt x="38" y="15"/>
                  </a:cubicBezTo>
                  <a:cubicBezTo>
                    <a:pt x="45" y="8"/>
                    <a:pt x="45" y="8"/>
                    <a:pt x="45" y="8"/>
                  </a:cubicBezTo>
                  <a:cubicBezTo>
                    <a:pt x="41" y="6"/>
                    <a:pt x="36" y="5"/>
                    <a:pt x="32" y="5"/>
                  </a:cubicBezTo>
                  <a:cubicBezTo>
                    <a:pt x="27" y="5"/>
                    <a:pt x="23" y="6"/>
                    <a:pt x="19" y="8"/>
                  </a:cubicBezTo>
                  <a:close/>
                  <a:moveTo>
                    <a:pt x="45" y="56"/>
                  </a:moveTo>
                  <a:cubicBezTo>
                    <a:pt x="38" y="49"/>
                    <a:pt x="38" y="49"/>
                    <a:pt x="38" y="49"/>
                  </a:cubicBezTo>
                  <a:cubicBezTo>
                    <a:pt x="36" y="50"/>
                    <a:pt x="34" y="50"/>
                    <a:pt x="32" y="50"/>
                  </a:cubicBezTo>
                  <a:cubicBezTo>
                    <a:pt x="30" y="50"/>
                    <a:pt x="28" y="50"/>
                    <a:pt x="26" y="49"/>
                  </a:cubicBezTo>
                  <a:cubicBezTo>
                    <a:pt x="19" y="56"/>
                    <a:pt x="19" y="56"/>
                    <a:pt x="19" y="56"/>
                  </a:cubicBezTo>
                  <a:cubicBezTo>
                    <a:pt x="23" y="58"/>
                    <a:pt x="27" y="60"/>
                    <a:pt x="32" y="60"/>
                  </a:cubicBezTo>
                  <a:cubicBezTo>
                    <a:pt x="36" y="60"/>
                    <a:pt x="41" y="58"/>
                    <a:pt x="45" y="56"/>
                  </a:cubicBezTo>
                  <a:close/>
                  <a:moveTo>
                    <a:pt x="56" y="45"/>
                  </a:moveTo>
                  <a:cubicBezTo>
                    <a:pt x="58" y="41"/>
                    <a:pt x="59" y="37"/>
                    <a:pt x="59" y="32"/>
                  </a:cubicBezTo>
                  <a:cubicBezTo>
                    <a:pt x="59" y="28"/>
                    <a:pt x="58" y="23"/>
                    <a:pt x="56" y="19"/>
                  </a:cubicBezTo>
                  <a:cubicBezTo>
                    <a:pt x="49" y="26"/>
                    <a:pt x="49" y="26"/>
                    <a:pt x="49" y="26"/>
                  </a:cubicBezTo>
                  <a:cubicBezTo>
                    <a:pt x="50" y="28"/>
                    <a:pt x="50" y="30"/>
                    <a:pt x="50" y="32"/>
                  </a:cubicBezTo>
                  <a:cubicBezTo>
                    <a:pt x="50" y="34"/>
                    <a:pt x="50" y="36"/>
                    <a:pt x="49" y="38"/>
                  </a:cubicBezTo>
                  <a:lnTo>
                    <a:pt x="56" y="45"/>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48" name="Group 83"/>
          <p:cNvGrpSpPr/>
          <p:nvPr/>
        </p:nvGrpSpPr>
        <p:grpSpPr>
          <a:xfrm>
            <a:off x="5767087" y="2069120"/>
            <a:ext cx="657827" cy="638993"/>
            <a:chOff x="4325315" y="1551839"/>
            <a:chExt cx="493370" cy="479245"/>
          </a:xfrm>
        </p:grpSpPr>
        <p:sp>
          <p:nvSpPr>
            <p:cNvPr id="49" name="Oval 309"/>
            <p:cNvSpPr/>
            <p:nvPr/>
          </p:nvSpPr>
          <p:spPr>
            <a:xfrm>
              <a:off x="4325315" y="1551839"/>
              <a:ext cx="493370" cy="4792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Freeform 24"/>
            <p:cNvSpPr>
              <a:spLocks noEditPoints="1"/>
            </p:cNvSpPr>
            <p:nvPr/>
          </p:nvSpPr>
          <p:spPr bwMode="auto">
            <a:xfrm>
              <a:off x="4470400" y="1681130"/>
              <a:ext cx="203200" cy="220663"/>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51" name="Group 85"/>
          <p:cNvGrpSpPr/>
          <p:nvPr/>
        </p:nvGrpSpPr>
        <p:grpSpPr>
          <a:xfrm>
            <a:off x="6765608" y="2335408"/>
            <a:ext cx="657827" cy="638993"/>
            <a:chOff x="5074206" y="1751555"/>
            <a:chExt cx="493370" cy="479245"/>
          </a:xfrm>
        </p:grpSpPr>
        <p:sp>
          <p:nvSpPr>
            <p:cNvPr id="52" name="Oval 299"/>
            <p:cNvSpPr/>
            <p:nvPr/>
          </p:nvSpPr>
          <p:spPr>
            <a:xfrm>
              <a:off x="5074206" y="1751555"/>
              <a:ext cx="493370" cy="47924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3" name="Freeform 100"/>
            <p:cNvSpPr>
              <a:spLocks noEditPoints="1"/>
            </p:cNvSpPr>
            <p:nvPr/>
          </p:nvSpPr>
          <p:spPr bwMode="auto">
            <a:xfrm>
              <a:off x="5205797" y="1880846"/>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54" name="Group 87"/>
          <p:cNvGrpSpPr/>
          <p:nvPr/>
        </p:nvGrpSpPr>
        <p:grpSpPr>
          <a:xfrm>
            <a:off x="7423435" y="3092160"/>
            <a:ext cx="657827" cy="638993"/>
            <a:chOff x="5567576" y="2319119"/>
            <a:chExt cx="493370" cy="479245"/>
          </a:xfrm>
        </p:grpSpPr>
        <p:sp>
          <p:nvSpPr>
            <p:cNvPr id="55" name="Oval 303"/>
            <p:cNvSpPr/>
            <p:nvPr/>
          </p:nvSpPr>
          <p:spPr>
            <a:xfrm>
              <a:off x="5567576" y="2319119"/>
              <a:ext cx="493370" cy="47924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6" name="Freeform 131"/>
            <p:cNvSpPr/>
            <p:nvPr/>
          </p:nvSpPr>
          <p:spPr bwMode="auto">
            <a:xfrm>
              <a:off x="5709486" y="2452379"/>
              <a:ext cx="209550" cy="212725"/>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57" name="Group 89"/>
          <p:cNvGrpSpPr/>
          <p:nvPr/>
        </p:nvGrpSpPr>
        <p:grpSpPr>
          <a:xfrm>
            <a:off x="7435216" y="4013116"/>
            <a:ext cx="657827" cy="638993"/>
            <a:chOff x="5576412" y="3009836"/>
            <a:chExt cx="493370" cy="479245"/>
          </a:xfrm>
        </p:grpSpPr>
        <p:sp>
          <p:nvSpPr>
            <p:cNvPr id="58" name="Oval 307"/>
            <p:cNvSpPr/>
            <p:nvPr/>
          </p:nvSpPr>
          <p:spPr>
            <a:xfrm>
              <a:off x="5576412" y="3009836"/>
              <a:ext cx="493370" cy="47924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9" name="Freeform 66"/>
            <p:cNvSpPr>
              <a:spLocks noEditPoints="1"/>
            </p:cNvSpPr>
            <p:nvPr/>
          </p:nvSpPr>
          <p:spPr bwMode="auto">
            <a:xfrm>
              <a:off x="5699272" y="3153414"/>
              <a:ext cx="247650" cy="192088"/>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60" name="Group 91"/>
          <p:cNvGrpSpPr/>
          <p:nvPr/>
        </p:nvGrpSpPr>
        <p:grpSpPr>
          <a:xfrm>
            <a:off x="7017712" y="4858774"/>
            <a:ext cx="657827" cy="638993"/>
            <a:chOff x="5263284" y="3644080"/>
            <a:chExt cx="493370" cy="479245"/>
          </a:xfrm>
        </p:grpSpPr>
        <p:sp>
          <p:nvSpPr>
            <p:cNvPr id="61" name="Oval 44"/>
            <p:cNvSpPr/>
            <p:nvPr/>
          </p:nvSpPr>
          <p:spPr>
            <a:xfrm>
              <a:off x="5263284" y="3644080"/>
              <a:ext cx="493370" cy="47924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62" name="Freeform 101"/>
            <p:cNvSpPr>
              <a:spLocks noEditPoints="1"/>
            </p:cNvSpPr>
            <p:nvPr/>
          </p:nvSpPr>
          <p:spPr bwMode="auto">
            <a:xfrm>
              <a:off x="5378207" y="3796390"/>
              <a:ext cx="263525" cy="174625"/>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53" presetClass="entr" presetSubtype="16"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par>
                                <p:cTn id="50" presetID="53" presetClass="entr" presetSubtype="16"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ppt_w</p:attrName>
                                        </p:attrNameLst>
                                      </p:cBhvr>
                                      <p:tavLst>
                                        <p:tav tm="0">
                                          <p:val>
                                            <p:fltVal val="0"/>
                                          </p:val>
                                        </p:tav>
                                        <p:tav tm="100000">
                                          <p:val>
                                            <p:strVal val="#ppt_w"/>
                                          </p:val>
                                        </p:tav>
                                      </p:tavLst>
                                    </p:anim>
                                    <p:anim calcmode="lin" valueType="num">
                                      <p:cBhvr>
                                        <p:cTn id="58" dur="500" fill="hold"/>
                                        <p:tgtEl>
                                          <p:spTgt spid="36"/>
                                        </p:tgtEl>
                                        <p:attrNameLst>
                                          <p:attrName>ppt_h</p:attrName>
                                        </p:attrNameLst>
                                      </p:cBhvr>
                                      <p:tavLst>
                                        <p:tav tm="0">
                                          <p:val>
                                            <p:fltVal val="0"/>
                                          </p:val>
                                        </p:tav>
                                        <p:tav tm="100000">
                                          <p:val>
                                            <p:strVal val="#ppt_h"/>
                                          </p:val>
                                        </p:tav>
                                      </p:tavLst>
                                    </p:anim>
                                    <p:animEffect transition="in" filter="fade">
                                      <p:cBhvr>
                                        <p:cTn id="59" dur="500"/>
                                        <p:tgtEl>
                                          <p:spTgt spid="36"/>
                                        </p:tgtEl>
                                      </p:cBhvr>
                                    </p:animEffect>
                                  </p:childTnLst>
                                </p:cTn>
                              </p:par>
                              <p:par>
                                <p:cTn id="60" presetID="53" presetClass="entr" presetSubtype="16" fill="hold"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Effect transition="in" filter="fade">
                                      <p:cBhvr>
                                        <p:cTn id="64" dur="500"/>
                                        <p:tgtEl>
                                          <p:spTgt spid="39"/>
                                        </p:tgtEl>
                                      </p:cBhvr>
                                    </p:animEffect>
                                  </p:childTnLst>
                                </p:cTn>
                              </p:par>
                              <p:par>
                                <p:cTn id="65" presetID="53" presetClass="entr" presetSubtype="16"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p:cTn id="67" dur="500" fill="hold"/>
                                        <p:tgtEl>
                                          <p:spTgt spid="42"/>
                                        </p:tgtEl>
                                        <p:attrNameLst>
                                          <p:attrName>ppt_w</p:attrName>
                                        </p:attrNameLst>
                                      </p:cBhvr>
                                      <p:tavLst>
                                        <p:tav tm="0">
                                          <p:val>
                                            <p:fltVal val="0"/>
                                          </p:val>
                                        </p:tav>
                                        <p:tav tm="100000">
                                          <p:val>
                                            <p:strVal val="#ppt_w"/>
                                          </p:val>
                                        </p:tav>
                                      </p:tavLst>
                                    </p:anim>
                                    <p:anim calcmode="lin" valueType="num">
                                      <p:cBhvr>
                                        <p:cTn id="68" dur="500" fill="hold"/>
                                        <p:tgtEl>
                                          <p:spTgt spid="42"/>
                                        </p:tgtEl>
                                        <p:attrNameLst>
                                          <p:attrName>ppt_h</p:attrName>
                                        </p:attrNameLst>
                                      </p:cBhvr>
                                      <p:tavLst>
                                        <p:tav tm="0">
                                          <p:val>
                                            <p:fltVal val="0"/>
                                          </p:val>
                                        </p:tav>
                                        <p:tav tm="100000">
                                          <p:val>
                                            <p:strVal val="#ppt_h"/>
                                          </p:val>
                                        </p:tav>
                                      </p:tavLst>
                                    </p:anim>
                                    <p:animEffect transition="in" filter="fade">
                                      <p:cBhvr>
                                        <p:cTn id="69" dur="500"/>
                                        <p:tgtEl>
                                          <p:spTgt spid="42"/>
                                        </p:tgtEl>
                                      </p:cBhvr>
                                    </p:animEffect>
                                  </p:childTnLst>
                                </p:cTn>
                              </p:par>
                              <p:par>
                                <p:cTn id="70" presetID="53" presetClass="entr" presetSubtype="16" fill="hold" nodeType="with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fltVal val="0"/>
                                          </p:val>
                                        </p:tav>
                                        <p:tav tm="100000">
                                          <p:val>
                                            <p:strVal val="#ppt_h"/>
                                          </p:val>
                                        </p:tav>
                                      </p:tavLst>
                                    </p:anim>
                                    <p:animEffect transition="in" filter="fade">
                                      <p:cBhvr>
                                        <p:cTn id="74" dur="500"/>
                                        <p:tgtEl>
                                          <p:spTgt spid="45"/>
                                        </p:tgtEl>
                                      </p:cBhvr>
                                    </p:animEffect>
                                  </p:childTnLst>
                                </p:cTn>
                              </p:par>
                              <p:par>
                                <p:cTn id="75" presetID="53" presetClass="entr" presetSubtype="16" fill="hold" nodeType="with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p:cTn id="77" dur="500" fill="hold"/>
                                        <p:tgtEl>
                                          <p:spTgt spid="48"/>
                                        </p:tgtEl>
                                        <p:attrNameLst>
                                          <p:attrName>ppt_w</p:attrName>
                                        </p:attrNameLst>
                                      </p:cBhvr>
                                      <p:tavLst>
                                        <p:tav tm="0">
                                          <p:val>
                                            <p:fltVal val="0"/>
                                          </p:val>
                                        </p:tav>
                                        <p:tav tm="100000">
                                          <p:val>
                                            <p:strVal val="#ppt_w"/>
                                          </p:val>
                                        </p:tav>
                                      </p:tavLst>
                                    </p:anim>
                                    <p:anim calcmode="lin" valueType="num">
                                      <p:cBhvr>
                                        <p:cTn id="78" dur="500" fill="hold"/>
                                        <p:tgtEl>
                                          <p:spTgt spid="48"/>
                                        </p:tgtEl>
                                        <p:attrNameLst>
                                          <p:attrName>ppt_h</p:attrName>
                                        </p:attrNameLst>
                                      </p:cBhvr>
                                      <p:tavLst>
                                        <p:tav tm="0">
                                          <p:val>
                                            <p:fltVal val="0"/>
                                          </p:val>
                                        </p:tav>
                                        <p:tav tm="100000">
                                          <p:val>
                                            <p:strVal val="#ppt_h"/>
                                          </p:val>
                                        </p:tav>
                                      </p:tavLst>
                                    </p:anim>
                                    <p:animEffect transition="in" filter="fade">
                                      <p:cBhvr>
                                        <p:cTn id="79" dur="500"/>
                                        <p:tgtEl>
                                          <p:spTgt spid="48"/>
                                        </p:tgtEl>
                                      </p:cBhvr>
                                    </p:animEffect>
                                  </p:childTnLst>
                                </p:cTn>
                              </p:par>
                              <p:par>
                                <p:cTn id="80" presetID="53" presetClass="entr" presetSubtype="16"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500" fill="hold"/>
                                        <p:tgtEl>
                                          <p:spTgt spid="51"/>
                                        </p:tgtEl>
                                        <p:attrNameLst>
                                          <p:attrName>ppt_w</p:attrName>
                                        </p:attrNameLst>
                                      </p:cBhvr>
                                      <p:tavLst>
                                        <p:tav tm="0">
                                          <p:val>
                                            <p:fltVal val="0"/>
                                          </p:val>
                                        </p:tav>
                                        <p:tav tm="100000">
                                          <p:val>
                                            <p:strVal val="#ppt_w"/>
                                          </p:val>
                                        </p:tav>
                                      </p:tavLst>
                                    </p:anim>
                                    <p:anim calcmode="lin" valueType="num">
                                      <p:cBhvr>
                                        <p:cTn id="83" dur="500" fill="hold"/>
                                        <p:tgtEl>
                                          <p:spTgt spid="51"/>
                                        </p:tgtEl>
                                        <p:attrNameLst>
                                          <p:attrName>ppt_h</p:attrName>
                                        </p:attrNameLst>
                                      </p:cBhvr>
                                      <p:tavLst>
                                        <p:tav tm="0">
                                          <p:val>
                                            <p:fltVal val="0"/>
                                          </p:val>
                                        </p:tav>
                                        <p:tav tm="100000">
                                          <p:val>
                                            <p:strVal val="#ppt_h"/>
                                          </p:val>
                                        </p:tav>
                                      </p:tavLst>
                                    </p:anim>
                                    <p:animEffect transition="in" filter="fade">
                                      <p:cBhvr>
                                        <p:cTn id="84" dur="500"/>
                                        <p:tgtEl>
                                          <p:spTgt spid="51"/>
                                        </p:tgtEl>
                                      </p:cBhvr>
                                    </p:animEffect>
                                  </p:childTnLst>
                                </p:cTn>
                              </p:par>
                              <p:par>
                                <p:cTn id="85" presetID="53" presetClass="entr" presetSubtype="16" fill="hold" nodeType="with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p:cTn id="87" dur="500" fill="hold"/>
                                        <p:tgtEl>
                                          <p:spTgt spid="54"/>
                                        </p:tgtEl>
                                        <p:attrNameLst>
                                          <p:attrName>ppt_w</p:attrName>
                                        </p:attrNameLst>
                                      </p:cBhvr>
                                      <p:tavLst>
                                        <p:tav tm="0">
                                          <p:val>
                                            <p:fltVal val="0"/>
                                          </p:val>
                                        </p:tav>
                                        <p:tav tm="100000">
                                          <p:val>
                                            <p:strVal val="#ppt_w"/>
                                          </p:val>
                                        </p:tav>
                                      </p:tavLst>
                                    </p:anim>
                                    <p:anim calcmode="lin" valueType="num">
                                      <p:cBhvr>
                                        <p:cTn id="88" dur="500" fill="hold"/>
                                        <p:tgtEl>
                                          <p:spTgt spid="54"/>
                                        </p:tgtEl>
                                        <p:attrNameLst>
                                          <p:attrName>ppt_h</p:attrName>
                                        </p:attrNameLst>
                                      </p:cBhvr>
                                      <p:tavLst>
                                        <p:tav tm="0">
                                          <p:val>
                                            <p:fltVal val="0"/>
                                          </p:val>
                                        </p:tav>
                                        <p:tav tm="100000">
                                          <p:val>
                                            <p:strVal val="#ppt_h"/>
                                          </p:val>
                                        </p:tav>
                                      </p:tavLst>
                                    </p:anim>
                                    <p:animEffect transition="in" filter="fade">
                                      <p:cBhvr>
                                        <p:cTn id="89" dur="500"/>
                                        <p:tgtEl>
                                          <p:spTgt spid="54"/>
                                        </p:tgtEl>
                                      </p:cBhvr>
                                    </p:animEffect>
                                  </p:childTnLst>
                                </p:cTn>
                              </p:par>
                              <p:par>
                                <p:cTn id="90" presetID="53" presetClass="entr" presetSubtype="16" fill="hold" nodeType="withEffect">
                                  <p:stCondLst>
                                    <p:cond delay="0"/>
                                  </p:stCondLst>
                                  <p:childTnLst>
                                    <p:set>
                                      <p:cBhvr>
                                        <p:cTn id="91" dur="1" fill="hold">
                                          <p:stCondLst>
                                            <p:cond delay="0"/>
                                          </p:stCondLst>
                                        </p:cTn>
                                        <p:tgtEl>
                                          <p:spTgt spid="57"/>
                                        </p:tgtEl>
                                        <p:attrNameLst>
                                          <p:attrName>style.visibility</p:attrName>
                                        </p:attrNameLst>
                                      </p:cBhvr>
                                      <p:to>
                                        <p:strVal val="visible"/>
                                      </p:to>
                                    </p:set>
                                    <p:anim calcmode="lin" valueType="num">
                                      <p:cBhvr>
                                        <p:cTn id="92" dur="500" fill="hold"/>
                                        <p:tgtEl>
                                          <p:spTgt spid="57"/>
                                        </p:tgtEl>
                                        <p:attrNameLst>
                                          <p:attrName>ppt_w</p:attrName>
                                        </p:attrNameLst>
                                      </p:cBhvr>
                                      <p:tavLst>
                                        <p:tav tm="0">
                                          <p:val>
                                            <p:fltVal val="0"/>
                                          </p:val>
                                        </p:tav>
                                        <p:tav tm="100000">
                                          <p:val>
                                            <p:strVal val="#ppt_w"/>
                                          </p:val>
                                        </p:tav>
                                      </p:tavLst>
                                    </p:anim>
                                    <p:anim calcmode="lin" valueType="num">
                                      <p:cBhvr>
                                        <p:cTn id="93" dur="500" fill="hold"/>
                                        <p:tgtEl>
                                          <p:spTgt spid="57"/>
                                        </p:tgtEl>
                                        <p:attrNameLst>
                                          <p:attrName>ppt_h</p:attrName>
                                        </p:attrNameLst>
                                      </p:cBhvr>
                                      <p:tavLst>
                                        <p:tav tm="0">
                                          <p:val>
                                            <p:fltVal val="0"/>
                                          </p:val>
                                        </p:tav>
                                        <p:tav tm="100000">
                                          <p:val>
                                            <p:strVal val="#ppt_h"/>
                                          </p:val>
                                        </p:tav>
                                      </p:tavLst>
                                    </p:anim>
                                    <p:animEffect transition="in" filter="fade">
                                      <p:cBhvr>
                                        <p:cTn id="94" dur="500"/>
                                        <p:tgtEl>
                                          <p:spTgt spid="57"/>
                                        </p:tgtEl>
                                      </p:cBhvr>
                                    </p:animEffect>
                                  </p:childTnLst>
                                </p:cTn>
                              </p:par>
                              <p:par>
                                <p:cTn id="95" presetID="53" presetClass="entr" presetSubtype="16" fill="hold"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d330bf13-f74e-4923-a43e-fbddb039331b"/>
          <p:cNvGrpSpPr>
            <a:grpSpLocks noChangeAspect="1"/>
          </p:cNvGrpSpPr>
          <p:nvPr/>
        </p:nvGrpSpPr>
        <p:grpSpPr>
          <a:xfrm>
            <a:off x="967415" y="1407405"/>
            <a:ext cx="9950621" cy="5450595"/>
            <a:chOff x="903915" y="1404380"/>
            <a:chExt cx="9950622" cy="5450595"/>
          </a:xfrm>
        </p:grpSpPr>
        <p:grpSp>
          <p:nvGrpSpPr>
            <p:cNvPr id="40" name="Group 42"/>
            <p:cNvGrpSpPr/>
            <p:nvPr/>
          </p:nvGrpSpPr>
          <p:grpSpPr>
            <a:xfrm>
              <a:off x="4691844" y="1404380"/>
              <a:ext cx="2296024" cy="5450595"/>
              <a:chOff x="4933477" y="1407402"/>
              <a:chExt cx="2296024" cy="5450595"/>
            </a:xfrm>
            <a:solidFill>
              <a:schemeClr val="accent3"/>
            </a:solidFill>
          </p:grpSpPr>
          <p:sp>
            <p:nvSpPr>
              <p:cNvPr id="74" name="Isosceles Triangle 2"/>
              <p:cNvSpPr/>
              <p:nvPr/>
            </p:nvSpPr>
            <p:spPr>
              <a:xfrm>
                <a:off x="4933477" y="1407402"/>
                <a:ext cx="2296024" cy="130866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75" name="Rectangle 3"/>
              <p:cNvSpPr/>
              <p:nvPr/>
            </p:nvSpPr>
            <p:spPr>
              <a:xfrm rot="16200000">
                <a:off x="4010522" y="4107892"/>
                <a:ext cx="4141935" cy="13582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grpSp>
          <p:nvGrpSpPr>
            <p:cNvPr id="41" name="Group 24"/>
            <p:cNvGrpSpPr/>
            <p:nvPr/>
          </p:nvGrpSpPr>
          <p:grpSpPr>
            <a:xfrm>
              <a:off x="3018260" y="4199536"/>
              <a:ext cx="876434" cy="2652949"/>
              <a:chOff x="3122689" y="4202558"/>
              <a:chExt cx="876434" cy="2652949"/>
            </a:xfrm>
            <a:solidFill>
              <a:schemeClr val="accent1"/>
            </a:solidFill>
          </p:grpSpPr>
          <p:sp>
            <p:nvSpPr>
              <p:cNvPr id="70" name="Rectangle 10"/>
              <p:cNvSpPr/>
              <p:nvPr/>
            </p:nvSpPr>
            <p:spPr>
              <a:xfrm rot="16200000">
                <a:off x="2948918" y="5805302"/>
                <a:ext cx="1770117" cy="330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nvGrpSpPr>
              <p:cNvPr id="71" name="Group 11"/>
              <p:cNvGrpSpPr/>
              <p:nvPr/>
            </p:nvGrpSpPr>
            <p:grpSpPr>
              <a:xfrm rot="18900000">
                <a:off x="3122689" y="4202558"/>
                <a:ext cx="695778" cy="1170121"/>
                <a:chOff x="4378193" y="2821330"/>
                <a:chExt cx="521834" cy="877591"/>
              </a:xfrm>
              <a:grpFill/>
            </p:grpSpPr>
            <p:sp>
              <p:nvSpPr>
                <p:cNvPr id="72" name="Isosceles Triangle 12"/>
                <p:cNvSpPr/>
                <p:nvPr/>
              </p:nvSpPr>
              <p:spPr>
                <a:xfrm>
                  <a:off x="4378193" y="2821330"/>
                  <a:ext cx="521834" cy="4498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73" name="Rectangle 13"/>
                <p:cNvSpPr/>
                <p:nvPr/>
              </p:nvSpPr>
              <p:spPr>
                <a:xfrm rot="16200000">
                  <a:off x="4370209" y="3306161"/>
                  <a:ext cx="537801" cy="247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grpSp>
        <p:sp>
          <p:nvSpPr>
            <p:cNvPr id="42" name="TextBox 22"/>
            <p:cNvSpPr txBox="1"/>
            <p:nvPr/>
          </p:nvSpPr>
          <p:spPr bwMode="auto">
            <a:xfrm>
              <a:off x="5674090" y="3493869"/>
              <a:ext cx="295402" cy="1644681"/>
            </a:xfrm>
            <a:prstGeom prst="rect">
              <a:avLst/>
            </a:prstGeom>
            <a:noFill/>
            <a:scene3d>
              <a:camera prst="orthographicFront">
                <a:rot lat="0" lon="0" rev="0"/>
              </a:camera>
              <a:lightRig rig="threePt" dir="t"/>
            </a:scene3d>
            <a:sp3d prstMaterial="matte">
              <a:bevelT w="1270" h="1270"/>
            </a:sp3d>
          </p:spPr>
          <p:txBody>
            <a:bodyPr vert="eaVert" wrap="none" lIns="0" tIns="0" rIns="0" bIns="0" anchor="t" anchorCtr="0">
              <a:normAutofit fontScale="85000" lnSpcReduction="20000"/>
            </a:bodyPr>
            <a:lstStyle/>
            <a:p>
              <a:pPr algn="ctr">
                <a:buClr>
                  <a:prstClr val="white"/>
                </a:buClr>
                <a:defRPr/>
              </a:pPr>
              <a:r>
                <a:rPr lang="zh-CN" altLang="en-US" sz="2845" b="1">
                  <a:solidFill>
                    <a:schemeClr val="bg1"/>
                  </a:solidFill>
                </a:rPr>
                <a:t>标题文本预设</a:t>
              </a:r>
            </a:p>
          </p:txBody>
        </p:sp>
        <p:grpSp>
          <p:nvGrpSpPr>
            <p:cNvPr id="43" name="Group 31"/>
            <p:cNvGrpSpPr/>
            <p:nvPr/>
          </p:nvGrpSpPr>
          <p:grpSpPr>
            <a:xfrm>
              <a:off x="3827696" y="2977337"/>
              <a:ext cx="876433" cy="3875147"/>
              <a:chOff x="3897395" y="2980360"/>
              <a:chExt cx="876433" cy="3875146"/>
            </a:xfrm>
          </p:grpSpPr>
          <p:sp>
            <p:nvSpPr>
              <p:cNvPr id="66" name="Rectangle 27"/>
              <p:cNvSpPr/>
              <p:nvPr/>
            </p:nvSpPr>
            <p:spPr>
              <a:xfrm rot="5400000" flipH="1" flipV="1">
                <a:off x="3112522" y="5194200"/>
                <a:ext cx="2992319" cy="3302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nvGrpSpPr>
              <p:cNvPr id="67" name="Group 28"/>
              <p:cNvGrpSpPr/>
              <p:nvPr/>
            </p:nvGrpSpPr>
            <p:grpSpPr>
              <a:xfrm rot="8100000" flipH="1" flipV="1">
                <a:off x="3897395" y="2980360"/>
                <a:ext cx="695779" cy="1170121"/>
                <a:chOff x="4792710" y="2406814"/>
                <a:chExt cx="521834" cy="877591"/>
              </a:xfrm>
              <a:solidFill>
                <a:schemeClr val="accent2"/>
              </a:solidFill>
            </p:grpSpPr>
            <p:sp>
              <p:nvSpPr>
                <p:cNvPr id="68" name="Isosceles Triangle 29"/>
                <p:cNvSpPr/>
                <p:nvPr/>
              </p:nvSpPr>
              <p:spPr>
                <a:xfrm>
                  <a:off x="4792710" y="2406814"/>
                  <a:ext cx="521834" cy="4498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69" name="Rectangle 30"/>
                <p:cNvSpPr/>
                <p:nvPr/>
              </p:nvSpPr>
              <p:spPr>
                <a:xfrm rot="16200000">
                  <a:off x="4784726" y="2891645"/>
                  <a:ext cx="537801" cy="247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grpSp>
        <p:grpSp>
          <p:nvGrpSpPr>
            <p:cNvPr id="44" name="Group 32"/>
            <p:cNvGrpSpPr/>
            <p:nvPr/>
          </p:nvGrpSpPr>
          <p:grpSpPr>
            <a:xfrm flipH="1">
              <a:off x="7731650" y="4199535"/>
              <a:ext cx="876434" cy="2652949"/>
              <a:chOff x="3122689" y="4202558"/>
              <a:chExt cx="876434" cy="2652949"/>
            </a:xfrm>
            <a:solidFill>
              <a:schemeClr val="accent5"/>
            </a:solidFill>
          </p:grpSpPr>
          <p:sp>
            <p:nvSpPr>
              <p:cNvPr id="62" name="Rectangle 33"/>
              <p:cNvSpPr/>
              <p:nvPr/>
            </p:nvSpPr>
            <p:spPr>
              <a:xfrm rot="16200000">
                <a:off x="2948918" y="5805302"/>
                <a:ext cx="1770117" cy="330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nvGrpSpPr>
              <p:cNvPr id="63" name="Group 34"/>
              <p:cNvGrpSpPr/>
              <p:nvPr/>
            </p:nvGrpSpPr>
            <p:grpSpPr>
              <a:xfrm rot="18900000">
                <a:off x="3122689" y="4202558"/>
                <a:ext cx="695778" cy="1170121"/>
                <a:chOff x="4378193" y="2821330"/>
                <a:chExt cx="521834" cy="877591"/>
              </a:xfrm>
              <a:grpFill/>
            </p:grpSpPr>
            <p:sp>
              <p:nvSpPr>
                <p:cNvPr id="64" name="Isosceles Triangle 35"/>
                <p:cNvSpPr/>
                <p:nvPr/>
              </p:nvSpPr>
              <p:spPr>
                <a:xfrm>
                  <a:off x="4378193" y="2821330"/>
                  <a:ext cx="521834" cy="4498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65" name="Rectangle 36"/>
                <p:cNvSpPr/>
                <p:nvPr/>
              </p:nvSpPr>
              <p:spPr>
                <a:xfrm rot="16200000">
                  <a:off x="4370209" y="3306161"/>
                  <a:ext cx="537801" cy="247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grpSp>
        <p:grpSp>
          <p:nvGrpSpPr>
            <p:cNvPr id="45" name="Group 50"/>
            <p:cNvGrpSpPr/>
            <p:nvPr/>
          </p:nvGrpSpPr>
          <p:grpSpPr>
            <a:xfrm>
              <a:off x="6935338" y="2784352"/>
              <a:ext cx="1170121" cy="4068131"/>
              <a:chOff x="7097269" y="2787374"/>
              <a:chExt cx="1170121" cy="4068131"/>
            </a:xfrm>
          </p:grpSpPr>
          <p:sp>
            <p:nvSpPr>
              <p:cNvPr id="58" name="Rectangle 38"/>
              <p:cNvSpPr/>
              <p:nvPr/>
            </p:nvSpPr>
            <p:spPr>
              <a:xfrm rot="16200000" flipV="1">
                <a:off x="5607694" y="4979120"/>
                <a:ext cx="3422476" cy="3302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nvGrpSpPr>
              <p:cNvPr id="59" name="Group 39"/>
              <p:cNvGrpSpPr/>
              <p:nvPr/>
            </p:nvGrpSpPr>
            <p:grpSpPr>
              <a:xfrm rot="13500000" flipV="1">
                <a:off x="7334440" y="2550203"/>
                <a:ext cx="695779" cy="1170121"/>
                <a:chOff x="4792710" y="2406814"/>
                <a:chExt cx="521834" cy="877591"/>
              </a:xfrm>
              <a:solidFill>
                <a:schemeClr val="accent4"/>
              </a:solidFill>
            </p:grpSpPr>
            <p:sp>
              <p:nvSpPr>
                <p:cNvPr id="60" name="Isosceles Triangle 40"/>
                <p:cNvSpPr/>
                <p:nvPr/>
              </p:nvSpPr>
              <p:spPr>
                <a:xfrm>
                  <a:off x="4792710" y="2406814"/>
                  <a:ext cx="521834" cy="4498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61" name="Rectangle 41"/>
                <p:cNvSpPr/>
                <p:nvPr/>
              </p:nvSpPr>
              <p:spPr>
                <a:xfrm rot="16200000">
                  <a:off x="4784726" y="2891645"/>
                  <a:ext cx="537801" cy="247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grpSp>
        <p:sp>
          <p:nvSpPr>
            <p:cNvPr id="46" name="TextBox 45"/>
            <p:cNvSpPr txBox="1"/>
            <p:nvPr/>
          </p:nvSpPr>
          <p:spPr bwMode="auto">
            <a:xfrm>
              <a:off x="1511602" y="2306842"/>
              <a:ext cx="2110975" cy="281279"/>
            </a:xfrm>
            <a:prstGeom prst="rect">
              <a:avLst/>
            </a:prstGeom>
            <a:noFill/>
            <a:sp3d prstMaterial="matte">
              <a:bevelT w="1270" h="1270"/>
            </a:sp3d>
          </p:spPr>
          <p:txBody>
            <a:bodyPr wrap="none" lIns="0" tIns="0" rIns="0" bIns="0" anchor="ctr" anchorCtr="0">
              <a:normAutofit fontScale="92500" lnSpcReduction="10000"/>
              <a:scene3d>
                <a:camera prst="orthographicFront"/>
                <a:lightRig rig="threePt" dir="t"/>
              </a:scene3d>
              <a:sp3d>
                <a:bevelT w="0" h="0"/>
              </a:sp3d>
            </a:bodyPr>
            <a:lstStyle/>
            <a:p>
              <a:pPr>
                <a:buClr>
                  <a:prstClr val="white"/>
                </a:buClr>
                <a:defRPr/>
              </a:pPr>
              <a:r>
                <a:rPr lang="zh-CN" altLang="en-US" sz="2135" b="1">
                  <a:solidFill>
                    <a:schemeClr val="accent2"/>
                  </a:solidFill>
                </a:rPr>
                <a:t>标题文本预设</a:t>
              </a:r>
            </a:p>
          </p:txBody>
        </p:sp>
        <p:sp>
          <p:nvSpPr>
            <p:cNvPr id="47" name="TextBox 46"/>
            <p:cNvSpPr txBox="1"/>
            <p:nvPr/>
          </p:nvSpPr>
          <p:spPr bwMode="auto">
            <a:xfrm>
              <a:off x="1511602" y="2588119"/>
              <a:ext cx="2110975" cy="560276"/>
            </a:xfrm>
            <a:prstGeom prst="rect">
              <a:avLst/>
            </a:prstGeom>
          </p:spPr>
          <p:txBody>
            <a:bodyPr wrap="square" lIns="0" tIns="0" rIns="0" bIns="0" anchor="ctr" anchorCtr="0">
              <a:normAutofit fontScale="92500"/>
              <a:scene3d>
                <a:camera prst="orthographicFront"/>
                <a:lightRig rig="threePt" dir="t"/>
              </a:scene3d>
              <a:sp3d>
                <a:bevelT w="0" h="0"/>
              </a:sp3d>
            </a:bodyPr>
            <a:lstStyle/>
            <a:p>
              <a:pPr defTabSz="1219200">
                <a:spcBef>
                  <a:spcPct val="20000"/>
                </a:spcBef>
                <a:defRPr/>
              </a:pPr>
              <a:r>
                <a:rPr lang="zh-CN" altLang="en-US" sz="1400" dirty="0">
                  <a:solidFill>
                    <a:prstClr val="black">
                      <a:lumMod val="65000"/>
                      <a:lumOff val="35000"/>
                    </a:prstClr>
                  </a:solidFill>
                </a:rPr>
                <a:t>在此添加相关内容在此添加相关内容在此添加相关内容</a:t>
              </a:r>
              <a:endParaRPr lang="en-US" altLang="zh-CN" sz="1600" dirty="0">
                <a:solidFill>
                  <a:schemeClr val="tx1">
                    <a:lumMod val="65000"/>
                    <a:lumOff val="35000"/>
                  </a:schemeClr>
                </a:solidFill>
              </a:endParaRPr>
            </a:p>
          </p:txBody>
        </p:sp>
        <p:sp>
          <p:nvSpPr>
            <p:cNvPr id="48" name="Freeform: Shape 52"/>
            <p:cNvSpPr/>
            <p:nvPr/>
          </p:nvSpPr>
          <p:spPr bwMode="auto">
            <a:xfrm>
              <a:off x="8310425" y="1637886"/>
              <a:ext cx="633204" cy="63320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accent4"/>
            </a:solidFill>
            <a:ln>
              <a:noFill/>
            </a:ln>
          </p:spPr>
          <p:txBody>
            <a:bodyPr anchor="ctr"/>
            <a:lstStyle/>
            <a:p>
              <a:pPr algn="ctr"/>
              <a:endParaRPr sz="3200"/>
            </a:p>
          </p:txBody>
        </p:sp>
        <p:sp>
          <p:nvSpPr>
            <p:cNvPr id="49" name="Freeform: Shape 53"/>
            <p:cNvSpPr/>
            <p:nvPr/>
          </p:nvSpPr>
          <p:spPr bwMode="auto">
            <a:xfrm>
              <a:off x="8743562" y="4129751"/>
              <a:ext cx="633204" cy="633204"/>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accent5"/>
            </a:solidFill>
            <a:ln>
              <a:noFill/>
            </a:ln>
          </p:spPr>
          <p:txBody>
            <a:bodyPr anchor="ctr"/>
            <a:lstStyle/>
            <a:p>
              <a:pPr algn="ctr"/>
              <a:endParaRPr sz="3200"/>
            </a:p>
          </p:txBody>
        </p:sp>
        <p:sp>
          <p:nvSpPr>
            <p:cNvPr id="50" name="Freeform: Shape 55"/>
            <p:cNvSpPr/>
            <p:nvPr/>
          </p:nvSpPr>
          <p:spPr bwMode="auto">
            <a:xfrm>
              <a:off x="2090933" y="4139386"/>
              <a:ext cx="633204" cy="633204"/>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1"/>
            </a:solidFill>
            <a:ln>
              <a:noFill/>
            </a:ln>
          </p:spPr>
          <p:txBody>
            <a:bodyPr anchor="ctr"/>
            <a:lstStyle/>
            <a:p>
              <a:pPr algn="ctr"/>
              <a:endParaRPr sz="3200"/>
            </a:p>
          </p:txBody>
        </p:sp>
        <p:sp>
          <p:nvSpPr>
            <p:cNvPr id="51" name="Freeform: Shape 56"/>
            <p:cNvSpPr/>
            <p:nvPr/>
          </p:nvSpPr>
          <p:spPr bwMode="auto">
            <a:xfrm>
              <a:off x="2893124" y="1667380"/>
              <a:ext cx="633204" cy="633204"/>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accent2"/>
            </a:solidFill>
            <a:ln>
              <a:noFill/>
            </a:ln>
          </p:spPr>
          <p:txBody>
            <a:bodyPr anchor="ctr"/>
            <a:lstStyle/>
            <a:p>
              <a:pPr algn="ctr"/>
              <a:endParaRPr sz="3200"/>
            </a:p>
          </p:txBody>
        </p:sp>
        <p:sp>
          <p:nvSpPr>
            <p:cNvPr id="52" name="TextBox 57"/>
            <p:cNvSpPr txBox="1"/>
            <p:nvPr/>
          </p:nvSpPr>
          <p:spPr bwMode="auto">
            <a:xfrm>
              <a:off x="903915" y="4816270"/>
              <a:ext cx="2110975" cy="281279"/>
            </a:xfrm>
            <a:prstGeom prst="rect">
              <a:avLst/>
            </a:prstGeom>
            <a:noFill/>
            <a:sp3d prstMaterial="matte">
              <a:bevelT w="1270" h="1270"/>
            </a:sp3d>
          </p:spPr>
          <p:txBody>
            <a:bodyPr wrap="none" lIns="0" tIns="0" rIns="0" bIns="0" anchor="ctr" anchorCtr="0">
              <a:normAutofit fontScale="92500" lnSpcReduction="10000"/>
              <a:scene3d>
                <a:camera prst="orthographicFront"/>
                <a:lightRig rig="threePt" dir="t"/>
              </a:scene3d>
              <a:sp3d>
                <a:bevelT w="0" h="0"/>
              </a:sp3d>
            </a:bodyPr>
            <a:lstStyle/>
            <a:p>
              <a:pPr>
                <a:buClr>
                  <a:prstClr val="white"/>
                </a:buClr>
                <a:defRPr/>
              </a:pPr>
              <a:r>
                <a:rPr lang="zh-CN" altLang="en-US" sz="2135" b="1">
                  <a:solidFill>
                    <a:schemeClr val="accent1">
                      <a:lumMod val="100000"/>
                    </a:schemeClr>
                  </a:solidFill>
                </a:rPr>
                <a:t>标题文本预设</a:t>
              </a:r>
            </a:p>
          </p:txBody>
        </p:sp>
        <p:sp>
          <p:nvSpPr>
            <p:cNvPr id="53" name="TextBox 58"/>
            <p:cNvSpPr txBox="1"/>
            <p:nvPr/>
          </p:nvSpPr>
          <p:spPr bwMode="auto">
            <a:xfrm>
              <a:off x="903915" y="5097547"/>
              <a:ext cx="2110975" cy="560276"/>
            </a:xfrm>
            <a:prstGeom prst="rect">
              <a:avLst/>
            </a:prstGeom>
          </p:spPr>
          <p:txBody>
            <a:bodyPr wrap="square" lIns="0" tIns="0" rIns="0" bIns="0" anchor="ctr" anchorCtr="0">
              <a:normAutofit fontScale="92500"/>
              <a:scene3d>
                <a:camera prst="orthographicFront"/>
                <a:lightRig rig="threePt" dir="t"/>
              </a:scene3d>
              <a:sp3d>
                <a:bevelT w="0" h="0"/>
              </a:sp3d>
            </a:bodyPr>
            <a:lstStyle/>
            <a:p>
              <a:pPr defTabSz="1219200">
                <a:spcBef>
                  <a:spcPct val="20000"/>
                </a:spcBef>
                <a:defRPr/>
              </a:pPr>
              <a:r>
                <a:rPr lang="zh-CN" altLang="en-US" sz="1400" dirty="0">
                  <a:solidFill>
                    <a:prstClr val="black">
                      <a:lumMod val="65000"/>
                      <a:lumOff val="35000"/>
                    </a:prstClr>
                  </a:solidFill>
                </a:rPr>
                <a:t>在此添加相关内容在此添加相关内容在此添加相关内容</a:t>
              </a:r>
              <a:endParaRPr lang="en-US" altLang="zh-CN" sz="1600" dirty="0">
                <a:solidFill>
                  <a:schemeClr val="tx1">
                    <a:lumMod val="65000"/>
                    <a:lumOff val="35000"/>
                  </a:schemeClr>
                </a:solidFill>
              </a:endParaRPr>
            </a:p>
          </p:txBody>
        </p:sp>
        <p:sp>
          <p:nvSpPr>
            <p:cNvPr id="54" name="TextBox 60"/>
            <p:cNvSpPr txBox="1"/>
            <p:nvPr/>
          </p:nvSpPr>
          <p:spPr bwMode="auto">
            <a:xfrm>
              <a:off x="8328250" y="2354014"/>
              <a:ext cx="2110975" cy="281279"/>
            </a:xfrm>
            <a:prstGeom prst="rect">
              <a:avLst/>
            </a:prstGeom>
            <a:noFill/>
            <a:sp3d prstMaterial="matte">
              <a:bevelT w="1270" h="1270"/>
            </a:sp3d>
          </p:spPr>
          <p:txBody>
            <a:bodyPr wrap="none" lIns="0" tIns="0" rIns="0" bIns="0" anchor="ctr" anchorCtr="0">
              <a:normAutofit fontScale="92500" lnSpcReduction="10000"/>
              <a:scene3d>
                <a:camera prst="orthographicFront"/>
                <a:lightRig rig="threePt" dir="t"/>
              </a:scene3d>
              <a:sp3d>
                <a:bevelT w="0" h="0"/>
              </a:sp3d>
            </a:bodyPr>
            <a:lstStyle/>
            <a:p>
              <a:pPr algn="r">
                <a:buClr>
                  <a:prstClr val="white"/>
                </a:buClr>
                <a:defRPr/>
              </a:pPr>
              <a:r>
                <a:rPr lang="zh-CN" altLang="en-US" sz="2135" b="1">
                  <a:solidFill>
                    <a:schemeClr val="accent4">
                      <a:lumMod val="100000"/>
                    </a:schemeClr>
                  </a:solidFill>
                </a:rPr>
                <a:t>标题文本预设</a:t>
              </a:r>
            </a:p>
          </p:txBody>
        </p:sp>
        <p:sp>
          <p:nvSpPr>
            <p:cNvPr id="55" name="TextBox 61"/>
            <p:cNvSpPr txBox="1"/>
            <p:nvPr/>
          </p:nvSpPr>
          <p:spPr bwMode="auto">
            <a:xfrm>
              <a:off x="8328250" y="2635293"/>
              <a:ext cx="2110975" cy="560276"/>
            </a:xfrm>
            <a:prstGeom prst="rect">
              <a:avLst/>
            </a:prstGeom>
          </p:spPr>
          <p:txBody>
            <a:bodyPr wrap="square" lIns="0" tIns="0" rIns="0" bIns="0" anchor="ctr" anchorCtr="0">
              <a:normAutofit fontScale="92500"/>
              <a:scene3d>
                <a:camera prst="orthographicFront"/>
                <a:lightRig rig="threePt" dir="t"/>
              </a:scene3d>
              <a:sp3d>
                <a:bevelT w="0" h="0"/>
              </a:sp3d>
            </a:bodyPr>
            <a:lstStyle/>
            <a:p>
              <a:pPr defTabSz="1219200">
                <a:spcBef>
                  <a:spcPct val="20000"/>
                </a:spcBef>
                <a:defRPr/>
              </a:pPr>
              <a:r>
                <a:rPr lang="zh-CN" altLang="en-US" sz="1400" dirty="0">
                  <a:solidFill>
                    <a:prstClr val="black">
                      <a:lumMod val="65000"/>
                      <a:lumOff val="35000"/>
                    </a:prstClr>
                  </a:solidFill>
                </a:rPr>
                <a:t>在此添加相关内容在此添加相关内容在此添加相关内容</a:t>
              </a:r>
              <a:endParaRPr lang="en-US" altLang="zh-CN" sz="1600" dirty="0">
                <a:solidFill>
                  <a:schemeClr val="tx1">
                    <a:lumMod val="65000"/>
                    <a:lumOff val="35000"/>
                  </a:schemeClr>
                </a:solidFill>
              </a:endParaRPr>
            </a:p>
          </p:txBody>
        </p:sp>
        <p:sp>
          <p:nvSpPr>
            <p:cNvPr id="56" name="TextBox 63"/>
            <p:cNvSpPr txBox="1"/>
            <p:nvPr/>
          </p:nvSpPr>
          <p:spPr bwMode="auto">
            <a:xfrm>
              <a:off x="8743562" y="4784007"/>
              <a:ext cx="2110975" cy="281279"/>
            </a:xfrm>
            <a:prstGeom prst="rect">
              <a:avLst/>
            </a:prstGeom>
            <a:noFill/>
            <a:sp3d prstMaterial="matte">
              <a:bevelT w="1270" h="1270"/>
            </a:sp3d>
          </p:spPr>
          <p:txBody>
            <a:bodyPr wrap="none" lIns="0" tIns="0" rIns="0" bIns="0" anchor="ctr" anchorCtr="0">
              <a:normAutofit fontScale="92500" lnSpcReduction="10000"/>
              <a:scene3d>
                <a:camera prst="orthographicFront"/>
                <a:lightRig rig="threePt" dir="t"/>
              </a:scene3d>
              <a:sp3d>
                <a:bevelT w="0" h="0"/>
              </a:sp3d>
            </a:bodyPr>
            <a:lstStyle/>
            <a:p>
              <a:pPr algn="r">
                <a:buClr>
                  <a:prstClr val="white"/>
                </a:buClr>
                <a:defRPr/>
              </a:pPr>
              <a:r>
                <a:rPr lang="zh-CN" altLang="en-US" sz="2135" b="1">
                  <a:solidFill>
                    <a:schemeClr val="accent5">
                      <a:lumMod val="100000"/>
                    </a:schemeClr>
                  </a:solidFill>
                </a:rPr>
                <a:t>标题文本预设</a:t>
              </a:r>
            </a:p>
          </p:txBody>
        </p:sp>
        <p:sp>
          <p:nvSpPr>
            <p:cNvPr id="57" name="TextBox 64"/>
            <p:cNvSpPr txBox="1"/>
            <p:nvPr/>
          </p:nvSpPr>
          <p:spPr bwMode="auto">
            <a:xfrm>
              <a:off x="8743562" y="5065286"/>
              <a:ext cx="2110975" cy="560276"/>
            </a:xfrm>
            <a:prstGeom prst="rect">
              <a:avLst/>
            </a:prstGeom>
          </p:spPr>
          <p:txBody>
            <a:bodyPr wrap="square" lIns="0" tIns="0" rIns="0" bIns="0" anchor="ctr" anchorCtr="0">
              <a:normAutofit fontScale="92500"/>
              <a:scene3d>
                <a:camera prst="orthographicFront"/>
                <a:lightRig rig="threePt" dir="t"/>
              </a:scene3d>
              <a:sp3d>
                <a:bevelT w="0" h="0"/>
              </a:sp3d>
            </a:bodyPr>
            <a:lstStyle/>
            <a:p>
              <a:pPr defTabSz="1219200">
                <a:spcBef>
                  <a:spcPct val="20000"/>
                </a:spcBef>
                <a:defRPr/>
              </a:pPr>
              <a:r>
                <a:rPr lang="zh-CN" altLang="en-US" sz="1400" dirty="0">
                  <a:solidFill>
                    <a:prstClr val="black">
                      <a:lumMod val="65000"/>
                      <a:lumOff val="35000"/>
                    </a:prstClr>
                  </a:solidFill>
                </a:rPr>
                <a:t>在此添加相关内容在此添加相关内容在此添加相关内容</a:t>
              </a:r>
              <a:endParaRPr lang="en-US" altLang="zh-CN" sz="1600" dirty="0">
                <a:solidFill>
                  <a:schemeClr val="tx1">
                    <a:lumMod val="65000"/>
                    <a:lumOff val="3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70229" cy="8113486"/>
          </a:xfrm>
          <a:prstGeom prst="rect">
            <a:avLst/>
          </a:prstGeom>
        </p:spPr>
      </p:pic>
      <p:sp>
        <p:nvSpPr>
          <p:cNvPr id="2" name="PA_矩形 1"/>
          <p:cNvSpPr/>
          <p:nvPr>
            <p:custDataLst>
              <p:tags r:id="rId1"/>
            </p:custDataLst>
          </p:nvPr>
        </p:nvSpPr>
        <p:spPr>
          <a:xfrm>
            <a:off x="1" y="2355206"/>
            <a:ext cx="12192000" cy="24345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 name="PA_文本框 9"/>
          <p:cNvSpPr txBox="1"/>
          <p:nvPr>
            <p:custDataLst>
              <p:tags r:id="rId2"/>
            </p:custDataLst>
          </p:nvPr>
        </p:nvSpPr>
        <p:spPr>
          <a:xfrm>
            <a:off x="2669488" y="2906391"/>
            <a:ext cx="6853027" cy="768645"/>
          </a:xfrm>
          <a:prstGeom prst="rect">
            <a:avLst/>
          </a:prstGeom>
        </p:spPr>
        <p:txBody>
          <a:bodyPr vert="horz" wrap="none" lIns="0" tIns="0" rIns="0" bIns="0">
            <a:normAutofit/>
          </a:bodyPr>
          <a:lstStyle/>
          <a:p>
            <a:pPr algn="ctr"/>
            <a:r>
              <a:rPr lang="en-US" altLang="zh-CN" sz="4400" b="1" kern="900" dirty="0">
                <a:solidFill>
                  <a:schemeClr val="bg1"/>
                </a:solidFill>
              </a:rPr>
              <a:t>03.</a:t>
            </a:r>
            <a:r>
              <a:rPr lang="zh-CN" altLang="en-US" sz="4400" b="1" kern="900" dirty="0">
                <a:solidFill>
                  <a:schemeClr val="bg1"/>
                </a:solidFill>
              </a:rPr>
              <a:t>添加标题</a:t>
            </a:r>
          </a:p>
        </p:txBody>
      </p:sp>
      <p:sp>
        <p:nvSpPr>
          <p:cNvPr id="4" name="PA_文本框 10"/>
          <p:cNvSpPr txBox="1"/>
          <p:nvPr>
            <p:custDataLst>
              <p:tags r:id="rId3"/>
            </p:custDataLst>
          </p:nvPr>
        </p:nvSpPr>
        <p:spPr>
          <a:xfrm>
            <a:off x="2669488" y="3743325"/>
            <a:ext cx="6853027" cy="1292425"/>
          </a:xfrm>
          <a:prstGeom prst="rect">
            <a:avLst/>
          </a:prstGeom>
        </p:spPr>
        <p:txBody>
          <a:bodyPr vert="horz" wrap="square" lIns="0" tIns="0" rIns="0" bIns="0" anchor="t" anchorCtr="0">
            <a:normAutofit/>
          </a:bodyPr>
          <a:lstStyle/>
          <a:p>
            <a:pPr lvl="0" algn="ctr">
              <a:lnSpc>
                <a:spcPct val="120000"/>
              </a:lnSpc>
            </a:pPr>
            <a:r>
              <a:rPr lang="zh-CN" altLang="en-US" sz="1100" dirty="0">
                <a:solidFill>
                  <a:schemeClr val="bg1"/>
                </a:solidFill>
              </a:rPr>
              <a:t>点击输入替换内容点击输入替换内容</a:t>
            </a:r>
            <a:endParaRPr lang="en-US" altLang="zh-CN" sz="1100" dirty="0">
              <a:solidFill>
                <a:schemeClr val="bg1"/>
              </a:solidFill>
            </a:endParaRPr>
          </a:p>
          <a:p>
            <a:pPr lvl="0" algn="ctr">
              <a:lnSpc>
                <a:spcPct val="120000"/>
              </a:lnSpc>
            </a:pPr>
            <a:r>
              <a:rPr lang="zh-CN" altLang="en-US" sz="1100" dirty="0">
                <a:solidFill>
                  <a:schemeClr val="bg1"/>
                </a:solidFill>
              </a:rPr>
              <a:t>如需更改请在（设置形状格式）菜单下（文本选项）中调整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9139" y="2470185"/>
            <a:ext cx="1697251" cy="2687667"/>
            <a:chOff x="539354" y="1852639"/>
            <a:chExt cx="1272938" cy="2015750"/>
          </a:xfrm>
        </p:grpSpPr>
        <p:sp>
          <p:nvSpPr>
            <p:cNvPr id="3" name="任意多边形: 形状 2"/>
            <p:cNvSpPr/>
            <p:nvPr/>
          </p:nvSpPr>
          <p:spPr bwMode="auto">
            <a:xfrm>
              <a:off x="973017" y="1852639"/>
              <a:ext cx="595705" cy="683930"/>
            </a:xfrm>
            <a:custGeom>
              <a:avLst/>
              <a:gdLst>
                <a:gd name="T0" fmla="*/ 487 w 499"/>
                <a:gd name="T1" fmla="*/ 84 h 573"/>
                <a:gd name="T2" fmla="*/ 477 w 499"/>
                <a:gd name="T3" fmla="*/ 66 h 573"/>
                <a:gd name="T4" fmla="*/ 436 w 499"/>
                <a:gd name="T5" fmla="*/ 18 h 573"/>
                <a:gd name="T6" fmla="*/ 379 w 499"/>
                <a:gd name="T7" fmla="*/ 17 h 573"/>
                <a:gd name="T8" fmla="*/ 350 w 499"/>
                <a:gd name="T9" fmla="*/ 34 h 573"/>
                <a:gd name="T10" fmla="*/ 311 w 499"/>
                <a:gd name="T11" fmla="*/ 37 h 573"/>
                <a:gd name="T12" fmla="*/ 196 w 499"/>
                <a:gd name="T13" fmla="*/ 108 h 573"/>
                <a:gd name="T14" fmla="*/ 79 w 499"/>
                <a:gd name="T15" fmla="*/ 243 h 573"/>
                <a:gd name="T16" fmla="*/ 74 w 499"/>
                <a:gd name="T17" fmla="*/ 324 h 573"/>
                <a:gd name="T18" fmla="*/ 118 w 499"/>
                <a:gd name="T19" fmla="*/ 385 h 573"/>
                <a:gd name="T20" fmla="*/ 52 w 499"/>
                <a:gd name="T21" fmla="*/ 438 h 573"/>
                <a:gd name="T22" fmla="*/ 17 w 499"/>
                <a:gd name="T23" fmla="*/ 460 h 573"/>
                <a:gd name="T24" fmla="*/ 12 w 499"/>
                <a:gd name="T25" fmla="*/ 498 h 573"/>
                <a:gd name="T26" fmla="*/ 34 w 499"/>
                <a:gd name="T27" fmla="*/ 531 h 573"/>
                <a:gd name="T28" fmla="*/ 90 w 499"/>
                <a:gd name="T29" fmla="*/ 554 h 573"/>
                <a:gd name="T30" fmla="*/ 95 w 499"/>
                <a:gd name="T31" fmla="*/ 529 h 573"/>
                <a:gd name="T32" fmla="*/ 54 w 499"/>
                <a:gd name="T33" fmla="*/ 498 h 573"/>
                <a:gd name="T34" fmla="*/ 49 w 499"/>
                <a:gd name="T35" fmla="*/ 483 h 573"/>
                <a:gd name="T36" fmla="*/ 167 w 499"/>
                <a:gd name="T37" fmla="*/ 412 h 573"/>
                <a:gd name="T38" fmla="*/ 196 w 499"/>
                <a:gd name="T39" fmla="*/ 326 h 573"/>
                <a:gd name="T40" fmla="*/ 221 w 499"/>
                <a:gd name="T41" fmla="*/ 343 h 573"/>
                <a:gd name="T42" fmla="*/ 232 w 499"/>
                <a:gd name="T43" fmla="*/ 463 h 573"/>
                <a:gd name="T44" fmla="*/ 226 w 499"/>
                <a:gd name="T45" fmla="*/ 510 h 573"/>
                <a:gd name="T46" fmla="*/ 253 w 499"/>
                <a:gd name="T47" fmla="*/ 537 h 573"/>
                <a:gd name="T48" fmla="*/ 286 w 499"/>
                <a:gd name="T49" fmla="*/ 539 h 573"/>
                <a:gd name="T50" fmla="*/ 333 w 499"/>
                <a:gd name="T51" fmla="*/ 541 h 573"/>
                <a:gd name="T52" fmla="*/ 308 w 499"/>
                <a:gd name="T53" fmla="*/ 512 h 573"/>
                <a:gd name="T54" fmla="*/ 286 w 499"/>
                <a:gd name="T55" fmla="*/ 495 h 573"/>
                <a:gd name="T56" fmla="*/ 313 w 499"/>
                <a:gd name="T57" fmla="*/ 313 h 573"/>
                <a:gd name="T58" fmla="*/ 377 w 499"/>
                <a:gd name="T59" fmla="*/ 453 h 573"/>
                <a:gd name="T60" fmla="*/ 370 w 499"/>
                <a:gd name="T61" fmla="*/ 509 h 573"/>
                <a:gd name="T62" fmla="*/ 392 w 499"/>
                <a:gd name="T63" fmla="*/ 529 h 573"/>
                <a:gd name="T64" fmla="*/ 407 w 499"/>
                <a:gd name="T65" fmla="*/ 449 h 573"/>
                <a:gd name="T66" fmla="*/ 375 w 499"/>
                <a:gd name="T67" fmla="*/ 319 h 573"/>
                <a:gd name="T68" fmla="*/ 367 w 499"/>
                <a:gd name="T69" fmla="*/ 167 h 573"/>
                <a:gd name="T70" fmla="*/ 404 w 499"/>
                <a:gd name="T71" fmla="*/ 116 h 573"/>
                <a:gd name="T72" fmla="*/ 417 w 499"/>
                <a:gd name="T73" fmla="*/ 111 h 573"/>
                <a:gd name="T74" fmla="*/ 456 w 499"/>
                <a:gd name="T75" fmla="*/ 125 h 573"/>
                <a:gd name="T76" fmla="*/ 487 w 499"/>
                <a:gd name="T77" fmla="*/ 84 h 573"/>
                <a:gd name="T78" fmla="*/ 262 w 499"/>
                <a:gd name="T79" fmla="*/ 304 h 573"/>
                <a:gd name="T80" fmla="*/ 232 w 499"/>
                <a:gd name="T81" fmla="*/ 270 h 573"/>
                <a:gd name="T82" fmla="*/ 262 w 499"/>
                <a:gd name="T83" fmla="*/ 250 h 573"/>
                <a:gd name="T84" fmla="*/ 262 w 499"/>
                <a:gd name="T85" fmla="*/ 304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9" h="573">
                  <a:moveTo>
                    <a:pt x="487" y="84"/>
                  </a:moveTo>
                  <a:cubicBezTo>
                    <a:pt x="477" y="66"/>
                    <a:pt x="477" y="66"/>
                    <a:pt x="477" y="66"/>
                  </a:cubicBezTo>
                  <a:cubicBezTo>
                    <a:pt x="477" y="35"/>
                    <a:pt x="471" y="37"/>
                    <a:pt x="436" y="18"/>
                  </a:cubicBezTo>
                  <a:cubicBezTo>
                    <a:pt x="401" y="0"/>
                    <a:pt x="379" y="17"/>
                    <a:pt x="379" y="17"/>
                  </a:cubicBezTo>
                  <a:cubicBezTo>
                    <a:pt x="379" y="17"/>
                    <a:pt x="365" y="35"/>
                    <a:pt x="350" y="34"/>
                  </a:cubicBezTo>
                  <a:cubicBezTo>
                    <a:pt x="335" y="32"/>
                    <a:pt x="338" y="32"/>
                    <a:pt x="311" y="37"/>
                  </a:cubicBezTo>
                  <a:cubicBezTo>
                    <a:pt x="284" y="42"/>
                    <a:pt x="225" y="84"/>
                    <a:pt x="196" y="108"/>
                  </a:cubicBezTo>
                  <a:cubicBezTo>
                    <a:pt x="167" y="132"/>
                    <a:pt x="100" y="209"/>
                    <a:pt x="79" y="243"/>
                  </a:cubicBezTo>
                  <a:cubicBezTo>
                    <a:pt x="59" y="277"/>
                    <a:pt x="44" y="304"/>
                    <a:pt x="74" y="324"/>
                  </a:cubicBezTo>
                  <a:cubicBezTo>
                    <a:pt x="105" y="345"/>
                    <a:pt x="118" y="385"/>
                    <a:pt x="118" y="385"/>
                  </a:cubicBezTo>
                  <a:cubicBezTo>
                    <a:pt x="98" y="383"/>
                    <a:pt x="61" y="426"/>
                    <a:pt x="52" y="438"/>
                  </a:cubicBezTo>
                  <a:cubicBezTo>
                    <a:pt x="44" y="449"/>
                    <a:pt x="34" y="448"/>
                    <a:pt x="17" y="460"/>
                  </a:cubicBezTo>
                  <a:cubicBezTo>
                    <a:pt x="0" y="471"/>
                    <a:pt x="3" y="492"/>
                    <a:pt x="12" y="498"/>
                  </a:cubicBezTo>
                  <a:cubicBezTo>
                    <a:pt x="20" y="505"/>
                    <a:pt x="34" y="531"/>
                    <a:pt x="34" y="531"/>
                  </a:cubicBezTo>
                  <a:cubicBezTo>
                    <a:pt x="47" y="573"/>
                    <a:pt x="90" y="554"/>
                    <a:pt x="90" y="554"/>
                  </a:cubicBezTo>
                  <a:cubicBezTo>
                    <a:pt x="113" y="554"/>
                    <a:pt x="112" y="532"/>
                    <a:pt x="95" y="529"/>
                  </a:cubicBezTo>
                  <a:cubicBezTo>
                    <a:pt x="78" y="525"/>
                    <a:pt x="63" y="505"/>
                    <a:pt x="54" y="498"/>
                  </a:cubicBezTo>
                  <a:cubicBezTo>
                    <a:pt x="46" y="492"/>
                    <a:pt x="49" y="483"/>
                    <a:pt x="49" y="483"/>
                  </a:cubicBezTo>
                  <a:cubicBezTo>
                    <a:pt x="61" y="478"/>
                    <a:pt x="122" y="446"/>
                    <a:pt x="167" y="412"/>
                  </a:cubicBezTo>
                  <a:cubicBezTo>
                    <a:pt x="213" y="378"/>
                    <a:pt x="196" y="326"/>
                    <a:pt x="196" y="326"/>
                  </a:cubicBezTo>
                  <a:cubicBezTo>
                    <a:pt x="198" y="333"/>
                    <a:pt x="221" y="343"/>
                    <a:pt x="221" y="343"/>
                  </a:cubicBezTo>
                  <a:cubicBezTo>
                    <a:pt x="208" y="358"/>
                    <a:pt x="232" y="463"/>
                    <a:pt x="232" y="463"/>
                  </a:cubicBezTo>
                  <a:cubicBezTo>
                    <a:pt x="235" y="503"/>
                    <a:pt x="232" y="492"/>
                    <a:pt x="226" y="510"/>
                  </a:cubicBezTo>
                  <a:cubicBezTo>
                    <a:pt x="221" y="529"/>
                    <a:pt x="243" y="536"/>
                    <a:pt x="253" y="537"/>
                  </a:cubicBezTo>
                  <a:cubicBezTo>
                    <a:pt x="264" y="539"/>
                    <a:pt x="286" y="539"/>
                    <a:pt x="286" y="539"/>
                  </a:cubicBezTo>
                  <a:cubicBezTo>
                    <a:pt x="296" y="546"/>
                    <a:pt x="333" y="541"/>
                    <a:pt x="333" y="541"/>
                  </a:cubicBezTo>
                  <a:cubicBezTo>
                    <a:pt x="362" y="517"/>
                    <a:pt x="308" y="512"/>
                    <a:pt x="308" y="512"/>
                  </a:cubicBezTo>
                  <a:cubicBezTo>
                    <a:pt x="289" y="514"/>
                    <a:pt x="286" y="495"/>
                    <a:pt x="286" y="495"/>
                  </a:cubicBezTo>
                  <a:cubicBezTo>
                    <a:pt x="296" y="481"/>
                    <a:pt x="313" y="313"/>
                    <a:pt x="313" y="313"/>
                  </a:cubicBezTo>
                  <a:cubicBezTo>
                    <a:pt x="331" y="329"/>
                    <a:pt x="372" y="436"/>
                    <a:pt x="377" y="453"/>
                  </a:cubicBezTo>
                  <a:cubicBezTo>
                    <a:pt x="382" y="470"/>
                    <a:pt x="370" y="509"/>
                    <a:pt x="370" y="509"/>
                  </a:cubicBezTo>
                  <a:cubicBezTo>
                    <a:pt x="360" y="537"/>
                    <a:pt x="392" y="529"/>
                    <a:pt x="392" y="529"/>
                  </a:cubicBezTo>
                  <a:cubicBezTo>
                    <a:pt x="412" y="529"/>
                    <a:pt x="411" y="473"/>
                    <a:pt x="407" y="449"/>
                  </a:cubicBezTo>
                  <a:cubicBezTo>
                    <a:pt x="404" y="426"/>
                    <a:pt x="384" y="350"/>
                    <a:pt x="375" y="319"/>
                  </a:cubicBezTo>
                  <a:cubicBezTo>
                    <a:pt x="367" y="289"/>
                    <a:pt x="367" y="167"/>
                    <a:pt x="367" y="167"/>
                  </a:cubicBezTo>
                  <a:cubicBezTo>
                    <a:pt x="382" y="155"/>
                    <a:pt x="404" y="116"/>
                    <a:pt x="404" y="116"/>
                  </a:cubicBezTo>
                  <a:cubicBezTo>
                    <a:pt x="406" y="108"/>
                    <a:pt x="417" y="111"/>
                    <a:pt x="417" y="111"/>
                  </a:cubicBezTo>
                  <a:cubicBezTo>
                    <a:pt x="424" y="122"/>
                    <a:pt x="456" y="125"/>
                    <a:pt x="456" y="125"/>
                  </a:cubicBezTo>
                  <a:cubicBezTo>
                    <a:pt x="499" y="130"/>
                    <a:pt x="487" y="84"/>
                    <a:pt x="487" y="84"/>
                  </a:cubicBezTo>
                  <a:close/>
                  <a:moveTo>
                    <a:pt x="262" y="304"/>
                  </a:moveTo>
                  <a:cubicBezTo>
                    <a:pt x="262" y="304"/>
                    <a:pt x="245" y="269"/>
                    <a:pt x="232" y="270"/>
                  </a:cubicBezTo>
                  <a:cubicBezTo>
                    <a:pt x="232" y="270"/>
                    <a:pt x="253" y="258"/>
                    <a:pt x="262" y="250"/>
                  </a:cubicBezTo>
                  <a:cubicBezTo>
                    <a:pt x="262" y="250"/>
                    <a:pt x="259" y="287"/>
                    <a:pt x="262" y="304"/>
                  </a:cubicBezTo>
                  <a:close/>
                </a:path>
              </a:pathLst>
            </a:custGeom>
            <a:solidFill>
              <a:schemeClr val="accent1"/>
            </a:solidFill>
            <a:ln>
              <a:noFill/>
            </a:ln>
            <a:effectLst>
              <a:reflection blurRad="101600" stA="41000" endPos="35000" dir="5400000" sy="-100000" algn="bl" rotWithShape="0"/>
            </a:effectLst>
          </p:spPr>
          <p:txBody>
            <a:bodyPr anchor="ctr"/>
            <a:lstStyle/>
            <a:p>
              <a:pPr algn="ctr"/>
              <a:endParaRPr sz="3200"/>
            </a:p>
          </p:txBody>
        </p:sp>
        <p:cxnSp>
          <p:nvCxnSpPr>
            <p:cNvPr id="4" name="直接连接符 3"/>
            <p:cNvCxnSpPr/>
            <p:nvPr/>
          </p:nvCxnSpPr>
          <p:spPr>
            <a:xfrm flipH="1">
              <a:off x="1270870" y="2652598"/>
              <a:ext cx="1" cy="344095"/>
            </a:xfrm>
            <a:prstGeom prst="line">
              <a:avLst/>
            </a:prstGeom>
            <a:ln w="19050">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 name="圆: 空心 4"/>
            <p:cNvSpPr/>
            <p:nvPr/>
          </p:nvSpPr>
          <p:spPr>
            <a:xfrm>
              <a:off x="1203416" y="2554609"/>
              <a:ext cx="134908" cy="134908"/>
            </a:xfrm>
            <a:prstGeom prst="don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nvGrpSpPr>
            <p:cNvPr id="6" name="组合 5"/>
            <p:cNvGrpSpPr/>
            <p:nvPr/>
          </p:nvGrpSpPr>
          <p:grpSpPr>
            <a:xfrm>
              <a:off x="539354" y="3225444"/>
              <a:ext cx="1272938" cy="642945"/>
              <a:chOff x="1732858" y="5001250"/>
              <a:chExt cx="2213143" cy="857260"/>
            </a:xfrm>
          </p:grpSpPr>
          <p:sp>
            <p:nvSpPr>
              <p:cNvPr id="7" name="文本框 63"/>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5" b="1">
                    <a:solidFill>
                      <a:schemeClr val="accent1"/>
                    </a:solidFill>
                  </a:rPr>
                  <a:t>标题文本预设</a:t>
                </a:r>
              </a:p>
            </p:txBody>
          </p:sp>
          <p:sp>
            <p:nvSpPr>
              <p:cNvPr id="8" name="文本框 64"/>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lnSpcReduction="10000"/>
                <a:scene3d>
                  <a:camera prst="orthographicFront"/>
                  <a:lightRig rig="threePt" dir="t"/>
                </a:scene3d>
                <a:sp3d>
                  <a:bevelT w="0" h="0"/>
                </a:sp3d>
              </a:bodyPr>
              <a:lstStyle/>
              <a:p>
                <a:pPr algn="ctr">
                  <a:lnSpc>
                    <a:spcPct val="120000"/>
                  </a:lnSpc>
                  <a:defRPr/>
                </a:pPr>
                <a:r>
                  <a:rPr lang="zh-CN" altLang="en-US" sz="1065" dirty="0"/>
                  <a:t>此部分内容作为文字排版占位显示 </a:t>
                </a:r>
                <a:br>
                  <a:rPr lang="zh-CN" altLang="en-US" sz="1065" dirty="0"/>
                </a:br>
                <a:r>
                  <a:rPr lang="zh-CN" altLang="en-US" sz="1065" dirty="0"/>
                  <a:t>（建议使用主题字体）</a:t>
                </a:r>
              </a:p>
            </p:txBody>
          </p:sp>
        </p:grpSp>
      </p:grpSp>
      <p:grpSp>
        <p:nvGrpSpPr>
          <p:cNvPr id="9" name="组合 8"/>
          <p:cNvGrpSpPr/>
          <p:nvPr/>
        </p:nvGrpSpPr>
        <p:grpSpPr>
          <a:xfrm>
            <a:off x="2530433" y="2044212"/>
            <a:ext cx="1697251" cy="3113640"/>
            <a:chOff x="1897825" y="1533159"/>
            <a:chExt cx="1272938" cy="2335230"/>
          </a:xfrm>
        </p:grpSpPr>
        <p:sp>
          <p:nvSpPr>
            <p:cNvPr id="10" name="任意多边形: 形状 9"/>
            <p:cNvSpPr/>
            <p:nvPr/>
          </p:nvSpPr>
          <p:spPr bwMode="auto">
            <a:xfrm>
              <a:off x="2301816" y="1533159"/>
              <a:ext cx="514041" cy="987979"/>
            </a:xfrm>
            <a:custGeom>
              <a:avLst/>
              <a:gdLst>
                <a:gd name="T0" fmla="*/ 187 w 431"/>
                <a:gd name="T1" fmla="*/ 516 h 827"/>
                <a:gd name="T2" fmla="*/ 204 w 431"/>
                <a:gd name="T3" fmla="*/ 602 h 827"/>
                <a:gd name="T4" fmla="*/ 187 w 431"/>
                <a:gd name="T5" fmla="*/ 673 h 827"/>
                <a:gd name="T6" fmla="*/ 54 w 431"/>
                <a:gd name="T7" fmla="*/ 717 h 827"/>
                <a:gd name="T8" fmla="*/ 45 w 431"/>
                <a:gd name="T9" fmla="*/ 747 h 827"/>
                <a:gd name="T10" fmla="*/ 66 w 431"/>
                <a:gd name="T11" fmla="*/ 808 h 827"/>
                <a:gd name="T12" fmla="*/ 35 w 431"/>
                <a:gd name="T13" fmla="*/ 816 h 827"/>
                <a:gd name="T14" fmla="*/ 8 w 431"/>
                <a:gd name="T15" fmla="*/ 793 h 827"/>
                <a:gd name="T16" fmla="*/ 5 w 431"/>
                <a:gd name="T17" fmla="*/ 722 h 827"/>
                <a:gd name="T18" fmla="*/ 18 w 431"/>
                <a:gd name="T19" fmla="*/ 679 h 827"/>
                <a:gd name="T20" fmla="*/ 71 w 431"/>
                <a:gd name="T21" fmla="*/ 664 h 827"/>
                <a:gd name="T22" fmla="*/ 142 w 431"/>
                <a:gd name="T23" fmla="*/ 622 h 827"/>
                <a:gd name="T24" fmla="*/ 105 w 431"/>
                <a:gd name="T25" fmla="*/ 538 h 827"/>
                <a:gd name="T26" fmla="*/ 83 w 431"/>
                <a:gd name="T27" fmla="*/ 436 h 827"/>
                <a:gd name="T28" fmla="*/ 81 w 431"/>
                <a:gd name="T29" fmla="*/ 387 h 827"/>
                <a:gd name="T30" fmla="*/ 89 w 431"/>
                <a:gd name="T31" fmla="*/ 291 h 827"/>
                <a:gd name="T32" fmla="*/ 135 w 431"/>
                <a:gd name="T33" fmla="*/ 189 h 827"/>
                <a:gd name="T34" fmla="*/ 189 w 431"/>
                <a:gd name="T35" fmla="*/ 135 h 827"/>
                <a:gd name="T36" fmla="*/ 245 w 431"/>
                <a:gd name="T37" fmla="*/ 64 h 827"/>
                <a:gd name="T38" fmla="*/ 328 w 431"/>
                <a:gd name="T39" fmla="*/ 42 h 827"/>
                <a:gd name="T40" fmla="*/ 363 w 431"/>
                <a:gd name="T41" fmla="*/ 93 h 827"/>
                <a:gd name="T42" fmla="*/ 350 w 431"/>
                <a:gd name="T43" fmla="*/ 161 h 827"/>
                <a:gd name="T44" fmla="*/ 284 w 431"/>
                <a:gd name="T45" fmla="*/ 145 h 827"/>
                <a:gd name="T46" fmla="*/ 274 w 431"/>
                <a:gd name="T47" fmla="*/ 167 h 827"/>
                <a:gd name="T48" fmla="*/ 296 w 431"/>
                <a:gd name="T49" fmla="*/ 272 h 827"/>
                <a:gd name="T50" fmla="*/ 427 w 431"/>
                <a:gd name="T51" fmla="*/ 375 h 827"/>
                <a:gd name="T52" fmla="*/ 399 w 431"/>
                <a:gd name="T53" fmla="*/ 429 h 827"/>
                <a:gd name="T54" fmla="*/ 392 w 431"/>
                <a:gd name="T55" fmla="*/ 416 h 827"/>
                <a:gd name="T56" fmla="*/ 383 w 431"/>
                <a:gd name="T57" fmla="*/ 391 h 827"/>
                <a:gd name="T58" fmla="*/ 368 w 431"/>
                <a:gd name="T59" fmla="*/ 385 h 827"/>
                <a:gd name="T60" fmla="*/ 358 w 431"/>
                <a:gd name="T61" fmla="*/ 353 h 827"/>
                <a:gd name="T62" fmla="*/ 282 w 431"/>
                <a:gd name="T63" fmla="*/ 316 h 827"/>
                <a:gd name="T64" fmla="*/ 230 w 431"/>
                <a:gd name="T65" fmla="*/ 416 h 827"/>
                <a:gd name="T66" fmla="*/ 338 w 431"/>
                <a:gd name="T67" fmla="*/ 543 h 827"/>
                <a:gd name="T68" fmla="*/ 328 w 431"/>
                <a:gd name="T69" fmla="*/ 642 h 827"/>
                <a:gd name="T70" fmla="*/ 319 w 431"/>
                <a:gd name="T71" fmla="*/ 771 h 827"/>
                <a:gd name="T72" fmla="*/ 368 w 431"/>
                <a:gd name="T73" fmla="*/ 786 h 827"/>
                <a:gd name="T74" fmla="*/ 394 w 431"/>
                <a:gd name="T75" fmla="*/ 808 h 827"/>
                <a:gd name="T76" fmla="*/ 328 w 431"/>
                <a:gd name="T77" fmla="*/ 815 h 827"/>
                <a:gd name="T78" fmla="*/ 290 w 431"/>
                <a:gd name="T79" fmla="*/ 808 h 827"/>
                <a:gd name="T80" fmla="*/ 260 w 431"/>
                <a:gd name="T81" fmla="*/ 769 h 827"/>
                <a:gd name="T82" fmla="*/ 263 w 431"/>
                <a:gd name="T83" fmla="*/ 705 h 827"/>
                <a:gd name="T84" fmla="*/ 277 w 431"/>
                <a:gd name="T85" fmla="*/ 612 h 827"/>
                <a:gd name="T86" fmla="*/ 260 w 431"/>
                <a:gd name="T87" fmla="*/ 570 h 827"/>
                <a:gd name="T88" fmla="*/ 187 w 431"/>
                <a:gd name="T89" fmla="*/ 516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1" h="827">
                  <a:moveTo>
                    <a:pt x="187" y="516"/>
                  </a:moveTo>
                  <a:cubicBezTo>
                    <a:pt x="187" y="516"/>
                    <a:pt x="186" y="554"/>
                    <a:pt x="204" y="602"/>
                  </a:cubicBezTo>
                  <a:cubicBezTo>
                    <a:pt x="223" y="649"/>
                    <a:pt x="208" y="664"/>
                    <a:pt x="187" y="673"/>
                  </a:cubicBezTo>
                  <a:cubicBezTo>
                    <a:pt x="167" y="681"/>
                    <a:pt x="76" y="710"/>
                    <a:pt x="54" y="717"/>
                  </a:cubicBezTo>
                  <a:cubicBezTo>
                    <a:pt x="54" y="717"/>
                    <a:pt x="39" y="720"/>
                    <a:pt x="45" y="747"/>
                  </a:cubicBezTo>
                  <a:cubicBezTo>
                    <a:pt x="52" y="774"/>
                    <a:pt x="61" y="793"/>
                    <a:pt x="66" y="808"/>
                  </a:cubicBezTo>
                  <a:cubicBezTo>
                    <a:pt x="71" y="823"/>
                    <a:pt x="54" y="820"/>
                    <a:pt x="35" y="816"/>
                  </a:cubicBezTo>
                  <a:cubicBezTo>
                    <a:pt x="17" y="813"/>
                    <a:pt x="10" y="810"/>
                    <a:pt x="8" y="793"/>
                  </a:cubicBezTo>
                  <a:cubicBezTo>
                    <a:pt x="7" y="776"/>
                    <a:pt x="8" y="739"/>
                    <a:pt x="5" y="722"/>
                  </a:cubicBezTo>
                  <a:cubicBezTo>
                    <a:pt x="2" y="705"/>
                    <a:pt x="0" y="685"/>
                    <a:pt x="18" y="679"/>
                  </a:cubicBezTo>
                  <a:cubicBezTo>
                    <a:pt x="37" y="674"/>
                    <a:pt x="54" y="674"/>
                    <a:pt x="71" y="664"/>
                  </a:cubicBezTo>
                  <a:cubicBezTo>
                    <a:pt x="88" y="654"/>
                    <a:pt x="127" y="615"/>
                    <a:pt x="142" y="622"/>
                  </a:cubicBezTo>
                  <a:cubicBezTo>
                    <a:pt x="142" y="622"/>
                    <a:pt x="103" y="560"/>
                    <a:pt x="105" y="538"/>
                  </a:cubicBezTo>
                  <a:cubicBezTo>
                    <a:pt x="105" y="538"/>
                    <a:pt x="51" y="473"/>
                    <a:pt x="83" y="436"/>
                  </a:cubicBezTo>
                  <a:cubicBezTo>
                    <a:pt x="83" y="436"/>
                    <a:pt x="86" y="404"/>
                    <a:pt x="81" y="387"/>
                  </a:cubicBezTo>
                  <a:cubicBezTo>
                    <a:pt x="81" y="387"/>
                    <a:pt x="42" y="357"/>
                    <a:pt x="89" y="291"/>
                  </a:cubicBezTo>
                  <a:cubicBezTo>
                    <a:pt x="137" y="225"/>
                    <a:pt x="128" y="218"/>
                    <a:pt x="135" y="189"/>
                  </a:cubicBezTo>
                  <a:cubicBezTo>
                    <a:pt x="142" y="161"/>
                    <a:pt x="164" y="151"/>
                    <a:pt x="189" y="135"/>
                  </a:cubicBezTo>
                  <a:cubicBezTo>
                    <a:pt x="214" y="120"/>
                    <a:pt x="231" y="90"/>
                    <a:pt x="245" y="64"/>
                  </a:cubicBezTo>
                  <a:cubicBezTo>
                    <a:pt x="258" y="39"/>
                    <a:pt x="287" y="0"/>
                    <a:pt x="328" y="42"/>
                  </a:cubicBezTo>
                  <a:cubicBezTo>
                    <a:pt x="368" y="85"/>
                    <a:pt x="363" y="66"/>
                    <a:pt x="363" y="93"/>
                  </a:cubicBezTo>
                  <a:cubicBezTo>
                    <a:pt x="363" y="93"/>
                    <a:pt x="400" y="142"/>
                    <a:pt x="350" y="161"/>
                  </a:cubicBezTo>
                  <a:cubicBezTo>
                    <a:pt x="350" y="161"/>
                    <a:pt x="292" y="166"/>
                    <a:pt x="284" y="145"/>
                  </a:cubicBezTo>
                  <a:cubicBezTo>
                    <a:pt x="284" y="145"/>
                    <a:pt x="267" y="157"/>
                    <a:pt x="274" y="167"/>
                  </a:cubicBezTo>
                  <a:cubicBezTo>
                    <a:pt x="274" y="167"/>
                    <a:pt x="312" y="213"/>
                    <a:pt x="296" y="272"/>
                  </a:cubicBezTo>
                  <a:cubicBezTo>
                    <a:pt x="296" y="272"/>
                    <a:pt x="426" y="340"/>
                    <a:pt x="427" y="375"/>
                  </a:cubicBezTo>
                  <a:cubicBezTo>
                    <a:pt x="427" y="375"/>
                    <a:pt x="431" y="412"/>
                    <a:pt x="399" y="429"/>
                  </a:cubicBezTo>
                  <a:cubicBezTo>
                    <a:pt x="399" y="429"/>
                    <a:pt x="380" y="426"/>
                    <a:pt x="392" y="416"/>
                  </a:cubicBezTo>
                  <a:cubicBezTo>
                    <a:pt x="392" y="416"/>
                    <a:pt x="416" y="370"/>
                    <a:pt x="383" y="391"/>
                  </a:cubicBezTo>
                  <a:cubicBezTo>
                    <a:pt x="383" y="391"/>
                    <a:pt x="367" y="402"/>
                    <a:pt x="368" y="385"/>
                  </a:cubicBezTo>
                  <a:cubicBezTo>
                    <a:pt x="368" y="385"/>
                    <a:pt x="378" y="365"/>
                    <a:pt x="358" y="353"/>
                  </a:cubicBezTo>
                  <a:cubicBezTo>
                    <a:pt x="358" y="353"/>
                    <a:pt x="296" y="311"/>
                    <a:pt x="282" y="316"/>
                  </a:cubicBezTo>
                  <a:cubicBezTo>
                    <a:pt x="282" y="316"/>
                    <a:pt x="240" y="411"/>
                    <a:pt x="230" y="416"/>
                  </a:cubicBezTo>
                  <a:cubicBezTo>
                    <a:pt x="230" y="416"/>
                    <a:pt x="334" y="516"/>
                    <a:pt x="338" y="543"/>
                  </a:cubicBezTo>
                  <a:cubicBezTo>
                    <a:pt x="341" y="570"/>
                    <a:pt x="334" y="597"/>
                    <a:pt x="328" y="642"/>
                  </a:cubicBezTo>
                  <a:cubicBezTo>
                    <a:pt x="321" y="688"/>
                    <a:pt x="297" y="761"/>
                    <a:pt x="319" y="771"/>
                  </a:cubicBezTo>
                  <a:cubicBezTo>
                    <a:pt x="319" y="771"/>
                    <a:pt x="355" y="786"/>
                    <a:pt x="368" y="786"/>
                  </a:cubicBezTo>
                  <a:cubicBezTo>
                    <a:pt x="382" y="786"/>
                    <a:pt x="407" y="789"/>
                    <a:pt x="394" y="808"/>
                  </a:cubicBezTo>
                  <a:cubicBezTo>
                    <a:pt x="394" y="808"/>
                    <a:pt x="355" y="827"/>
                    <a:pt x="328" y="815"/>
                  </a:cubicBezTo>
                  <a:cubicBezTo>
                    <a:pt x="328" y="815"/>
                    <a:pt x="307" y="806"/>
                    <a:pt x="290" y="808"/>
                  </a:cubicBezTo>
                  <a:cubicBezTo>
                    <a:pt x="274" y="810"/>
                    <a:pt x="247" y="803"/>
                    <a:pt x="260" y="769"/>
                  </a:cubicBezTo>
                  <a:cubicBezTo>
                    <a:pt x="260" y="769"/>
                    <a:pt x="265" y="735"/>
                    <a:pt x="263" y="705"/>
                  </a:cubicBezTo>
                  <a:cubicBezTo>
                    <a:pt x="262" y="674"/>
                    <a:pt x="258" y="644"/>
                    <a:pt x="277" y="612"/>
                  </a:cubicBezTo>
                  <a:cubicBezTo>
                    <a:pt x="277" y="612"/>
                    <a:pt x="285" y="583"/>
                    <a:pt x="260" y="570"/>
                  </a:cubicBezTo>
                  <a:cubicBezTo>
                    <a:pt x="260" y="570"/>
                    <a:pt x="189" y="529"/>
                    <a:pt x="187" y="516"/>
                  </a:cubicBezTo>
                  <a:close/>
                </a:path>
              </a:pathLst>
            </a:custGeom>
            <a:solidFill>
              <a:schemeClr val="accent2"/>
            </a:solidFill>
            <a:ln>
              <a:noFill/>
            </a:ln>
            <a:effectLst>
              <a:reflection blurRad="101600" stA="41000" endPos="35000" dir="5400000" sy="-100000" algn="bl" rotWithShape="0"/>
            </a:effectLst>
          </p:spPr>
          <p:txBody>
            <a:bodyPr anchor="ctr"/>
            <a:lstStyle/>
            <a:p>
              <a:pPr algn="ctr"/>
              <a:endParaRPr sz="3200"/>
            </a:p>
          </p:txBody>
        </p:sp>
        <p:cxnSp>
          <p:nvCxnSpPr>
            <p:cNvPr id="11" name="直接连接符 10"/>
            <p:cNvCxnSpPr/>
            <p:nvPr/>
          </p:nvCxnSpPr>
          <p:spPr>
            <a:xfrm flipH="1">
              <a:off x="2558836" y="2652598"/>
              <a:ext cx="1" cy="344095"/>
            </a:xfrm>
            <a:prstGeom prst="line">
              <a:avLst/>
            </a:prstGeom>
            <a:solidFill>
              <a:schemeClr val="tx1"/>
            </a:solidFill>
            <a:ln w="19050">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2" name="圆: 空心 11"/>
            <p:cNvSpPr/>
            <p:nvPr/>
          </p:nvSpPr>
          <p:spPr>
            <a:xfrm>
              <a:off x="2491382" y="2554609"/>
              <a:ext cx="134908" cy="134908"/>
            </a:xfrm>
            <a:prstGeom prst="don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nvGrpSpPr>
            <p:cNvPr id="13" name="组合 12"/>
            <p:cNvGrpSpPr/>
            <p:nvPr/>
          </p:nvGrpSpPr>
          <p:grpSpPr>
            <a:xfrm>
              <a:off x="1897825" y="3225444"/>
              <a:ext cx="1272938" cy="642945"/>
              <a:chOff x="1732858" y="5001250"/>
              <a:chExt cx="2213143" cy="857260"/>
            </a:xfrm>
          </p:grpSpPr>
          <p:sp>
            <p:nvSpPr>
              <p:cNvPr id="14" name="文本框 61"/>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5" b="1">
                    <a:solidFill>
                      <a:schemeClr val="accent2"/>
                    </a:solidFill>
                  </a:rPr>
                  <a:t>标题文本预设</a:t>
                </a:r>
              </a:p>
            </p:txBody>
          </p:sp>
          <p:sp>
            <p:nvSpPr>
              <p:cNvPr id="15" name="文本框 62"/>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lnSpcReduction="10000"/>
                <a:scene3d>
                  <a:camera prst="orthographicFront"/>
                  <a:lightRig rig="threePt" dir="t"/>
                </a:scene3d>
                <a:sp3d>
                  <a:bevelT w="0" h="0"/>
                </a:sp3d>
              </a:bodyPr>
              <a:lstStyle/>
              <a:p>
                <a:pPr algn="ctr">
                  <a:lnSpc>
                    <a:spcPct val="120000"/>
                  </a:lnSpc>
                  <a:defRPr/>
                </a:pPr>
                <a:r>
                  <a:rPr lang="zh-CN" altLang="en-US" sz="1065" dirty="0"/>
                  <a:t>此部分内容作为文字排版占位显示 </a:t>
                </a:r>
                <a:br>
                  <a:rPr lang="zh-CN" altLang="en-US" sz="1065" dirty="0"/>
                </a:br>
                <a:r>
                  <a:rPr lang="zh-CN" altLang="en-US" sz="1065" dirty="0"/>
                  <a:t>（建议使用主题字体）</a:t>
                </a:r>
              </a:p>
            </p:txBody>
          </p:sp>
        </p:grpSp>
      </p:grpSp>
      <p:grpSp>
        <p:nvGrpSpPr>
          <p:cNvPr id="16" name="组合 15"/>
          <p:cNvGrpSpPr/>
          <p:nvPr/>
        </p:nvGrpSpPr>
        <p:grpSpPr>
          <a:xfrm>
            <a:off x="4341729" y="1969513"/>
            <a:ext cx="1697251" cy="3188339"/>
            <a:chOff x="3256297" y="1477135"/>
            <a:chExt cx="1272938" cy="2391254"/>
          </a:xfrm>
        </p:grpSpPr>
        <p:sp>
          <p:nvSpPr>
            <p:cNvPr id="17" name="任意多边形: 形状 16"/>
            <p:cNvSpPr/>
            <p:nvPr/>
          </p:nvSpPr>
          <p:spPr bwMode="auto">
            <a:xfrm>
              <a:off x="3604874" y="1477135"/>
              <a:ext cx="546123" cy="1059435"/>
            </a:xfrm>
            <a:custGeom>
              <a:avLst/>
              <a:gdLst>
                <a:gd name="T0" fmla="*/ 257 w 458"/>
                <a:gd name="T1" fmla="*/ 15 h 887"/>
                <a:gd name="T2" fmla="*/ 213 w 458"/>
                <a:gd name="T3" fmla="*/ 63 h 887"/>
                <a:gd name="T4" fmla="*/ 190 w 458"/>
                <a:gd name="T5" fmla="*/ 110 h 887"/>
                <a:gd name="T6" fmla="*/ 147 w 458"/>
                <a:gd name="T7" fmla="*/ 188 h 887"/>
                <a:gd name="T8" fmla="*/ 132 w 458"/>
                <a:gd name="T9" fmla="*/ 318 h 887"/>
                <a:gd name="T10" fmla="*/ 132 w 458"/>
                <a:gd name="T11" fmla="*/ 357 h 887"/>
                <a:gd name="T12" fmla="*/ 124 w 458"/>
                <a:gd name="T13" fmla="*/ 389 h 887"/>
                <a:gd name="T14" fmla="*/ 136 w 458"/>
                <a:gd name="T15" fmla="*/ 483 h 887"/>
                <a:gd name="T16" fmla="*/ 132 w 458"/>
                <a:gd name="T17" fmla="*/ 620 h 887"/>
                <a:gd name="T18" fmla="*/ 71 w 458"/>
                <a:gd name="T19" fmla="*/ 673 h 887"/>
                <a:gd name="T20" fmla="*/ 46 w 458"/>
                <a:gd name="T21" fmla="*/ 755 h 887"/>
                <a:gd name="T22" fmla="*/ 43 w 458"/>
                <a:gd name="T23" fmla="*/ 760 h 887"/>
                <a:gd name="T24" fmla="*/ 26 w 458"/>
                <a:gd name="T25" fmla="*/ 789 h 887"/>
                <a:gd name="T26" fmla="*/ 31 w 458"/>
                <a:gd name="T27" fmla="*/ 830 h 887"/>
                <a:gd name="T28" fmla="*/ 73 w 458"/>
                <a:gd name="T29" fmla="*/ 855 h 887"/>
                <a:gd name="T30" fmla="*/ 125 w 458"/>
                <a:gd name="T31" fmla="*/ 880 h 887"/>
                <a:gd name="T32" fmla="*/ 141 w 458"/>
                <a:gd name="T33" fmla="*/ 852 h 887"/>
                <a:gd name="T34" fmla="*/ 102 w 458"/>
                <a:gd name="T35" fmla="*/ 828 h 887"/>
                <a:gd name="T36" fmla="*/ 80 w 458"/>
                <a:gd name="T37" fmla="*/ 774 h 887"/>
                <a:gd name="T38" fmla="*/ 164 w 458"/>
                <a:gd name="T39" fmla="*/ 683 h 887"/>
                <a:gd name="T40" fmla="*/ 200 w 458"/>
                <a:gd name="T41" fmla="*/ 617 h 887"/>
                <a:gd name="T42" fmla="*/ 225 w 458"/>
                <a:gd name="T43" fmla="*/ 583 h 887"/>
                <a:gd name="T44" fmla="*/ 264 w 458"/>
                <a:gd name="T45" fmla="*/ 630 h 887"/>
                <a:gd name="T46" fmla="*/ 272 w 458"/>
                <a:gd name="T47" fmla="*/ 745 h 887"/>
                <a:gd name="T48" fmla="*/ 311 w 458"/>
                <a:gd name="T49" fmla="*/ 823 h 887"/>
                <a:gd name="T50" fmla="*/ 337 w 458"/>
                <a:gd name="T51" fmla="*/ 870 h 887"/>
                <a:gd name="T52" fmla="*/ 394 w 458"/>
                <a:gd name="T53" fmla="*/ 867 h 887"/>
                <a:gd name="T54" fmla="*/ 441 w 458"/>
                <a:gd name="T55" fmla="*/ 869 h 887"/>
                <a:gd name="T56" fmla="*/ 448 w 458"/>
                <a:gd name="T57" fmla="*/ 845 h 887"/>
                <a:gd name="T58" fmla="*/ 416 w 458"/>
                <a:gd name="T59" fmla="*/ 835 h 887"/>
                <a:gd name="T60" fmla="*/ 379 w 458"/>
                <a:gd name="T61" fmla="*/ 826 h 887"/>
                <a:gd name="T62" fmla="*/ 354 w 458"/>
                <a:gd name="T63" fmla="*/ 813 h 887"/>
                <a:gd name="T64" fmla="*/ 328 w 458"/>
                <a:gd name="T65" fmla="*/ 659 h 887"/>
                <a:gd name="T66" fmla="*/ 328 w 458"/>
                <a:gd name="T67" fmla="*/ 654 h 887"/>
                <a:gd name="T68" fmla="*/ 320 w 458"/>
                <a:gd name="T69" fmla="*/ 617 h 887"/>
                <a:gd name="T70" fmla="*/ 256 w 458"/>
                <a:gd name="T71" fmla="*/ 485 h 887"/>
                <a:gd name="T72" fmla="*/ 257 w 458"/>
                <a:gd name="T73" fmla="*/ 436 h 887"/>
                <a:gd name="T74" fmla="*/ 286 w 458"/>
                <a:gd name="T75" fmla="*/ 362 h 887"/>
                <a:gd name="T76" fmla="*/ 291 w 458"/>
                <a:gd name="T77" fmla="*/ 360 h 887"/>
                <a:gd name="T78" fmla="*/ 355 w 458"/>
                <a:gd name="T79" fmla="*/ 450 h 887"/>
                <a:gd name="T80" fmla="*/ 362 w 458"/>
                <a:gd name="T81" fmla="*/ 477 h 887"/>
                <a:gd name="T82" fmla="*/ 342 w 458"/>
                <a:gd name="T83" fmla="*/ 497 h 887"/>
                <a:gd name="T84" fmla="*/ 365 w 458"/>
                <a:gd name="T85" fmla="*/ 532 h 887"/>
                <a:gd name="T86" fmla="*/ 401 w 458"/>
                <a:gd name="T87" fmla="*/ 463 h 887"/>
                <a:gd name="T88" fmla="*/ 310 w 458"/>
                <a:gd name="T89" fmla="*/ 294 h 887"/>
                <a:gd name="T90" fmla="*/ 308 w 458"/>
                <a:gd name="T91" fmla="*/ 252 h 887"/>
                <a:gd name="T92" fmla="*/ 306 w 458"/>
                <a:gd name="T93" fmla="*/ 179 h 887"/>
                <a:gd name="T94" fmla="*/ 296 w 458"/>
                <a:gd name="T95" fmla="*/ 128 h 887"/>
                <a:gd name="T96" fmla="*/ 347 w 458"/>
                <a:gd name="T97" fmla="*/ 88 h 887"/>
                <a:gd name="T98" fmla="*/ 335 w 458"/>
                <a:gd name="T99" fmla="*/ 41 h 887"/>
                <a:gd name="T100" fmla="*/ 257 w 458"/>
                <a:gd name="T101" fmla="*/ 15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8" h="887">
                  <a:moveTo>
                    <a:pt x="257" y="15"/>
                  </a:moveTo>
                  <a:cubicBezTo>
                    <a:pt x="257" y="15"/>
                    <a:pt x="229" y="36"/>
                    <a:pt x="213" y="63"/>
                  </a:cubicBezTo>
                  <a:cubicBezTo>
                    <a:pt x="198" y="90"/>
                    <a:pt x="200" y="98"/>
                    <a:pt x="190" y="110"/>
                  </a:cubicBezTo>
                  <a:cubicBezTo>
                    <a:pt x="180" y="122"/>
                    <a:pt x="159" y="142"/>
                    <a:pt x="147" y="188"/>
                  </a:cubicBezTo>
                  <a:cubicBezTo>
                    <a:pt x="147" y="188"/>
                    <a:pt x="137" y="304"/>
                    <a:pt x="132" y="318"/>
                  </a:cubicBezTo>
                  <a:cubicBezTo>
                    <a:pt x="127" y="331"/>
                    <a:pt x="122" y="336"/>
                    <a:pt x="132" y="357"/>
                  </a:cubicBezTo>
                  <a:cubicBezTo>
                    <a:pt x="142" y="377"/>
                    <a:pt x="136" y="377"/>
                    <a:pt x="124" y="389"/>
                  </a:cubicBezTo>
                  <a:cubicBezTo>
                    <a:pt x="112" y="401"/>
                    <a:pt x="100" y="426"/>
                    <a:pt x="136" y="483"/>
                  </a:cubicBezTo>
                  <a:cubicBezTo>
                    <a:pt x="136" y="483"/>
                    <a:pt x="124" y="600"/>
                    <a:pt x="132" y="620"/>
                  </a:cubicBezTo>
                  <a:cubicBezTo>
                    <a:pt x="132" y="620"/>
                    <a:pt x="85" y="651"/>
                    <a:pt x="71" y="673"/>
                  </a:cubicBezTo>
                  <a:cubicBezTo>
                    <a:pt x="58" y="695"/>
                    <a:pt x="55" y="727"/>
                    <a:pt x="46" y="755"/>
                  </a:cubicBezTo>
                  <a:cubicBezTo>
                    <a:pt x="38" y="784"/>
                    <a:pt x="43" y="760"/>
                    <a:pt x="43" y="760"/>
                  </a:cubicBezTo>
                  <a:cubicBezTo>
                    <a:pt x="43" y="760"/>
                    <a:pt x="38" y="782"/>
                    <a:pt x="26" y="789"/>
                  </a:cubicBezTo>
                  <a:cubicBezTo>
                    <a:pt x="14" y="796"/>
                    <a:pt x="0" y="821"/>
                    <a:pt x="31" y="830"/>
                  </a:cubicBezTo>
                  <a:cubicBezTo>
                    <a:pt x="31" y="830"/>
                    <a:pt x="60" y="837"/>
                    <a:pt x="73" y="855"/>
                  </a:cubicBezTo>
                  <a:cubicBezTo>
                    <a:pt x="87" y="874"/>
                    <a:pt x="109" y="887"/>
                    <a:pt x="125" y="880"/>
                  </a:cubicBezTo>
                  <a:cubicBezTo>
                    <a:pt x="142" y="874"/>
                    <a:pt x="161" y="853"/>
                    <a:pt x="141" y="852"/>
                  </a:cubicBezTo>
                  <a:cubicBezTo>
                    <a:pt x="141" y="852"/>
                    <a:pt x="112" y="843"/>
                    <a:pt x="102" y="828"/>
                  </a:cubicBezTo>
                  <a:cubicBezTo>
                    <a:pt x="92" y="813"/>
                    <a:pt x="61" y="789"/>
                    <a:pt x="80" y="774"/>
                  </a:cubicBezTo>
                  <a:cubicBezTo>
                    <a:pt x="98" y="759"/>
                    <a:pt x="139" y="708"/>
                    <a:pt x="164" y="683"/>
                  </a:cubicBezTo>
                  <a:cubicBezTo>
                    <a:pt x="190" y="657"/>
                    <a:pt x="200" y="646"/>
                    <a:pt x="200" y="617"/>
                  </a:cubicBezTo>
                  <a:cubicBezTo>
                    <a:pt x="200" y="617"/>
                    <a:pt x="207" y="575"/>
                    <a:pt x="225" y="583"/>
                  </a:cubicBezTo>
                  <a:cubicBezTo>
                    <a:pt x="225" y="583"/>
                    <a:pt x="254" y="620"/>
                    <a:pt x="264" y="630"/>
                  </a:cubicBezTo>
                  <a:cubicBezTo>
                    <a:pt x="264" y="630"/>
                    <a:pt x="262" y="720"/>
                    <a:pt x="272" y="745"/>
                  </a:cubicBezTo>
                  <a:cubicBezTo>
                    <a:pt x="283" y="771"/>
                    <a:pt x="306" y="798"/>
                    <a:pt x="311" y="823"/>
                  </a:cubicBezTo>
                  <a:cubicBezTo>
                    <a:pt x="316" y="848"/>
                    <a:pt x="300" y="872"/>
                    <a:pt x="337" y="870"/>
                  </a:cubicBezTo>
                  <a:cubicBezTo>
                    <a:pt x="374" y="869"/>
                    <a:pt x="369" y="865"/>
                    <a:pt x="394" y="867"/>
                  </a:cubicBezTo>
                  <a:cubicBezTo>
                    <a:pt x="420" y="869"/>
                    <a:pt x="433" y="872"/>
                    <a:pt x="441" y="869"/>
                  </a:cubicBezTo>
                  <a:cubicBezTo>
                    <a:pt x="450" y="865"/>
                    <a:pt x="458" y="848"/>
                    <a:pt x="448" y="845"/>
                  </a:cubicBezTo>
                  <a:cubicBezTo>
                    <a:pt x="438" y="842"/>
                    <a:pt x="426" y="835"/>
                    <a:pt x="416" y="835"/>
                  </a:cubicBezTo>
                  <a:cubicBezTo>
                    <a:pt x="406" y="835"/>
                    <a:pt x="387" y="830"/>
                    <a:pt x="379" y="826"/>
                  </a:cubicBezTo>
                  <a:cubicBezTo>
                    <a:pt x="371" y="823"/>
                    <a:pt x="357" y="821"/>
                    <a:pt x="354" y="813"/>
                  </a:cubicBezTo>
                  <a:cubicBezTo>
                    <a:pt x="350" y="804"/>
                    <a:pt x="333" y="679"/>
                    <a:pt x="328" y="659"/>
                  </a:cubicBezTo>
                  <a:cubicBezTo>
                    <a:pt x="323" y="639"/>
                    <a:pt x="328" y="654"/>
                    <a:pt x="328" y="654"/>
                  </a:cubicBezTo>
                  <a:cubicBezTo>
                    <a:pt x="328" y="654"/>
                    <a:pt x="333" y="639"/>
                    <a:pt x="320" y="617"/>
                  </a:cubicBezTo>
                  <a:cubicBezTo>
                    <a:pt x="306" y="595"/>
                    <a:pt x="300" y="546"/>
                    <a:pt x="256" y="485"/>
                  </a:cubicBezTo>
                  <a:cubicBezTo>
                    <a:pt x="256" y="485"/>
                    <a:pt x="242" y="466"/>
                    <a:pt x="257" y="436"/>
                  </a:cubicBezTo>
                  <a:cubicBezTo>
                    <a:pt x="272" y="406"/>
                    <a:pt x="284" y="380"/>
                    <a:pt x="286" y="362"/>
                  </a:cubicBezTo>
                  <a:cubicBezTo>
                    <a:pt x="288" y="343"/>
                    <a:pt x="291" y="360"/>
                    <a:pt x="291" y="360"/>
                  </a:cubicBezTo>
                  <a:cubicBezTo>
                    <a:pt x="291" y="360"/>
                    <a:pt x="350" y="414"/>
                    <a:pt x="355" y="450"/>
                  </a:cubicBezTo>
                  <a:cubicBezTo>
                    <a:pt x="355" y="450"/>
                    <a:pt x="365" y="465"/>
                    <a:pt x="362" y="477"/>
                  </a:cubicBezTo>
                  <a:cubicBezTo>
                    <a:pt x="359" y="488"/>
                    <a:pt x="342" y="507"/>
                    <a:pt x="342" y="497"/>
                  </a:cubicBezTo>
                  <a:cubicBezTo>
                    <a:pt x="342" y="497"/>
                    <a:pt x="333" y="536"/>
                    <a:pt x="365" y="532"/>
                  </a:cubicBezTo>
                  <a:cubicBezTo>
                    <a:pt x="398" y="529"/>
                    <a:pt x="413" y="497"/>
                    <a:pt x="401" y="463"/>
                  </a:cubicBezTo>
                  <a:cubicBezTo>
                    <a:pt x="389" y="429"/>
                    <a:pt x="315" y="314"/>
                    <a:pt x="310" y="294"/>
                  </a:cubicBezTo>
                  <a:cubicBezTo>
                    <a:pt x="305" y="274"/>
                    <a:pt x="300" y="265"/>
                    <a:pt x="308" y="252"/>
                  </a:cubicBezTo>
                  <a:cubicBezTo>
                    <a:pt x="316" y="238"/>
                    <a:pt x="318" y="199"/>
                    <a:pt x="306" y="179"/>
                  </a:cubicBezTo>
                  <a:cubicBezTo>
                    <a:pt x="294" y="159"/>
                    <a:pt x="281" y="135"/>
                    <a:pt x="296" y="128"/>
                  </a:cubicBezTo>
                  <a:cubicBezTo>
                    <a:pt x="296" y="128"/>
                    <a:pt x="371" y="147"/>
                    <a:pt x="347" y="88"/>
                  </a:cubicBezTo>
                  <a:cubicBezTo>
                    <a:pt x="347" y="88"/>
                    <a:pt x="364" y="59"/>
                    <a:pt x="335" y="41"/>
                  </a:cubicBezTo>
                  <a:cubicBezTo>
                    <a:pt x="335" y="41"/>
                    <a:pt x="303" y="0"/>
                    <a:pt x="257" y="15"/>
                  </a:cubicBezTo>
                  <a:close/>
                </a:path>
              </a:pathLst>
            </a:custGeom>
            <a:solidFill>
              <a:schemeClr val="accent3"/>
            </a:solidFill>
            <a:ln>
              <a:noFill/>
            </a:ln>
            <a:effectLst>
              <a:reflection blurRad="101600" stA="41000" endPos="35000" dir="5400000" sy="-100000" algn="bl" rotWithShape="0"/>
            </a:effectLst>
          </p:spPr>
          <p:txBody>
            <a:bodyPr anchor="ctr"/>
            <a:lstStyle/>
            <a:p>
              <a:pPr algn="ctr"/>
              <a:endParaRPr sz="3200"/>
            </a:p>
          </p:txBody>
        </p:sp>
        <p:cxnSp>
          <p:nvCxnSpPr>
            <p:cNvPr id="18" name="直接连接符 17"/>
            <p:cNvCxnSpPr/>
            <p:nvPr/>
          </p:nvCxnSpPr>
          <p:spPr>
            <a:xfrm flipH="1">
              <a:off x="3877935" y="2652598"/>
              <a:ext cx="1" cy="344095"/>
            </a:xfrm>
            <a:prstGeom prst="line">
              <a:avLst/>
            </a:prstGeom>
            <a:ln w="19050">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圆: 空心 18"/>
            <p:cNvSpPr/>
            <p:nvPr/>
          </p:nvSpPr>
          <p:spPr>
            <a:xfrm>
              <a:off x="3810480" y="2554609"/>
              <a:ext cx="134908" cy="134908"/>
            </a:xfrm>
            <a:prstGeom prst="don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nvGrpSpPr>
            <p:cNvPr id="20" name="组合 19"/>
            <p:cNvGrpSpPr/>
            <p:nvPr/>
          </p:nvGrpSpPr>
          <p:grpSpPr>
            <a:xfrm>
              <a:off x="3256297" y="3225444"/>
              <a:ext cx="1272938" cy="642945"/>
              <a:chOff x="1732858" y="5001250"/>
              <a:chExt cx="2213143" cy="857260"/>
            </a:xfrm>
          </p:grpSpPr>
          <p:sp>
            <p:nvSpPr>
              <p:cNvPr id="21" name="文本框 59"/>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5" b="1">
                    <a:solidFill>
                      <a:schemeClr val="accent3"/>
                    </a:solidFill>
                  </a:rPr>
                  <a:t>标题文本预设</a:t>
                </a:r>
              </a:p>
            </p:txBody>
          </p:sp>
          <p:sp>
            <p:nvSpPr>
              <p:cNvPr id="22" name="文本框 60"/>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lnSpcReduction="10000"/>
                <a:scene3d>
                  <a:camera prst="orthographicFront"/>
                  <a:lightRig rig="threePt" dir="t"/>
                </a:scene3d>
                <a:sp3d>
                  <a:bevelT w="0" h="0"/>
                </a:sp3d>
              </a:bodyPr>
              <a:lstStyle/>
              <a:p>
                <a:pPr algn="ctr">
                  <a:lnSpc>
                    <a:spcPct val="120000"/>
                  </a:lnSpc>
                  <a:defRPr/>
                </a:pPr>
                <a:r>
                  <a:rPr lang="zh-CN" altLang="en-US" sz="1065"/>
                  <a:t>此部分内容作为文字排版占位显示 </a:t>
                </a:r>
                <a:br>
                  <a:rPr lang="zh-CN" altLang="en-US" sz="1065"/>
                </a:br>
                <a:r>
                  <a:rPr lang="zh-CN" altLang="en-US" sz="1065"/>
                  <a:t>（建议使用主题字体）</a:t>
                </a:r>
              </a:p>
            </p:txBody>
          </p:sp>
        </p:grpSp>
      </p:grpSp>
      <p:grpSp>
        <p:nvGrpSpPr>
          <p:cNvPr id="23" name="组合 22"/>
          <p:cNvGrpSpPr/>
          <p:nvPr/>
        </p:nvGrpSpPr>
        <p:grpSpPr>
          <a:xfrm>
            <a:off x="6153025" y="1813590"/>
            <a:ext cx="1697251" cy="3344263"/>
            <a:chOff x="4614769" y="1360192"/>
            <a:chExt cx="1272938" cy="2508197"/>
          </a:xfrm>
        </p:grpSpPr>
        <p:sp>
          <p:nvSpPr>
            <p:cNvPr id="24" name="任意多边形: 形状 23"/>
            <p:cNvSpPr/>
            <p:nvPr/>
          </p:nvSpPr>
          <p:spPr bwMode="auto">
            <a:xfrm>
              <a:off x="4876326" y="1360192"/>
              <a:ext cx="643828" cy="1162244"/>
            </a:xfrm>
            <a:custGeom>
              <a:avLst/>
              <a:gdLst>
                <a:gd name="T0" fmla="*/ 97 w 540"/>
                <a:gd name="T1" fmla="*/ 933 h 973"/>
                <a:gd name="T2" fmla="*/ 130 w 540"/>
                <a:gd name="T3" fmla="*/ 962 h 973"/>
                <a:gd name="T4" fmla="*/ 101 w 540"/>
                <a:gd name="T5" fmla="*/ 966 h 973"/>
                <a:gd name="T6" fmla="*/ 31 w 540"/>
                <a:gd name="T7" fmla="*/ 932 h 973"/>
                <a:gd name="T8" fmla="*/ 28 w 540"/>
                <a:gd name="T9" fmla="*/ 872 h 973"/>
                <a:gd name="T10" fmla="*/ 82 w 540"/>
                <a:gd name="T11" fmla="*/ 785 h 973"/>
                <a:gd name="T12" fmla="*/ 165 w 540"/>
                <a:gd name="T13" fmla="*/ 688 h 973"/>
                <a:gd name="T14" fmla="*/ 179 w 540"/>
                <a:gd name="T15" fmla="*/ 599 h 973"/>
                <a:gd name="T16" fmla="*/ 156 w 540"/>
                <a:gd name="T17" fmla="*/ 588 h 973"/>
                <a:gd name="T18" fmla="*/ 151 w 540"/>
                <a:gd name="T19" fmla="*/ 513 h 973"/>
                <a:gd name="T20" fmla="*/ 158 w 540"/>
                <a:gd name="T21" fmla="*/ 395 h 973"/>
                <a:gd name="T22" fmla="*/ 172 w 540"/>
                <a:gd name="T23" fmla="*/ 286 h 973"/>
                <a:gd name="T24" fmla="*/ 219 w 540"/>
                <a:gd name="T25" fmla="*/ 157 h 973"/>
                <a:gd name="T26" fmla="*/ 209 w 540"/>
                <a:gd name="T27" fmla="*/ 141 h 973"/>
                <a:gd name="T28" fmla="*/ 212 w 540"/>
                <a:gd name="T29" fmla="*/ 77 h 973"/>
                <a:gd name="T30" fmla="*/ 260 w 540"/>
                <a:gd name="T31" fmla="*/ 11 h 973"/>
                <a:gd name="T32" fmla="*/ 327 w 540"/>
                <a:gd name="T33" fmla="*/ 38 h 973"/>
                <a:gd name="T34" fmla="*/ 335 w 540"/>
                <a:gd name="T35" fmla="*/ 79 h 973"/>
                <a:gd name="T36" fmla="*/ 334 w 540"/>
                <a:gd name="T37" fmla="*/ 120 h 973"/>
                <a:gd name="T38" fmla="*/ 327 w 540"/>
                <a:gd name="T39" fmla="*/ 144 h 973"/>
                <a:gd name="T40" fmla="*/ 297 w 540"/>
                <a:gd name="T41" fmla="*/ 161 h 973"/>
                <a:gd name="T42" fmla="*/ 336 w 540"/>
                <a:gd name="T43" fmla="*/ 244 h 973"/>
                <a:gd name="T44" fmla="*/ 338 w 540"/>
                <a:gd name="T45" fmla="*/ 348 h 973"/>
                <a:gd name="T46" fmla="*/ 417 w 540"/>
                <a:gd name="T47" fmla="*/ 442 h 973"/>
                <a:gd name="T48" fmla="*/ 445 w 540"/>
                <a:gd name="T49" fmla="*/ 488 h 973"/>
                <a:gd name="T50" fmla="*/ 415 w 540"/>
                <a:gd name="T51" fmla="*/ 524 h 973"/>
                <a:gd name="T52" fmla="*/ 413 w 540"/>
                <a:gd name="T53" fmla="*/ 514 h 973"/>
                <a:gd name="T54" fmla="*/ 406 w 540"/>
                <a:gd name="T55" fmla="*/ 498 h 973"/>
                <a:gd name="T56" fmla="*/ 373 w 540"/>
                <a:gd name="T57" fmla="*/ 449 h 973"/>
                <a:gd name="T58" fmla="*/ 324 w 540"/>
                <a:gd name="T59" fmla="*/ 468 h 973"/>
                <a:gd name="T60" fmla="*/ 386 w 540"/>
                <a:gd name="T61" fmla="*/ 630 h 973"/>
                <a:gd name="T62" fmla="*/ 410 w 540"/>
                <a:gd name="T63" fmla="*/ 716 h 973"/>
                <a:gd name="T64" fmla="*/ 443 w 540"/>
                <a:gd name="T65" fmla="*/ 903 h 973"/>
                <a:gd name="T66" fmla="*/ 526 w 540"/>
                <a:gd name="T67" fmla="*/ 920 h 973"/>
                <a:gd name="T68" fmla="*/ 535 w 540"/>
                <a:gd name="T69" fmla="*/ 936 h 973"/>
                <a:gd name="T70" fmla="*/ 516 w 540"/>
                <a:gd name="T71" fmla="*/ 950 h 973"/>
                <a:gd name="T72" fmla="*/ 465 w 540"/>
                <a:gd name="T73" fmla="*/ 962 h 973"/>
                <a:gd name="T74" fmla="*/ 382 w 540"/>
                <a:gd name="T75" fmla="*/ 957 h 973"/>
                <a:gd name="T76" fmla="*/ 351 w 540"/>
                <a:gd name="T77" fmla="*/ 843 h 973"/>
                <a:gd name="T78" fmla="*/ 334 w 540"/>
                <a:gd name="T79" fmla="*/ 702 h 973"/>
                <a:gd name="T80" fmla="*/ 276 w 540"/>
                <a:gd name="T81" fmla="*/ 635 h 973"/>
                <a:gd name="T82" fmla="*/ 220 w 540"/>
                <a:gd name="T83" fmla="*/ 739 h 973"/>
                <a:gd name="T84" fmla="*/ 88 w 540"/>
                <a:gd name="T85" fmla="*/ 88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0" h="973">
                  <a:moveTo>
                    <a:pt x="88" y="880"/>
                  </a:moveTo>
                  <a:cubicBezTo>
                    <a:pt x="88" y="880"/>
                    <a:pt x="86" y="920"/>
                    <a:pt x="97" y="933"/>
                  </a:cubicBezTo>
                  <a:cubicBezTo>
                    <a:pt x="97" y="933"/>
                    <a:pt x="104" y="940"/>
                    <a:pt x="117" y="946"/>
                  </a:cubicBezTo>
                  <a:cubicBezTo>
                    <a:pt x="129" y="953"/>
                    <a:pt x="131" y="955"/>
                    <a:pt x="130" y="962"/>
                  </a:cubicBezTo>
                  <a:cubicBezTo>
                    <a:pt x="129" y="968"/>
                    <a:pt x="129" y="973"/>
                    <a:pt x="122" y="971"/>
                  </a:cubicBezTo>
                  <a:cubicBezTo>
                    <a:pt x="114" y="969"/>
                    <a:pt x="101" y="966"/>
                    <a:pt x="101" y="966"/>
                  </a:cubicBezTo>
                  <a:cubicBezTo>
                    <a:pt x="101" y="966"/>
                    <a:pt x="76" y="960"/>
                    <a:pt x="65" y="946"/>
                  </a:cubicBezTo>
                  <a:cubicBezTo>
                    <a:pt x="55" y="932"/>
                    <a:pt x="41" y="936"/>
                    <a:pt x="31" y="932"/>
                  </a:cubicBezTo>
                  <a:cubicBezTo>
                    <a:pt x="20" y="928"/>
                    <a:pt x="0" y="913"/>
                    <a:pt x="6" y="898"/>
                  </a:cubicBezTo>
                  <a:cubicBezTo>
                    <a:pt x="13" y="884"/>
                    <a:pt x="23" y="878"/>
                    <a:pt x="28" y="872"/>
                  </a:cubicBezTo>
                  <a:cubicBezTo>
                    <a:pt x="33" y="866"/>
                    <a:pt x="58" y="838"/>
                    <a:pt x="69" y="820"/>
                  </a:cubicBezTo>
                  <a:cubicBezTo>
                    <a:pt x="79" y="801"/>
                    <a:pt x="78" y="803"/>
                    <a:pt x="82" y="785"/>
                  </a:cubicBezTo>
                  <a:cubicBezTo>
                    <a:pt x="86" y="767"/>
                    <a:pt x="94" y="746"/>
                    <a:pt x="110" y="731"/>
                  </a:cubicBezTo>
                  <a:cubicBezTo>
                    <a:pt x="127" y="716"/>
                    <a:pt x="161" y="693"/>
                    <a:pt x="165" y="688"/>
                  </a:cubicBezTo>
                  <a:cubicBezTo>
                    <a:pt x="168" y="684"/>
                    <a:pt x="166" y="678"/>
                    <a:pt x="169" y="662"/>
                  </a:cubicBezTo>
                  <a:cubicBezTo>
                    <a:pt x="171" y="647"/>
                    <a:pt x="174" y="606"/>
                    <a:pt x="179" y="599"/>
                  </a:cubicBezTo>
                  <a:cubicBezTo>
                    <a:pt x="179" y="599"/>
                    <a:pt x="163" y="598"/>
                    <a:pt x="165" y="592"/>
                  </a:cubicBezTo>
                  <a:cubicBezTo>
                    <a:pt x="165" y="592"/>
                    <a:pt x="156" y="593"/>
                    <a:pt x="156" y="588"/>
                  </a:cubicBezTo>
                  <a:cubicBezTo>
                    <a:pt x="156" y="588"/>
                    <a:pt x="145" y="593"/>
                    <a:pt x="144" y="578"/>
                  </a:cubicBezTo>
                  <a:cubicBezTo>
                    <a:pt x="143" y="563"/>
                    <a:pt x="144" y="530"/>
                    <a:pt x="151" y="513"/>
                  </a:cubicBezTo>
                  <a:cubicBezTo>
                    <a:pt x="157" y="495"/>
                    <a:pt x="158" y="500"/>
                    <a:pt x="159" y="479"/>
                  </a:cubicBezTo>
                  <a:cubicBezTo>
                    <a:pt x="160" y="459"/>
                    <a:pt x="156" y="416"/>
                    <a:pt x="158" y="395"/>
                  </a:cubicBezTo>
                  <a:cubicBezTo>
                    <a:pt x="161" y="375"/>
                    <a:pt x="163" y="370"/>
                    <a:pt x="168" y="350"/>
                  </a:cubicBezTo>
                  <a:cubicBezTo>
                    <a:pt x="172" y="331"/>
                    <a:pt x="170" y="310"/>
                    <a:pt x="172" y="286"/>
                  </a:cubicBezTo>
                  <a:cubicBezTo>
                    <a:pt x="173" y="263"/>
                    <a:pt x="159" y="211"/>
                    <a:pt x="184" y="186"/>
                  </a:cubicBezTo>
                  <a:cubicBezTo>
                    <a:pt x="209" y="161"/>
                    <a:pt x="215" y="164"/>
                    <a:pt x="219" y="157"/>
                  </a:cubicBezTo>
                  <a:cubicBezTo>
                    <a:pt x="222" y="150"/>
                    <a:pt x="224" y="145"/>
                    <a:pt x="224" y="145"/>
                  </a:cubicBezTo>
                  <a:cubicBezTo>
                    <a:pt x="224" y="145"/>
                    <a:pt x="217" y="154"/>
                    <a:pt x="209" y="141"/>
                  </a:cubicBezTo>
                  <a:cubicBezTo>
                    <a:pt x="201" y="128"/>
                    <a:pt x="191" y="121"/>
                    <a:pt x="200" y="111"/>
                  </a:cubicBezTo>
                  <a:cubicBezTo>
                    <a:pt x="209" y="102"/>
                    <a:pt x="213" y="95"/>
                    <a:pt x="212" y="77"/>
                  </a:cubicBezTo>
                  <a:cubicBezTo>
                    <a:pt x="211" y="59"/>
                    <a:pt x="207" y="38"/>
                    <a:pt x="222" y="27"/>
                  </a:cubicBezTo>
                  <a:cubicBezTo>
                    <a:pt x="236" y="16"/>
                    <a:pt x="242" y="13"/>
                    <a:pt x="260" y="11"/>
                  </a:cubicBezTo>
                  <a:cubicBezTo>
                    <a:pt x="279" y="9"/>
                    <a:pt x="294" y="0"/>
                    <a:pt x="307" y="7"/>
                  </a:cubicBezTo>
                  <a:cubicBezTo>
                    <a:pt x="320" y="14"/>
                    <a:pt x="334" y="16"/>
                    <a:pt x="327" y="38"/>
                  </a:cubicBezTo>
                  <a:cubicBezTo>
                    <a:pt x="327" y="38"/>
                    <a:pt x="341" y="55"/>
                    <a:pt x="335" y="73"/>
                  </a:cubicBezTo>
                  <a:cubicBezTo>
                    <a:pt x="335" y="73"/>
                    <a:pt x="333" y="75"/>
                    <a:pt x="335" y="79"/>
                  </a:cubicBezTo>
                  <a:cubicBezTo>
                    <a:pt x="335" y="79"/>
                    <a:pt x="350" y="100"/>
                    <a:pt x="340" y="104"/>
                  </a:cubicBezTo>
                  <a:cubicBezTo>
                    <a:pt x="340" y="104"/>
                    <a:pt x="340" y="118"/>
                    <a:pt x="334" y="120"/>
                  </a:cubicBezTo>
                  <a:cubicBezTo>
                    <a:pt x="334" y="120"/>
                    <a:pt x="338" y="123"/>
                    <a:pt x="331" y="129"/>
                  </a:cubicBezTo>
                  <a:cubicBezTo>
                    <a:pt x="331" y="129"/>
                    <a:pt x="329" y="137"/>
                    <a:pt x="327" y="144"/>
                  </a:cubicBezTo>
                  <a:cubicBezTo>
                    <a:pt x="326" y="151"/>
                    <a:pt x="329" y="156"/>
                    <a:pt x="320" y="157"/>
                  </a:cubicBezTo>
                  <a:cubicBezTo>
                    <a:pt x="312" y="159"/>
                    <a:pt x="302" y="164"/>
                    <a:pt x="297" y="161"/>
                  </a:cubicBezTo>
                  <a:cubicBezTo>
                    <a:pt x="297" y="161"/>
                    <a:pt x="286" y="172"/>
                    <a:pt x="292" y="183"/>
                  </a:cubicBezTo>
                  <a:cubicBezTo>
                    <a:pt x="298" y="194"/>
                    <a:pt x="328" y="215"/>
                    <a:pt x="336" y="244"/>
                  </a:cubicBezTo>
                  <a:cubicBezTo>
                    <a:pt x="344" y="273"/>
                    <a:pt x="346" y="280"/>
                    <a:pt x="338" y="292"/>
                  </a:cubicBezTo>
                  <a:cubicBezTo>
                    <a:pt x="338" y="292"/>
                    <a:pt x="336" y="341"/>
                    <a:pt x="338" y="348"/>
                  </a:cubicBezTo>
                  <a:cubicBezTo>
                    <a:pt x="339" y="354"/>
                    <a:pt x="363" y="391"/>
                    <a:pt x="381" y="407"/>
                  </a:cubicBezTo>
                  <a:cubicBezTo>
                    <a:pt x="400" y="423"/>
                    <a:pt x="403" y="433"/>
                    <a:pt x="417" y="442"/>
                  </a:cubicBezTo>
                  <a:cubicBezTo>
                    <a:pt x="430" y="451"/>
                    <a:pt x="437" y="458"/>
                    <a:pt x="442" y="465"/>
                  </a:cubicBezTo>
                  <a:cubicBezTo>
                    <a:pt x="447" y="472"/>
                    <a:pt x="447" y="473"/>
                    <a:pt x="445" y="488"/>
                  </a:cubicBezTo>
                  <a:cubicBezTo>
                    <a:pt x="444" y="502"/>
                    <a:pt x="441" y="505"/>
                    <a:pt x="435" y="513"/>
                  </a:cubicBezTo>
                  <a:cubicBezTo>
                    <a:pt x="428" y="521"/>
                    <a:pt x="425" y="524"/>
                    <a:pt x="415" y="524"/>
                  </a:cubicBezTo>
                  <a:cubicBezTo>
                    <a:pt x="415" y="524"/>
                    <a:pt x="408" y="518"/>
                    <a:pt x="415" y="514"/>
                  </a:cubicBezTo>
                  <a:cubicBezTo>
                    <a:pt x="422" y="511"/>
                    <a:pt x="413" y="514"/>
                    <a:pt x="413" y="514"/>
                  </a:cubicBezTo>
                  <a:cubicBezTo>
                    <a:pt x="413" y="514"/>
                    <a:pt x="390" y="520"/>
                    <a:pt x="404" y="507"/>
                  </a:cubicBezTo>
                  <a:cubicBezTo>
                    <a:pt x="404" y="507"/>
                    <a:pt x="408" y="505"/>
                    <a:pt x="406" y="498"/>
                  </a:cubicBezTo>
                  <a:cubicBezTo>
                    <a:pt x="404" y="490"/>
                    <a:pt x="390" y="480"/>
                    <a:pt x="391" y="470"/>
                  </a:cubicBezTo>
                  <a:cubicBezTo>
                    <a:pt x="392" y="459"/>
                    <a:pt x="382" y="454"/>
                    <a:pt x="373" y="449"/>
                  </a:cubicBezTo>
                  <a:cubicBezTo>
                    <a:pt x="364" y="444"/>
                    <a:pt x="340" y="425"/>
                    <a:pt x="336" y="420"/>
                  </a:cubicBezTo>
                  <a:cubicBezTo>
                    <a:pt x="336" y="420"/>
                    <a:pt x="329" y="454"/>
                    <a:pt x="324" y="468"/>
                  </a:cubicBezTo>
                  <a:cubicBezTo>
                    <a:pt x="324" y="468"/>
                    <a:pt x="347" y="500"/>
                    <a:pt x="354" y="519"/>
                  </a:cubicBezTo>
                  <a:cubicBezTo>
                    <a:pt x="362" y="538"/>
                    <a:pt x="381" y="612"/>
                    <a:pt x="386" y="630"/>
                  </a:cubicBezTo>
                  <a:cubicBezTo>
                    <a:pt x="392" y="647"/>
                    <a:pt x="394" y="650"/>
                    <a:pt x="402" y="667"/>
                  </a:cubicBezTo>
                  <a:cubicBezTo>
                    <a:pt x="411" y="684"/>
                    <a:pt x="412" y="699"/>
                    <a:pt x="410" y="716"/>
                  </a:cubicBezTo>
                  <a:cubicBezTo>
                    <a:pt x="408" y="732"/>
                    <a:pt x="418" y="786"/>
                    <a:pt x="416" y="828"/>
                  </a:cubicBezTo>
                  <a:cubicBezTo>
                    <a:pt x="414" y="870"/>
                    <a:pt x="426" y="889"/>
                    <a:pt x="443" y="903"/>
                  </a:cubicBezTo>
                  <a:cubicBezTo>
                    <a:pt x="460" y="916"/>
                    <a:pt x="478" y="922"/>
                    <a:pt x="499" y="922"/>
                  </a:cubicBezTo>
                  <a:cubicBezTo>
                    <a:pt x="519" y="922"/>
                    <a:pt x="519" y="921"/>
                    <a:pt x="526" y="920"/>
                  </a:cubicBezTo>
                  <a:cubicBezTo>
                    <a:pt x="532" y="920"/>
                    <a:pt x="538" y="915"/>
                    <a:pt x="536" y="925"/>
                  </a:cubicBezTo>
                  <a:cubicBezTo>
                    <a:pt x="536" y="925"/>
                    <a:pt x="540" y="932"/>
                    <a:pt x="535" y="936"/>
                  </a:cubicBezTo>
                  <a:cubicBezTo>
                    <a:pt x="535" y="936"/>
                    <a:pt x="535" y="943"/>
                    <a:pt x="527" y="943"/>
                  </a:cubicBezTo>
                  <a:cubicBezTo>
                    <a:pt x="527" y="943"/>
                    <a:pt x="523" y="950"/>
                    <a:pt x="516" y="950"/>
                  </a:cubicBezTo>
                  <a:cubicBezTo>
                    <a:pt x="516" y="950"/>
                    <a:pt x="513" y="955"/>
                    <a:pt x="502" y="955"/>
                  </a:cubicBezTo>
                  <a:cubicBezTo>
                    <a:pt x="492" y="956"/>
                    <a:pt x="479" y="961"/>
                    <a:pt x="465" y="962"/>
                  </a:cubicBezTo>
                  <a:cubicBezTo>
                    <a:pt x="450" y="962"/>
                    <a:pt x="443" y="963"/>
                    <a:pt x="425" y="966"/>
                  </a:cubicBezTo>
                  <a:cubicBezTo>
                    <a:pt x="407" y="968"/>
                    <a:pt x="383" y="973"/>
                    <a:pt x="382" y="957"/>
                  </a:cubicBezTo>
                  <a:cubicBezTo>
                    <a:pt x="381" y="942"/>
                    <a:pt x="378" y="909"/>
                    <a:pt x="373" y="889"/>
                  </a:cubicBezTo>
                  <a:cubicBezTo>
                    <a:pt x="368" y="869"/>
                    <a:pt x="358" y="862"/>
                    <a:pt x="351" y="843"/>
                  </a:cubicBezTo>
                  <a:cubicBezTo>
                    <a:pt x="343" y="823"/>
                    <a:pt x="319" y="781"/>
                    <a:pt x="328" y="747"/>
                  </a:cubicBezTo>
                  <a:cubicBezTo>
                    <a:pt x="337" y="713"/>
                    <a:pt x="340" y="714"/>
                    <a:pt x="334" y="702"/>
                  </a:cubicBezTo>
                  <a:cubicBezTo>
                    <a:pt x="328" y="691"/>
                    <a:pt x="285" y="649"/>
                    <a:pt x="277" y="637"/>
                  </a:cubicBezTo>
                  <a:cubicBezTo>
                    <a:pt x="277" y="636"/>
                    <a:pt x="276" y="635"/>
                    <a:pt x="276" y="635"/>
                  </a:cubicBezTo>
                  <a:cubicBezTo>
                    <a:pt x="274" y="627"/>
                    <a:pt x="247" y="691"/>
                    <a:pt x="240" y="698"/>
                  </a:cubicBezTo>
                  <a:cubicBezTo>
                    <a:pt x="240" y="698"/>
                    <a:pt x="242" y="725"/>
                    <a:pt x="220" y="739"/>
                  </a:cubicBezTo>
                  <a:cubicBezTo>
                    <a:pt x="199" y="754"/>
                    <a:pt x="183" y="773"/>
                    <a:pt x="173" y="785"/>
                  </a:cubicBezTo>
                  <a:cubicBezTo>
                    <a:pt x="163" y="797"/>
                    <a:pt x="96" y="873"/>
                    <a:pt x="88" y="880"/>
                  </a:cubicBezTo>
                  <a:close/>
                </a:path>
              </a:pathLst>
            </a:custGeom>
            <a:solidFill>
              <a:schemeClr val="accent4"/>
            </a:solidFill>
            <a:ln>
              <a:noFill/>
            </a:ln>
            <a:effectLst>
              <a:reflection blurRad="101600" stA="41000" endPos="35000" dir="5400000" sy="-100000" algn="bl" rotWithShape="0"/>
            </a:effectLst>
          </p:spPr>
          <p:txBody>
            <a:bodyPr anchor="ctr"/>
            <a:lstStyle/>
            <a:p>
              <a:pPr algn="ctr"/>
              <a:endParaRPr sz="3200"/>
            </a:p>
          </p:txBody>
        </p:sp>
        <p:cxnSp>
          <p:nvCxnSpPr>
            <p:cNvPr id="25" name="直接连接符 24"/>
            <p:cNvCxnSpPr/>
            <p:nvPr/>
          </p:nvCxnSpPr>
          <p:spPr>
            <a:xfrm flipH="1">
              <a:off x="5198240" y="2652598"/>
              <a:ext cx="1" cy="344095"/>
            </a:xfrm>
            <a:prstGeom prst="line">
              <a:avLst/>
            </a:prstGeom>
            <a:solidFill>
              <a:schemeClr val="tx1"/>
            </a:solidFill>
            <a:ln w="19050">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6" name="圆: 空心 25"/>
            <p:cNvSpPr/>
            <p:nvPr/>
          </p:nvSpPr>
          <p:spPr>
            <a:xfrm>
              <a:off x="5130786" y="2554609"/>
              <a:ext cx="134908" cy="134908"/>
            </a:xfrm>
            <a:prstGeom prst="don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nvGrpSpPr>
            <p:cNvPr id="27" name="组合 26"/>
            <p:cNvGrpSpPr/>
            <p:nvPr/>
          </p:nvGrpSpPr>
          <p:grpSpPr>
            <a:xfrm>
              <a:off x="4614769" y="3225444"/>
              <a:ext cx="1272938" cy="642945"/>
              <a:chOff x="1732858" y="5001250"/>
              <a:chExt cx="2213143" cy="857260"/>
            </a:xfrm>
          </p:grpSpPr>
          <p:sp>
            <p:nvSpPr>
              <p:cNvPr id="28" name="文本框 57"/>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5" b="1">
                    <a:solidFill>
                      <a:schemeClr val="accent4"/>
                    </a:solidFill>
                  </a:rPr>
                  <a:t>标题文本预设</a:t>
                </a:r>
              </a:p>
            </p:txBody>
          </p:sp>
          <p:sp>
            <p:nvSpPr>
              <p:cNvPr id="29" name="文本框 58"/>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lnSpcReduction="10000"/>
                <a:scene3d>
                  <a:camera prst="orthographicFront"/>
                  <a:lightRig rig="threePt" dir="t"/>
                </a:scene3d>
                <a:sp3d>
                  <a:bevelT w="0" h="0"/>
                </a:sp3d>
              </a:bodyPr>
              <a:lstStyle/>
              <a:p>
                <a:pPr algn="ctr">
                  <a:lnSpc>
                    <a:spcPct val="120000"/>
                  </a:lnSpc>
                  <a:defRPr/>
                </a:pPr>
                <a:r>
                  <a:rPr lang="zh-CN" altLang="en-US" sz="1065"/>
                  <a:t>此部分内容作为文字排版占位显示 </a:t>
                </a:r>
                <a:br>
                  <a:rPr lang="zh-CN" altLang="en-US" sz="1065"/>
                </a:br>
                <a:r>
                  <a:rPr lang="zh-CN" altLang="en-US" sz="1065"/>
                  <a:t>（建议使用主题字体）</a:t>
                </a:r>
              </a:p>
            </p:txBody>
          </p:sp>
        </p:grpSp>
      </p:grpSp>
      <p:grpSp>
        <p:nvGrpSpPr>
          <p:cNvPr id="30" name="组合 29"/>
          <p:cNvGrpSpPr/>
          <p:nvPr/>
        </p:nvGrpSpPr>
        <p:grpSpPr>
          <a:xfrm>
            <a:off x="7964320" y="1766465"/>
            <a:ext cx="1697251" cy="3391387"/>
            <a:chOff x="5973240" y="1324849"/>
            <a:chExt cx="1272938" cy="2543540"/>
          </a:xfrm>
        </p:grpSpPr>
        <p:sp>
          <p:nvSpPr>
            <p:cNvPr id="31" name="任意多边形: 形状 30"/>
            <p:cNvSpPr/>
            <p:nvPr/>
          </p:nvSpPr>
          <p:spPr bwMode="auto">
            <a:xfrm>
              <a:off x="6184752" y="1324849"/>
              <a:ext cx="643755" cy="1180765"/>
            </a:xfrm>
            <a:custGeom>
              <a:avLst/>
              <a:gdLst>
                <a:gd name="T0" fmla="*/ 68 w 479"/>
                <a:gd name="T1" fmla="*/ 742 h 878"/>
                <a:gd name="T2" fmla="*/ 31 w 479"/>
                <a:gd name="T3" fmla="*/ 813 h 878"/>
                <a:gd name="T4" fmla="*/ 28 w 479"/>
                <a:gd name="T5" fmla="*/ 847 h 878"/>
                <a:gd name="T6" fmla="*/ 125 w 479"/>
                <a:gd name="T7" fmla="*/ 869 h 878"/>
                <a:gd name="T8" fmla="*/ 133 w 479"/>
                <a:gd name="T9" fmla="*/ 842 h 878"/>
                <a:gd name="T10" fmla="*/ 113 w 479"/>
                <a:gd name="T11" fmla="*/ 802 h 878"/>
                <a:gd name="T12" fmla="*/ 167 w 479"/>
                <a:gd name="T13" fmla="*/ 699 h 878"/>
                <a:gd name="T14" fmla="*/ 234 w 479"/>
                <a:gd name="T15" fmla="*/ 624 h 878"/>
                <a:gd name="T16" fmla="*/ 301 w 479"/>
                <a:gd name="T17" fmla="*/ 777 h 878"/>
                <a:gd name="T18" fmla="*/ 325 w 479"/>
                <a:gd name="T19" fmla="*/ 819 h 878"/>
                <a:gd name="T20" fmla="*/ 373 w 479"/>
                <a:gd name="T21" fmla="*/ 877 h 878"/>
                <a:gd name="T22" fmla="*/ 462 w 479"/>
                <a:gd name="T23" fmla="*/ 846 h 878"/>
                <a:gd name="T24" fmla="*/ 417 w 479"/>
                <a:gd name="T25" fmla="*/ 834 h 878"/>
                <a:gd name="T26" fmla="*/ 373 w 479"/>
                <a:gd name="T27" fmla="*/ 771 h 878"/>
                <a:gd name="T28" fmla="*/ 341 w 479"/>
                <a:gd name="T29" fmla="*/ 707 h 878"/>
                <a:gd name="T30" fmla="*/ 328 w 479"/>
                <a:gd name="T31" fmla="*/ 648 h 878"/>
                <a:gd name="T32" fmla="*/ 319 w 479"/>
                <a:gd name="T33" fmla="*/ 556 h 878"/>
                <a:gd name="T34" fmla="*/ 317 w 479"/>
                <a:gd name="T35" fmla="*/ 498 h 878"/>
                <a:gd name="T36" fmla="*/ 354 w 479"/>
                <a:gd name="T37" fmla="*/ 478 h 878"/>
                <a:gd name="T38" fmla="*/ 372 w 479"/>
                <a:gd name="T39" fmla="*/ 395 h 878"/>
                <a:gd name="T40" fmla="*/ 385 w 479"/>
                <a:gd name="T41" fmla="*/ 408 h 878"/>
                <a:gd name="T42" fmla="*/ 397 w 479"/>
                <a:gd name="T43" fmla="*/ 400 h 878"/>
                <a:gd name="T44" fmla="*/ 390 w 479"/>
                <a:gd name="T45" fmla="*/ 372 h 878"/>
                <a:gd name="T46" fmla="*/ 330 w 479"/>
                <a:gd name="T47" fmla="*/ 330 h 878"/>
                <a:gd name="T48" fmla="*/ 307 w 479"/>
                <a:gd name="T49" fmla="*/ 251 h 878"/>
                <a:gd name="T50" fmla="*/ 273 w 479"/>
                <a:gd name="T51" fmla="*/ 172 h 878"/>
                <a:gd name="T52" fmla="*/ 273 w 479"/>
                <a:gd name="T53" fmla="*/ 135 h 878"/>
                <a:gd name="T54" fmla="*/ 295 w 479"/>
                <a:gd name="T55" fmla="*/ 103 h 878"/>
                <a:gd name="T56" fmla="*/ 289 w 479"/>
                <a:gd name="T57" fmla="*/ 72 h 878"/>
                <a:gd name="T58" fmla="*/ 280 w 479"/>
                <a:gd name="T59" fmla="*/ 28 h 878"/>
                <a:gd name="T60" fmla="*/ 210 w 479"/>
                <a:gd name="T61" fmla="*/ 114 h 878"/>
                <a:gd name="T62" fmla="*/ 261 w 479"/>
                <a:gd name="T63" fmla="*/ 173 h 878"/>
                <a:gd name="T64" fmla="*/ 271 w 479"/>
                <a:gd name="T65" fmla="*/ 197 h 878"/>
                <a:gd name="T66" fmla="*/ 204 w 479"/>
                <a:gd name="T67" fmla="*/ 139 h 878"/>
                <a:gd name="T68" fmla="*/ 149 w 479"/>
                <a:gd name="T69" fmla="*/ 238 h 878"/>
                <a:gd name="T70" fmla="*/ 141 w 479"/>
                <a:gd name="T71" fmla="*/ 302 h 878"/>
                <a:gd name="T72" fmla="*/ 137 w 479"/>
                <a:gd name="T73" fmla="*/ 377 h 878"/>
                <a:gd name="T74" fmla="*/ 123 w 479"/>
                <a:gd name="T75" fmla="*/ 488 h 878"/>
                <a:gd name="T76" fmla="*/ 68 w 479"/>
                <a:gd name="T77" fmla="*/ 496 h 878"/>
                <a:gd name="T78" fmla="*/ 23 w 479"/>
                <a:gd name="T79" fmla="*/ 647 h 878"/>
                <a:gd name="T80" fmla="*/ 264 w 479"/>
                <a:gd name="T81" fmla="*/ 153 h 878"/>
                <a:gd name="T82" fmla="*/ 300 w 479"/>
                <a:gd name="T83" fmla="*/ 328 h 878"/>
                <a:gd name="T84" fmla="*/ 304 w 479"/>
                <a:gd name="T85" fmla="*/ 362 h 878"/>
                <a:gd name="T86" fmla="*/ 299 w 479"/>
                <a:gd name="T87" fmla="*/ 327 h 878"/>
                <a:gd name="T88" fmla="*/ 146 w 479"/>
                <a:gd name="T89" fmla="*/ 513 h 878"/>
                <a:gd name="T90" fmla="*/ 132 w 479"/>
                <a:gd name="T91" fmla="*/ 51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9" h="878">
                  <a:moveTo>
                    <a:pt x="23" y="647"/>
                  </a:moveTo>
                  <a:cubicBezTo>
                    <a:pt x="90" y="674"/>
                    <a:pt x="90" y="674"/>
                    <a:pt x="90" y="674"/>
                  </a:cubicBezTo>
                  <a:cubicBezTo>
                    <a:pt x="90" y="674"/>
                    <a:pt x="72" y="734"/>
                    <a:pt x="68" y="742"/>
                  </a:cubicBezTo>
                  <a:cubicBezTo>
                    <a:pt x="63" y="750"/>
                    <a:pt x="52" y="757"/>
                    <a:pt x="51" y="766"/>
                  </a:cubicBezTo>
                  <a:cubicBezTo>
                    <a:pt x="49" y="774"/>
                    <a:pt x="49" y="774"/>
                    <a:pt x="46" y="778"/>
                  </a:cubicBezTo>
                  <a:cubicBezTo>
                    <a:pt x="44" y="782"/>
                    <a:pt x="33" y="805"/>
                    <a:pt x="31" y="813"/>
                  </a:cubicBezTo>
                  <a:cubicBezTo>
                    <a:pt x="30" y="821"/>
                    <a:pt x="26" y="833"/>
                    <a:pt x="28" y="835"/>
                  </a:cubicBezTo>
                  <a:cubicBezTo>
                    <a:pt x="28" y="835"/>
                    <a:pt x="25" y="842"/>
                    <a:pt x="27" y="846"/>
                  </a:cubicBezTo>
                  <a:cubicBezTo>
                    <a:pt x="27" y="847"/>
                    <a:pt x="27" y="847"/>
                    <a:pt x="28" y="847"/>
                  </a:cubicBezTo>
                  <a:cubicBezTo>
                    <a:pt x="32" y="850"/>
                    <a:pt x="71" y="860"/>
                    <a:pt x="71" y="860"/>
                  </a:cubicBezTo>
                  <a:cubicBezTo>
                    <a:pt x="75" y="857"/>
                    <a:pt x="75" y="857"/>
                    <a:pt x="75" y="857"/>
                  </a:cubicBezTo>
                  <a:cubicBezTo>
                    <a:pt x="75" y="857"/>
                    <a:pt x="103" y="871"/>
                    <a:pt x="125" y="869"/>
                  </a:cubicBezTo>
                  <a:cubicBezTo>
                    <a:pt x="125" y="869"/>
                    <a:pt x="173" y="863"/>
                    <a:pt x="164" y="850"/>
                  </a:cubicBezTo>
                  <a:cubicBezTo>
                    <a:pt x="164" y="850"/>
                    <a:pt x="156" y="838"/>
                    <a:pt x="144" y="842"/>
                  </a:cubicBezTo>
                  <a:cubicBezTo>
                    <a:pt x="144" y="842"/>
                    <a:pt x="136" y="844"/>
                    <a:pt x="133" y="842"/>
                  </a:cubicBezTo>
                  <a:cubicBezTo>
                    <a:pt x="130" y="841"/>
                    <a:pt x="127" y="844"/>
                    <a:pt x="124" y="842"/>
                  </a:cubicBezTo>
                  <a:cubicBezTo>
                    <a:pt x="121" y="840"/>
                    <a:pt x="107" y="820"/>
                    <a:pt x="107" y="817"/>
                  </a:cubicBezTo>
                  <a:cubicBezTo>
                    <a:pt x="107" y="817"/>
                    <a:pt x="114" y="817"/>
                    <a:pt x="113" y="802"/>
                  </a:cubicBezTo>
                  <a:cubicBezTo>
                    <a:pt x="112" y="788"/>
                    <a:pt x="112" y="786"/>
                    <a:pt x="120" y="779"/>
                  </a:cubicBezTo>
                  <a:cubicBezTo>
                    <a:pt x="128" y="772"/>
                    <a:pt x="145" y="747"/>
                    <a:pt x="148" y="737"/>
                  </a:cubicBezTo>
                  <a:cubicBezTo>
                    <a:pt x="152" y="728"/>
                    <a:pt x="167" y="699"/>
                    <a:pt x="167" y="699"/>
                  </a:cubicBezTo>
                  <a:cubicBezTo>
                    <a:pt x="191" y="707"/>
                    <a:pt x="191" y="707"/>
                    <a:pt x="191" y="707"/>
                  </a:cubicBezTo>
                  <a:cubicBezTo>
                    <a:pt x="191" y="707"/>
                    <a:pt x="201" y="712"/>
                    <a:pt x="208" y="697"/>
                  </a:cubicBezTo>
                  <a:cubicBezTo>
                    <a:pt x="234" y="624"/>
                    <a:pt x="234" y="624"/>
                    <a:pt x="234" y="624"/>
                  </a:cubicBezTo>
                  <a:cubicBezTo>
                    <a:pt x="234" y="624"/>
                    <a:pt x="262" y="681"/>
                    <a:pt x="264" y="687"/>
                  </a:cubicBezTo>
                  <a:cubicBezTo>
                    <a:pt x="266" y="693"/>
                    <a:pt x="273" y="705"/>
                    <a:pt x="275" y="716"/>
                  </a:cubicBezTo>
                  <a:cubicBezTo>
                    <a:pt x="277" y="726"/>
                    <a:pt x="300" y="772"/>
                    <a:pt x="301" y="777"/>
                  </a:cubicBezTo>
                  <a:cubicBezTo>
                    <a:pt x="302" y="781"/>
                    <a:pt x="305" y="790"/>
                    <a:pt x="307" y="795"/>
                  </a:cubicBezTo>
                  <a:cubicBezTo>
                    <a:pt x="309" y="799"/>
                    <a:pt x="321" y="814"/>
                    <a:pt x="321" y="814"/>
                  </a:cubicBezTo>
                  <a:cubicBezTo>
                    <a:pt x="321" y="814"/>
                    <a:pt x="324" y="817"/>
                    <a:pt x="325" y="819"/>
                  </a:cubicBezTo>
                  <a:cubicBezTo>
                    <a:pt x="326" y="822"/>
                    <a:pt x="319" y="831"/>
                    <a:pt x="319" y="838"/>
                  </a:cubicBezTo>
                  <a:cubicBezTo>
                    <a:pt x="319" y="844"/>
                    <a:pt x="324" y="865"/>
                    <a:pt x="326" y="868"/>
                  </a:cubicBezTo>
                  <a:cubicBezTo>
                    <a:pt x="327" y="870"/>
                    <a:pt x="373" y="877"/>
                    <a:pt x="373" y="877"/>
                  </a:cubicBezTo>
                  <a:cubicBezTo>
                    <a:pt x="374" y="871"/>
                    <a:pt x="374" y="871"/>
                    <a:pt x="374" y="871"/>
                  </a:cubicBezTo>
                  <a:cubicBezTo>
                    <a:pt x="374" y="871"/>
                    <a:pt x="404" y="878"/>
                    <a:pt x="418" y="873"/>
                  </a:cubicBezTo>
                  <a:cubicBezTo>
                    <a:pt x="418" y="873"/>
                    <a:pt x="479" y="861"/>
                    <a:pt x="462" y="846"/>
                  </a:cubicBezTo>
                  <a:cubicBezTo>
                    <a:pt x="462" y="846"/>
                    <a:pt x="461" y="838"/>
                    <a:pt x="448" y="841"/>
                  </a:cubicBezTo>
                  <a:cubicBezTo>
                    <a:pt x="448" y="841"/>
                    <a:pt x="440" y="842"/>
                    <a:pt x="435" y="841"/>
                  </a:cubicBezTo>
                  <a:cubicBezTo>
                    <a:pt x="431" y="840"/>
                    <a:pt x="422" y="836"/>
                    <a:pt x="417" y="834"/>
                  </a:cubicBezTo>
                  <a:cubicBezTo>
                    <a:pt x="412" y="832"/>
                    <a:pt x="400" y="825"/>
                    <a:pt x="397" y="822"/>
                  </a:cubicBezTo>
                  <a:cubicBezTo>
                    <a:pt x="394" y="819"/>
                    <a:pt x="387" y="814"/>
                    <a:pt x="386" y="812"/>
                  </a:cubicBezTo>
                  <a:cubicBezTo>
                    <a:pt x="385" y="810"/>
                    <a:pt x="377" y="783"/>
                    <a:pt x="373" y="771"/>
                  </a:cubicBezTo>
                  <a:cubicBezTo>
                    <a:pt x="369" y="760"/>
                    <a:pt x="363" y="741"/>
                    <a:pt x="358" y="738"/>
                  </a:cubicBezTo>
                  <a:cubicBezTo>
                    <a:pt x="353" y="735"/>
                    <a:pt x="350" y="740"/>
                    <a:pt x="347" y="730"/>
                  </a:cubicBezTo>
                  <a:cubicBezTo>
                    <a:pt x="344" y="720"/>
                    <a:pt x="344" y="713"/>
                    <a:pt x="341" y="707"/>
                  </a:cubicBezTo>
                  <a:cubicBezTo>
                    <a:pt x="339" y="700"/>
                    <a:pt x="336" y="689"/>
                    <a:pt x="336" y="684"/>
                  </a:cubicBezTo>
                  <a:cubicBezTo>
                    <a:pt x="335" y="679"/>
                    <a:pt x="333" y="669"/>
                    <a:pt x="330" y="665"/>
                  </a:cubicBezTo>
                  <a:cubicBezTo>
                    <a:pt x="328" y="660"/>
                    <a:pt x="323" y="652"/>
                    <a:pt x="328" y="648"/>
                  </a:cubicBezTo>
                  <a:cubicBezTo>
                    <a:pt x="328" y="648"/>
                    <a:pt x="335" y="637"/>
                    <a:pt x="328" y="629"/>
                  </a:cubicBezTo>
                  <a:cubicBezTo>
                    <a:pt x="322" y="622"/>
                    <a:pt x="326" y="597"/>
                    <a:pt x="324" y="583"/>
                  </a:cubicBezTo>
                  <a:cubicBezTo>
                    <a:pt x="322" y="569"/>
                    <a:pt x="321" y="563"/>
                    <a:pt x="319" y="556"/>
                  </a:cubicBezTo>
                  <a:cubicBezTo>
                    <a:pt x="317" y="549"/>
                    <a:pt x="318" y="547"/>
                    <a:pt x="316" y="545"/>
                  </a:cubicBezTo>
                  <a:cubicBezTo>
                    <a:pt x="316" y="545"/>
                    <a:pt x="316" y="521"/>
                    <a:pt x="315" y="515"/>
                  </a:cubicBezTo>
                  <a:cubicBezTo>
                    <a:pt x="314" y="510"/>
                    <a:pt x="317" y="501"/>
                    <a:pt x="317" y="498"/>
                  </a:cubicBezTo>
                  <a:cubicBezTo>
                    <a:pt x="317" y="497"/>
                    <a:pt x="317" y="497"/>
                    <a:pt x="317" y="497"/>
                  </a:cubicBezTo>
                  <a:cubicBezTo>
                    <a:pt x="315" y="495"/>
                    <a:pt x="341" y="497"/>
                    <a:pt x="341" y="497"/>
                  </a:cubicBezTo>
                  <a:cubicBezTo>
                    <a:pt x="341" y="497"/>
                    <a:pt x="362" y="496"/>
                    <a:pt x="354" y="478"/>
                  </a:cubicBezTo>
                  <a:cubicBezTo>
                    <a:pt x="347" y="459"/>
                    <a:pt x="339" y="387"/>
                    <a:pt x="339" y="387"/>
                  </a:cubicBezTo>
                  <a:cubicBezTo>
                    <a:pt x="365" y="405"/>
                    <a:pt x="365" y="405"/>
                    <a:pt x="365" y="405"/>
                  </a:cubicBezTo>
                  <a:cubicBezTo>
                    <a:pt x="372" y="395"/>
                    <a:pt x="372" y="395"/>
                    <a:pt x="372" y="395"/>
                  </a:cubicBezTo>
                  <a:cubicBezTo>
                    <a:pt x="372" y="395"/>
                    <a:pt x="377" y="394"/>
                    <a:pt x="377" y="397"/>
                  </a:cubicBezTo>
                  <a:cubicBezTo>
                    <a:pt x="377" y="397"/>
                    <a:pt x="377" y="402"/>
                    <a:pt x="380" y="404"/>
                  </a:cubicBezTo>
                  <a:cubicBezTo>
                    <a:pt x="380" y="404"/>
                    <a:pt x="380" y="406"/>
                    <a:pt x="385" y="408"/>
                  </a:cubicBezTo>
                  <a:cubicBezTo>
                    <a:pt x="385" y="408"/>
                    <a:pt x="395" y="413"/>
                    <a:pt x="394" y="408"/>
                  </a:cubicBezTo>
                  <a:cubicBezTo>
                    <a:pt x="392" y="402"/>
                    <a:pt x="394" y="406"/>
                    <a:pt x="394" y="406"/>
                  </a:cubicBezTo>
                  <a:cubicBezTo>
                    <a:pt x="397" y="400"/>
                    <a:pt x="397" y="400"/>
                    <a:pt x="397" y="400"/>
                  </a:cubicBezTo>
                  <a:cubicBezTo>
                    <a:pt x="397" y="400"/>
                    <a:pt x="400" y="396"/>
                    <a:pt x="398" y="391"/>
                  </a:cubicBezTo>
                  <a:cubicBezTo>
                    <a:pt x="398" y="391"/>
                    <a:pt x="406" y="383"/>
                    <a:pt x="398" y="378"/>
                  </a:cubicBezTo>
                  <a:cubicBezTo>
                    <a:pt x="398" y="378"/>
                    <a:pt x="398" y="374"/>
                    <a:pt x="390" y="372"/>
                  </a:cubicBezTo>
                  <a:cubicBezTo>
                    <a:pt x="381" y="367"/>
                    <a:pt x="381" y="367"/>
                    <a:pt x="381" y="367"/>
                  </a:cubicBezTo>
                  <a:cubicBezTo>
                    <a:pt x="381" y="367"/>
                    <a:pt x="361" y="350"/>
                    <a:pt x="359" y="348"/>
                  </a:cubicBezTo>
                  <a:cubicBezTo>
                    <a:pt x="357" y="347"/>
                    <a:pt x="332" y="334"/>
                    <a:pt x="330" y="330"/>
                  </a:cubicBezTo>
                  <a:cubicBezTo>
                    <a:pt x="329" y="325"/>
                    <a:pt x="329" y="322"/>
                    <a:pt x="326" y="319"/>
                  </a:cubicBezTo>
                  <a:cubicBezTo>
                    <a:pt x="324" y="315"/>
                    <a:pt x="321" y="299"/>
                    <a:pt x="318" y="288"/>
                  </a:cubicBezTo>
                  <a:cubicBezTo>
                    <a:pt x="315" y="277"/>
                    <a:pt x="311" y="259"/>
                    <a:pt x="307" y="251"/>
                  </a:cubicBezTo>
                  <a:cubicBezTo>
                    <a:pt x="303" y="243"/>
                    <a:pt x="299" y="236"/>
                    <a:pt x="297" y="229"/>
                  </a:cubicBezTo>
                  <a:cubicBezTo>
                    <a:pt x="295" y="223"/>
                    <a:pt x="288" y="205"/>
                    <a:pt x="284" y="201"/>
                  </a:cubicBezTo>
                  <a:cubicBezTo>
                    <a:pt x="279" y="198"/>
                    <a:pt x="277" y="182"/>
                    <a:pt x="273" y="172"/>
                  </a:cubicBezTo>
                  <a:cubicBezTo>
                    <a:pt x="268" y="162"/>
                    <a:pt x="267" y="155"/>
                    <a:pt x="263" y="152"/>
                  </a:cubicBezTo>
                  <a:cubicBezTo>
                    <a:pt x="263" y="152"/>
                    <a:pt x="268" y="146"/>
                    <a:pt x="267" y="141"/>
                  </a:cubicBezTo>
                  <a:cubicBezTo>
                    <a:pt x="267" y="141"/>
                    <a:pt x="269" y="135"/>
                    <a:pt x="273" y="135"/>
                  </a:cubicBezTo>
                  <a:cubicBezTo>
                    <a:pt x="273" y="135"/>
                    <a:pt x="300" y="132"/>
                    <a:pt x="292" y="118"/>
                  </a:cubicBezTo>
                  <a:cubicBezTo>
                    <a:pt x="292" y="118"/>
                    <a:pt x="298" y="111"/>
                    <a:pt x="293" y="108"/>
                  </a:cubicBezTo>
                  <a:cubicBezTo>
                    <a:pt x="293" y="108"/>
                    <a:pt x="297" y="106"/>
                    <a:pt x="295" y="103"/>
                  </a:cubicBezTo>
                  <a:cubicBezTo>
                    <a:pt x="295" y="103"/>
                    <a:pt x="291" y="96"/>
                    <a:pt x="296" y="96"/>
                  </a:cubicBezTo>
                  <a:cubicBezTo>
                    <a:pt x="296" y="96"/>
                    <a:pt x="308" y="91"/>
                    <a:pt x="297" y="83"/>
                  </a:cubicBezTo>
                  <a:cubicBezTo>
                    <a:pt x="297" y="83"/>
                    <a:pt x="286" y="77"/>
                    <a:pt x="289" y="72"/>
                  </a:cubicBezTo>
                  <a:cubicBezTo>
                    <a:pt x="289" y="72"/>
                    <a:pt x="292" y="67"/>
                    <a:pt x="289" y="63"/>
                  </a:cubicBezTo>
                  <a:cubicBezTo>
                    <a:pt x="289" y="63"/>
                    <a:pt x="284" y="52"/>
                    <a:pt x="283" y="48"/>
                  </a:cubicBezTo>
                  <a:cubicBezTo>
                    <a:pt x="283" y="48"/>
                    <a:pt x="296" y="37"/>
                    <a:pt x="280" y="28"/>
                  </a:cubicBezTo>
                  <a:cubicBezTo>
                    <a:pt x="280" y="28"/>
                    <a:pt x="220" y="0"/>
                    <a:pt x="197" y="49"/>
                  </a:cubicBezTo>
                  <a:cubicBezTo>
                    <a:pt x="197" y="49"/>
                    <a:pt x="190" y="73"/>
                    <a:pt x="206" y="103"/>
                  </a:cubicBezTo>
                  <a:cubicBezTo>
                    <a:pt x="206" y="103"/>
                    <a:pt x="212" y="111"/>
                    <a:pt x="210" y="114"/>
                  </a:cubicBezTo>
                  <a:cubicBezTo>
                    <a:pt x="210" y="114"/>
                    <a:pt x="210" y="118"/>
                    <a:pt x="213" y="118"/>
                  </a:cubicBezTo>
                  <a:cubicBezTo>
                    <a:pt x="213" y="118"/>
                    <a:pt x="252" y="127"/>
                    <a:pt x="264" y="161"/>
                  </a:cubicBezTo>
                  <a:cubicBezTo>
                    <a:pt x="264" y="161"/>
                    <a:pt x="265" y="168"/>
                    <a:pt x="261" y="173"/>
                  </a:cubicBezTo>
                  <a:cubicBezTo>
                    <a:pt x="265" y="174"/>
                    <a:pt x="265" y="174"/>
                    <a:pt x="265" y="174"/>
                  </a:cubicBezTo>
                  <a:cubicBezTo>
                    <a:pt x="265" y="174"/>
                    <a:pt x="262" y="177"/>
                    <a:pt x="269" y="190"/>
                  </a:cubicBezTo>
                  <a:cubicBezTo>
                    <a:pt x="271" y="197"/>
                    <a:pt x="271" y="197"/>
                    <a:pt x="271" y="197"/>
                  </a:cubicBezTo>
                  <a:cubicBezTo>
                    <a:pt x="271" y="197"/>
                    <a:pt x="232" y="125"/>
                    <a:pt x="212" y="127"/>
                  </a:cubicBezTo>
                  <a:cubicBezTo>
                    <a:pt x="213" y="118"/>
                    <a:pt x="213" y="118"/>
                    <a:pt x="213" y="118"/>
                  </a:cubicBezTo>
                  <a:cubicBezTo>
                    <a:pt x="213" y="118"/>
                    <a:pt x="210" y="135"/>
                    <a:pt x="204" y="139"/>
                  </a:cubicBezTo>
                  <a:cubicBezTo>
                    <a:pt x="198" y="143"/>
                    <a:pt x="186" y="144"/>
                    <a:pt x="179" y="157"/>
                  </a:cubicBezTo>
                  <a:cubicBezTo>
                    <a:pt x="171" y="171"/>
                    <a:pt x="153" y="200"/>
                    <a:pt x="149" y="215"/>
                  </a:cubicBezTo>
                  <a:cubicBezTo>
                    <a:pt x="146" y="230"/>
                    <a:pt x="149" y="227"/>
                    <a:pt x="149" y="238"/>
                  </a:cubicBezTo>
                  <a:cubicBezTo>
                    <a:pt x="148" y="248"/>
                    <a:pt x="149" y="246"/>
                    <a:pt x="144" y="255"/>
                  </a:cubicBezTo>
                  <a:cubicBezTo>
                    <a:pt x="140" y="264"/>
                    <a:pt x="139" y="279"/>
                    <a:pt x="141" y="288"/>
                  </a:cubicBezTo>
                  <a:cubicBezTo>
                    <a:pt x="143" y="297"/>
                    <a:pt x="146" y="292"/>
                    <a:pt x="141" y="302"/>
                  </a:cubicBezTo>
                  <a:cubicBezTo>
                    <a:pt x="136" y="311"/>
                    <a:pt x="136" y="316"/>
                    <a:pt x="136" y="323"/>
                  </a:cubicBezTo>
                  <a:cubicBezTo>
                    <a:pt x="136" y="331"/>
                    <a:pt x="140" y="336"/>
                    <a:pt x="139" y="343"/>
                  </a:cubicBezTo>
                  <a:cubicBezTo>
                    <a:pt x="138" y="351"/>
                    <a:pt x="134" y="363"/>
                    <a:pt x="137" y="377"/>
                  </a:cubicBezTo>
                  <a:cubicBezTo>
                    <a:pt x="139" y="391"/>
                    <a:pt x="140" y="394"/>
                    <a:pt x="138" y="401"/>
                  </a:cubicBezTo>
                  <a:cubicBezTo>
                    <a:pt x="136" y="408"/>
                    <a:pt x="128" y="465"/>
                    <a:pt x="125" y="474"/>
                  </a:cubicBezTo>
                  <a:cubicBezTo>
                    <a:pt x="123" y="484"/>
                    <a:pt x="123" y="488"/>
                    <a:pt x="123" y="488"/>
                  </a:cubicBezTo>
                  <a:cubicBezTo>
                    <a:pt x="123" y="488"/>
                    <a:pt x="136" y="494"/>
                    <a:pt x="140" y="493"/>
                  </a:cubicBezTo>
                  <a:cubicBezTo>
                    <a:pt x="140" y="493"/>
                    <a:pt x="127" y="496"/>
                    <a:pt x="119" y="513"/>
                  </a:cubicBezTo>
                  <a:cubicBezTo>
                    <a:pt x="68" y="496"/>
                    <a:pt x="68" y="496"/>
                    <a:pt x="68" y="496"/>
                  </a:cubicBezTo>
                  <a:cubicBezTo>
                    <a:pt x="68" y="496"/>
                    <a:pt x="56" y="488"/>
                    <a:pt x="48" y="507"/>
                  </a:cubicBezTo>
                  <a:cubicBezTo>
                    <a:pt x="41" y="526"/>
                    <a:pt x="6" y="631"/>
                    <a:pt x="6" y="631"/>
                  </a:cubicBezTo>
                  <a:cubicBezTo>
                    <a:pt x="6" y="631"/>
                    <a:pt x="0" y="639"/>
                    <a:pt x="23" y="647"/>
                  </a:cubicBezTo>
                  <a:close/>
                  <a:moveTo>
                    <a:pt x="270" y="168"/>
                  </a:moveTo>
                  <a:cubicBezTo>
                    <a:pt x="266" y="161"/>
                    <a:pt x="266" y="161"/>
                    <a:pt x="266" y="161"/>
                  </a:cubicBezTo>
                  <a:cubicBezTo>
                    <a:pt x="264" y="153"/>
                    <a:pt x="264" y="153"/>
                    <a:pt x="264" y="153"/>
                  </a:cubicBezTo>
                  <a:cubicBezTo>
                    <a:pt x="265" y="155"/>
                    <a:pt x="270" y="168"/>
                    <a:pt x="270" y="168"/>
                  </a:cubicBezTo>
                  <a:close/>
                  <a:moveTo>
                    <a:pt x="299" y="327"/>
                  </a:moveTo>
                  <a:cubicBezTo>
                    <a:pt x="300" y="328"/>
                    <a:pt x="300" y="328"/>
                    <a:pt x="300" y="328"/>
                  </a:cubicBezTo>
                  <a:cubicBezTo>
                    <a:pt x="300" y="328"/>
                    <a:pt x="307" y="334"/>
                    <a:pt x="304" y="344"/>
                  </a:cubicBezTo>
                  <a:cubicBezTo>
                    <a:pt x="304" y="344"/>
                    <a:pt x="302" y="357"/>
                    <a:pt x="304" y="361"/>
                  </a:cubicBezTo>
                  <a:cubicBezTo>
                    <a:pt x="306" y="365"/>
                    <a:pt x="304" y="362"/>
                    <a:pt x="304" y="362"/>
                  </a:cubicBezTo>
                  <a:cubicBezTo>
                    <a:pt x="304" y="362"/>
                    <a:pt x="306" y="367"/>
                    <a:pt x="304" y="369"/>
                  </a:cubicBezTo>
                  <a:cubicBezTo>
                    <a:pt x="299" y="371"/>
                    <a:pt x="299" y="371"/>
                    <a:pt x="299" y="371"/>
                  </a:cubicBezTo>
                  <a:cubicBezTo>
                    <a:pt x="299" y="371"/>
                    <a:pt x="300" y="332"/>
                    <a:pt x="299" y="327"/>
                  </a:cubicBezTo>
                  <a:close/>
                  <a:moveTo>
                    <a:pt x="132" y="518"/>
                  </a:moveTo>
                  <a:cubicBezTo>
                    <a:pt x="132" y="518"/>
                    <a:pt x="134" y="509"/>
                    <a:pt x="139" y="509"/>
                  </a:cubicBezTo>
                  <a:cubicBezTo>
                    <a:pt x="139" y="509"/>
                    <a:pt x="142" y="517"/>
                    <a:pt x="146" y="513"/>
                  </a:cubicBezTo>
                  <a:cubicBezTo>
                    <a:pt x="146" y="513"/>
                    <a:pt x="147" y="520"/>
                    <a:pt x="150" y="519"/>
                  </a:cubicBezTo>
                  <a:cubicBezTo>
                    <a:pt x="148" y="524"/>
                    <a:pt x="148" y="524"/>
                    <a:pt x="148" y="524"/>
                  </a:cubicBezTo>
                  <a:lnTo>
                    <a:pt x="132" y="518"/>
                  </a:lnTo>
                  <a:close/>
                </a:path>
              </a:pathLst>
            </a:custGeom>
            <a:solidFill>
              <a:schemeClr val="accent5"/>
            </a:solidFill>
            <a:ln>
              <a:noFill/>
            </a:ln>
            <a:effectLst>
              <a:reflection blurRad="101600" stA="41000" endPos="35000" dir="5400000" sy="-100000" algn="bl" rotWithShape="0"/>
            </a:effectLst>
          </p:spPr>
          <p:txBody>
            <a:bodyPr anchor="ctr"/>
            <a:lstStyle/>
            <a:p>
              <a:pPr algn="ctr"/>
              <a:endParaRPr sz="3200"/>
            </a:p>
          </p:txBody>
        </p:sp>
        <p:cxnSp>
          <p:nvCxnSpPr>
            <p:cNvPr id="32" name="直接连接符 31"/>
            <p:cNvCxnSpPr/>
            <p:nvPr/>
          </p:nvCxnSpPr>
          <p:spPr>
            <a:xfrm flipH="1">
              <a:off x="6506629" y="2652598"/>
              <a:ext cx="1" cy="344095"/>
            </a:xfrm>
            <a:prstGeom prst="line">
              <a:avLst/>
            </a:prstGeom>
            <a:solidFill>
              <a:schemeClr val="tx1"/>
            </a:solidFill>
            <a:ln w="19050">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3" name="圆: 空心 32"/>
            <p:cNvSpPr/>
            <p:nvPr/>
          </p:nvSpPr>
          <p:spPr>
            <a:xfrm>
              <a:off x="6439175" y="2554609"/>
              <a:ext cx="134908" cy="134908"/>
            </a:xfrm>
            <a:prstGeom prst="don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nvGrpSpPr>
            <p:cNvPr id="34" name="组合 33"/>
            <p:cNvGrpSpPr/>
            <p:nvPr/>
          </p:nvGrpSpPr>
          <p:grpSpPr>
            <a:xfrm>
              <a:off x="5973240" y="3225444"/>
              <a:ext cx="1272938" cy="642945"/>
              <a:chOff x="1732858" y="5001250"/>
              <a:chExt cx="2213143" cy="857260"/>
            </a:xfrm>
          </p:grpSpPr>
          <p:sp>
            <p:nvSpPr>
              <p:cNvPr id="35" name="文本框 55"/>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5" b="1">
                    <a:solidFill>
                      <a:schemeClr val="accent5"/>
                    </a:solidFill>
                  </a:rPr>
                  <a:t>标题文本预设</a:t>
                </a:r>
              </a:p>
            </p:txBody>
          </p:sp>
          <p:sp>
            <p:nvSpPr>
              <p:cNvPr id="36" name="文本框 56"/>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lnSpcReduction="10000"/>
                <a:scene3d>
                  <a:camera prst="orthographicFront"/>
                  <a:lightRig rig="threePt" dir="t"/>
                </a:scene3d>
                <a:sp3d>
                  <a:bevelT w="0" h="0"/>
                </a:sp3d>
              </a:bodyPr>
              <a:lstStyle/>
              <a:p>
                <a:pPr algn="ctr">
                  <a:lnSpc>
                    <a:spcPct val="120000"/>
                  </a:lnSpc>
                  <a:defRPr/>
                </a:pPr>
                <a:r>
                  <a:rPr lang="zh-CN" altLang="en-US" sz="1065"/>
                  <a:t>此部分内容作为文字排版占位显示 </a:t>
                </a:r>
                <a:br>
                  <a:rPr lang="zh-CN" altLang="en-US" sz="1065"/>
                </a:br>
                <a:r>
                  <a:rPr lang="zh-CN" altLang="en-US" sz="1065"/>
                  <a:t>（建议使用主题字体）</a:t>
                </a:r>
              </a:p>
            </p:txBody>
          </p:sp>
        </p:grpSp>
      </p:grpSp>
      <p:grpSp>
        <p:nvGrpSpPr>
          <p:cNvPr id="37" name="组合 36"/>
          <p:cNvGrpSpPr/>
          <p:nvPr/>
        </p:nvGrpSpPr>
        <p:grpSpPr>
          <a:xfrm>
            <a:off x="9751537" y="1703223"/>
            <a:ext cx="1721328" cy="3454629"/>
            <a:chOff x="7313653" y="1277417"/>
            <a:chExt cx="1290996" cy="2590972"/>
          </a:xfrm>
        </p:grpSpPr>
        <p:sp>
          <p:nvSpPr>
            <p:cNvPr id="38" name="任意多边形: 形状 37"/>
            <p:cNvSpPr/>
            <p:nvPr/>
          </p:nvSpPr>
          <p:spPr bwMode="auto">
            <a:xfrm flipH="1">
              <a:off x="7575284" y="1438303"/>
              <a:ext cx="611756" cy="1098286"/>
            </a:xfrm>
            <a:custGeom>
              <a:avLst/>
              <a:gdLst>
                <a:gd name="T0" fmla="*/ 477 w 502"/>
                <a:gd name="T1" fmla="*/ 130 h 903"/>
                <a:gd name="T2" fmla="*/ 451 w 502"/>
                <a:gd name="T3" fmla="*/ 76 h 903"/>
                <a:gd name="T4" fmla="*/ 432 w 502"/>
                <a:gd name="T5" fmla="*/ 105 h 903"/>
                <a:gd name="T6" fmla="*/ 449 w 502"/>
                <a:gd name="T7" fmla="*/ 157 h 903"/>
                <a:gd name="T8" fmla="*/ 426 w 502"/>
                <a:gd name="T9" fmla="*/ 207 h 903"/>
                <a:gd name="T10" fmla="*/ 344 w 502"/>
                <a:gd name="T11" fmla="*/ 150 h 903"/>
                <a:gd name="T12" fmla="*/ 347 w 502"/>
                <a:gd name="T13" fmla="*/ 105 h 903"/>
                <a:gd name="T14" fmla="*/ 361 w 502"/>
                <a:gd name="T15" fmla="*/ 50 h 903"/>
                <a:gd name="T16" fmla="*/ 338 w 502"/>
                <a:gd name="T17" fmla="*/ 16 h 903"/>
                <a:gd name="T18" fmla="*/ 285 w 502"/>
                <a:gd name="T19" fmla="*/ 13 h 903"/>
                <a:gd name="T20" fmla="*/ 258 w 502"/>
                <a:gd name="T21" fmla="*/ 105 h 903"/>
                <a:gd name="T22" fmla="*/ 197 w 502"/>
                <a:gd name="T23" fmla="*/ 149 h 903"/>
                <a:gd name="T24" fmla="*/ 147 w 502"/>
                <a:gd name="T25" fmla="*/ 199 h 903"/>
                <a:gd name="T26" fmla="*/ 116 w 502"/>
                <a:gd name="T27" fmla="*/ 216 h 903"/>
                <a:gd name="T28" fmla="*/ 94 w 502"/>
                <a:gd name="T29" fmla="*/ 223 h 903"/>
                <a:gd name="T30" fmla="*/ 63 w 502"/>
                <a:gd name="T31" fmla="*/ 165 h 903"/>
                <a:gd name="T32" fmla="*/ 74 w 502"/>
                <a:gd name="T33" fmla="*/ 112 h 903"/>
                <a:gd name="T34" fmla="*/ 51 w 502"/>
                <a:gd name="T35" fmla="*/ 85 h 903"/>
                <a:gd name="T36" fmla="*/ 17 w 502"/>
                <a:gd name="T37" fmla="*/ 121 h 903"/>
                <a:gd name="T38" fmla="*/ 11 w 502"/>
                <a:gd name="T39" fmla="*/ 180 h 903"/>
                <a:gd name="T40" fmla="*/ 41 w 502"/>
                <a:gd name="T41" fmla="*/ 262 h 903"/>
                <a:gd name="T42" fmla="*/ 107 w 502"/>
                <a:gd name="T43" fmla="*/ 298 h 903"/>
                <a:gd name="T44" fmla="*/ 202 w 502"/>
                <a:gd name="T45" fmla="*/ 348 h 903"/>
                <a:gd name="T46" fmla="*/ 205 w 502"/>
                <a:gd name="T47" fmla="*/ 423 h 903"/>
                <a:gd name="T48" fmla="*/ 186 w 502"/>
                <a:gd name="T49" fmla="*/ 503 h 903"/>
                <a:gd name="T50" fmla="*/ 140 w 502"/>
                <a:gd name="T51" fmla="*/ 581 h 903"/>
                <a:gd name="T52" fmla="*/ 141 w 502"/>
                <a:gd name="T53" fmla="*/ 696 h 903"/>
                <a:gd name="T54" fmla="*/ 200 w 502"/>
                <a:gd name="T55" fmla="*/ 798 h 903"/>
                <a:gd name="T56" fmla="*/ 168 w 502"/>
                <a:gd name="T57" fmla="*/ 815 h 903"/>
                <a:gd name="T58" fmla="*/ 196 w 502"/>
                <a:gd name="T59" fmla="*/ 849 h 903"/>
                <a:gd name="T60" fmla="*/ 289 w 502"/>
                <a:gd name="T61" fmla="*/ 834 h 903"/>
                <a:gd name="T62" fmla="*/ 274 w 502"/>
                <a:gd name="T63" fmla="*/ 767 h 903"/>
                <a:gd name="T64" fmla="*/ 241 w 502"/>
                <a:gd name="T65" fmla="*/ 713 h 903"/>
                <a:gd name="T66" fmla="*/ 226 w 502"/>
                <a:gd name="T67" fmla="*/ 657 h 903"/>
                <a:gd name="T68" fmla="*/ 290 w 502"/>
                <a:gd name="T69" fmla="*/ 571 h 903"/>
                <a:gd name="T70" fmla="*/ 310 w 502"/>
                <a:gd name="T71" fmla="*/ 567 h 903"/>
                <a:gd name="T72" fmla="*/ 310 w 502"/>
                <a:gd name="T73" fmla="*/ 618 h 903"/>
                <a:gd name="T74" fmla="*/ 326 w 502"/>
                <a:gd name="T75" fmla="*/ 694 h 903"/>
                <a:gd name="T76" fmla="*/ 347 w 502"/>
                <a:gd name="T77" fmla="*/ 800 h 903"/>
                <a:gd name="T78" fmla="*/ 356 w 502"/>
                <a:gd name="T79" fmla="*/ 855 h 903"/>
                <a:gd name="T80" fmla="*/ 410 w 502"/>
                <a:gd name="T81" fmla="*/ 895 h 903"/>
                <a:gd name="T82" fmla="*/ 408 w 502"/>
                <a:gd name="T83" fmla="*/ 830 h 903"/>
                <a:gd name="T84" fmla="*/ 405 w 502"/>
                <a:gd name="T85" fmla="*/ 761 h 903"/>
                <a:gd name="T86" fmla="*/ 402 w 502"/>
                <a:gd name="T87" fmla="*/ 665 h 903"/>
                <a:gd name="T88" fmla="*/ 381 w 502"/>
                <a:gd name="T89" fmla="*/ 624 h 903"/>
                <a:gd name="T90" fmla="*/ 392 w 502"/>
                <a:gd name="T91" fmla="*/ 588 h 903"/>
                <a:gd name="T92" fmla="*/ 415 w 502"/>
                <a:gd name="T93" fmla="*/ 530 h 903"/>
                <a:gd name="T94" fmla="*/ 422 w 502"/>
                <a:gd name="T95" fmla="*/ 472 h 903"/>
                <a:gd name="T96" fmla="*/ 399 w 502"/>
                <a:gd name="T97" fmla="*/ 376 h 903"/>
                <a:gd name="T98" fmla="*/ 386 w 502"/>
                <a:gd name="T99" fmla="*/ 302 h 903"/>
                <a:gd name="T100" fmla="*/ 433 w 502"/>
                <a:gd name="T101" fmla="*/ 309 h 903"/>
                <a:gd name="T102" fmla="*/ 488 w 502"/>
                <a:gd name="T103" fmla="*/ 285 h 903"/>
                <a:gd name="T104" fmla="*/ 494 w 502"/>
                <a:gd name="T105" fmla="*/ 228 h 903"/>
                <a:gd name="T106" fmla="*/ 22 w 502"/>
                <a:gd name="T107" fmla="*/ 166 h 903"/>
                <a:gd name="T108" fmla="*/ 244 w 502"/>
                <a:gd name="T109" fmla="*/ 172 h 903"/>
                <a:gd name="T110" fmla="*/ 253 w 502"/>
                <a:gd name="T111" fmla="*/ 136 h 903"/>
                <a:gd name="T112" fmla="*/ 272 w 502"/>
                <a:gd name="T113" fmla="*/ 193 h 903"/>
                <a:gd name="T114" fmla="*/ 290 w 502"/>
                <a:gd name="T115" fmla="*/ 180 h 903"/>
                <a:gd name="T116" fmla="*/ 450 w 502"/>
                <a:gd name="T117" fmla="*/ 149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2" h="903">
                  <a:moveTo>
                    <a:pt x="502" y="171"/>
                  </a:moveTo>
                  <a:cubicBezTo>
                    <a:pt x="501" y="171"/>
                    <a:pt x="500" y="171"/>
                    <a:pt x="498" y="169"/>
                  </a:cubicBezTo>
                  <a:cubicBezTo>
                    <a:pt x="495" y="167"/>
                    <a:pt x="493" y="166"/>
                    <a:pt x="492" y="165"/>
                  </a:cubicBezTo>
                  <a:cubicBezTo>
                    <a:pt x="491" y="164"/>
                    <a:pt x="491" y="164"/>
                    <a:pt x="490" y="163"/>
                  </a:cubicBezTo>
                  <a:cubicBezTo>
                    <a:pt x="488" y="162"/>
                    <a:pt x="486" y="160"/>
                    <a:pt x="485" y="160"/>
                  </a:cubicBezTo>
                  <a:cubicBezTo>
                    <a:pt x="483" y="159"/>
                    <a:pt x="482" y="158"/>
                    <a:pt x="482" y="158"/>
                  </a:cubicBezTo>
                  <a:cubicBezTo>
                    <a:pt x="482" y="158"/>
                    <a:pt x="482" y="157"/>
                    <a:pt x="481" y="154"/>
                  </a:cubicBezTo>
                  <a:cubicBezTo>
                    <a:pt x="481" y="151"/>
                    <a:pt x="480" y="149"/>
                    <a:pt x="480" y="147"/>
                  </a:cubicBezTo>
                  <a:cubicBezTo>
                    <a:pt x="480" y="145"/>
                    <a:pt x="480" y="145"/>
                    <a:pt x="480" y="144"/>
                  </a:cubicBezTo>
                  <a:cubicBezTo>
                    <a:pt x="479" y="144"/>
                    <a:pt x="479" y="144"/>
                    <a:pt x="479" y="144"/>
                  </a:cubicBezTo>
                  <a:cubicBezTo>
                    <a:pt x="479" y="144"/>
                    <a:pt x="479" y="140"/>
                    <a:pt x="478" y="136"/>
                  </a:cubicBezTo>
                  <a:cubicBezTo>
                    <a:pt x="478" y="132"/>
                    <a:pt x="477" y="130"/>
                    <a:pt x="477" y="130"/>
                  </a:cubicBezTo>
                  <a:cubicBezTo>
                    <a:pt x="477" y="129"/>
                    <a:pt x="477" y="128"/>
                    <a:pt x="477" y="127"/>
                  </a:cubicBezTo>
                  <a:cubicBezTo>
                    <a:pt x="477" y="127"/>
                    <a:pt x="477" y="124"/>
                    <a:pt x="477" y="122"/>
                  </a:cubicBezTo>
                  <a:cubicBezTo>
                    <a:pt x="477" y="119"/>
                    <a:pt x="477" y="117"/>
                    <a:pt x="477" y="114"/>
                  </a:cubicBezTo>
                  <a:cubicBezTo>
                    <a:pt x="477" y="112"/>
                    <a:pt x="476" y="109"/>
                    <a:pt x="476" y="106"/>
                  </a:cubicBezTo>
                  <a:cubicBezTo>
                    <a:pt x="476" y="102"/>
                    <a:pt x="475" y="99"/>
                    <a:pt x="475" y="96"/>
                  </a:cubicBezTo>
                  <a:cubicBezTo>
                    <a:pt x="474" y="93"/>
                    <a:pt x="474" y="91"/>
                    <a:pt x="474" y="87"/>
                  </a:cubicBezTo>
                  <a:cubicBezTo>
                    <a:pt x="473" y="84"/>
                    <a:pt x="474" y="84"/>
                    <a:pt x="474" y="83"/>
                  </a:cubicBezTo>
                  <a:cubicBezTo>
                    <a:pt x="474" y="81"/>
                    <a:pt x="474" y="80"/>
                    <a:pt x="472" y="79"/>
                  </a:cubicBezTo>
                  <a:cubicBezTo>
                    <a:pt x="471" y="77"/>
                    <a:pt x="469" y="76"/>
                    <a:pt x="468" y="76"/>
                  </a:cubicBezTo>
                  <a:cubicBezTo>
                    <a:pt x="467" y="76"/>
                    <a:pt x="464" y="76"/>
                    <a:pt x="462" y="76"/>
                  </a:cubicBezTo>
                  <a:cubicBezTo>
                    <a:pt x="461" y="76"/>
                    <a:pt x="459" y="76"/>
                    <a:pt x="457" y="76"/>
                  </a:cubicBezTo>
                  <a:cubicBezTo>
                    <a:pt x="455" y="76"/>
                    <a:pt x="452" y="76"/>
                    <a:pt x="451" y="76"/>
                  </a:cubicBezTo>
                  <a:cubicBezTo>
                    <a:pt x="449" y="75"/>
                    <a:pt x="447" y="75"/>
                    <a:pt x="445" y="76"/>
                  </a:cubicBezTo>
                  <a:cubicBezTo>
                    <a:pt x="442" y="76"/>
                    <a:pt x="441" y="76"/>
                    <a:pt x="440" y="76"/>
                  </a:cubicBezTo>
                  <a:cubicBezTo>
                    <a:pt x="439" y="76"/>
                    <a:pt x="438" y="76"/>
                    <a:pt x="437" y="77"/>
                  </a:cubicBezTo>
                  <a:cubicBezTo>
                    <a:pt x="436" y="78"/>
                    <a:pt x="435" y="78"/>
                    <a:pt x="435" y="79"/>
                  </a:cubicBezTo>
                  <a:cubicBezTo>
                    <a:pt x="435" y="80"/>
                    <a:pt x="434" y="80"/>
                    <a:pt x="434" y="80"/>
                  </a:cubicBezTo>
                  <a:cubicBezTo>
                    <a:pt x="434" y="80"/>
                    <a:pt x="433" y="79"/>
                    <a:pt x="431" y="79"/>
                  </a:cubicBezTo>
                  <a:cubicBezTo>
                    <a:pt x="430" y="79"/>
                    <a:pt x="427" y="79"/>
                    <a:pt x="426" y="82"/>
                  </a:cubicBezTo>
                  <a:cubicBezTo>
                    <a:pt x="425" y="84"/>
                    <a:pt x="426" y="85"/>
                    <a:pt x="426" y="86"/>
                  </a:cubicBezTo>
                  <a:cubicBezTo>
                    <a:pt x="427" y="88"/>
                    <a:pt x="426" y="91"/>
                    <a:pt x="426" y="93"/>
                  </a:cubicBezTo>
                  <a:cubicBezTo>
                    <a:pt x="427" y="95"/>
                    <a:pt x="427" y="96"/>
                    <a:pt x="428" y="97"/>
                  </a:cubicBezTo>
                  <a:cubicBezTo>
                    <a:pt x="428" y="99"/>
                    <a:pt x="429" y="100"/>
                    <a:pt x="430" y="102"/>
                  </a:cubicBezTo>
                  <a:cubicBezTo>
                    <a:pt x="431" y="104"/>
                    <a:pt x="432" y="105"/>
                    <a:pt x="432" y="105"/>
                  </a:cubicBezTo>
                  <a:cubicBezTo>
                    <a:pt x="433" y="106"/>
                    <a:pt x="433" y="107"/>
                    <a:pt x="434" y="108"/>
                  </a:cubicBezTo>
                  <a:cubicBezTo>
                    <a:pt x="435" y="110"/>
                    <a:pt x="435" y="110"/>
                    <a:pt x="435" y="112"/>
                  </a:cubicBezTo>
                  <a:cubicBezTo>
                    <a:pt x="436" y="113"/>
                    <a:pt x="436" y="117"/>
                    <a:pt x="439" y="121"/>
                  </a:cubicBezTo>
                  <a:cubicBezTo>
                    <a:pt x="440" y="123"/>
                    <a:pt x="441" y="124"/>
                    <a:pt x="442" y="125"/>
                  </a:cubicBezTo>
                  <a:cubicBezTo>
                    <a:pt x="443" y="126"/>
                    <a:pt x="443" y="127"/>
                    <a:pt x="444" y="128"/>
                  </a:cubicBezTo>
                  <a:cubicBezTo>
                    <a:pt x="445" y="129"/>
                    <a:pt x="446" y="130"/>
                    <a:pt x="447" y="131"/>
                  </a:cubicBezTo>
                  <a:cubicBezTo>
                    <a:pt x="447" y="132"/>
                    <a:pt x="448" y="134"/>
                    <a:pt x="448" y="135"/>
                  </a:cubicBezTo>
                  <a:cubicBezTo>
                    <a:pt x="449" y="137"/>
                    <a:pt x="449" y="139"/>
                    <a:pt x="449" y="141"/>
                  </a:cubicBezTo>
                  <a:cubicBezTo>
                    <a:pt x="450" y="144"/>
                    <a:pt x="450" y="145"/>
                    <a:pt x="450" y="145"/>
                  </a:cubicBezTo>
                  <a:cubicBezTo>
                    <a:pt x="450" y="145"/>
                    <a:pt x="449" y="144"/>
                    <a:pt x="449" y="146"/>
                  </a:cubicBezTo>
                  <a:cubicBezTo>
                    <a:pt x="449" y="147"/>
                    <a:pt x="449" y="152"/>
                    <a:pt x="449" y="154"/>
                  </a:cubicBezTo>
                  <a:cubicBezTo>
                    <a:pt x="449" y="156"/>
                    <a:pt x="449" y="157"/>
                    <a:pt x="449" y="157"/>
                  </a:cubicBezTo>
                  <a:cubicBezTo>
                    <a:pt x="449" y="157"/>
                    <a:pt x="446" y="158"/>
                    <a:pt x="446" y="161"/>
                  </a:cubicBezTo>
                  <a:cubicBezTo>
                    <a:pt x="445" y="164"/>
                    <a:pt x="445" y="167"/>
                    <a:pt x="444" y="172"/>
                  </a:cubicBezTo>
                  <a:cubicBezTo>
                    <a:pt x="443" y="177"/>
                    <a:pt x="442" y="182"/>
                    <a:pt x="442" y="185"/>
                  </a:cubicBezTo>
                  <a:cubicBezTo>
                    <a:pt x="441" y="189"/>
                    <a:pt x="441" y="190"/>
                    <a:pt x="440" y="192"/>
                  </a:cubicBezTo>
                  <a:cubicBezTo>
                    <a:pt x="440" y="193"/>
                    <a:pt x="440" y="195"/>
                    <a:pt x="439" y="198"/>
                  </a:cubicBezTo>
                  <a:cubicBezTo>
                    <a:pt x="438" y="200"/>
                    <a:pt x="436" y="205"/>
                    <a:pt x="434" y="209"/>
                  </a:cubicBezTo>
                  <a:cubicBezTo>
                    <a:pt x="433" y="211"/>
                    <a:pt x="433" y="213"/>
                    <a:pt x="433" y="215"/>
                  </a:cubicBezTo>
                  <a:cubicBezTo>
                    <a:pt x="432" y="216"/>
                    <a:pt x="432" y="217"/>
                    <a:pt x="432" y="217"/>
                  </a:cubicBezTo>
                  <a:cubicBezTo>
                    <a:pt x="432" y="217"/>
                    <a:pt x="431" y="215"/>
                    <a:pt x="431" y="215"/>
                  </a:cubicBezTo>
                  <a:cubicBezTo>
                    <a:pt x="430" y="214"/>
                    <a:pt x="430" y="213"/>
                    <a:pt x="429" y="212"/>
                  </a:cubicBezTo>
                  <a:cubicBezTo>
                    <a:pt x="428" y="211"/>
                    <a:pt x="427" y="209"/>
                    <a:pt x="427" y="209"/>
                  </a:cubicBezTo>
                  <a:cubicBezTo>
                    <a:pt x="427" y="209"/>
                    <a:pt x="426" y="208"/>
                    <a:pt x="426" y="207"/>
                  </a:cubicBezTo>
                  <a:cubicBezTo>
                    <a:pt x="426" y="206"/>
                    <a:pt x="427" y="205"/>
                    <a:pt x="427" y="203"/>
                  </a:cubicBezTo>
                  <a:cubicBezTo>
                    <a:pt x="428" y="202"/>
                    <a:pt x="428" y="201"/>
                    <a:pt x="428" y="198"/>
                  </a:cubicBezTo>
                  <a:cubicBezTo>
                    <a:pt x="428" y="194"/>
                    <a:pt x="428" y="193"/>
                    <a:pt x="427" y="190"/>
                  </a:cubicBezTo>
                  <a:cubicBezTo>
                    <a:pt x="427" y="188"/>
                    <a:pt x="426" y="184"/>
                    <a:pt x="425" y="181"/>
                  </a:cubicBezTo>
                  <a:cubicBezTo>
                    <a:pt x="424" y="179"/>
                    <a:pt x="423" y="178"/>
                    <a:pt x="423" y="176"/>
                  </a:cubicBezTo>
                  <a:cubicBezTo>
                    <a:pt x="421" y="174"/>
                    <a:pt x="420" y="172"/>
                    <a:pt x="419" y="171"/>
                  </a:cubicBezTo>
                  <a:cubicBezTo>
                    <a:pt x="416" y="169"/>
                    <a:pt x="414" y="169"/>
                    <a:pt x="414" y="169"/>
                  </a:cubicBezTo>
                  <a:cubicBezTo>
                    <a:pt x="414" y="169"/>
                    <a:pt x="412" y="167"/>
                    <a:pt x="407" y="165"/>
                  </a:cubicBezTo>
                  <a:cubicBezTo>
                    <a:pt x="401" y="163"/>
                    <a:pt x="396" y="161"/>
                    <a:pt x="391" y="159"/>
                  </a:cubicBezTo>
                  <a:cubicBezTo>
                    <a:pt x="387" y="158"/>
                    <a:pt x="385" y="157"/>
                    <a:pt x="380" y="156"/>
                  </a:cubicBezTo>
                  <a:cubicBezTo>
                    <a:pt x="374" y="154"/>
                    <a:pt x="369" y="152"/>
                    <a:pt x="362" y="151"/>
                  </a:cubicBezTo>
                  <a:cubicBezTo>
                    <a:pt x="354" y="150"/>
                    <a:pt x="344" y="150"/>
                    <a:pt x="344" y="150"/>
                  </a:cubicBezTo>
                  <a:cubicBezTo>
                    <a:pt x="344" y="150"/>
                    <a:pt x="344" y="149"/>
                    <a:pt x="344" y="149"/>
                  </a:cubicBezTo>
                  <a:cubicBezTo>
                    <a:pt x="344" y="148"/>
                    <a:pt x="343" y="147"/>
                    <a:pt x="342" y="145"/>
                  </a:cubicBezTo>
                  <a:cubicBezTo>
                    <a:pt x="340" y="143"/>
                    <a:pt x="338" y="141"/>
                    <a:pt x="337" y="139"/>
                  </a:cubicBezTo>
                  <a:cubicBezTo>
                    <a:pt x="335" y="137"/>
                    <a:pt x="334" y="135"/>
                    <a:pt x="333" y="133"/>
                  </a:cubicBezTo>
                  <a:cubicBezTo>
                    <a:pt x="332" y="132"/>
                    <a:pt x="331" y="131"/>
                    <a:pt x="330" y="130"/>
                  </a:cubicBezTo>
                  <a:cubicBezTo>
                    <a:pt x="330" y="130"/>
                    <a:pt x="329" y="129"/>
                    <a:pt x="329" y="129"/>
                  </a:cubicBezTo>
                  <a:cubicBezTo>
                    <a:pt x="329" y="129"/>
                    <a:pt x="329" y="127"/>
                    <a:pt x="330" y="126"/>
                  </a:cubicBezTo>
                  <a:cubicBezTo>
                    <a:pt x="331" y="125"/>
                    <a:pt x="331" y="124"/>
                    <a:pt x="333" y="122"/>
                  </a:cubicBezTo>
                  <a:cubicBezTo>
                    <a:pt x="334" y="120"/>
                    <a:pt x="336" y="118"/>
                    <a:pt x="336" y="117"/>
                  </a:cubicBezTo>
                  <a:cubicBezTo>
                    <a:pt x="336" y="117"/>
                    <a:pt x="337" y="116"/>
                    <a:pt x="338" y="115"/>
                  </a:cubicBezTo>
                  <a:cubicBezTo>
                    <a:pt x="339" y="114"/>
                    <a:pt x="340" y="112"/>
                    <a:pt x="342" y="111"/>
                  </a:cubicBezTo>
                  <a:cubicBezTo>
                    <a:pt x="344" y="109"/>
                    <a:pt x="345" y="108"/>
                    <a:pt x="347" y="105"/>
                  </a:cubicBezTo>
                  <a:cubicBezTo>
                    <a:pt x="350" y="103"/>
                    <a:pt x="351" y="102"/>
                    <a:pt x="352" y="100"/>
                  </a:cubicBezTo>
                  <a:cubicBezTo>
                    <a:pt x="353" y="99"/>
                    <a:pt x="353" y="98"/>
                    <a:pt x="354" y="97"/>
                  </a:cubicBezTo>
                  <a:cubicBezTo>
                    <a:pt x="355" y="96"/>
                    <a:pt x="356" y="94"/>
                    <a:pt x="357" y="93"/>
                  </a:cubicBezTo>
                  <a:cubicBezTo>
                    <a:pt x="358" y="91"/>
                    <a:pt x="359" y="90"/>
                    <a:pt x="359" y="88"/>
                  </a:cubicBezTo>
                  <a:cubicBezTo>
                    <a:pt x="360" y="86"/>
                    <a:pt x="361" y="85"/>
                    <a:pt x="362" y="83"/>
                  </a:cubicBezTo>
                  <a:cubicBezTo>
                    <a:pt x="363" y="80"/>
                    <a:pt x="363" y="79"/>
                    <a:pt x="363" y="77"/>
                  </a:cubicBezTo>
                  <a:cubicBezTo>
                    <a:pt x="363" y="75"/>
                    <a:pt x="364" y="73"/>
                    <a:pt x="364" y="71"/>
                  </a:cubicBezTo>
                  <a:cubicBezTo>
                    <a:pt x="364" y="70"/>
                    <a:pt x="364" y="68"/>
                    <a:pt x="364" y="65"/>
                  </a:cubicBezTo>
                  <a:cubicBezTo>
                    <a:pt x="364" y="62"/>
                    <a:pt x="364" y="61"/>
                    <a:pt x="364" y="61"/>
                  </a:cubicBezTo>
                  <a:cubicBezTo>
                    <a:pt x="363" y="60"/>
                    <a:pt x="363" y="60"/>
                    <a:pt x="363" y="58"/>
                  </a:cubicBezTo>
                  <a:cubicBezTo>
                    <a:pt x="363" y="57"/>
                    <a:pt x="363" y="55"/>
                    <a:pt x="363" y="54"/>
                  </a:cubicBezTo>
                  <a:cubicBezTo>
                    <a:pt x="362" y="52"/>
                    <a:pt x="362" y="51"/>
                    <a:pt x="361" y="50"/>
                  </a:cubicBezTo>
                  <a:cubicBezTo>
                    <a:pt x="361" y="48"/>
                    <a:pt x="360" y="48"/>
                    <a:pt x="361" y="47"/>
                  </a:cubicBezTo>
                  <a:cubicBezTo>
                    <a:pt x="361" y="46"/>
                    <a:pt x="361" y="44"/>
                    <a:pt x="360" y="43"/>
                  </a:cubicBezTo>
                  <a:cubicBezTo>
                    <a:pt x="360" y="42"/>
                    <a:pt x="359" y="42"/>
                    <a:pt x="358" y="41"/>
                  </a:cubicBezTo>
                  <a:cubicBezTo>
                    <a:pt x="357" y="41"/>
                    <a:pt x="357" y="41"/>
                    <a:pt x="356" y="40"/>
                  </a:cubicBezTo>
                  <a:cubicBezTo>
                    <a:pt x="356" y="39"/>
                    <a:pt x="355" y="39"/>
                    <a:pt x="355" y="37"/>
                  </a:cubicBezTo>
                  <a:cubicBezTo>
                    <a:pt x="355" y="36"/>
                    <a:pt x="354" y="35"/>
                    <a:pt x="353" y="34"/>
                  </a:cubicBezTo>
                  <a:cubicBezTo>
                    <a:pt x="352" y="33"/>
                    <a:pt x="352" y="32"/>
                    <a:pt x="351" y="31"/>
                  </a:cubicBezTo>
                  <a:cubicBezTo>
                    <a:pt x="351" y="30"/>
                    <a:pt x="349" y="30"/>
                    <a:pt x="349" y="29"/>
                  </a:cubicBezTo>
                  <a:cubicBezTo>
                    <a:pt x="349" y="28"/>
                    <a:pt x="349" y="28"/>
                    <a:pt x="348" y="27"/>
                  </a:cubicBezTo>
                  <a:cubicBezTo>
                    <a:pt x="347" y="26"/>
                    <a:pt x="346" y="24"/>
                    <a:pt x="345" y="23"/>
                  </a:cubicBezTo>
                  <a:cubicBezTo>
                    <a:pt x="344" y="22"/>
                    <a:pt x="343" y="22"/>
                    <a:pt x="341" y="20"/>
                  </a:cubicBezTo>
                  <a:cubicBezTo>
                    <a:pt x="340" y="18"/>
                    <a:pt x="339" y="17"/>
                    <a:pt x="338" y="16"/>
                  </a:cubicBezTo>
                  <a:cubicBezTo>
                    <a:pt x="336" y="15"/>
                    <a:pt x="335" y="13"/>
                    <a:pt x="333" y="12"/>
                  </a:cubicBezTo>
                  <a:cubicBezTo>
                    <a:pt x="332" y="11"/>
                    <a:pt x="331" y="9"/>
                    <a:pt x="330" y="9"/>
                  </a:cubicBezTo>
                  <a:cubicBezTo>
                    <a:pt x="329" y="8"/>
                    <a:pt x="326" y="6"/>
                    <a:pt x="324" y="5"/>
                  </a:cubicBezTo>
                  <a:cubicBezTo>
                    <a:pt x="322" y="3"/>
                    <a:pt x="320" y="3"/>
                    <a:pt x="319" y="3"/>
                  </a:cubicBezTo>
                  <a:cubicBezTo>
                    <a:pt x="318" y="3"/>
                    <a:pt x="318" y="3"/>
                    <a:pt x="317" y="3"/>
                  </a:cubicBezTo>
                  <a:cubicBezTo>
                    <a:pt x="316" y="2"/>
                    <a:pt x="314" y="1"/>
                    <a:pt x="312" y="1"/>
                  </a:cubicBezTo>
                  <a:cubicBezTo>
                    <a:pt x="310" y="0"/>
                    <a:pt x="308" y="0"/>
                    <a:pt x="307" y="0"/>
                  </a:cubicBezTo>
                  <a:cubicBezTo>
                    <a:pt x="306" y="0"/>
                    <a:pt x="303" y="0"/>
                    <a:pt x="302" y="1"/>
                  </a:cubicBezTo>
                  <a:cubicBezTo>
                    <a:pt x="300" y="1"/>
                    <a:pt x="298" y="1"/>
                    <a:pt x="297" y="2"/>
                  </a:cubicBezTo>
                  <a:cubicBezTo>
                    <a:pt x="295" y="3"/>
                    <a:pt x="291" y="5"/>
                    <a:pt x="290" y="6"/>
                  </a:cubicBezTo>
                  <a:cubicBezTo>
                    <a:pt x="289" y="7"/>
                    <a:pt x="289" y="8"/>
                    <a:pt x="288" y="9"/>
                  </a:cubicBezTo>
                  <a:cubicBezTo>
                    <a:pt x="287" y="10"/>
                    <a:pt x="286" y="11"/>
                    <a:pt x="285" y="13"/>
                  </a:cubicBezTo>
                  <a:cubicBezTo>
                    <a:pt x="284" y="14"/>
                    <a:pt x="283" y="16"/>
                    <a:pt x="283" y="16"/>
                  </a:cubicBezTo>
                  <a:cubicBezTo>
                    <a:pt x="283" y="16"/>
                    <a:pt x="281" y="18"/>
                    <a:pt x="278" y="21"/>
                  </a:cubicBezTo>
                  <a:cubicBezTo>
                    <a:pt x="275" y="23"/>
                    <a:pt x="274" y="25"/>
                    <a:pt x="272" y="28"/>
                  </a:cubicBezTo>
                  <a:cubicBezTo>
                    <a:pt x="271" y="30"/>
                    <a:pt x="270" y="33"/>
                    <a:pt x="269" y="34"/>
                  </a:cubicBezTo>
                  <a:cubicBezTo>
                    <a:pt x="267" y="36"/>
                    <a:pt x="266" y="38"/>
                    <a:pt x="266" y="40"/>
                  </a:cubicBezTo>
                  <a:cubicBezTo>
                    <a:pt x="265" y="42"/>
                    <a:pt x="266" y="43"/>
                    <a:pt x="264" y="46"/>
                  </a:cubicBezTo>
                  <a:cubicBezTo>
                    <a:pt x="262" y="49"/>
                    <a:pt x="260" y="51"/>
                    <a:pt x="258" y="56"/>
                  </a:cubicBezTo>
                  <a:cubicBezTo>
                    <a:pt x="255" y="61"/>
                    <a:pt x="253" y="65"/>
                    <a:pt x="252" y="73"/>
                  </a:cubicBezTo>
                  <a:cubicBezTo>
                    <a:pt x="251" y="81"/>
                    <a:pt x="251" y="86"/>
                    <a:pt x="252" y="91"/>
                  </a:cubicBezTo>
                  <a:cubicBezTo>
                    <a:pt x="252" y="93"/>
                    <a:pt x="253" y="95"/>
                    <a:pt x="253" y="96"/>
                  </a:cubicBezTo>
                  <a:cubicBezTo>
                    <a:pt x="254" y="98"/>
                    <a:pt x="255" y="99"/>
                    <a:pt x="256" y="101"/>
                  </a:cubicBezTo>
                  <a:cubicBezTo>
                    <a:pt x="256" y="103"/>
                    <a:pt x="258" y="105"/>
                    <a:pt x="258" y="105"/>
                  </a:cubicBezTo>
                  <a:cubicBezTo>
                    <a:pt x="258" y="105"/>
                    <a:pt x="256" y="114"/>
                    <a:pt x="255" y="118"/>
                  </a:cubicBezTo>
                  <a:cubicBezTo>
                    <a:pt x="254" y="123"/>
                    <a:pt x="254" y="124"/>
                    <a:pt x="253" y="128"/>
                  </a:cubicBezTo>
                  <a:cubicBezTo>
                    <a:pt x="253" y="131"/>
                    <a:pt x="253" y="134"/>
                    <a:pt x="253" y="134"/>
                  </a:cubicBezTo>
                  <a:cubicBezTo>
                    <a:pt x="251" y="137"/>
                    <a:pt x="251" y="137"/>
                    <a:pt x="251" y="137"/>
                  </a:cubicBezTo>
                  <a:cubicBezTo>
                    <a:pt x="251" y="137"/>
                    <a:pt x="250" y="137"/>
                    <a:pt x="249" y="138"/>
                  </a:cubicBezTo>
                  <a:cubicBezTo>
                    <a:pt x="249" y="139"/>
                    <a:pt x="248" y="139"/>
                    <a:pt x="247" y="140"/>
                  </a:cubicBezTo>
                  <a:cubicBezTo>
                    <a:pt x="246" y="140"/>
                    <a:pt x="245" y="140"/>
                    <a:pt x="244" y="141"/>
                  </a:cubicBezTo>
                  <a:cubicBezTo>
                    <a:pt x="243" y="141"/>
                    <a:pt x="236" y="141"/>
                    <a:pt x="231" y="142"/>
                  </a:cubicBezTo>
                  <a:cubicBezTo>
                    <a:pt x="228" y="142"/>
                    <a:pt x="225" y="143"/>
                    <a:pt x="222" y="144"/>
                  </a:cubicBezTo>
                  <a:cubicBezTo>
                    <a:pt x="220" y="144"/>
                    <a:pt x="219" y="144"/>
                    <a:pt x="218" y="145"/>
                  </a:cubicBezTo>
                  <a:cubicBezTo>
                    <a:pt x="216" y="145"/>
                    <a:pt x="211" y="146"/>
                    <a:pt x="207" y="146"/>
                  </a:cubicBezTo>
                  <a:cubicBezTo>
                    <a:pt x="204" y="147"/>
                    <a:pt x="201" y="148"/>
                    <a:pt x="197" y="149"/>
                  </a:cubicBezTo>
                  <a:cubicBezTo>
                    <a:pt x="190" y="150"/>
                    <a:pt x="187" y="151"/>
                    <a:pt x="181" y="153"/>
                  </a:cubicBezTo>
                  <a:cubicBezTo>
                    <a:pt x="178" y="154"/>
                    <a:pt x="177" y="154"/>
                    <a:pt x="176" y="155"/>
                  </a:cubicBezTo>
                  <a:cubicBezTo>
                    <a:pt x="175" y="155"/>
                    <a:pt x="174" y="156"/>
                    <a:pt x="174" y="156"/>
                  </a:cubicBezTo>
                  <a:cubicBezTo>
                    <a:pt x="173" y="156"/>
                    <a:pt x="172" y="156"/>
                    <a:pt x="170" y="159"/>
                  </a:cubicBezTo>
                  <a:cubicBezTo>
                    <a:pt x="167" y="162"/>
                    <a:pt x="167" y="162"/>
                    <a:pt x="164" y="168"/>
                  </a:cubicBezTo>
                  <a:cubicBezTo>
                    <a:pt x="162" y="173"/>
                    <a:pt x="161" y="175"/>
                    <a:pt x="161" y="176"/>
                  </a:cubicBezTo>
                  <a:cubicBezTo>
                    <a:pt x="160" y="176"/>
                    <a:pt x="159" y="177"/>
                    <a:pt x="158" y="177"/>
                  </a:cubicBezTo>
                  <a:cubicBezTo>
                    <a:pt x="157" y="178"/>
                    <a:pt x="156" y="178"/>
                    <a:pt x="154" y="181"/>
                  </a:cubicBezTo>
                  <a:cubicBezTo>
                    <a:pt x="152" y="184"/>
                    <a:pt x="152" y="185"/>
                    <a:pt x="150" y="187"/>
                  </a:cubicBezTo>
                  <a:cubicBezTo>
                    <a:pt x="148" y="190"/>
                    <a:pt x="147" y="191"/>
                    <a:pt x="147" y="192"/>
                  </a:cubicBezTo>
                  <a:cubicBezTo>
                    <a:pt x="147" y="193"/>
                    <a:pt x="148" y="193"/>
                    <a:pt x="148" y="194"/>
                  </a:cubicBezTo>
                  <a:cubicBezTo>
                    <a:pt x="148" y="195"/>
                    <a:pt x="147" y="199"/>
                    <a:pt x="147" y="199"/>
                  </a:cubicBezTo>
                  <a:cubicBezTo>
                    <a:pt x="147" y="199"/>
                    <a:pt x="145" y="199"/>
                    <a:pt x="145" y="200"/>
                  </a:cubicBezTo>
                  <a:cubicBezTo>
                    <a:pt x="145" y="201"/>
                    <a:pt x="145" y="202"/>
                    <a:pt x="145" y="203"/>
                  </a:cubicBezTo>
                  <a:cubicBezTo>
                    <a:pt x="144" y="203"/>
                    <a:pt x="144" y="203"/>
                    <a:pt x="143" y="203"/>
                  </a:cubicBezTo>
                  <a:cubicBezTo>
                    <a:pt x="143" y="202"/>
                    <a:pt x="141" y="202"/>
                    <a:pt x="140" y="201"/>
                  </a:cubicBezTo>
                  <a:cubicBezTo>
                    <a:pt x="140" y="201"/>
                    <a:pt x="139" y="202"/>
                    <a:pt x="138" y="202"/>
                  </a:cubicBezTo>
                  <a:cubicBezTo>
                    <a:pt x="137" y="203"/>
                    <a:pt x="136" y="204"/>
                    <a:pt x="136" y="204"/>
                  </a:cubicBezTo>
                  <a:cubicBezTo>
                    <a:pt x="135" y="204"/>
                    <a:pt x="135" y="205"/>
                    <a:pt x="135" y="205"/>
                  </a:cubicBezTo>
                  <a:cubicBezTo>
                    <a:pt x="135" y="205"/>
                    <a:pt x="133" y="204"/>
                    <a:pt x="132" y="205"/>
                  </a:cubicBezTo>
                  <a:cubicBezTo>
                    <a:pt x="130" y="205"/>
                    <a:pt x="128" y="206"/>
                    <a:pt x="128" y="208"/>
                  </a:cubicBezTo>
                  <a:cubicBezTo>
                    <a:pt x="127" y="209"/>
                    <a:pt x="127" y="210"/>
                    <a:pt x="126" y="210"/>
                  </a:cubicBezTo>
                  <a:cubicBezTo>
                    <a:pt x="125" y="211"/>
                    <a:pt x="125" y="211"/>
                    <a:pt x="122" y="213"/>
                  </a:cubicBezTo>
                  <a:cubicBezTo>
                    <a:pt x="120" y="214"/>
                    <a:pt x="118" y="215"/>
                    <a:pt x="116" y="216"/>
                  </a:cubicBezTo>
                  <a:cubicBezTo>
                    <a:pt x="115" y="216"/>
                    <a:pt x="112" y="218"/>
                    <a:pt x="111" y="219"/>
                  </a:cubicBezTo>
                  <a:cubicBezTo>
                    <a:pt x="110" y="220"/>
                    <a:pt x="109" y="221"/>
                    <a:pt x="109" y="221"/>
                  </a:cubicBezTo>
                  <a:cubicBezTo>
                    <a:pt x="109" y="221"/>
                    <a:pt x="109" y="221"/>
                    <a:pt x="108" y="220"/>
                  </a:cubicBezTo>
                  <a:cubicBezTo>
                    <a:pt x="107" y="219"/>
                    <a:pt x="105" y="217"/>
                    <a:pt x="103" y="217"/>
                  </a:cubicBezTo>
                  <a:cubicBezTo>
                    <a:pt x="101" y="217"/>
                    <a:pt x="100" y="218"/>
                    <a:pt x="98" y="220"/>
                  </a:cubicBezTo>
                  <a:cubicBezTo>
                    <a:pt x="97" y="222"/>
                    <a:pt x="96" y="224"/>
                    <a:pt x="96" y="225"/>
                  </a:cubicBezTo>
                  <a:cubicBezTo>
                    <a:pt x="95" y="226"/>
                    <a:pt x="95" y="228"/>
                    <a:pt x="95" y="228"/>
                  </a:cubicBezTo>
                  <a:cubicBezTo>
                    <a:pt x="95" y="228"/>
                    <a:pt x="94" y="228"/>
                    <a:pt x="94" y="228"/>
                  </a:cubicBezTo>
                  <a:cubicBezTo>
                    <a:pt x="93" y="228"/>
                    <a:pt x="92" y="228"/>
                    <a:pt x="92" y="228"/>
                  </a:cubicBezTo>
                  <a:cubicBezTo>
                    <a:pt x="92" y="228"/>
                    <a:pt x="92" y="227"/>
                    <a:pt x="93" y="227"/>
                  </a:cubicBezTo>
                  <a:cubicBezTo>
                    <a:pt x="93" y="227"/>
                    <a:pt x="94" y="226"/>
                    <a:pt x="94" y="225"/>
                  </a:cubicBezTo>
                  <a:cubicBezTo>
                    <a:pt x="94" y="224"/>
                    <a:pt x="94" y="224"/>
                    <a:pt x="94" y="223"/>
                  </a:cubicBezTo>
                  <a:cubicBezTo>
                    <a:pt x="93" y="222"/>
                    <a:pt x="92" y="222"/>
                    <a:pt x="92" y="220"/>
                  </a:cubicBezTo>
                  <a:cubicBezTo>
                    <a:pt x="92" y="219"/>
                    <a:pt x="91" y="217"/>
                    <a:pt x="89" y="214"/>
                  </a:cubicBezTo>
                  <a:cubicBezTo>
                    <a:pt x="86" y="212"/>
                    <a:pt x="85" y="212"/>
                    <a:pt x="83" y="211"/>
                  </a:cubicBezTo>
                  <a:cubicBezTo>
                    <a:pt x="81" y="210"/>
                    <a:pt x="81" y="210"/>
                    <a:pt x="81" y="210"/>
                  </a:cubicBezTo>
                  <a:cubicBezTo>
                    <a:pt x="81" y="210"/>
                    <a:pt x="80" y="209"/>
                    <a:pt x="80" y="206"/>
                  </a:cubicBezTo>
                  <a:cubicBezTo>
                    <a:pt x="80" y="203"/>
                    <a:pt x="81" y="201"/>
                    <a:pt x="78" y="198"/>
                  </a:cubicBezTo>
                  <a:cubicBezTo>
                    <a:pt x="77" y="197"/>
                    <a:pt x="76" y="195"/>
                    <a:pt x="74" y="195"/>
                  </a:cubicBezTo>
                  <a:cubicBezTo>
                    <a:pt x="73" y="194"/>
                    <a:pt x="71" y="194"/>
                    <a:pt x="71" y="194"/>
                  </a:cubicBezTo>
                  <a:cubicBezTo>
                    <a:pt x="71" y="194"/>
                    <a:pt x="71" y="192"/>
                    <a:pt x="71" y="190"/>
                  </a:cubicBezTo>
                  <a:cubicBezTo>
                    <a:pt x="71" y="189"/>
                    <a:pt x="71" y="187"/>
                    <a:pt x="69" y="184"/>
                  </a:cubicBezTo>
                  <a:cubicBezTo>
                    <a:pt x="68" y="180"/>
                    <a:pt x="67" y="177"/>
                    <a:pt x="65" y="173"/>
                  </a:cubicBezTo>
                  <a:cubicBezTo>
                    <a:pt x="64" y="169"/>
                    <a:pt x="64" y="167"/>
                    <a:pt x="63" y="165"/>
                  </a:cubicBezTo>
                  <a:cubicBezTo>
                    <a:pt x="62" y="162"/>
                    <a:pt x="61" y="161"/>
                    <a:pt x="61" y="160"/>
                  </a:cubicBezTo>
                  <a:cubicBezTo>
                    <a:pt x="61" y="159"/>
                    <a:pt x="60" y="159"/>
                    <a:pt x="60" y="159"/>
                  </a:cubicBezTo>
                  <a:cubicBezTo>
                    <a:pt x="59" y="159"/>
                    <a:pt x="59" y="159"/>
                    <a:pt x="59" y="159"/>
                  </a:cubicBezTo>
                  <a:cubicBezTo>
                    <a:pt x="59" y="159"/>
                    <a:pt x="57" y="156"/>
                    <a:pt x="57" y="154"/>
                  </a:cubicBezTo>
                  <a:cubicBezTo>
                    <a:pt x="56" y="151"/>
                    <a:pt x="56" y="151"/>
                    <a:pt x="56" y="151"/>
                  </a:cubicBezTo>
                  <a:cubicBezTo>
                    <a:pt x="56" y="151"/>
                    <a:pt x="56" y="151"/>
                    <a:pt x="56" y="151"/>
                  </a:cubicBezTo>
                  <a:cubicBezTo>
                    <a:pt x="56" y="151"/>
                    <a:pt x="56" y="149"/>
                    <a:pt x="56" y="145"/>
                  </a:cubicBezTo>
                  <a:cubicBezTo>
                    <a:pt x="56" y="142"/>
                    <a:pt x="57" y="140"/>
                    <a:pt x="58" y="138"/>
                  </a:cubicBezTo>
                  <a:cubicBezTo>
                    <a:pt x="58" y="136"/>
                    <a:pt x="59" y="135"/>
                    <a:pt x="61" y="133"/>
                  </a:cubicBezTo>
                  <a:cubicBezTo>
                    <a:pt x="62" y="131"/>
                    <a:pt x="63" y="130"/>
                    <a:pt x="65" y="127"/>
                  </a:cubicBezTo>
                  <a:cubicBezTo>
                    <a:pt x="67" y="124"/>
                    <a:pt x="69" y="121"/>
                    <a:pt x="71" y="118"/>
                  </a:cubicBezTo>
                  <a:cubicBezTo>
                    <a:pt x="73" y="116"/>
                    <a:pt x="74" y="114"/>
                    <a:pt x="74" y="112"/>
                  </a:cubicBezTo>
                  <a:cubicBezTo>
                    <a:pt x="75" y="109"/>
                    <a:pt x="74" y="108"/>
                    <a:pt x="75" y="106"/>
                  </a:cubicBezTo>
                  <a:cubicBezTo>
                    <a:pt x="75" y="104"/>
                    <a:pt x="76" y="104"/>
                    <a:pt x="76" y="101"/>
                  </a:cubicBezTo>
                  <a:cubicBezTo>
                    <a:pt x="77" y="98"/>
                    <a:pt x="77" y="97"/>
                    <a:pt x="77" y="96"/>
                  </a:cubicBezTo>
                  <a:cubicBezTo>
                    <a:pt x="77" y="95"/>
                    <a:pt x="78" y="94"/>
                    <a:pt x="76" y="93"/>
                  </a:cubicBezTo>
                  <a:cubicBezTo>
                    <a:pt x="75" y="91"/>
                    <a:pt x="74" y="90"/>
                    <a:pt x="72" y="89"/>
                  </a:cubicBezTo>
                  <a:cubicBezTo>
                    <a:pt x="71" y="88"/>
                    <a:pt x="70" y="88"/>
                    <a:pt x="70" y="88"/>
                  </a:cubicBezTo>
                  <a:cubicBezTo>
                    <a:pt x="70" y="88"/>
                    <a:pt x="69" y="86"/>
                    <a:pt x="68" y="84"/>
                  </a:cubicBezTo>
                  <a:cubicBezTo>
                    <a:pt x="67" y="82"/>
                    <a:pt x="66" y="81"/>
                    <a:pt x="65" y="82"/>
                  </a:cubicBezTo>
                  <a:cubicBezTo>
                    <a:pt x="64" y="82"/>
                    <a:pt x="63" y="83"/>
                    <a:pt x="63" y="83"/>
                  </a:cubicBezTo>
                  <a:cubicBezTo>
                    <a:pt x="63" y="83"/>
                    <a:pt x="62" y="81"/>
                    <a:pt x="59" y="81"/>
                  </a:cubicBezTo>
                  <a:cubicBezTo>
                    <a:pt x="57" y="81"/>
                    <a:pt x="55" y="82"/>
                    <a:pt x="54" y="83"/>
                  </a:cubicBezTo>
                  <a:cubicBezTo>
                    <a:pt x="52" y="84"/>
                    <a:pt x="51" y="85"/>
                    <a:pt x="51" y="85"/>
                  </a:cubicBezTo>
                  <a:cubicBezTo>
                    <a:pt x="51" y="85"/>
                    <a:pt x="48" y="85"/>
                    <a:pt x="46" y="86"/>
                  </a:cubicBezTo>
                  <a:cubicBezTo>
                    <a:pt x="43" y="87"/>
                    <a:pt x="43" y="87"/>
                    <a:pt x="42" y="87"/>
                  </a:cubicBezTo>
                  <a:cubicBezTo>
                    <a:pt x="41" y="88"/>
                    <a:pt x="41" y="88"/>
                    <a:pt x="41" y="88"/>
                  </a:cubicBezTo>
                  <a:cubicBezTo>
                    <a:pt x="41" y="88"/>
                    <a:pt x="38" y="88"/>
                    <a:pt x="37" y="88"/>
                  </a:cubicBezTo>
                  <a:cubicBezTo>
                    <a:pt x="35" y="89"/>
                    <a:pt x="34" y="90"/>
                    <a:pt x="33" y="91"/>
                  </a:cubicBezTo>
                  <a:cubicBezTo>
                    <a:pt x="32" y="92"/>
                    <a:pt x="31" y="92"/>
                    <a:pt x="29" y="92"/>
                  </a:cubicBezTo>
                  <a:cubicBezTo>
                    <a:pt x="27" y="93"/>
                    <a:pt x="27" y="94"/>
                    <a:pt x="25" y="94"/>
                  </a:cubicBezTo>
                  <a:cubicBezTo>
                    <a:pt x="24" y="94"/>
                    <a:pt x="21" y="95"/>
                    <a:pt x="19" y="95"/>
                  </a:cubicBezTo>
                  <a:cubicBezTo>
                    <a:pt x="18" y="96"/>
                    <a:pt x="15" y="97"/>
                    <a:pt x="15" y="101"/>
                  </a:cubicBezTo>
                  <a:cubicBezTo>
                    <a:pt x="15" y="105"/>
                    <a:pt x="15" y="106"/>
                    <a:pt x="15" y="108"/>
                  </a:cubicBezTo>
                  <a:cubicBezTo>
                    <a:pt x="16" y="110"/>
                    <a:pt x="16" y="112"/>
                    <a:pt x="16" y="114"/>
                  </a:cubicBezTo>
                  <a:cubicBezTo>
                    <a:pt x="16" y="116"/>
                    <a:pt x="16" y="119"/>
                    <a:pt x="17" y="121"/>
                  </a:cubicBezTo>
                  <a:cubicBezTo>
                    <a:pt x="17" y="124"/>
                    <a:pt x="18" y="126"/>
                    <a:pt x="19" y="130"/>
                  </a:cubicBezTo>
                  <a:cubicBezTo>
                    <a:pt x="20" y="133"/>
                    <a:pt x="21" y="133"/>
                    <a:pt x="21" y="135"/>
                  </a:cubicBezTo>
                  <a:cubicBezTo>
                    <a:pt x="22" y="137"/>
                    <a:pt x="22" y="139"/>
                    <a:pt x="22" y="141"/>
                  </a:cubicBezTo>
                  <a:cubicBezTo>
                    <a:pt x="22" y="144"/>
                    <a:pt x="22" y="145"/>
                    <a:pt x="23" y="147"/>
                  </a:cubicBezTo>
                  <a:cubicBezTo>
                    <a:pt x="23" y="150"/>
                    <a:pt x="24" y="151"/>
                    <a:pt x="24" y="154"/>
                  </a:cubicBezTo>
                  <a:cubicBezTo>
                    <a:pt x="24" y="157"/>
                    <a:pt x="24" y="159"/>
                    <a:pt x="25" y="160"/>
                  </a:cubicBezTo>
                  <a:cubicBezTo>
                    <a:pt x="25" y="162"/>
                    <a:pt x="25" y="163"/>
                    <a:pt x="25" y="163"/>
                  </a:cubicBezTo>
                  <a:cubicBezTo>
                    <a:pt x="25" y="163"/>
                    <a:pt x="22" y="165"/>
                    <a:pt x="21" y="166"/>
                  </a:cubicBezTo>
                  <a:cubicBezTo>
                    <a:pt x="21" y="166"/>
                    <a:pt x="21" y="167"/>
                    <a:pt x="21" y="169"/>
                  </a:cubicBezTo>
                  <a:cubicBezTo>
                    <a:pt x="22" y="172"/>
                    <a:pt x="22" y="174"/>
                    <a:pt x="22" y="174"/>
                  </a:cubicBezTo>
                  <a:cubicBezTo>
                    <a:pt x="22" y="174"/>
                    <a:pt x="19" y="176"/>
                    <a:pt x="16" y="177"/>
                  </a:cubicBezTo>
                  <a:cubicBezTo>
                    <a:pt x="14" y="178"/>
                    <a:pt x="11" y="179"/>
                    <a:pt x="11" y="180"/>
                  </a:cubicBezTo>
                  <a:cubicBezTo>
                    <a:pt x="11" y="180"/>
                    <a:pt x="11" y="181"/>
                    <a:pt x="12" y="181"/>
                  </a:cubicBezTo>
                  <a:cubicBezTo>
                    <a:pt x="12" y="181"/>
                    <a:pt x="12" y="182"/>
                    <a:pt x="12" y="182"/>
                  </a:cubicBezTo>
                  <a:cubicBezTo>
                    <a:pt x="12" y="182"/>
                    <a:pt x="11" y="183"/>
                    <a:pt x="9" y="184"/>
                  </a:cubicBezTo>
                  <a:cubicBezTo>
                    <a:pt x="6" y="186"/>
                    <a:pt x="3" y="188"/>
                    <a:pt x="2" y="189"/>
                  </a:cubicBezTo>
                  <a:cubicBezTo>
                    <a:pt x="0" y="190"/>
                    <a:pt x="0" y="191"/>
                    <a:pt x="0" y="192"/>
                  </a:cubicBezTo>
                  <a:cubicBezTo>
                    <a:pt x="1" y="193"/>
                    <a:pt x="2" y="195"/>
                    <a:pt x="4" y="198"/>
                  </a:cubicBezTo>
                  <a:cubicBezTo>
                    <a:pt x="7" y="202"/>
                    <a:pt x="8" y="205"/>
                    <a:pt x="12" y="210"/>
                  </a:cubicBezTo>
                  <a:cubicBezTo>
                    <a:pt x="15" y="216"/>
                    <a:pt x="18" y="220"/>
                    <a:pt x="21" y="225"/>
                  </a:cubicBezTo>
                  <a:cubicBezTo>
                    <a:pt x="25" y="230"/>
                    <a:pt x="25" y="231"/>
                    <a:pt x="26" y="234"/>
                  </a:cubicBezTo>
                  <a:cubicBezTo>
                    <a:pt x="27" y="235"/>
                    <a:pt x="28" y="237"/>
                    <a:pt x="29" y="239"/>
                  </a:cubicBezTo>
                  <a:cubicBezTo>
                    <a:pt x="30" y="242"/>
                    <a:pt x="32" y="245"/>
                    <a:pt x="34" y="249"/>
                  </a:cubicBezTo>
                  <a:cubicBezTo>
                    <a:pt x="38" y="256"/>
                    <a:pt x="38" y="257"/>
                    <a:pt x="41" y="262"/>
                  </a:cubicBezTo>
                  <a:cubicBezTo>
                    <a:pt x="43" y="268"/>
                    <a:pt x="45" y="271"/>
                    <a:pt x="45" y="272"/>
                  </a:cubicBezTo>
                  <a:cubicBezTo>
                    <a:pt x="46" y="273"/>
                    <a:pt x="46" y="274"/>
                    <a:pt x="46" y="277"/>
                  </a:cubicBezTo>
                  <a:cubicBezTo>
                    <a:pt x="47" y="279"/>
                    <a:pt x="48" y="281"/>
                    <a:pt x="50" y="286"/>
                  </a:cubicBezTo>
                  <a:cubicBezTo>
                    <a:pt x="52" y="291"/>
                    <a:pt x="53" y="291"/>
                    <a:pt x="54" y="293"/>
                  </a:cubicBezTo>
                  <a:cubicBezTo>
                    <a:pt x="55" y="296"/>
                    <a:pt x="56" y="299"/>
                    <a:pt x="57" y="302"/>
                  </a:cubicBezTo>
                  <a:cubicBezTo>
                    <a:pt x="59" y="304"/>
                    <a:pt x="61" y="305"/>
                    <a:pt x="64" y="306"/>
                  </a:cubicBezTo>
                  <a:cubicBezTo>
                    <a:pt x="67" y="307"/>
                    <a:pt x="70" y="307"/>
                    <a:pt x="71" y="307"/>
                  </a:cubicBezTo>
                  <a:cubicBezTo>
                    <a:pt x="73" y="306"/>
                    <a:pt x="76" y="306"/>
                    <a:pt x="79" y="305"/>
                  </a:cubicBezTo>
                  <a:cubicBezTo>
                    <a:pt x="82" y="305"/>
                    <a:pt x="83" y="305"/>
                    <a:pt x="86" y="305"/>
                  </a:cubicBezTo>
                  <a:cubicBezTo>
                    <a:pt x="88" y="304"/>
                    <a:pt x="90" y="304"/>
                    <a:pt x="93" y="303"/>
                  </a:cubicBezTo>
                  <a:cubicBezTo>
                    <a:pt x="95" y="302"/>
                    <a:pt x="98" y="302"/>
                    <a:pt x="100" y="301"/>
                  </a:cubicBezTo>
                  <a:cubicBezTo>
                    <a:pt x="103" y="300"/>
                    <a:pt x="105" y="299"/>
                    <a:pt x="107" y="298"/>
                  </a:cubicBezTo>
                  <a:cubicBezTo>
                    <a:pt x="112" y="297"/>
                    <a:pt x="118" y="296"/>
                    <a:pt x="124" y="294"/>
                  </a:cubicBezTo>
                  <a:cubicBezTo>
                    <a:pt x="130" y="292"/>
                    <a:pt x="134" y="291"/>
                    <a:pt x="138" y="289"/>
                  </a:cubicBezTo>
                  <a:cubicBezTo>
                    <a:pt x="142" y="288"/>
                    <a:pt x="149" y="285"/>
                    <a:pt x="152" y="284"/>
                  </a:cubicBezTo>
                  <a:cubicBezTo>
                    <a:pt x="155" y="282"/>
                    <a:pt x="164" y="279"/>
                    <a:pt x="164" y="279"/>
                  </a:cubicBezTo>
                  <a:cubicBezTo>
                    <a:pt x="164" y="279"/>
                    <a:pt x="168" y="279"/>
                    <a:pt x="170" y="279"/>
                  </a:cubicBezTo>
                  <a:cubicBezTo>
                    <a:pt x="173" y="279"/>
                    <a:pt x="174" y="278"/>
                    <a:pt x="174" y="278"/>
                  </a:cubicBezTo>
                  <a:cubicBezTo>
                    <a:pt x="174" y="278"/>
                    <a:pt x="175" y="280"/>
                    <a:pt x="177" y="284"/>
                  </a:cubicBezTo>
                  <a:cubicBezTo>
                    <a:pt x="179" y="288"/>
                    <a:pt x="181" y="293"/>
                    <a:pt x="183" y="299"/>
                  </a:cubicBezTo>
                  <a:cubicBezTo>
                    <a:pt x="186" y="305"/>
                    <a:pt x="188" y="312"/>
                    <a:pt x="191" y="317"/>
                  </a:cubicBezTo>
                  <a:cubicBezTo>
                    <a:pt x="193" y="323"/>
                    <a:pt x="195" y="327"/>
                    <a:pt x="197" y="331"/>
                  </a:cubicBezTo>
                  <a:cubicBezTo>
                    <a:pt x="198" y="333"/>
                    <a:pt x="199" y="336"/>
                    <a:pt x="199" y="338"/>
                  </a:cubicBezTo>
                  <a:cubicBezTo>
                    <a:pt x="201" y="341"/>
                    <a:pt x="202" y="345"/>
                    <a:pt x="202" y="348"/>
                  </a:cubicBezTo>
                  <a:cubicBezTo>
                    <a:pt x="204" y="354"/>
                    <a:pt x="204" y="356"/>
                    <a:pt x="205" y="361"/>
                  </a:cubicBezTo>
                  <a:cubicBezTo>
                    <a:pt x="206" y="366"/>
                    <a:pt x="207" y="368"/>
                    <a:pt x="207" y="369"/>
                  </a:cubicBezTo>
                  <a:cubicBezTo>
                    <a:pt x="207" y="370"/>
                    <a:pt x="207" y="370"/>
                    <a:pt x="207" y="371"/>
                  </a:cubicBezTo>
                  <a:cubicBezTo>
                    <a:pt x="207" y="374"/>
                    <a:pt x="207" y="377"/>
                    <a:pt x="207" y="379"/>
                  </a:cubicBezTo>
                  <a:cubicBezTo>
                    <a:pt x="206" y="383"/>
                    <a:pt x="206" y="384"/>
                    <a:pt x="206" y="386"/>
                  </a:cubicBezTo>
                  <a:cubicBezTo>
                    <a:pt x="205" y="388"/>
                    <a:pt x="206" y="390"/>
                    <a:pt x="206" y="390"/>
                  </a:cubicBezTo>
                  <a:cubicBezTo>
                    <a:pt x="206" y="391"/>
                    <a:pt x="205" y="392"/>
                    <a:pt x="205" y="393"/>
                  </a:cubicBezTo>
                  <a:cubicBezTo>
                    <a:pt x="205" y="394"/>
                    <a:pt x="205" y="398"/>
                    <a:pt x="205" y="403"/>
                  </a:cubicBezTo>
                  <a:cubicBezTo>
                    <a:pt x="204" y="408"/>
                    <a:pt x="204" y="412"/>
                    <a:pt x="204" y="414"/>
                  </a:cubicBezTo>
                  <a:cubicBezTo>
                    <a:pt x="204" y="415"/>
                    <a:pt x="204" y="416"/>
                    <a:pt x="204" y="418"/>
                  </a:cubicBezTo>
                  <a:cubicBezTo>
                    <a:pt x="205" y="419"/>
                    <a:pt x="205" y="420"/>
                    <a:pt x="205" y="420"/>
                  </a:cubicBezTo>
                  <a:cubicBezTo>
                    <a:pt x="205" y="420"/>
                    <a:pt x="205" y="421"/>
                    <a:pt x="205" y="423"/>
                  </a:cubicBezTo>
                  <a:cubicBezTo>
                    <a:pt x="205" y="425"/>
                    <a:pt x="205" y="426"/>
                    <a:pt x="206" y="428"/>
                  </a:cubicBezTo>
                  <a:cubicBezTo>
                    <a:pt x="207" y="430"/>
                    <a:pt x="207" y="431"/>
                    <a:pt x="208" y="433"/>
                  </a:cubicBezTo>
                  <a:cubicBezTo>
                    <a:pt x="208" y="435"/>
                    <a:pt x="209" y="436"/>
                    <a:pt x="209" y="437"/>
                  </a:cubicBezTo>
                  <a:cubicBezTo>
                    <a:pt x="208" y="438"/>
                    <a:pt x="208" y="439"/>
                    <a:pt x="207" y="440"/>
                  </a:cubicBezTo>
                  <a:cubicBezTo>
                    <a:pt x="206" y="442"/>
                    <a:pt x="205" y="444"/>
                    <a:pt x="204" y="448"/>
                  </a:cubicBezTo>
                  <a:cubicBezTo>
                    <a:pt x="202" y="452"/>
                    <a:pt x="201" y="458"/>
                    <a:pt x="199" y="464"/>
                  </a:cubicBezTo>
                  <a:cubicBezTo>
                    <a:pt x="198" y="466"/>
                    <a:pt x="197" y="469"/>
                    <a:pt x="196" y="471"/>
                  </a:cubicBezTo>
                  <a:cubicBezTo>
                    <a:pt x="195" y="474"/>
                    <a:pt x="194" y="477"/>
                    <a:pt x="194" y="479"/>
                  </a:cubicBezTo>
                  <a:cubicBezTo>
                    <a:pt x="193" y="483"/>
                    <a:pt x="193" y="484"/>
                    <a:pt x="192" y="486"/>
                  </a:cubicBezTo>
                  <a:cubicBezTo>
                    <a:pt x="191" y="488"/>
                    <a:pt x="191" y="489"/>
                    <a:pt x="191" y="491"/>
                  </a:cubicBezTo>
                  <a:cubicBezTo>
                    <a:pt x="191" y="493"/>
                    <a:pt x="190" y="495"/>
                    <a:pt x="190" y="496"/>
                  </a:cubicBezTo>
                  <a:cubicBezTo>
                    <a:pt x="189" y="497"/>
                    <a:pt x="187" y="500"/>
                    <a:pt x="186" y="503"/>
                  </a:cubicBezTo>
                  <a:cubicBezTo>
                    <a:pt x="185" y="505"/>
                    <a:pt x="183" y="508"/>
                    <a:pt x="182" y="512"/>
                  </a:cubicBezTo>
                  <a:cubicBezTo>
                    <a:pt x="180" y="516"/>
                    <a:pt x="179" y="519"/>
                    <a:pt x="179" y="519"/>
                  </a:cubicBezTo>
                  <a:cubicBezTo>
                    <a:pt x="179" y="519"/>
                    <a:pt x="176" y="520"/>
                    <a:pt x="175" y="523"/>
                  </a:cubicBezTo>
                  <a:cubicBezTo>
                    <a:pt x="173" y="525"/>
                    <a:pt x="173" y="526"/>
                    <a:pt x="171" y="530"/>
                  </a:cubicBezTo>
                  <a:cubicBezTo>
                    <a:pt x="170" y="533"/>
                    <a:pt x="169" y="534"/>
                    <a:pt x="169" y="535"/>
                  </a:cubicBezTo>
                  <a:cubicBezTo>
                    <a:pt x="168" y="535"/>
                    <a:pt x="167" y="536"/>
                    <a:pt x="166" y="538"/>
                  </a:cubicBezTo>
                  <a:cubicBezTo>
                    <a:pt x="164" y="540"/>
                    <a:pt x="163" y="542"/>
                    <a:pt x="162" y="544"/>
                  </a:cubicBezTo>
                  <a:cubicBezTo>
                    <a:pt x="161" y="546"/>
                    <a:pt x="161" y="548"/>
                    <a:pt x="160" y="548"/>
                  </a:cubicBezTo>
                  <a:cubicBezTo>
                    <a:pt x="159" y="549"/>
                    <a:pt x="157" y="551"/>
                    <a:pt x="155" y="554"/>
                  </a:cubicBezTo>
                  <a:cubicBezTo>
                    <a:pt x="152" y="558"/>
                    <a:pt x="151" y="561"/>
                    <a:pt x="149" y="565"/>
                  </a:cubicBezTo>
                  <a:cubicBezTo>
                    <a:pt x="147" y="569"/>
                    <a:pt x="145" y="571"/>
                    <a:pt x="144" y="573"/>
                  </a:cubicBezTo>
                  <a:cubicBezTo>
                    <a:pt x="143" y="576"/>
                    <a:pt x="142" y="577"/>
                    <a:pt x="140" y="581"/>
                  </a:cubicBezTo>
                  <a:cubicBezTo>
                    <a:pt x="138" y="586"/>
                    <a:pt x="136" y="590"/>
                    <a:pt x="135" y="592"/>
                  </a:cubicBezTo>
                  <a:cubicBezTo>
                    <a:pt x="135" y="593"/>
                    <a:pt x="134" y="594"/>
                    <a:pt x="133" y="595"/>
                  </a:cubicBezTo>
                  <a:cubicBezTo>
                    <a:pt x="133" y="596"/>
                    <a:pt x="131" y="597"/>
                    <a:pt x="127" y="605"/>
                  </a:cubicBezTo>
                  <a:cubicBezTo>
                    <a:pt x="124" y="613"/>
                    <a:pt x="123" y="618"/>
                    <a:pt x="121" y="623"/>
                  </a:cubicBezTo>
                  <a:cubicBezTo>
                    <a:pt x="119" y="629"/>
                    <a:pt x="118" y="631"/>
                    <a:pt x="118" y="634"/>
                  </a:cubicBezTo>
                  <a:cubicBezTo>
                    <a:pt x="117" y="637"/>
                    <a:pt x="117" y="638"/>
                    <a:pt x="117" y="639"/>
                  </a:cubicBezTo>
                  <a:cubicBezTo>
                    <a:pt x="116" y="640"/>
                    <a:pt x="116" y="642"/>
                    <a:pt x="117" y="643"/>
                  </a:cubicBezTo>
                  <a:cubicBezTo>
                    <a:pt x="117" y="644"/>
                    <a:pt x="117" y="648"/>
                    <a:pt x="117" y="649"/>
                  </a:cubicBezTo>
                  <a:cubicBezTo>
                    <a:pt x="117" y="651"/>
                    <a:pt x="119" y="657"/>
                    <a:pt x="121" y="661"/>
                  </a:cubicBezTo>
                  <a:cubicBezTo>
                    <a:pt x="123" y="665"/>
                    <a:pt x="125" y="669"/>
                    <a:pt x="127" y="672"/>
                  </a:cubicBezTo>
                  <a:cubicBezTo>
                    <a:pt x="129" y="675"/>
                    <a:pt x="131" y="678"/>
                    <a:pt x="132" y="680"/>
                  </a:cubicBezTo>
                  <a:cubicBezTo>
                    <a:pt x="133" y="682"/>
                    <a:pt x="138" y="690"/>
                    <a:pt x="141" y="696"/>
                  </a:cubicBezTo>
                  <a:cubicBezTo>
                    <a:pt x="145" y="701"/>
                    <a:pt x="149" y="709"/>
                    <a:pt x="152" y="715"/>
                  </a:cubicBezTo>
                  <a:cubicBezTo>
                    <a:pt x="156" y="721"/>
                    <a:pt x="159" y="725"/>
                    <a:pt x="163" y="730"/>
                  </a:cubicBezTo>
                  <a:cubicBezTo>
                    <a:pt x="167" y="735"/>
                    <a:pt x="170" y="739"/>
                    <a:pt x="173" y="742"/>
                  </a:cubicBezTo>
                  <a:cubicBezTo>
                    <a:pt x="177" y="746"/>
                    <a:pt x="177" y="746"/>
                    <a:pt x="178" y="747"/>
                  </a:cubicBezTo>
                  <a:cubicBezTo>
                    <a:pt x="178" y="748"/>
                    <a:pt x="179" y="749"/>
                    <a:pt x="180" y="751"/>
                  </a:cubicBezTo>
                  <a:cubicBezTo>
                    <a:pt x="181" y="753"/>
                    <a:pt x="183" y="756"/>
                    <a:pt x="185" y="760"/>
                  </a:cubicBezTo>
                  <a:cubicBezTo>
                    <a:pt x="187" y="762"/>
                    <a:pt x="188" y="764"/>
                    <a:pt x="189" y="766"/>
                  </a:cubicBezTo>
                  <a:cubicBezTo>
                    <a:pt x="192" y="772"/>
                    <a:pt x="195" y="778"/>
                    <a:pt x="199" y="784"/>
                  </a:cubicBezTo>
                  <a:cubicBezTo>
                    <a:pt x="200" y="785"/>
                    <a:pt x="201" y="787"/>
                    <a:pt x="202" y="788"/>
                  </a:cubicBezTo>
                  <a:cubicBezTo>
                    <a:pt x="204" y="792"/>
                    <a:pt x="206" y="794"/>
                    <a:pt x="206" y="794"/>
                  </a:cubicBezTo>
                  <a:cubicBezTo>
                    <a:pt x="206" y="794"/>
                    <a:pt x="205" y="795"/>
                    <a:pt x="204" y="795"/>
                  </a:cubicBezTo>
                  <a:cubicBezTo>
                    <a:pt x="203" y="795"/>
                    <a:pt x="201" y="796"/>
                    <a:pt x="200" y="798"/>
                  </a:cubicBezTo>
                  <a:cubicBezTo>
                    <a:pt x="200" y="799"/>
                    <a:pt x="199" y="800"/>
                    <a:pt x="198" y="800"/>
                  </a:cubicBezTo>
                  <a:cubicBezTo>
                    <a:pt x="198" y="800"/>
                    <a:pt x="196" y="800"/>
                    <a:pt x="194" y="801"/>
                  </a:cubicBezTo>
                  <a:cubicBezTo>
                    <a:pt x="193" y="802"/>
                    <a:pt x="192" y="802"/>
                    <a:pt x="193" y="802"/>
                  </a:cubicBezTo>
                  <a:cubicBezTo>
                    <a:pt x="193" y="803"/>
                    <a:pt x="193" y="803"/>
                    <a:pt x="193" y="803"/>
                  </a:cubicBezTo>
                  <a:cubicBezTo>
                    <a:pt x="193" y="803"/>
                    <a:pt x="192" y="803"/>
                    <a:pt x="191" y="804"/>
                  </a:cubicBezTo>
                  <a:cubicBezTo>
                    <a:pt x="191" y="804"/>
                    <a:pt x="191" y="804"/>
                    <a:pt x="189" y="805"/>
                  </a:cubicBezTo>
                  <a:cubicBezTo>
                    <a:pt x="187" y="805"/>
                    <a:pt x="186" y="806"/>
                    <a:pt x="185" y="807"/>
                  </a:cubicBezTo>
                  <a:cubicBezTo>
                    <a:pt x="183" y="807"/>
                    <a:pt x="184" y="808"/>
                    <a:pt x="184" y="808"/>
                  </a:cubicBezTo>
                  <a:cubicBezTo>
                    <a:pt x="184" y="808"/>
                    <a:pt x="184" y="808"/>
                    <a:pt x="184" y="808"/>
                  </a:cubicBezTo>
                  <a:cubicBezTo>
                    <a:pt x="184" y="808"/>
                    <a:pt x="182" y="809"/>
                    <a:pt x="180" y="810"/>
                  </a:cubicBezTo>
                  <a:cubicBezTo>
                    <a:pt x="178" y="811"/>
                    <a:pt x="175" y="812"/>
                    <a:pt x="173" y="813"/>
                  </a:cubicBezTo>
                  <a:cubicBezTo>
                    <a:pt x="171" y="814"/>
                    <a:pt x="170" y="814"/>
                    <a:pt x="168" y="815"/>
                  </a:cubicBezTo>
                  <a:cubicBezTo>
                    <a:pt x="166" y="815"/>
                    <a:pt x="164" y="815"/>
                    <a:pt x="161" y="816"/>
                  </a:cubicBezTo>
                  <a:cubicBezTo>
                    <a:pt x="158" y="817"/>
                    <a:pt x="156" y="817"/>
                    <a:pt x="154" y="818"/>
                  </a:cubicBezTo>
                  <a:cubicBezTo>
                    <a:pt x="151" y="819"/>
                    <a:pt x="147" y="820"/>
                    <a:pt x="144" y="821"/>
                  </a:cubicBezTo>
                  <a:cubicBezTo>
                    <a:pt x="142" y="823"/>
                    <a:pt x="141" y="824"/>
                    <a:pt x="139" y="826"/>
                  </a:cubicBezTo>
                  <a:cubicBezTo>
                    <a:pt x="138" y="828"/>
                    <a:pt x="138" y="829"/>
                    <a:pt x="137" y="831"/>
                  </a:cubicBezTo>
                  <a:cubicBezTo>
                    <a:pt x="137" y="833"/>
                    <a:pt x="137" y="834"/>
                    <a:pt x="137" y="834"/>
                  </a:cubicBezTo>
                  <a:cubicBezTo>
                    <a:pt x="137" y="834"/>
                    <a:pt x="136" y="835"/>
                    <a:pt x="135" y="836"/>
                  </a:cubicBezTo>
                  <a:cubicBezTo>
                    <a:pt x="135" y="837"/>
                    <a:pt x="135" y="838"/>
                    <a:pt x="135" y="840"/>
                  </a:cubicBezTo>
                  <a:cubicBezTo>
                    <a:pt x="135" y="841"/>
                    <a:pt x="135" y="842"/>
                    <a:pt x="136" y="843"/>
                  </a:cubicBezTo>
                  <a:cubicBezTo>
                    <a:pt x="138" y="844"/>
                    <a:pt x="142" y="847"/>
                    <a:pt x="146" y="848"/>
                  </a:cubicBezTo>
                  <a:cubicBezTo>
                    <a:pt x="151" y="849"/>
                    <a:pt x="157" y="850"/>
                    <a:pt x="167" y="850"/>
                  </a:cubicBezTo>
                  <a:cubicBezTo>
                    <a:pt x="176" y="850"/>
                    <a:pt x="189" y="850"/>
                    <a:pt x="196" y="849"/>
                  </a:cubicBezTo>
                  <a:cubicBezTo>
                    <a:pt x="199" y="849"/>
                    <a:pt x="203" y="848"/>
                    <a:pt x="205" y="848"/>
                  </a:cubicBezTo>
                  <a:cubicBezTo>
                    <a:pt x="208" y="847"/>
                    <a:pt x="211" y="847"/>
                    <a:pt x="211" y="847"/>
                  </a:cubicBezTo>
                  <a:cubicBezTo>
                    <a:pt x="211" y="847"/>
                    <a:pt x="211" y="848"/>
                    <a:pt x="212" y="848"/>
                  </a:cubicBezTo>
                  <a:cubicBezTo>
                    <a:pt x="212" y="848"/>
                    <a:pt x="212" y="846"/>
                    <a:pt x="212" y="846"/>
                  </a:cubicBezTo>
                  <a:cubicBezTo>
                    <a:pt x="212" y="846"/>
                    <a:pt x="216" y="845"/>
                    <a:pt x="220" y="844"/>
                  </a:cubicBezTo>
                  <a:cubicBezTo>
                    <a:pt x="223" y="843"/>
                    <a:pt x="226" y="842"/>
                    <a:pt x="229" y="841"/>
                  </a:cubicBezTo>
                  <a:cubicBezTo>
                    <a:pt x="232" y="841"/>
                    <a:pt x="235" y="840"/>
                    <a:pt x="238" y="840"/>
                  </a:cubicBezTo>
                  <a:cubicBezTo>
                    <a:pt x="244" y="839"/>
                    <a:pt x="245" y="840"/>
                    <a:pt x="245" y="840"/>
                  </a:cubicBezTo>
                  <a:cubicBezTo>
                    <a:pt x="245" y="840"/>
                    <a:pt x="244" y="843"/>
                    <a:pt x="245" y="844"/>
                  </a:cubicBezTo>
                  <a:cubicBezTo>
                    <a:pt x="245" y="844"/>
                    <a:pt x="247" y="844"/>
                    <a:pt x="251" y="844"/>
                  </a:cubicBezTo>
                  <a:cubicBezTo>
                    <a:pt x="255" y="844"/>
                    <a:pt x="273" y="844"/>
                    <a:pt x="279" y="842"/>
                  </a:cubicBezTo>
                  <a:cubicBezTo>
                    <a:pt x="285" y="840"/>
                    <a:pt x="288" y="838"/>
                    <a:pt x="289" y="834"/>
                  </a:cubicBezTo>
                  <a:cubicBezTo>
                    <a:pt x="289" y="830"/>
                    <a:pt x="289" y="828"/>
                    <a:pt x="289" y="827"/>
                  </a:cubicBezTo>
                  <a:cubicBezTo>
                    <a:pt x="289" y="825"/>
                    <a:pt x="289" y="824"/>
                    <a:pt x="289" y="822"/>
                  </a:cubicBezTo>
                  <a:cubicBezTo>
                    <a:pt x="288" y="821"/>
                    <a:pt x="288" y="821"/>
                    <a:pt x="288" y="821"/>
                  </a:cubicBezTo>
                  <a:cubicBezTo>
                    <a:pt x="288" y="821"/>
                    <a:pt x="288" y="820"/>
                    <a:pt x="288" y="820"/>
                  </a:cubicBezTo>
                  <a:cubicBezTo>
                    <a:pt x="288" y="819"/>
                    <a:pt x="288" y="818"/>
                    <a:pt x="288" y="817"/>
                  </a:cubicBezTo>
                  <a:cubicBezTo>
                    <a:pt x="289" y="816"/>
                    <a:pt x="289" y="815"/>
                    <a:pt x="289" y="814"/>
                  </a:cubicBezTo>
                  <a:cubicBezTo>
                    <a:pt x="290" y="812"/>
                    <a:pt x="291" y="810"/>
                    <a:pt x="290" y="808"/>
                  </a:cubicBezTo>
                  <a:cubicBezTo>
                    <a:pt x="289" y="806"/>
                    <a:pt x="290" y="804"/>
                    <a:pt x="288" y="799"/>
                  </a:cubicBezTo>
                  <a:cubicBezTo>
                    <a:pt x="287" y="794"/>
                    <a:pt x="287" y="794"/>
                    <a:pt x="286" y="791"/>
                  </a:cubicBezTo>
                  <a:cubicBezTo>
                    <a:pt x="285" y="788"/>
                    <a:pt x="285" y="786"/>
                    <a:pt x="285" y="784"/>
                  </a:cubicBezTo>
                  <a:cubicBezTo>
                    <a:pt x="284" y="781"/>
                    <a:pt x="284" y="778"/>
                    <a:pt x="281" y="775"/>
                  </a:cubicBezTo>
                  <a:cubicBezTo>
                    <a:pt x="279" y="771"/>
                    <a:pt x="277" y="769"/>
                    <a:pt x="274" y="767"/>
                  </a:cubicBezTo>
                  <a:cubicBezTo>
                    <a:pt x="271" y="765"/>
                    <a:pt x="271" y="765"/>
                    <a:pt x="269" y="765"/>
                  </a:cubicBezTo>
                  <a:cubicBezTo>
                    <a:pt x="268" y="765"/>
                    <a:pt x="268" y="765"/>
                    <a:pt x="268" y="765"/>
                  </a:cubicBezTo>
                  <a:cubicBezTo>
                    <a:pt x="268" y="765"/>
                    <a:pt x="267" y="763"/>
                    <a:pt x="265" y="760"/>
                  </a:cubicBezTo>
                  <a:cubicBezTo>
                    <a:pt x="264" y="757"/>
                    <a:pt x="263" y="756"/>
                    <a:pt x="262" y="754"/>
                  </a:cubicBezTo>
                  <a:cubicBezTo>
                    <a:pt x="260" y="753"/>
                    <a:pt x="260" y="751"/>
                    <a:pt x="259" y="749"/>
                  </a:cubicBezTo>
                  <a:cubicBezTo>
                    <a:pt x="258" y="747"/>
                    <a:pt x="257" y="746"/>
                    <a:pt x="257" y="743"/>
                  </a:cubicBezTo>
                  <a:cubicBezTo>
                    <a:pt x="256" y="741"/>
                    <a:pt x="256" y="739"/>
                    <a:pt x="255" y="738"/>
                  </a:cubicBezTo>
                  <a:cubicBezTo>
                    <a:pt x="254" y="736"/>
                    <a:pt x="254" y="736"/>
                    <a:pt x="253" y="733"/>
                  </a:cubicBezTo>
                  <a:cubicBezTo>
                    <a:pt x="252" y="730"/>
                    <a:pt x="250" y="726"/>
                    <a:pt x="248" y="723"/>
                  </a:cubicBezTo>
                  <a:cubicBezTo>
                    <a:pt x="245" y="720"/>
                    <a:pt x="244" y="718"/>
                    <a:pt x="243" y="718"/>
                  </a:cubicBezTo>
                  <a:cubicBezTo>
                    <a:pt x="242" y="717"/>
                    <a:pt x="242" y="717"/>
                    <a:pt x="242" y="717"/>
                  </a:cubicBezTo>
                  <a:cubicBezTo>
                    <a:pt x="242" y="717"/>
                    <a:pt x="242" y="716"/>
                    <a:pt x="241" y="713"/>
                  </a:cubicBezTo>
                  <a:cubicBezTo>
                    <a:pt x="240" y="709"/>
                    <a:pt x="239" y="706"/>
                    <a:pt x="238" y="703"/>
                  </a:cubicBezTo>
                  <a:cubicBezTo>
                    <a:pt x="237" y="700"/>
                    <a:pt x="236" y="698"/>
                    <a:pt x="236" y="698"/>
                  </a:cubicBezTo>
                  <a:cubicBezTo>
                    <a:pt x="236" y="698"/>
                    <a:pt x="236" y="696"/>
                    <a:pt x="236" y="693"/>
                  </a:cubicBezTo>
                  <a:cubicBezTo>
                    <a:pt x="236" y="690"/>
                    <a:pt x="235" y="687"/>
                    <a:pt x="234" y="685"/>
                  </a:cubicBezTo>
                  <a:cubicBezTo>
                    <a:pt x="233" y="683"/>
                    <a:pt x="232" y="682"/>
                    <a:pt x="230" y="680"/>
                  </a:cubicBezTo>
                  <a:cubicBezTo>
                    <a:pt x="228" y="678"/>
                    <a:pt x="226" y="678"/>
                    <a:pt x="224" y="676"/>
                  </a:cubicBezTo>
                  <a:cubicBezTo>
                    <a:pt x="223" y="675"/>
                    <a:pt x="222" y="675"/>
                    <a:pt x="222" y="674"/>
                  </a:cubicBezTo>
                  <a:cubicBezTo>
                    <a:pt x="221" y="673"/>
                    <a:pt x="220" y="671"/>
                    <a:pt x="219" y="669"/>
                  </a:cubicBezTo>
                  <a:cubicBezTo>
                    <a:pt x="219" y="668"/>
                    <a:pt x="218" y="666"/>
                    <a:pt x="217" y="665"/>
                  </a:cubicBezTo>
                  <a:cubicBezTo>
                    <a:pt x="217" y="664"/>
                    <a:pt x="217" y="663"/>
                    <a:pt x="217" y="663"/>
                  </a:cubicBezTo>
                  <a:cubicBezTo>
                    <a:pt x="217" y="663"/>
                    <a:pt x="219" y="662"/>
                    <a:pt x="221" y="661"/>
                  </a:cubicBezTo>
                  <a:cubicBezTo>
                    <a:pt x="223" y="660"/>
                    <a:pt x="224" y="658"/>
                    <a:pt x="226" y="657"/>
                  </a:cubicBezTo>
                  <a:cubicBezTo>
                    <a:pt x="228" y="655"/>
                    <a:pt x="229" y="654"/>
                    <a:pt x="231" y="651"/>
                  </a:cubicBezTo>
                  <a:cubicBezTo>
                    <a:pt x="231" y="650"/>
                    <a:pt x="232" y="649"/>
                    <a:pt x="232" y="648"/>
                  </a:cubicBezTo>
                  <a:cubicBezTo>
                    <a:pt x="234" y="646"/>
                    <a:pt x="236" y="643"/>
                    <a:pt x="237" y="641"/>
                  </a:cubicBezTo>
                  <a:cubicBezTo>
                    <a:pt x="239" y="638"/>
                    <a:pt x="240" y="636"/>
                    <a:pt x="242" y="633"/>
                  </a:cubicBezTo>
                  <a:cubicBezTo>
                    <a:pt x="244" y="630"/>
                    <a:pt x="247" y="626"/>
                    <a:pt x="250" y="622"/>
                  </a:cubicBezTo>
                  <a:cubicBezTo>
                    <a:pt x="252" y="620"/>
                    <a:pt x="254" y="616"/>
                    <a:pt x="256" y="613"/>
                  </a:cubicBezTo>
                  <a:cubicBezTo>
                    <a:pt x="258" y="611"/>
                    <a:pt x="260" y="609"/>
                    <a:pt x="261" y="607"/>
                  </a:cubicBezTo>
                  <a:cubicBezTo>
                    <a:pt x="263" y="604"/>
                    <a:pt x="266" y="599"/>
                    <a:pt x="269" y="595"/>
                  </a:cubicBezTo>
                  <a:cubicBezTo>
                    <a:pt x="271" y="593"/>
                    <a:pt x="273" y="591"/>
                    <a:pt x="274" y="589"/>
                  </a:cubicBezTo>
                  <a:cubicBezTo>
                    <a:pt x="276" y="587"/>
                    <a:pt x="277" y="585"/>
                    <a:pt x="279" y="583"/>
                  </a:cubicBezTo>
                  <a:cubicBezTo>
                    <a:pt x="280" y="581"/>
                    <a:pt x="282" y="579"/>
                    <a:pt x="284" y="577"/>
                  </a:cubicBezTo>
                  <a:cubicBezTo>
                    <a:pt x="286" y="575"/>
                    <a:pt x="288" y="573"/>
                    <a:pt x="290" y="571"/>
                  </a:cubicBezTo>
                  <a:cubicBezTo>
                    <a:pt x="292" y="569"/>
                    <a:pt x="293" y="567"/>
                    <a:pt x="295" y="566"/>
                  </a:cubicBezTo>
                  <a:cubicBezTo>
                    <a:pt x="298" y="563"/>
                    <a:pt x="301" y="560"/>
                    <a:pt x="303" y="557"/>
                  </a:cubicBezTo>
                  <a:cubicBezTo>
                    <a:pt x="306" y="554"/>
                    <a:pt x="307" y="553"/>
                    <a:pt x="309" y="551"/>
                  </a:cubicBezTo>
                  <a:cubicBezTo>
                    <a:pt x="311" y="549"/>
                    <a:pt x="311" y="549"/>
                    <a:pt x="312" y="549"/>
                  </a:cubicBezTo>
                  <a:cubicBezTo>
                    <a:pt x="313" y="549"/>
                    <a:pt x="314" y="548"/>
                    <a:pt x="314" y="548"/>
                  </a:cubicBezTo>
                  <a:cubicBezTo>
                    <a:pt x="314" y="548"/>
                    <a:pt x="315" y="549"/>
                    <a:pt x="315" y="550"/>
                  </a:cubicBezTo>
                  <a:cubicBezTo>
                    <a:pt x="315" y="551"/>
                    <a:pt x="315" y="552"/>
                    <a:pt x="315" y="552"/>
                  </a:cubicBezTo>
                  <a:cubicBezTo>
                    <a:pt x="314" y="553"/>
                    <a:pt x="314" y="554"/>
                    <a:pt x="314" y="555"/>
                  </a:cubicBezTo>
                  <a:cubicBezTo>
                    <a:pt x="314" y="555"/>
                    <a:pt x="314" y="556"/>
                    <a:pt x="313" y="556"/>
                  </a:cubicBezTo>
                  <a:cubicBezTo>
                    <a:pt x="313" y="557"/>
                    <a:pt x="312" y="559"/>
                    <a:pt x="311" y="562"/>
                  </a:cubicBezTo>
                  <a:cubicBezTo>
                    <a:pt x="310" y="564"/>
                    <a:pt x="310" y="565"/>
                    <a:pt x="310" y="565"/>
                  </a:cubicBezTo>
                  <a:cubicBezTo>
                    <a:pt x="309" y="565"/>
                    <a:pt x="309" y="566"/>
                    <a:pt x="310" y="567"/>
                  </a:cubicBezTo>
                  <a:cubicBezTo>
                    <a:pt x="311" y="568"/>
                    <a:pt x="311" y="568"/>
                    <a:pt x="311" y="570"/>
                  </a:cubicBezTo>
                  <a:cubicBezTo>
                    <a:pt x="311" y="572"/>
                    <a:pt x="311" y="573"/>
                    <a:pt x="311" y="574"/>
                  </a:cubicBezTo>
                  <a:cubicBezTo>
                    <a:pt x="311" y="574"/>
                    <a:pt x="310" y="575"/>
                    <a:pt x="310" y="577"/>
                  </a:cubicBezTo>
                  <a:cubicBezTo>
                    <a:pt x="309" y="579"/>
                    <a:pt x="310" y="581"/>
                    <a:pt x="311" y="582"/>
                  </a:cubicBezTo>
                  <a:cubicBezTo>
                    <a:pt x="312" y="584"/>
                    <a:pt x="313" y="585"/>
                    <a:pt x="313" y="586"/>
                  </a:cubicBezTo>
                  <a:cubicBezTo>
                    <a:pt x="313" y="586"/>
                    <a:pt x="312" y="587"/>
                    <a:pt x="312" y="587"/>
                  </a:cubicBezTo>
                  <a:cubicBezTo>
                    <a:pt x="311" y="588"/>
                    <a:pt x="309" y="591"/>
                    <a:pt x="310" y="594"/>
                  </a:cubicBezTo>
                  <a:cubicBezTo>
                    <a:pt x="310" y="597"/>
                    <a:pt x="311" y="597"/>
                    <a:pt x="311" y="599"/>
                  </a:cubicBezTo>
                  <a:cubicBezTo>
                    <a:pt x="311" y="600"/>
                    <a:pt x="310" y="600"/>
                    <a:pt x="310" y="602"/>
                  </a:cubicBezTo>
                  <a:cubicBezTo>
                    <a:pt x="310" y="603"/>
                    <a:pt x="309" y="606"/>
                    <a:pt x="310" y="608"/>
                  </a:cubicBezTo>
                  <a:cubicBezTo>
                    <a:pt x="310" y="610"/>
                    <a:pt x="311" y="610"/>
                    <a:pt x="310" y="613"/>
                  </a:cubicBezTo>
                  <a:cubicBezTo>
                    <a:pt x="310" y="615"/>
                    <a:pt x="310" y="617"/>
                    <a:pt x="310" y="618"/>
                  </a:cubicBezTo>
                  <a:cubicBezTo>
                    <a:pt x="310" y="620"/>
                    <a:pt x="310" y="620"/>
                    <a:pt x="310" y="620"/>
                  </a:cubicBezTo>
                  <a:cubicBezTo>
                    <a:pt x="310" y="620"/>
                    <a:pt x="308" y="622"/>
                    <a:pt x="307" y="623"/>
                  </a:cubicBezTo>
                  <a:cubicBezTo>
                    <a:pt x="307" y="624"/>
                    <a:pt x="306" y="624"/>
                    <a:pt x="305" y="625"/>
                  </a:cubicBezTo>
                  <a:cubicBezTo>
                    <a:pt x="304" y="626"/>
                    <a:pt x="301" y="629"/>
                    <a:pt x="301" y="632"/>
                  </a:cubicBezTo>
                  <a:cubicBezTo>
                    <a:pt x="301" y="636"/>
                    <a:pt x="302" y="638"/>
                    <a:pt x="303" y="642"/>
                  </a:cubicBezTo>
                  <a:cubicBezTo>
                    <a:pt x="305" y="645"/>
                    <a:pt x="307" y="648"/>
                    <a:pt x="309" y="650"/>
                  </a:cubicBezTo>
                  <a:cubicBezTo>
                    <a:pt x="311" y="652"/>
                    <a:pt x="313" y="654"/>
                    <a:pt x="314" y="655"/>
                  </a:cubicBezTo>
                  <a:cubicBezTo>
                    <a:pt x="315" y="656"/>
                    <a:pt x="315" y="656"/>
                    <a:pt x="315" y="656"/>
                  </a:cubicBezTo>
                  <a:cubicBezTo>
                    <a:pt x="315" y="656"/>
                    <a:pt x="315" y="660"/>
                    <a:pt x="317" y="666"/>
                  </a:cubicBezTo>
                  <a:cubicBezTo>
                    <a:pt x="319" y="672"/>
                    <a:pt x="320" y="677"/>
                    <a:pt x="322" y="682"/>
                  </a:cubicBezTo>
                  <a:cubicBezTo>
                    <a:pt x="323" y="687"/>
                    <a:pt x="323" y="687"/>
                    <a:pt x="324" y="690"/>
                  </a:cubicBezTo>
                  <a:cubicBezTo>
                    <a:pt x="325" y="693"/>
                    <a:pt x="326" y="694"/>
                    <a:pt x="326" y="694"/>
                  </a:cubicBezTo>
                  <a:cubicBezTo>
                    <a:pt x="326" y="694"/>
                    <a:pt x="326" y="700"/>
                    <a:pt x="327" y="706"/>
                  </a:cubicBezTo>
                  <a:cubicBezTo>
                    <a:pt x="327" y="709"/>
                    <a:pt x="327" y="712"/>
                    <a:pt x="328" y="714"/>
                  </a:cubicBezTo>
                  <a:cubicBezTo>
                    <a:pt x="328" y="717"/>
                    <a:pt x="328" y="719"/>
                    <a:pt x="329" y="721"/>
                  </a:cubicBezTo>
                  <a:cubicBezTo>
                    <a:pt x="329" y="723"/>
                    <a:pt x="329" y="724"/>
                    <a:pt x="329" y="726"/>
                  </a:cubicBezTo>
                  <a:cubicBezTo>
                    <a:pt x="330" y="727"/>
                    <a:pt x="330" y="728"/>
                    <a:pt x="330" y="729"/>
                  </a:cubicBezTo>
                  <a:cubicBezTo>
                    <a:pt x="331" y="732"/>
                    <a:pt x="332" y="734"/>
                    <a:pt x="333" y="737"/>
                  </a:cubicBezTo>
                  <a:cubicBezTo>
                    <a:pt x="334" y="740"/>
                    <a:pt x="334" y="742"/>
                    <a:pt x="335" y="744"/>
                  </a:cubicBezTo>
                  <a:cubicBezTo>
                    <a:pt x="336" y="747"/>
                    <a:pt x="337" y="749"/>
                    <a:pt x="339" y="752"/>
                  </a:cubicBezTo>
                  <a:cubicBezTo>
                    <a:pt x="342" y="755"/>
                    <a:pt x="343" y="757"/>
                    <a:pt x="343" y="757"/>
                  </a:cubicBezTo>
                  <a:cubicBezTo>
                    <a:pt x="343" y="757"/>
                    <a:pt x="343" y="763"/>
                    <a:pt x="343" y="769"/>
                  </a:cubicBezTo>
                  <a:cubicBezTo>
                    <a:pt x="344" y="774"/>
                    <a:pt x="344" y="782"/>
                    <a:pt x="345" y="789"/>
                  </a:cubicBezTo>
                  <a:cubicBezTo>
                    <a:pt x="346" y="796"/>
                    <a:pt x="346" y="796"/>
                    <a:pt x="347" y="800"/>
                  </a:cubicBezTo>
                  <a:cubicBezTo>
                    <a:pt x="348" y="803"/>
                    <a:pt x="348" y="804"/>
                    <a:pt x="348" y="806"/>
                  </a:cubicBezTo>
                  <a:cubicBezTo>
                    <a:pt x="348" y="808"/>
                    <a:pt x="349" y="809"/>
                    <a:pt x="349" y="810"/>
                  </a:cubicBezTo>
                  <a:cubicBezTo>
                    <a:pt x="349" y="811"/>
                    <a:pt x="349" y="812"/>
                    <a:pt x="349" y="813"/>
                  </a:cubicBezTo>
                  <a:cubicBezTo>
                    <a:pt x="349" y="814"/>
                    <a:pt x="350" y="816"/>
                    <a:pt x="350" y="819"/>
                  </a:cubicBezTo>
                  <a:cubicBezTo>
                    <a:pt x="351" y="822"/>
                    <a:pt x="352" y="826"/>
                    <a:pt x="352" y="829"/>
                  </a:cubicBezTo>
                  <a:cubicBezTo>
                    <a:pt x="353" y="832"/>
                    <a:pt x="353" y="834"/>
                    <a:pt x="354" y="836"/>
                  </a:cubicBezTo>
                  <a:cubicBezTo>
                    <a:pt x="354" y="838"/>
                    <a:pt x="355" y="839"/>
                    <a:pt x="355" y="841"/>
                  </a:cubicBezTo>
                  <a:cubicBezTo>
                    <a:pt x="355" y="843"/>
                    <a:pt x="355" y="844"/>
                    <a:pt x="356" y="845"/>
                  </a:cubicBezTo>
                  <a:cubicBezTo>
                    <a:pt x="356" y="845"/>
                    <a:pt x="356" y="846"/>
                    <a:pt x="356" y="847"/>
                  </a:cubicBezTo>
                  <a:cubicBezTo>
                    <a:pt x="356" y="848"/>
                    <a:pt x="356" y="849"/>
                    <a:pt x="356" y="850"/>
                  </a:cubicBezTo>
                  <a:cubicBezTo>
                    <a:pt x="357" y="851"/>
                    <a:pt x="357" y="851"/>
                    <a:pt x="357" y="851"/>
                  </a:cubicBezTo>
                  <a:cubicBezTo>
                    <a:pt x="357" y="851"/>
                    <a:pt x="356" y="854"/>
                    <a:pt x="356" y="855"/>
                  </a:cubicBezTo>
                  <a:cubicBezTo>
                    <a:pt x="355" y="856"/>
                    <a:pt x="355" y="858"/>
                    <a:pt x="354" y="860"/>
                  </a:cubicBezTo>
                  <a:cubicBezTo>
                    <a:pt x="354" y="861"/>
                    <a:pt x="353" y="861"/>
                    <a:pt x="352" y="863"/>
                  </a:cubicBezTo>
                  <a:cubicBezTo>
                    <a:pt x="352" y="865"/>
                    <a:pt x="352" y="865"/>
                    <a:pt x="351" y="867"/>
                  </a:cubicBezTo>
                  <a:cubicBezTo>
                    <a:pt x="350" y="868"/>
                    <a:pt x="347" y="871"/>
                    <a:pt x="345" y="875"/>
                  </a:cubicBezTo>
                  <a:cubicBezTo>
                    <a:pt x="343" y="879"/>
                    <a:pt x="343" y="881"/>
                    <a:pt x="343" y="884"/>
                  </a:cubicBezTo>
                  <a:cubicBezTo>
                    <a:pt x="343" y="887"/>
                    <a:pt x="345" y="889"/>
                    <a:pt x="345" y="889"/>
                  </a:cubicBezTo>
                  <a:cubicBezTo>
                    <a:pt x="345" y="889"/>
                    <a:pt x="344" y="891"/>
                    <a:pt x="344" y="893"/>
                  </a:cubicBezTo>
                  <a:cubicBezTo>
                    <a:pt x="344" y="895"/>
                    <a:pt x="344" y="896"/>
                    <a:pt x="344" y="897"/>
                  </a:cubicBezTo>
                  <a:cubicBezTo>
                    <a:pt x="344" y="898"/>
                    <a:pt x="345" y="901"/>
                    <a:pt x="348" y="901"/>
                  </a:cubicBezTo>
                  <a:cubicBezTo>
                    <a:pt x="352" y="902"/>
                    <a:pt x="367" y="902"/>
                    <a:pt x="376" y="903"/>
                  </a:cubicBezTo>
                  <a:cubicBezTo>
                    <a:pt x="385" y="903"/>
                    <a:pt x="390" y="903"/>
                    <a:pt x="397" y="901"/>
                  </a:cubicBezTo>
                  <a:cubicBezTo>
                    <a:pt x="404" y="899"/>
                    <a:pt x="409" y="897"/>
                    <a:pt x="410" y="895"/>
                  </a:cubicBezTo>
                  <a:cubicBezTo>
                    <a:pt x="412" y="894"/>
                    <a:pt x="412" y="893"/>
                    <a:pt x="412" y="891"/>
                  </a:cubicBezTo>
                  <a:cubicBezTo>
                    <a:pt x="412" y="889"/>
                    <a:pt x="413" y="888"/>
                    <a:pt x="413" y="886"/>
                  </a:cubicBezTo>
                  <a:cubicBezTo>
                    <a:pt x="413" y="885"/>
                    <a:pt x="413" y="883"/>
                    <a:pt x="413" y="882"/>
                  </a:cubicBezTo>
                  <a:cubicBezTo>
                    <a:pt x="412" y="881"/>
                    <a:pt x="412" y="881"/>
                    <a:pt x="412" y="881"/>
                  </a:cubicBezTo>
                  <a:cubicBezTo>
                    <a:pt x="412" y="881"/>
                    <a:pt x="413" y="880"/>
                    <a:pt x="413" y="877"/>
                  </a:cubicBezTo>
                  <a:cubicBezTo>
                    <a:pt x="414" y="874"/>
                    <a:pt x="414" y="870"/>
                    <a:pt x="414" y="867"/>
                  </a:cubicBezTo>
                  <a:cubicBezTo>
                    <a:pt x="414" y="864"/>
                    <a:pt x="414" y="863"/>
                    <a:pt x="414" y="862"/>
                  </a:cubicBezTo>
                  <a:cubicBezTo>
                    <a:pt x="413" y="861"/>
                    <a:pt x="413" y="860"/>
                    <a:pt x="413" y="860"/>
                  </a:cubicBezTo>
                  <a:cubicBezTo>
                    <a:pt x="413" y="860"/>
                    <a:pt x="414" y="858"/>
                    <a:pt x="413" y="853"/>
                  </a:cubicBezTo>
                  <a:cubicBezTo>
                    <a:pt x="413" y="849"/>
                    <a:pt x="413" y="847"/>
                    <a:pt x="412" y="843"/>
                  </a:cubicBezTo>
                  <a:cubicBezTo>
                    <a:pt x="410" y="840"/>
                    <a:pt x="410" y="839"/>
                    <a:pt x="410" y="836"/>
                  </a:cubicBezTo>
                  <a:cubicBezTo>
                    <a:pt x="410" y="833"/>
                    <a:pt x="410" y="832"/>
                    <a:pt x="408" y="830"/>
                  </a:cubicBezTo>
                  <a:cubicBezTo>
                    <a:pt x="407" y="827"/>
                    <a:pt x="404" y="825"/>
                    <a:pt x="404" y="825"/>
                  </a:cubicBezTo>
                  <a:cubicBezTo>
                    <a:pt x="404" y="825"/>
                    <a:pt x="404" y="823"/>
                    <a:pt x="404" y="821"/>
                  </a:cubicBezTo>
                  <a:cubicBezTo>
                    <a:pt x="405" y="818"/>
                    <a:pt x="405" y="816"/>
                    <a:pt x="406" y="813"/>
                  </a:cubicBezTo>
                  <a:cubicBezTo>
                    <a:pt x="406" y="809"/>
                    <a:pt x="407" y="808"/>
                    <a:pt x="406" y="804"/>
                  </a:cubicBezTo>
                  <a:cubicBezTo>
                    <a:pt x="406" y="801"/>
                    <a:pt x="406" y="799"/>
                    <a:pt x="405" y="797"/>
                  </a:cubicBezTo>
                  <a:cubicBezTo>
                    <a:pt x="404" y="795"/>
                    <a:pt x="402" y="794"/>
                    <a:pt x="402" y="793"/>
                  </a:cubicBezTo>
                  <a:cubicBezTo>
                    <a:pt x="401" y="792"/>
                    <a:pt x="400" y="792"/>
                    <a:pt x="400" y="792"/>
                  </a:cubicBezTo>
                  <a:cubicBezTo>
                    <a:pt x="400" y="792"/>
                    <a:pt x="400" y="791"/>
                    <a:pt x="401" y="789"/>
                  </a:cubicBezTo>
                  <a:cubicBezTo>
                    <a:pt x="401" y="787"/>
                    <a:pt x="401" y="784"/>
                    <a:pt x="402" y="781"/>
                  </a:cubicBezTo>
                  <a:cubicBezTo>
                    <a:pt x="402" y="779"/>
                    <a:pt x="403" y="777"/>
                    <a:pt x="402" y="772"/>
                  </a:cubicBezTo>
                  <a:cubicBezTo>
                    <a:pt x="402" y="768"/>
                    <a:pt x="402" y="765"/>
                    <a:pt x="402" y="764"/>
                  </a:cubicBezTo>
                  <a:cubicBezTo>
                    <a:pt x="403" y="763"/>
                    <a:pt x="403" y="763"/>
                    <a:pt x="405" y="761"/>
                  </a:cubicBezTo>
                  <a:cubicBezTo>
                    <a:pt x="407" y="760"/>
                    <a:pt x="408" y="759"/>
                    <a:pt x="408" y="757"/>
                  </a:cubicBezTo>
                  <a:cubicBezTo>
                    <a:pt x="407" y="756"/>
                    <a:pt x="407" y="754"/>
                    <a:pt x="406" y="752"/>
                  </a:cubicBezTo>
                  <a:cubicBezTo>
                    <a:pt x="405" y="749"/>
                    <a:pt x="403" y="747"/>
                    <a:pt x="403" y="747"/>
                  </a:cubicBezTo>
                  <a:cubicBezTo>
                    <a:pt x="403" y="747"/>
                    <a:pt x="404" y="745"/>
                    <a:pt x="404" y="743"/>
                  </a:cubicBezTo>
                  <a:cubicBezTo>
                    <a:pt x="405" y="741"/>
                    <a:pt x="405" y="738"/>
                    <a:pt x="405" y="734"/>
                  </a:cubicBezTo>
                  <a:cubicBezTo>
                    <a:pt x="405" y="731"/>
                    <a:pt x="405" y="729"/>
                    <a:pt x="405" y="725"/>
                  </a:cubicBezTo>
                  <a:cubicBezTo>
                    <a:pt x="405" y="722"/>
                    <a:pt x="405" y="718"/>
                    <a:pt x="405" y="712"/>
                  </a:cubicBezTo>
                  <a:cubicBezTo>
                    <a:pt x="404" y="706"/>
                    <a:pt x="404" y="704"/>
                    <a:pt x="404" y="700"/>
                  </a:cubicBezTo>
                  <a:cubicBezTo>
                    <a:pt x="404" y="696"/>
                    <a:pt x="404" y="692"/>
                    <a:pt x="403" y="688"/>
                  </a:cubicBezTo>
                  <a:cubicBezTo>
                    <a:pt x="402" y="684"/>
                    <a:pt x="401" y="682"/>
                    <a:pt x="401" y="682"/>
                  </a:cubicBezTo>
                  <a:cubicBezTo>
                    <a:pt x="401" y="682"/>
                    <a:pt x="401" y="679"/>
                    <a:pt x="401" y="676"/>
                  </a:cubicBezTo>
                  <a:cubicBezTo>
                    <a:pt x="402" y="673"/>
                    <a:pt x="402" y="670"/>
                    <a:pt x="402" y="665"/>
                  </a:cubicBezTo>
                  <a:cubicBezTo>
                    <a:pt x="402" y="661"/>
                    <a:pt x="402" y="660"/>
                    <a:pt x="402" y="657"/>
                  </a:cubicBezTo>
                  <a:cubicBezTo>
                    <a:pt x="401" y="655"/>
                    <a:pt x="401" y="653"/>
                    <a:pt x="401" y="651"/>
                  </a:cubicBezTo>
                  <a:cubicBezTo>
                    <a:pt x="401" y="649"/>
                    <a:pt x="401" y="649"/>
                    <a:pt x="401" y="647"/>
                  </a:cubicBezTo>
                  <a:cubicBezTo>
                    <a:pt x="401" y="646"/>
                    <a:pt x="402" y="644"/>
                    <a:pt x="401" y="643"/>
                  </a:cubicBezTo>
                  <a:cubicBezTo>
                    <a:pt x="400" y="641"/>
                    <a:pt x="398" y="639"/>
                    <a:pt x="397" y="638"/>
                  </a:cubicBezTo>
                  <a:cubicBezTo>
                    <a:pt x="396" y="636"/>
                    <a:pt x="396" y="636"/>
                    <a:pt x="394" y="635"/>
                  </a:cubicBezTo>
                  <a:cubicBezTo>
                    <a:pt x="392" y="633"/>
                    <a:pt x="391" y="634"/>
                    <a:pt x="390" y="634"/>
                  </a:cubicBezTo>
                  <a:cubicBezTo>
                    <a:pt x="388" y="634"/>
                    <a:pt x="387" y="634"/>
                    <a:pt x="386" y="634"/>
                  </a:cubicBezTo>
                  <a:cubicBezTo>
                    <a:pt x="385" y="635"/>
                    <a:pt x="385" y="635"/>
                    <a:pt x="385" y="635"/>
                  </a:cubicBezTo>
                  <a:cubicBezTo>
                    <a:pt x="385" y="635"/>
                    <a:pt x="384" y="633"/>
                    <a:pt x="383" y="631"/>
                  </a:cubicBezTo>
                  <a:cubicBezTo>
                    <a:pt x="382" y="629"/>
                    <a:pt x="381" y="628"/>
                    <a:pt x="381" y="627"/>
                  </a:cubicBezTo>
                  <a:cubicBezTo>
                    <a:pt x="381" y="626"/>
                    <a:pt x="382" y="625"/>
                    <a:pt x="381" y="624"/>
                  </a:cubicBezTo>
                  <a:cubicBezTo>
                    <a:pt x="380" y="623"/>
                    <a:pt x="380" y="622"/>
                    <a:pt x="380" y="621"/>
                  </a:cubicBezTo>
                  <a:cubicBezTo>
                    <a:pt x="380" y="620"/>
                    <a:pt x="381" y="618"/>
                    <a:pt x="381" y="618"/>
                  </a:cubicBezTo>
                  <a:cubicBezTo>
                    <a:pt x="382" y="617"/>
                    <a:pt x="382" y="617"/>
                    <a:pt x="383" y="615"/>
                  </a:cubicBezTo>
                  <a:cubicBezTo>
                    <a:pt x="383" y="614"/>
                    <a:pt x="382" y="613"/>
                    <a:pt x="382" y="612"/>
                  </a:cubicBezTo>
                  <a:cubicBezTo>
                    <a:pt x="383" y="611"/>
                    <a:pt x="383" y="611"/>
                    <a:pt x="383" y="610"/>
                  </a:cubicBezTo>
                  <a:cubicBezTo>
                    <a:pt x="383" y="609"/>
                    <a:pt x="383" y="608"/>
                    <a:pt x="384" y="608"/>
                  </a:cubicBezTo>
                  <a:cubicBezTo>
                    <a:pt x="384" y="607"/>
                    <a:pt x="384" y="605"/>
                    <a:pt x="385" y="604"/>
                  </a:cubicBezTo>
                  <a:cubicBezTo>
                    <a:pt x="385" y="603"/>
                    <a:pt x="386" y="602"/>
                    <a:pt x="386" y="602"/>
                  </a:cubicBezTo>
                  <a:cubicBezTo>
                    <a:pt x="386" y="602"/>
                    <a:pt x="387" y="601"/>
                    <a:pt x="387" y="600"/>
                  </a:cubicBezTo>
                  <a:cubicBezTo>
                    <a:pt x="387" y="598"/>
                    <a:pt x="387" y="598"/>
                    <a:pt x="388" y="597"/>
                  </a:cubicBezTo>
                  <a:cubicBezTo>
                    <a:pt x="388" y="595"/>
                    <a:pt x="389" y="593"/>
                    <a:pt x="390" y="592"/>
                  </a:cubicBezTo>
                  <a:cubicBezTo>
                    <a:pt x="390" y="591"/>
                    <a:pt x="391" y="589"/>
                    <a:pt x="392" y="588"/>
                  </a:cubicBezTo>
                  <a:cubicBezTo>
                    <a:pt x="392" y="587"/>
                    <a:pt x="393" y="585"/>
                    <a:pt x="395" y="583"/>
                  </a:cubicBezTo>
                  <a:cubicBezTo>
                    <a:pt x="397" y="581"/>
                    <a:pt x="397" y="580"/>
                    <a:pt x="397" y="578"/>
                  </a:cubicBezTo>
                  <a:cubicBezTo>
                    <a:pt x="397" y="577"/>
                    <a:pt x="397" y="576"/>
                    <a:pt x="397" y="576"/>
                  </a:cubicBezTo>
                  <a:cubicBezTo>
                    <a:pt x="397" y="575"/>
                    <a:pt x="398" y="574"/>
                    <a:pt x="398" y="573"/>
                  </a:cubicBezTo>
                  <a:cubicBezTo>
                    <a:pt x="399" y="571"/>
                    <a:pt x="400" y="567"/>
                    <a:pt x="402" y="563"/>
                  </a:cubicBezTo>
                  <a:cubicBezTo>
                    <a:pt x="403" y="559"/>
                    <a:pt x="403" y="557"/>
                    <a:pt x="404" y="555"/>
                  </a:cubicBezTo>
                  <a:cubicBezTo>
                    <a:pt x="405" y="553"/>
                    <a:pt x="406" y="551"/>
                    <a:pt x="406" y="550"/>
                  </a:cubicBezTo>
                  <a:cubicBezTo>
                    <a:pt x="406" y="548"/>
                    <a:pt x="407" y="548"/>
                    <a:pt x="407" y="547"/>
                  </a:cubicBezTo>
                  <a:cubicBezTo>
                    <a:pt x="407" y="546"/>
                    <a:pt x="408" y="545"/>
                    <a:pt x="409" y="543"/>
                  </a:cubicBezTo>
                  <a:cubicBezTo>
                    <a:pt x="409" y="541"/>
                    <a:pt x="409" y="540"/>
                    <a:pt x="410" y="538"/>
                  </a:cubicBezTo>
                  <a:cubicBezTo>
                    <a:pt x="411" y="537"/>
                    <a:pt x="412" y="535"/>
                    <a:pt x="413" y="534"/>
                  </a:cubicBezTo>
                  <a:cubicBezTo>
                    <a:pt x="414" y="533"/>
                    <a:pt x="415" y="532"/>
                    <a:pt x="415" y="530"/>
                  </a:cubicBezTo>
                  <a:cubicBezTo>
                    <a:pt x="415" y="529"/>
                    <a:pt x="415" y="528"/>
                    <a:pt x="414" y="527"/>
                  </a:cubicBezTo>
                  <a:cubicBezTo>
                    <a:pt x="414" y="526"/>
                    <a:pt x="413" y="525"/>
                    <a:pt x="413" y="524"/>
                  </a:cubicBezTo>
                  <a:cubicBezTo>
                    <a:pt x="414" y="523"/>
                    <a:pt x="414" y="522"/>
                    <a:pt x="415" y="521"/>
                  </a:cubicBezTo>
                  <a:cubicBezTo>
                    <a:pt x="415" y="520"/>
                    <a:pt x="416" y="520"/>
                    <a:pt x="416" y="520"/>
                  </a:cubicBezTo>
                  <a:cubicBezTo>
                    <a:pt x="417" y="520"/>
                    <a:pt x="418" y="520"/>
                    <a:pt x="419" y="518"/>
                  </a:cubicBezTo>
                  <a:cubicBezTo>
                    <a:pt x="421" y="516"/>
                    <a:pt x="421" y="515"/>
                    <a:pt x="421" y="512"/>
                  </a:cubicBezTo>
                  <a:cubicBezTo>
                    <a:pt x="422" y="509"/>
                    <a:pt x="422" y="507"/>
                    <a:pt x="423" y="505"/>
                  </a:cubicBezTo>
                  <a:cubicBezTo>
                    <a:pt x="423" y="503"/>
                    <a:pt x="423" y="501"/>
                    <a:pt x="423" y="499"/>
                  </a:cubicBezTo>
                  <a:cubicBezTo>
                    <a:pt x="423" y="496"/>
                    <a:pt x="423" y="496"/>
                    <a:pt x="423" y="493"/>
                  </a:cubicBezTo>
                  <a:cubicBezTo>
                    <a:pt x="423" y="490"/>
                    <a:pt x="423" y="487"/>
                    <a:pt x="422" y="485"/>
                  </a:cubicBezTo>
                  <a:cubicBezTo>
                    <a:pt x="422" y="483"/>
                    <a:pt x="422" y="481"/>
                    <a:pt x="422" y="478"/>
                  </a:cubicBezTo>
                  <a:cubicBezTo>
                    <a:pt x="422" y="476"/>
                    <a:pt x="422" y="474"/>
                    <a:pt x="422" y="472"/>
                  </a:cubicBezTo>
                  <a:cubicBezTo>
                    <a:pt x="421" y="470"/>
                    <a:pt x="420" y="469"/>
                    <a:pt x="420" y="467"/>
                  </a:cubicBezTo>
                  <a:cubicBezTo>
                    <a:pt x="420" y="466"/>
                    <a:pt x="420" y="464"/>
                    <a:pt x="420" y="463"/>
                  </a:cubicBezTo>
                  <a:cubicBezTo>
                    <a:pt x="420" y="461"/>
                    <a:pt x="420" y="460"/>
                    <a:pt x="420" y="458"/>
                  </a:cubicBezTo>
                  <a:cubicBezTo>
                    <a:pt x="421" y="455"/>
                    <a:pt x="421" y="453"/>
                    <a:pt x="422" y="449"/>
                  </a:cubicBezTo>
                  <a:cubicBezTo>
                    <a:pt x="423" y="446"/>
                    <a:pt x="423" y="444"/>
                    <a:pt x="423" y="442"/>
                  </a:cubicBezTo>
                  <a:cubicBezTo>
                    <a:pt x="424" y="441"/>
                    <a:pt x="425" y="438"/>
                    <a:pt x="425" y="433"/>
                  </a:cubicBezTo>
                  <a:cubicBezTo>
                    <a:pt x="424" y="429"/>
                    <a:pt x="423" y="425"/>
                    <a:pt x="422" y="422"/>
                  </a:cubicBezTo>
                  <a:cubicBezTo>
                    <a:pt x="420" y="418"/>
                    <a:pt x="419" y="414"/>
                    <a:pt x="417" y="411"/>
                  </a:cubicBezTo>
                  <a:cubicBezTo>
                    <a:pt x="415" y="407"/>
                    <a:pt x="413" y="404"/>
                    <a:pt x="412" y="401"/>
                  </a:cubicBezTo>
                  <a:cubicBezTo>
                    <a:pt x="410" y="397"/>
                    <a:pt x="409" y="394"/>
                    <a:pt x="407" y="391"/>
                  </a:cubicBezTo>
                  <a:cubicBezTo>
                    <a:pt x="405" y="388"/>
                    <a:pt x="404" y="386"/>
                    <a:pt x="403" y="384"/>
                  </a:cubicBezTo>
                  <a:cubicBezTo>
                    <a:pt x="402" y="382"/>
                    <a:pt x="400" y="378"/>
                    <a:pt x="399" y="376"/>
                  </a:cubicBezTo>
                  <a:cubicBezTo>
                    <a:pt x="398" y="375"/>
                    <a:pt x="396" y="372"/>
                    <a:pt x="395" y="371"/>
                  </a:cubicBezTo>
                  <a:cubicBezTo>
                    <a:pt x="393" y="369"/>
                    <a:pt x="391" y="365"/>
                    <a:pt x="390" y="362"/>
                  </a:cubicBezTo>
                  <a:cubicBezTo>
                    <a:pt x="389" y="359"/>
                    <a:pt x="387" y="355"/>
                    <a:pt x="386" y="352"/>
                  </a:cubicBezTo>
                  <a:cubicBezTo>
                    <a:pt x="386" y="350"/>
                    <a:pt x="386" y="349"/>
                    <a:pt x="385" y="346"/>
                  </a:cubicBezTo>
                  <a:cubicBezTo>
                    <a:pt x="385" y="343"/>
                    <a:pt x="385" y="341"/>
                    <a:pt x="384" y="337"/>
                  </a:cubicBezTo>
                  <a:cubicBezTo>
                    <a:pt x="384" y="333"/>
                    <a:pt x="384" y="332"/>
                    <a:pt x="382" y="328"/>
                  </a:cubicBezTo>
                  <a:cubicBezTo>
                    <a:pt x="382" y="326"/>
                    <a:pt x="381" y="325"/>
                    <a:pt x="381" y="324"/>
                  </a:cubicBezTo>
                  <a:cubicBezTo>
                    <a:pt x="380" y="321"/>
                    <a:pt x="379" y="319"/>
                    <a:pt x="379" y="318"/>
                  </a:cubicBezTo>
                  <a:cubicBezTo>
                    <a:pt x="379" y="317"/>
                    <a:pt x="379" y="317"/>
                    <a:pt x="379" y="317"/>
                  </a:cubicBezTo>
                  <a:cubicBezTo>
                    <a:pt x="379" y="317"/>
                    <a:pt x="379" y="316"/>
                    <a:pt x="380" y="315"/>
                  </a:cubicBezTo>
                  <a:cubicBezTo>
                    <a:pt x="381" y="313"/>
                    <a:pt x="381" y="312"/>
                    <a:pt x="383" y="310"/>
                  </a:cubicBezTo>
                  <a:cubicBezTo>
                    <a:pt x="384" y="308"/>
                    <a:pt x="385" y="306"/>
                    <a:pt x="386" y="302"/>
                  </a:cubicBezTo>
                  <a:cubicBezTo>
                    <a:pt x="387" y="299"/>
                    <a:pt x="387" y="299"/>
                    <a:pt x="387" y="298"/>
                  </a:cubicBezTo>
                  <a:cubicBezTo>
                    <a:pt x="387" y="296"/>
                    <a:pt x="387" y="295"/>
                    <a:pt x="387" y="295"/>
                  </a:cubicBezTo>
                  <a:cubicBezTo>
                    <a:pt x="387" y="295"/>
                    <a:pt x="388" y="295"/>
                    <a:pt x="389" y="294"/>
                  </a:cubicBezTo>
                  <a:cubicBezTo>
                    <a:pt x="390" y="293"/>
                    <a:pt x="390" y="292"/>
                    <a:pt x="391" y="291"/>
                  </a:cubicBezTo>
                  <a:cubicBezTo>
                    <a:pt x="393" y="290"/>
                    <a:pt x="394" y="289"/>
                    <a:pt x="394" y="289"/>
                  </a:cubicBezTo>
                  <a:cubicBezTo>
                    <a:pt x="394" y="289"/>
                    <a:pt x="395" y="290"/>
                    <a:pt x="398" y="291"/>
                  </a:cubicBezTo>
                  <a:cubicBezTo>
                    <a:pt x="400" y="292"/>
                    <a:pt x="401" y="293"/>
                    <a:pt x="402" y="294"/>
                  </a:cubicBezTo>
                  <a:cubicBezTo>
                    <a:pt x="403" y="294"/>
                    <a:pt x="405" y="296"/>
                    <a:pt x="407" y="297"/>
                  </a:cubicBezTo>
                  <a:cubicBezTo>
                    <a:pt x="409" y="298"/>
                    <a:pt x="412" y="299"/>
                    <a:pt x="414" y="299"/>
                  </a:cubicBezTo>
                  <a:cubicBezTo>
                    <a:pt x="417" y="300"/>
                    <a:pt x="418" y="301"/>
                    <a:pt x="421" y="303"/>
                  </a:cubicBezTo>
                  <a:cubicBezTo>
                    <a:pt x="423" y="304"/>
                    <a:pt x="426" y="305"/>
                    <a:pt x="427" y="305"/>
                  </a:cubicBezTo>
                  <a:cubicBezTo>
                    <a:pt x="428" y="306"/>
                    <a:pt x="430" y="308"/>
                    <a:pt x="433" y="309"/>
                  </a:cubicBezTo>
                  <a:cubicBezTo>
                    <a:pt x="435" y="310"/>
                    <a:pt x="438" y="311"/>
                    <a:pt x="442" y="311"/>
                  </a:cubicBezTo>
                  <a:cubicBezTo>
                    <a:pt x="446" y="312"/>
                    <a:pt x="448" y="312"/>
                    <a:pt x="451" y="313"/>
                  </a:cubicBezTo>
                  <a:cubicBezTo>
                    <a:pt x="453" y="313"/>
                    <a:pt x="455" y="313"/>
                    <a:pt x="457" y="313"/>
                  </a:cubicBezTo>
                  <a:cubicBezTo>
                    <a:pt x="460" y="313"/>
                    <a:pt x="461" y="314"/>
                    <a:pt x="462" y="314"/>
                  </a:cubicBezTo>
                  <a:cubicBezTo>
                    <a:pt x="464" y="314"/>
                    <a:pt x="467" y="314"/>
                    <a:pt x="469" y="313"/>
                  </a:cubicBezTo>
                  <a:cubicBezTo>
                    <a:pt x="471" y="312"/>
                    <a:pt x="472" y="310"/>
                    <a:pt x="472" y="309"/>
                  </a:cubicBezTo>
                  <a:cubicBezTo>
                    <a:pt x="473" y="308"/>
                    <a:pt x="473" y="307"/>
                    <a:pt x="473" y="307"/>
                  </a:cubicBezTo>
                  <a:cubicBezTo>
                    <a:pt x="473" y="307"/>
                    <a:pt x="475" y="305"/>
                    <a:pt x="476" y="304"/>
                  </a:cubicBezTo>
                  <a:cubicBezTo>
                    <a:pt x="477" y="303"/>
                    <a:pt x="478" y="302"/>
                    <a:pt x="479" y="301"/>
                  </a:cubicBezTo>
                  <a:cubicBezTo>
                    <a:pt x="479" y="301"/>
                    <a:pt x="481" y="299"/>
                    <a:pt x="483" y="297"/>
                  </a:cubicBezTo>
                  <a:cubicBezTo>
                    <a:pt x="484" y="295"/>
                    <a:pt x="484" y="294"/>
                    <a:pt x="485" y="292"/>
                  </a:cubicBezTo>
                  <a:cubicBezTo>
                    <a:pt x="486" y="290"/>
                    <a:pt x="488" y="289"/>
                    <a:pt x="488" y="285"/>
                  </a:cubicBezTo>
                  <a:cubicBezTo>
                    <a:pt x="488" y="282"/>
                    <a:pt x="487" y="278"/>
                    <a:pt x="486" y="276"/>
                  </a:cubicBezTo>
                  <a:cubicBezTo>
                    <a:pt x="486" y="274"/>
                    <a:pt x="486" y="272"/>
                    <a:pt x="486" y="272"/>
                  </a:cubicBezTo>
                  <a:cubicBezTo>
                    <a:pt x="486" y="272"/>
                    <a:pt x="486" y="271"/>
                    <a:pt x="487" y="270"/>
                  </a:cubicBezTo>
                  <a:cubicBezTo>
                    <a:pt x="488" y="269"/>
                    <a:pt x="489" y="268"/>
                    <a:pt x="489" y="266"/>
                  </a:cubicBezTo>
                  <a:cubicBezTo>
                    <a:pt x="490" y="265"/>
                    <a:pt x="490" y="264"/>
                    <a:pt x="490" y="263"/>
                  </a:cubicBezTo>
                  <a:cubicBezTo>
                    <a:pt x="491" y="262"/>
                    <a:pt x="491" y="261"/>
                    <a:pt x="491" y="259"/>
                  </a:cubicBezTo>
                  <a:cubicBezTo>
                    <a:pt x="492" y="258"/>
                    <a:pt x="492" y="256"/>
                    <a:pt x="492" y="254"/>
                  </a:cubicBezTo>
                  <a:cubicBezTo>
                    <a:pt x="492" y="252"/>
                    <a:pt x="492" y="250"/>
                    <a:pt x="493" y="248"/>
                  </a:cubicBezTo>
                  <a:cubicBezTo>
                    <a:pt x="493" y="243"/>
                    <a:pt x="493" y="241"/>
                    <a:pt x="492" y="240"/>
                  </a:cubicBezTo>
                  <a:cubicBezTo>
                    <a:pt x="492" y="238"/>
                    <a:pt x="492" y="237"/>
                    <a:pt x="492" y="237"/>
                  </a:cubicBezTo>
                  <a:cubicBezTo>
                    <a:pt x="492" y="237"/>
                    <a:pt x="493" y="236"/>
                    <a:pt x="493" y="234"/>
                  </a:cubicBezTo>
                  <a:cubicBezTo>
                    <a:pt x="493" y="232"/>
                    <a:pt x="494" y="230"/>
                    <a:pt x="494" y="228"/>
                  </a:cubicBezTo>
                  <a:cubicBezTo>
                    <a:pt x="495" y="225"/>
                    <a:pt x="495" y="222"/>
                    <a:pt x="496" y="219"/>
                  </a:cubicBezTo>
                  <a:cubicBezTo>
                    <a:pt x="496" y="216"/>
                    <a:pt x="497" y="212"/>
                    <a:pt x="497" y="207"/>
                  </a:cubicBezTo>
                  <a:cubicBezTo>
                    <a:pt x="497" y="201"/>
                    <a:pt x="497" y="201"/>
                    <a:pt x="497" y="198"/>
                  </a:cubicBezTo>
                  <a:cubicBezTo>
                    <a:pt x="497" y="195"/>
                    <a:pt x="498" y="194"/>
                    <a:pt x="498" y="191"/>
                  </a:cubicBezTo>
                  <a:cubicBezTo>
                    <a:pt x="499" y="189"/>
                    <a:pt x="499" y="186"/>
                    <a:pt x="500" y="182"/>
                  </a:cubicBezTo>
                  <a:cubicBezTo>
                    <a:pt x="501" y="179"/>
                    <a:pt x="501" y="176"/>
                    <a:pt x="502" y="174"/>
                  </a:cubicBezTo>
                  <a:cubicBezTo>
                    <a:pt x="502" y="173"/>
                    <a:pt x="502" y="172"/>
                    <a:pt x="502" y="171"/>
                  </a:cubicBezTo>
                  <a:close/>
                  <a:moveTo>
                    <a:pt x="43" y="171"/>
                  </a:moveTo>
                  <a:cubicBezTo>
                    <a:pt x="33" y="176"/>
                    <a:pt x="24" y="180"/>
                    <a:pt x="24" y="180"/>
                  </a:cubicBezTo>
                  <a:cubicBezTo>
                    <a:pt x="22" y="175"/>
                    <a:pt x="22" y="175"/>
                    <a:pt x="22" y="175"/>
                  </a:cubicBezTo>
                  <a:cubicBezTo>
                    <a:pt x="23" y="174"/>
                    <a:pt x="23" y="174"/>
                    <a:pt x="23" y="174"/>
                  </a:cubicBezTo>
                  <a:cubicBezTo>
                    <a:pt x="22" y="166"/>
                    <a:pt x="22" y="166"/>
                    <a:pt x="22" y="166"/>
                  </a:cubicBezTo>
                  <a:cubicBezTo>
                    <a:pt x="22" y="166"/>
                    <a:pt x="29" y="164"/>
                    <a:pt x="39" y="160"/>
                  </a:cubicBezTo>
                  <a:cubicBezTo>
                    <a:pt x="49" y="156"/>
                    <a:pt x="56" y="152"/>
                    <a:pt x="56" y="152"/>
                  </a:cubicBezTo>
                  <a:cubicBezTo>
                    <a:pt x="56" y="152"/>
                    <a:pt x="57" y="157"/>
                    <a:pt x="57" y="158"/>
                  </a:cubicBezTo>
                  <a:cubicBezTo>
                    <a:pt x="58" y="159"/>
                    <a:pt x="59" y="160"/>
                    <a:pt x="59" y="160"/>
                  </a:cubicBezTo>
                  <a:cubicBezTo>
                    <a:pt x="59" y="160"/>
                    <a:pt x="54" y="166"/>
                    <a:pt x="43" y="171"/>
                  </a:cubicBezTo>
                  <a:close/>
                  <a:moveTo>
                    <a:pt x="257" y="166"/>
                  </a:moveTo>
                  <a:cubicBezTo>
                    <a:pt x="256" y="168"/>
                    <a:pt x="256" y="169"/>
                    <a:pt x="256" y="169"/>
                  </a:cubicBezTo>
                  <a:cubicBezTo>
                    <a:pt x="256" y="169"/>
                    <a:pt x="252" y="172"/>
                    <a:pt x="251" y="175"/>
                  </a:cubicBezTo>
                  <a:cubicBezTo>
                    <a:pt x="249" y="178"/>
                    <a:pt x="245" y="185"/>
                    <a:pt x="244" y="192"/>
                  </a:cubicBezTo>
                  <a:cubicBezTo>
                    <a:pt x="242" y="199"/>
                    <a:pt x="241" y="214"/>
                    <a:pt x="240" y="223"/>
                  </a:cubicBezTo>
                  <a:cubicBezTo>
                    <a:pt x="239" y="209"/>
                    <a:pt x="238" y="206"/>
                    <a:pt x="239" y="197"/>
                  </a:cubicBezTo>
                  <a:cubicBezTo>
                    <a:pt x="240" y="187"/>
                    <a:pt x="242" y="176"/>
                    <a:pt x="244" y="172"/>
                  </a:cubicBezTo>
                  <a:cubicBezTo>
                    <a:pt x="244" y="172"/>
                    <a:pt x="244" y="177"/>
                    <a:pt x="246" y="179"/>
                  </a:cubicBezTo>
                  <a:cubicBezTo>
                    <a:pt x="247" y="178"/>
                    <a:pt x="246" y="179"/>
                    <a:pt x="247" y="177"/>
                  </a:cubicBezTo>
                  <a:cubicBezTo>
                    <a:pt x="248" y="175"/>
                    <a:pt x="249" y="171"/>
                    <a:pt x="251" y="168"/>
                  </a:cubicBezTo>
                  <a:cubicBezTo>
                    <a:pt x="253" y="166"/>
                    <a:pt x="255" y="162"/>
                    <a:pt x="255" y="161"/>
                  </a:cubicBezTo>
                  <a:cubicBezTo>
                    <a:pt x="256" y="162"/>
                    <a:pt x="258" y="164"/>
                    <a:pt x="257" y="166"/>
                  </a:cubicBezTo>
                  <a:close/>
                  <a:moveTo>
                    <a:pt x="252" y="165"/>
                  </a:moveTo>
                  <a:cubicBezTo>
                    <a:pt x="250" y="168"/>
                    <a:pt x="248" y="170"/>
                    <a:pt x="248" y="173"/>
                  </a:cubicBezTo>
                  <a:cubicBezTo>
                    <a:pt x="247" y="175"/>
                    <a:pt x="246" y="178"/>
                    <a:pt x="246" y="178"/>
                  </a:cubicBezTo>
                  <a:cubicBezTo>
                    <a:pt x="246" y="178"/>
                    <a:pt x="244" y="174"/>
                    <a:pt x="245" y="170"/>
                  </a:cubicBezTo>
                  <a:cubicBezTo>
                    <a:pt x="246" y="166"/>
                    <a:pt x="248" y="162"/>
                    <a:pt x="248" y="159"/>
                  </a:cubicBezTo>
                  <a:cubicBezTo>
                    <a:pt x="248" y="156"/>
                    <a:pt x="247" y="149"/>
                    <a:pt x="249" y="143"/>
                  </a:cubicBezTo>
                  <a:cubicBezTo>
                    <a:pt x="250" y="138"/>
                    <a:pt x="253" y="136"/>
                    <a:pt x="253" y="136"/>
                  </a:cubicBezTo>
                  <a:cubicBezTo>
                    <a:pt x="253" y="136"/>
                    <a:pt x="254" y="140"/>
                    <a:pt x="259" y="144"/>
                  </a:cubicBezTo>
                  <a:cubicBezTo>
                    <a:pt x="263" y="149"/>
                    <a:pt x="265" y="152"/>
                    <a:pt x="265" y="152"/>
                  </a:cubicBezTo>
                  <a:cubicBezTo>
                    <a:pt x="265" y="152"/>
                    <a:pt x="261" y="152"/>
                    <a:pt x="258" y="155"/>
                  </a:cubicBezTo>
                  <a:cubicBezTo>
                    <a:pt x="256" y="158"/>
                    <a:pt x="255" y="162"/>
                    <a:pt x="252" y="165"/>
                  </a:cubicBezTo>
                  <a:close/>
                  <a:moveTo>
                    <a:pt x="266" y="440"/>
                  </a:moveTo>
                  <a:cubicBezTo>
                    <a:pt x="260" y="438"/>
                    <a:pt x="258" y="438"/>
                    <a:pt x="258" y="438"/>
                  </a:cubicBezTo>
                  <a:cubicBezTo>
                    <a:pt x="258" y="438"/>
                    <a:pt x="263" y="423"/>
                    <a:pt x="265" y="413"/>
                  </a:cubicBezTo>
                  <a:cubicBezTo>
                    <a:pt x="268" y="421"/>
                    <a:pt x="275" y="439"/>
                    <a:pt x="275" y="439"/>
                  </a:cubicBezTo>
                  <a:cubicBezTo>
                    <a:pt x="275" y="439"/>
                    <a:pt x="272" y="441"/>
                    <a:pt x="266" y="440"/>
                  </a:cubicBezTo>
                  <a:close/>
                  <a:moveTo>
                    <a:pt x="282" y="196"/>
                  </a:moveTo>
                  <a:cubicBezTo>
                    <a:pt x="280" y="201"/>
                    <a:pt x="275" y="212"/>
                    <a:pt x="275" y="212"/>
                  </a:cubicBezTo>
                  <a:cubicBezTo>
                    <a:pt x="275" y="212"/>
                    <a:pt x="276" y="201"/>
                    <a:pt x="272" y="193"/>
                  </a:cubicBezTo>
                  <a:cubicBezTo>
                    <a:pt x="269" y="184"/>
                    <a:pt x="266" y="180"/>
                    <a:pt x="266" y="179"/>
                  </a:cubicBezTo>
                  <a:cubicBezTo>
                    <a:pt x="266" y="178"/>
                    <a:pt x="266" y="177"/>
                    <a:pt x="266" y="176"/>
                  </a:cubicBezTo>
                  <a:cubicBezTo>
                    <a:pt x="266" y="175"/>
                    <a:pt x="265" y="174"/>
                    <a:pt x="265" y="174"/>
                  </a:cubicBezTo>
                  <a:cubicBezTo>
                    <a:pt x="265" y="174"/>
                    <a:pt x="268" y="173"/>
                    <a:pt x="271" y="171"/>
                  </a:cubicBezTo>
                  <a:cubicBezTo>
                    <a:pt x="274" y="170"/>
                    <a:pt x="276" y="169"/>
                    <a:pt x="276" y="169"/>
                  </a:cubicBezTo>
                  <a:cubicBezTo>
                    <a:pt x="276" y="169"/>
                    <a:pt x="280" y="181"/>
                    <a:pt x="284" y="184"/>
                  </a:cubicBezTo>
                  <a:cubicBezTo>
                    <a:pt x="287" y="182"/>
                    <a:pt x="288" y="181"/>
                    <a:pt x="290" y="180"/>
                  </a:cubicBezTo>
                  <a:cubicBezTo>
                    <a:pt x="287" y="184"/>
                    <a:pt x="285" y="190"/>
                    <a:pt x="282" y="196"/>
                  </a:cubicBezTo>
                  <a:close/>
                  <a:moveTo>
                    <a:pt x="321" y="141"/>
                  </a:moveTo>
                  <a:cubicBezTo>
                    <a:pt x="319" y="143"/>
                    <a:pt x="311" y="152"/>
                    <a:pt x="305" y="157"/>
                  </a:cubicBezTo>
                  <a:cubicBezTo>
                    <a:pt x="300" y="162"/>
                    <a:pt x="299" y="165"/>
                    <a:pt x="294" y="172"/>
                  </a:cubicBezTo>
                  <a:cubicBezTo>
                    <a:pt x="290" y="179"/>
                    <a:pt x="290" y="180"/>
                    <a:pt x="290" y="180"/>
                  </a:cubicBezTo>
                  <a:cubicBezTo>
                    <a:pt x="290" y="180"/>
                    <a:pt x="286" y="182"/>
                    <a:pt x="284" y="183"/>
                  </a:cubicBezTo>
                  <a:cubicBezTo>
                    <a:pt x="282" y="180"/>
                    <a:pt x="279" y="176"/>
                    <a:pt x="277" y="169"/>
                  </a:cubicBezTo>
                  <a:cubicBezTo>
                    <a:pt x="275" y="162"/>
                    <a:pt x="274" y="160"/>
                    <a:pt x="273" y="158"/>
                  </a:cubicBezTo>
                  <a:cubicBezTo>
                    <a:pt x="272" y="157"/>
                    <a:pt x="272" y="155"/>
                    <a:pt x="272" y="155"/>
                  </a:cubicBezTo>
                  <a:cubicBezTo>
                    <a:pt x="272" y="155"/>
                    <a:pt x="282" y="151"/>
                    <a:pt x="295" y="147"/>
                  </a:cubicBezTo>
                  <a:cubicBezTo>
                    <a:pt x="307" y="144"/>
                    <a:pt x="310" y="142"/>
                    <a:pt x="315" y="140"/>
                  </a:cubicBezTo>
                  <a:cubicBezTo>
                    <a:pt x="319" y="139"/>
                    <a:pt x="322" y="136"/>
                    <a:pt x="322" y="136"/>
                  </a:cubicBezTo>
                  <a:cubicBezTo>
                    <a:pt x="322" y="136"/>
                    <a:pt x="323" y="139"/>
                    <a:pt x="321" y="141"/>
                  </a:cubicBezTo>
                  <a:close/>
                  <a:moveTo>
                    <a:pt x="461" y="169"/>
                  </a:moveTo>
                  <a:cubicBezTo>
                    <a:pt x="451" y="166"/>
                    <a:pt x="448" y="166"/>
                    <a:pt x="448" y="163"/>
                  </a:cubicBezTo>
                  <a:cubicBezTo>
                    <a:pt x="449" y="160"/>
                    <a:pt x="449" y="159"/>
                    <a:pt x="450" y="157"/>
                  </a:cubicBezTo>
                  <a:cubicBezTo>
                    <a:pt x="450" y="154"/>
                    <a:pt x="450" y="149"/>
                    <a:pt x="450" y="149"/>
                  </a:cubicBezTo>
                  <a:cubicBezTo>
                    <a:pt x="450" y="149"/>
                    <a:pt x="450" y="150"/>
                    <a:pt x="455" y="150"/>
                  </a:cubicBezTo>
                  <a:cubicBezTo>
                    <a:pt x="460" y="150"/>
                    <a:pt x="476" y="148"/>
                    <a:pt x="476" y="148"/>
                  </a:cubicBezTo>
                  <a:cubicBezTo>
                    <a:pt x="479" y="151"/>
                    <a:pt x="479" y="151"/>
                    <a:pt x="479" y="151"/>
                  </a:cubicBezTo>
                  <a:cubicBezTo>
                    <a:pt x="479" y="147"/>
                    <a:pt x="479" y="147"/>
                    <a:pt x="479" y="147"/>
                  </a:cubicBezTo>
                  <a:cubicBezTo>
                    <a:pt x="479" y="147"/>
                    <a:pt x="481" y="156"/>
                    <a:pt x="481" y="158"/>
                  </a:cubicBezTo>
                  <a:cubicBezTo>
                    <a:pt x="482" y="160"/>
                    <a:pt x="483" y="160"/>
                    <a:pt x="483" y="160"/>
                  </a:cubicBezTo>
                  <a:cubicBezTo>
                    <a:pt x="483" y="160"/>
                    <a:pt x="483" y="166"/>
                    <a:pt x="484" y="169"/>
                  </a:cubicBezTo>
                  <a:cubicBezTo>
                    <a:pt x="485" y="172"/>
                    <a:pt x="486" y="175"/>
                    <a:pt x="486" y="175"/>
                  </a:cubicBezTo>
                  <a:cubicBezTo>
                    <a:pt x="486" y="175"/>
                    <a:pt x="471" y="173"/>
                    <a:pt x="461" y="169"/>
                  </a:cubicBezTo>
                  <a:close/>
                </a:path>
              </a:pathLst>
            </a:custGeom>
            <a:solidFill>
              <a:schemeClr val="accent6"/>
            </a:solidFill>
            <a:ln>
              <a:noFill/>
            </a:ln>
          </p:spPr>
          <p:txBody>
            <a:bodyPr anchor="ctr"/>
            <a:lstStyle/>
            <a:p>
              <a:pPr algn="ctr"/>
              <a:endParaRPr sz="3200"/>
            </a:p>
          </p:txBody>
        </p:sp>
        <p:sp>
          <p:nvSpPr>
            <p:cNvPr id="39" name="任意多边形: 形状 38"/>
            <p:cNvSpPr/>
            <p:nvPr/>
          </p:nvSpPr>
          <p:spPr bwMode="auto">
            <a:xfrm rot="4212410" flipH="1">
              <a:off x="7330968" y="1260102"/>
              <a:ext cx="367634" cy="402264"/>
            </a:xfrm>
            <a:custGeom>
              <a:avLst/>
              <a:gdLst>
                <a:gd name="T0" fmla="*/ 1047 w 1062"/>
                <a:gd name="T1" fmla="*/ 345 h 1162"/>
                <a:gd name="T2" fmla="*/ 1029 w 1062"/>
                <a:gd name="T3" fmla="*/ 337 h 1162"/>
                <a:gd name="T4" fmla="*/ 816 w 1062"/>
                <a:gd name="T5" fmla="*/ 215 h 1162"/>
                <a:gd name="T6" fmla="*/ 485 w 1062"/>
                <a:gd name="T7" fmla="*/ 21 h 1162"/>
                <a:gd name="T8" fmla="*/ 468 w 1062"/>
                <a:gd name="T9" fmla="*/ 7 h 1162"/>
                <a:gd name="T10" fmla="*/ 447 w 1062"/>
                <a:gd name="T11" fmla="*/ 6 h 1162"/>
                <a:gd name="T12" fmla="*/ 426 w 1062"/>
                <a:gd name="T13" fmla="*/ 25 h 1162"/>
                <a:gd name="T14" fmla="*/ 408 w 1062"/>
                <a:gd name="T15" fmla="*/ 27 h 1162"/>
                <a:gd name="T16" fmla="*/ 391 w 1062"/>
                <a:gd name="T17" fmla="*/ 57 h 1162"/>
                <a:gd name="T18" fmla="*/ 360 w 1062"/>
                <a:gd name="T19" fmla="*/ 118 h 1162"/>
                <a:gd name="T20" fmla="*/ 342 w 1062"/>
                <a:gd name="T21" fmla="*/ 135 h 1162"/>
                <a:gd name="T22" fmla="*/ 330 w 1062"/>
                <a:gd name="T23" fmla="*/ 161 h 1162"/>
                <a:gd name="T24" fmla="*/ 304 w 1062"/>
                <a:gd name="T25" fmla="*/ 225 h 1162"/>
                <a:gd name="T26" fmla="*/ 265 w 1062"/>
                <a:gd name="T27" fmla="*/ 284 h 1162"/>
                <a:gd name="T28" fmla="*/ 251 w 1062"/>
                <a:gd name="T29" fmla="*/ 274 h 1162"/>
                <a:gd name="T30" fmla="*/ 81 w 1062"/>
                <a:gd name="T31" fmla="*/ 310 h 1162"/>
                <a:gd name="T32" fmla="*/ 98 w 1062"/>
                <a:gd name="T33" fmla="*/ 470 h 1162"/>
                <a:gd name="T34" fmla="*/ 139 w 1062"/>
                <a:gd name="T35" fmla="*/ 490 h 1162"/>
                <a:gd name="T36" fmla="*/ 151 w 1062"/>
                <a:gd name="T37" fmla="*/ 492 h 1162"/>
                <a:gd name="T38" fmla="*/ 162 w 1062"/>
                <a:gd name="T39" fmla="*/ 501 h 1162"/>
                <a:gd name="T40" fmla="*/ 85 w 1062"/>
                <a:gd name="T41" fmla="*/ 651 h 1162"/>
                <a:gd name="T42" fmla="*/ 70 w 1062"/>
                <a:gd name="T43" fmla="*/ 663 h 1162"/>
                <a:gd name="T44" fmla="*/ 58 w 1062"/>
                <a:gd name="T45" fmla="*/ 689 h 1162"/>
                <a:gd name="T46" fmla="*/ 61 w 1062"/>
                <a:gd name="T47" fmla="*/ 699 h 1162"/>
                <a:gd name="T48" fmla="*/ 21 w 1062"/>
                <a:gd name="T49" fmla="*/ 778 h 1162"/>
                <a:gd name="T50" fmla="*/ 9 w 1062"/>
                <a:gd name="T51" fmla="*/ 799 h 1162"/>
                <a:gd name="T52" fmla="*/ 12 w 1062"/>
                <a:gd name="T53" fmla="*/ 826 h 1162"/>
                <a:gd name="T54" fmla="*/ 34 w 1062"/>
                <a:gd name="T55" fmla="*/ 833 h 1162"/>
                <a:gd name="T56" fmla="*/ 163 w 1062"/>
                <a:gd name="T57" fmla="*/ 905 h 1162"/>
                <a:gd name="T58" fmla="*/ 479 w 1062"/>
                <a:gd name="T59" fmla="*/ 1084 h 1162"/>
                <a:gd name="T60" fmla="*/ 586 w 1062"/>
                <a:gd name="T61" fmla="*/ 1147 h 1162"/>
                <a:gd name="T62" fmla="*/ 609 w 1062"/>
                <a:gd name="T63" fmla="*/ 1161 h 1162"/>
                <a:gd name="T64" fmla="*/ 628 w 1062"/>
                <a:gd name="T65" fmla="*/ 1156 h 1162"/>
                <a:gd name="T66" fmla="*/ 639 w 1062"/>
                <a:gd name="T67" fmla="*/ 1149 h 1162"/>
                <a:gd name="T68" fmla="*/ 650 w 1062"/>
                <a:gd name="T69" fmla="*/ 1151 h 1162"/>
                <a:gd name="T70" fmla="*/ 667 w 1062"/>
                <a:gd name="T71" fmla="*/ 1151 h 1162"/>
                <a:gd name="T72" fmla="*/ 677 w 1062"/>
                <a:gd name="T73" fmla="*/ 1128 h 1162"/>
                <a:gd name="T74" fmla="*/ 683 w 1062"/>
                <a:gd name="T75" fmla="*/ 1112 h 1162"/>
                <a:gd name="T76" fmla="*/ 701 w 1062"/>
                <a:gd name="T77" fmla="*/ 1094 h 1162"/>
                <a:gd name="T78" fmla="*/ 696 w 1062"/>
                <a:gd name="T79" fmla="*/ 1082 h 1162"/>
                <a:gd name="T80" fmla="*/ 753 w 1062"/>
                <a:gd name="T81" fmla="*/ 969 h 1162"/>
                <a:gd name="T82" fmla="*/ 910 w 1062"/>
                <a:gd name="T83" fmla="*/ 651 h 1162"/>
                <a:gd name="T84" fmla="*/ 1034 w 1062"/>
                <a:gd name="T85" fmla="*/ 424 h 1162"/>
                <a:gd name="T86" fmla="*/ 1035 w 1062"/>
                <a:gd name="T87" fmla="*/ 398 h 1162"/>
                <a:gd name="T88" fmla="*/ 1052 w 1062"/>
                <a:gd name="T89" fmla="*/ 373 h 1162"/>
                <a:gd name="T90" fmla="*/ 198 w 1062"/>
                <a:gd name="T91" fmla="*/ 430 h 1162"/>
                <a:gd name="T92" fmla="*/ 174 w 1062"/>
                <a:gd name="T93" fmla="*/ 467 h 1162"/>
                <a:gd name="T94" fmla="*/ 163 w 1062"/>
                <a:gd name="T95" fmla="*/ 468 h 1162"/>
                <a:gd name="T96" fmla="*/ 113 w 1062"/>
                <a:gd name="T97" fmla="*/ 338 h 1162"/>
                <a:gd name="T98" fmla="*/ 226 w 1062"/>
                <a:gd name="T99" fmla="*/ 300 h 1162"/>
                <a:gd name="T100" fmla="*/ 247 w 1062"/>
                <a:gd name="T101" fmla="*/ 314 h 1162"/>
                <a:gd name="T102" fmla="*/ 233 w 1062"/>
                <a:gd name="T103" fmla="*/ 362 h 1162"/>
                <a:gd name="T104" fmla="*/ 198 w 1062"/>
                <a:gd name="T105" fmla="*/ 43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2" h="1162">
                  <a:moveTo>
                    <a:pt x="1060" y="355"/>
                  </a:moveTo>
                  <a:cubicBezTo>
                    <a:pt x="1057" y="347"/>
                    <a:pt x="1051" y="346"/>
                    <a:pt x="1047" y="345"/>
                  </a:cubicBezTo>
                  <a:cubicBezTo>
                    <a:pt x="1043" y="344"/>
                    <a:pt x="1041" y="344"/>
                    <a:pt x="1038" y="342"/>
                  </a:cubicBezTo>
                  <a:cubicBezTo>
                    <a:pt x="1036" y="341"/>
                    <a:pt x="1032" y="337"/>
                    <a:pt x="1029" y="337"/>
                  </a:cubicBezTo>
                  <a:cubicBezTo>
                    <a:pt x="1027" y="337"/>
                    <a:pt x="1025" y="337"/>
                    <a:pt x="1025" y="337"/>
                  </a:cubicBezTo>
                  <a:cubicBezTo>
                    <a:pt x="1025" y="337"/>
                    <a:pt x="928" y="280"/>
                    <a:pt x="816" y="215"/>
                  </a:cubicBezTo>
                  <a:cubicBezTo>
                    <a:pt x="763" y="184"/>
                    <a:pt x="707" y="150"/>
                    <a:pt x="656" y="121"/>
                  </a:cubicBezTo>
                  <a:cubicBezTo>
                    <a:pt x="561" y="65"/>
                    <a:pt x="485" y="21"/>
                    <a:pt x="485" y="21"/>
                  </a:cubicBezTo>
                  <a:cubicBezTo>
                    <a:pt x="485" y="21"/>
                    <a:pt x="484" y="18"/>
                    <a:pt x="478" y="15"/>
                  </a:cubicBezTo>
                  <a:cubicBezTo>
                    <a:pt x="473" y="12"/>
                    <a:pt x="471" y="11"/>
                    <a:pt x="468" y="7"/>
                  </a:cubicBezTo>
                  <a:cubicBezTo>
                    <a:pt x="465" y="3"/>
                    <a:pt x="461" y="0"/>
                    <a:pt x="456" y="0"/>
                  </a:cubicBezTo>
                  <a:cubicBezTo>
                    <a:pt x="452" y="1"/>
                    <a:pt x="450" y="2"/>
                    <a:pt x="447" y="6"/>
                  </a:cubicBezTo>
                  <a:cubicBezTo>
                    <a:pt x="443" y="10"/>
                    <a:pt x="440" y="16"/>
                    <a:pt x="436" y="17"/>
                  </a:cubicBezTo>
                  <a:cubicBezTo>
                    <a:pt x="432" y="19"/>
                    <a:pt x="432" y="23"/>
                    <a:pt x="426" y="25"/>
                  </a:cubicBezTo>
                  <a:cubicBezTo>
                    <a:pt x="421" y="28"/>
                    <a:pt x="419" y="28"/>
                    <a:pt x="417" y="27"/>
                  </a:cubicBezTo>
                  <a:cubicBezTo>
                    <a:pt x="414" y="26"/>
                    <a:pt x="412" y="25"/>
                    <a:pt x="408" y="27"/>
                  </a:cubicBezTo>
                  <a:cubicBezTo>
                    <a:pt x="404" y="29"/>
                    <a:pt x="396" y="32"/>
                    <a:pt x="396" y="38"/>
                  </a:cubicBezTo>
                  <a:cubicBezTo>
                    <a:pt x="396" y="44"/>
                    <a:pt x="395" y="47"/>
                    <a:pt x="391" y="57"/>
                  </a:cubicBezTo>
                  <a:cubicBezTo>
                    <a:pt x="386" y="67"/>
                    <a:pt x="386" y="68"/>
                    <a:pt x="377" y="86"/>
                  </a:cubicBezTo>
                  <a:cubicBezTo>
                    <a:pt x="368" y="104"/>
                    <a:pt x="361" y="116"/>
                    <a:pt x="360" y="118"/>
                  </a:cubicBezTo>
                  <a:cubicBezTo>
                    <a:pt x="358" y="120"/>
                    <a:pt x="357" y="121"/>
                    <a:pt x="353" y="123"/>
                  </a:cubicBezTo>
                  <a:cubicBezTo>
                    <a:pt x="349" y="124"/>
                    <a:pt x="347" y="126"/>
                    <a:pt x="342" y="135"/>
                  </a:cubicBezTo>
                  <a:cubicBezTo>
                    <a:pt x="340" y="138"/>
                    <a:pt x="337" y="143"/>
                    <a:pt x="335" y="147"/>
                  </a:cubicBezTo>
                  <a:cubicBezTo>
                    <a:pt x="332" y="153"/>
                    <a:pt x="328" y="159"/>
                    <a:pt x="330" y="161"/>
                  </a:cubicBezTo>
                  <a:cubicBezTo>
                    <a:pt x="332" y="165"/>
                    <a:pt x="333" y="169"/>
                    <a:pt x="333" y="169"/>
                  </a:cubicBezTo>
                  <a:cubicBezTo>
                    <a:pt x="333" y="169"/>
                    <a:pt x="319" y="196"/>
                    <a:pt x="304" y="225"/>
                  </a:cubicBezTo>
                  <a:cubicBezTo>
                    <a:pt x="289" y="254"/>
                    <a:pt x="272" y="288"/>
                    <a:pt x="272" y="288"/>
                  </a:cubicBezTo>
                  <a:cubicBezTo>
                    <a:pt x="272" y="288"/>
                    <a:pt x="268" y="284"/>
                    <a:pt x="265" y="284"/>
                  </a:cubicBezTo>
                  <a:cubicBezTo>
                    <a:pt x="263" y="283"/>
                    <a:pt x="259" y="284"/>
                    <a:pt x="259" y="282"/>
                  </a:cubicBezTo>
                  <a:cubicBezTo>
                    <a:pt x="258" y="281"/>
                    <a:pt x="258" y="280"/>
                    <a:pt x="251" y="274"/>
                  </a:cubicBezTo>
                  <a:cubicBezTo>
                    <a:pt x="244" y="269"/>
                    <a:pt x="231" y="259"/>
                    <a:pt x="222" y="253"/>
                  </a:cubicBezTo>
                  <a:cubicBezTo>
                    <a:pt x="136" y="225"/>
                    <a:pt x="81" y="310"/>
                    <a:pt x="81" y="310"/>
                  </a:cubicBezTo>
                  <a:cubicBezTo>
                    <a:pt x="24" y="404"/>
                    <a:pt x="80" y="457"/>
                    <a:pt x="98" y="470"/>
                  </a:cubicBezTo>
                  <a:cubicBezTo>
                    <a:pt x="98" y="470"/>
                    <a:pt x="98" y="470"/>
                    <a:pt x="98" y="470"/>
                  </a:cubicBezTo>
                  <a:cubicBezTo>
                    <a:pt x="98" y="470"/>
                    <a:pt x="103" y="475"/>
                    <a:pt x="118" y="482"/>
                  </a:cubicBezTo>
                  <a:cubicBezTo>
                    <a:pt x="133" y="490"/>
                    <a:pt x="135" y="491"/>
                    <a:pt x="139" y="490"/>
                  </a:cubicBezTo>
                  <a:cubicBezTo>
                    <a:pt x="143" y="490"/>
                    <a:pt x="144" y="489"/>
                    <a:pt x="148" y="490"/>
                  </a:cubicBezTo>
                  <a:cubicBezTo>
                    <a:pt x="150" y="492"/>
                    <a:pt x="151" y="492"/>
                    <a:pt x="151" y="492"/>
                  </a:cubicBezTo>
                  <a:cubicBezTo>
                    <a:pt x="151" y="492"/>
                    <a:pt x="151" y="494"/>
                    <a:pt x="154" y="497"/>
                  </a:cubicBezTo>
                  <a:cubicBezTo>
                    <a:pt x="157" y="499"/>
                    <a:pt x="162" y="501"/>
                    <a:pt x="162" y="501"/>
                  </a:cubicBezTo>
                  <a:cubicBezTo>
                    <a:pt x="162" y="501"/>
                    <a:pt x="155" y="514"/>
                    <a:pt x="150" y="525"/>
                  </a:cubicBezTo>
                  <a:cubicBezTo>
                    <a:pt x="144" y="535"/>
                    <a:pt x="85" y="651"/>
                    <a:pt x="85" y="651"/>
                  </a:cubicBezTo>
                  <a:cubicBezTo>
                    <a:pt x="85" y="651"/>
                    <a:pt x="82" y="653"/>
                    <a:pt x="79" y="653"/>
                  </a:cubicBezTo>
                  <a:cubicBezTo>
                    <a:pt x="75" y="654"/>
                    <a:pt x="74" y="655"/>
                    <a:pt x="70" y="663"/>
                  </a:cubicBezTo>
                  <a:cubicBezTo>
                    <a:pt x="66" y="671"/>
                    <a:pt x="60" y="682"/>
                    <a:pt x="60" y="684"/>
                  </a:cubicBezTo>
                  <a:cubicBezTo>
                    <a:pt x="60" y="686"/>
                    <a:pt x="61" y="687"/>
                    <a:pt x="58" y="689"/>
                  </a:cubicBezTo>
                  <a:cubicBezTo>
                    <a:pt x="55" y="690"/>
                    <a:pt x="55" y="691"/>
                    <a:pt x="57" y="694"/>
                  </a:cubicBezTo>
                  <a:cubicBezTo>
                    <a:pt x="60" y="696"/>
                    <a:pt x="61" y="699"/>
                    <a:pt x="61" y="699"/>
                  </a:cubicBezTo>
                  <a:cubicBezTo>
                    <a:pt x="61" y="699"/>
                    <a:pt x="54" y="713"/>
                    <a:pt x="45" y="729"/>
                  </a:cubicBezTo>
                  <a:cubicBezTo>
                    <a:pt x="37" y="745"/>
                    <a:pt x="25" y="770"/>
                    <a:pt x="21" y="778"/>
                  </a:cubicBezTo>
                  <a:cubicBezTo>
                    <a:pt x="17" y="785"/>
                    <a:pt x="17" y="786"/>
                    <a:pt x="16" y="786"/>
                  </a:cubicBezTo>
                  <a:cubicBezTo>
                    <a:pt x="14" y="787"/>
                    <a:pt x="12" y="793"/>
                    <a:pt x="9" y="799"/>
                  </a:cubicBezTo>
                  <a:cubicBezTo>
                    <a:pt x="5" y="804"/>
                    <a:pt x="0" y="809"/>
                    <a:pt x="1" y="815"/>
                  </a:cubicBezTo>
                  <a:cubicBezTo>
                    <a:pt x="2" y="822"/>
                    <a:pt x="8" y="825"/>
                    <a:pt x="12" y="826"/>
                  </a:cubicBezTo>
                  <a:cubicBezTo>
                    <a:pt x="16" y="828"/>
                    <a:pt x="20" y="827"/>
                    <a:pt x="25" y="830"/>
                  </a:cubicBezTo>
                  <a:cubicBezTo>
                    <a:pt x="30" y="832"/>
                    <a:pt x="31" y="832"/>
                    <a:pt x="34" y="833"/>
                  </a:cubicBezTo>
                  <a:cubicBezTo>
                    <a:pt x="37" y="833"/>
                    <a:pt x="41" y="835"/>
                    <a:pt x="49" y="840"/>
                  </a:cubicBezTo>
                  <a:cubicBezTo>
                    <a:pt x="56" y="844"/>
                    <a:pt x="126" y="883"/>
                    <a:pt x="163" y="905"/>
                  </a:cubicBezTo>
                  <a:cubicBezTo>
                    <a:pt x="201" y="926"/>
                    <a:pt x="260" y="959"/>
                    <a:pt x="306" y="985"/>
                  </a:cubicBezTo>
                  <a:cubicBezTo>
                    <a:pt x="352" y="1011"/>
                    <a:pt x="449" y="1067"/>
                    <a:pt x="479" y="1084"/>
                  </a:cubicBezTo>
                  <a:cubicBezTo>
                    <a:pt x="509" y="1101"/>
                    <a:pt x="582" y="1142"/>
                    <a:pt x="582" y="1142"/>
                  </a:cubicBezTo>
                  <a:cubicBezTo>
                    <a:pt x="582" y="1142"/>
                    <a:pt x="581" y="1144"/>
                    <a:pt x="586" y="1147"/>
                  </a:cubicBezTo>
                  <a:cubicBezTo>
                    <a:pt x="591" y="1150"/>
                    <a:pt x="595" y="1152"/>
                    <a:pt x="598" y="1155"/>
                  </a:cubicBezTo>
                  <a:cubicBezTo>
                    <a:pt x="601" y="1158"/>
                    <a:pt x="604" y="1161"/>
                    <a:pt x="609" y="1161"/>
                  </a:cubicBezTo>
                  <a:cubicBezTo>
                    <a:pt x="613" y="1162"/>
                    <a:pt x="617" y="1158"/>
                    <a:pt x="617" y="1158"/>
                  </a:cubicBezTo>
                  <a:cubicBezTo>
                    <a:pt x="617" y="1158"/>
                    <a:pt x="625" y="1160"/>
                    <a:pt x="628" y="1156"/>
                  </a:cubicBezTo>
                  <a:cubicBezTo>
                    <a:pt x="631" y="1153"/>
                    <a:pt x="630" y="1150"/>
                    <a:pt x="630" y="1150"/>
                  </a:cubicBezTo>
                  <a:cubicBezTo>
                    <a:pt x="630" y="1150"/>
                    <a:pt x="637" y="1150"/>
                    <a:pt x="639" y="1149"/>
                  </a:cubicBezTo>
                  <a:cubicBezTo>
                    <a:pt x="641" y="1148"/>
                    <a:pt x="642" y="1148"/>
                    <a:pt x="642" y="1148"/>
                  </a:cubicBezTo>
                  <a:cubicBezTo>
                    <a:pt x="642" y="1148"/>
                    <a:pt x="645" y="1149"/>
                    <a:pt x="650" y="1151"/>
                  </a:cubicBezTo>
                  <a:cubicBezTo>
                    <a:pt x="655" y="1152"/>
                    <a:pt x="658" y="1152"/>
                    <a:pt x="659" y="1152"/>
                  </a:cubicBezTo>
                  <a:cubicBezTo>
                    <a:pt x="661" y="1153"/>
                    <a:pt x="666" y="1152"/>
                    <a:pt x="667" y="1151"/>
                  </a:cubicBezTo>
                  <a:cubicBezTo>
                    <a:pt x="669" y="1149"/>
                    <a:pt x="674" y="1147"/>
                    <a:pt x="674" y="1142"/>
                  </a:cubicBezTo>
                  <a:cubicBezTo>
                    <a:pt x="674" y="1136"/>
                    <a:pt x="676" y="1132"/>
                    <a:pt x="677" y="1128"/>
                  </a:cubicBezTo>
                  <a:cubicBezTo>
                    <a:pt x="679" y="1124"/>
                    <a:pt x="681" y="1119"/>
                    <a:pt x="681" y="1117"/>
                  </a:cubicBezTo>
                  <a:cubicBezTo>
                    <a:pt x="681" y="1115"/>
                    <a:pt x="681" y="1112"/>
                    <a:pt x="683" y="1112"/>
                  </a:cubicBezTo>
                  <a:cubicBezTo>
                    <a:pt x="685" y="1113"/>
                    <a:pt x="688" y="1113"/>
                    <a:pt x="694" y="1109"/>
                  </a:cubicBezTo>
                  <a:cubicBezTo>
                    <a:pt x="699" y="1105"/>
                    <a:pt x="701" y="1100"/>
                    <a:pt x="701" y="1094"/>
                  </a:cubicBezTo>
                  <a:cubicBezTo>
                    <a:pt x="701" y="1088"/>
                    <a:pt x="700" y="1086"/>
                    <a:pt x="699" y="1085"/>
                  </a:cubicBezTo>
                  <a:cubicBezTo>
                    <a:pt x="698" y="1084"/>
                    <a:pt x="696" y="1082"/>
                    <a:pt x="696" y="1082"/>
                  </a:cubicBezTo>
                  <a:cubicBezTo>
                    <a:pt x="696" y="1082"/>
                    <a:pt x="703" y="1073"/>
                    <a:pt x="712" y="1053"/>
                  </a:cubicBezTo>
                  <a:cubicBezTo>
                    <a:pt x="721" y="1034"/>
                    <a:pt x="737" y="1000"/>
                    <a:pt x="753" y="969"/>
                  </a:cubicBezTo>
                  <a:cubicBezTo>
                    <a:pt x="768" y="938"/>
                    <a:pt x="797" y="877"/>
                    <a:pt x="821" y="830"/>
                  </a:cubicBezTo>
                  <a:cubicBezTo>
                    <a:pt x="845" y="783"/>
                    <a:pt x="891" y="689"/>
                    <a:pt x="910" y="651"/>
                  </a:cubicBezTo>
                  <a:cubicBezTo>
                    <a:pt x="929" y="613"/>
                    <a:pt x="1021" y="428"/>
                    <a:pt x="1021" y="428"/>
                  </a:cubicBezTo>
                  <a:cubicBezTo>
                    <a:pt x="1021" y="428"/>
                    <a:pt x="1028" y="430"/>
                    <a:pt x="1034" y="424"/>
                  </a:cubicBezTo>
                  <a:cubicBezTo>
                    <a:pt x="1039" y="418"/>
                    <a:pt x="1042" y="410"/>
                    <a:pt x="1039" y="405"/>
                  </a:cubicBezTo>
                  <a:cubicBezTo>
                    <a:pt x="1036" y="399"/>
                    <a:pt x="1035" y="398"/>
                    <a:pt x="1035" y="398"/>
                  </a:cubicBezTo>
                  <a:cubicBezTo>
                    <a:pt x="1035" y="398"/>
                    <a:pt x="1038" y="392"/>
                    <a:pt x="1041" y="388"/>
                  </a:cubicBezTo>
                  <a:cubicBezTo>
                    <a:pt x="1043" y="384"/>
                    <a:pt x="1048" y="378"/>
                    <a:pt x="1052" y="373"/>
                  </a:cubicBezTo>
                  <a:cubicBezTo>
                    <a:pt x="1055" y="368"/>
                    <a:pt x="1062" y="364"/>
                    <a:pt x="1060" y="355"/>
                  </a:cubicBezTo>
                  <a:close/>
                  <a:moveTo>
                    <a:pt x="198" y="430"/>
                  </a:moveTo>
                  <a:cubicBezTo>
                    <a:pt x="187" y="451"/>
                    <a:pt x="178" y="469"/>
                    <a:pt x="178" y="469"/>
                  </a:cubicBezTo>
                  <a:cubicBezTo>
                    <a:pt x="178" y="469"/>
                    <a:pt x="176" y="468"/>
                    <a:pt x="174" y="467"/>
                  </a:cubicBezTo>
                  <a:cubicBezTo>
                    <a:pt x="173" y="467"/>
                    <a:pt x="169" y="467"/>
                    <a:pt x="167" y="466"/>
                  </a:cubicBezTo>
                  <a:cubicBezTo>
                    <a:pt x="164" y="465"/>
                    <a:pt x="163" y="468"/>
                    <a:pt x="163" y="468"/>
                  </a:cubicBezTo>
                  <a:cubicBezTo>
                    <a:pt x="163" y="468"/>
                    <a:pt x="152" y="462"/>
                    <a:pt x="144" y="456"/>
                  </a:cubicBezTo>
                  <a:cubicBezTo>
                    <a:pt x="144" y="456"/>
                    <a:pt x="70" y="414"/>
                    <a:pt x="113" y="338"/>
                  </a:cubicBezTo>
                  <a:cubicBezTo>
                    <a:pt x="113" y="338"/>
                    <a:pt x="165" y="257"/>
                    <a:pt x="226" y="300"/>
                  </a:cubicBezTo>
                  <a:cubicBezTo>
                    <a:pt x="226" y="300"/>
                    <a:pt x="226" y="300"/>
                    <a:pt x="226" y="300"/>
                  </a:cubicBezTo>
                  <a:cubicBezTo>
                    <a:pt x="228" y="301"/>
                    <a:pt x="231" y="302"/>
                    <a:pt x="235" y="305"/>
                  </a:cubicBezTo>
                  <a:cubicBezTo>
                    <a:pt x="239" y="308"/>
                    <a:pt x="244" y="311"/>
                    <a:pt x="247" y="314"/>
                  </a:cubicBezTo>
                  <a:cubicBezTo>
                    <a:pt x="250" y="317"/>
                    <a:pt x="255" y="319"/>
                    <a:pt x="255" y="319"/>
                  </a:cubicBezTo>
                  <a:cubicBezTo>
                    <a:pt x="255" y="319"/>
                    <a:pt x="245" y="339"/>
                    <a:pt x="233" y="362"/>
                  </a:cubicBezTo>
                  <a:cubicBezTo>
                    <a:pt x="233" y="364"/>
                    <a:pt x="232" y="365"/>
                    <a:pt x="231" y="366"/>
                  </a:cubicBezTo>
                  <a:cubicBezTo>
                    <a:pt x="218" y="391"/>
                    <a:pt x="204" y="419"/>
                    <a:pt x="198" y="430"/>
                  </a:cubicBezTo>
                  <a:close/>
                </a:path>
              </a:pathLst>
            </a:custGeom>
            <a:solidFill>
              <a:schemeClr val="accent6"/>
            </a:solidFill>
            <a:ln>
              <a:noFill/>
            </a:ln>
          </p:spPr>
          <p:txBody>
            <a:bodyPr anchor="ctr"/>
            <a:lstStyle/>
            <a:p>
              <a:pPr algn="ctr"/>
              <a:endParaRPr sz="3200"/>
            </a:p>
          </p:txBody>
        </p:sp>
        <p:cxnSp>
          <p:nvCxnSpPr>
            <p:cNvPr id="40" name="直接连接符 39"/>
            <p:cNvCxnSpPr/>
            <p:nvPr/>
          </p:nvCxnSpPr>
          <p:spPr>
            <a:xfrm flipH="1">
              <a:off x="7817801" y="2652598"/>
              <a:ext cx="1" cy="344095"/>
            </a:xfrm>
            <a:prstGeom prst="line">
              <a:avLst/>
            </a:prstGeom>
            <a:ln w="19050">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圆: 空心 40"/>
            <p:cNvSpPr/>
            <p:nvPr/>
          </p:nvSpPr>
          <p:spPr>
            <a:xfrm>
              <a:off x="7750347" y="2554609"/>
              <a:ext cx="134908" cy="134908"/>
            </a:xfrm>
            <a:prstGeom prst="don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nvGrpSpPr>
            <p:cNvPr id="42" name="组合 41"/>
            <p:cNvGrpSpPr/>
            <p:nvPr/>
          </p:nvGrpSpPr>
          <p:grpSpPr>
            <a:xfrm>
              <a:off x="7331711" y="3225444"/>
              <a:ext cx="1272938" cy="642945"/>
              <a:chOff x="1732858" y="5001250"/>
              <a:chExt cx="2213143" cy="857260"/>
            </a:xfrm>
          </p:grpSpPr>
          <p:sp>
            <p:nvSpPr>
              <p:cNvPr id="43" name="文本框 53"/>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5" b="1">
                    <a:solidFill>
                      <a:schemeClr val="accent6"/>
                    </a:solidFill>
                  </a:rPr>
                  <a:t>标题文本预设</a:t>
                </a:r>
              </a:p>
            </p:txBody>
          </p:sp>
          <p:sp>
            <p:nvSpPr>
              <p:cNvPr id="44" name="文本框 54"/>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lnSpcReduction="10000"/>
                <a:scene3d>
                  <a:camera prst="orthographicFront"/>
                  <a:lightRig rig="threePt" dir="t"/>
                </a:scene3d>
                <a:sp3d>
                  <a:bevelT w="0" h="0"/>
                </a:sp3d>
              </a:bodyPr>
              <a:lstStyle/>
              <a:p>
                <a:pPr algn="ctr">
                  <a:lnSpc>
                    <a:spcPct val="120000"/>
                  </a:lnSpc>
                  <a:defRPr/>
                </a:pPr>
                <a:r>
                  <a:rPr lang="zh-CN" altLang="en-US" sz="1065"/>
                  <a:t>此部分内容作为文字排版占位显示 </a:t>
                </a:r>
                <a:br>
                  <a:rPr lang="zh-CN" altLang="en-US" sz="1065"/>
                </a:br>
                <a:r>
                  <a:rPr lang="zh-CN" altLang="en-US" sz="1065"/>
                  <a:t>（建议使用主题字体）</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15007" y="2024997"/>
            <a:ext cx="4961987" cy="3421959"/>
            <a:chOff x="3624985" y="1796396"/>
            <a:chExt cx="4961986" cy="3421959"/>
          </a:xfrm>
        </p:grpSpPr>
        <p:sp>
          <p:nvSpPr>
            <p:cNvPr id="3" name="Freeform: Shape 30"/>
            <p:cNvSpPr/>
            <p:nvPr/>
          </p:nvSpPr>
          <p:spPr bwMode="auto">
            <a:xfrm rot="18746405">
              <a:off x="5463083" y="1800779"/>
              <a:ext cx="713030" cy="704263"/>
            </a:xfrm>
            <a:custGeom>
              <a:avLst/>
              <a:gdLst>
                <a:gd name="T0" fmla="*/ 2147483647 w 21600"/>
                <a:gd name="T1" fmla="*/ 0 h 21356"/>
                <a:gd name="T2" fmla="*/ 2147483647 w 21600"/>
                <a:gd name="T3" fmla="*/ 2147483647 h 21356"/>
                <a:gd name="T4" fmla="*/ 0 w 21600"/>
                <a:gd name="T5" fmla="*/ 214748364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38100">
              <a:solidFill>
                <a:schemeClr val="tx1">
                  <a:lumMod val="50000"/>
                  <a:lumOff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anchor="ctr"/>
            <a:lstStyle/>
            <a:p>
              <a:pPr algn="ctr"/>
              <a:endParaRPr sz="3200"/>
            </a:p>
          </p:txBody>
        </p:sp>
        <p:sp>
          <p:nvSpPr>
            <p:cNvPr id="4" name="Freeform: Shape 31"/>
            <p:cNvSpPr/>
            <p:nvPr/>
          </p:nvSpPr>
          <p:spPr bwMode="auto">
            <a:xfrm rot="21275257">
              <a:off x="5953241" y="2099901"/>
              <a:ext cx="1848325" cy="1849787"/>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tx2">
                <a:lumMod val="20000"/>
                <a:lumOff val="80000"/>
                <a:alpha val="79999"/>
              </a:schemeClr>
            </a:solidFill>
            <a:ln>
              <a:noFill/>
            </a:ln>
          </p:spPr>
          <p:txBody>
            <a:bodyPr anchor="ctr"/>
            <a:lstStyle/>
            <a:p>
              <a:pPr algn="ctr"/>
              <a:endParaRPr sz="3200"/>
            </a:p>
          </p:txBody>
        </p:sp>
        <p:sp>
          <p:nvSpPr>
            <p:cNvPr id="5" name="Freeform: Shape 32"/>
            <p:cNvSpPr/>
            <p:nvPr/>
          </p:nvSpPr>
          <p:spPr bwMode="auto">
            <a:xfrm rot="21275257">
              <a:off x="3624985" y="2171905"/>
              <a:ext cx="2410859" cy="2410859"/>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tx2">
                <a:lumMod val="20000"/>
                <a:lumOff val="80000"/>
                <a:alpha val="79999"/>
              </a:schemeClr>
            </a:solidFill>
            <a:ln>
              <a:noFill/>
            </a:ln>
          </p:spPr>
          <p:txBody>
            <a:bodyPr anchor="ctr"/>
            <a:lstStyle/>
            <a:p>
              <a:pPr algn="ctr"/>
              <a:endParaRPr sz="3200"/>
            </a:p>
          </p:txBody>
        </p:sp>
        <p:sp>
          <p:nvSpPr>
            <p:cNvPr id="6" name="Oval 33"/>
            <p:cNvSpPr/>
            <p:nvPr/>
          </p:nvSpPr>
          <p:spPr bwMode="auto">
            <a:xfrm rot="21275257">
              <a:off x="3882852" y="2430339"/>
              <a:ext cx="1895489" cy="1894021"/>
            </a:xfrm>
            <a:prstGeom prst="ellipse">
              <a:avLst/>
            </a:prstGeom>
            <a:solidFill>
              <a:schemeClr val="accent1"/>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sz="3200"/>
            </a:p>
          </p:txBody>
        </p:sp>
        <p:sp>
          <p:nvSpPr>
            <p:cNvPr id="7" name="Oval 34"/>
            <p:cNvSpPr/>
            <p:nvPr/>
          </p:nvSpPr>
          <p:spPr bwMode="auto">
            <a:xfrm rot="21275257">
              <a:off x="6248446" y="2384922"/>
              <a:ext cx="1267009" cy="1266773"/>
            </a:xfrm>
            <a:prstGeom prst="ellipse">
              <a:avLst/>
            </a:prstGeom>
            <a:solidFill>
              <a:schemeClr val="accent2"/>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sz="3200"/>
            </a:p>
          </p:txBody>
        </p:sp>
        <p:sp>
          <p:nvSpPr>
            <p:cNvPr id="8" name="Freeform: Shape 35"/>
            <p:cNvSpPr/>
            <p:nvPr/>
          </p:nvSpPr>
          <p:spPr bwMode="auto">
            <a:xfrm rot="21275257">
              <a:off x="6966582" y="3597965"/>
              <a:ext cx="1620389" cy="1620390"/>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tx2">
                <a:lumMod val="20000"/>
                <a:lumOff val="80000"/>
                <a:alpha val="79999"/>
              </a:schemeClr>
            </a:solidFill>
            <a:ln>
              <a:noFill/>
            </a:ln>
          </p:spPr>
          <p:txBody>
            <a:bodyPr anchor="ctr"/>
            <a:lstStyle/>
            <a:p>
              <a:pPr algn="ctr"/>
              <a:endParaRPr sz="3200"/>
            </a:p>
          </p:txBody>
        </p:sp>
        <p:sp>
          <p:nvSpPr>
            <p:cNvPr id="9" name="Oval 36"/>
            <p:cNvSpPr/>
            <p:nvPr/>
          </p:nvSpPr>
          <p:spPr bwMode="auto">
            <a:xfrm rot="21275257">
              <a:off x="7222279" y="3853663"/>
              <a:ext cx="1108996" cy="1108995"/>
            </a:xfrm>
            <a:prstGeom prst="ellipse">
              <a:avLst/>
            </a:prstGeom>
            <a:solidFill>
              <a:schemeClr val="accent3"/>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sz="3200"/>
            </a:p>
          </p:txBody>
        </p:sp>
        <p:sp>
          <p:nvSpPr>
            <p:cNvPr id="10" name="Freeform: Shape 37"/>
            <p:cNvSpPr/>
            <p:nvPr/>
          </p:nvSpPr>
          <p:spPr bwMode="auto">
            <a:xfrm rot="7501686">
              <a:off x="5875851" y="3550479"/>
              <a:ext cx="1341314" cy="1088539"/>
            </a:xfrm>
            <a:custGeom>
              <a:avLst/>
              <a:gdLst>
                <a:gd name="T0" fmla="*/ 2147483647 w 21600"/>
                <a:gd name="T1" fmla="*/ 0 h 15695"/>
                <a:gd name="T2" fmla="*/ 2147483647 w 21600"/>
                <a:gd name="T3" fmla="*/ 2147483647 h 15695"/>
                <a:gd name="T4" fmla="*/ 0 w 21600"/>
                <a:gd name="T5" fmla="*/ 2147483647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38100">
              <a:solidFill>
                <a:schemeClr val="tx1">
                  <a:lumMod val="50000"/>
                  <a:lumOff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anchor="ctr"/>
            <a:lstStyle/>
            <a:p>
              <a:pPr algn="ctr"/>
              <a:endParaRPr sz="3200"/>
            </a:p>
          </p:txBody>
        </p:sp>
        <p:sp>
          <p:nvSpPr>
            <p:cNvPr id="11" name="Freeform: Shape 38"/>
            <p:cNvSpPr/>
            <p:nvPr/>
          </p:nvSpPr>
          <p:spPr bwMode="auto">
            <a:xfrm rot="256945">
              <a:off x="8059171" y="2807776"/>
              <a:ext cx="436876" cy="632667"/>
            </a:xfrm>
            <a:custGeom>
              <a:avLst/>
              <a:gdLst>
                <a:gd name="T0" fmla="*/ 2147483647 w 21600"/>
                <a:gd name="T1" fmla="*/ 0 h 31203"/>
                <a:gd name="T2" fmla="*/ 2147483647 w 21600"/>
                <a:gd name="T3" fmla="*/ 2147483647 h 31203"/>
                <a:gd name="T4" fmla="*/ 0 w 21600"/>
                <a:gd name="T5" fmla="*/ 214748364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38100">
              <a:solidFill>
                <a:schemeClr val="tx1">
                  <a:lumMod val="50000"/>
                  <a:lumOff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anchor="ctr"/>
            <a:lstStyle/>
            <a:p>
              <a:pPr algn="ctr"/>
              <a:endParaRPr sz="3200"/>
            </a:p>
          </p:txBody>
        </p:sp>
        <p:sp>
          <p:nvSpPr>
            <p:cNvPr id="12" name="TextBox 39"/>
            <p:cNvSpPr txBox="1"/>
            <p:nvPr/>
          </p:nvSpPr>
          <p:spPr bwMode="auto">
            <a:xfrm>
              <a:off x="5371773" y="2099996"/>
              <a:ext cx="1167441" cy="3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lnSpcReduction="10000"/>
            </a:bodyPr>
            <a:lstStyle/>
            <a:p>
              <a:pPr marL="0" lvl="1"/>
              <a:r>
                <a:rPr lang="zh-CN" altLang="en-US" sz="1465" b="1">
                  <a:solidFill>
                    <a:schemeClr val="tx1">
                      <a:lumMod val="65000"/>
                      <a:lumOff val="35000"/>
                    </a:schemeClr>
                  </a:solidFill>
                </a:rPr>
                <a:t>标题文本预设 </a:t>
              </a:r>
            </a:p>
          </p:txBody>
        </p:sp>
        <p:sp>
          <p:nvSpPr>
            <p:cNvPr id="13" name="TextBox 80"/>
            <p:cNvSpPr txBox="1"/>
            <p:nvPr/>
          </p:nvSpPr>
          <p:spPr bwMode="auto">
            <a:xfrm>
              <a:off x="7775767" y="2985944"/>
              <a:ext cx="659893" cy="40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normAutofit/>
            </a:bodyPr>
            <a:lstStyle/>
            <a:p>
              <a:pPr marL="0" lvl="1" algn="ctr"/>
              <a:r>
                <a:rPr lang="zh-CN" altLang="en-US" sz="1465" b="1">
                  <a:solidFill>
                    <a:schemeClr val="tx1">
                      <a:lumMod val="65000"/>
                      <a:lumOff val="35000"/>
                    </a:schemeClr>
                  </a:solidFill>
                </a:rPr>
                <a:t>标题文本预设 </a:t>
              </a:r>
            </a:p>
          </p:txBody>
        </p:sp>
        <p:sp>
          <p:nvSpPr>
            <p:cNvPr id="14" name="TextBox 81"/>
            <p:cNvSpPr txBox="1"/>
            <p:nvPr/>
          </p:nvSpPr>
          <p:spPr bwMode="auto">
            <a:xfrm>
              <a:off x="5905361" y="4171305"/>
              <a:ext cx="1167441" cy="3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lnSpcReduction="10000"/>
            </a:bodyPr>
            <a:lstStyle/>
            <a:p>
              <a:pPr marL="0" lvl="1"/>
              <a:r>
                <a:rPr lang="zh-CN" altLang="en-US" sz="1465" b="1">
                  <a:solidFill>
                    <a:schemeClr val="tx1">
                      <a:lumMod val="65000"/>
                      <a:lumOff val="35000"/>
                    </a:schemeClr>
                  </a:solidFill>
                </a:rPr>
                <a:t>标题文本预设 </a:t>
              </a:r>
            </a:p>
          </p:txBody>
        </p:sp>
        <p:sp>
          <p:nvSpPr>
            <p:cNvPr id="15" name="Freeform: Shape 103"/>
            <p:cNvSpPr/>
            <p:nvPr/>
          </p:nvSpPr>
          <p:spPr bwMode="auto">
            <a:xfrm>
              <a:off x="6483193" y="2601561"/>
              <a:ext cx="820929" cy="820929"/>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p:spPr>
          <p:txBody>
            <a:bodyPr anchor="ctr"/>
            <a:lstStyle/>
            <a:p>
              <a:pPr algn="ctr"/>
              <a:endParaRPr sz="3200"/>
            </a:p>
          </p:txBody>
        </p:sp>
        <p:sp>
          <p:nvSpPr>
            <p:cNvPr id="16" name="Freeform: Shape 104"/>
            <p:cNvSpPr/>
            <p:nvPr/>
          </p:nvSpPr>
          <p:spPr bwMode="auto">
            <a:xfrm>
              <a:off x="7389453" y="4000206"/>
              <a:ext cx="800877" cy="800877"/>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endParaRPr sz="3200"/>
            </a:p>
          </p:txBody>
        </p:sp>
        <p:sp>
          <p:nvSpPr>
            <p:cNvPr id="17" name="Freeform: Shape 105"/>
            <p:cNvSpPr/>
            <p:nvPr/>
          </p:nvSpPr>
          <p:spPr bwMode="auto">
            <a:xfrm>
              <a:off x="4400601" y="2922354"/>
              <a:ext cx="914117" cy="914117"/>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endParaRPr sz="3200"/>
            </a:p>
          </p:txBody>
        </p:sp>
      </p:grpSp>
      <p:grpSp>
        <p:nvGrpSpPr>
          <p:cNvPr id="18" name="组合 17"/>
          <p:cNvGrpSpPr/>
          <p:nvPr/>
        </p:nvGrpSpPr>
        <p:grpSpPr>
          <a:xfrm>
            <a:off x="781419" y="2124086"/>
            <a:ext cx="2801636" cy="2814909"/>
            <a:chOff x="586064" y="1593064"/>
            <a:chExt cx="2101227" cy="2111182"/>
          </a:xfrm>
        </p:grpSpPr>
        <p:sp>
          <p:nvSpPr>
            <p:cNvPr id="19" name="Oval 25"/>
            <p:cNvSpPr/>
            <p:nvPr/>
          </p:nvSpPr>
          <p:spPr bwMode="auto">
            <a:xfrm>
              <a:off x="588445" y="3266724"/>
              <a:ext cx="342900" cy="3429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sz="3200"/>
            </a:p>
          </p:txBody>
        </p:sp>
        <p:sp>
          <p:nvSpPr>
            <p:cNvPr id="20" name="Oval 52"/>
            <p:cNvSpPr/>
            <p:nvPr/>
          </p:nvSpPr>
          <p:spPr bwMode="auto">
            <a:xfrm>
              <a:off x="586064" y="1651440"/>
              <a:ext cx="342900" cy="342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21" name="Oval 55"/>
            <p:cNvSpPr/>
            <p:nvPr/>
          </p:nvSpPr>
          <p:spPr bwMode="auto">
            <a:xfrm>
              <a:off x="586064" y="2459082"/>
              <a:ext cx="342900" cy="342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nvGrpSpPr>
            <p:cNvPr id="22" name="Group 41"/>
            <p:cNvGrpSpPr/>
            <p:nvPr/>
          </p:nvGrpSpPr>
          <p:grpSpPr>
            <a:xfrm>
              <a:off x="928965" y="1593064"/>
              <a:ext cx="1758326" cy="530914"/>
              <a:chOff x="1523492" y="2821689"/>
              <a:chExt cx="2327662" cy="707886"/>
            </a:xfrm>
          </p:grpSpPr>
          <p:sp>
            <p:nvSpPr>
              <p:cNvPr id="29" name="TextBox 42"/>
              <p:cNvSpPr txBox="1"/>
              <p:nvPr/>
            </p:nvSpPr>
            <p:spPr bwMode="auto">
              <a:xfrm>
                <a:off x="1523492" y="2821689"/>
                <a:ext cx="1712692" cy="246221"/>
              </a:xfrm>
              <a:prstGeom prst="rect">
                <a:avLst/>
              </a:prstGeom>
              <a:noFill/>
              <a:ln w="9525">
                <a:noFill/>
                <a:miter lim="800000"/>
              </a:ln>
            </p:spPr>
            <p:txBody>
              <a:bodyPr wrap="none" lIns="288000" tIns="0" rIns="288000" bIns="0" anchor="ctr" anchorCtr="0">
                <a:normAutofit fontScale="92500" lnSpcReduction="20000"/>
                <a:scene3d>
                  <a:camera prst="orthographicFront"/>
                  <a:lightRig rig="threePt" dir="t"/>
                </a:scene3d>
                <a:sp3d>
                  <a:bevelT w="0" h="0"/>
                </a:sp3d>
              </a:bodyPr>
              <a:lstStyle/>
              <a:p>
                <a:pPr marL="0" lvl="1"/>
                <a:r>
                  <a:rPr lang="zh-CN" altLang="en-US" sz="2135" b="1">
                    <a:solidFill>
                      <a:schemeClr val="accent1">
                        <a:lumMod val="100000"/>
                      </a:schemeClr>
                    </a:solidFill>
                  </a:rPr>
                  <a:t>标题文本预设 </a:t>
                </a:r>
              </a:p>
            </p:txBody>
          </p:sp>
          <p:sp>
            <p:nvSpPr>
              <p:cNvPr id="30" name="TextBox 43"/>
              <p:cNvSpPr txBox="1"/>
              <p:nvPr/>
            </p:nvSpPr>
            <p:spPr bwMode="auto">
              <a:xfrm>
                <a:off x="1523492" y="3067910"/>
                <a:ext cx="2327662" cy="461665"/>
              </a:xfrm>
              <a:prstGeom prst="rect">
                <a:avLst/>
              </a:prstGeom>
              <a:noFill/>
              <a:ln w="9525">
                <a:noFill/>
                <a:miter lim="800000"/>
              </a:ln>
            </p:spPr>
            <p:txBody>
              <a:bodyPr wrap="square" lIns="288000" tIns="0" rIns="288000" bIns="0" anchor="ctr" anchorCtr="0">
                <a:normAutofit fontScale="85000" lnSpcReduction="10000"/>
                <a:scene3d>
                  <a:camera prst="orthographicFront"/>
                  <a:lightRig rig="threePt" dir="t"/>
                </a:scene3d>
                <a:sp3d>
                  <a:bevelT w="0" h="0"/>
                </a:sp3d>
              </a:bodyPr>
              <a:lstStyle/>
              <a:p>
                <a:pPr>
                  <a:lnSpc>
                    <a:spcPct val="120000"/>
                  </a:lnSpc>
                </a:pPr>
                <a:r>
                  <a:rPr lang="zh-CN" altLang="en-US" sz="1335" dirty="0">
                    <a:solidFill>
                      <a:schemeClr val="bg2">
                        <a:lumMod val="25000"/>
                      </a:schemeClr>
                    </a:solidFill>
                  </a:rPr>
                  <a:t>在此添加相关内容在此添加相关内容在此添加相关内容</a:t>
                </a:r>
              </a:p>
            </p:txBody>
          </p:sp>
        </p:grpSp>
        <p:grpSp>
          <p:nvGrpSpPr>
            <p:cNvPr id="23" name="Group 44"/>
            <p:cNvGrpSpPr/>
            <p:nvPr/>
          </p:nvGrpSpPr>
          <p:grpSpPr>
            <a:xfrm>
              <a:off x="928965" y="2383198"/>
              <a:ext cx="1758326" cy="530914"/>
              <a:chOff x="1523492" y="2821689"/>
              <a:chExt cx="2327662" cy="707886"/>
            </a:xfrm>
          </p:grpSpPr>
          <p:sp>
            <p:nvSpPr>
              <p:cNvPr id="27" name="TextBox 45"/>
              <p:cNvSpPr txBox="1"/>
              <p:nvPr/>
            </p:nvSpPr>
            <p:spPr bwMode="auto">
              <a:xfrm>
                <a:off x="1523492" y="2821689"/>
                <a:ext cx="1712692" cy="246221"/>
              </a:xfrm>
              <a:prstGeom prst="rect">
                <a:avLst/>
              </a:prstGeom>
              <a:noFill/>
              <a:ln w="9525">
                <a:noFill/>
                <a:miter lim="800000"/>
              </a:ln>
            </p:spPr>
            <p:txBody>
              <a:bodyPr wrap="none" lIns="288000" tIns="0" rIns="288000" bIns="0" anchor="ctr" anchorCtr="0">
                <a:normAutofit fontScale="92500" lnSpcReduction="20000"/>
                <a:scene3d>
                  <a:camera prst="orthographicFront"/>
                  <a:lightRig rig="threePt" dir="t"/>
                </a:scene3d>
                <a:sp3d>
                  <a:bevelT w="0" h="0"/>
                </a:sp3d>
              </a:bodyPr>
              <a:lstStyle/>
              <a:p>
                <a:pPr marL="0" lvl="1"/>
                <a:r>
                  <a:rPr lang="zh-CN" altLang="en-US" sz="2135" b="1">
                    <a:solidFill>
                      <a:schemeClr val="accent2">
                        <a:lumMod val="100000"/>
                      </a:schemeClr>
                    </a:solidFill>
                  </a:rPr>
                  <a:t>标题文本预设 </a:t>
                </a:r>
              </a:p>
            </p:txBody>
          </p:sp>
          <p:sp>
            <p:nvSpPr>
              <p:cNvPr id="28" name="TextBox 46"/>
              <p:cNvSpPr txBox="1"/>
              <p:nvPr/>
            </p:nvSpPr>
            <p:spPr bwMode="auto">
              <a:xfrm>
                <a:off x="1523492" y="3067910"/>
                <a:ext cx="2327662" cy="461665"/>
              </a:xfrm>
              <a:prstGeom prst="rect">
                <a:avLst/>
              </a:prstGeom>
              <a:noFill/>
              <a:ln w="9525">
                <a:noFill/>
                <a:miter lim="800000"/>
              </a:ln>
            </p:spPr>
            <p:txBody>
              <a:bodyPr wrap="square" lIns="288000" tIns="0" rIns="288000" bIns="0" anchor="ctr" anchorCtr="0">
                <a:normAutofit fontScale="85000" lnSpcReduction="10000"/>
                <a:scene3d>
                  <a:camera prst="orthographicFront"/>
                  <a:lightRig rig="threePt" dir="t"/>
                </a:scene3d>
                <a:sp3d>
                  <a:bevelT w="0" h="0"/>
                </a:sp3d>
              </a:bodyPr>
              <a:lstStyle/>
              <a:p>
                <a:pPr>
                  <a:lnSpc>
                    <a:spcPct val="120000"/>
                  </a:lnSpc>
                </a:pPr>
                <a:r>
                  <a:rPr lang="zh-CN" altLang="en-US" sz="1335" dirty="0">
                    <a:solidFill>
                      <a:schemeClr val="bg2">
                        <a:lumMod val="25000"/>
                      </a:schemeClr>
                    </a:solidFill>
                  </a:rPr>
                  <a:t>在此添加相关内容在此添加相关内容在此添加相关内容</a:t>
                </a:r>
              </a:p>
            </p:txBody>
          </p:sp>
        </p:grpSp>
        <p:grpSp>
          <p:nvGrpSpPr>
            <p:cNvPr id="24" name="Group 47"/>
            <p:cNvGrpSpPr/>
            <p:nvPr/>
          </p:nvGrpSpPr>
          <p:grpSpPr>
            <a:xfrm>
              <a:off x="928965" y="3173332"/>
              <a:ext cx="1758326" cy="530914"/>
              <a:chOff x="1523492" y="2821689"/>
              <a:chExt cx="2327662" cy="707886"/>
            </a:xfrm>
          </p:grpSpPr>
          <p:sp>
            <p:nvSpPr>
              <p:cNvPr id="25" name="TextBox 48"/>
              <p:cNvSpPr txBox="1"/>
              <p:nvPr/>
            </p:nvSpPr>
            <p:spPr bwMode="auto">
              <a:xfrm>
                <a:off x="1523492" y="2821689"/>
                <a:ext cx="1712692" cy="246221"/>
              </a:xfrm>
              <a:prstGeom prst="rect">
                <a:avLst/>
              </a:prstGeom>
              <a:noFill/>
              <a:ln w="9525">
                <a:noFill/>
                <a:miter lim="800000"/>
              </a:ln>
            </p:spPr>
            <p:txBody>
              <a:bodyPr wrap="none" lIns="288000" tIns="0" rIns="288000" bIns="0" anchor="ctr" anchorCtr="0">
                <a:normAutofit fontScale="92500" lnSpcReduction="20000"/>
                <a:scene3d>
                  <a:camera prst="orthographicFront"/>
                  <a:lightRig rig="threePt" dir="t"/>
                </a:scene3d>
                <a:sp3d>
                  <a:bevelT w="0" h="0"/>
                </a:sp3d>
              </a:bodyPr>
              <a:lstStyle/>
              <a:p>
                <a:pPr marL="0" lvl="1"/>
                <a:r>
                  <a:rPr lang="zh-CN" altLang="en-US" sz="2135" b="1">
                    <a:solidFill>
                      <a:schemeClr val="accent3">
                        <a:lumMod val="100000"/>
                      </a:schemeClr>
                    </a:solidFill>
                  </a:rPr>
                  <a:t>标题文本预设 </a:t>
                </a:r>
              </a:p>
            </p:txBody>
          </p:sp>
          <p:sp>
            <p:nvSpPr>
              <p:cNvPr id="26" name="TextBox 49"/>
              <p:cNvSpPr txBox="1"/>
              <p:nvPr/>
            </p:nvSpPr>
            <p:spPr bwMode="auto">
              <a:xfrm>
                <a:off x="1523492" y="3067910"/>
                <a:ext cx="2327662" cy="461665"/>
              </a:xfrm>
              <a:prstGeom prst="rect">
                <a:avLst/>
              </a:prstGeom>
              <a:noFill/>
              <a:ln w="9525">
                <a:noFill/>
                <a:miter lim="800000"/>
              </a:ln>
            </p:spPr>
            <p:txBody>
              <a:bodyPr wrap="square" lIns="288000" tIns="0" rIns="288000" bIns="0" anchor="ctr" anchorCtr="0">
                <a:normAutofit fontScale="85000" lnSpcReduction="10000"/>
                <a:scene3d>
                  <a:camera prst="orthographicFront"/>
                  <a:lightRig rig="threePt" dir="t"/>
                </a:scene3d>
                <a:sp3d>
                  <a:bevelT w="0" h="0"/>
                </a:sp3d>
              </a:bodyPr>
              <a:lstStyle/>
              <a:p>
                <a:pPr>
                  <a:lnSpc>
                    <a:spcPct val="120000"/>
                  </a:lnSpc>
                </a:pPr>
                <a:r>
                  <a:rPr lang="zh-CN" altLang="en-US" sz="1335" dirty="0">
                    <a:solidFill>
                      <a:schemeClr val="bg2">
                        <a:lumMod val="25000"/>
                      </a:schemeClr>
                    </a:solidFill>
                  </a:rPr>
                  <a:t>在此添加相关内容在此添加相关内容在此添加相关内容</a:t>
                </a:r>
              </a:p>
            </p:txBody>
          </p:sp>
        </p:grpSp>
      </p:grpSp>
      <p:grpSp>
        <p:nvGrpSpPr>
          <p:cNvPr id="31" name="组合 30"/>
          <p:cNvGrpSpPr/>
          <p:nvPr/>
        </p:nvGrpSpPr>
        <p:grpSpPr>
          <a:xfrm>
            <a:off x="8848620" y="2124086"/>
            <a:ext cx="2804809" cy="2814909"/>
            <a:chOff x="6636464" y="1593064"/>
            <a:chExt cx="2103607" cy="2111182"/>
          </a:xfrm>
        </p:grpSpPr>
        <p:sp>
          <p:nvSpPr>
            <p:cNvPr id="32" name="Oval 82"/>
            <p:cNvSpPr/>
            <p:nvPr/>
          </p:nvSpPr>
          <p:spPr bwMode="auto">
            <a:xfrm>
              <a:off x="6638845" y="3266724"/>
              <a:ext cx="342900" cy="3429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sz="3200"/>
            </a:p>
          </p:txBody>
        </p:sp>
        <p:sp>
          <p:nvSpPr>
            <p:cNvPr id="33" name="Oval 83"/>
            <p:cNvSpPr/>
            <p:nvPr/>
          </p:nvSpPr>
          <p:spPr bwMode="auto">
            <a:xfrm>
              <a:off x="6636464" y="1651440"/>
              <a:ext cx="342900" cy="342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34" name="Oval 84"/>
            <p:cNvSpPr/>
            <p:nvPr/>
          </p:nvSpPr>
          <p:spPr bwMode="auto">
            <a:xfrm>
              <a:off x="6636464" y="2459082"/>
              <a:ext cx="342900" cy="342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nvGrpSpPr>
            <p:cNvPr id="35" name="Group 50"/>
            <p:cNvGrpSpPr/>
            <p:nvPr/>
          </p:nvGrpSpPr>
          <p:grpSpPr>
            <a:xfrm>
              <a:off x="6979364" y="1593064"/>
              <a:ext cx="1758326" cy="530914"/>
              <a:chOff x="1523492" y="2821689"/>
              <a:chExt cx="2327662" cy="707886"/>
            </a:xfrm>
          </p:grpSpPr>
          <p:sp>
            <p:nvSpPr>
              <p:cNvPr id="42" name="TextBox 51"/>
              <p:cNvSpPr txBox="1"/>
              <p:nvPr/>
            </p:nvSpPr>
            <p:spPr bwMode="auto">
              <a:xfrm>
                <a:off x="1523492" y="2821689"/>
                <a:ext cx="1712692" cy="246221"/>
              </a:xfrm>
              <a:prstGeom prst="rect">
                <a:avLst/>
              </a:prstGeom>
              <a:noFill/>
              <a:ln w="9525">
                <a:noFill/>
                <a:miter lim="800000"/>
              </a:ln>
            </p:spPr>
            <p:txBody>
              <a:bodyPr wrap="none" lIns="288000" tIns="0" rIns="288000" bIns="0" anchor="ctr" anchorCtr="0">
                <a:normAutofit fontScale="92500" lnSpcReduction="20000"/>
                <a:scene3d>
                  <a:camera prst="orthographicFront"/>
                  <a:lightRig rig="threePt" dir="t"/>
                </a:scene3d>
                <a:sp3d>
                  <a:bevelT w="0" h="0"/>
                </a:sp3d>
              </a:bodyPr>
              <a:lstStyle/>
              <a:p>
                <a:pPr marL="0" lvl="1"/>
                <a:r>
                  <a:rPr lang="zh-CN" altLang="en-US" sz="2135" b="1" dirty="0">
                    <a:solidFill>
                      <a:schemeClr val="accent1">
                        <a:lumMod val="100000"/>
                      </a:schemeClr>
                    </a:solidFill>
                  </a:rPr>
                  <a:t>标题文本预设 </a:t>
                </a:r>
              </a:p>
            </p:txBody>
          </p:sp>
          <p:sp>
            <p:nvSpPr>
              <p:cNvPr id="43" name="TextBox 53"/>
              <p:cNvSpPr txBox="1"/>
              <p:nvPr/>
            </p:nvSpPr>
            <p:spPr bwMode="auto">
              <a:xfrm>
                <a:off x="1523492" y="3067910"/>
                <a:ext cx="2327662" cy="461665"/>
              </a:xfrm>
              <a:prstGeom prst="rect">
                <a:avLst/>
              </a:prstGeom>
              <a:noFill/>
              <a:ln w="9525">
                <a:noFill/>
                <a:miter lim="800000"/>
              </a:ln>
            </p:spPr>
            <p:txBody>
              <a:bodyPr wrap="square" lIns="288000" tIns="0" rIns="288000" bIns="0" anchor="ctr" anchorCtr="0">
                <a:normAutofit fontScale="85000" lnSpcReduction="10000"/>
                <a:scene3d>
                  <a:camera prst="orthographicFront"/>
                  <a:lightRig rig="threePt" dir="t"/>
                </a:scene3d>
                <a:sp3d>
                  <a:bevelT w="0" h="0"/>
                </a:sp3d>
              </a:bodyPr>
              <a:lstStyle/>
              <a:p>
                <a:pPr>
                  <a:lnSpc>
                    <a:spcPct val="120000"/>
                  </a:lnSpc>
                </a:pPr>
                <a:r>
                  <a:rPr lang="zh-CN" altLang="en-US" sz="1335" dirty="0">
                    <a:solidFill>
                      <a:schemeClr val="bg2">
                        <a:lumMod val="25000"/>
                      </a:schemeClr>
                    </a:solidFill>
                  </a:rPr>
                  <a:t>在此添加相关内容在此添加相关内容在此添加相关内容</a:t>
                </a:r>
              </a:p>
            </p:txBody>
          </p:sp>
        </p:grpSp>
        <p:grpSp>
          <p:nvGrpSpPr>
            <p:cNvPr id="36" name="Group 54"/>
            <p:cNvGrpSpPr/>
            <p:nvPr/>
          </p:nvGrpSpPr>
          <p:grpSpPr>
            <a:xfrm>
              <a:off x="6979364" y="2383198"/>
              <a:ext cx="1758326" cy="530914"/>
              <a:chOff x="1523492" y="2821689"/>
              <a:chExt cx="2327662" cy="707886"/>
            </a:xfrm>
          </p:grpSpPr>
          <p:sp>
            <p:nvSpPr>
              <p:cNvPr id="40" name="TextBox 56"/>
              <p:cNvSpPr txBox="1"/>
              <p:nvPr/>
            </p:nvSpPr>
            <p:spPr bwMode="auto">
              <a:xfrm>
                <a:off x="1523492" y="2821689"/>
                <a:ext cx="1712692" cy="246221"/>
              </a:xfrm>
              <a:prstGeom prst="rect">
                <a:avLst/>
              </a:prstGeom>
              <a:noFill/>
              <a:ln w="9525">
                <a:noFill/>
                <a:miter lim="800000"/>
              </a:ln>
            </p:spPr>
            <p:txBody>
              <a:bodyPr wrap="none" lIns="288000" tIns="0" rIns="288000" bIns="0" anchor="ctr" anchorCtr="0">
                <a:normAutofit fontScale="92500" lnSpcReduction="20000"/>
                <a:scene3d>
                  <a:camera prst="orthographicFront"/>
                  <a:lightRig rig="threePt" dir="t"/>
                </a:scene3d>
                <a:sp3d>
                  <a:bevelT w="0" h="0"/>
                </a:sp3d>
              </a:bodyPr>
              <a:lstStyle/>
              <a:p>
                <a:pPr marL="0" lvl="1"/>
                <a:r>
                  <a:rPr lang="zh-CN" altLang="en-US" sz="2135" b="1">
                    <a:solidFill>
                      <a:schemeClr val="accent2">
                        <a:lumMod val="100000"/>
                      </a:schemeClr>
                    </a:solidFill>
                  </a:rPr>
                  <a:t>标题文本预设 </a:t>
                </a:r>
              </a:p>
            </p:txBody>
          </p:sp>
          <p:sp>
            <p:nvSpPr>
              <p:cNvPr id="41" name="TextBox 57"/>
              <p:cNvSpPr txBox="1"/>
              <p:nvPr/>
            </p:nvSpPr>
            <p:spPr bwMode="auto">
              <a:xfrm>
                <a:off x="1523492" y="3067910"/>
                <a:ext cx="2327662" cy="461665"/>
              </a:xfrm>
              <a:prstGeom prst="rect">
                <a:avLst/>
              </a:prstGeom>
              <a:noFill/>
              <a:ln w="9525">
                <a:noFill/>
                <a:miter lim="800000"/>
              </a:ln>
            </p:spPr>
            <p:txBody>
              <a:bodyPr wrap="square" lIns="288000" tIns="0" rIns="288000" bIns="0" anchor="ctr" anchorCtr="0">
                <a:normAutofit fontScale="85000" lnSpcReduction="10000"/>
                <a:scene3d>
                  <a:camera prst="orthographicFront"/>
                  <a:lightRig rig="threePt" dir="t"/>
                </a:scene3d>
                <a:sp3d>
                  <a:bevelT w="0" h="0"/>
                </a:sp3d>
              </a:bodyPr>
              <a:lstStyle/>
              <a:p>
                <a:pPr>
                  <a:lnSpc>
                    <a:spcPct val="120000"/>
                  </a:lnSpc>
                </a:pPr>
                <a:r>
                  <a:rPr lang="zh-CN" altLang="en-US" sz="1335" dirty="0">
                    <a:solidFill>
                      <a:schemeClr val="bg2">
                        <a:lumMod val="25000"/>
                      </a:schemeClr>
                    </a:solidFill>
                  </a:rPr>
                  <a:t>在此添加相关内容在此添加相关内容在此添加相关内容</a:t>
                </a:r>
              </a:p>
            </p:txBody>
          </p:sp>
        </p:grpSp>
        <p:grpSp>
          <p:nvGrpSpPr>
            <p:cNvPr id="37" name="Group 58"/>
            <p:cNvGrpSpPr/>
            <p:nvPr/>
          </p:nvGrpSpPr>
          <p:grpSpPr>
            <a:xfrm>
              <a:off x="6981745" y="3173332"/>
              <a:ext cx="1758326" cy="530914"/>
              <a:chOff x="1523492" y="2821689"/>
              <a:chExt cx="2327662" cy="707886"/>
            </a:xfrm>
          </p:grpSpPr>
          <p:sp>
            <p:nvSpPr>
              <p:cNvPr id="38" name="TextBox 59"/>
              <p:cNvSpPr txBox="1"/>
              <p:nvPr/>
            </p:nvSpPr>
            <p:spPr bwMode="auto">
              <a:xfrm>
                <a:off x="1523492" y="2821689"/>
                <a:ext cx="1712692" cy="246221"/>
              </a:xfrm>
              <a:prstGeom prst="rect">
                <a:avLst/>
              </a:prstGeom>
              <a:noFill/>
              <a:ln w="9525">
                <a:noFill/>
                <a:miter lim="800000"/>
              </a:ln>
            </p:spPr>
            <p:txBody>
              <a:bodyPr wrap="none" lIns="288000" tIns="0" rIns="288000" bIns="0" anchor="ctr" anchorCtr="0">
                <a:normAutofit fontScale="85000" lnSpcReduction="20000"/>
                <a:scene3d>
                  <a:camera prst="orthographicFront"/>
                  <a:lightRig rig="threePt" dir="t"/>
                </a:scene3d>
                <a:sp3d>
                  <a:bevelT w="0" h="0"/>
                </a:sp3d>
              </a:bodyPr>
              <a:lstStyle/>
              <a:p>
                <a:pPr marL="0" lvl="1"/>
                <a:r>
                  <a:rPr lang="zh-CN" altLang="en-US" sz="2135" b="1" dirty="0">
                    <a:solidFill>
                      <a:schemeClr val="accent3">
                        <a:lumMod val="100000"/>
                      </a:schemeClr>
                    </a:solidFill>
                  </a:rPr>
                  <a:t>标题文本预设 </a:t>
                </a:r>
              </a:p>
            </p:txBody>
          </p:sp>
          <p:sp>
            <p:nvSpPr>
              <p:cNvPr id="39" name="TextBox 60"/>
              <p:cNvSpPr txBox="1"/>
              <p:nvPr/>
            </p:nvSpPr>
            <p:spPr bwMode="auto">
              <a:xfrm>
                <a:off x="1523492" y="3067910"/>
                <a:ext cx="2327662" cy="461665"/>
              </a:xfrm>
              <a:prstGeom prst="rect">
                <a:avLst/>
              </a:prstGeom>
              <a:noFill/>
              <a:ln w="9525">
                <a:noFill/>
                <a:miter lim="800000"/>
              </a:ln>
            </p:spPr>
            <p:txBody>
              <a:bodyPr wrap="square" lIns="288000" tIns="0" rIns="288000" bIns="0" anchor="ctr" anchorCtr="0">
                <a:normAutofit fontScale="85000" lnSpcReduction="10000"/>
                <a:scene3d>
                  <a:camera prst="orthographicFront"/>
                  <a:lightRig rig="threePt" dir="t"/>
                </a:scene3d>
                <a:sp3d>
                  <a:bevelT w="0" h="0"/>
                </a:sp3d>
              </a:bodyPr>
              <a:lstStyle/>
              <a:p>
                <a:pPr>
                  <a:lnSpc>
                    <a:spcPct val="120000"/>
                  </a:lnSpc>
                </a:pPr>
                <a:r>
                  <a:rPr lang="zh-CN" altLang="en-US" sz="1335" dirty="0">
                    <a:solidFill>
                      <a:schemeClr val="bg2">
                        <a:lumMod val="25000"/>
                      </a:schemeClr>
                    </a:solidFill>
                  </a:rPr>
                  <a:t>在此添加相关内容在此添加相关内容在此添加相关内容</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horizontal)">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14009" y="1487231"/>
            <a:ext cx="2919567" cy="3074040"/>
            <a:chOff x="2935506" y="1248773"/>
            <a:chExt cx="2189675" cy="2305530"/>
          </a:xfrm>
        </p:grpSpPr>
        <p:sp>
          <p:nvSpPr>
            <p:cNvPr id="3" name="TextBox 1"/>
            <p:cNvSpPr txBox="1"/>
            <p:nvPr/>
          </p:nvSpPr>
          <p:spPr>
            <a:xfrm>
              <a:off x="3131671" y="1248773"/>
              <a:ext cx="1962232" cy="306559"/>
            </a:xfrm>
            <a:prstGeom prst="rect">
              <a:avLst/>
            </a:prstGeom>
            <a:ln w="12700">
              <a:miter lim="400000"/>
            </a:ln>
          </p:spPr>
          <p:txBody>
            <a:bodyPr lIns="0" tIns="0" rIns="0" bIns="0">
              <a:normAutofit/>
            </a:bodyPr>
            <a:lstStyle/>
            <a:p>
              <a:pPr lvl="0"/>
              <a:r>
                <a:rPr lang="zh-CN" altLang="en-US" sz="2400" dirty="0">
                  <a:solidFill>
                    <a:srgbClr val="E7E6E6">
                      <a:lumMod val="25000"/>
                    </a:srgbClr>
                  </a:solidFill>
                </a:rPr>
                <a:t>添加您的标题</a:t>
              </a:r>
              <a:endParaRPr lang="en-US" altLang="zh-CN" sz="2400" dirty="0">
                <a:solidFill>
                  <a:srgbClr val="E7E6E6">
                    <a:lumMod val="25000"/>
                  </a:srgbClr>
                </a:solidFill>
              </a:endParaRPr>
            </a:p>
          </p:txBody>
        </p:sp>
        <p:sp>
          <p:nvSpPr>
            <p:cNvPr id="4" name="TextBox 2"/>
            <p:cNvSpPr txBox="1"/>
            <p:nvPr/>
          </p:nvSpPr>
          <p:spPr>
            <a:xfrm>
              <a:off x="3130476" y="1573852"/>
              <a:ext cx="1994705" cy="393642"/>
            </a:xfrm>
            <a:prstGeom prst="rect">
              <a:avLst/>
            </a:prstGeom>
            <a:ln w="12700">
              <a:miter lim="400000"/>
            </a:ln>
          </p:spPr>
          <p:txBody>
            <a:bodyPr wrap="square" lIns="0" tIns="0" rIns="0" bIns="0">
              <a:normAutofit/>
            </a:bodyPr>
            <a:lstStyle/>
            <a:p>
              <a:pPr lvl="0">
                <a:lnSpc>
                  <a:spcPct val="120000"/>
                </a:lnSpc>
              </a:pPr>
              <a:r>
                <a:rPr lang="zh-CN" altLang="en-US" sz="1335" dirty="0">
                  <a:solidFill>
                    <a:srgbClr val="E7E6E6">
                      <a:lumMod val="25000"/>
                    </a:srgbClr>
                  </a:solidFill>
                </a:rPr>
                <a:t>在此添加相关内容在此添加相关内容在此添加相关内容</a:t>
              </a:r>
            </a:p>
          </p:txBody>
        </p:sp>
        <p:sp>
          <p:nvSpPr>
            <p:cNvPr id="5" name="Oval 11"/>
            <p:cNvSpPr/>
            <p:nvPr/>
          </p:nvSpPr>
          <p:spPr>
            <a:xfrm rot="10800000" flipH="1">
              <a:off x="2935506" y="2147022"/>
              <a:ext cx="1407281" cy="1407281"/>
            </a:xfrm>
            <a:prstGeom prst="ellipse">
              <a:avLst/>
            </a:prstGeom>
            <a:solidFill>
              <a:srgbClr val="E6E7EA"/>
            </a:solidFill>
            <a:ln w="12700">
              <a:miter lim="400000"/>
            </a:ln>
          </p:spPr>
          <p:txBody>
            <a:bodyPr anchor="ctr"/>
            <a:lstStyle/>
            <a:p>
              <a:pPr algn="ctr"/>
              <a:endParaRPr sz="3200"/>
            </a:p>
          </p:txBody>
        </p:sp>
        <p:sp>
          <p:nvSpPr>
            <p:cNvPr id="6" name="Freeform: Shape 12"/>
            <p:cNvSpPr/>
            <p:nvPr/>
          </p:nvSpPr>
          <p:spPr>
            <a:xfrm>
              <a:off x="2990643" y="2081308"/>
              <a:ext cx="1268364" cy="392516"/>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chemeClr val="accent2"/>
            </a:solidFill>
            <a:ln w="12700">
              <a:miter lim="400000"/>
            </a:ln>
          </p:spPr>
          <p:txBody>
            <a:bodyPr anchor="ctr"/>
            <a:lstStyle/>
            <a:p>
              <a:pPr algn="ctr"/>
              <a:endParaRPr sz="3200"/>
            </a:p>
          </p:txBody>
        </p:sp>
        <p:grpSp>
          <p:nvGrpSpPr>
            <p:cNvPr id="7" name="Group 13"/>
            <p:cNvGrpSpPr/>
            <p:nvPr/>
          </p:nvGrpSpPr>
          <p:grpSpPr>
            <a:xfrm>
              <a:off x="3027991" y="2239507"/>
              <a:ext cx="1222314" cy="1222314"/>
              <a:chOff x="0" y="0"/>
              <a:chExt cx="3259500" cy="3259500"/>
            </a:xfrm>
          </p:grpSpPr>
          <p:sp>
            <p:nvSpPr>
              <p:cNvPr id="8" name="Oval 14"/>
              <p:cNvSpPr/>
              <p:nvPr/>
            </p:nvSpPr>
            <p:spPr>
              <a:xfrm rot="10800000" flipH="1">
                <a:off x="0" y="0"/>
                <a:ext cx="3259500" cy="3259500"/>
              </a:xfrm>
              <a:prstGeom prst="ellipse">
                <a:avLst/>
              </a:prstGeom>
              <a:solidFill>
                <a:schemeClr val="accent2"/>
              </a:solidFill>
              <a:ln w="12700" cap="flat">
                <a:noFill/>
                <a:miter lim="400000"/>
              </a:ln>
              <a:effectLst/>
            </p:spPr>
            <p:txBody>
              <a:bodyPr anchor="ctr"/>
              <a:lstStyle/>
              <a:p>
                <a:pPr algn="ctr"/>
                <a:endParaRPr sz="3200"/>
              </a:p>
            </p:txBody>
          </p:sp>
          <p:grpSp>
            <p:nvGrpSpPr>
              <p:cNvPr id="9" name="Group 15"/>
              <p:cNvGrpSpPr/>
              <p:nvPr/>
            </p:nvGrpSpPr>
            <p:grpSpPr>
              <a:xfrm>
                <a:off x="1103439" y="1088764"/>
                <a:ext cx="1052622" cy="1081972"/>
                <a:chOff x="-1" y="-1"/>
                <a:chExt cx="1052621" cy="1081970"/>
              </a:xfrm>
            </p:grpSpPr>
            <p:sp>
              <p:nvSpPr>
                <p:cNvPr id="10" name="Freeform: Shape 16"/>
                <p:cNvSpPr/>
                <p:nvPr/>
              </p:nvSpPr>
              <p:spPr>
                <a:xfrm>
                  <a:off x="-1" y="144251"/>
                  <a:ext cx="1052621" cy="937718"/>
                </a:xfrm>
                <a:custGeom>
                  <a:avLst/>
                  <a:gdLst/>
                  <a:ahLst/>
                  <a:cxnLst>
                    <a:cxn ang="0">
                      <a:pos x="wd2" y="hd2"/>
                    </a:cxn>
                    <a:cxn ang="5400000">
                      <a:pos x="wd2" y="hd2"/>
                    </a:cxn>
                    <a:cxn ang="10800000">
                      <a:pos x="wd2" y="hd2"/>
                    </a:cxn>
                    <a:cxn ang="16200000">
                      <a:pos x="wd2" y="hd2"/>
                    </a:cxn>
                  </a:cxnLst>
                  <a:rect l="0" t="0" r="r" b="b"/>
                  <a:pathLst>
                    <a:path w="21600" h="21600" extrusionOk="0">
                      <a:moveTo>
                        <a:pt x="19200" y="0"/>
                      </a:moveTo>
                      <a:lnTo>
                        <a:pt x="18120" y="0"/>
                      </a:lnTo>
                      <a:lnTo>
                        <a:pt x="18120" y="2700"/>
                      </a:lnTo>
                      <a:lnTo>
                        <a:pt x="14280" y="2700"/>
                      </a:lnTo>
                      <a:lnTo>
                        <a:pt x="14280" y="0"/>
                      </a:lnTo>
                      <a:lnTo>
                        <a:pt x="7320" y="0"/>
                      </a:lnTo>
                      <a:lnTo>
                        <a:pt x="7320" y="2700"/>
                      </a:lnTo>
                      <a:lnTo>
                        <a:pt x="3480" y="2700"/>
                      </a:lnTo>
                      <a:lnTo>
                        <a:pt x="3480" y="0"/>
                      </a:lnTo>
                      <a:lnTo>
                        <a:pt x="2400" y="0"/>
                      </a:lnTo>
                      <a:cubicBezTo>
                        <a:pt x="1079" y="0"/>
                        <a:pt x="0" y="1214"/>
                        <a:pt x="0" y="2700"/>
                      </a:cubicBezTo>
                      <a:lnTo>
                        <a:pt x="0" y="18900"/>
                      </a:lnTo>
                      <a:cubicBezTo>
                        <a:pt x="0" y="20386"/>
                        <a:pt x="1079" y="21600"/>
                        <a:pt x="2400" y="21600"/>
                      </a:cubicBezTo>
                      <a:lnTo>
                        <a:pt x="19200" y="21600"/>
                      </a:lnTo>
                      <a:cubicBezTo>
                        <a:pt x="20521" y="21600"/>
                        <a:pt x="21600" y="20386"/>
                        <a:pt x="21600" y="18900"/>
                      </a:cubicBezTo>
                      <a:lnTo>
                        <a:pt x="21600" y="2700"/>
                      </a:lnTo>
                      <a:cubicBezTo>
                        <a:pt x="21600" y="1214"/>
                        <a:pt x="20521" y="0"/>
                        <a:pt x="19200" y="0"/>
                      </a:cubicBezTo>
                      <a:close/>
                    </a:path>
                  </a:pathLst>
                </a:custGeom>
                <a:solidFill>
                  <a:srgbClr val="FFFFFF"/>
                </a:solidFill>
                <a:ln w="12700" cap="flat">
                  <a:noFill/>
                  <a:miter lim="400000"/>
                </a:ln>
                <a:effectLst/>
              </p:spPr>
              <p:txBody>
                <a:bodyPr anchor="ctr"/>
                <a:lstStyle/>
                <a:p>
                  <a:pPr algn="ctr"/>
                  <a:endParaRPr sz="3200"/>
                </a:p>
              </p:txBody>
            </p:sp>
            <p:sp>
              <p:nvSpPr>
                <p:cNvPr id="11" name="Freeform: Shape 17"/>
                <p:cNvSpPr/>
                <p:nvPr/>
              </p:nvSpPr>
              <p:spPr>
                <a:xfrm>
                  <a:off x="216319" y="-1"/>
                  <a:ext cx="608143" cy="19884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94" y="0"/>
                      </a:lnTo>
                      <a:lnTo>
                        <a:pt x="18694" y="21600"/>
                      </a:lnTo>
                      <a:lnTo>
                        <a:pt x="21600" y="21600"/>
                      </a:lnTo>
                      <a:cubicBezTo>
                        <a:pt x="21600" y="21600"/>
                        <a:pt x="21600" y="0"/>
                        <a:pt x="21600" y="0"/>
                      </a:cubicBezTo>
                      <a:close/>
                      <a:moveTo>
                        <a:pt x="2906" y="0"/>
                      </a:moveTo>
                      <a:lnTo>
                        <a:pt x="0" y="0"/>
                      </a:lnTo>
                      <a:lnTo>
                        <a:pt x="0" y="21600"/>
                      </a:lnTo>
                      <a:lnTo>
                        <a:pt x="2906" y="21600"/>
                      </a:lnTo>
                      <a:cubicBezTo>
                        <a:pt x="2906" y="21600"/>
                        <a:pt x="2906" y="0"/>
                        <a:pt x="2906" y="0"/>
                      </a:cubicBezTo>
                      <a:close/>
                    </a:path>
                  </a:pathLst>
                </a:custGeom>
                <a:solidFill>
                  <a:srgbClr val="FFFFFF"/>
                </a:solidFill>
                <a:ln w="12700" cap="flat">
                  <a:noFill/>
                  <a:miter lim="400000"/>
                </a:ln>
                <a:effectLst/>
              </p:spPr>
              <p:txBody>
                <a:bodyPr anchor="ctr"/>
                <a:lstStyle/>
                <a:p>
                  <a:pPr algn="ctr"/>
                  <a:endParaRPr sz="3200"/>
                </a:p>
              </p:txBody>
            </p:sp>
          </p:grpSp>
        </p:grpSp>
      </p:grpSp>
      <p:grpSp>
        <p:nvGrpSpPr>
          <p:cNvPr id="12" name="组合 11"/>
          <p:cNvGrpSpPr/>
          <p:nvPr/>
        </p:nvGrpSpPr>
        <p:grpSpPr>
          <a:xfrm>
            <a:off x="8402856" y="1524092"/>
            <a:ext cx="2539309" cy="3037179"/>
            <a:chOff x="6302142" y="1276419"/>
            <a:chExt cx="1904482" cy="2277884"/>
          </a:xfrm>
        </p:grpSpPr>
        <p:sp>
          <p:nvSpPr>
            <p:cNvPr id="13" name="Rectangle 7"/>
            <p:cNvSpPr/>
            <p:nvPr/>
          </p:nvSpPr>
          <p:spPr>
            <a:xfrm>
              <a:off x="6339503" y="1567846"/>
              <a:ext cx="1867121" cy="444134"/>
            </a:xfrm>
            <a:prstGeom prst="rect">
              <a:avLst/>
            </a:prstGeom>
            <a:ln w="12700">
              <a:miter lim="400000"/>
            </a:ln>
          </p:spPr>
          <p:txBody>
            <a:bodyPr wrap="square" lIns="0" tIns="0" rIns="0" bIns="0">
              <a:normAutofit/>
            </a:bodyPr>
            <a:lstStyle/>
            <a:p>
              <a:pPr lvl="0">
                <a:lnSpc>
                  <a:spcPct val="120000"/>
                </a:lnSpc>
              </a:pPr>
              <a:r>
                <a:rPr lang="zh-CN" altLang="en-US" sz="1335" dirty="0">
                  <a:solidFill>
                    <a:srgbClr val="E7E6E6">
                      <a:lumMod val="25000"/>
                    </a:srgbClr>
                  </a:solidFill>
                </a:rPr>
                <a:t>在此添加相关内容在此添加相关内容在此添加相关内容</a:t>
              </a:r>
            </a:p>
          </p:txBody>
        </p:sp>
        <p:sp>
          <p:nvSpPr>
            <p:cNvPr id="14" name="Rectangle 8"/>
            <p:cNvSpPr/>
            <p:nvPr/>
          </p:nvSpPr>
          <p:spPr>
            <a:xfrm>
              <a:off x="6339503" y="1276419"/>
              <a:ext cx="1349990" cy="214313"/>
            </a:xfrm>
            <a:prstGeom prst="rect">
              <a:avLst/>
            </a:prstGeom>
            <a:ln w="12700">
              <a:miter lim="400000"/>
            </a:ln>
          </p:spPr>
          <p:txBody>
            <a:bodyPr lIns="0" tIns="0" rIns="0" bIns="0">
              <a:normAutofit fontScale="92500" lnSpcReduction="20000"/>
            </a:bodyPr>
            <a:lstStyle/>
            <a:p>
              <a:pPr lvl="0"/>
              <a:r>
                <a:rPr lang="zh-CN" altLang="en-US" sz="2400" dirty="0">
                  <a:solidFill>
                    <a:srgbClr val="E7E6E6">
                      <a:lumMod val="25000"/>
                    </a:srgbClr>
                  </a:solidFill>
                </a:rPr>
                <a:t>添加您的标题</a:t>
              </a:r>
              <a:endParaRPr lang="en-US" altLang="zh-CN" sz="2400" dirty="0">
                <a:solidFill>
                  <a:srgbClr val="E7E6E6">
                    <a:lumMod val="25000"/>
                  </a:srgbClr>
                </a:solidFill>
              </a:endParaRPr>
            </a:p>
          </p:txBody>
        </p:sp>
        <p:sp>
          <p:nvSpPr>
            <p:cNvPr id="15" name="Oval 20"/>
            <p:cNvSpPr/>
            <p:nvPr/>
          </p:nvSpPr>
          <p:spPr>
            <a:xfrm rot="10800000" flipH="1">
              <a:off x="6302142" y="2147022"/>
              <a:ext cx="1407281" cy="1407281"/>
            </a:xfrm>
            <a:prstGeom prst="ellipse">
              <a:avLst/>
            </a:prstGeom>
            <a:solidFill>
              <a:srgbClr val="E6E7EA"/>
            </a:solidFill>
            <a:ln w="12700">
              <a:miter lim="400000"/>
            </a:ln>
          </p:spPr>
          <p:txBody>
            <a:bodyPr anchor="ctr"/>
            <a:lstStyle/>
            <a:p>
              <a:pPr algn="ctr"/>
              <a:endParaRPr sz="3200"/>
            </a:p>
          </p:txBody>
        </p:sp>
        <p:sp>
          <p:nvSpPr>
            <p:cNvPr id="16" name="Freeform: Shape 21"/>
            <p:cNvSpPr/>
            <p:nvPr/>
          </p:nvSpPr>
          <p:spPr>
            <a:xfrm>
              <a:off x="6357279" y="2081308"/>
              <a:ext cx="1268364" cy="392516"/>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chemeClr val="accent4"/>
            </a:solidFill>
            <a:ln w="12700">
              <a:miter lim="400000"/>
            </a:ln>
          </p:spPr>
          <p:txBody>
            <a:bodyPr anchor="ctr"/>
            <a:lstStyle/>
            <a:p>
              <a:pPr algn="ctr"/>
              <a:endParaRPr sz="3200"/>
            </a:p>
          </p:txBody>
        </p:sp>
        <p:grpSp>
          <p:nvGrpSpPr>
            <p:cNvPr id="17" name="Group 22"/>
            <p:cNvGrpSpPr/>
            <p:nvPr/>
          </p:nvGrpSpPr>
          <p:grpSpPr>
            <a:xfrm>
              <a:off x="6394626" y="2239507"/>
              <a:ext cx="1222314" cy="1222314"/>
              <a:chOff x="0" y="0"/>
              <a:chExt cx="3259500" cy="3259500"/>
            </a:xfrm>
          </p:grpSpPr>
          <p:sp>
            <p:nvSpPr>
              <p:cNvPr id="18" name="Oval 23"/>
              <p:cNvSpPr/>
              <p:nvPr/>
            </p:nvSpPr>
            <p:spPr>
              <a:xfrm rot="10800000" flipH="1">
                <a:off x="0" y="0"/>
                <a:ext cx="3259500" cy="3259500"/>
              </a:xfrm>
              <a:prstGeom prst="ellipse">
                <a:avLst/>
              </a:prstGeom>
              <a:solidFill>
                <a:schemeClr val="accent4"/>
              </a:solidFill>
              <a:ln w="12700" cap="flat">
                <a:noFill/>
                <a:miter lim="400000"/>
              </a:ln>
              <a:effectLst/>
            </p:spPr>
            <p:txBody>
              <a:bodyPr anchor="ctr"/>
              <a:lstStyle/>
              <a:p>
                <a:pPr algn="ctr"/>
                <a:endParaRPr sz="3200"/>
              </a:p>
            </p:txBody>
          </p:sp>
          <p:sp>
            <p:nvSpPr>
              <p:cNvPr id="19" name="Freeform: Shape 24"/>
              <p:cNvSpPr/>
              <p:nvPr/>
            </p:nvSpPr>
            <p:spPr>
              <a:xfrm>
                <a:off x="1105920" y="1290493"/>
                <a:ext cx="1052620" cy="678513"/>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rgbClr val="FFFFFF"/>
              </a:solidFill>
              <a:ln w="12700" cap="flat">
                <a:noFill/>
                <a:miter lim="400000"/>
              </a:ln>
              <a:effectLst/>
            </p:spPr>
            <p:txBody>
              <a:bodyPr anchor="ctr"/>
              <a:lstStyle/>
              <a:p>
                <a:pPr algn="ctr"/>
                <a:endParaRPr sz="3200"/>
              </a:p>
            </p:txBody>
          </p:sp>
        </p:grpSp>
      </p:grpSp>
      <p:grpSp>
        <p:nvGrpSpPr>
          <p:cNvPr id="20" name="组合 19"/>
          <p:cNvGrpSpPr/>
          <p:nvPr/>
        </p:nvGrpSpPr>
        <p:grpSpPr>
          <a:xfrm>
            <a:off x="6158434" y="2597278"/>
            <a:ext cx="2698057" cy="3071581"/>
            <a:chOff x="4618825" y="2081308"/>
            <a:chExt cx="2023543" cy="2303686"/>
          </a:xfrm>
        </p:grpSpPr>
        <p:sp>
          <p:nvSpPr>
            <p:cNvPr id="21" name="Rectangle 5"/>
            <p:cNvSpPr/>
            <p:nvPr/>
          </p:nvSpPr>
          <p:spPr>
            <a:xfrm>
              <a:off x="4775247" y="3940860"/>
              <a:ext cx="1867121" cy="444134"/>
            </a:xfrm>
            <a:prstGeom prst="rect">
              <a:avLst/>
            </a:prstGeom>
            <a:ln w="12700">
              <a:miter lim="400000"/>
            </a:ln>
          </p:spPr>
          <p:txBody>
            <a:bodyPr wrap="square" lIns="0" tIns="0" rIns="0" bIns="0">
              <a:normAutofit/>
            </a:bodyPr>
            <a:lstStyle/>
            <a:p>
              <a:pPr lvl="0">
                <a:lnSpc>
                  <a:spcPct val="120000"/>
                </a:lnSpc>
              </a:pPr>
              <a:r>
                <a:rPr lang="zh-CN" altLang="en-US" sz="1335" dirty="0">
                  <a:solidFill>
                    <a:srgbClr val="E7E6E6">
                      <a:lumMod val="25000"/>
                    </a:srgbClr>
                  </a:solidFill>
                </a:rPr>
                <a:t>在此添加相关内容在此添加相关内容在此添加相关内容</a:t>
              </a:r>
            </a:p>
          </p:txBody>
        </p:sp>
        <p:sp>
          <p:nvSpPr>
            <p:cNvPr id="22" name="Rectangle 6"/>
            <p:cNvSpPr/>
            <p:nvPr/>
          </p:nvSpPr>
          <p:spPr>
            <a:xfrm>
              <a:off x="4775247" y="3649433"/>
              <a:ext cx="1349990" cy="214313"/>
            </a:xfrm>
            <a:prstGeom prst="rect">
              <a:avLst/>
            </a:prstGeom>
            <a:ln w="12700">
              <a:miter lim="400000"/>
            </a:ln>
          </p:spPr>
          <p:txBody>
            <a:bodyPr lIns="0" tIns="0" rIns="0" bIns="0">
              <a:normAutofit fontScale="92500" lnSpcReduction="20000"/>
            </a:bodyPr>
            <a:lstStyle/>
            <a:p>
              <a:pPr lvl="0"/>
              <a:r>
                <a:rPr lang="zh-CN" altLang="en-US" sz="2400" dirty="0">
                  <a:solidFill>
                    <a:srgbClr val="E7E6E6">
                      <a:lumMod val="25000"/>
                    </a:srgbClr>
                  </a:solidFill>
                </a:rPr>
                <a:t>添加您的标题</a:t>
              </a:r>
              <a:endParaRPr lang="en-US" altLang="zh-CN" sz="2400" dirty="0">
                <a:solidFill>
                  <a:srgbClr val="E7E6E6">
                    <a:lumMod val="25000"/>
                  </a:srgbClr>
                </a:solidFill>
              </a:endParaRPr>
            </a:p>
          </p:txBody>
        </p:sp>
        <p:sp>
          <p:nvSpPr>
            <p:cNvPr id="23" name="Oval 18"/>
            <p:cNvSpPr/>
            <p:nvPr/>
          </p:nvSpPr>
          <p:spPr>
            <a:xfrm>
              <a:off x="4618825" y="2081308"/>
              <a:ext cx="1407280" cy="1407281"/>
            </a:xfrm>
            <a:prstGeom prst="ellipse">
              <a:avLst/>
            </a:prstGeom>
            <a:solidFill>
              <a:srgbClr val="E6E7EA"/>
            </a:solidFill>
            <a:ln w="12700">
              <a:miter lim="400000"/>
            </a:ln>
          </p:spPr>
          <p:txBody>
            <a:bodyPr anchor="ctr"/>
            <a:lstStyle/>
            <a:p>
              <a:pPr algn="ctr"/>
              <a:endParaRPr sz="3200"/>
            </a:p>
          </p:txBody>
        </p:sp>
        <p:sp>
          <p:nvSpPr>
            <p:cNvPr id="24" name="Freeform: Shape 19"/>
            <p:cNvSpPr/>
            <p:nvPr/>
          </p:nvSpPr>
          <p:spPr>
            <a:xfrm rot="10800000" flipH="1">
              <a:off x="4673961" y="3161787"/>
              <a:ext cx="1268364" cy="392516"/>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chemeClr val="accent3"/>
            </a:solidFill>
            <a:ln w="12700">
              <a:miter lim="400000"/>
            </a:ln>
          </p:spPr>
          <p:txBody>
            <a:bodyPr anchor="ctr"/>
            <a:lstStyle/>
            <a:p>
              <a:pPr algn="ctr"/>
              <a:endParaRPr sz="3200"/>
            </a:p>
          </p:txBody>
        </p:sp>
        <p:grpSp>
          <p:nvGrpSpPr>
            <p:cNvPr id="25" name="Group 25"/>
            <p:cNvGrpSpPr/>
            <p:nvPr/>
          </p:nvGrpSpPr>
          <p:grpSpPr>
            <a:xfrm>
              <a:off x="4711308" y="2173791"/>
              <a:ext cx="1222313" cy="1222313"/>
              <a:chOff x="0" y="0"/>
              <a:chExt cx="3259500" cy="3259500"/>
            </a:xfrm>
          </p:grpSpPr>
          <p:sp>
            <p:nvSpPr>
              <p:cNvPr id="26" name="Oval 26"/>
              <p:cNvSpPr/>
              <p:nvPr/>
            </p:nvSpPr>
            <p:spPr>
              <a:xfrm>
                <a:off x="0" y="0"/>
                <a:ext cx="3259500" cy="3259500"/>
              </a:xfrm>
              <a:prstGeom prst="ellipse">
                <a:avLst/>
              </a:prstGeom>
              <a:solidFill>
                <a:schemeClr val="accent3"/>
              </a:solidFill>
              <a:ln w="12700" cap="flat">
                <a:noFill/>
                <a:miter lim="400000"/>
              </a:ln>
              <a:effectLst/>
            </p:spPr>
            <p:txBody>
              <a:bodyPr anchor="ctr"/>
              <a:lstStyle/>
              <a:p>
                <a:pPr algn="ctr"/>
                <a:endParaRPr sz="3200"/>
              </a:p>
            </p:txBody>
          </p:sp>
          <p:sp>
            <p:nvSpPr>
              <p:cNvPr id="27" name="Freeform: Shape 27"/>
              <p:cNvSpPr/>
              <p:nvPr/>
            </p:nvSpPr>
            <p:spPr>
              <a:xfrm>
                <a:off x="1020253" y="1088765"/>
                <a:ext cx="1218990" cy="945497"/>
              </a:xfrm>
              <a:custGeom>
                <a:avLst/>
                <a:gdLst/>
                <a:ahLst/>
                <a:cxnLst>
                  <a:cxn ang="0">
                    <a:pos x="wd2" y="hd2"/>
                  </a:cxn>
                  <a:cxn ang="5400000">
                    <a:pos x="wd2" y="hd2"/>
                  </a:cxn>
                  <a:cxn ang="10800000">
                    <a:pos x="wd2" y="hd2"/>
                  </a:cxn>
                  <a:cxn ang="16200000">
                    <a:pos x="wd2" y="hd2"/>
                  </a:cxn>
                </a:cxnLst>
                <a:rect l="0" t="0" r="r" b="b"/>
                <a:pathLst>
                  <a:path w="20580" h="20757" extrusionOk="0">
                    <a:moveTo>
                      <a:pt x="11316" y="15681"/>
                    </a:moveTo>
                    <a:cubicBezTo>
                      <a:pt x="10444" y="15681"/>
                      <a:pt x="9737" y="14763"/>
                      <a:pt x="9737" y="13632"/>
                    </a:cubicBezTo>
                    <a:cubicBezTo>
                      <a:pt x="9737" y="12501"/>
                      <a:pt x="10444" y="11585"/>
                      <a:pt x="11316" y="11585"/>
                    </a:cubicBezTo>
                    <a:cubicBezTo>
                      <a:pt x="12189" y="11585"/>
                      <a:pt x="12896" y="12501"/>
                      <a:pt x="12896" y="13632"/>
                    </a:cubicBezTo>
                    <a:cubicBezTo>
                      <a:pt x="12896" y="14763"/>
                      <a:pt x="12189" y="15681"/>
                      <a:pt x="11316" y="15681"/>
                    </a:cubicBezTo>
                    <a:close/>
                    <a:moveTo>
                      <a:pt x="18009" y="2956"/>
                    </a:moveTo>
                    <a:cubicBezTo>
                      <a:pt x="14750" y="138"/>
                      <a:pt x="11090" y="-836"/>
                      <a:pt x="6751" y="781"/>
                    </a:cubicBezTo>
                    <a:cubicBezTo>
                      <a:pt x="3364" y="2045"/>
                      <a:pt x="258" y="7054"/>
                      <a:pt x="18" y="11348"/>
                    </a:cubicBezTo>
                    <a:cubicBezTo>
                      <a:pt x="-265" y="16419"/>
                      <a:pt x="2772" y="20764"/>
                      <a:pt x="8123" y="20757"/>
                    </a:cubicBezTo>
                    <a:cubicBezTo>
                      <a:pt x="13892" y="20749"/>
                      <a:pt x="16051" y="17148"/>
                      <a:pt x="16098" y="16053"/>
                    </a:cubicBezTo>
                    <a:cubicBezTo>
                      <a:pt x="16146" y="14957"/>
                      <a:pt x="13849" y="12933"/>
                      <a:pt x="15327" y="10853"/>
                    </a:cubicBezTo>
                    <a:cubicBezTo>
                      <a:pt x="17179" y="8245"/>
                      <a:pt x="18829" y="10466"/>
                      <a:pt x="19829" y="10154"/>
                    </a:cubicBezTo>
                    <a:cubicBezTo>
                      <a:pt x="20829" y="9841"/>
                      <a:pt x="21335" y="5836"/>
                      <a:pt x="18009" y="2956"/>
                    </a:cubicBezTo>
                    <a:close/>
                  </a:path>
                </a:pathLst>
              </a:custGeom>
              <a:solidFill>
                <a:srgbClr val="FFFFFF"/>
              </a:solidFill>
              <a:ln w="12700" cap="flat">
                <a:noFill/>
                <a:miter lim="400000"/>
              </a:ln>
              <a:effectLst/>
            </p:spPr>
            <p:txBody>
              <a:bodyPr anchor="ctr"/>
              <a:lstStyle/>
              <a:p>
                <a:pPr algn="ctr"/>
                <a:endParaRPr sz="3200"/>
              </a:p>
            </p:txBody>
          </p:sp>
        </p:grpSp>
      </p:grpSp>
      <p:grpSp>
        <p:nvGrpSpPr>
          <p:cNvPr id="28" name="组合 27"/>
          <p:cNvGrpSpPr/>
          <p:nvPr/>
        </p:nvGrpSpPr>
        <p:grpSpPr>
          <a:xfrm>
            <a:off x="1669586" y="2597278"/>
            <a:ext cx="2800852" cy="3071581"/>
            <a:chOff x="1252189" y="2081308"/>
            <a:chExt cx="2100639" cy="2303686"/>
          </a:xfrm>
        </p:grpSpPr>
        <p:sp>
          <p:nvSpPr>
            <p:cNvPr id="29" name="Rectangle 3"/>
            <p:cNvSpPr/>
            <p:nvPr/>
          </p:nvSpPr>
          <p:spPr>
            <a:xfrm>
              <a:off x="1485707" y="3940860"/>
              <a:ext cx="1867121" cy="444134"/>
            </a:xfrm>
            <a:prstGeom prst="rect">
              <a:avLst/>
            </a:prstGeom>
            <a:ln w="12700">
              <a:miter lim="400000"/>
            </a:ln>
          </p:spPr>
          <p:txBody>
            <a:bodyPr wrap="square" lIns="0" tIns="0" rIns="0" bIns="0">
              <a:normAutofit/>
            </a:bodyPr>
            <a:lstStyle/>
            <a:p>
              <a:pPr>
                <a:lnSpc>
                  <a:spcPct val="120000"/>
                </a:lnSpc>
              </a:pPr>
              <a:r>
                <a:rPr lang="zh-CN" altLang="en-US" sz="1335" dirty="0">
                  <a:solidFill>
                    <a:schemeClr val="bg2">
                      <a:lumMod val="25000"/>
                    </a:schemeClr>
                  </a:solidFill>
                </a:rPr>
                <a:t>在此添加相关内容在此添加相关内容在此添加相关内容</a:t>
              </a:r>
            </a:p>
          </p:txBody>
        </p:sp>
        <p:sp>
          <p:nvSpPr>
            <p:cNvPr id="30" name="Rectangle 4"/>
            <p:cNvSpPr/>
            <p:nvPr/>
          </p:nvSpPr>
          <p:spPr>
            <a:xfrm>
              <a:off x="1485707" y="3649433"/>
              <a:ext cx="1349990" cy="214313"/>
            </a:xfrm>
            <a:prstGeom prst="rect">
              <a:avLst/>
            </a:prstGeom>
            <a:ln w="12700">
              <a:miter lim="400000"/>
            </a:ln>
          </p:spPr>
          <p:txBody>
            <a:bodyPr lIns="0" tIns="0" rIns="0" bIns="0">
              <a:normAutofit fontScale="92500" lnSpcReduction="20000"/>
            </a:bodyPr>
            <a:lstStyle/>
            <a:p>
              <a:r>
                <a:rPr lang="zh-CN" altLang="en-US" sz="2335" dirty="0">
                  <a:solidFill>
                    <a:schemeClr val="bg2">
                      <a:lumMod val="25000"/>
                    </a:schemeClr>
                  </a:solidFill>
                </a:rPr>
                <a:t>添加您的标题</a:t>
              </a:r>
              <a:endParaRPr lang="en-US" sz="2335" dirty="0">
                <a:solidFill>
                  <a:schemeClr val="bg2">
                    <a:lumMod val="25000"/>
                  </a:schemeClr>
                </a:solidFill>
              </a:endParaRPr>
            </a:p>
          </p:txBody>
        </p:sp>
        <p:sp>
          <p:nvSpPr>
            <p:cNvPr id="31" name="Oval 9"/>
            <p:cNvSpPr/>
            <p:nvPr/>
          </p:nvSpPr>
          <p:spPr>
            <a:xfrm>
              <a:off x="1252189" y="2081308"/>
              <a:ext cx="1407281" cy="1407281"/>
            </a:xfrm>
            <a:prstGeom prst="ellipse">
              <a:avLst/>
            </a:prstGeom>
            <a:solidFill>
              <a:srgbClr val="E6E7EA"/>
            </a:solidFill>
            <a:ln w="12700">
              <a:miter lim="400000"/>
            </a:ln>
          </p:spPr>
          <p:txBody>
            <a:bodyPr anchor="ctr"/>
            <a:lstStyle/>
            <a:p>
              <a:pPr algn="ctr"/>
              <a:endParaRPr sz="3200"/>
            </a:p>
          </p:txBody>
        </p:sp>
        <p:sp>
          <p:nvSpPr>
            <p:cNvPr id="32" name="Freeform: Shape 10"/>
            <p:cNvSpPr/>
            <p:nvPr/>
          </p:nvSpPr>
          <p:spPr>
            <a:xfrm rot="10800000" flipH="1">
              <a:off x="1307326" y="3161787"/>
              <a:ext cx="1268364" cy="392516"/>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chemeClr val="accent1"/>
            </a:solidFill>
            <a:ln w="12700">
              <a:miter lim="400000"/>
            </a:ln>
          </p:spPr>
          <p:txBody>
            <a:bodyPr anchor="ctr"/>
            <a:lstStyle/>
            <a:p>
              <a:pPr algn="ctr"/>
              <a:endParaRPr sz="3200"/>
            </a:p>
          </p:txBody>
        </p:sp>
        <p:grpSp>
          <p:nvGrpSpPr>
            <p:cNvPr id="33" name="Group 28"/>
            <p:cNvGrpSpPr/>
            <p:nvPr/>
          </p:nvGrpSpPr>
          <p:grpSpPr>
            <a:xfrm>
              <a:off x="1344672" y="2173791"/>
              <a:ext cx="1222313" cy="1222313"/>
              <a:chOff x="0" y="0"/>
              <a:chExt cx="3259500" cy="3259500"/>
            </a:xfrm>
          </p:grpSpPr>
          <p:sp>
            <p:nvSpPr>
              <p:cNvPr id="34" name="Oval 29"/>
              <p:cNvSpPr/>
              <p:nvPr/>
            </p:nvSpPr>
            <p:spPr>
              <a:xfrm>
                <a:off x="0" y="0"/>
                <a:ext cx="3259500" cy="3259500"/>
              </a:xfrm>
              <a:prstGeom prst="ellipse">
                <a:avLst/>
              </a:prstGeom>
              <a:solidFill>
                <a:schemeClr val="accent1"/>
              </a:solidFill>
              <a:ln w="12700" cap="flat">
                <a:noFill/>
                <a:miter lim="400000"/>
              </a:ln>
              <a:effectLst/>
            </p:spPr>
            <p:txBody>
              <a:bodyPr anchor="ctr"/>
              <a:lstStyle/>
              <a:p>
                <a:pPr algn="ctr"/>
                <a:endParaRPr sz="3200"/>
              </a:p>
            </p:txBody>
          </p:sp>
          <p:sp>
            <p:nvSpPr>
              <p:cNvPr id="35" name="Freeform: Shape 30"/>
              <p:cNvSpPr/>
              <p:nvPr/>
            </p:nvSpPr>
            <p:spPr>
              <a:xfrm rot="1878951">
                <a:off x="1103273" y="1050034"/>
                <a:ext cx="1129045" cy="1130422"/>
              </a:xfrm>
              <a:custGeom>
                <a:avLst/>
                <a:gdLst/>
                <a:ahLst/>
                <a:cxnLst>
                  <a:cxn ang="0">
                    <a:pos x="wd2" y="hd2"/>
                  </a:cxn>
                  <a:cxn ang="5400000">
                    <a:pos x="wd2" y="hd2"/>
                  </a:cxn>
                  <a:cxn ang="10800000">
                    <a:pos x="wd2" y="hd2"/>
                  </a:cxn>
                  <a:cxn ang="16200000">
                    <a:pos x="wd2" y="hd2"/>
                  </a:cxn>
                </a:cxnLst>
                <a:rect l="0" t="0" r="r" b="b"/>
                <a:pathLst>
                  <a:path w="21600" h="21600" extrusionOk="0">
                    <a:moveTo>
                      <a:pt x="21297" y="7822"/>
                    </a:moveTo>
                    <a:cubicBezTo>
                      <a:pt x="20468" y="10162"/>
                      <a:pt x="18217" y="11779"/>
                      <a:pt x="15729" y="11779"/>
                    </a:cubicBezTo>
                    <a:cubicBezTo>
                      <a:pt x="12478" y="11779"/>
                      <a:pt x="9833" y="9137"/>
                      <a:pt x="9833" y="5890"/>
                    </a:cubicBezTo>
                    <a:cubicBezTo>
                      <a:pt x="9833" y="2642"/>
                      <a:pt x="12478" y="0"/>
                      <a:pt x="15729" y="0"/>
                    </a:cubicBezTo>
                    <a:cubicBezTo>
                      <a:pt x="16690" y="0"/>
                      <a:pt x="17941" y="289"/>
                      <a:pt x="18744" y="828"/>
                    </a:cubicBezTo>
                    <a:cubicBezTo>
                      <a:pt x="18875" y="920"/>
                      <a:pt x="18954" y="1039"/>
                      <a:pt x="18954" y="1196"/>
                    </a:cubicBezTo>
                    <a:cubicBezTo>
                      <a:pt x="18954" y="1341"/>
                      <a:pt x="18862" y="1486"/>
                      <a:pt x="18744" y="1564"/>
                    </a:cubicBezTo>
                    <a:lnTo>
                      <a:pt x="14887" y="3786"/>
                    </a:lnTo>
                    <a:lnTo>
                      <a:pt x="14887" y="6731"/>
                    </a:lnTo>
                    <a:lnTo>
                      <a:pt x="17427" y="8138"/>
                    </a:lnTo>
                    <a:cubicBezTo>
                      <a:pt x="17862" y="7888"/>
                      <a:pt x="20916" y="5969"/>
                      <a:pt x="21179" y="5969"/>
                    </a:cubicBezTo>
                    <a:cubicBezTo>
                      <a:pt x="21442" y="5969"/>
                      <a:pt x="21600" y="6166"/>
                      <a:pt x="21600" y="6429"/>
                    </a:cubicBezTo>
                    <a:cubicBezTo>
                      <a:pt x="21600" y="6863"/>
                      <a:pt x="21442" y="7402"/>
                      <a:pt x="21297" y="7822"/>
                    </a:cubicBezTo>
                    <a:close/>
                    <a:moveTo>
                      <a:pt x="3936" y="16828"/>
                    </a:moveTo>
                    <a:cubicBezTo>
                      <a:pt x="3475" y="16828"/>
                      <a:pt x="3093" y="17209"/>
                      <a:pt x="3093" y="17669"/>
                    </a:cubicBezTo>
                    <a:cubicBezTo>
                      <a:pt x="3093" y="18129"/>
                      <a:pt x="3475" y="18511"/>
                      <a:pt x="3936" y="18511"/>
                    </a:cubicBezTo>
                    <a:cubicBezTo>
                      <a:pt x="4396" y="18511"/>
                      <a:pt x="4778" y="18129"/>
                      <a:pt x="4778" y="17669"/>
                    </a:cubicBezTo>
                    <a:cubicBezTo>
                      <a:pt x="4778" y="17209"/>
                      <a:pt x="4396" y="16828"/>
                      <a:pt x="3936" y="16828"/>
                    </a:cubicBezTo>
                    <a:close/>
                    <a:moveTo>
                      <a:pt x="4278" y="21114"/>
                    </a:moveTo>
                    <a:cubicBezTo>
                      <a:pt x="3975" y="21416"/>
                      <a:pt x="3541" y="21600"/>
                      <a:pt x="3093" y="21600"/>
                    </a:cubicBezTo>
                    <a:cubicBezTo>
                      <a:pt x="2646" y="21600"/>
                      <a:pt x="2211" y="21416"/>
                      <a:pt x="1895" y="21114"/>
                    </a:cubicBezTo>
                    <a:lnTo>
                      <a:pt x="500" y="19694"/>
                    </a:lnTo>
                    <a:cubicBezTo>
                      <a:pt x="184" y="19391"/>
                      <a:pt x="0" y="18958"/>
                      <a:pt x="0" y="18511"/>
                    </a:cubicBezTo>
                    <a:cubicBezTo>
                      <a:pt x="0" y="18064"/>
                      <a:pt x="184" y="17630"/>
                      <a:pt x="500" y="17314"/>
                    </a:cubicBezTo>
                    <a:lnTo>
                      <a:pt x="9464" y="8361"/>
                    </a:lnTo>
                    <a:cubicBezTo>
                      <a:pt x="10148" y="10084"/>
                      <a:pt x="11531" y="11464"/>
                      <a:pt x="13255" y="12148"/>
                    </a:cubicBezTo>
                    <a:cubicBezTo>
                      <a:pt x="13255" y="12148"/>
                      <a:pt x="4278" y="21114"/>
                      <a:pt x="4278" y="21114"/>
                    </a:cubicBezTo>
                    <a:close/>
                  </a:path>
                </a:pathLst>
              </a:custGeom>
              <a:solidFill>
                <a:srgbClr val="FFFFFF"/>
              </a:solidFill>
              <a:ln w="12700" cap="flat">
                <a:noFill/>
                <a:miter lim="400000"/>
              </a:ln>
              <a:effectLst/>
            </p:spPr>
            <p:txBody>
              <a:bodyPr anchor="ctr"/>
              <a:lstStyle/>
              <a:p>
                <a:pPr algn="ctr"/>
                <a:endParaRPr sz="320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
          <p:cNvGrpSpPr/>
          <p:nvPr/>
        </p:nvGrpSpPr>
        <p:grpSpPr>
          <a:xfrm>
            <a:off x="1732019" y="1377492"/>
            <a:ext cx="4064720" cy="4513981"/>
            <a:chOff x="2714457" y="1486623"/>
            <a:chExt cx="3500707" cy="3887680"/>
          </a:xfrm>
        </p:grpSpPr>
        <p:sp>
          <p:nvSpPr>
            <p:cNvPr id="3" name="Rectangle 4"/>
            <p:cNvSpPr/>
            <p:nvPr/>
          </p:nvSpPr>
          <p:spPr>
            <a:xfrm rot="18809276">
              <a:off x="4899006" y="2217329"/>
              <a:ext cx="740205" cy="258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4" name="Rectangle 5"/>
            <p:cNvSpPr/>
            <p:nvPr/>
          </p:nvSpPr>
          <p:spPr>
            <a:xfrm rot="515166">
              <a:off x="4313854" y="2452213"/>
              <a:ext cx="593885" cy="258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5" name="Rectangle 6"/>
            <p:cNvSpPr/>
            <p:nvPr/>
          </p:nvSpPr>
          <p:spPr>
            <a:xfrm rot="18809276">
              <a:off x="3580918" y="2706570"/>
              <a:ext cx="740205" cy="25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6" name="Rectangle 7"/>
            <p:cNvSpPr/>
            <p:nvPr/>
          </p:nvSpPr>
          <p:spPr>
            <a:xfrm rot="20447823">
              <a:off x="3082240" y="3124883"/>
              <a:ext cx="516422" cy="25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nvGrpSpPr>
            <p:cNvPr id="7" name="Group 8"/>
            <p:cNvGrpSpPr/>
            <p:nvPr/>
          </p:nvGrpSpPr>
          <p:grpSpPr>
            <a:xfrm>
              <a:off x="5187027" y="2076963"/>
              <a:ext cx="778238" cy="2129290"/>
              <a:chOff x="1978090" y="2190750"/>
              <a:chExt cx="612710" cy="1676400"/>
            </a:xfrm>
          </p:grpSpPr>
          <p:sp>
            <p:nvSpPr>
              <p:cNvPr id="39" name="Right Triangle 9"/>
              <p:cNvSpPr/>
              <p:nvPr/>
            </p:nvSpPr>
            <p:spPr>
              <a:xfrm rot="1200000">
                <a:off x="1981200" y="2190750"/>
                <a:ext cx="609600" cy="1676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40" name="Right Triangle 10"/>
              <p:cNvSpPr/>
              <p:nvPr/>
            </p:nvSpPr>
            <p:spPr>
              <a:xfrm rot="-1200000" flipH="1">
                <a:off x="1978090" y="2190750"/>
                <a:ext cx="609600" cy="167640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grpSp>
          <p:nvGrpSpPr>
            <p:cNvPr id="8" name="Group 11"/>
            <p:cNvGrpSpPr/>
            <p:nvPr/>
          </p:nvGrpSpPr>
          <p:grpSpPr>
            <a:xfrm>
              <a:off x="4644485" y="2670649"/>
              <a:ext cx="646156" cy="1767909"/>
              <a:chOff x="1978090" y="2190750"/>
              <a:chExt cx="612710" cy="1676400"/>
            </a:xfrm>
          </p:grpSpPr>
          <p:sp>
            <p:nvSpPr>
              <p:cNvPr id="37" name="Right Triangle 12"/>
              <p:cNvSpPr/>
              <p:nvPr/>
            </p:nvSpPr>
            <p:spPr>
              <a:xfrm rot="1200000">
                <a:off x="1981200" y="2190750"/>
                <a:ext cx="609600" cy="1676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38" name="Right Triangle 13"/>
              <p:cNvSpPr/>
              <p:nvPr/>
            </p:nvSpPr>
            <p:spPr>
              <a:xfrm rot="-1200000" flipH="1">
                <a:off x="1978090" y="2190750"/>
                <a:ext cx="609600" cy="1676400"/>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grpSp>
          <p:nvGrpSpPr>
            <p:cNvPr id="9" name="Group 14"/>
            <p:cNvGrpSpPr/>
            <p:nvPr/>
          </p:nvGrpSpPr>
          <p:grpSpPr>
            <a:xfrm>
              <a:off x="3857357" y="2561692"/>
              <a:ext cx="778238" cy="2129290"/>
              <a:chOff x="1978090" y="2190750"/>
              <a:chExt cx="612710" cy="1676400"/>
            </a:xfrm>
          </p:grpSpPr>
          <p:sp>
            <p:nvSpPr>
              <p:cNvPr id="35" name="Right Triangle 15"/>
              <p:cNvSpPr/>
              <p:nvPr/>
            </p:nvSpPr>
            <p:spPr>
              <a:xfrm rot="1200000">
                <a:off x="1981200" y="2190750"/>
                <a:ext cx="609600" cy="16764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36" name="Right Triangle 16"/>
              <p:cNvSpPr/>
              <p:nvPr/>
            </p:nvSpPr>
            <p:spPr>
              <a:xfrm rot="-1200000" flipH="1">
                <a:off x="1978090" y="2190750"/>
                <a:ext cx="609600" cy="16764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grpSp>
          <p:nvGrpSpPr>
            <p:cNvPr id="10" name="Group 17"/>
            <p:cNvGrpSpPr/>
            <p:nvPr/>
          </p:nvGrpSpPr>
          <p:grpSpPr>
            <a:xfrm>
              <a:off x="3317036" y="3153156"/>
              <a:ext cx="646156" cy="1767909"/>
              <a:chOff x="1978090" y="2190750"/>
              <a:chExt cx="612710" cy="1676400"/>
            </a:xfrm>
          </p:grpSpPr>
          <p:sp>
            <p:nvSpPr>
              <p:cNvPr id="33" name="Right Triangle 18"/>
              <p:cNvSpPr/>
              <p:nvPr/>
            </p:nvSpPr>
            <p:spPr>
              <a:xfrm rot="1200000">
                <a:off x="1981200" y="2190750"/>
                <a:ext cx="609600" cy="1676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34" name="Right Triangle 19"/>
              <p:cNvSpPr/>
              <p:nvPr/>
            </p:nvSpPr>
            <p:spPr>
              <a:xfrm rot="-1200000" flipH="1">
                <a:off x="1978090" y="2190750"/>
                <a:ext cx="609600" cy="167640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grpSp>
          <p:nvGrpSpPr>
            <p:cNvPr id="11" name="Group 20"/>
            <p:cNvGrpSpPr/>
            <p:nvPr/>
          </p:nvGrpSpPr>
          <p:grpSpPr>
            <a:xfrm>
              <a:off x="2714457" y="3375310"/>
              <a:ext cx="646156" cy="1767909"/>
              <a:chOff x="1978090" y="2190750"/>
              <a:chExt cx="612710" cy="1676400"/>
            </a:xfrm>
          </p:grpSpPr>
          <p:sp>
            <p:nvSpPr>
              <p:cNvPr id="31" name="Right Triangle 21"/>
              <p:cNvSpPr/>
              <p:nvPr/>
            </p:nvSpPr>
            <p:spPr>
              <a:xfrm rot="1200000">
                <a:off x="1981200" y="2190750"/>
                <a:ext cx="609600" cy="16764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32" name="Right Triangle 22"/>
              <p:cNvSpPr/>
              <p:nvPr/>
            </p:nvSpPr>
            <p:spPr>
              <a:xfrm rot="-1200000" flipH="1">
                <a:off x="1978090" y="2190750"/>
                <a:ext cx="609600" cy="167640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sp>
          <p:nvSpPr>
            <p:cNvPr id="12" name="Oval 23"/>
            <p:cNvSpPr/>
            <p:nvPr/>
          </p:nvSpPr>
          <p:spPr>
            <a:xfrm>
              <a:off x="2965811" y="3172168"/>
              <a:ext cx="143451" cy="1434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13" name="Oval 24"/>
            <p:cNvSpPr/>
            <p:nvPr/>
          </p:nvSpPr>
          <p:spPr>
            <a:xfrm>
              <a:off x="3568390" y="2956992"/>
              <a:ext cx="143451" cy="143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14" name="Oval 25"/>
            <p:cNvSpPr/>
            <p:nvPr/>
          </p:nvSpPr>
          <p:spPr>
            <a:xfrm>
              <a:off x="4174751" y="2338361"/>
              <a:ext cx="143451" cy="1434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15" name="Oval 26"/>
            <p:cNvSpPr/>
            <p:nvPr/>
          </p:nvSpPr>
          <p:spPr>
            <a:xfrm>
              <a:off x="4895839" y="2454915"/>
              <a:ext cx="143451" cy="1434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16" name="Oval 27"/>
            <p:cNvSpPr/>
            <p:nvPr/>
          </p:nvSpPr>
          <p:spPr>
            <a:xfrm>
              <a:off x="5504422" y="1863182"/>
              <a:ext cx="143451" cy="1434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17" name="TextBox 28"/>
            <p:cNvSpPr txBox="1"/>
            <p:nvPr/>
          </p:nvSpPr>
          <p:spPr>
            <a:xfrm>
              <a:off x="2759206" y="2777678"/>
              <a:ext cx="556657" cy="437373"/>
            </a:xfrm>
            <a:prstGeom prst="rect">
              <a:avLst/>
            </a:prstGeom>
            <a:noFill/>
          </p:spPr>
          <p:txBody>
            <a:bodyPr wrap="none">
              <a:normAutofit fontScale="92500" lnSpcReduction="10000"/>
            </a:bodyPr>
            <a:lstStyle/>
            <a:p>
              <a:pPr algn="ctr"/>
              <a:r>
                <a:rPr lang="en-US" sz="3200" b="1">
                  <a:solidFill>
                    <a:schemeClr val="accent5"/>
                  </a:solidFill>
                </a:rPr>
                <a:t>30%</a:t>
              </a:r>
            </a:p>
          </p:txBody>
        </p:sp>
        <p:sp>
          <p:nvSpPr>
            <p:cNvPr id="18" name="TextBox 29"/>
            <p:cNvSpPr txBox="1"/>
            <p:nvPr/>
          </p:nvSpPr>
          <p:spPr>
            <a:xfrm>
              <a:off x="3361787" y="2550548"/>
              <a:ext cx="556657" cy="437373"/>
            </a:xfrm>
            <a:prstGeom prst="rect">
              <a:avLst/>
            </a:prstGeom>
            <a:noFill/>
          </p:spPr>
          <p:txBody>
            <a:bodyPr wrap="none">
              <a:normAutofit fontScale="92500" lnSpcReduction="10000"/>
            </a:bodyPr>
            <a:lstStyle/>
            <a:p>
              <a:pPr algn="ctr"/>
              <a:r>
                <a:rPr lang="en-US" sz="3200" b="1">
                  <a:solidFill>
                    <a:schemeClr val="accent2"/>
                  </a:solidFill>
                </a:rPr>
                <a:t>20%</a:t>
              </a:r>
            </a:p>
          </p:txBody>
        </p:sp>
        <p:sp>
          <p:nvSpPr>
            <p:cNvPr id="19" name="TextBox 30"/>
            <p:cNvSpPr txBox="1"/>
            <p:nvPr/>
          </p:nvSpPr>
          <p:spPr>
            <a:xfrm>
              <a:off x="3968149" y="1976746"/>
              <a:ext cx="556657" cy="437373"/>
            </a:xfrm>
            <a:prstGeom prst="rect">
              <a:avLst/>
            </a:prstGeom>
            <a:noFill/>
          </p:spPr>
          <p:txBody>
            <a:bodyPr wrap="none">
              <a:normAutofit fontScale="92500" lnSpcReduction="10000"/>
            </a:bodyPr>
            <a:lstStyle/>
            <a:p>
              <a:pPr algn="ctr"/>
              <a:r>
                <a:rPr lang="en-US" sz="3200" b="1">
                  <a:solidFill>
                    <a:schemeClr val="accent3"/>
                  </a:solidFill>
                </a:rPr>
                <a:t>70%</a:t>
              </a:r>
            </a:p>
          </p:txBody>
        </p:sp>
        <p:sp>
          <p:nvSpPr>
            <p:cNvPr id="20" name="TextBox 31"/>
            <p:cNvSpPr txBox="1"/>
            <p:nvPr/>
          </p:nvSpPr>
          <p:spPr>
            <a:xfrm>
              <a:off x="4689989" y="2072379"/>
              <a:ext cx="556657" cy="437373"/>
            </a:xfrm>
            <a:prstGeom prst="rect">
              <a:avLst/>
            </a:prstGeom>
            <a:noFill/>
          </p:spPr>
          <p:txBody>
            <a:bodyPr wrap="none">
              <a:normAutofit fontScale="92500" lnSpcReduction="10000"/>
            </a:bodyPr>
            <a:lstStyle/>
            <a:p>
              <a:pPr algn="ctr"/>
              <a:r>
                <a:rPr lang="en-US" sz="3200" b="1">
                  <a:solidFill>
                    <a:schemeClr val="accent4"/>
                  </a:solidFill>
                </a:rPr>
                <a:t>35%</a:t>
              </a:r>
            </a:p>
          </p:txBody>
        </p:sp>
        <p:sp>
          <p:nvSpPr>
            <p:cNvPr id="21" name="TextBox 32"/>
            <p:cNvSpPr txBox="1"/>
            <p:nvPr/>
          </p:nvSpPr>
          <p:spPr>
            <a:xfrm>
              <a:off x="5297064" y="1486623"/>
              <a:ext cx="556657" cy="437373"/>
            </a:xfrm>
            <a:prstGeom prst="rect">
              <a:avLst/>
            </a:prstGeom>
            <a:noFill/>
          </p:spPr>
          <p:txBody>
            <a:bodyPr wrap="none">
              <a:normAutofit fontScale="92500" lnSpcReduction="10000"/>
            </a:bodyPr>
            <a:lstStyle/>
            <a:p>
              <a:pPr algn="ctr"/>
              <a:r>
                <a:rPr lang="en-US" sz="3200" b="1">
                  <a:solidFill>
                    <a:schemeClr val="accent1"/>
                  </a:solidFill>
                </a:rPr>
                <a:t>50%</a:t>
              </a:r>
            </a:p>
          </p:txBody>
        </p:sp>
        <p:sp>
          <p:nvSpPr>
            <p:cNvPr id="22" name="Freeform: Shape 33"/>
            <p:cNvSpPr/>
            <p:nvPr/>
          </p:nvSpPr>
          <p:spPr bwMode="auto">
            <a:xfrm>
              <a:off x="3450665" y="5093899"/>
              <a:ext cx="295275" cy="280404"/>
            </a:xfrm>
            <a:custGeom>
              <a:avLst/>
              <a:gdLst/>
              <a:ahLst/>
              <a:cxnLst>
                <a:cxn ang="0">
                  <a:pos x="64" y="57"/>
                </a:cxn>
                <a:cxn ang="0">
                  <a:pos x="60" y="61"/>
                </a:cxn>
                <a:cxn ang="0">
                  <a:pos x="4" y="61"/>
                </a:cxn>
                <a:cxn ang="0">
                  <a:pos x="0" y="57"/>
                </a:cxn>
                <a:cxn ang="0">
                  <a:pos x="0" y="45"/>
                </a:cxn>
                <a:cxn ang="0">
                  <a:pos x="4" y="41"/>
                </a:cxn>
                <a:cxn ang="0">
                  <a:pos x="20" y="41"/>
                </a:cxn>
                <a:cxn ang="0">
                  <a:pos x="27" y="46"/>
                </a:cxn>
                <a:cxn ang="0">
                  <a:pos x="37" y="46"/>
                </a:cxn>
                <a:cxn ang="0">
                  <a:pos x="44" y="41"/>
                </a:cxn>
                <a:cxn ang="0">
                  <a:pos x="60" y="41"/>
                </a:cxn>
                <a:cxn ang="0">
                  <a:pos x="64" y="45"/>
                </a:cxn>
                <a:cxn ang="0">
                  <a:pos x="64" y="57"/>
                </a:cxn>
                <a:cxn ang="0">
                  <a:pos x="49" y="22"/>
                </a:cxn>
                <a:cxn ang="0">
                  <a:pos x="39" y="22"/>
                </a:cxn>
                <a:cxn ang="0">
                  <a:pos x="39" y="39"/>
                </a:cxn>
                <a:cxn ang="0">
                  <a:pos x="37" y="41"/>
                </a:cxn>
                <a:cxn ang="0">
                  <a:pos x="27" y="41"/>
                </a:cxn>
                <a:cxn ang="0">
                  <a:pos x="25" y="39"/>
                </a:cxn>
                <a:cxn ang="0">
                  <a:pos x="25" y="22"/>
                </a:cxn>
                <a:cxn ang="0">
                  <a:pos x="15" y="22"/>
                </a:cxn>
                <a:cxn ang="0">
                  <a:pos x="13" y="20"/>
                </a:cxn>
                <a:cxn ang="0">
                  <a:pos x="13" y="18"/>
                </a:cxn>
                <a:cxn ang="0">
                  <a:pos x="30" y="1"/>
                </a:cxn>
                <a:cxn ang="0">
                  <a:pos x="32" y="0"/>
                </a:cxn>
                <a:cxn ang="0">
                  <a:pos x="34" y="1"/>
                </a:cxn>
                <a:cxn ang="0">
                  <a:pos x="51" y="18"/>
                </a:cxn>
                <a:cxn ang="0">
                  <a:pos x="51" y="20"/>
                </a:cxn>
                <a:cxn ang="0">
                  <a:pos x="49" y="22"/>
                </a:cxn>
                <a:cxn ang="0">
                  <a:pos x="47" y="51"/>
                </a:cxn>
                <a:cxn ang="0">
                  <a:pos x="44" y="54"/>
                </a:cxn>
                <a:cxn ang="0">
                  <a:pos x="47" y="56"/>
                </a:cxn>
                <a:cxn ang="0">
                  <a:pos x="49" y="54"/>
                </a:cxn>
                <a:cxn ang="0">
                  <a:pos x="47" y="51"/>
                </a:cxn>
                <a:cxn ang="0">
                  <a:pos x="56" y="51"/>
                </a:cxn>
                <a:cxn ang="0">
                  <a:pos x="54" y="54"/>
                </a:cxn>
                <a:cxn ang="0">
                  <a:pos x="56" y="56"/>
                </a:cxn>
                <a:cxn ang="0">
                  <a:pos x="59" y="54"/>
                </a:cxn>
                <a:cxn ang="0">
                  <a:pos x="56" y="51"/>
                </a:cxn>
              </a:cxnLst>
              <a:rect l="0" t="0" r="r" b="b"/>
              <a:pathLst>
                <a:path w="64" h="61">
                  <a:moveTo>
                    <a:pt x="64" y="57"/>
                  </a:moveTo>
                  <a:cubicBezTo>
                    <a:pt x="64" y="59"/>
                    <a:pt x="62" y="61"/>
                    <a:pt x="60" y="61"/>
                  </a:cubicBezTo>
                  <a:cubicBezTo>
                    <a:pt x="4" y="61"/>
                    <a:pt x="4" y="61"/>
                    <a:pt x="4" y="61"/>
                  </a:cubicBezTo>
                  <a:cubicBezTo>
                    <a:pt x="2" y="61"/>
                    <a:pt x="0" y="59"/>
                    <a:pt x="0" y="57"/>
                  </a:cubicBezTo>
                  <a:cubicBezTo>
                    <a:pt x="0" y="45"/>
                    <a:pt x="0" y="45"/>
                    <a:pt x="0" y="45"/>
                  </a:cubicBezTo>
                  <a:cubicBezTo>
                    <a:pt x="0" y="43"/>
                    <a:pt x="2" y="41"/>
                    <a:pt x="4" y="41"/>
                  </a:cubicBezTo>
                  <a:cubicBezTo>
                    <a:pt x="20" y="41"/>
                    <a:pt x="20" y="41"/>
                    <a:pt x="20" y="41"/>
                  </a:cubicBezTo>
                  <a:cubicBezTo>
                    <a:pt x="21" y="44"/>
                    <a:pt x="24" y="46"/>
                    <a:pt x="27" y="46"/>
                  </a:cubicBezTo>
                  <a:cubicBezTo>
                    <a:pt x="37" y="46"/>
                    <a:pt x="37" y="46"/>
                    <a:pt x="37" y="46"/>
                  </a:cubicBezTo>
                  <a:cubicBezTo>
                    <a:pt x="40" y="46"/>
                    <a:pt x="43" y="44"/>
                    <a:pt x="44" y="41"/>
                  </a:cubicBezTo>
                  <a:cubicBezTo>
                    <a:pt x="60" y="41"/>
                    <a:pt x="60" y="41"/>
                    <a:pt x="60" y="41"/>
                  </a:cubicBezTo>
                  <a:cubicBezTo>
                    <a:pt x="62" y="41"/>
                    <a:pt x="64" y="43"/>
                    <a:pt x="64" y="45"/>
                  </a:cubicBezTo>
                  <a:lnTo>
                    <a:pt x="64" y="57"/>
                  </a:lnTo>
                  <a:close/>
                  <a:moveTo>
                    <a:pt x="49" y="22"/>
                  </a:moveTo>
                  <a:cubicBezTo>
                    <a:pt x="39" y="22"/>
                    <a:pt x="39" y="22"/>
                    <a:pt x="39" y="22"/>
                  </a:cubicBezTo>
                  <a:cubicBezTo>
                    <a:pt x="39" y="39"/>
                    <a:pt x="39" y="39"/>
                    <a:pt x="39" y="39"/>
                  </a:cubicBezTo>
                  <a:cubicBezTo>
                    <a:pt x="39" y="40"/>
                    <a:pt x="38" y="41"/>
                    <a:pt x="37" y="41"/>
                  </a:cubicBezTo>
                  <a:cubicBezTo>
                    <a:pt x="27" y="41"/>
                    <a:pt x="27" y="41"/>
                    <a:pt x="27" y="41"/>
                  </a:cubicBezTo>
                  <a:cubicBezTo>
                    <a:pt x="26" y="41"/>
                    <a:pt x="25" y="40"/>
                    <a:pt x="25" y="39"/>
                  </a:cubicBezTo>
                  <a:cubicBezTo>
                    <a:pt x="25" y="22"/>
                    <a:pt x="25" y="22"/>
                    <a:pt x="25" y="22"/>
                  </a:cubicBezTo>
                  <a:cubicBezTo>
                    <a:pt x="15" y="22"/>
                    <a:pt x="15" y="22"/>
                    <a:pt x="15" y="22"/>
                  </a:cubicBezTo>
                  <a:cubicBezTo>
                    <a:pt x="14" y="22"/>
                    <a:pt x="13" y="21"/>
                    <a:pt x="13" y="20"/>
                  </a:cubicBezTo>
                  <a:cubicBezTo>
                    <a:pt x="12" y="20"/>
                    <a:pt x="13" y="19"/>
                    <a:pt x="13" y="18"/>
                  </a:cubicBezTo>
                  <a:cubicBezTo>
                    <a:pt x="30" y="1"/>
                    <a:pt x="30" y="1"/>
                    <a:pt x="30" y="1"/>
                  </a:cubicBezTo>
                  <a:cubicBezTo>
                    <a:pt x="31" y="0"/>
                    <a:pt x="31" y="0"/>
                    <a:pt x="32" y="0"/>
                  </a:cubicBezTo>
                  <a:cubicBezTo>
                    <a:pt x="33" y="0"/>
                    <a:pt x="33" y="0"/>
                    <a:pt x="34" y="1"/>
                  </a:cubicBezTo>
                  <a:cubicBezTo>
                    <a:pt x="51" y="18"/>
                    <a:pt x="51" y="18"/>
                    <a:pt x="51" y="18"/>
                  </a:cubicBezTo>
                  <a:cubicBezTo>
                    <a:pt x="51" y="19"/>
                    <a:pt x="52" y="20"/>
                    <a:pt x="51" y="20"/>
                  </a:cubicBezTo>
                  <a:cubicBezTo>
                    <a:pt x="51" y="21"/>
                    <a:pt x="50" y="22"/>
                    <a:pt x="49" y="22"/>
                  </a:cubicBezTo>
                  <a:close/>
                  <a:moveTo>
                    <a:pt x="47" y="51"/>
                  </a:moveTo>
                  <a:cubicBezTo>
                    <a:pt x="45" y="51"/>
                    <a:pt x="44" y="52"/>
                    <a:pt x="44" y="54"/>
                  </a:cubicBezTo>
                  <a:cubicBezTo>
                    <a:pt x="44" y="55"/>
                    <a:pt x="45" y="56"/>
                    <a:pt x="47" y="56"/>
                  </a:cubicBezTo>
                  <a:cubicBezTo>
                    <a:pt x="48" y="56"/>
                    <a:pt x="49" y="55"/>
                    <a:pt x="49" y="54"/>
                  </a:cubicBezTo>
                  <a:cubicBezTo>
                    <a:pt x="49" y="52"/>
                    <a:pt x="48" y="51"/>
                    <a:pt x="47" y="51"/>
                  </a:cubicBezTo>
                  <a:close/>
                  <a:moveTo>
                    <a:pt x="56" y="51"/>
                  </a:moveTo>
                  <a:cubicBezTo>
                    <a:pt x="55" y="51"/>
                    <a:pt x="54" y="52"/>
                    <a:pt x="54" y="54"/>
                  </a:cubicBezTo>
                  <a:cubicBezTo>
                    <a:pt x="54" y="55"/>
                    <a:pt x="55" y="56"/>
                    <a:pt x="56" y="56"/>
                  </a:cubicBezTo>
                  <a:cubicBezTo>
                    <a:pt x="58" y="56"/>
                    <a:pt x="59" y="55"/>
                    <a:pt x="59" y="54"/>
                  </a:cubicBezTo>
                  <a:cubicBezTo>
                    <a:pt x="59" y="52"/>
                    <a:pt x="58" y="51"/>
                    <a:pt x="56" y="51"/>
                  </a:cubicBezTo>
                  <a:close/>
                </a:path>
              </a:pathLst>
            </a:custGeom>
            <a:solidFill>
              <a:schemeClr val="accent5"/>
            </a:solidFill>
            <a:ln w="9525">
              <a:noFill/>
              <a:round/>
            </a:ln>
          </p:spPr>
          <p:txBody>
            <a:bodyPr anchor="ctr"/>
            <a:lstStyle/>
            <a:p>
              <a:pPr algn="ctr"/>
              <a:endParaRPr sz="3200"/>
            </a:p>
          </p:txBody>
        </p:sp>
        <p:sp>
          <p:nvSpPr>
            <p:cNvPr id="23" name="Freeform: Shape 34"/>
            <p:cNvSpPr/>
            <p:nvPr/>
          </p:nvSpPr>
          <p:spPr bwMode="auto">
            <a:xfrm>
              <a:off x="3984064" y="4890699"/>
              <a:ext cx="292608" cy="283464"/>
            </a:xfrm>
            <a:custGeom>
              <a:avLst/>
              <a:gdLst/>
              <a:ahLst/>
              <a:cxnLst>
                <a:cxn ang="0">
                  <a:pos x="59" y="51"/>
                </a:cxn>
                <a:cxn ang="0">
                  <a:pos x="56" y="55"/>
                </a:cxn>
                <a:cxn ang="0">
                  <a:pos x="3" y="55"/>
                </a:cxn>
                <a:cxn ang="0">
                  <a:pos x="0" y="51"/>
                </a:cxn>
                <a:cxn ang="0">
                  <a:pos x="0" y="40"/>
                </a:cxn>
                <a:cxn ang="0">
                  <a:pos x="3" y="37"/>
                </a:cxn>
                <a:cxn ang="0">
                  <a:pos x="20" y="37"/>
                </a:cxn>
                <a:cxn ang="0">
                  <a:pos x="25" y="41"/>
                </a:cxn>
                <a:cxn ang="0">
                  <a:pos x="29" y="43"/>
                </a:cxn>
                <a:cxn ang="0">
                  <a:pos x="34" y="41"/>
                </a:cxn>
                <a:cxn ang="0">
                  <a:pos x="39" y="37"/>
                </a:cxn>
                <a:cxn ang="0">
                  <a:pos x="56" y="37"/>
                </a:cxn>
                <a:cxn ang="0">
                  <a:pos x="59" y="40"/>
                </a:cxn>
                <a:cxn ang="0">
                  <a:pos x="59" y="51"/>
                </a:cxn>
                <a:cxn ang="0">
                  <a:pos x="47" y="22"/>
                </a:cxn>
                <a:cxn ang="0">
                  <a:pos x="31" y="38"/>
                </a:cxn>
                <a:cxn ang="0">
                  <a:pos x="29" y="39"/>
                </a:cxn>
                <a:cxn ang="0">
                  <a:pos x="28" y="38"/>
                </a:cxn>
                <a:cxn ang="0">
                  <a:pos x="12" y="22"/>
                </a:cxn>
                <a:cxn ang="0">
                  <a:pos x="11" y="20"/>
                </a:cxn>
                <a:cxn ang="0">
                  <a:pos x="13" y="18"/>
                </a:cxn>
                <a:cxn ang="0">
                  <a:pos x="23" y="18"/>
                </a:cxn>
                <a:cxn ang="0">
                  <a:pos x="23" y="2"/>
                </a:cxn>
                <a:cxn ang="0">
                  <a:pos x="25" y="0"/>
                </a:cxn>
                <a:cxn ang="0">
                  <a:pos x="34" y="0"/>
                </a:cxn>
                <a:cxn ang="0">
                  <a:pos x="36" y="2"/>
                </a:cxn>
                <a:cxn ang="0">
                  <a:pos x="36" y="18"/>
                </a:cxn>
                <a:cxn ang="0">
                  <a:pos x="45" y="18"/>
                </a:cxn>
                <a:cxn ang="0">
                  <a:pos x="48" y="20"/>
                </a:cxn>
                <a:cxn ang="0">
                  <a:pos x="47" y="22"/>
                </a:cxn>
                <a:cxn ang="0">
                  <a:pos x="43" y="46"/>
                </a:cxn>
                <a:cxn ang="0">
                  <a:pos x="41" y="48"/>
                </a:cxn>
                <a:cxn ang="0">
                  <a:pos x="43" y="50"/>
                </a:cxn>
                <a:cxn ang="0">
                  <a:pos x="45" y="48"/>
                </a:cxn>
                <a:cxn ang="0">
                  <a:pos x="43" y="46"/>
                </a:cxn>
                <a:cxn ang="0">
                  <a:pos x="52" y="46"/>
                </a:cxn>
                <a:cxn ang="0">
                  <a:pos x="50" y="48"/>
                </a:cxn>
                <a:cxn ang="0">
                  <a:pos x="52" y="50"/>
                </a:cxn>
                <a:cxn ang="0">
                  <a:pos x="55" y="48"/>
                </a:cxn>
                <a:cxn ang="0">
                  <a:pos x="52" y="46"/>
                </a:cxn>
              </a:cxnLst>
              <a:rect l="0" t="0" r="r" b="b"/>
              <a:pathLst>
                <a:path w="59" h="55">
                  <a:moveTo>
                    <a:pt x="59" y="51"/>
                  </a:moveTo>
                  <a:cubicBezTo>
                    <a:pt x="59" y="53"/>
                    <a:pt x="58" y="55"/>
                    <a:pt x="56" y="55"/>
                  </a:cubicBezTo>
                  <a:cubicBezTo>
                    <a:pt x="3" y="55"/>
                    <a:pt x="3" y="55"/>
                    <a:pt x="3" y="55"/>
                  </a:cubicBezTo>
                  <a:cubicBezTo>
                    <a:pt x="1" y="55"/>
                    <a:pt x="0" y="53"/>
                    <a:pt x="0" y="51"/>
                  </a:cubicBezTo>
                  <a:cubicBezTo>
                    <a:pt x="0" y="40"/>
                    <a:pt x="0" y="40"/>
                    <a:pt x="0" y="40"/>
                  </a:cubicBezTo>
                  <a:cubicBezTo>
                    <a:pt x="0" y="38"/>
                    <a:pt x="1" y="37"/>
                    <a:pt x="3" y="37"/>
                  </a:cubicBezTo>
                  <a:cubicBezTo>
                    <a:pt x="20" y="37"/>
                    <a:pt x="20" y="37"/>
                    <a:pt x="20" y="37"/>
                  </a:cubicBezTo>
                  <a:cubicBezTo>
                    <a:pt x="25" y="41"/>
                    <a:pt x="25" y="41"/>
                    <a:pt x="25" y="41"/>
                  </a:cubicBezTo>
                  <a:cubicBezTo>
                    <a:pt x="26" y="43"/>
                    <a:pt x="28" y="43"/>
                    <a:pt x="29" y="43"/>
                  </a:cubicBezTo>
                  <a:cubicBezTo>
                    <a:pt x="31" y="43"/>
                    <a:pt x="33" y="43"/>
                    <a:pt x="34" y="41"/>
                  </a:cubicBezTo>
                  <a:cubicBezTo>
                    <a:pt x="39" y="37"/>
                    <a:pt x="39" y="37"/>
                    <a:pt x="39" y="37"/>
                  </a:cubicBezTo>
                  <a:cubicBezTo>
                    <a:pt x="56" y="37"/>
                    <a:pt x="56" y="37"/>
                    <a:pt x="56" y="37"/>
                  </a:cubicBezTo>
                  <a:cubicBezTo>
                    <a:pt x="58" y="37"/>
                    <a:pt x="59" y="38"/>
                    <a:pt x="59" y="40"/>
                  </a:cubicBezTo>
                  <a:lnTo>
                    <a:pt x="59" y="51"/>
                  </a:lnTo>
                  <a:close/>
                  <a:moveTo>
                    <a:pt x="47" y="22"/>
                  </a:moveTo>
                  <a:cubicBezTo>
                    <a:pt x="31" y="38"/>
                    <a:pt x="31" y="38"/>
                    <a:pt x="31" y="38"/>
                  </a:cubicBezTo>
                  <a:cubicBezTo>
                    <a:pt x="31" y="39"/>
                    <a:pt x="30" y="39"/>
                    <a:pt x="29" y="39"/>
                  </a:cubicBezTo>
                  <a:cubicBezTo>
                    <a:pt x="29" y="39"/>
                    <a:pt x="28" y="39"/>
                    <a:pt x="28" y="38"/>
                  </a:cubicBezTo>
                  <a:cubicBezTo>
                    <a:pt x="12" y="22"/>
                    <a:pt x="12" y="22"/>
                    <a:pt x="12" y="22"/>
                  </a:cubicBezTo>
                  <a:cubicBezTo>
                    <a:pt x="11" y="21"/>
                    <a:pt x="11" y="20"/>
                    <a:pt x="11" y="20"/>
                  </a:cubicBezTo>
                  <a:cubicBezTo>
                    <a:pt x="12" y="19"/>
                    <a:pt x="13" y="18"/>
                    <a:pt x="13" y="18"/>
                  </a:cubicBezTo>
                  <a:cubicBezTo>
                    <a:pt x="23" y="18"/>
                    <a:pt x="23" y="18"/>
                    <a:pt x="23" y="18"/>
                  </a:cubicBezTo>
                  <a:cubicBezTo>
                    <a:pt x="23" y="2"/>
                    <a:pt x="23" y="2"/>
                    <a:pt x="23" y="2"/>
                  </a:cubicBezTo>
                  <a:cubicBezTo>
                    <a:pt x="23" y="1"/>
                    <a:pt x="24" y="0"/>
                    <a:pt x="25" y="0"/>
                  </a:cubicBezTo>
                  <a:cubicBezTo>
                    <a:pt x="34" y="0"/>
                    <a:pt x="34" y="0"/>
                    <a:pt x="34" y="0"/>
                  </a:cubicBezTo>
                  <a:cubicBezTo>
                    <a:pt x="35" y="0"/>
                    <a:pt x="36" y="1"/>
                    <a:pt x="36" y="2"/>
                  </a:cubicBezTo>
                  <a:cubicBezTo>
                    <a:pt x="36" y="18"/>
                    <a:pt x="36" y="18"/>
                    <a:pt x="36" y="18"/>
                  </a:cubicBezTo>
                  <a:cubicBezTo>
                    <a:pt x="45" y="18"/>
                    <a:pt x="45" y="18"/>
                    <a:pt x="45" y="18"/>
                  </a:cubicBezTo>
                  <a:cubicBezTo>
                    <a:pt x="46" y="18"/>
                    <a:pt x="47" y="19"/>
                    <a:pt x="48" y="20"/>
                  </a:cubicBezTo>
                  <a:cubicBezTo>
                    <a:pt x="48" y="20"/>
                    <a:pt x="48" y="21"/>
                    <a:pt x="47" y="22"/>
                  </a:cubicBezTo>
                  <a:close/>
                  <a:moveTo>
                    <a:pt x="43" y="46"/>
                  </a:moveTo>
                  <a:cubicBezTo>
                    <a:pt x="42" y="46"/>
                    <a:pt x="41" y="47"/>
                    <a:pt x="41" y="48"/>
                  </a:cubicBezTo>
                  <a:cubicBezTo>
                    <a:pt x="41" y="49"/>
                    <a:pt x="42" y="50"/>
                    <a:pt x="43" y="50"/>
                  </a:cubicBezTo>
                  <a:cubicBezTo>
                    <a:pt x="44" y="50"/>
                    <a:pt x="45" y="49"/>
                    <a:pt x="45" y="48"/>
                  </a:cubicBezTo>
                  <a:cubicBezTo>
                    <a:pt x="45" y="47"/>
                    <a:pt x="44" y="46"/>
                    <a:pt x="43" y="46"/>
                  </a:cubicBezTo>
                  <a:close/>
                  <a:moveTo>
                    <a:pt x="52" y="46"/>
                  </a:moveTo>
                  <a:cubicBezTo>
                    <a:pt x="51" y="46"/>
                    <a:pt x="50" y="47"/>
                    <a:pt x="50" y="48"/>
                  </a:cubicBezTo>
                  <a:cubicBezTo>
                    <a:pt x="50" y="49"/>
                    <a:pt x="51" y="50"/>
                    <a:pt x="52" y="50"/>
                  </a:cubicBezTo>
                  <a:cubicBezTo>
                    <a:pt x="54" y="50"/>
                    <a:pt x="55" y="49"/>
                    <a:pt x="55" y="48"/>
                  </a:cubicBezTo>
                  <a:cubicBezTo>
                    <a:pt x="55" y="47"/>
                    <a:pt x="54" y="46"/>
                    <a:pt x="52" y="46"/>
                  </a:cubicBezTo>
                  <a:close/>
                </a:path>
              </a:pathLst>
            </a:custGeom>
            <a:solidFill>
              <a:schemeClr val="accent2"/>
            </a:solidFill>
            <a:ln w="9525">
              <a:noFill/>
              <a:round/>
            </a:ln>
          </p:spPr>
          <p:txBody>
            <a:bodyPr anchor="ctr"/>
            <a:lstStyle/>
            <a:p>
              <a:pPr algn="ctr"/>
              <a:endParaRPr sz="3200"/>
            </a:p>
          </p:txBody>
        </p:sp>
        <p:sp>
          <p:nvSpPr>
            <p:cNvPr id="24" name="Freeform: Shape 35"/>
            <p:cNvSpPr/>
            <p:nvPr/>
          </p:nvSpPr>
          <p:spPr bwMode="auto">
            <a:xfrm>
              <a:off x="4542864" y="4687499"/>
              <a:ext cx="329512" cy="285750"/>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accent3"/>
            </a:solidFill>
            <a:ln w="9525">
              <a:noFill/>
              <a:round/>
            </a:ln>
          </p:spPr>
          <p:txBody>
            <a:bodyPr anchor="ctr"/>
            <a:lstStyle/>
            <a:p>
              <a:pPr algn="ctr"/>
              <a:endParaRPr sz="3200"/>
            </a:p>
          </p:txBody>
        </p:sp>
        <p:grpSp>
          <p:nvGrpSpPr>
            <p:cNvPr id="25" name="Group 36"/>
            <p:cNvGrpSpPr/>
            <p:nvPr/>
          </p:nvGrpSpPr>
          <p:grpSpPr>
            <a:xfrm>
              <a:off x="5800164" y="4141400"/>
              <a:ext cx="415000" cy="411377"/>
              <a:chOff x="-6350" y="1208088"/>
              <a:chExt cx="363538" cy="360363"/>
            </a:xfrm>
            <a:solidFill>
              <a:schemeClr val="accent1"/>
            </a:solidFill>
          </p:grpSpPr>
          <p:sp>
            <p:nvSpPr>
              <p:cNvPr id="27" name="Freeform: Shape 37"/>
              <p:cNvSpPr/>
              <p:nvPr/>
            </p:nvSpPr>
            <p:spPr bwMode="auto">
              <a:xfrm>
                <a:off x="-6350" y="1208088"/>
                <a:ext cx="363538" cy="360363"/>
              </a:xfrm>
              <a:custGeom>
                <a:avLst/>
                <a:gdLst/>
                <a:ahLst/>
                <a:cxnLst>
                  <a:cxn ang="0">
                    <a:pos x="121" y="41"/>
                  </a:cxn>
                  <a:cxn ang="0">
                    <a:pos x="83" y="2"/>
                  </a:cxn>
                  <a:cxn ang="0">
                    <a:pos x="76" y="0"/>
                  </a:cxn>
                  <a:cxn ang="0">
                    <a:pos x="72" y="2"/>
                  </a:cxn>
                  <a:cxn ang="0">
                    <a:pos x="70" y="6"/>
                  </a:cxn>
                  <a:cxn ang="0">
                    <a:pos x="61" y="21"/>
                  </a:cxn>
                  <a:cxn ang="0">
                    <a:pos x="39" y="36"/>
                  </a:cxn>
                  <a:cxn ang="0">
                    <a:pos x="14" y="53"/>
                  </a:cxn>
                  <a:cxn ang="0">
                    <a:pos x="1" y="75"/>
                  </a:cxn>
                  <a:cxn ang="0">
                    <a:pos x="3" y="82"/>
                  </a:cxn>
                  <a:cxn ang="0">
                    <a:pos x="42" y="121"/>
                  </a:cxn>
                  <a:cxn ang="0">
                    <a:pos x="49" y="123"/>
                  </a:cxn>
                  <a:cxn ang="0">
                    <a:pos x="52" y="121"/>
                  </a:cxn>
                  <a:cxn ang="0">
                    <a:pos x="54" y="117"/>
                  </a:cxn>
                  <a:cxn ang="0">
                    <a:pos x="63" y="103"/>
                  </a:cxn>
                  <a:cxn ang="0">
                    <a:pos x="85" y="87"/>
                  </a:cxn>
                  <a:cxn ang="0">
                    <a:pos x="110" y="70"/>
                  </a:cxn>
                  <a:cxn ang="0">
                    <a:pos x="123" y="48"/>
                  </a:cxn>
                  <a:cxn ang="0">
                    <a:pos x="121" y="41"/>
                  </a:cxn>
                  <a:cxn ang="0">
                    <a:pos x="47" y="115"/>
                  </a:cxn>
                  <a:cxn ang="0">
                    <a:pos x="9" y="77"/>
                  </a:cxn>
                  <a:cxn ang="0">
                    <a:pos x="78" y="8"/>
                  </a:cxn>
                  <a:cxn ang="0">
                    <a:pos x="116" y="46"/>
                  </a:cxn>
                  <a:cxn ang="0">
                    <a:pos x="47" y="115"/>
                  </a:cxn>
                  <a:cxn ang="0">
                    <a:pos x="47" y="115"/>
                  </a:cxn>
                  <a:cxn ang="0">
                    <a:pos x="47" y="115"/>
                  </a:cxn>
                </a:cxnLst>
                <a:rect l="0" t="0" r="r" b="b"/>
                <a:pathLst>
                  <a:path w="124" h="123">
                    <a:moveTo>
                      <a:pt x="121" y="41"/>
                    </a:moveTo>
                    <a:cubicBezTo>
                      <a:pt x="83" y="2"/>
                      <a:pt x="83" y="2"/>
                      <a:pt x="83" y="2"/>
                    </a:cubicBezTo>
                    <a:cubicBezTo>
                      <a:pt x="81" y="0"/>
                      <a:pt x="78" y="0"/>
                      <a:pt x="76" y="0"/>
                    </a:cubicBezTo>
                    <a:cubicBezTo>
                      <a:pt x="74" y="1"/>
                      <a:pt x="73" y="1"/>
                      <a:pt x="72" y="2"/>
                    </a:cubicBezTo>
                    <a:cubicBezTo>
                      <a:pt x="71" y="3"/>
                      <a:pt x="71" y="4"/>
                      <a:pt x="70" y="6"/>
                    </a:cubicBezTo>
                    <a:cubicBezTo>
                      <a:pt x="69" y="11"/>
                      <a:pt x="66" y="16"/>
                      <a:pt x="61" y="21"/>
                    </a:cubicBezTo>
                    <a:cubicBezTo>
                      <a:pt x="55" y="26"/>
                      <a:pt x="47" y="31"/>
                      <a:pt x="39" y="36"/>
                    </a:cubicBezTo>
                    <a:cubicBezTo>
                      <a:pt x="31" y="41"/>
                      <a:pt x="22" y="46"/>
                      <a:pt x="14" y="53"/>
                    </a:cubicBezTo>
                    <a:cubicBezTo>
                      <a:pt x="8" y="60"/>
                      <a:pt x="4" y="67"/>
                      <a:pt x="1" y="75"/>
                    </a:cubicBezTo>
                    <a:cubicBezTo>
                      <a:pt x="0" y="77"/>
                      <a:pt x="1" y="80"/>
                      <a:pt x="3" y="82"/>
                    </a:cubicBezTo>
                    <a:cubicBezTo>
                      <a:pt x="42" y="121"/>
                      <a:pt x="42" y="121"/>
                      <a:pt x="42" y="121"/>
                    </a:cubicBezTo>
                    <a:cubicBezTo>
                      <a:pt x="43" y="123"/>
                      <a:pt x="46" y="123"/>
                      <a:pt x="49" y="123"/>
                    </a:cubicBezTo>
                    <a:cubicBezTo>
                      <a:pt x="50" y="122"/>
                      <a:pt x="51" y="122"/>
                      <a:pt x="52" y="121"/>
                    </a:cubicBezTo>
                    <a:cubicBezTo>
                      <a:pt x="53" y="120"/>
                      <a:pt x="54" y="119"/>
                      <a:pt x="54" y="117"/>
                    </a:cubicBezTo>
                    <a:cubicBezTo>
                      <a:pt x="56" y="112"/>
                      <a:pt x="59" y="107"/>
                      <a:pt x="63" y="103"/>
                    </a:cubicBezTo>
                    <a:cubicBezTo>
                      <a:pt x="69" y="97"/>
                      <a:pt x="77" y="92"/>
                      <a:pt x="85" y="87"/>
                    </a:cubicBezTo>
                    <a:cubicBezTo>
                      <a:pt x="94" y="82"/>
                      <a:pt x="103" y="77"/>
                      <a:pt x="110" y="70"/>
                    </a:cubicBezTo>
                    <a:cubicBezTo>
                      <a:pt x="117" y="63"/>
                      <a:pt x="121" y="57"/>
                      <a:pt x="123" y="48"/>
                    </a:cubicBezTo>
                    <a:cubicBezTo>
                      <a:pt x="124" y="46"/>
                      <a:pt x="123" y="43"/>
                      <a:pt x="121" y="41"/>
                    </a:cubicBezTo>
                    <a:close/>
                    <a:moveTo>
                      <a:pt x="47" y="115"/>
                    </a:moveTo>
                    <a:cubicBezTo>
                      <a:pt x="34" y="103"/>
                      <a:pt x="21" y="90"/>
                      <a:pt x="9" y="77"/>
                    </a:cubicBezTo>
                    <a:cubicBezTo>
                      <a:pt x="20" y="42"/>
                      <a:pt x="67" y="43"/>
                      <a:pt x="78" y="8"/>
                    </a:cubicBezTo>
                    <a:cubicBezTo>
                      <a:pt x="90" y="21"/>
                      <a:pt x="103" y="33"/>
                      <a:pt x="116" y="46"/>
                    </a:cubicBezTo>
                    <a:cubicBezTo>
                      <a:pt x="105" y="81"/>
                      <a:pt x="58" y="80"/>
                      <a:pt x="47" y="115"/>
                    </a:cubicBezTo>
                    <a:close/>
                    <a:moveTo>
                      <a:pt x="47" y="115"/>
                    </a:moveTo>
                    <a:cubicBezTo>
                      <a:pt x="47" y="115"/>
                      <a:pt x="47" y="115"/>
                      <a:pt x="47" y="115"/>
                    </a:cubicBezTo>
                  </a:path>
                </a:pathLst>
              </a:custGeom>
              <a:grpFill/>
              <a:ln w="9525">
                <a:noFill/>
                <a:round/>
              </a:ln>
            </p:spPr>
            <p:txBody>
              <a:bodyPr anchor="ctr"/>
              <a:lstStyle/>
              <a:p>
                <a:pPr algn="ctr"/>
                <a:endParaRPr sz="3200"/>
              </a:p>
            </p:txBody>
          </p:sp>
          <p:sp>
            <p:nvSpPr>
              <p:cNvPr id="28" name="Freeform: Shape 38"/>
              <p:cNvSpPr/>
              <p:nvPr/>
            </p:nvSpPr>
            <p:spPr bwMode="auto">
              <a:xfrm>
                <a:off x="125413" y="1336676"/>
                <a:ext cx="100013" cy="100013"/>
              </a:xfrm>
              <a:custGeom>
                <a:avLst/>
                <a:gdLst/>
                <a:ahLst/>
                <a:cxnLst>
                  <a:cxn ang="0">
                    <a:pos x="27" y="11"/>
                  </a:cxn>
                  <a:cxn ang="0">
                    <a:pos x="20" y="12"/>
                  </a:cxn>
                  <a:cxn ang="0">
                    <a:pos x="9" y="6"/>
                  </a:cxn>
                  <a:cxn ang="0">
                    <a:pos x="15" y="5"/>
                  </a:cxn>
                  <a:cxn ang="0">
                    <a:pos x="19" y="5"/>
                  </a:cxn>
                  <a:cxn ang="0">
                    <a:pos x="19" y="1"/>
                  </a:cxn>
                  <a:cxn ang="0">
                    <a:pos x="12" y="0"/>
                  </a:cxn>
                  <a:cxn ang="0">
                    <a:pos x="6" y="3"/>
                  </a:cxn>
                  <a:cxn ang="0">
                    <a:pos x="4" y="2"/>
                  </a:cxn>
                  <a:cxn ang="0">
                    <a:pos x="3" y="4"/>
                  </a:cxn>
                  <a:cxn ang="0">
                    <a:pos x="4" y="5"/>
                  </a:cxn>
                  <a:cxn ang="0">
                    <a:pos x="1" y="13"/>
                  </a:cxn>
                  <a:cxn ang="0">
                    <a:pos x="3" y="20"/>
                  </a:cxn>
                  <a:cxn ang="0">
                    <a:pos x="18" y="20"/>
                  </a:cxn>
                  <a:cxn ang="0">
                    <a:pos x="22" y="29"/>
                  </a:cxn>
                  <a:cxn ang="0">
                    <a:pos x="18" y="28"/>
                  </a:cxn>
                  <a:cxn ang="0">
                    <a:pos x="15" y="26"/>
                  </a:cxn>
                  <a:cxn ang="0">
                    <a:pos x="13" y="29"/>
                  </a:cxn>
                  <a:cxn ang="0">
                    <a:pos x="16" y="33"/>
                  </a:cxn>
                  <a:cxn ang="0">
                    <a:pos x="24" y="33"/>
                  </a:cxn>
                  <a:cxn ang="0">
                    <a:pos x="30" y="32"/>
                  </a:cxn>
                  <a:cxn ang="0">
                    <a:pos x="32" y="32"/>
                  </a:cxn>
                  <a:cxn ang="0">
                    <a:pos x="32" y="30"/>
                  </a:cxn>
                  <a:cxn ang="0">
                    <a:pos x="32" y="24"/>
                  </a:cxn>
                  <a:cxn ang="0">
                    <a:pos x="33" y="16"/>
                  </a:cxn>
                  <a:cxn ang="0">
                    <a:pos x="10" y="16"/>
                  </a:cxn>
                  <a:cxn ang="0">
                    <a:pos x="6" y="14"/>
                  </a:cxn>
                  <a:cxn ang="0">
                    <a:pos x="6" y="10"/>
                  </a:cxn>
                  <a:cxn ang="0">
                    <a:pos x="13" y="15"/>
                  </a:cxn>
                  <a:cxn ang="0">
                    <a:pos x="28" y="24"/>
                  </a:cxn>
                  <a:cxn ang="0">
                    <a:pos x="20" y="18"/>
                  </a:cxn>
                  <a:cxn ang="0">
                    <a:pos x="24" y="17"/>
                  </a:cxn>
                  <a:cxn ang="0">
                    <a:pos x="27" y="18"/>
                  </a:cxn>
                  <a:cxn ang="0">
                    <a:pos x="28" y="22"/>
                  </a:cxn>
                  <a:cxn ang="0">
                    <a:pos x="28" y="24"/>
                  </a:cxn>
                </a:cxnLst>
                <a:rect l="0" t="0" r="r" b="b"/>
                <a:pathLst>
                  <a:path w="34" h="34">
                    <a:moveTo>
                      <a:pt x="31" y="13"/>
                    </a:moveTo>
                    <a:cubicBezTo>
                      <a:pt x="30" y="12"/>
                      <a:pt x="28" y="12"/>
                      <a:pt x="27" y="11"/>
                    </a:cubicBezTo>
                    <a:cubicBezTo>
                      <a:pt x="26" y="11"/>
                      <a:pt x="25" y="11"/>
                      <a:pt x="23" y="11"/>
                    </a:cubicBezTo>
                    <a:cubicBezTo>
                      <a:pt x="22" y="11"/>
                      <a:pt x="21" y="11"/>
                      <a:pt x="20" y="12"/>
                    </a:cubicBezTo>
                    <a:cubicBezTo>
                      <a:pt x="18" y="12"/>
                      <a:pt x="17" y="13"/>
                      <a:pt x="16" y="13"/>
                    </a:cubicBezTo>
                    <a:cubicBezTo>
                      <a:pt x="14" y="11"/>
                      <a:pt x="12" y="9"/>
                      <a:pt x="9" y="6"/>
                    </a:cubicBezTo>
                    <a:cubicBezTo>
                      <a:pt x="10" y="6"/>
                      <a:pt x="11" y="5"/>
                      <a:pt x="12" y="5"/>
                    </a:cubicBezTo>
                    <a:cubicBezTo>
                      <a:pt x="13" y="5"/>
                      <a:pt x="14" y="5"/>
                      <a:pt x="15" y="5"/>
                    </a:cubicBezTo>
                    <a:cubicBezTo>
                      <a:pt x="16" y="6"/>
                      <a:pt x="16" y="6"/>
                      <a:pt x="17" y="6"/>
                    </a:cubicBezTo>
                    <a:cubicBezTo>
                      <a:pt x="18" y="6"/>
                      <a:pt x="18" y="6"/>
                      <a:pt x="19" y="5"/>
                    </a:cubicBezTo>
                    <a:cubicBezTo>
                      <a:pt x="19" y="5"/>
                      <a:pt x="20" y="4"/>
                      <a:pt x="20" y="4"/>
                    </a:cubicBezTo>
                    <a:cubicBezTo>
                      <a:pt x="20" y="3"/>
                      <a:pt x="19" y="2"/>
                      <a:pt x="19" y="1"/>
                    </a:cubicBezTo>
                    <a:cubicBezTo>
                      <a:pt x="18" y="0"/>
                      <a:pt x="17" y="0"/>
                      <a:pt x="16" y="0"/>
                    </a:cubicBezTo>
                    <a:cubicBezTo>
                      <a:pt x="15" y="0"/>
                      <a:pt x="13" y="0"/>
                      <a:pt x="12" y="0"/>
                    </a:cubicBezTo>
                    <a:cubicBezTo>
                      <a:pt x="11" y="0"/>
                      <a:pt x="10" y="1"/>
                      <a:pt x="9" y="1"/>
                    </a:cubicBezTo>
                    <a:cubicBezTo>
                      <a:pt x="8" y="2"/>
                      <a:pt x="7" y="2"/>
                      <a:pt x="6" y="3"/>
                    </a:cubicBezTo>
                    <a:cubicBezTo>
                      <a:pt x="6" y="3"/>
                      <a:pt x="6" y="3"/>
                      <a:pt x="5" y="2"/>
                    </a:cubicBezTo>
                    <a:cubicBezTo>
                      <a:pt x="5" y="2"/>
                      <a:pt x="5" y="2"/>
                      <a:pt x="4" y="2"/>
                    </a:cubicBezTo>
                    <a:cubicBezTo>
                      <a:pt x="4" y="2"/>
                      <a:pt x="4" y="2"/>
                      <a:pt x="3" y="3"/>
                    </a:cubicBezTo>
                    <a:cubicBezTo>
                      <a:pt x="3" y="3"/>
                      <a:pt x="3" y="3"/>
                      <a:pt x="3" y="4"/>
                    </a:cubicBezTo>
                    <a:cubicBezTo>
                      <a:pt x="3" y="4"/>
                      <a:pt x="3" y="4"/>
                      <a:pt x="3" y="5"/>
                    </a:cubicBezTo>
                    <a:cubicBezTo>
                      <a:pt x="4" y="5"/>
                      <a:pt x="4" y="5"/>
                      <a:pt x="4" y="5"/>
                    </a:cubicBezTo>
                    <a:cubicBezTo>
                      <a:pt x="3" y="6"/>
                      <a:pt x="2" y="8"/>
                      <a:pt x="2" y="9"/>
                    </a:cubicBezTo>
                    <a:cubicBezTo>
                      <a:pt x="1" y="11"/>
                      <a:pt x="1" y="12"/>
                      <a:pt x="1" y="13"/>
                    </a:cubicBezTo>
                    <a:cubicBezTo>
                      <a:pt x="0" y="15"/>
                      <a:pt x="1" y="16"/>
                      <a:pt x="1" y="17"/>
                    </a:cubicBezTo>
                    <a:cubicBezTo>
                      <a:pt x="1" y="18"/>
                      <a:pt x="2" y="19"/>
                      <a:pt x="3" y="20"/>
                    </a:cubicBezTo>
                    <a:cubicBezTo>
                      <a:pt x="5" y="21"/>
                      <a:pt x="7" y="22"/>
                      <a:pt x="10" y="22"/>
                    </a:cubicBezTo>
                    <a:cubicBezTo>
                      <a:pt x="12" y="22"/>
                      <a:pt x="15" y="21"/>
                      <a:pt x="18" y="20"/>
                    </a:cubicBezTo>
                    <a:cubicBezTo>
                      <a:pt x="20" y="22"/>
                      <a:pt x="22" y="25"/>
                      <a:pt x="24" y="27"/>
                    </a:cubicBezTo>
                    <a:cubicBezTo>
                      <a:pt x="24" y="28"/>
                      <a:pt x="23" y="28"/>
                      <a:pt x="22" y="29"/>
                    </a:cubicBezTo>
                    <a:cubicBezTo>
                      <a:pt x="21" y="29"/>
                      <a:pt x="21" y="29"/>
                      <a:pt x="20" y="29"/>
                    </a:cubicBezTo>
                    <a:cubicBezTo>
                      <a:pt x="19" y="28"/>
                      <a:pt x="19" y="28"/>
                      <a:pt x="18" y="28"/>
                    </a:cubicBezTo>
                    <a:cubicBezTo>
                      <a:pt x="18" y="27"/>
                      <a:pt x="17" y="27"/>
                      <a:pt x="17" y="27"/>
                    </a:cubicBezTo>
                    <a:cubicBezTo>
                      <a:pt x="16" y="27"/>
                      <a:pt x="16" y="26"/>
                      <a:pt x="15" y="26"/>
                    </a:cubicBezTo>
                    <a:cubicBezTo>
                      <a:pt x="15" y="26"/>
                      <a:pt x="14" y="27"/>
                      <a:pt x="14" y="27"/>
                    </a:cubicBezTo>
                    <a:cubicBezTo>
                      <a:pt x="13" y="28"/>
                      <a:pt x="13" y="28"/>
                      <a:pt x="13" y="29"/>
                    </a:cubicBezTo>
                    <a:cubicBezTo>
                      <a:pt x="13" y="30"/>
                      <a:pt x="13" y="31"/>
                      <a:pt x="14" y="31"/>
                    </a:cubicBezTo>
                    <a:cubicBezTo>
                      <a:pt x="14" y="32"/>
                      <a:pt x="15" y="33"/>
                      <a:pt x="16" y="33"/>
                    </a:cubicBezTo>
                    <a:cubicBezTo>
                      <a:pt x="17" y="34"/>
                      <a:pt x="18" y="34"/>
                      <a:pt x="20" y="34"/>
                    </a:cubicBezTo>
                    <a:cubicBezTo>
                      <a:pt x="21" y="34"/>
                      <a:pt x="22" y="34"/>
                      <a:pt x="24" y="33"/>
                    </a:cubicBezTo>
                    <a:cubicBezTo>
                      <a:pt x="25" y="33"/>
                      <a:pt x="26" y="32"/>
                      <a:pt x="28" y="31"/>
                    </a:cubicBezTo>
                    <a:cubicBezTo>
                      <a:pt x="28" y="31"/>
                      <a:pt x="29" y="32"/>
                      <a:pt x="30" y="32"/>
                    </a:cubicBezTo>
                    <a:cubicBezTo>
                      <a:pt x="30" y="33"/>
                      <a:pt x="30" y="33"/>
                      <a:pt x="31" y="33"/>
                    </a:cubicBezTo>
                    <a:cubicBezTo>
                      <a:pt x="31" y="33"/>
                      <a:pt x="32" y="33"/>
                      <a:pt x="32" y="32"/>
                    </a:cubicBezTo>
                    <a:cubicBezTo>
                      <a:pt x="32" y="32"/>
                      <a:pt x="32" y="31"/>
                      <a:pt x="32" y="31"/>
                    </a:cubicBezTo>
                    <a:cubicBezTo>
                      <a:pt x="32" y="31"/>
                      <a:pt x="32" y="30"/>
                      <a:pt x="32" y="30"/>
                    </a:cubicBezTo>
                    <a:cubicBezTo>
                      <a:pt x="31" y="30"/>
                      <a:pt x="30" y="29"/>
                      <a:pt x="30" y="28"/>
                    </a:cubicBezTo>
                    <a:cubicBezTo>
                      <a:pt x="31" y="27"/>
                      <a:pt x="32" y="26"/>
                      <a:pt x="32" y="24"/>
                    </a:cubicBezTo>
                    <a:cubicBezTo>
                      <a:pt x="33" y="23"/>
                      <a:pt x="34" y="21"/>
                      <a:pt x="34" y="20"/>
                    </a:cubicBezTo>
                    <a:cubicBezTo>
                      <a:pt x="34" y="19"/>
                      <a:pt x="34" y="17"/>
                      <a:pt x="33" y="16"/>
                    </a:cubicBezTo>
                    <a:cubicBezTo>
                      <a:pt x="33" y="15"/>
                      <a:pt x="32" y="14"/>
                      <a:pt x="31" y="13"/>
                    </a:cubicBezTo>
                    <a:close/>
                    <a:moveTo>
                      <a:pt x="10" y="16"/>
                    </a:moveTo>
                    <a:cubicBezTo>
                      <a:pt x="8" y="16"/>
                      <a:pt x="7" y="16"/>
                      <a:pt x="7" y="15"/>
                    </a:cubicBezTo>
                    <a:cubicBezTo>
                      <a:pt x="6" y="14"/>
                      <a:pt x="6" y="14"/>
                      <a:pt x="6" y="14"/>
                    </a:cubicBezTo>
                    <a:cubicBezTo>
                      <a:pt x="6" y="13"/>
                      <a:pt x="6" y="13"/>
                      <a:pt x="6" y="12"/>
                    </a:cubicBezTo>
                    <a:cubicBezTo>
                      <a:pt x="6" y="11"/>
                      <a:pt x="6" y="11"/>
                      <a:pt x="6" y="10"/>
                    </a:cubicBezTo>
                    <a:cubicBezTo>
                      <a:pt x="7" y="10"/>
                      <a:pt x="7" y="9"/>
                      <a:pt x="8" y="8"/>
                    </a:cubicBezTo>
                    <a:cubicBezTo>
                      <a:pt x="9" y="10"/>
                      <a:pt x="11" y="12"/>
                      <a:pt x="13" y="15"/>
                    </a:cubicBezTo>
                    <a:cubicBezTo>
                      <a:pt x="12" y="15"/>
                      <a:pt x="11" y="16"/>
                      <a:pt x="10" y="16"/>
                    </a:cubicBezTo>
                    <a:close/>
                    <a:moveTo>
                      <a:pt x="28" y="24"/>
                    </a:moveTo>
                    <a:cubicBezTo>
                      <a:pt x="27" y="24"/>
                      <a:pt x="27" y="25"/>
                      <a:pt x="26" y="25"/>
                    </a:cubicBezTo>
                    <a:cubicBezTo>
                      <a:pt x="24" y="23"/>
                      <a:pt x="22" y="21"/>
                      <a:pt x="20" y="18"/>
                    </a:cubicBezTo>
                    <a:cubicBezTo>
                      <a:pt x="21" y="18"/>
                      <a:pt x="21" y="18"/>
                      <a:pt x="22" y="18"/>
                    </a:cubicBezTo>
                    <a:cubicBezTo>
                      <a:pt x="22" y="17"/>
                      <a:pt x="23" y="17"/>
                      <a:pt x="24" y="17"/>
                    </a:cubicBezTo>
                    <a:cubicBezTo>
                      <a:pt x="24" y="17"/>
                      <a:pt x="25" y="17"/>
                      <a:pt x="25" y="17"/>
                    </a:cubicBezTo>
                    <a:cubicBezTo>
                      <a:pt x="26" y="17"/>
                      <a:pt x="27" y="18"/>
                      <a:pt x="27" y="18"/>
                    </a:cubicBezTo>
                    <a:cubicBezTo>
                      <a:pt x="28" y="19"/>
                      <a:pt x="28" y="19"/>
                      <a:pt x="28" y="20"/>
                    </a:cubicBezTo>
                    <a:cubicBezTo>
                      <a:pt x="28" y="20"/>
                      <a:pt x="28" y="21"/>
                      <a:pt x="28" y="22"/>
                    </a:cubicBezTo>
                    <a:cubicBezTo>
                      <a:pt x="28" y="22"/>
                      <a:pt x="28" y="23"/>
                      <a:pt x="28" y="24"/>
                    </a:cubicBezTo>
                    <a:close/>
                    <a:moveTo>
                      <a:pt x="28" y="24"/>
                    </a:moveTo>
                    <a:cubicBezTo>
                      <a:pt x="28" y="24"/>
                      <a:pt x="28" y="24"/>
                      <a:pt x="28" y="24"/>
                    </a:cubicBezTo>
                  </a:path>
                </a:pathLst>
              </a:custGeom>
              <a:grpFill/>
              <a:ln w="9525">
                <a:noFill/>
                <a:round/>
              </a:ln>
            </p:spPr>
            <p:txBody>
              <a:bodyPr anchor="ctr"/>
              <a:lstStyle/>
              <a:p>
                <a:pPr algn="ctr"/>
                <a:endParaRPr sz="3200"/>
              </a:p>
            </p:txBody>
          </p:sp>
          <p:sp>
            <p:nvSpPr>
              <p:cNvPr id="29" name="Freeform: Shape 39"/>
              <p:cNvSpPr/>
              <p:nvPr/>
            </p:nvSpPr>
            <p:spPr bwMode="auto">
              <a:xfrm>
                <a:off x="117475" y="1457326"/>
                <a:ext cx="55563" cy="55563"/>
              </a:xfrm>
              <a:custGeom>
                <a:avLst/>
                <a:gdLst/>
                <a:ahLst/>
                <a:cxnLst>
                  <a:cxn ang="0">
                    <a:pos x="15" y="0"/>
                  </a:cxn>
                  <a:cxn ang="0">
                    <a:pos x="15" y="0"/>
                  </a:cxn>
                  <a:cxn ang="0">
                    <a:pos x="8" y="6"/>
                  </a:cxn>
                  <a:cxn ang="0">
                    <a:pos x="3" y="13"/>
                  </a:cxn>
                  <a:cxn ang="0">
                    <a:pos x="0" y="16"/>
                  </a:cxn>
                  <a:cxn ang="0">
                    <a:pos x="1" y="19"/>
                  </a:cxn>
                  <a:cxn ang="0">
                    <a:pos x="3" y="19"/>
                  </a:cxn>
                  <a:cxn ang="0">
                    <a:pos x="4" y="18"/>
                  </a:cxn>
                  <a:cxn ang="0">
                    <a:pos x="6" y="15"/>
                  </a:cxn>
                  <a:cxn ang="0">
                    <a:pos x="11" y="9"/>
                  </a:cxn>
                  <a:cxn ang="0">
                    <a:pos x="18" y="3"/>
                  </a:cxn>
                  <a:cxn ang="0">
                    <a:pos x="18" y="3"/>
                  </a:cxn>
                  <a:cxn ang="0">
                    <a:pos x="18" y="3"/>
                  </a:cxn>
                  <a:cxn ang="0">
                    <a:pos x="18" y="0"/>
                  </a:cxn>
                  <a:cxn ang="0">
                    <a:pos x="15" y="0"/>
                  </a:cxn>
                  <a:cxn ang="0">
                    <a:pos x="15" y="0"/>
                  </a:cxn>
                  <a:cxn ang="0">
                    <a:pos x="15" y="0"/>
                  </a:cxn>
                </a:cxnLst>
                <a:rect l="0" t="0" r="r" b="b"/>
                <a:pathLst>
                  <a:path w="19" h="19">
                    <a:moveTo>
                      <a:pt x="15" y="0"/>
                    </a:moveTo>
                    <a:cubicBezTo>
                      <a:pt x="15" y="0"/>
                      <a:pt x="15" y="0"/>
                      <a:pt x="15" y="0"/>
                    </a:cubicBezTo>
                    <a:cubicBezTo>
                      <a:pt x="13" y="2"/>
                      <a:pt x="11" y="4"/>
                      <a:pt x="8" y="6"/>
                    </a:cubicBezTo>
                    <a:cubicBezTo>
                      <a:pt x="6" y="8"/>
                      <a:pt x="4" y="10"/>
                      <a:pt x="3" y="13"/>
                    </a:cubicBezTo>
                    <a:cubicBezTo>
                      <a:pt x="0" y="16"/>
                      <a:pt x="0" y="16"/>
                      <a:pt x="0" y="16"/>
                    </a:cubicBezTo>
                    <a:cubicBezTo>
                      <a:pt x="0" y="17"/>
                      <a:pt x="0" y="18"/>
                      <a:pt x="1" y="19"/>
                    </a:cubicBezTo>
                    <a:cubicBezTo>
                      <a:pt x="1" y="19"/>
                      <a:pt x="2" y="19"/>
                      <a:pt x="3" y="19"/>
                    </a:cubicBezTo>
                    <a:cubicBezTo>
                      <a:pt x="3" y="19"/>
                      <a:pt x="3" y="18"/>
                      <a:pt x="4" y="18"/>
                    </a:cubicBezTo>
                    <a:cubicBezTo>
                      <a:pt x="6" y="15"/>
                      <a:pt x="6" y="15"/>
                      <a:pt x="6" y="15"/>
                    </a:cubicBezTo>
                    <a:cubicBezTo>
                      <a:pt x="7" y="13"/>
                      <a:pt x="9" y="11"/>
                      <a:pt x="11" y="9"/>
                    </a:cubicBezTo>
                    <a:cubicBezTo>
                      <a:pt x="13" y="7"/>
                      <a:pt x="15" y="5"/>
                      <a:pt x="18" y="3"/>
                    </a:cubicBezTo>
                    <a:cubicBezTo>
                      <a:pt x="18" y="3"/>
                      <a:pt x="18" y="3"/>
                      <a:pt x="18" y="3"/>
                    </a:cubicBezTo>
                    <a:cubicBezTo>
                      <a:pt x="18" y="3"/>
                      <a:pt x="18" y="3"/>
                      <a:pt x="18" y="3"/>
                    </a:cubicBezTo>
                    <a:cubicBezTo>
                      <a:pt x="19" y="2"/>
                      <a:pt x="19" y="1"/>
                      <a:pt x="18" y="0"/>
                    </a:cubicBezTo>
                    <a:cubicBezTo>
                      <a:pt x="17" y="0"/>
                      <a:pt x="16" y="0"/>
                      <a:pt x="15" y="0"/>
                    </a:cubicBezTo>
                    <a:close/>
                    <a:moveTo>
                      <a:pt x="15" y="0"/>
                    </a:moveTo>
                    <a:cubicBezTo>
                      <a:pt x="15" y="0"/>
                      <a:pt x="15" y="0"/>
                      <a:pt x="15" y="0"/>
                    </a:cubicBezTo>
                  </a:path>
                </a:pathLst>
              </a:custGeom>
              <a:grpFill/>
              <a:ln w="9525">
                <a:noFill/>
                <a:round/>
              </a:ln>
            </p:spPr>
            <p:txBody>
              <a:bodyPr anchor="ctr"/>
              <a:lstStyle/>
              <a:p>
                <a:pPr algn="ctr"/>
                <a:endParaRPr sz="3200"/>
              </a:p>
            </p:txBody>
          </p:sp>
          <p:sp>
            <p:nvSpPr>
              <p:cNvPr id="30" name="Freeform: Shape 40"/>
              <p:cNvSpPr/>
              <p:nvPr/>
            </p:nvSpPr>
            <p:spPr bwMode="auto">
              <a:xfrm>
                <a:off x="180975" y="1263651"/>
                <a:ext cx="55563" cy="58738"/>
              </a:xfrm>
              <a:custGeom>
                <a:avLst/>
                <a:gdLst/>
                <a:ahLst/>
                <a:cxnLst>
                  <a:cxn ang="0">
                    <a:pos x="7" y="11"/>
                  </a:cxn>
                  <a:cxn ang="0">
                    <a:pos x="1" y="16"/>
                  </a:cxn>
                  <a:cxn ang="0">
                    <a:pos x="1" y="17"/>
                  </a:cxn>
                  <a:cxn ang="0">
                    <a:pos x="1" y="19"/>
                  </a:cxn>
                  <a:cxn ang="0">
                    <a:pos x="3" y="19"/>
                  </a:cxn>
                  <a:cxn ang="0">
                    <a:pos x="3" y="19"/>
                  </a:cxn>
                  <a:cxn ang="0">
                    <a:pos x="10" y="13"/>
                  </a:cxn>
                  <a:cxn ang="0">
                    <a:pos x="16" y="7"/>
                  </a:cxn>
                  <a:cxn ang="0">
                    <a:pos x="18" y="3"/>
                  </a:cxn>
                  <a:cxn ang="0">
                    <a:pos x="18" y="1"/>
                  </a:cxn>
                  <a:cxn ang="0">
                    <a:pos x="16" y="1"/>
                  </a:cxn>
                  <a:cxn ang="0">
                    <a:pos x="15" y="1"/>
                  </a:cxn>
                  <a:cxn ang="0">
                    <a:pos x="13" y="5"/>
                  </a:cxn>
                  <a:cxn ang="0">
                    <a:pos x="7" y="11"/>
                  </a:cxn>
                  <a:cxn ang="0">
                    <a:pos x="7" y="11"/>
                  </a:cxn>
                  <a:cxn ang="0">
                    <a:pos x="7" y="11"/>
                  </a:cxn>
                </a:cxnLst>
                <a:rect l="0" t="0" r="r" b="b"/>
                <a:pathLst>
                  <a:path w="19" h="20">
                    <a:moveTo>
                      <a:pt x="7" y="11"/>
                    </a:moveTo>
                    <a:cubicBezTo>
                      <a:pt x="5" y="13"/>
                      <a:pt x="3" y="15"/>
                      <a:pt x="1" y="16"/>
                    </a:cubicBezTo>
                    <a:cubicBezTo>
                      <a:pt x="1" y="16"/>
                      <a:pt x="1" y="16"/>
                      <a:pt x="1" y="17"/>
                    </a:cubicBezTo>
                    <a:cubicBezTo>
                      <a:pt x="0" y="17"/>
                      <a:pt x="0" y="19"/>
                      <a:pt x="1" y="19"/>
                    </a:cubicBezTo>
                    <a:cubicBezTo>
                      <a:pt x="1" y="20"/>
                      <a:pt x="2" y="20"/>
                      <a:pt x="3" y="19"/>
                    </a:cubicBezTo>
                    <a:cubicBezTo>
                      <a:pt x="3" y="19"/>
                      <a:pt x="3" y="19"/>
                      <a:pt x="3" y="19"/>
                    </a:cubicBezTo>
                    <a:cubicBezTo>
                      <a:pt x="6" y="18"/>
                      <a:pt x="8" y="16"/>
                      <a:pt x="10" y="13"/>
                    </a:cubicBezTo>
                    <a:cubicBezTo>
                      <a:pt x="12" y="11"/>
                      <a:pt x="14" y="9"/>
                      <a:pt x="16" y="7"/>
                    </a:cubicBezTo>
                    <a:cubicBezTo>
                      <a:pt x="18" y="3"/>
                      <a:pt x="18" y="3"/>
                      <a:pt x="18" y="3"/>
                    </a:cubicBezTo>
                    <a:cubicBezTo>
                      <a:pt x="19" y="3"/>
                      <a:pt x="19" y="1"/>
                      <a:pt x="18" y="1"/>
                    </a:cubicBezTo>
                    <a:cubicBezTo>
                      <a:pt x="17" y="0"/>
                      <a:pt x="16" y="0"/>
                      <a:pt x="16" y="1"/>
                    </a:cubicBezTo>
                    <a:cubicBezTo>
                      <a:pt x="15" y="1"/>
                      <a:pt x="15" y="1"/>
                      <a:pt x="15" y="1"/>
                    </a:cubicBezTo>
                    <a:cubicBezTo>
                      <a:pt x="13" y="5"/>
                      <a:pt x="13" y="5"/>
                      <a:pt x="13" y="5"/>
                    </a:cubicBezTo>
                    <a:cubicBezTo>
                      <a:pt x="11" y="7"/>
                      <a:pt x="9" y="9"/>
                      <a:pt x="7" y="11"/>
                    </a:cubicBezTo>
                    <a:close/>
                    <a:moveTo>
                      <a:pt x="7" y="11"/>
                    </a:moveTo>
                    <a:cubicBezTo>
                      <a:pt x="7" y="11"/>
                      <a:pt x="7" y="11"/>
                      <a:pt x="7" y="11"/>
                    </a:cubicBezTo>
                  </a:path>
                </a:pathLst>
              </a:custGeom>
              <a:grpFill/>
              <a:ln w="9525">
                <a:noFill/>
                <a:round/>
              </a:ln>
            </p:spPr>
            <p:txBody>
              <a:bodyPr anchor="ctr"/>
              <a:lstStyle/>
              <a:p>
                <a:pPr algn="ctr"/>
                <a:endParaRPr sz="3200"/>
              </a:p>
            </p:txBody>
          </p:sp>
        </p:grpSp>
        <p:sp>
          <p:nvSpPr>
            <p:cNvPr id="26" name="Freeform: Shape 41"/>
            <p:cNvSpPr/>
            <p:nvPr/>
          </p:nvSpPr>
          <p:spPr bwMode="auto">
            <a:xfrm>
              <a:off x="5190564" y="4458900"/>
              <a:ext cx="346730" cy="29845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4"/>
            </a:solidFill>
            <a:ln w="9525">
              <a:noFill/>
              <a:round/>
            </a:ln>
          </p:spPr>
          <p:txBody>
            <a:bodyPr anchor="ctr"/>
            <a:lstStyle/>
            <a:p>
              <a:pPr algn="ctr"/>
              <a:endParaRPr sz="3200"/>
            </a:p>
          </p:txBody>
        </p:sp>
      </p:grpSp>
      <p:grpSp>
        <p:nvGrpSpPr>
          <p:cNvPr id="41" name="组合 40"/>
          <p:cNvGrpSpPr/>
          <p:nvPr/>
        </p:nvGrpSpPr>
        <p:grpSpPr>
          <a:xfrm>
            <a:off x="6418567" y="1278953"/>
            <a:ext cx="4876496" cy="4512097"/>
            <a:chOff x="4947275" y="1006839"/>
            <a:chExt cx="3657372" cy="3384073"/>
          </a:xfrm>
        </p:grpSpPr>
        <p:sp>
          <p:nvSpPr>
            <p:cNvPr id="42" name="Freeform: Shape 42"/>
            <p:cNvSpPr/>
            <p:nvPr/>
          </p:nvSpPr>
          <p:spPr bwMode="auto">
            <a:xfrm>
              <a:off x="4952771" y="1069563"/>
              <a:ext cx="316808" cy="319342"/>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ln>
          </p:spPr>
          <p:txBody>
            <a:bodyPr anchor="ctr"/>
            <a:lstStyle/>
            <a:p>
              <a:pPr algn="ctr"/>
              <a:endParaRPr sz="3200"/>
            </a:p>
          </p:txBody>
        </p:sp>
        <p:sp>
          <p:nvSpPr>
            <p:cNvPr id="43" name="Freeform: Shape 43"/>
            <p:cNvSpPr/>
            <p:nvPr/>
          </p:nvSpPr>
          <p:spPr bwMode="auto">
            <a:xfrm>
              <a:off x="4952771" y="1802918"/>
              <a:ext cx="316808" cy="319342"/>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ln>
          </p:spPr>
          <p:txBody>
            <a:bodyPr anchor="ctr"/>
            <a:lstStyle/>
            <a:p>
              <a:pPr algn="ctr"/>
              <a:endParaRPr sz="3200"/>
            </a:p>
          </p:txBody>
        </p:sp>
        <p:sp>
          <p:nvSpPr>
            <p:cNvPr id="44" name="Freeform: Shape 44"/>
            <p:cNvSpPr/>
            <p:nvPr/>
          </p:nvSpPr>
          <p:spPr bwMode="auto">
            <a:xfrm>
              <a:off x="4952771" y="2536273"/>
              <a:ext cx="316808" cy="319342"/>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ln>
          </p:spPr>
          <p:txBody>
            <a:bodyPr anchor="ctr"/>
            <a:lstStyle/>
            <a:p>
              <a:pPr algn="ctr"/>
              <a:endParaRPr sz="3200"/>
            </a:p>
          </p:txBody>
        </p:sp>
        <p:sp>
          <p:nvSpPr>
            <p:cNvPr id="45" name="Freeform: Shape 45"/>
            <p:cNvSpPr/>
            <p:nvPr/>
          </p:nvSpPr>
          <p:spPr bwMode="auto">
            <a:xfrm>
              <a:off x="4950139" y="3269628"/>
              <a:ext cx="316808" cy="319342"/>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ln>
          </p:spPr>
          <p:txBody>
            <a:bodyPr anchor="ctr"/>
            <a:lstStyle/>
            <a:p>
              <a:pPr algn="ctr"/>
              <a:endParaRPr sz="3200"/>
            </a:p>
          </p:txBody>
        </p:sp>
        <p:sp>
          <p:nvSpPr>
            <p:cNvPr id="46" name="Freeform: Shape 46"/>
            <p:cNvSpPr/>
            <p:nvPr/>
          </p:nvSpPr>
          <p:spPr bwMode="auto">
            <a:xfrm>
              <a:off x="4947275" y="4002985"/>
              <a:ext cx="316808" cy="319342"/>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5"/>
            </a:solidFill>
            <a:ln w="9525">
              <a:noFill/>
              <a:round/>
            </a:ln>
          </p:spPr>
          <p:txBody>
            <a:bodyPr anchor="ctr"/>
            <a:lstStyle/>
            <a:p>
              <a:pPr algn="ctr"/>
              <a:endParaRPr sz="3200"/>
            </a:p>
          </p:txBody>
        </p:sp>
        <p:grpSp>
          <p:nvGrpSpPr>
            <p:cNvPr id="47" name="Group 3"/>
            <p:cNvGrpSpPr/>
            <p:nvPr/>
          </p:nvGrpSpPr>
          <p:grpSpPr>
            <a:xfrm>
              <a:off x="5269578" y="1006839"/>
              <a:ext cx="3335069" cy="444788"/>
              <a:chOff x="7026124" y="1263543"/>
              <a:chExt cx="4446739" cy="593048"/>
            </a:xfrm>
          </p:grpSpPr>
          <p:sp>
            <p:nvSpPr>
              <p:cNvPr id="60" name="TextBox 50"/>
              <p:cNvSpPr txBox="1"/>
              <p:nvPr/>
            </p:nvSpPr>
            <p:spPr>
              <a:xfrm>
                <a:off x="7026125" y="1632875"/>
                <a:ext cx="4446738" cy="223716"/>
              </a:xfrm>
              <a:prstGeom prst="rect">
                <a:avLst/>
              </a:prstGeom>
              <a:noFill/>
            </p:spPr>
            <p:txBody>
              <a:bodyPr wrap="square" lIns="192000" tIns="0" rIns="0" bIns="0">
                <a:normAutofit fontScale="77500" lnSpcReduction="20000"/>
              </a:bodyPr>
              <a:lstStyle/>
              <a:p>
                <a:pPr defTabSz="1219200">
                  <a:spcBef>
                    <a:spcPct val="20000"/>
                  </a:spcBef>
                  <a:defRPr/>
                </a:pPr>
                <a:r>
                  <a:rPr lang="zh-CN" altLang="en-US" sz="1600" dirty="0">
                    <a:solidFill>
                      <a:prstClr val="black">
                        <a:lumMod val="65000"/>
                        <a:lumOff val="35000"/>
                      </a:prstClr>
                    </a:solidFill>
                  </a:rPr>
                  <a:t>在此添加相关内容在此添加相关内容在此添加相关内容</a:t>
                </a:r>
                <a:endParaRPr lang="en-US" altLang="zh-CN" dirty="0">
                  <a:solidFill>
                    <a:schemeClr val="tx1">
                      <a:lumMod val="65000"/>
                      <a:lumOff val="35000"/>
                    </a:schemeClr>
                  </a:solidFill>
                </a:endParaRPr>
              </a:p>
            </p:txBody>
          </p:sp>
          <p:sp>
            <p:nvSpPr>
              <p:cNvPr id="61" name="Rectangle 2"/>
              <p:cNvSpPr/>
              <p:nvPr/>
            </p:nvSpPr>
            <p:spPr>
              <a:xfrm>
                <a:off x="7026124" y="1263543"/>
                <a:ext cx="4446738" cy="369332"/>
              </a:xfrm>
              <a:prstGeom prst="rect">
                <a:avLst/>
              </a:prstGeom>
            </p:spPr>
            <p:txBody>
              <a:bodyPr wrap="none" lIns="192000" tIns="0" rIns="0" bIns="0">
                <a:normAutofit/>
              </a:bodyPr>
              <a:lstStyle/>
              <a:p>
                <a:pPr defTabSz="1219200">
                  <a:spcBef>
                    <a:spcPct val="0"/>
                  </a:spcBef>
                  <a:defRPr/>
                </a:pPr>
                <a:r>
                  <a:rPr lang="zh-CN" altLang="en-US" sz="2135" b="1">
                    <a:solidFill>
                      <a:schemeClr val="accent1"/>
                    </a:solidFill>
                  </a:rPr>
                  <a:t>标题文本预设</a:t>
                </a:r>
              </a:p>
            </p:txBody>
          </p:sp>
        </p:grpSp>
        <p:grpSp>
          <p:nvGrpSpPr>
            <p:cNvPr id="48" name="Group 59"/>
            <p:cNvGrpSpPr/>
            <p:nvPr/>
          </p:nvGrpSpPr>
          <p:grpSpPr>
            <a:xfrm>
              <a:off x="5269578" y="1740269"/>
              <a:ext cx="3335069" cy="444788"/>
              <a:chOff x="7026124" y="1263543"/>
              <a:chExt cx="4446739" cy="593048"/>
            </a:xfrm>
          </p:grpSpPr>
          <p:sp>
            <p:nvSpPr>
              <p:cNvPr id="58" name="TextBox 60"/>
              <p:cNvSpPr txBox="1"/>
              <p:nvPr/>
            </p:nvSpPr>
            <p:spPr>
              <a:xfrm>
                <a:off x="7026125" y="1632875"/>
                <a:ext cx="4446738" cy="223716"/>
              </a:xfrm>
              <a:prstGeom prst="rect">
                <a:avLst/>
              </a:prstGeom>
              <a:noFill/>
            </p:spPr>
            <p:txBody>
              <a:bodyPr wrap="square" lIns="192000" tIns="0" rIns="0" bIns="0">
                <a:normAutofit fontScale="77500" lnSpcReduction="20000"/>
              </a:bodyPr>
              <a:lstStyle/>
              <a:p>
                <a:pPr defTabSz="1219200">
                  <a:spcBef>
                    <a:spcPct val="20000"/>
                  </a:spcBef>
                  <a:defRPr/>
                </a:pPr>
                <a:r>
                  <a:rPr lang="zh-CN" altLang="en-US" sz="1600" dirty="0">
                    <a:solidFill>
                      <a:prstClr val="black">
                        <a:lumMod val="65000"/>
                        <a:lumOff val="35000"/>
                      </a:prstClr>
                    </a:solidFill>
                  </a:rPr>
                  <a:t>在此添加相关内容在此添加相关内容在此添加相关内容</a:t>
                </a:r>
                <a:endParaRPr lang="en-US" altLang="zh-CN" dirty="0">
                  <a:solidFill>
                    <a:schemeClr val="tx1">
                      <a:lumMod val="65000"/>
                      <a:lumOff val="35000"/>
                    </a:schemeClr>
                  </a:solidFill>
                </a:endParaRPr>
              </a:p>
            </p:txBody>
          </p:sp>
          <p:sp>
            <p:nvSpPr>
              <p:cNvPr id="59" name="Rectangle 61"/>
              <p:cNvSpPr/>
              <p:nvPr/>
            </p:nvSpPr>
            <p:spPr>
              <a:xfrm>
                <a:off x="7026124" y="1263543"/>
                <a:ext cx="4446738" cy="369332"/>
              </a:xfrm>
              <a:prstGeom prst="rect">
                <a:avLst/>
              </a:prstGeom>
            </p:spPr>
            <p:txBody>
              <a:bodyPr wrap="none" lIns="192000" tIns="0" rIns="0" bIns="0">
                <a:normAutofit/>
              </a:bodyPr>
              <a:lstStyle/>
              <a:p>
                <a:pPr defTabSz="1219200">
                  <a:spcBef>
                    <a:spcPct val="0"/>
                  </a:spcBef>
                  <a:defRPr/>
                </a:pPr>
                <a:r>
                  <a:rPr lang="zh-CN" altLang="en-US" sz="2135" b="1">
                    <a:solidFill>
                      <a:schemeClr val="accent2"/>
                    </a:solidFill>
                  </a:rPr>
                  <a:t>标题文本预设</a:t>
                </a:r>
              </a:p>
            </p:txBody>
          </p:sp>
        </p:grpSp>
        <p:grpSp>
          <p:nvGrpSpPr>
            <p:cNvPr id="49" name="Group 62"/>
            <p:cNvGrpSpPr/>
            <p:nvPr/>
          </p:nvGrpSpPr>
          <p:grpSpPr>
            <a:xfrm>
              <a:off x="5269578" y="2472974"/>
              <a:ext cx="3335069" cy="444788"/>
              <a:chOff x="7026124" y="1263543"/>
              <a:chExt cx="4446739" cy="593048"/>
            </a:xfrm>
          </p:grpSpPr>
          <p:sp>
            <p:nvSpPr>
              <p:cNvPr id="56" name="TextBox 63"/>
              <p:cNvSpPr txBox="1"/>
              <p:nvPr/>
            </p:nvSpPr>
            <p:spPr>
              <a:xfrm>
                <a:off x="7026125" y="1632875"/>
                <a:ext cx="4446738" cy="223716"/>
              </a:xfrm>
              <a:prstGeom prst="rect">
                <a:avLst/>
              </a:prstGeom>
              <a:noFill/>
            </p:spPr>
            <p:txBody>
              <a:bodyPr wrap="square" lIns="192000" tIns="0" rIns="0" bIns="0">
                <a:normAutofit fontScale="77500" lnSpcReduction="20000"/>
              </a:bodyPr>
              <a:lstStyle/>
              <a:p>
                <a:pPr defTabSz="1219200">
                  <a:spcBef>
                    <a:spcPct val="20000"/>
                  </a:spcBef>
                  <a:defRPr/>
                </a:pPr>
                <a:r>
                  <a:rPr lang="zh-CN" altLang="en-US" sz="1600" dirty="0">
                    <a:solidFill>
                      <a:prstClr val="black">
                        <a:lumMod val="65000"/>
                        <a:lumOff val="35000"/>
                      </a:prstClr>
                    </a:solidFill>
                  </a:rPr>
                  <a:t>在此添加相关内容在此添加相关内容在此添加相关内容</a:t>
                </a:r>
                <a:endParaRPr lang="en-US" altLang="zh-CN" dirty="0">
                  <a:solidFill>
                    <a:schemeClr val="tx1">
                      <a:lumMod val="65000"/>
                      <a:lumOff val="35000"/>
                    </a:schemeClr>
                  </a:solidFill>
                </a:endParaRPr>
              </a:p>
            </p:txBody>
          </p:sp>
          <p:sp>
            <p:nvSpPr>
              <p:cNvPr id="57" name="Rectangle 64"/>
              <p:cNvSpPr/>
              <p:nvPr/>
            </p:nvSpPr>
            <p:spPr>
              <a:xfrm>
                <a:off x="7026124" y="1263543"/>
                <a:ext cx="4446738" cy="369332"/>
              </a:xfrm>
              <a:prstGeom prst="rect">
                <a:avLst/>
              </a:prstGeom>
            </p:spPr>
            <p:txBody>
              <a:bodyPr wrap="none" lIns="192000" tIns="0" rIns="0" bIns="0">
                <a:normAutofit/>
              </a:bodyPr>
              <a:lstStyle/>
              <a:p>
                <a:pPr defTabSz="1219200">
                  <a:spcBef>
                    <a:spcPct val="0"/>
                  </a:spcBef>
                  <a:defRPr/>
                </a:pPr>
                <a:r>
                  <a:rPr lang="zh-CN" altLang="en-US" sz="2135" b="1">
                    <a:solidFill>
                      <a:schemeClr val="accent3"/>
                    </a:solidFill>
                  </a:rPr>
                  <a:t>标题文本预设</a:t>
                </a:r>
              </a:p>
            </p:txBody>
          </p:sp>
        </p:grpSp>
        <p:grpSp>
          <p:nvGrpSpPr>
            <p:cNvPr id="50" name="Group 65"/>
            <p:cNvGrpSpPr/>
            <p:nvPr/>
          </p:nvGrpSpPr>
          <p:grpSpPr>
            <a:xfrm>
              <a:off x="5269578" y="3208772"/>
              <a:ext cx="3335069" cy="444788"/>
              <a:chOff x="7026124" y="1263543"/>
              <a:chExt cx="4446739" cy="593048"/>
            </a:xfrm>
          </p:grpSpPr>
          <p:sp>
            <p:nvSpPr>
              <p:cNvPr id="54" name="TextBox 66"/>
              <p:cNvSpPr txBox="1"/>
              <p:nvPr/>
            </p:nvSpPr>
            <p:spPr>
              <a:xfrm>
                <a:off x="7026125" y="1632875"/>
                <a:ext cx="4446738" cy="223716"/>
              </a:xfrm>
              <a:prstGeom prst="rect">
                <a:avLst/>
              </a:prstGeom>
              <a:noFill/>
            </p:spPr>
            <p:txBody>
              <a:bodyPr wrap="square" lIns="192000" tIns="0" rIns="0" bIns="0">
                <a:normAutofit fontScale="77500" lnSpcReduction="20000"/>
              </a:bodyPr>
              <a:lstStyle/>
              <a:p>
                <a:pPr defTabSz="1219200">
                  <a:spcBef>
                    <a:spcPct val="20000"/>
                  </a:spcBef>
                  <a:defRPr/>
                </a:pPr>
                <a:r>
                  <a:rPr lang="zh-CN" altLang="en-US" sz="1600" dirty="0">
                    <a:solidFill>
                      <a:prstClr val="black">
                        <a:lumMod val="65000"/>
                        <a:lumOff val="35000"/>
                      </a:prstClr>
                    </a:solidFill>
                  </a:rPr>
                  <a:t>在此添加相关内容在此添加相关内容在此添加相关内容</a:t>
                </a:r>
                <a:endParaRPr lang="en-US" altLang="zh-CN" dirty="0">
                  <a:solidFill>
                    <a:schemeClr val="tx1">
                      <a:lumMod val="65000"/>
                      <a:lumOff val="35000"/>
                    </a:schemeClr>
                  </a:solidFill>
                </a:endParaRPr>
              </a:p>
            </p:txBody>
          </p:sp>
          <p:sp>
            <p:nvSpPr>
              <p:cNvPr id="55" name="Rectangle 67"/>
              <p:cNvSpPr/>
              <p:nvPr/>
            </p:nvSpPr>
            <p:spPr>
              <a:xfrm>
                <a:off x="7026124" y="1263543"/>
                <a:ext cx="4446738" cy="369332"/>
              </a:xfrm>
              <a:prstGeom prst="rect">
                <a:avLst/>
              </a:prstGeom>
            </p:spPr>
            <p:txBody>
              <a:bodyPr wrap="none" lIns="192000" tIns="0" rIns="0" bIns="0">
                <a:normAutofit/>
              </a:bodyPr>
              <a:lstStyle/>
              <a:p>
                <a:pPr defTabSz="1219200">
                  <a:spcBef>
                    <a:spcPct val="0"/>
                  </a:spcBef>
                  <a:defRPr/>
                </a:pPr>
                <a:r>
                  <a:rPr lang="zh-CN" altLang="en-US" sz="2135" b="1">
                    <a:solidFill>
                      <a:schemeClr val="accent4"/>
                    </a:solidFill>
                  </a:rPr>
                  <a:t>标题文本预设</a:t>
                </a:r>
              </a:p>
            </p:txBody>
          </p:sp>
        </p:grpSp>
        <p:grpSp>
          <p:nvGrpSpPr>
            <p:cNvPr id="51" name="Group 68"/>
            <p:cNvGrpSpPr/>
            <p:nvPr/>
          </p:nvGrpSpPr>
          <p:grpSpPr>
            <a:xfrm>
              <a:off x="5269578" y="3946124"/>
              <a:ext cx="3335069" cy="444788"/>
              <a:chOff x="7026124" y="1263543"/>
              <a:chExt cx="4446739" cy="593048"/>
            </a:xfrm>
          </p:grpSpPr>
          <p:sp>
            <p:nvSpPr>
              <p:cNvPr id="52" name="TextBox 69"/>
              <p:cNvSpPr txBox="1"/>
              <p:nvPr/>
            </p:nvSpPr>
            <p:spPr>
              <a:xfrm>
                <a:off x="7026125" y="1632875"/>
                <a:ext cx="4446738" cy="223716"/>
              </a:xfrm>
              <a:prstGeom prst="rect">
                <a:avLst/>
              </a:prstGeom>
              <a:noFill/>
            </p:spPr>
            <p:txBody>
              <a:bodyPr wrap="square" lIns="192000" tIns="0" rIns="0" bIns="0">
                <a:normAutofit fontScale="77500" lnSpcReduction="20000"/>
              </a:bodyPr>
              <a:lstStyle/>
              <a:p>
                <a:pPr defTabSz="1219200">
                  <a:spcBef>
                    <a:spcPct val="20000"/>
                  </a:spcBef>
                  <a:defRPr/>
                </a:pPr>
                <a:r>
                  <a:rPr lang="zh-CN" altLang="en-US" sz="1600" dirty="0">
                    <a:solidFill>
                      <a:prstClr val="black">
                        <a:lumMod val="65000"/>
                        <a:lumOff val="35000"/>
                      </a:prstClr>
                    </a:solidFill>
                  </a:rPr>
                  <a:t>在此添加相关内容在此添加相关内容在此添加相关内容</a:t>
                </a:r>
                <a:endParaRPr lang="en-US" altLang="zh-CN" dirty="0">
                  <a:solidFill>
                    <a:schemeClr val="tx1">
                      <a:lumMod val="65000"/>
                      <a:lumOff val="35000"/>
                    </a:schemeClr>
                  </a:solidFill>
                </a:endParaRPr>
              </a:p>
            </p:txBody>
          </p:sp>
          <p:sp>
            <p:nvSpPr>
              <p:cNvPr id="53" name="Rectangle 70"/>
              <p:cNvSpPr/>
              <p:nvPr/>
            </p:nvSpPr>
            <p:spPr>
              <a:xfrm>
                <a:off x="7026124" y="1263543"/>
                <a:ext cx="4446738" cy="369332"/>
              </a:xfrm>
              <a:prstGeom prst="rect">
                <a:avLst/>
              </a:prstGeom>
            </p:spPr>
            <p:txBody>
              <a:bodyPr wrap="none" lIns="192000" tIns="0" rIns="0" bIns="0">
                <a:normAutofit/>
              </a:bodyPr>
              <a:lstStyle/>
              <a:p>
                <a:pPr defTabSz="1219200">
                  <a:spcBef>
                    <a:spcPct val="0"/>
                  </a:spcBef>
                  <a:defRPr/>
                </a:pPr>
                <a:r>
                  <a:rPr lang="zh-CN" altLang="en-US" sz="2135" b="1">
                    <a:solidFill>
                      <a:schemeClr val="accent5"/>
                    </a:solidFill>
                  </a:rPr>
                  <a:t>标题文本预设</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 y="-88165"/>
            <a:ext cx="4749934" cy="6858000"/>
          </a:xfrm>
          <a:prstGeom prst="rect">
            <a:avLst/>
          </a:prstGeom>
        </p:spPr>
      </p:pic>
      <p:sp>
        <p:nvSpPr>
          <p:cNvPr id="24" name="Rectangle 51"/>
          <p:cNvSpPr/>
          <p:nvPr/>
        </p:nvSpPr>
        <p:spPr>
          <a:xfrm>
            <a:off x="770259" y="1563769"/>
            <a:ext cx="3736523" cy="923330"/>
          </a:xfrm>
          <a:prstGeom prst="rect">
            <a:avLst/>
          </a:prstGeom>
        </p:spPr>
        <p:txBody>
          <a:bodyPr wrap="square">
            <a:normAutofit/>
          </a:bodyPr>
          <a:lstStyle/>
          <a:p>
            <a:pPr algn="r"/>
            <a:r>
              <a:rPr lang="zh-CN" altLang="en-US" sz="5400" b="1" spc="300" dirty="0">
                <a:solidFill>
                  <a:schemeClr val="tx2"/>
                </a:solidFill>
              </a:rPr>
              <a:t>目录</a:t>
            </a:r>
          </a:p>
        </p:txBody>
      </p:sp>
      <p:sp>
        <p:nvSpPr>
          <p:cNvPr id="6" name="Diamond 26"/>
          <p:cNvSpPr/>
          <p:nvPr/>
        </p:nvSpPr>
        <p:spPr>
          <a:xfrm>
            <a:off x="6355022" y="4504197"/>
            <a:ext cx="624349" cy="62434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04</a:t>
            </a:r>
          </a:p>
        </p:txBody>
      </p:sp>
      <p:grpSp>
        <p:nvGrpSpPr>
          <p:cNvPr id="7" name="Group 27"/>
          <p:cNvGrpSpPr/>
          <p:nvPr/>
        </p:nvGrpSpPr>
        <p:grpSpPr>
          <a:xfrm>
            <a:off x="6822547" y="4534755"/>
            <a:ext cx="3962574" cy="563232"/>
            <a:chOff x="6444107" y="1469392"/>
            <a:chExt cx="4232109" cy="563232"/>
          </a:xfrm>
        </p:grpSpPr>
        <p:sp>
          <p:nvSpPr>
            <p:cNvPr id="21" name="TextBox 48"/>
            <p:cNvSpPr txBox="1"/>
            <p:nvPr/>
          </p:nvSpPr>
          <p:spPr>
            <a:xfrm>
              <a:off x="6444107" y="1469392"/>
              <a:ext cx="4232109" cy="242864"/>
            </a:xfrm>
            <a:prstGeom prst="rect">
              <a:avLst/>
            </a:prstGeom>
            <a:noFill/>
          </p:spPr>
          <p:txBody>
            <a:bodyPr wrap="none" lIns="360000" tIns="0" rIns="0" bIns="0" anchor="b" anchorCtr="0">
              <a:normAutofit lnSpcReduction="10000"/>
            </a:bodyPr>
            <a:lstStyle/>
            <a:p>
              <a:r>
                <a:rPr lang="zh-CN" altLang="en-US" sz="1600" b="1" dirty="0">
                  <a:solidFill>
                    <a:schemeClr val="accent4">
                      <a:lumMod val="100000"/>
                    </a:schemeClr>
                  </a:solidFill>
                </a:rPr>
                <a:t>教学反思</a:t>
              </a:r>
            </a:p>
          </p:txBody>
        </p:sp>
        <p:sp>
          <p:nvSpPr>
            <p:cNvPr id="22" name="TextBox 49"/>
            <p:cNvSpPr txBox="1"/>
            <p:nvPr/>
          </p:nvSpPr>
          <p:spPr>
            <a:xfrm>
              <a:off x="6444107" y="1712256"/>
              <a:ext cx="4232109" cy="320368"/>
            </a:xfrm>
            <a:prstGeom prst="rect">
              <a:avLst/>
            </a:prstGeom>
          </p:spPr>
          <p:txBody>
            <a:bodyPr vert="horz" wrap="square" lIns="360000" tIns="0" rIns="0" bIns="0" anchor="ctr" anchorCtr="0">
              <a:normAutofit/>
            </a:bodyPr>
            <a:lstStyle/>
            <a:p>
              <a:pPr algn="l">
                <a:lnSpc>
                  <a:spcPct val="120000"/>
                </a:lnSpc>
              </a:pPr>
              <a:r>
                <a:rPr lang="zh-CN" altLang="en-US" sz="1050">
                  <a:solidFill>
                    <a:schemeClr val="dk1">
                      <a:lumMod val="100000"/>
                    </a:schemeClr>
                  </a:solidFill>
                </a:rPr>
                <a:t>此部分内容作为文字排版占位显示 （建议使用主题字体）</a:t>
              </a:r>
            </a:p>
          </p:txBody>
        </p:sp>
      </p:grpSp>
      <p:sp>
        <p:nvSpPr>
          <p:cNvPr id="8" name="Diamond 28"/>
          <p:cNvSpPr/>
          <p:nvPr/>
        </p:nvSpPr>
        <p:spPr>
          <a:xfrm>
            <a:off x="6355022" y="3625621"/>
            <a:ext cx="624349" cy="624349"/>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03</a:t>
            </a:r>
          </a:p>
        </p:txBody>
      </p:sp>
      <p:grpSp>
        <p:nvGrpSpPr>
          <p:cNvPr id="9" name="Group 29"/>
          <p:cNvGrpSpPr/>
          <p:nvPr/>
        </p:nvGrpSpPr>
        <p:grpSpPr>
          <a:xfrm>
            <a:off x="6822547" y="3656179"/>
            <a:ext cx="3962574" cy="563232"/>
            <a:chOff x="6444107" y="1469392"/>
            <a:chExt cx="4232109" cy="563232"/>
          </a:xfrm>
        </p:grpSpPr>
        <p:sp>
          <p:nvSpPr>
            <p:cNvPr id="19" name="TextBox 39"/>
            <p:cNvSpPr txBox="1"/>
            <p:nvPr/>
          </p:nvSpPr>
          <p:spPr>
            <a:xfrm>
              <a:off x="6444107" y="1469392"/>
              <a:ext cx="4232109" cy="242864"/>
            </a:xfrm>
            <a:prstGeom prst="rect">
              <a:avLst/>
            </a:prstGeom>
            <a:noFill/>
          </p:spPr>
          <p:txBody>
            <a:bodyPr wrap="none" lIns="360000" tIns="0" rIns="0" bIns="0" anchor="b" anchorCtr="0">
              <a:normAutofit lnSpcReduction="10000"/>
            </a:bodyPr>
            <a:lstStyle/>
            <a:p>
              <a:r>
                <a:rPr lang="zh-CN" altLang="en-US" sz="1600" b="1" dirty="0">
                  <a:solidFill>
                    <a:schemeClr val="accent3">
                      <a:lumMod val="100000"/>
                    </a:schemeClr>
                  </a:solidFill>
                </a:rPr>
                <a:t>教学过程</a:t>
              </a:r>
            </a:p>
          </p:txBody>
        </p:sp>
        <p:sp>
          <p:nvSpPr>
            <p:cNvPr id="20" name="TextBox 40"/>
            <p:cNvSpPr txBox="1"/>
            <p:nvPr/>
          </p:nvSpPr>
          <p:spPr>
            <a:xfrm>
              <a:off x="6444107" y="1712256"/>
              <a:ext cx="4232109" cy="320368"/>
            </a:xfrm>
            <a:prstGeom prst="rect">
              <a:avLst/>
            </a:prstGeom>
          </p:spPr>
          <p:txBody>
            <a:bodyPr vert="horz" wrap="square" lIns="360000" tIns="0" rIns="0" bIns="0" anchor="ctr" anchorCtr="0">
              <a:normAutofit/>
            </a:bodyPr>
            <a:lstStyle/>
            <a:p>
              <a:pPr algn="l">
                <a:lnSpc>
                  <a:spcPct val="120000"/>
                </a:lnSpc>
              </a:pPr>
              <a:r>
                <a:rPr lang="zh-CN" altLang="en-US" sz="1050">
                  <a:solidFill>
                    <a:schemeClr val="dk1">
                      <a:lumMod val="100000"/>
                    </a:schemeClr>
                  </a:solidFill>
                </a:rPr>
                <a:t>此部分内容作为文字排版占位显示 （建议使用主题字体）</a:t>
              </a:r>
            </a:p>
          </p:txBody>
        </p:sp>
      </p:grpSp>
      <p:sp>
        <p:nvSpPr>
          <p:cNvPr id="10" name="Diamond 30"/>
          <p:cNvSpPr/>
          <p:nvPr/>
        </p:nvSpPr>
        <p:spPr>
          <a:xfrm>
            <a:off x="6355022" y="2747045"/>
            <a:ext cx="624349" cy="62434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02</a:t>
            </a:r>
          </a:p>
        </p:txBody>
      </p:sp>
      <p:grpSp>
        <p:nvGrpSpPr>
          <p:cNvPr id="11" name="Group 31"/>
          <p:cNvGrpSpPr/>
          <p:nvPr/>
        </p:nvGrpSpPr>
        <p:grpSpPr>
          <a:xfrm>
            <a:off x="6822547" y="2777603"/>
            <a:ext cx="3962574" cy="563232"/>
            <a:chOff x="6444107" y="1469392"/>
            <a:chExt cx="4232109" cy="563232"/>
          </a:xfrm>
        </p:grpSpPr>
        <p:sp>
          <p:nvSpPr>
            <p:cNvPr id="17" name="TextBox 37"/>
            <p:cNvSpPr txBox="1"/>
            <p:nvPr/>
          </p:nvSpPr>
          <p:spPr>
            <a:xfrm>
              <a:off x="6444107" y="1469392"/>
              <a:ext cx="4232109" cy="242864"/>
            </a:xfrm>
            <a:prstGeom prst="rect">
              <a:avLst/>
            </a:prstGeom>
            <a:noFill/>
          </p:spPr>
          <p:txBody>
            <a:bodyPr wrap="none" lIns="360000" tIns="0" rIns="0" bIns="0" anchor="b" anchorCtr="0">
              <a:normAutofit lnSpcReduction="10000"/>
            </a:bodyPr>
            <a:lstStyle/>
            <a:p>
              <a:r>
                <a:rPr lang="zh-CN" altLang="en-US" sz="1600" b="1" dirty="0">
                  <a:solidFill>
                    <a:schemeClr val="accent2">
                      <a:lumMod val="100000"/>
                    </a:schemeClr>
                  </a:solidFill>
                </a:rPr>
                <a:t>教学设计</a:t>
              </a:r>
            </a:p>
          </p:txBody>
        </p:sp>
        <p:sp>
          <p:nvSpPr>
            <p:cNvPr id="18" name="TextBox 38"/>
            <p:cNvSpPr txBox="1"/>
            <p:nvPr/>
          </p:nvSpPr>
          <p:spPr>
            <a:xfrm>
              <a:off x="6444107" y="1712256"/>
              <a:ext cx="4232109" cy="320368"/>
            </a:xfrm>
            <a:prstGeom prst="rect">
              <a:avLst/>
            </a:prstGeom>
          </p:spPr>
          <p:txBody>
            <a:bodyPr vert="horz" wrap="square" lIns="360000" tIns="0" rIns="0" bIns="0" anchor="ctr" anchorCtr="0">
              <a:normAutofit/>
            </a:bodyPr>
            <a:lstStyle/>
            <a:p>
              <a:pPr algn="l">
                <a:lnSpc>
                  <a:spcPct val="120000"/>
                </a:lnSpc>
              </a:pPr>
              <a:r>
                <a:rPr lang="zh-CN" altLang="en-US" sz="1050">
                  <a:solidFill>
                    <a:schemeClr val="dk1">
                      <a:lumMod val="100000"/>
                    </a:schemeClr>
                  </a:solidFill>
                </a:rPr>
                <a:t>此部分内容作为文字排版占位显示 （建议使用主题字体）</a:t>
              </a:r>
            </a:p>
          </p:txBody>
        </p:sp>
      </p:grpSp>
      <p:sp>
        <p:nvSpPr>
          <p:cNvPr id="12" name="Diamond 32"/>
          <p:cNvSpPr/>
          <p:nvPr/>
        </p:nvSpPr>
        <p:spPr>
          <a:xfrm>
            <a:off x="6355024" y="1868469"/>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01</a:t>
            </a:r>
          </a:p>
        </p:txBody>
      </p:sp>
      <p:grpSp>
        <p:nvGrpSpPr>
          <p:cNvPr id="13" name="Group 33"/>
          <p:cNvGrpSpPr/>
          <p:nvPr/>
        </p:nvGrpSpPr>
        <p:grpSpPr>
          <a:xfrm>
            <a:off x="6822547" y="1899027"/>
            <a:ext cx="3962574" cy="563232"/>
            <a:chOff x="6444107" y="1469392"/>
            <a:chExt cx="4232109" cy="563232"/>
          </a:xfrm>
        </p:grpSpPr>
        <p:sp>
          <p:nvSpPr>
            <p:cNvPr id="15" name="TextBox 34"/>
            <p:cNvSpPr txBox="1"/>
            <p:nvPr/>
          </p:nvSpPr>
          <p:spPr>
            <a:xfrm>
              <a:off x="6444107" y="1469392"/>
              <a:ext cx="4232109" cy="242864"/>
            </a:xfrm>
            <a:prstGeom prst="rect">
              <a:avLst/>
            </a:prstGeom>
            <a:noFill/>
          </p:spPr>
          <p:txBody>
            <a:bodyPr wrap="none" lIns="360000" tIns="0" rIns="0" bIns="0" anchor="b" anchorCtr="0">
              <a:normAutofit lnSpcReduction="10000"/>
            </a:bodyPr>
            <a:lstStyle/>
            <a:p>
              <a:r>
                <a:rPr lang="zh-CN" altLang="en-US" sz="1600" b="1" dirty="0">
                  <a:solidFill>
                    <a:schemeClr val="accent1">
                      <a:lumMod val="100000"/>
                    </a:schemeClr>
                  </a:solidFill>
                </a:rPr>
                <a:t>教学分析</a:t>
              </a:r>
            </a:p>
          </p:txBody>
        </p:sp>
        <p:sp>
          <p:nvSpPr>
            <p:cNvPr id="16" name="TextBox 36"/>
            <p:cNvSpPr txBox="1"/>
            <p:nvPr/>
          </p:nvSpPr>
          <p:spPr>
            <a:xfrm>
              <a:off x="6444107" y="1712256"/>
              <a:ext cx="4232109" cy="320368"/>
            </a:xfrm>
            <a:prstGeom prst="rect">
              <a:avLst/>
            </a:prstGeom>
          </p:spPr>
          <p:txBody>
            <a:bodyPr vert="horz" wrap="square" lIns="360000" tIns="0" rIns="0" bIns="0" anchor="ctr" anchorCtr="0">
              <a:normAutofit/>
            </a:bodyPr>
            <a:lstStyle/>
            <a:p>
              <a:pPr algn="l">
                <a:lnSpc>
                  <a:spcPct val="120000"/>
                </a:lnSpc>
              </a:pPr>
              <a:r>
                <a:rPr lang="zh-CN" altLang="en-US" sz="1050" dirty="0">
                  <a:solidFill>
                    <a:schemeClr val="dk1">
                      <a:lumMod val="100000"/>
                    </a:schemeClr>
                  </a:solidFill>
                </a:rPr>
                <a:t>此部分内容作为文字排版占位显示 （建议使用主题字体）</a:t>
              </a:r>
            </a:p>
          </p:txBody>
        </p:sp>
      </p:grpSp>
      <p:sp>
        <p:nvSpPr>
          <p:cNvPr id="14" name="Rectangle 4"/>
          <p:cNvSpPr/>
          <p:nvPr/>
        </p:nvSpPr>
        <p:spPr>
          <a:xfrm>
            <a:off x="2920454" y="2408271"/>
            <a:ext cx="1569660" cy="369332"/>
          </a:xfrm>
          <a:prstGeom prst="rect">
            <a:avLst/>
          </a:prstGeom>
        </p:spPr>
        <p:txBody>
          <a:bodyPr wrap="none">
            <a:normAutofit/>
          </a:bodyPr>
          <a:lstStyle/>
          <a:p>
            <a:pPr algn="r"/>
            <a:r>
              <a:rPr lang="en-US" altLang="zh-CN" b="1" spc="300" dirty="0">
                <a:solidFill>
                  <a:schemeClr val="tx2"/>
                </a:solidFill>
              </a:rPr>
              <a:t>CONTENT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0"/>
            <a:ext cx="12192000" cy="8128000"/>
          </a:xfrm>
          <a:prstGeom prst="rect">
            <a:avLst/>
          </a:prstGeom>
        </p:spPr>
      </p:pic>
      <p:sp>
        <p:nvSpPr>
          <p:cNvPr id="2" name="PA_矩形 1"/>
          <p:cNvSpPr/>
          <p:nvPr>
            <p:custDataLst>
              <p:tags r:id="rId1"/>
            </p:custDataLst>
          </p:nvPr>
        </p:nvSpPr>
        <p:spPr>
          <a:xfrm>
            <a:off x="1" y="2355206"/>
            <a:ext cx="12192000" cy="24345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 name="PA_文本框 9"/>
          <p:cNvSpPr txBox="1"/>
          <p:nvPr>
            <p:custDataLst>
              <p:tags r:id="rId2"/>
            </p:custDataLst>
          </p:nvPr>
        </p:nvSpPr>
        <p:spPr>
          <a:xfrm>
            <a:off x="2669488" y="2906391"/>
            <a:ext cx="6853027" cy="768645"/>
          </a:xfrm>
          <a:prstGeom prst="rect">
            <a:avLst/>
          </a:prstGeom>
        </p:spPr>
        <p:txBody>
          <a:bodyPr vert="horz" wrap="none" lIns="0" tIns="0" rIns="0" bIns="0">
            <a:normAutofit/>
          </a:bodyPr>
          <a:lstStyle/>
          <a:p>
            <a:pPr algn="ctr"/>
            <a:r>
              <a:rPr lang="en-US" altLang="zh-CN" sz="4400" b="1" kern="900" dirty="0">
                <a:solidFill>
                  <a:schemeClr val="bg1"/>
                </a:solidFill>
              </a:rPr>
              <a:t>04.</a:t>
            </a:r>
            <a:r>
              <a:rPr lang="zh-CN" altLang="en-US" sz="4400" b="1" kern="900" dirty="0">
                <a:solidFill>
                  <a:schemeClr val="bg1"/>
                </a:solidFill>
              </a:rPr>
              <a:t>添加标题</a:t>
            </a:r>
          </a:p>
        </p:txBody>
      </p:sp>
      <p:sp>
        <p:nvSpPr>
          <p:cNvPr id="4" name="PA_文本框 10"/>
          <p:cNvSpPr txBox="1"/>
          <p:nvPr>
            <p:custDataLst>
              <p:tags r:id="rId3"/>
            </p:custDataLst>
          </p:nvPr>
        </p:nvSpPr>
        <p:spPr>
          <a:xfrm>
            <a:off x="2669488" y="3743325"/>
            <a:ext cx="6853027" cy="1292425"/>
          </a:xfrm>
          <a:prstGeom prst="rect">
            <a:avLst/>
          </a:prstGeom>
        </p:spPr>
        <p:txBody>
          <a:bodyPr vert="horz" wrap="square" lIns="0" tIns="0" rIns="0" bIns="0" anchor="t" anchorCtr="0">
            <a:normAutofit/>
          </a:bodyPr>
          <a:lstStyle/>
          <a:p>
            <a:pPr lvl="0" algn="ctr">
              <a:lnSpc>
                <a:spcPct val="120000"/>
              </a:lnSpc>
            </a:pPr>
            <a:r>
              <a:rPr lang="zh-CN" altLang="en-US" sz="1100" dirty="0">
                <a:solidFill>
                  <a:schemeClr val="bg1"/>
                </a:solidFill>
              </a:rPr>
              <a:t>点击输入替换内容点击输入替换内容</a:t>
            </a:r>
            <a:endParaRPr lang="en-US" altLang="zh-CN" sz="1100" dirty="0">
              <a:solidFill>
                <a:schemeClr val="bg1"/>
              </a:solidFill>
            </a:endParaRPr>
          </a:p>
          <a:p>
            <a:pPr lvl="0" algn="ctr">
              <a:lnSpc>
                <a:spcPct val="120000"/>
              </a:lnSpc>
            </a:pPr>
            <a:r>
              <a:rPr lang="zh-CN" altLang="en-US" sz="1100" dirty="0">
                <a:solidFill>
                  <a:schemeClr val="bg1"/>
                </a:solidFill>
              </a:rPr>
              <a:t>如需更改请在（设置形状格式）菜单下（文本选项）中调整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33"/>
          <p:cNvGrpSpPr/>
          <p:nvPr/>
        </p:nvGrpSpPr>
        <p:grpSpPr>
          <a:xfrm>
            <a:off x="673664" y="1882659"/>
            <a:ext cx="738572" cy="2227471"/>
            <a:chOff x="669035" y="1189182"/>
            <a:chExt cx="864105" cy="2822743"/>
          </a:xfrm>
        </p:grpSpPr>
        <p:sp>
          <p:nvSpPr>
            <p:cNvPr id="51" name="Rounded Rectangle 39"/>
            <p:cNvSpPr/>
            <p:nvPr/>
          </p:nvSpPr>
          <p:spPr>
            <a:xfrm>
              <a:off x="669035" y="3781497"/>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Rounded Rectangle 40"/>
            <p:cNvSpPr/>
            <p:nvPr/>
          </p:nvSpPr>
          <p:spPr>
            <a:xfrm>
              <a:off x="669035" y="3493462"/>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Rounded Rectangle 41"/>
            <p:cNvSpPr/>
            <p:nvPr/>
          </p:nvSpPr>
          <p:spPr>
            <a:xfrm>
              <a:off x="669035" y="3205427"/>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Rounded Rectangle 42"/>
            <p:cNvSpPr/>
            <p:nvPr/>
          </p:nvSpPr>
          <p:spPr>
            <a:xfrm>
              <a:off x="669035" y="2917392"/>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Rounded Rectangle 43"/>
            <p:cNvSpPr/>
            <p:nvPr/>
          </p:nvSpPr>
          <p:spPr>
            <a:xfrm>
              <a:off x="669035" y="2629357"/>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Rounded Rectangle 44"/>
            <p:cNvSpPr/>
            <p:nvPr/>
          </p:nvSpPr>
          <p:spPr>
            <a:xfrm>
              <a:off x="669035" y="2341322"/>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Rounded Rectangle 48"/>
            <p:cNvSpPr/>
            <p:nvPr/>
          </p:nvSpPr>
          <p:spPr>
            <a:xfrm>
              <a:off x="669035" y="2053287"/>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Rounded Rectangle 51"/>
            <p:cNvSpPr/>
            <p:nvPr/>
          </p:nvSpPr>
          <p:spPr>
            <a:xfrm>
              <a:off x="669035" y="1765252"/>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9" name="Rounded Rectangle 52"/>
            <p:cNvSpPr/>
            <p:nvPr/>
          </p:nvSpPr>
          <p:spPr>
            <a:xfrm>
              <a:off x="669035" y="1477217"/>
              <a:ext cx="864105"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Rounded Rectangle 53"/>
            <p:cNvSpPr/>
            <p:nvPr/>
          </p:nvSpPr>
          <p:spPr>
            <a:xfrm>
              <a:off x="669035" y="1189182"/>
              <a:ext cx="864105"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1" name="Group 54"/>
          <p:cNvGrpSpPr/>
          <p:nvPr/>
        </p:nvGrpSpPr>
        <p:grpSpPr>
          <a:xfrm>
            <a:off x="1861846" y="1882659"/>
            <a:ext cx="738572" cy="2227471"/>
            <a:chOff x="1572768" y="1880466"/>
            <a:chExt cx="561758" cy="2534708"/>
          </a:xfrm>
        </p:grpSpPr>
        <p:sp>
          <p:nvSpPr>
            <p:cNvPr id="62" name="Rounded Rectangle 55"/>
            <p:cNvSpPr/>
            <p:nvPr/>
          </p:nvSpPr>
          <p:spPr>
            <a:xfrm>
              <a:off x="1572768" y="4208259"/>
              <a:ext cx="561758" cy="2069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Rounded Rectangle 56"/>
            <p:cNvSpPr/>
            <p:nvPr/>
          </p:nvSpPr>
          <p:spPr>
            <a:xfrm>
              <a:off x="1572768" y="3949615"/>
              <a:ext cx="561758" cy="2069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57"/>
            <p:cNvSpPr/>
            <p:nvPr/>
          </p:nvSpPr>
          <p:spPr>
            <a:xfrm>
              <a:off x="1572768" y="3690972"/>
              <a:ext cx="561758" cy="2069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Rounded Rectangle 58"/>
            <p:cNvSpPr/>
            <p:nvPr/>
          </p:nvSpPr>
          <p:spPr>
            <a:xfrm>
              <a:off x="1572768" y="3432328"/>
              <a:ext cx="561758" cy="2069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Rounded Rectangle 59"/>
            <p:cNvSpPr/>
            <p:nvPr/>
          </p:nvSpPr>
          <p:spPr>
            <a:xfrm>
              <a:off x="1572768" y="3173684"/>
              <a:ext cx="561758" cy="2069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ounded Rectangle 60"/>
            <p:cNvSpPr/>
            <p:nvPr/>
          </p:nvSpPr>
          <p:spPr>
            <a:xfrm>
              <a:off x="1572768" y="2915041"/>
              <a:ext cx="561758" cy="2069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ounded Rectangle 61"/>
            <p:cNvSpPr/>
            <p:nvPr/>
          </p:nvSpPr>
          <p:spPr>
            <a:xfrm>
              <a:off x="1572768" y="2656397"/>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Rounded Rectangle 62"/>
            <p:cNvSpPr/>
            <p:nvPr/>
          </p:nvSpPr>
          <p:spPr>
            <a:xfrm>
              <a:off x="1572768" y="2397753"/>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Rounded Rectangle 63"/>
            <p:cNvSpPr/>
            <p:nvPr/>
          </p:nvSpPr>
          <p:spPr>
            <a:xfrm>
              <a:off x="1572768" y="2139110"/>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Rounded Rectangle 64"/>
            <p:cNvSpPr/>
            <p:nvPr/>
          </p:nvSpPr>
          <p:spPr>
            <a:xfrm>
              <a:off x="1572768" y="1880466"/>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2" name="Group 65"/>
          <p:cNvGrpSpPr/>
          <p:nvPr/>
        </p:nvGrpSpPr>
        <p:grpSpPr>
          <a:xfrm>
            <a:off x="3050028" y="1882659"/>
            <a:ext cx="738572" cy="2227471"/>
            <a:chOff x="2476500" y="1880466"/>
            <a:chExt cx="561758" cy="2534708"/>
          </a:xfrm>
        </p:grpSpPr>
        <p:sp>
          <p:nvSpPr>
            <p:cNvPr id="73" name="Rounded Rectangle 66"/>
            <p:cNvSpPr/>
            <p:nvPr/>
          </p:nvSpPr>
          <p:spPr>
            <a:xfrm>
              <a:off x="2476500" y="4208259"/>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ounded Rectangle 67"/>
            <p:cNvSpPr/>
            <p:nvPr/>
          </p:nvSpPr>
          <p:spPr>
            <a:xfrm>
              <a:off x="2476500" y="3949615"/>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Rounded Rectangle 68"/>
            <p:cNvSpPr/>
            <p:nvPr/>
          </p:nvSpPr>
          <p:spPr>
            <a:xfrm>
              <a:off x="2476500" y="3690972"/>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69"/>
            <p:cNvSpPr/>
            <p:nvPr/>
          </p:nvSpPr>
          <p:spPr>
            <a:xfrm>
              <a:off x="2476500" y="3432328"/>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ounded Rectangle 70"/>
            <p:cNvSpPr/>
            <p:nvPr/>
          </p:nvSpPr>
          <p:spPr>
            <a:xfrm>
              <a:off x="2476500" y="3173684"/>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8" name="Rounded Rectangle 71"/>
            <p:cNvSpPr/>
            <p:nvPr/>
          </p:nvSpPr>
          <p:spPr>
            <a:xfrm>
              <a:off x="2476500" y="2915041"/>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ounded Rectangle 72"/>
            <p:cNvSpPr/>
            <p:nvPr/>
          </p:nvSpPr>
          <p:spPr>
            <a:xfrm>
              <a:off x="2476500" y="2656397"/>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0" name="Rounded Rectangle 73"/>
            <p:cNvSpPr/>
            <p:nvPr/>
          </p:nvSpPr>
          <p:spPr>
            <a:xfrm>
              <a:off x="2476500" y="2397753"/>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1" name="Rounded Rectangle 74"/>
            <p:cNvSpPr/>
            <p:nvPr/>
          </p:nvSpPr>
          <p:spPr>
            <a:xfrm>
              <a:off x="2476500" y="2139110"/>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ounded Rectangle 75"/>
            <p:cNvSpPr/>
            <p:nvPr/>
          </p:nvSpPr>
          <p:spPr>
            <a:xfrm>
              <a:off x="2476500" y="1880466"/>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3" name="Group 76"/>
          <p:cNvGrpSpPr/>
          <p:nvPr/>
        </p:nvGrpSpPr>
        <p:grpSpPr>
          <a:xfrm>
            <a:off x="4238210" y="1882659"/>
            <a:ext cx="738572" cy="2227471"/>
            <a:chOff x="3380232" y="1880466"/>
            <a:chExt cx="561758" cy="2534708"/>
          </a:xfrm>
        </p:grpSpPr>
        <p:sp>
          <p:nvSpPr>
            <p:cNvPr id="84" name="Rounded Rectangle 77"/>
            <p:cNvSpPr/>
            <p:nvPr/>
          </p:nvSpPr>
          <p:spPr>
            <a:xfrm>
              <a:off x="3380232" y="4208259"/>
              <a:ext cx="561758" cy="20691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Rounded Rectangle 78"/>
            <p:cNvSpPr/>
            <p:nvPr/>
          </p:nvSpPr>
          <p:spPr>
            <a:xfrm>
              <a:off x="3380232" y="3949615"/>
              <a:ext cx="561758" cy="20691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Rounded Rectangle 79"/>
            <p:cNvSpPr/>
            <p:nvPr/>
          </p:nvSpPr>
          <p:spPr>
            <a:xfrm>
              <a:off x="3380232" y="3690972"/>
              <a:ext cx="561758" cy="20691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Rounded Rectangle 80"/>
            <p:cNvSpPr/>
            <p:nvPr/>
          </p:nvSpPr>
          <p:spPr>
            <a:xfrm>
              <a:off x="3380232" y="3432328"/>
              <a:ext cx="561758" cy="20691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ounded Rectangle 81"/>
            <p:cNvSpPr/>
            <p:nvPr/>
          </p:nvSpPr>
          <p:spPr>
            <a:xfrm>
              <a:off x="3380232" y="3173684"/>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ounded Rectangle 82"/>
            <p:cNvSpPr/>
            <p:nvPr/>
          </p:nvSpPr>
          <p:spPr>
            <a:xfrm>
              <a:off x="3380232" y="2915041"/>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0" name="Rounded Rectangle 83"/>
            <p:cNvSpPr/>
            <p:nvPr/>
          </p:nvSpPr>
          <p:spPr>
            <a:xfrm>
              <a:off x="3380232" y="2656397"/>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Rounded Rectangle 84"/>
            <p:cNvSpPr/>
            <p:nvPr/>
          </p:nvSpPr>
          <p:spPr>
            <a:xfrm>
              <a:off x="3380232" y="2397753"/>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85"/>
            <p:cNvSpPr/>
            <p:nvPr/>
          </p:nvSpPr>
          <p:spPr>
            <a:xfrm>
              <a:off x="3380232" y="2139110"/>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Rounded Rectangle 86"/>
            <p:cNvSpPr/>
            <p:nvPr/>
          </p:nvSpPr>
          <p:spPr>
            <a:xfrm>
              <a:off x="3380232" y="1880466"/>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94" name="Group 87"/>
          <p:cNvGrpSpPr/>
          <p:nvPr/>
        </p:nvGrpSpPr>
        <p:grpSpPr>
          <a:xfrm>
            <a:off x="5369472" y="1882659"/>
            <a:ext cx="738572" cy="2227471"/>
            <a:chOff x="4240670" y="1880466"/>
            <a:chExt cx="561758" cy="2534708"/>
          </a:xfrm>
        </p:grpSpPr>
        <p:sp>
          <p:nvSpPr>
            <p:cNvPr id="95" name="Rounded Rectangle 88"/>
            <p:cNvSpPr/>
            <p:nvPr/>
          </p:nvSpPr>
          <p:spPr>
            <a:xfrm>
              <a:off x="4240670" y="4208259"/>
              <a:ext cx="561758" cy="20691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ounded Rectangle 89"/>
            <p:cNvSpPr/>
            <p:nvPr/>
          </p:nvSpPr>
          <p:spPr>
            <a:xfrm>
              <a:off x="4240670" y="3949615"/>
              <a:ext cx="561758" cy="20691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ounded Rectangle 90"/>
            <p:cNvSpPr/>
            <p:nvPr/>
          </p:nvSpPr>
          <p:spPr>
            <a:xfrm>
              <a:off x="4240670" y="3690972"/>
              <a:ext cx="561758" cy="20691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ounded Rectangle 91"/>
            <p:cNvSpPr/>
            <p:nvPr/>
          </p:nvSpPr>
          <p:spPr>
            <a:xfrm>
              <a:off x="4240670" y="3432328"/>
              <a:ext cx="561758" cy="20691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ounded Rectangle 92"/>
            <p:cNvSpPr/>
            <p:nvPr/>
          </p:nvSpPr>
          <p:spPr>
            <a:xfrm>
              <a:off x="4240670" y="3173684"/>
              <a:ext cx="561758" cy="20691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ounded Rectangle 93"/>
            <p:cNvSpPr/>
            <p:nvPr/>
          </p:nvSpPr>
          <p:spPr>
            <a:xfrm>
              <a:off x="4240670" y="2915041"/>
              <a:ext cx="561758" cy="20691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1" name="Rounded Rectangle 94"/>
            <p:cNvSpPr/>
            <p:nvPr/>
          </p:nvSpPr>
          <p:spPr>
            <a:xfrm>
              <a:off x="4240670" y="2656397"/>
              <a:ext cx="561758" cy="20691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2" name="Rounded Rectangle 95"/>
            <p:cNvSpPr/>
            <p:nvPr/>
          </p:nvSpPr>
          <p:spPr>
            <a:xfrm>
              <a:off x="4240670" y="2397753"/>
              <a:ext cx="561758" cy="20691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ounded Rectangle 96"/>
            <p:cNvSpPr/>
            <p:nvPr/>
          </p:nvSpPr>
          <p:spPr>
            <a:xfrm>
              <a:off x="4240670" y="2139110"/>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ounded Rectangle 97"/>
            <p:cNvSpPr/>
            <p:nvPr/>
          </p:nvSpPr>
          <p:spPr>
            <a:xfrm>
              <a:off x="4240670" y="1880466"/>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5" name="Group 110"/>
          <p:cNvGrpSpPr/>
          <p:nvPr/>
        </p:nvGrpSpPr>
        <p:grpSpPr>
          <a:xfrm>
            <a:off x="715997" y="4286990"/>
            <a:ext cx="660652" cy="442489"/>
            <a:chOff x="4483100" y="3560763"/>
            <a:chExt cx="1360488" cy="911225"/>
          </a:xfrm>
          <a:solidFill>
            <a:schemeClr val="accent1"/>
          </a:solidFill>
        </p:grpSpPr>
        <p:sp>
          <p:nvSpPr>
            <p:cNvPr id="106" name="Freeform 5"/>
            <p:cNvSpPr>
              <a:spLocks noEditPoints="1"/>
            </p:cNvSpPr>
            <p:nvPr/>
          </p:nvSpPr>
          <p:spPr bwMode="auto">
            <a:xfrm>
              <a:off x="5265738" y="3700463"/>
              <a:ext cx="577850" cy="741363"/>
            </a:xfrm>
            <a:custGeom>
              <a:avLst/>
              <a:gdLst/>
              <a:ahLst/>
              <a:cxnLst>
                <a:cxn ang="0">
                  <a:pos x="4" y="103"/>
                </a:cxn>
                <a:cxn ang="0">
                  <a:pos x="20" y="110"/>
                </a:cxn>
                <a:cxn ang="0">
                  <a:pos x="24" y="116"/>
                </a:cxn>
                <a:cxn ang="0">
                  <a:pos x="23" y="134"/>
                </a:cxn>
                <a:cxn ang="0">
                  <a:pos x="15" y="141"/>
                </a:cxn>
                <a:cxn ang="0">
                  <a:pos x="12" y="143"/>
                </a:cxn>
                <a:cxn ang="0">
                  <a:pos x="9" y="146"/>
                </a:cxn>
                <a:cxn ang="0">
                  <a:pos x="43" y="162"/>
                </a:cxn>
                <a:cxn ang="0">
                  <a:pos x="58" y="172"/>
                </a:cxn>
                <a:cxn ang="0">
                  <a:pos x="62" y="176"/>
                </a:cxn>
                <a:cxn ang="0">
                  <a:pos x="62" y="195"/>
                </a:cxn>
                <a:cxn ang="0">
                  <a:pos x="153" y="195"/>
                </a:cxn>
                <a:cxn ang="0">
                  <a:pos x="124" y="162"/>
                </a:cxn>
                <a:cxn ang="0">
                  <a:pos x="93" y="149"/>
                </a:cxn>
                <a:cxn ang="0">
                  <a:pos x="86" y="143"/>
                </a:cxn>
                <a:cxn ang="0">
                  <a:pos x="82" y="141"/>
                </a:cxn>
                <a:cxn ang="0">
                  <a:pos x="74" y="134"/>
                </a:cxn>
                <a:cxn ang="0">
                  <a:pos x="73" y="116"/>
                </a:cxn>
                <a:cxn ang="0">
                  <a:pos x="77" y="110"/>
                </a:cxn>
                <a:cxn ang="0">
                  <a:pos x="93" y="103"/>
                </a:cxn>
                <a:cxn ang="0">
                  <a:pos x="96" y="96"/>
                </a:cxn>
                <a:cxn ang="0">
                  <a:pos x="87" y="55"/>
                </a:cxn>
                <a:cxn ang="0">
                  <a:pos x="84" y="28"/>
                </a:cxn>
                <a:cxn ang="0">
                  <a:pos x="84" y="28"/>
                </a:cxn>
                <a:cxn ang="0">
                  <a:pos x="83" y="25"/>
                </a:cxn>
                <a:cxn ang="0">
                  <a:pos x="49" y="1"/>
                </a:cxn>
                <a:cxn ang="0">
                  <a:pos x="48" y="1"/>
                </a:cxn>
                <a:cxn ang="0">
                  <a:pos x="45" y="1"/>
                </a:cxn>
                <a:cxn ang="0">
                  <a:pos x="29" y="7"/>
                </a:cxn>
                <a:cxn ang="0">
                  <a:pos x="14" y="23"/>
                </a:cxn>
                <a:cxn ang="0">
                  <a:pos x="10" y="55"/>
                </a:cxn>
                <a:cxn ang="0">
                  <a:pos x="1" y="96"/>
                </a:cxn>
                <a:cxn ang="0">
                  <a:pos x="4" y="103"/>
                </a:cxn>
                <a:cxn ang="0">
                  <a:pos x="4" y="103"/>
                </a:cxn>
                <a:cxn ang="0">
                  <a:pos x="4" y="103"/>
                </a:cxn>
              </a:cxnLst>
              <a:rect l="0" t="0" r="r" b="b"/>
              <a:pathLst>
                <a:path w="153" h="195">
                  <a:moveTo>
                    <a:pt x="4" y="103"/>
                  </a:moveTo>
                  <a:cubicBezTo>
                    <a:pt x="9" y="106"/>
                    <a:pt x="15" y="108"/>
                    <a:pt x="20" y="110"/>
                  </a:cubicBezTo>
                  <a:cubicBezTo>
                    <a:pt x="23" y="111"/>
                    <a:pt x="24" y="113"/>
                    <a:pt x="24" y="116"/>
                  </a:cubicBezTo>
                  <a:cubicBezTo>
                    <a:pt x="26" y="122"/>
                    <a:pt x="25" y="128"/>
                    <a:pt x="23" y="134"/>
                  </a:cubicBezTo>
                  <a:cubicBezTo>
                    <a:pt x="22" y="139"/>
                    <a:pt x="20" y="140"/>
                    <a:pt x="15" y="141"/>
                  </a:cubicBezTo>
                  <a:cubicBezTo>
                    <a:pt x="14" y="141"/>
                    <a:pt x="13" y="142"/>
                    <a:pt x="12" y="143"/>
                  </a:cubicBezTo>
                  <a:cubicBezTo>
                    <a:pt x="11" y="144"/>
                    <a:pt x="10" y="145"/>
                    <a:pt x="9" y="146"/>
                  </a:cubicBezTo>
                  <a:cubicBezTo>
                    <a:pt x="20" y="150"/>
                    <a:pt x="32" y="156"/>
                    <a:pt x="43" y="162"/>
                  </a:cubicBezTo>
                  <a:cubicBezTo>
                    <a:pt x="49" y="165"/>
                    <a:pt x="54" y="168"/>
                    <a:pt x="58" y="172"/>
                  </a:cubicBezTo>
                  <a:cubicBezTo>
                    <a:pt x="62" y="176"/>
                    <a:pt x="62" y="176"/>
                    <a:pt x="62" y="176"/>
                  </a:cubicBezTo>
                  <a:cubicBezTo>
                    <a:pt x="62" y="195"/>
                    <a:pt x="62" y="195"/>
                    <a:pt x="62" y="195"/>
                  </a:cubicBezTo>
                  <a:cubicBezTo>
                    <a:pt x="153" y="195"/>
                    <a:pt x="153" y="195"/>
                    <a:pt x="153" y="195"/>
                  </a:cubicBezTo>
                  <a:cubicBezTo>
                    <a:pt x="150" y="178"/>
                    <a:pt x="140" y="168"/>
                    <a:pt x="124" y="162"/>
                  </a:cubicBezTo>
                  <a:cubicBezTo>
                    <a:pt x="113" y="158"/>
                    <a:pt x="103" y="154"/>
                    <a:pt x="93" y="149"/>
                  </a:cubicBezTo>
                  <a:cubicBezTo>
                    <a:pt x="90" y="148"/>
                    <a:pt x="88" y="145"/>
                    <a:pt x="86" y="143"/>
                  </a:cubicBezTo>
                  <a:cubicBezTo>
                    <a:pt x="85" y="142"/>
                    <a:pt x="83" y="141"/>
                    <a:pt x="82" y="141"/>
                  </a:cubicBezTo>
                  <a:cubicBezTo>
                    <a:pt x="77" y="140"/>
                    <a:pt x="75" y="139"/>
                    <a:pt x="74" y="134"/>
                  </a:cubicBezTo>
                  <a:cubicBezTo>
                    <a:pt x="73" y="128"/>
                    <a:pt x="71" y="122"/>
                    <a:pt x="73" y="116"/>
                  </a:cubicBezTo>
                  <a:cubicBezTo>
                    <a:pt x="73" y="113"/>
                    <a:pt x="74" y="111"/>
                    <a:pt x="77" y="110"/>
                  </a:cubicBezTo>
                  <a:cubicBezTo>
                    <a:pt x="83" y="108"/>
                    <a:pt x="88" y="106"/>
                    <a:pt x="93" y="103"/>
                  </a:cubicBezTo>
                  <a:cubicBezTo>
                    <a:pt x="97" y="102"/>
                    <a:pt x="98" y="100"/>
                    <a:pt x="96" y="96"/>
                  </a:cubicBezTo>
                  <a:cubicBezTo>
                    <a:pt x="92" y="83"/>
                    <a:pt x="88" y="69"/>
                    <a:pt x="87" y="55"/>
                  </a:cubicBezTo>
                  <a:cubicBezTo>
                    <a:pt x="86" y="46"/>
                    <a:pt x="86" y="37"/>
                    <a:pt x="84" y="28"/>
                  </a:cubicBezTo>
                  <a:cubicBezTo>
                    <a:pt x="84" y="28"/>
                    <a:pt x="84" y="28"/>
                    <a:pt x="84" y="28"/>
                  </a:cubicBezTo>
                  <a:cubicBezTo>
                    <a:pt x="84" y="27"/>
                    <a:pt x="84" y="26"/>
                    <a:pt x="83" y="25"/>
                  </a:cubicBezTo>
                  <a:cubicBezTo>
                    <a:pt x="79" y="10"/>
                    <a:pt x="63" y="1"/>
                    <a:pt x="49" y="1"/>
                  </a:cubicBezTo>
                  <a:cubicBezTo>
                    <a:pt x="49" y="1"/>
                    <a:pt x="49" y="1"/>
                    <a:pt x="48" y="1"/>
                  </a:cubicBezTo>
                  <a:cubicBezTo>
                    <a:pt x="47" y="0"/>
                    <a:pt x="46" y="1"/>
                    <a:pt x="45" y="1"/>
                  </a:cubicBezTo>
                  <a:cubicBezTo>
                    <a:pt x="39" y="2"/>
                    <a:pt x="35" y="5"/>
                    <a:pt x="29" y="7"/>
                  </a:cubicBezTo>
                  <a:cubicBezTo>
                    <a:pt x="22" y="9"/>
                    <a:pt x="17" y="16"/>
                    <a:pt x="14" y="23"/>
                  </a:cubicBezTo>
                  <a:cubicBezTo>
                    <a:pt x="11" y="33"/>
                    <a:pt x="11" y="44"/>
                    <a:pt x="10" y="55"/>
                  </a:cubicBezTo>
                  <a:cubicBezTo>
                    <a:pt x="9" y="69"/>
                    <a:pt x="6" y="83"/>
                    <a:pt x="1" y="96"/>
                  </a:cubicBezTo>
                  <a:cubicBezTo>
                    <a:pt x="0" y="100"/>
                    <a:pt x="0" y="102"/>
                    <a:pt x="4" y="103"/>
                  </a:cubicBezTo>
                  <a:close/>
                  <a:moveTo>
                    <a:pt x="4" y="103"/>
                  </a:moveTo>
                  <a:cubicBezTo>
                    <a:pt x="4" y="103"/>
                    <a:pt x="4" y="103"/>
                    <a:pt x="4" y="103"/>
                  </a:cubicBezTo>
                </a:path>
              </a:pathLst>
            </a:custGeom>
            <a:grpFill/>
            <a:ln w="9525">
              <a:noFill/>
              <a:round/>
            </a:ln>
          </p:spPr>
          <p:txBody>
            <a:bodyPr vert="horz" wrap="square" lIns="121920" tIns="60960" rIns="121920" bIns="60960" numCol="1" anchor="t" anchorCtr="0" compatLnSpc="1"/>
            <a:lstStyle/>
            <a:p>
              <a:endParaRPr lang="en-US" sz="2400"/>
            </a:p>
          </p:txBody>
        </p:sp>
        <p:sp>
          <p:nvSpPr>
            <p:cNvPr id="107" name="Freeform 6"/>
            <p:cNvSpPr>
              <a:spLocks noEditPoints="1"/>
            </p:cNvSpPr>
            <p:nvPr/>
          </p:nvSpPr>
          <p:spPr bwMode="auto">
            <a:xfrm>
              <a:off x="4483100" y="3560763"/>
              <a:ext cx="963613" cy="911225"/>
            </a:xfrm>
            <a:custGeom>
              <a:avLst/>
              <a:gdLst/>
              <a:ahLst/>
              <a:cxnLst>
                <a:cxn ang="0">
                  <a:pos x="244" y="219"/>
                </a:cxn>
                <a:cxn ang="0">
                  <a:pos x="178" y="190"/>
                </a:cxn>
                <a:cxn ang="0">
                  <a:pos x="174" y="187"/>
                </a:cxn>
                <a:cxn ang="0">
                  <a:pos x="169" y="174"/>
                </a:cxn>
                <a:cxn ang="0">
                  <a:pos x="165" y="168"/>
                </a:cxn>
                <a:cxn ang="0">
                  <a:pos x="163" y="165"/>
                </a:cxn>
                <a:cxn ang="0">
                  <a:pos x="169" y="136"/>
                </a:cxn>
                <a:cxn ang="0">
                  <a:pos x="169" y="135"/>
                </a:cxn>
                <a:cxn ang="0">
                  <a:pos x="179" y="109"/>
                </a:cxn>
                <a:cxn ang="0">
                  <a:pos x="179" y="108"/>
                </a:cxn>
                <a:cxn ang="0">
                  <a:pos x="181" y="90"/>
                </a:cxn>
                <a:cxn ang="0">
                  <a:pos x="180" y="87"/>
                </a:cxn>
                <a:cxn ang="0">
                  <a:pos x="177" y="81"/>
                </a:cxn>
                <a:cxn ang="0">
                  <a:pos x="177" y="46"/>
                </a:cxn>
                <a:cxn ang="0">
                  <a:pos x="170" y="28"/>
                </a:cxn>
                <a:cxn ang="0">
                  <a:pos x="152" y="12"/>
                </a:cxn>
                <a:cxn ang="0">
                  <a:pos x="151" y="5"/>
                </a:cxn>
                <a:cxn ang="0">
                  <a:pos x="155" y="2"/>
                </a:cxn>
                <a:cxn ang="0">
                  <a:pos x="154" y="0"/>
                </a:cxn>
                <a:cxn ang="0">
                  <a:pos x="149" y="0"/>
                </a:cxn>
                <a:cxn ang="0">
                  <a:pos x="129" y="4"/>
                </a:cxn>
                <a:cxn ang="0">
                  <a:pos x="93" y="19"/>
                </a:cxn>
                <a:cxn ang="0">
                  <a:pos x="80" y="42"/>
                </a:cxn>
                <a:cxn ang="0">
                  <a:pos x="79" y="57"/>
                </a:cxn>
                <a:cxn ang="0">
                  <a:pos x="79" y="81"/>
                </a:cxn>
                <a:cxn ang="0">
                  <a:pos x="78" y="85"/>
                </a:cxn>
                <a:cxn ang="0">
                  <a:pos x="75" y="91"/>
                </a:cxn>
                <a:cxn ang="0">
                  <a:pos x="75" y="97"/>
                </a:cxn>
                <a:cxn ang="0">
                  <a:pos x="79" y="112"/>
                </a:cxn>
                <a:cxn ang="0">
                  <a:pos x="83" y="123"/>
                </a:cxn>
                <a:cxn ang="0">
                  <a:pos x="92" y="143"/>
                </a:cxn>
                <a:cxn ang="0">
                  <a:pos x="93" y="147"/>
                </a:cxn>
                <a:cxn ang="0">
                  <a:pos x="92" y="165"/>
                </a:cxn>
                <a:cxn ang="0">
                  <a:pos x="89" y="168"/>
                </a:cxn>
                <a:cxn ang="0">
                  <a:pos x="84" y="175"/>
                </a:cxn>
                <a:cxn ang="0">
                  <a:pos x="80" y="186"/>
                </a:cxn>
                <a:cxn ang="0">
                  <a:pos x="77" y="189"/>
                </a:cxn>
                <a:cxn ang="0">
                  <a:pos x="56" y="198"/>
                </a:cxn>
                <a:cxn ang="0">
                  <a:pos x="34" y="208"/>
                </a:cxn>
                <a:cxn ang="0">
                  <a:pos x="12" y="219"/>
                </a:cxn>
                <a:cxn ang="0">
                  <a:pos x="0" y="227"/>
                </a:cxn>
                <a:cxn ang="0">
                  <a:pos x="0" y="240"/>
                </a:cxn>
                <a:cxn ang="0">
                  <a:pos x="255" y="240"/>
                </a:cxn>
                <a:cxn ang="0">
                  <a:pos x="255" y="227"/>
                </a:cxn>
                <a:cxn ang="0">
                  <a:pos x="244" y="219"/>
                </a:cxn>
                <a:cxn ang="0">
                  <a:pos x="244" y="219"/>
                </a:cxn>
                <a:cxn ang="0">
                  <a:pos x="244" y="219"/>
                </a:cxn>
              </a:cxnLst>
              <a:rect l="0" t="0" r="r" b="b"/>
              <a:pathLst>
                <a:path w="255" h="240">
                  <a:moveTo>
                    <a:pt x="244" y="219"/>
                  </a:moveTo>
                  <a:cubicBezTo>
                    <a:pt x="223" y="208"/>
                    <a:pt x="200" y="199"/>
                    <a:pt x="178" y="190"/>
                  </a:cubicBezTo>
                  <a:cubicBezTo>
                    <a:pt x="176" y="189"/>
                    <a:pt x="175" y="188"/>
                    <a:pt x="174" y="187"/>
                  </a:cubicBezTo>
                  <a:cubicBezTo>
                    <a:pt x="172" y="183"/>
                    <a:pt x="171" y="178"/>
                    <a:pt x="169" y="174"/>
                  </a:cubicBezTo>
                  <a:cubicBezTo>
                    <a:pt x="169" y="171"/>
                    <a:pt x="168" y="169"/>
                    <a:pt x="165" y="168"/>
                  </a:cubicBezTo>
                  <a:cubicBezTo>
                    <a:pt x="164" y="167"/>
                    <a:pt x="163" y="166"/>
                    <a:pt x="163" y="165"/>
                  </a:cubicBezTo>
                  <a:cubicBezTo>
                    <a:pt x="164" y="155"/>
                    <a:pt x="161" y="145"/>
                    <a:pt x="169" y="136"/>
                  </a:cubicBezTo>
                  <a:cubicBezTo>
                    <a:pt x="169" y="136"/>
                    <a:pt x="169" y="135"/>
                    <a:pt x="169" y="135"/>
                  </a:cubicBezTo>
                  <a:cubicBezTo>
                    <a:pt x="173" y="126"/>
                    <a:pt x="174" y="117"/>
                    <a:pt x="179" y="109"/>
                  </a:cubicBezTo>
                  <a:cubicBezTo>
                    <a:pt x="179" y="108"/>
                    <a:pt x="179" y="108"/>
                    <a:pt x="179" y="108"/>
                  </a:cubicBezTo>
                  <a:cubicBezTo>
                    <a:pt x="180" y="102"/>
                    <a:pt x="181" y="96"/>
                    <a:pt x="181" y="90"/>
                  </a:cubicBezTo>
                  <a:cubicBezTo>
                    <a:pt x="181" y="89"/>
                    <a:pt x="181" y="87"/>
                    <a:pt x="180" y="87"/>
                  </a:cubicBezTo>
                  <a:cubicBezTo>
                    <a:pt x="177" y="86"/>
                    <a:pt x="177" y="84"/>
                    <a:pt x="177" y="81"/>
                  </a:cubicBezTo>
                  <a:cubicBezTo>
                    <a:pt x="177" y="69"/>
                    <a:pt x="177" y="57"/>
                    <a:pt x="177" y="46"/>
                  </a:cubicBezTo>
                  <a:cubicBezTo>
                    <a:pt x="177" y="39"/>
                    <a:pt x="175" y="32"/>
                    <a:pt x="170" y="28"/>
                  </a:cubicBezTo>
                  <a:cubicBezTo>
                    <a:pt x="164" y="22"/>
                    <a:pt x="158" y="17"/>
                    <a:pt x="152" y="12"/>
                  </a:cubicBezTo>
                  <a:cubicBezTo>
                    <a:pt x="149" y="9"/>
                    <a:pt x="148" y="8"/>
                    <a:pt x="151" y="5"/>
                  </a:cubicBezTo>
                  <a:cubicBezTo>
                    <a:pt x="152" y="4"/>
                    <a:pt x="154" y="3"/>
                    <a:pt x="155" y="2"/>
                  </a:cubicBezTo>
                  <a:cubicBezTo>
                    <a:pt x="155" y="1"/>
                    <a:pt x="155" y="1"/>
                    <a:pt x="154" y="0"/>
                  </a:cubicBezTo>
                  <a:cubicBezTo>
                    <a:pt x="153" y="0"/>
                    <a:pt x="151" y="0"/>
                    <a:pt x="149" y="0"/>
                  </a:cubicBezTo>
                  <a:cubicBezTo>
                    <a:pt x="142" y="1"/>
                    <a:pt x="135" y="2"/>
                    <a:pt x="129" y="4"/>
                  </a:cubicBezTo>
                  <a:cubicBezTo>
                    <a:pt x="116" y="7"/>
                    <a:pt x="104" y="11"/>
                    <a:pt x="93" y="19"/>
                  </a:cubicBezTo>
                  <a:cubicBezTo>
                    <a:pt x="86" y="25"/>
                    <a:pt x="81" y="32"/>
                    <a:pt x="80" y="42"/>
                  </a:cubicBezTo>
                  <a:cubicBezTo>
                    <a:pt x="79" y="47"/>
                    <a:pt x="80" y="52"/>
                    <a:pt x="79" y="57"/>
                  </a:cubicBezTo>
                  <a:cubicBezTo>
                    <a:pt x="79" y="65"/>
                    <a:pt x="80" y="73"/>
                    <a:pt x="79" y="81"/>
                  </a:cubicBezTo>
                  <a:cubicBezTo>
                    <a:pt x="79" y="83"/>
                    <a:pt x="79" y="85"/>
                    <a:pt x="78" y="85"/>
                  </a:cubicBezTo>
                  <a:cubicBezTo>
                    <a:pt x="74" y="86"/>
                    <a:pt x="74" y="88"/>
                    <a:pt x="75" y="91"/>
                  </a:cubicBezTo>
                  <a:cubicBezTo>
                    <a:pt x="75" y="93"/>
                    <a:pt x="75" y="95"/>
                    <a:pt x="75" y="97"/>
                  </a:cubicBezTo>
                  <a:cubicBezTo>
                    <a:pt x="76" y="102"/>
                    <a:pt x="78" y="107"/>
                    <a:pt x="79" y="112"/>
                  </a:cubicBezTo>
                  <a:cubicBezTo>
                    <a:pt x="80" y="116"/>
                    <a:pt x="82" y="119"/>
                    <a:pt x="83" y="123"/>
                  </a:cubicBezTo>
                  <a:cubicBezTo>
                    <a:pt x="84" y="131"/>
                    <a:pt x="87" y="138"/>
                    <a:pt x="92" y="143"/>
                  </a:cubicBezTo>
                  <a:cubicBezTo>
                    <a:pt x="93" y="144"/>
                    <a:pt x="93" y="146"/>
                    <a:pt x="93" y="147"/>
                  </a:cubicBezTo>
                  <a:cubicBezTo>
                    <a:pt x="93" y="153"/>
                    <a:pt x="92" y="159"/>
                    <a:pt x="92" y="165"/>
                  </a:cubicBezTo>
                  <a:cubicBezTo>
                    <a:pt x="91" y="166"/>
                    <a:pt x="90" y="167"/>
                    <a:pt x="89" y="168"/>
                  </a:cubicBezTo>
                  <a:cubicBezTo>
                    <a:pt x="85" y="169"/>
                    <a:pt x="85" y="171"/>
                    <a:pt x="84" y="175"/>
                  </a:cubicBezTo>
                  <a:cubicBezTo>
                    <a:pt x="83" y="179"/>
                    <a:pt x="81" y="183"/>
                    <a:pt x="80" y="186"/>
                  </a:cubicBezTo>
                  <a:cubicBezTo>
                    <a:pt x="79" y="188"/>
                    <a:pt x="78" y="189"/>
                    <a:pt x="77" y="189"/>
                  </a:cubicBezTo>
                  <a:cubicBezTo>
                    <a:pt x="70" y="192"/>
                    <a:pt x="63" y="195"/>
                    <a:pt x="56" y="198"/>
                  </a:cubicBezTo>
                  <a:cubicBezTo>
                    <a:pt x="48" y="201"/>
                    <a:pt x="41" y="204"/>
                    <a:pt x="34" y="208"/>
                  </a:cubicBezTo>
                  <a:cubicBezTo>
                    <a:pt x="26" y="211"/>
                    <a:pt x="19" y="215"/>
                    <a:pt x="12" y="219"/>
                  </a:cubicBezTo>
                  <a:cubicBezTo>
                    <a:pt x="7" y="222"/>
                    <a:pt x="3" y="224"/>
                    <a:pt x="0" y="227"/>
                  </a:cubicBezTo>
                  <a:cubicBezTo>
                    <a:pt x="0" y="240"/>
                    <a:pt x="0" y="240"/>
                    <a:pt x="0" y="240"/>
                  </a:cubicBezTo>
                  <a:cubicBezTo>
                    <a:pt x="255" y="240"/>
                    <a:pt x="255" y="240"/>
                    <a:pt x="255" y="240"/>
                  </a:cubicBezTo>
                  <a:cubicBezTo>
                    <a:pt x="255" y="227"/>
                    <a:pt x="255" y="227"/>
                    <a:pt x="255" y="227"/>
                  </a:cubicBezTo>
                  <a:cubicBezTo>
                    <a:pt x="252" y="224"/>
                    <a:pt x="248" y="221"/>
                    <a:pt x="244" y="219"/>
                  </a:cubicBezTo>
                  <a:close/>
                  <a:moveTo>
                    <a:pt x="244" y="219"/>
                  </a:moveTo>
                  <a:cubicBezTo>
                    <a:pt x="244" y="219"/>
                    <a:pt x="244" y="219"/>
                    <a:pt x="244" y="219"/>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108" name="Group 111"/>
          <p:cNvGrpSpPr/>
          <p:nvPr/>
        </p:nvGrpSpPr>
        <p:grpSpPr>
          <a:xfrm>
            <a:off x="1861846" y="4286990"/>
            <a:ext cx="660652" cy="442489"/>
            <a:chOff x="4483100" y="3560763"/>
            <a:chExt cx="1360488" cy="911225"/>
          </a:xfrm>
          <a:solidFill>
            <a:schemeClr val="accent2"/>
          </a:solidFill>
        </p:grpSpPr>
        <p:sp>
          <p:nvSpPr>
            <p:cNvPr id="109" name="Freeform 5"/>
            <p:cNvSpPr>
              <a:spLocks noEditPoints="1"/>
            </p:cNvSpPr>
            <p:nvPr/>
          </p:nvSpPr>
          <p:spPr bwMode="auto">
            <a:xfrm>
              <a:off x="5265738" y="3700463"/>
              <a:ext cx="577850" cy="741363"/>
            </a:xfrm>
            <a:custGeom>
              <a:avLst/>
              <a:gdLst/>
              <a:ahLst/>
              <a:cxnLst>
                <a:cxn ang="0">
                  <a:pos x="4" y="103"/>
                </a:cxn>
                <a:cxn ang="0">
                  <a:pos x="20" y="110"/>
                </a:cxn>
                <a:cxn ang="0">
                  <a:pos x="24" y="116"/>
                </a:cxn>
                <a:cxn ang="0">
                  <a:pos x="23" y="134"/>
                </a:cxn>
                <a:cxn ang="0">
                  <a:pos x="15" y="141"/>
                </a:cxn>
                <a:cxn ang="0">
                  <a:pos x="12" y="143"/>
                </a:cxn>
                <a:cxn ang="0">
                  <a:pos x="9" y="146"/>
                </a:cxn>
                <a:cxn ang="0">
                  <a:pos x="43" y="162"/>
                </a:cxn>
                <a:cxn ang="0">
                  <a:pos x="58" y="172"/>
                </a:cxn>
                <a:cxn ang="0">
                  <a:pos x="62" y="176"/>
                </a:cxn>
                <a:cxn ang="0">
                  <a:pos x="62" y="195"/>
                </a:cxn>
                <a:cxn ang="0">
                  <a:pos x="153" y="195"/>
                </a:cxn>
                <a:cxn ang="0">
                  <a:pos x="124" y="162"/>
                </a:cxn>
                <a:cxn ang="0">
                  <a:pos x="93" y="149"/>
                </a:cxn>
                <a:cxn ang="0">
                  <a:pos x="86" y="143"/>
                </a:cxn>
                <a:cxn ang="0">
                  <a:pos x="82" y="141"/>
                </a:cxn>
                <a:cxn ang="0">
                  <a:pos x="74" y="134"/>
                </a:cxn>
                <a:cxn ang="0">
                  <a:pos x="73" y="116"/>
                </a:cxn>
                <a:cxn ang="0">
                  <a:pos x="77" y="110"/>
                </a:cxn>
                <a:cxn ang="0">
                  <a:pos x="93" y="103"/>
                </a:cxn>
                <a:cxn ang="0">
                  <a:pos x="96" y="96"/>
                </a:cxn>
                <a:cxn ang="0">
                  <a:pos x="87" y="55"/>
                </a:cxn>
                <a:cxn ang="0">
                  <a:pos x="84" y="28"/>
                </a:cxn>
                <a:cxn ang="0">
                  <a:pos x="84" y="28"/>
                </a:cxn>
                <a:cxn ang="0">
                  <a:pos x="83" y="25"/>
                </a:cxn>
                <a:cxn ang="0">
                  <a:pos x="49" y="1"/>
                </a:cxn>
                <a:cxn ang="0">
                  <a:pos x="48" y="1"/>
                </a:cxn>
                <a:cxn ang="0">
                  <a:pos x="45" y="1"/>
                </a:cxn>
                <a:cxn ang="0">
                  <a:pos x="29" y="7"/>
                </a:cxn>
                <a:cxn ang="0">
                  <a:pos x="14" y="23"/>
                </a:cxn>
                <a:cxn ang="0">
                  <a:pos x="10" y="55"/>
                </a:cxn>
                <a:cxn ang="0">
                  <a:pos x="1" y="96"/>
                </a:cxn>
                <a:cxn ang="0">
                  <a:pos x="4" y="103"/>
                </a:cxn>
                <a:cxn ang="0">
                  <a:pos x="4" y="103"/>
                </a:cxn>
                <a:cxn ang="0">
                  <a:pos x="4" y="103"/>
                </a:cxn>
              </a:cxnLst>
              <a:rect l="0" t="0" r="r" b="b"/>
              <a:pathLst>
                <a:path w="153" h="195">
                  <a:moveTo>
                    <a:pt x="4" y="103"/>
                  </a:moveTo>
                  <a:cubicBezTo>
                    <a:pt x="9" y="106"/>
                    <a:pt x="15" y="108"/>
                    <a:pt x="20" y="110"/>
                  </a:cubicBezTo>
                  <a:cubicBezTo>
                    <a:pt x="23" y="111"/>
                    <a:pt x="24" y="113"/>
                    <a:pt x="24" y="116"/>
                  </a:cubicBezTo>
                  <a:cubicBezTo>
                    <a:pt x="26" y="122"/>
                    <a:pt x="25" y="128"/>
                    <a:pt x="23" y="134"/>
                  </a:cubicBezTo>
                  <a:cubicBezTo>
                    <a:pt x="22" y="139"/>
                    <a:pt x="20" y="140"/>
                    <a:pt x="15" y="141"/>
                  </a:cubicBezTo>
                  <a:cubicBezTo>
                    <a:pt x="14" y="141"/>
                    <a:pt x="13" y="142"/>
                    <a:pt x="12" y="143"/>
                  </a:cubicBezTo>
                  <a:cubicBezTo>
                    <a:pt x="11" y="144"/>
                    <a:pt x="10" y="145"/>
                    <a:pt x="9" y="146"/>
                  </a:cubicBezTo>
                  <a:cubicBezTo>
                    <a:pt x="20" y="150"/>
                    <a:pt x="32" y="156"/>
                    <a:pt x="43" y="162"/>
                  </a:cubicBezTo>
                  <a:cubicBezTo>
                    <a:pt x="49" y="165"/>
                    <a:pt x="54" y="168"/>
                    <a:pt x="58" y="172"/>
                  </a:cubicBezTo>
                  <a:cubicBezTo>
                    <a:pt x="62" y="176"/>
                    <a:pt x="62" y="176"/>
                    <a:pt x="62" y="176"/>
                  </a:cubicBezTo>
                  <a:cubicBezTo>
                    <a:pt x="62" y="195"/>
                    <a:pt x="62" y="195"/>
                    <a:pt x="62" y="195"/>
                  </a:cubicBezTo>
                  <a:cubicBezTo>
                    <a:pt x="153" y="195"/>
                    <a:pt x="153" y="195"/>
                    <a:pt x="153" y="195"/>
                  </a:cubicBezTo>
                  <a:cubicBezTo>
                    <a:pt x="150" y="178"/>
                    <a:pt x="140" y="168"/>
                    <a:pt x="124" y="162"/>
                  </a:cubicBezTo>
                  <a:cubicBezTo>
                    <a:pt x="113" y="158"/>
                    <a:pt x="103" y="154"/>
                    <a:pt x="93" y="149"/>
                  </a:cubicBezTo>
                  <a:cubicBezTo>
                    <a:pt x="90" y="148"/>
                    <a:pt x="88" y="145"/>
                    <a:pt x="86" y="143"/>
                  </a:cubicBezTo>
                  <a:cubicBezTo>
                    <a:pt x="85" y="142"/>
                    <a:pt x="83" y="141"/>
                    <a:pt x="82" y="141"/>
                  </a:cubicBezTo>
                  <a:cubicBezTo>
                    <a:pt x="77" y="140"/>
                    <a:pt x="75" y="139"/>
                    <a:pt x="74" y="134"/>
                  </a:cubicBezTo>
                  <a:cubicBezTo>
                    <a:pt x="73" y="128"/>
                    <a:pt x="71" y="122"/>
                    <a:pt x="73" y="116"/>
                  </a:cubicBezTo>
                  <a:cubicBezTo>
                    <a:pt x="73" y="113"/>
                    <a:pt x="74" y="111"/>
                    <a:pt x="77" y="110"/>
                  </a:cubicBezTo>
                  <a:cubicBezTo>
                    <a:pt x="83" y="108"/>
                    <a:pt x="88" y="106"/>
                    <a:pt x="93" y="103"/>
                  </a:cubicBezTo>
                  <a:cubicBezTo>
                    <a:pt x="97" y="102"/>
                    <a:pt x="98" y="100"/>
                    <a:pt x="96" y="96"/>
                  </a:cubicBezTo>
                  <a:cubicBezTo>
                    <a:pt x="92" y="83"/>
                    <a:pt x="88" y="69"/>
                    <a:pt x="87" y="55"/>
                  </a:cubicBezTo>
                  <a:cubicBezTo>
                    <a:pt x="86" y="46"/>
                    <a:pt x="86" y="37"/>
                    <a:pt x="84" y="28"/>
                  </a:cubicBezTo>
                  <a:cubicBezTo>
                    <a:pt x="84" y="28"/>
                    <a:pt x="84" y="28"/>
                    <a:pt x="84" y="28"/>
                  </a:cubicBezTo>
                  <a:cubicBezTo>
                    <a:pt x="84" y="27"/>
                    <a:pt x="84" y="26"/>
                    <a:pt x="83" y="25"/>
                  </a:cubicBezTo>
                  <a:cubicBezTo>
                    <a:pt x="79" y="10"/>
                    <a:pt x="63" y="1"/>
                    <a:pt x="49" y="1"/>
                  </a:cubicBezTo>
                  <a:cubicBezTo>
                    <a:pt x="49" y="1"/>
                    <a:pt x="49" y="1"/>
                    <a:pt x="48" y="1"/>
                  </a:cubicBezTo>
                  <a:cubicBezTo>
                    <a:pt x="47" y="0"/>
                    <a:pt x="46" y="1"/>
                    <a:pt x="45" y="1"/>
                  </a:cubicBezTo>
                  <a:cubicBezTo>
                    <a:pt x="39" y="2"/>
                    <a:pt x="35" y="5"/>
                    <a:pt x="29" y="7"/>
                  </a:cubicBezTo>
                  <a:cubicBezTo>
                    <a:pt x="22" y="9"/>
                    <a:pt x="17" y="16"/>
                    <a:pt x="14" y="23"/>
                  </a:cubicBezTo>
                  <a:cubicBezTo>
                    <a:pt x="11" y="33"/>
                    <a:pt x="11" y="44"/>
                    <a:pt x="10" y="55"/>
                  </a:cubicBezTo>
                  <a:cubicBezTo>
                    <a:pt x="9" y="69"/>
                    <a:pt x="6" y="83"/>
                    <a:pt x="1" y="96"/>
                  </a:cubicBezTo>
                  <a:cubicBezTo>
                    <a:pt x="0" y="100"/>
                    <a:pt x="0" y="102"/>
                    <a:pt x="4" y="103"/>
                  </a:cubicBezTo>
                  <a:close/>
                  <a:moveTo>
                    <a:pt x="4" y="103"/>
                  </a:moveTo>
                  <a:cubicBezTo>
                    <a:pt x="4" y="103"/>
                    <a:pt x="4" y="103"/>
                    <a:pt x="4" y="103"/>
                  </a:cubicBezTo>
                </a:path>
              </a:pathLst>
            </a:custGeom>
            <a:grpFill/>
            <a:ln w="9525">
              <a:noFill/>
              <a:round/>
            </a:ln>
          </p:spPr>
          <p:txBody>
            <a:bodyPr vert="horz" wrap="square" lIns="121920" tIns="60960" rIns="121920" bIns="60960" numCol="1" anchor="t" anchorCtr="0" compatLnSpc="1"/>
            <a:lstStyle/>
            <a:p>
              <a:endParaRPr lang="en-US" sz="2400"/>
            </a:p>
          </p:txBody>
        </p:sp>
        <p:sp>
          <p:nvSpPr>
            <p:cNvPr id="110" name="Freeform 6"/>
            <p:cNvSpPr>
              <a:spLocks noEditPoints="1"/>
            </p:cNvSpPr>
            <p:nvPr/>
          </p:nvSpPr>
          <p:spPr bwMode="auto">
            <a:xfrm>
              <a:off x="4483100" y="3560763"/>
              <a:ext cx="963613" cy="911225"/>
            </a:xfrm>
            <a:custGeom>
              <a:avLst/>
              <a:gdLst/>
              <a:ahLst/>
              <a:cxnLst>
                <a:cxn ang="0">
                  <a:pos x="244" y="219"/>
                </a:cxn>
                <a:cxn ang="0">
                  <a:pos x="178" y="190"/>
                </a:cxn>
                <a:cxn ang="0">
                  <a:pos x="174" y="187"/>
                </a:cxn>
                <a:cxn ang="0">
                  <a:pos x="169" y="174"/>
                </a:cxn>
                <a:cxn ang="0">
                  <a:pos x="165" y="168"/>
                </a:cxn>
                <a:cxn ang="0">
                  <a:pos x="163" y="165"/>
                </a:cxn>
                <a:cxn ang="0">
                  <a:pos x="169" y="136"/>
                </a:cxn>
                <a:cxn ang="0">
                  <a:pos x="169" y="135"/>
                </a:cxn>
                <a:cxn ang="0">
                  <a:pos x="179" y="109"/>
                </a:cxn>
                <a:cxn ang="0">
                  <a:pos x="179" y="108"/>
                </a:cxn>
                <a:cxn ang="0">
                  <a:pos x="181" y="90"/>
                </a:cxn>
                <a:cxn ang="0">
                  <a:pos x="180" y="87"/>
                </a:cxn>
                <a:cxn ang="0">
                  <a:pos x="177" y="81"/>
                </a:cxn>
                <a:cxn ang="0">
                  <a:pos x="177" y="46"/>
                </a:cxn>
                <a:cxn ang="0">
                  <a:pos x="170" y="28"/>
                </a:cxn>
                <a:cxn ang="0">
                  <a:pos x="152" y="12"/>
                </a:cxn>
                <a:cxn ang="0">
                  <a:pos x="151" y="5"/>
                </a:cxn>
                <a:cxn ang="0">
                  <a:pos x="155" y="2"/>
                </a:cxn>
                <a:cxn ang="0">
                  <a:pos x="154" y="0"/>
                </a:cxn>
                <a:cxn ang="0">
                  <a:pos x="149" y="0"/>
                </a:cxn>
                <a:cxn ang="0">
                  <a:pos x="129" y="4"/>
                </a:cxn>
                <a:cxn ang="0">
                  <a:pos x="93" y="19"/>
                </a:cxn>
                <a:cxn ang="0">
                  <a:pos x="80" y="42"/>
                </a:cxn>
                <a:cxn ang="0">
                  <a:pos x="79" y="57"/>
                </a:cxn>
                <a:cxn ang="0">
                  <a:pos x="79" y="81"/>
                </a:cxn>
                <a:cxn ang="0">
                  <a:pos x="78" y="85"/>
                </a:cxn>
                <a:cxn ang="0">
                  <a:pos x="75" y="91"/>
                </a:cxn>
                <a:cxn ang="0">
                  <a:pos x="75" y="97"/>
                </a:cxn>
                <a:cxn ang="0">
                  <a:pos x="79" y="112"/>
                </a:cxn>
                <a:cxn ang="0">
                  <a:pos x="83" y="123"/>
                </a:cxn>
                <a:cxn ang="0">
                  <a:pos x="92" y="143"/>
                </a:cxn>
                <a:cxn ang="0">
                  <a:pos x="93" y="147"/>
                </a:cxn>
                <a:cxn ang="0">
                  <a:pos x="92" y="165"/>
                </a:cxn>
                <a:cxn ang="0">
                  <a:pos x="89" y="168"/>
                </a:cxn>
                <a:cxn ang="0">
                  <a:pos x="84" y="175"/>
                </a:cxn>
                <a:cxn ang="0">
                  <a:pos x="80" y="186"/>
                </a:cxn>
                <a:cxn ang="0">
                  <a:pos x="77" y="189"/>
                </a:cxn>
                <a:cxn ang="0">
                  <a:pos x="56" y="198"/>
                </a:cxn>
                <a:cxn ang="0">
                  <a:pos x="34" y="208"/>
                </a:cxn>
                <a:cxn ang="0">
                  <a:pos x="12" y="219"/>
                </a:cxn>
                <a:cxn ang="0">
                  <a:pos x="0" y="227"/>
                </a:cxn>
                <a:cxn ang="0">
                  <a:pos x="0" y="240"/>
                </a:cxn>
                <a:cxn ang="0">
                  <a:pos x="255" y="240"/>
                </a:cxn>
                <a:cxn ang="0">
                  <a:pos x="255" y="227"/>
                </a:cxn>
                <a:cxn ang="0">
                  <a:pos x="244" y="219"/>
                </a:cxn>
                <a:cxn ang="0">
                  <a:pos x="244" y="219"/>
                </a:cxn>
                <a:cxn ang="0">
                  <a:pos x="244" y="219"/>
                </a:cxn>
              </a:cxnLst>
              <a:rect l="0" t="0" r="r" b="b"/>
              <a:pathLst>
                <a:path w="255" h="240">
                  <a:moveTo>
                    <a:pt x="244" y="219"/>
                  </a:moveTo>
                  <a:cubicBezTo>
                    <a:pt x="223" y="208"/>
                    <a:pt x="200" y="199"/>
                    <a:pt x="178" y="190"/>
                  </a:cubicBezTo>
                  <a:cubicBezTo>
                    <a:pt x="176" y="189"/>
                    <a:pt x="175" y="188"/>
                    <a:pt x="174" y="187"/>
                  </a:cubicBezTo>
                  <a:cubicBezTo>
                    <a:pt x="172" y="183"/>
                    <a:pt x="171" y="178"/>
                    <a:pt x="169" y="174"/>
                  </a:cubicBezTo>
                  <a:cubicBezTo>
                    <a:pt x="169" y="171"/>
                    <a:pt x="168" y="169"/>
                    <a:pt x="165" y="168"/>
                  </a:cubicBezTo>
                  <a:cubicBezTo>
                    <a:pt x="164" y="167"/>
                    <a:pt x="163" y="166"/>
                    <a:pt x="163" y="165"/>
                  </a:cubicBezTo>
                  <a:cubicBezTo>
                    <a:pt x="164" y="155"/>
                    <a:pt x="161" y="145"/>
                    <a:pt x="169" y="136"/>
                  </a:cubicBezTo>
                  <a:cubicBezTo>
                    <a:pt x="169" y="136"/>
                    <a:pt x="169" y="135"/>
                    <a:pt x="169" y="135"/>
                  </a:cubicBezTo>
                  <a:cubicBezTo>
                    <a:pt x="173" y="126"/>
                    <a:pt x="174" y="117"/>
                    <a:pt x="179" y="109"/>
                  </a:cubicBezTo>
                  <a:cubicBezTo>
                    <a:pt x="179" y="108"/>
                    <a:pt x="179" y="108"/>
                    <a:pt x="179" y="108"/>
                  </a:cubicBezTo>
                  <a:cubicBezTo>
                    <a:pt x="180" y="102"/>
                    <a:pt x="181" y="96"/>
                    <a:pt x="181" y="90"/>
                  </a:cubicBezTo>
                  <a:cubicBezTo>
                    <a:pt x="181" y="89"/>
                    <a:pt x="181" y="87"/>
                    <a:pt x="180" y="87"/>
                  </a:cubicBezTo>
                  <a:cubicBezTo>
                    <a:pt x="177" y="86"/>
                    <a:pt x="177" y="84"/>
                    <a:pt x="177" y="81"/>
                  </a:cubicBezTo>
                  <a:cubicBezTo>
                    <a:pt x="177" y="69"/>
                    <a:pt x="177" y="57"/>
                    <a:pt x="177" y="46"/>
                  </a:cubicBezTo>
                  <a:cubicBezTo>
                    <a:pt x="177" y="39"/>
                    <a:pt x="175" y="32"/>
                    <a:pt x="170" y="28"/>
                  </a:cubicBezTo>
                  <a:cubicBezTo>
                    <a:pt x="164" y="22"/>
                    <a:pt x="158" y="17"/>
                    <a:pt x="152" y="12"/>
                  </a:cubicBezTo>
                  <a:cubicBezTo>
                    <a:pt x="149" y="9"/>
                    <a:pt x="148" y="8"/>
                    <a:pt x="151" y="5"/>
                  </a:cubicBezTo>
                  <a:cubicBezTo>
                    <a:pt x="152" y="4"/>
                    <a:pt x="154" y="3"/>
                    <a:pt x="155" y="2"/>
                  </a:cubicBezTo>
                  <a:cubicBezTo>
                    <a:pt x="155" y="1"/>
                    <a:pt x="155" y="1"/>
                    <a:pt x="154" y="0"/>
                  </a:cubicBezTo>
                  <a:cubicBezTo>
                    <a:pt x="153" y="0"/>
                    <a:pt x="151" y="0"/>
                    <a:pt x="149" y="0"/>
                  </a:cubicBezTo>
                  <a:cubicBezTo>
                    <a:pt x="142" y="1"/>
                    <a:pt x="135" y="2"/>
                    <a:pt x="129" y="4"/>
                  </a:cubicBezTo>
                  <a:cubicBezTo>
                    <a:pt x="116" y="7"/>
                    <a:pt x="104" y="11"/>
                    <a:pt x="93" y="19"/>
                  </a:cubicBezTo>
                  <a:cubicBezTo>
                    <a:pt x="86" y="25"/>
                    <a:pt x="81" y="32"/>
                    <a:pt x="80" y="42"/>
                  </a:cubicBezTo>
                  <a:cubicBezTo>
                    <a:pt x="79" y="47"/>
                    <a:pt x="80" y="52"/>
                    <a:pt x="79" y="57"/>
                  </a:cubicBezTo>
                  <a:cubicBezTo>
                    <a:pt x="79" y="65"/>
                    <a:pt x="80" y="73"/>
                    <a:pt x="79" y="81"/>
                  </a:cubicBezTo>
                  <a:cubicBezTo>
                    <a:pt x="79" y="83"/>
                    <a:pt x="79" y="85"/>
                    <a:pt x="78" y="85"/>
                  </a:cubicBezTo>
                  <a:cubicBezTo>
                    <a:pt x="74" y="86"/>
                    <a:pt x="74" y="88"/>
                    <a:pt x="75" y="91"/>
                  </a:cubicBezTo>
                  <a:cubicBezTo>
                    <a:pt x="75" y="93"/>
                    <a:pt x="75" y="95"/>
                    <a:pt x="75" y="97"/>
                  </a:cubicBezTo>
                  <a:cubicBezTo>
                    <a:pt x="76" y="102"/>
                    <a:pt x="78" y="107"/>
                    <a:pt x="79" y="112"/>
                  </a:cubicBezTo>
                  <a:cubicBezTo>
                    <a:pt x="80" y="116"/>
                    <a:pt x="82" y="119"/>
                    <a:pt x="83" y="123"/>
                  </a:cubicBezTo>
                  <a:cubicBezTo>
                    <a:pt x="84" y="131"/>
                    <a:pt x="87" y="138"/>
                    <a:pt x="92" y="143"/>
                  </a:cubicBezTo>
                  <a:cubicBezTo>
                    <a:pt x="93" y="144"/>
                    <a:pt x="93" y="146"/>
                    <a:pt x="93" y="147"/>
                  </a:cubicBezTo>
                  <a:cubicBezTo>
                    <a:pt x="93" y="153"/>
                    <a:pt x="92" y="159"/>
                    <a:pt x="92" y="165"/>
                  </a:cubicBezTo>
                  <a:cubicBezTo>
                    <a:pt x="91" y="166"/>
                    <a:pt x="90" y="167"/>
                    <a:pt x="89" y="168"/>
                  </a:cubicBezTo>
                  <a:cubicBezTo>
                    <a:pt x="85" y="169"/>
                    <a:pt x="85" y="171"/>
                    <a:pt x="84" y="175"/>
                  </a:cubicBezTo>
                  <a:cubicBezTo>
                    <a:pt x="83" y="179"/>
                    <a:pt x="81" y="183"/>
                    <a:pt x="80" y="186"/>
                  </a:cubicBezTo>
                  <a:cubicBezTo>
                    <a:pt x="79" y="188"/>
                    <a:pt x="78" y="189"/>
                    <a:pt x="77" y="189"/>
                  </a:cubicBezTo>
                  <a:cubicBezTo>
                    <a:pt x="70" y="192"/>
                    <a:pt x="63" y="195"/>
                    <a:pt x="56" y="198"/>
                  </a:cubicBezTo>
                  <a:cubicBezTo>
                    <a:pt x="48" y="201"/>
                    <a:pt x="41" y="204"/>
                    <a:pt x="34" y="208"/>
                  </a:cubicBezTo>
                  <a:cubicBezTo>
                    <a:pt x="26" y="211"/>
                    <a:pt x="19" y="215"/>
                    <a:pt x="12" y="219"/>
                  </a:cubicBezTo>
                  <a:cubicBezTo>
                    <a:pt x="7" y="222"/>
                    <a:pt x="3" y="224"/>
                    <a:pt x="0" y="227"/>
                  </a:cubicBezTo>
                  <a:cubicBezTo>
                    <a:pt x="0" y="240"/>
                    <a:pt x="0" y="240"/>
                    <a:pt x="0" y="240"/>
                  </a:cubicBezTo>
                  <a:cubicBezTo>
                    <a:pt x="255" y="240"/>
                    <a:pt x="255" y="240"/>
                    <a:pt x="255" y="240"/>
                  </a:cubicBezTo>
                  <a:cubicBezTo>
                    <a:pt x="255" y="227"/>
                    <a:pt x="255" y="227"/>
                    <a:pt x="255" y="227"/>
                  </a:cubicBezTo>
                  <a:cubicBezTo>
                    <a:pt x="252" y="224"/>
                    <a:pt x="248" y="221"/>
                    <a:pt x="244" y="219"/>
                  </a:cubicBezTo>
                  <a:close/>
                  <a:moveTo>
                    <a:pt x="244" y="219"/>
                  </a:moveTo>
                  <a:cubicBezTo>
                    <a:pt x="244" y="219"/>
                    <a:pt x="244" y="219"/>
                    <a:pt x="244" y="219"/>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111" name="Group 114"/>
          <p:cNvGrpSpPr/>
          <p:nvPr/>
        </p:nvGrpSpPr>
        <p:grpSpPr>
          <a:xfrm>
            <a:off x="3050028" y="4286990"/>
            <a:ext cx="660652" cy="442489"/>
            <a:chOff x="4483100" y="3560763"/>
            <a:chExt cx="1360488" cy="911225"/>
          </a:xfrm>
          <a:solidFill>
            <a:schemeClr val="accent3"/>
          </a:solidFill>
        </p:grpSpPr>
        <p:sp>
          <p:nvSpPr>
            <p:cNvPr id="112" name="Freeform 5"/>
            <p:cNvSpPr>
              <a:spLocks noEditPoints="1"/>
            </p:cNvSpPr>
            <p:nvPr/>
          </p:nvSpPr>
          <p:spPr bwMode="auto">
            <a:xfrm>
              <a:off x="5265738" y="3700463"/>
              <a:ext cx="577850" cy="741363"/>
            </a:xfrm>
            <a:custGeom>
              <a:avLst/>
              <a:gdLst/>
              <a:ahLst/>
              <a:cxnLst>
                <a:cxn ang="0">
                  <a:pos x="4" y="103"/>
                </a:cxn>
                <a:cxn ang="0">
                  <a:pos x="20" y="110"/>
                </a:cxn>
                <a:cxn ang="0">
                  <a:pos x="24" y="116"/>
                </a:cxn>
                <a:cxn ang="0">
                  <a:pos x="23" y="134"/>
                </a:cxn>
                <a:cxn ang="0">
                  <a:pos x="15" y="141"/>
                </a:cxn>
                <a:cxn ang="0">
                  <a:pos x="12" y="143"/>
                </a:cxn>
                <a:cxn ang="0">
                  <a:pos x="9" y="146"/>
                </a:cxn>
                <a:cxn ang="0">
                  <a:pos x="43" y="162"/>
                </a:cxn>
                <a:cxn ang="0">
                  <a:pos x="58" y="172"/>
                </a:cxn>
                <a:cxn ang="0">
                  <a:pos x="62" y="176"/>
                </a:cxn>
                <a:cxn ang="0">
                  <a:pos x="62" y="195"/>
                </a:cxn>
                <a:cxn ang="0">
                  <a:pos x="153" y="195"/>
                </a:cxn>
                <a:cxn ang="0">
                  <a:pos x="124" y="162"/>
                </a:cxn>
                <a:cxn ang="0">
                  <a:pos x="93" y="149"/>
                </a:cxn>
                <a:cxn ang="0">
                  <a:pos x="86" y="143"/>
                </a:cxn>
                <a:cxn ang="0">
                  <a:pos x="82" y="141"/>
                </a:cxn>
                <a:cxn ang="0">
                  <a:pos x="74" y="134"/>
                </a:cxn>
                <a:cxn ang="0">
                  <a:pos x="73" y="116"/>
                </a:cxn>
                <a:cxn ang="0">
                  <a:pos x="77" y="110"/>
                </a:cxn>
                <a:cxn ang="0">
                  <a:pos x="93" y="103"/>
                </a:cxn>
                <a:cxn ang="0">
                  <a:pos x="96" y="96"/>
                </a:cxn>
                <a:cxn ang="0">
                  <a:pos x="87" y="55"/>
                </a:cxn>
                <a:cxn ang="0">
                  <a:pos x="84" y="28"/>
                </a:cxn>
                <a:cxn ang="0">
                  <a:pos x="84" y="28"/>
                </a:cxn>
                <a:cxn ang="0">
                  <a:pos x="83" y="25"/>
                </a:cxn>
                <a:cxn ang="0">
                  <a:pos x="49" y="1"/>
                </a:cxn>
                <a:cxn ang="0">
                  <a:pos x="48" y="1"/>
                </a:cxn>
                <a:cxn ang="0">
                  <a:pos x="45" y="1"/>
                </a:cxn>
                <a:cxn ang="0">
                  <a:pos x="29" y="7"/>
                </a:cxn>
                <a:cxn ang="0">
                  <a:pos x="14" y="23"/>
                </a:cxn>
                <a:cxn ang="0">
                  <a:pos x="10" y="55"/>
                </a:cxn>
                <a:cxn ang="0">
                  <a:pos x="1" y="96"/>
                </a:cxn>
                <a:cxn ang="0">
                  <a:pos x="4" y="103"/>
                </a:cxn>
                <a:cxn ang="0">
                  <a:pos x="4" y="103"/>
                </a:cxn>
                <a:cxn ang="0">
                  <a:pos x="4" y="103"/>
                </a:cxn>
              </a:cxnLst>
              <a:rect l="0" t="0" r="r" b="b"/>
              <a:pathLst>
                <a:path w="153" h="195">
                  <a:moveTo>
                    <a:pt x="4" y="103"/>
                  </a:moveTo>
                  <a:cubicBezTo>
                    <a:pt x="9" y="106"/>
                    <a:pt x="15" y="108"/>
                    <a:pt x="20" y="110"/>
                  </a:cubicBezTo>
                  <a:cubicBezTo>
                    <a:pt x="23" y="111"/>
                    <a:pt x="24" y="113"/>
                    <a:pt x="24" y="116"/>
                  </a:cubicBezTo>
                  <a:cubicBezTo>
                    <a:pt x="26" y="122"/>
                    <a:pt x="25" y="128"/>
                    <a:pt x="23" y="134"/>
                  </a:cubicBezTo>
                  <a:cubicBezTo>
                    <a:pt x="22" y="139"/>
                    <a:pt x="20" y="140"/>
                    <a:pt x="15" y="141"/>
                  </a:cubicBezTo>
                  <a:cubicBezTo>
                    <a:pt x="14" y="141"/>
                    <a:pt x="13" y="142"/>
                    <a:pt x="12" y="143"/>
                  </a:cubicBezTo>
                  <a:cubicBezTo>
                    <a:pt x="11" y="144"/>
                    <a:pt x="10" y="145"/>
                    <a:pt x="9" y="146"/>
                  </a:cubicBezTo>
                  <a:cubicBezTo>
                    <a:pt x="20" y="150"/>
                    <a:pt x="32" y="156"/>
                    <a:pt x="43" y="162"/>
                  </a:cubicBezTo>
                  <a:cubicBezTo>
                    <a:pt x="49" y="165"/>
                    <a:pt x="54" y="168"/>
                    <a:pt x="58" y="172"/>
                  </a:cubicBezTo>
                  <a:cubicBezTo>
                    <a:pt x="62" y="176"/>
                    <a:pt x="62" y="176"/>
                    <a:pt x="62" y="176"/>
                  </a:cubicBezTo>
                  <a:cubicBezTo>
                    <a:pt x="62" y="195"/>
                    <a:pt x="62" y="195"/>
                    <a:pt x="62" y="195"/>
                  </a:cubicBezTo>
                  <a:cubicBezTo>
                    <a:pt x="153" y="195"/>
                    <a:pt x="153" y="195"/>
                    <a:pt x="153" y="195"/>
                  </a:cubicBezTo>
                  <a:cubicBezTo>
                    <a:pt x="150" y="178"/>
                    <a:pt x="140" y="168"/>
                    <a:pt x="124" y="162"/>
                  </a:cubicBezTo>
                  <a:cubicBezTo>
                    <a:pt x="113" y="158"/>
                    <a:pt x="103" y="154"/>
                    <a:pt x="93" y="149"/>
                  </a:cubicBezTo>
                  <a:cubicBezTo>
                    <a:pt x="90" y="148"/>
                    <a:pt x="88" y="145"/>
                    <a:pt x="86" y="143"/>
                  </a:cubicBezTo>
                  <a:cubicBezTo>
                    <a:pt x="85" y="142"/>
                    <a:pt x="83" y="141"/>
                    <a:pt x="82" y="141"/>
                  </a:cubicBezTo>
                  <a:cubicBezTo>
                    <a:pt x="77" y="140"/>
                    <a:pt x="75" y="139"/>
                    <a:pt x="74" y="134"/>
                  </a:cubicBezTo>
                  <a:cubicBezTo>
                    <a:pt x="73" y="128"/>
                    <a:pt x="71" y="122"/>
                    <a:pt x="73" y="116"/>
                  </a:cubicBezTo>
                  <a:cubicBezTo>
                    <a:pt x="73" y="113"/>
                    <a:pt x="74" y="111"/>
                    <a:pt x="77" y="110"/>
                  </a:cubicBezTo>
                  <a:cubicBezTo>
                    <a:pt x="83" y="108"/>
                    <a:pt x="88" y="106"/>
                    <a:pt x="93" y="103"/>
                  </a:cubicBezTo>
                  <a:cubicBezTo>
                    <a:pt x="97" y="102"/>
                    <a:pt x="98" y="100"/>
                    <a:pt x="96" y="96"/>
                  </a:cubicBezTo>
                  <a:cubicBezTo>
                    <a:pt x="92" y="83"/>
                    <a:pt x="88" y="69"/>
                    <a:pt x="87" y="55"/>
                  </a:cubicBezTo>
                  <a:cubicBezTo>
                    <a:pt x="86" y="46"/>
                    <a:pt x="86" y="37"/>
                    <a:pt x="84" y="28"/>
                  </a:cubicBezTo>
                  <a:cubicBezTo>
                    <a:pt x="84" y="28"/>
                    <a:pt x="84" y="28"/>
                    <a:pt x="84" y="28"/>
                  </a:cubicBezTo>
                  <a:cubicBezTo>
                    <a:pt x="84" y="27"/>
                    <a:pt x="84" y="26"/>
                    <a:pt x="83" y="25"/>
                  </a:cubicBezTo>
                  <a:cubicBezTo>
                    <a:pt x="79" y="10"/>
                    <a:pt x="63" y="1"/>
                    <a:pt x="49" y="1"/>
                  </a:cubicBezTo>
                  <a:cubicBezTo>
                    <a:pt x="49" y="1"/>
                    <a:pt x="49" y="1"/>
                    <a:pt x="48" y="1"/>
                  </a:cubicBezTo>
                  <a:cubicBezTo>
                    <a:pt x="47" y="0"/>
                    <a:pt x="46" y="1"/>
                    <a:pt x="45" y="1"/>
                  </a:cubicBezTo>
                  <a:cubicBezTo>
                    <a:pt x="39" y="2"/>
                    <a:pt x="35" y="5"/>
                    <a:pt x="29" y="7"/>
                  </a:cubicBezTo>
                  <a:cubicBezTo>
                    <a:pt x="22" y="9"/>
                    <a:pt x="17" y="16"/>
                    <a:pt x="14" y="23"/>
                  </a:cubicBezTo>
                  <a:cubicBezTo>
                    <a:pt x="11" y="33"/>
                    <a:pt x="11" y="44"/>
                    <a:pt x="10" y="55"/>
                  </a:cubicBezTo>
                  <a:cubicBezTo>
                    <a:pt x="9" y="69"/>
                    <a:pt x="6" y="83"/>
                    <a:pt x="1" y="96"/>
                  </a:cubicBezTo>
                  <a:cubicBezTo>
                    <a:pt x="0" y="100"/>
                    <a:pt x="0" y="102"/>
                    <a:pt x="4" y="103"/>
                  </a:cubicBezTo>
                  <a:close/>
                  <a:moveTo>
                    <a:pt x="4" y="103"/>
                  </a:moveTo>
                  <a:cubicBezTo>
                    <a:pt x="4" y="103"/>
                    <a:pt x="4" y="103"/>
                    <a:pt x="4" y="103"/>
                  </a:cubicBezTo>
                </a:path>
              </a:pathLst>
            </a:custGeom>
            <a:grpFill/>
            <a:ln w="9525">
              <a:noFill/>
              <a:round/>
            </a:ln>
          </p:spPr>
          <p:txBody>
            <a:bodyPr vert="horz" wrap="square" lIns="121920" tIns="60960" rIns="121920" bIns="60960" numCol="1" anchor="t" anchorCtr="0" compatLnSpc="1"/>
            <a:lstStyle/>
            <a:p>
              <a:endParaRPr lang="en-US" sz="2400"/>
            </a:p>
          </p:txBody>
        </p:sp>
        <p:sp>
          <p:nvSpPr>
            <p:cNvPr id="113" name="Freeform 6"/>
            <p:cNvSpPr>
              <a:spLocks noEditPoints="1"/>
            </p:cNvSpPr>
            <p:nvPr/>
          </p:nvSpPr>
          <p:spPr bwMode="auto">
            <a:xfrm>
              <a:off x="4483100" y="3560763"/>
              <a:ext cx="963613" cy="911225"/>
            </a:xfrm>
            <a:custGeom>
              <a:avLst/>
              <a:gdLst/>
              <a:ahLst/>
              <a:cxnLst>
                <a:cxn ang="0">
                  <a:pos x="244" y="219"/>
                </a:cxn>
                <a:cxn ang="0">
                  <a:pos x="178" y="190"/>
                </a:cxn>
                <a:cxn ang="0">
                  <a:pos x="174" y="187"/>
                </a:cxn>
                <a:cxn ang="0">
                  <a:pos x="169" y="174"/>
                </a:cxn>
                <a:cxn ang="0">
                  <a:pos x="165" y="168"/>
                </a:cxn>
                <a:cxn ang="0">
                  <a:pos x="163" y="165"/>
                </a:cxn>
                <a:cxn ang="0">
                  <a:pos x="169" y="136"/>
                </a:cxn>
                <a:cxn ang="0">
                  <a:pos x="169" y="135"/>
                </a:cxn>
                <a:cxn ang="0">
                  <a:pos x="179" y="109"/>
                </a:cxn>
                <a:cxn ang="0">
                  <a:pos x="179" y="108"/>
                </a:cxn>
                <a:cxn ang="0">
                  <a:pos x="181" y="90"/>
                </a:cxn>
                <a:cxn ang="0">
                  <a:pos x="180" y="87"/>
                </a:cxn>
                <a:cxn ang="0">
                  <a:pos x="177" y="81"/>
                </a:cxn>
                <a:cxn ang="0">
                  <a:pos x="177" y="46"/>
                </a:cxn>
                <a:cxn ang="0">
                  <a:pos x="170" y="28"/>
                </a:cxn>
                <a:cxn ang="0">
                  <a:pos x="152" y="12"/>
                </a:cxn>
                <a:cxn ang="0">
                  <a:pos x="151" y="5"/>
                </a:cxn>
                <a:cxn ang="0">
                  <a:pos x="155" y="2"/>
                </a:cxn>
                <a:cxn ang="0">
                  <a:pos x="154" y="0"/>
                </a:cxn>
                <a:cxn ang="0">
                  <a:pos x="149" y="0"/>
                </a:cxn>
                <a:cxn ang="0">
                  <a:pos x="129" y="4"/>
                </a:cxn>
                <a:cxn ang="0">
                  <a:pos x="93" y="19"/>
                </a:cxn>
                <a:cxn ang="0">
                  <a:pos x="80" y="42"/>
                </a:cxn>
                <a:cxn ang="0">
                  <a:pos x="79" y="57"/>
                </a:cxn>
                <a:cxn ang="0">
                  <a:pos x="79" y="81"/>
                </a:cxn>
                <a:cxn ang="0">
                  <a:pos x="78" y="85"/>
                </a:cxn>
                <a:cxn ang="0">
                  <a:pos x="75" y="91"/>
                </a:cxn>
                <a:cxn ang="0">
                  <a:pos x="75" y="97"/>
                </a:cxn>
                <a:cxn ang="0">
                  <a:pos x="79" y="112"/>
                </a:cxn>
                <a:cxn ang="0">
                  <a:pos x="83" y="123"/>
                </a:cxn>
                <a:cxn ang="0">
                  <a:pos x="92" y="143"/>
                </a:cxn>
                <a:cxn ang="0">
                  <a:pos x="93" y="147"/>
                </a:cxn>
                <a:cxn ang="0">
                  <a:pos x="92" y="165"/>
                </a:cxn>
                <a:cxn ang="0">
                  <a:pos x="89" y="168"/>
                </a:cxn>
                <a:cxn ang="0">
                  <a:pos x="84" y="175"/>
                </a:cxn>
                <a:cxn ang="0">
                  <a:pos x="80" y="186"/>
                </a:cxn>
                <a:cxn ang="0">
                  <a:pos x="77" y="189"/>
                </a:cxn>
                <a:cxn ang="0">
                  <a:pos x="56" y="198"/>
                </a:cxn>
                <a:cxn ang="0">
                  <a:pos x="34" y="208"/>
                </a:cxn>
                <a:cxn ang="0">
                  <a:pos x="12" y="219"/>
                </a:cxn>
                <a:cxn ang="0">
                  <a:pos x="0" y="227"/>
                </a:cxn>
                <a:cxn ang="0">
                  <a:pos x="0" y="240"/>
                </a:cxn>
                <a:cxn ang="0">
                  <a:pos x="255" y="240"/>
                </a:cxn>
                <a:cxn ang="0">
                  <a:pos x="255" y="227"/>
                </a:cxn>
                <a:cxn ang="0">
                  <a:pos x="244" y="219"/>
                </a:cxn>
                <a:cxn ang="0">
                  <a:pos x="244" y="219"/>
                </a:cxn>
                <a:cxn ang="0">
                  <a:pos x="244" y="219"/>
                </a:cxn>
              </a:cxnLst>
              <a:rect l="0" t="0" r="r" b="b"/>
              <a:pathLst>
                <a:path w="255" h="240">
                  <a:moveTo>
                    <a:pt x="244" y="219"/>
                  </a:moveTo>
                  <a:cubicBezTo>
                    <a:pt x="223" y="208"/>
                    <a:pt x="200" y="199"/>
                    <a:pt x="178" y="190"/>
                  </a:cubicBezTo>
                  <a:cubicBezTo>
                    <a:pt x="176" y="189"/>
                    <a:pt x="175" y="188"/>
                    <a:pt x="174" y="187"/>
                  </a:cubicBezTo>
                  <a:cubicBezTo>
                    <a:pt x="172" y="183"/>
                    <a:pt x="171" y="178"/>
                    <a:pt x="169" y="174"/>
                  </a:cubicBezTo>
                  <a:cubicBezTo>
                    <a:pt x="169" y="171"/>
                    <a:pt x="168" y="169"/>
                    <a:pt x="165" y="168"/>
                  </a:cubicBezTo>
                  <a:cubicBezTo>
                    <a:pt x="164" y="167"/>
                    <a:pt x="163" y="166"/>
                    <a:pt x="163" y="165"/>
                  </a:cubicBezTo>
                  <a:cubicBezTo>
                    <a:pt x="164" y="155"/>
                    <a:pt x="161" y="145"/>
                    <a:pt x="169" y="136"/>
                  </a:cubicBezTo>
                  <a:cubicBezTo>
                    <a:pt x="169" y="136"/>
                    <a:pt x="169" y="135"/>
                    <a:pt x="169" y="135"/>
                  </a:cubicBezTo>
                  <a:cubicBezTo>
                    <a:pt x="173" y="126"/>
                    <a:pt x="174" y="117"/>
                    <a:pt x="179" y="109"/>
                  </a:cubicBezTo>
                  <a:cubicBezTo>
                    <a:pt x="179" y="108"/>
                    <a:pt x="179" y="108"/>
                    <a:pt x="179" y="108"/>
                  </a:cubicBezTo>
                  <a:cubicBezTo>
                    <a:pt x="180" y="102"/>
                    <a:pt x="181" y="96"/>
                    <a:pt x="181" y="90"/>
                  </a:cubicBezTo>
                  <a:cubicBezTo>
                    <a:pt x="181" y="89"/>
                    <a:pt x="181" y="87"/>
                    <a:pt x="180" y="87"/>
                  </a:cubicBezTo>
                  <a:cubicBezTo>
                    <a:pt x="177" y="86"/>
                    <a:pt x="177" y="84"/>
                    <a:pt x="177" y="81"/>
                  </a:cubicBezTo>
                  <a:cubicBezTo>
                    <a:pt x="177" y="69"/>
                    <a:pt x="177" y="57"/>
                    <a:pt x="177" y="46"/>
                  </a:cubicBezTo>
                  <a:cubicBezTo>
                    <a:pt x="177" y="39"/>
                    <a:pt x="175" y="32"/>
                    <a:pt x="170" y="28"/>
                  </a:cubicBezTo>
                  <a:cubicBezTo>
                    <a:pt x="164" y="22"/>
                    <a:pt x="158" y="17"/>
                    <a:pt x="152" y="12"/>
                  </a:cubicBezTo>
                  <a:cubicBezTo>
                    <a:pt x="149" y="9"/>
                    <a:pt x="148" y="8"/>
                    <a:pt x="151" y="5"/>
                  </a:cubicBezTo>
                  <a:cubicBezTo>
                    <a:pt x="152" y="4"/>
                    <a:pt x="154" y="3"/>
                    <a:pt x="155" y="2"/>
                  </a:cubicBezTo>
                  <a:cubicBezTo>
                    <a:pt x="155" y="1"/>
                    <a:pt x="155" y="1"/>
                    <a:pt x="154" y="0"/>
                  </a:cubicBezTo>
                  <a:cubicBezTo>
                    <a:pt x="153" y="0"/>
                    <a:pt x="151" y="0"/>
                    <a:pt x="149" y="0"/>
                  </a:cubicBezTo>
                  <a:cubicBezTo>
                    <a:pt x="142" y="1"/>
                    <a:pt x="135" y="2"/>
                    <a:pt x="129" y="4"/>
                  </a:cubicBezTo>
                  <a:cubicBezTo>
                    <a:pt x="116" y="7"/>
                    <a:pt x="104" y="11"/>
                    <a:pt x="93" y="19"/>
                  </a:cubicBezTo>
                  <a:cubicBezTo>
                    <a:pt x="86" y="25"/>
                    <a:pt x="81" y="32"/>
                    <a:pt x="80" y="42"/>
                  </a:cubicBezTo>
                  <a:cubicBezTo>
                    <a:pt x="79" y="47"/>
                    <a:pt x="80" y="52"/>
                    <a:pt x="79" y="57"/>
                  </a:cubicBezTo>
                  <a:cubicBezTo>
                    <a:pt x="79" y="65"/>
                    <a:pt x="80" y="73"/>
                    <a:pt x="79" y="81"/>
                  </a:cubicBezTo>
                  <a:cubicBezTo>
                    <a:pt x="79" y="83"/>
                    <a:pt x="79" y="85"/>
                    <a:pt x="78" y="85"/>
                  </a:cubicBezTo>
                  <a:cubicBezTo>
                    <a:pt x="74" y="86"/>
                    <a:pt x="74" y="88"/>
                    <a:pt x="75" y="91"/>
                  </a:cubicBezTo>
                  <a:cubicBezTo>
                    <a:pt x="75" y="93"/>
                    <a:pt x="75" y="95"/>
                    <a:pt x="75" y="97"/>
                  </a:cubicBezTo>
                  <a:cubicBezTo>
                    <a:pt x="76" y="102"/>
                    <a:pt x="78" y="107"/>
                    <a:pt x="79" y="112"/>
                  </a:cubicBezTo>
                  <a:cubicBezTo>
                    <a:pt x="80" y="116"/>
                    <a:pt x="82" y="119"/>
                    <a:pt x="83" y="123"/>
                  </a:cubicBezTo>
                  <a:cubicBezTo>
                    <a:pt x="84" y="131"/>
                    <a:pt x="87" y="138"/>
                    <a:pt x="92" y="143"/>
                  </a:cubicBezTo>
                  <a:cubicBezTo>
                    <a:pt x="93" y="144"/>
                    <a:pt x="93" y="146"/>
                    <a:pt x="93" y="147"/>
                  </a:cubicBezTo>
                  <a:cubicBezTo>
                    <a:pt x="93" y="153"/>
                    <a:pt x="92" y="159"/>
                    <a:pt x="92" y="165"/>
                  </a:cubicBezTo>
                  <a:cubicBezTo>
                    <a:pt x="91" y="166"/>
                    <a:pt x="90" y="167"/>
                    <a:pt x="89" y="168"/>
                  </a:cubicBezTo>
                  <a:cubicBezTo>
                    <a:pt x="85" y="169"/>
                    <a:pt x="85" y="171"/>
                    <a:pt x="84" y="175"/>
                  </a:cubicBezTo>
                  <a:cubicBezTo>
                    <a:pt x="83" y="179"/>
                    <a:pt x="81" y="183"/>
                    <a:pt x="80" y="186"/>
                  </a:cubicBezTo>
                  <a:cubicBezTo>
                    <a:pt x="79" y="188"/>
                    <a:pt x="78" y="189"/>
                    <a:pt x="77" y="189"/>
                  </a:cubicBezTo>
                  <a:cubicBezTo>
                    <a:pt x="70" y="192"/>
                    <a:pt x="63" y="195"/>
                    <a:pt x="56" y="198"/>
                  </a:cubicBezTo>
                  <a:cubicBezTo>
                    <a:pt x="48" y="201"/>
                    <a:pt x="41" y="204"/>
                    <a:pt x="34" y="208"/>
                  </a:cubicBezTo>
                  <a:cubicBezTo>
                    <a:pt x="26" y="211"/>
                    <a:pt x="19" y="215"/>
                    <a:pt x="12" y="219"/>
                  </a:cubicBezTo>
                  <a:cubicBezTo>
                    <a:pt x="7" y="222"/>
                    <a:pt x="3" y="224"/>
                    <a:pt x="0" y="227"/>
                  </a:cubicBezTo>
                  <a:cubicBezTo>
                    <a:pt x="0" y="240"/>
                    <a:pt x="0" y="240"/>
                    <a:pt x="0" y="240"/>
                  </a:cubicBezTo>
                  <a:cubicBezTo>
                    <a:pt x="255" y="240"/>
                    <a:pt x="255" y="240"/>
                    <a:pt x="255" y="240"/>
                  </a:cubicBezTo>
                  <a:cubicBezTo>
                    <a:pt x="255" y="227"/>
                    <a:pt x="255" y="227"/>
                    <a:pt x="255" y="227"/>
                  </a:cubicBezTo>
                  <a:cubicBezTo>
                    <a:pt x="252" y="224"/>
                    <a:pt x="248" y="221"/>
                    <a:pt x="244" y="219"/>
                  </a:cubicBezTo>
                  <a:close/>
                  <a:moveTo>
                    <a:pt x="244" y="219"/>
                  </a:moveTo>
                  <a:cubicBezTo>
                    <a:pt x="244" y="219"/>
                    <a:pt x="244" y="219"/>
                    <a:pt x="244" y="219"/>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114" name="Group 117"/>
          <p:cNvGrpSpPr/>
          <p:nvPr/>
        </p:nvGrpSpPr>
        <p:grpSpPr>
          <a:xfrm>
            <a:off x="4238210" y="4286990"/>
            <a:ext cx="660652" cy="442489"/>
            <a:chOff x="4483100" y="3560763"/>
            <a:chExt cx="1360488" cy="911225"/>
          </a:xfrm>
          <a:solidFill>
            <a:schemeClr val="accent4"/>
          </a:solidFill>
        </p:grpSpPr>
        <p:sp>
          <p:nvSpPr>
            <p:cNvPr id="115" name="Freeform 5"/>
            <p:cNvSpPr>
              <a:spLocks noEditPoints="1"/>
            </p:cNvSpPr>
            <p:nvPr/>
          </p:nvSpPr>
          <p:spPr bwMode="auto">
            <a:xfrm>
              <a:off x="5265738" y="3700463"/>
              <a:ext cx="577850" cy="741363"/>
            </a:xfrm>
            <a:custGeom>
              <a:avLst/>
              <a:gdLst/>
              <a:ahLst/>
              <a:cxnLst>
                <a:cxn ang="0">
                  <a:pos x="4" y="103"/>
                </a:cxn>
                <a:cxn ang="0">
                  <a:pos x="20" y="110"/>
                </a:cxn>
                <a:cxn ang="0">
                  <a:pos x="24" y="116"/>
                </a:cxn>
                <a:cxn ang="0">
                  <a:pos x="23" y="134"/>
                </a:cxn>
                <a:cxn ang="0">
                  <a:pos x="15" y="141"/>
                </a:cxn>
                <a:cxn ang="0">
                  <a:pos x="12" y="143"/>
                </a:cxn>
                <a:cxn ang="0">
                  <a:pos x="9" y="146"/>
                </a:cxn>
                <a:cxn ang="0">
                  <a:pos x="43" y="162"/>
                </a:cxn>
                <a:cxn ang="0">
                  <a:pos x="58" y="172"/>
                </a:cxn>
                <a:cxn ang="0">
                  <a:pos x="62" y="176"/>
                </a:cxn>
                <a:cxn ang="0">
                  <a:pos x="62" y="195"/>
                </a:cxn>
                <a:cxn ang="0">
                  <a:pos x="153" y="195"/>
                </a:cxn>
                <a:cxn ang="0">
                  <a:pos x="124" y="162"/>
                </a:cxn>
                <a:cxn ang="0">
                  <a:pos x="93" y="149"/>
                </a:cxn>
                <a:cxn ang="0">
                  <a:pos x="86" y="143"/>
                </a:cxn>
                <a:cxn ang="0">
                  <a:pos x="82" y="141"/>
                </a:cxn>
                <a:cxn ang="0">
                  <a:pos x="74" y="134"/>
                </a:cxn>
                <a:cxn ang="0">
                  <a:pos x="73" y="116"/>
                </a:cxn>
                <a:cxn ang="0">
                  <a:pos x="77" y="110"/>
                </a:cxn>
                <a:cxn ang="0">
                  <a:pos x="93" y="103"/>
                </a:cxn>
                <a:cxn ang="0">
                  <a:pos x="96" y="96"/>
                </a:cxn>
                <a:cxn ang="0">
                  <a:pos x="87" y="55"/>
                </a:cxn>
                <a:cxn ang="0">
                  <a:pos x="84" y="28"/>
                </a:cxn>
                <a:cxn ang="0">
                  <a:pos x="84" y="28"/>
                </a:cxn>
                <a:cxn ang="0">
                  <a:pos x="83" y="25"/>
                </a:cxn>
                <a:cxn ang="0">
                  <a:pos x="49" y="1"/>
                </a:cxn>
                <a:cxn ang="0">
                  <a:pos x="48" y="1"/>
                </a:cxn>
                <a:cxn ang="0">
                  <a:pos x="45" y="1"/>
                </a:cxn>
                <a:cxn ang="0">
                  <a:pos x="29" y="7"/>
                </a:cxn>
                <a:cxn ang="0">
                  <a:pos x="14" y="23"/>
                </a:cxn>
                <a:cxn ang="0">
                  <a:pos x="10" y="55"/>
                </a:cxn>
                <a:cxn ang="0">
                  <a:pos x="1" y="96"/>
                </a:cxn>
                <a:cxn ang="0">
                  <a:pos x="4" y="103"/>
                </a:cxn>
                <a:cxn ang="0">
                  <a:pos x="4" y="103"/>
                </a:cxn>
                <a:cxn ang="0">
                  <a:pos x="4" y="103"/>
                </a:cxn>
              </a:cxnLst>
              <a:rect l="0" t="0" r="r" b="b"/>
              <a:pathLst>
                <a:path w="153" h="195">
                  <a:moveTo>
                    <a:pt x="4" y="103"/>
                  </a:moveTo>
                  <a:cubicBezTo>
                    <a:pt x="9" y="106"/>
                    <a:pt x="15" y="108"/>
                    <a:pt x="20" y="110"/>
                  </a:cubicBezTo>
                  <a:cubicBezTo>
                    <a:pt x="23" y="111"/>
                    <a:pt x="24" y="113"/>
                    <a:pt x="24" y="116"/>
                  </a:cubicBezTo>
                  <a:cubicBezTo>
                    <a:pt x="26" y="122"/>
                    <a:pt x="25" y="128"/>
                    <a:pt x="23" y="134"/>
                  </a:cubicBezTo>
                  <a:cubicBezTo>
                    <a:pt x="22" y="139"/>
                    <a:pt x="20" y="140"/>
                    <a:pt x="15" y="141"/>
                  </a:cubicBezTo>
                  <a:cubicBezTo>
                    <a:pt x="14" y="141"/>
                    <a:pt x="13" y="142"/>
                    <a:pt x="12" y="143"/>
                  </a:cubicBezTo>
                  <a:cubicBezTo>
                    <a:pt x="11" y="144"/>
                    <a:pt x="10" y="145"/>
                    <a:pt x="9" y="146"/>
                  </a:cubicBezTo>
                  <a:cubicBezTo>
                    <a:pt x="20" y="150"/>
                    <a:pt x="32" y="156"/>
                    <a:pt x="43" y="162"/>
                  </a:cubicBezTo>
                  <a:cubicBezTo>
                    <a:pt x="49" y="165"/>
                    <a:pt x="54" y="168"/>
                    <a:pt x="58" y="172"/>
                  </a:cubicBezTo>
                  <a:cubicBezTo>
                    <a:pt x="62" y="176"/>
                    <a:pt x="62" y="176"/>
                    <a:pt x="62" y="176"/>
                  </a:cubicBezTo>
                  <a:cubicBezTo>
                    <a:pt x="62" y="195"/>
                    <a:pt x="62" y="195"/>
                    <a:pt x="62" y="195"/>
                  </a:cubicBezTo>
                  <a:cubicBezTo>
                    <a:pt x="153" y="195"/>
                    <a:pt x="153" y="195"/>
                    <a:pt x="153" y="195"/>
                  </a:cubicBezTo>
                  <a:cubicBezTo>
                    <a:pt x="150" y="178"/>
                    <a:pt x="140" y="168"/>
                    <a:pt x="124" y="162"/>
                  </a:cubicBezTo>
                  <a:cubicBezTo>
                    <a:pt x="113" y="158"/>
                    <a:pt x="103" y="154"/>
                    <a:pt x="93" y="149"/>
                  </a:cubicBezTo>
                  <a:cubicBezTo>
                    <a:pt x="90" y="148"/>
                    <a:pt x="88" y="145"/>
                    <a:pt x="86" y="143"/>
                  </a:cubicBezTo>
                  <a:cubicBezTo>
                    <a:pt x="85" y="142"/>
                    <a:pt x="83" y="141"/>
                    <a:pt x="82" y="141"/>
                  </a:cubicBezTo>
                  <a:cubicBezTo>
                    <a:pt x="77" y="140"/>
                    <a:pt x="75" y="139"/>
                    <a:pt x="74" y="134"/>
                  </a:cubicBezTo>
                  <a:cubicBezTo>
                    <a:pt x="73" y="128"/>
                    <a:pt x="71" y="122"/>
                    <a:pt x="73" y="116"/>
                  </a:cubicBezTo>
                  <a:cubicBezTo>
                    <a:pt x="73" y="113"/>
                    <a:pt x="74" y="111"/>
                    <a:pt x="77" y="110"/>
                  </a:cubicBezTo>
                  <a:cubicBezTo>
                    <a:pt x="83" y="108"/>
                    <a:pt x="88" y="106"/>
                    <a:pt x="93" y="103"/>
                  </a:cubicBezTo>
                  <a:cubicBezTo>
                    <a:pt x="97" y="102"/>
                    <a:pt x="98" y="100"/>
                    <a:pt x="96" y="96"/>
                  </a:cubicBezTo>
                  <a:cubicBezTo>
                    <a:pt x="92" y="83"/>
                    <a:pt x="88" y="69"/>
                    <a:pt x="87" y="55"/>
                  </a:cubicBezTo>
                  <a:cubicBezTo>
                    <a:pt x="86" y="46"/>
                    <a:pt x="86" y="37"/>
                    <a:pt x="84" y="28"/>
                  </a:cubicBezTo>
                  <a:cubicBezTo>
                    <a:pt x="84" y="28"/>
                    <a:pt x="84" y="28"/>
                    <a:pt x="84" y="28"/>
                  </a:cubicBezTo>
                  <a:cubicBezTo>
                    <a:pt x="84" y="27"/>
                    <a:pt x="84" y="26"/>
                    <a:pt x="83" y="25"/>
                  </a:cubicBezTo>
                  <a:cubicBezTo>
                    <a:pt x="79" y="10"/>
                    <a:pt x="63" y="1"/>
                    <a:pt x="49" y="1"/>
                  </a:cubicBezTo>
                  <a:cubicBezTo>
                    <a:pt x="49" y="1"/>
                    <a:pt x="49" y="1"/>
                    <a:pt x="48" y="1"/>
                  </a:cubicBezTo>
                  <a:cubicBezTo>
                    <a:pt x="47" y="0"/>
                    <a:pt x="46" y="1"/>
                    <a:pt x="45" y="1"/>
                  </a:cubicBezTo>
                  <a:cubicBezTo>
                    <a:pt x="39" y="2"/>
                    <a:pt x="35" y="5"/>
                    <a:pt x="29" y="7"/>
                  </a:cubicBezTo>
                  <a:cubicBezTo>
                    <a:pt x="22" y="9"/>
                    <a:pt x="17" y="16"/>
                    <a:pt x="14" y="23"/>
                  </a:cubicBezTo>
                  <a:cubicBezTo>
                    <a:pt x="11" y="33"/>
                    <a:pt x="11" y="44"/>
                    <a:pt x="10" y="55"/>
                  </a:cubicBezTo>
                  <a:cubicBezTo>
                    <a:pt x="9" y="69"/>
                    <a:pt x="6" y="83"/>
                    <a:pt x="1" y="96"/>
                  </a:cubicBezTo>
                  <a:cubicBezTo>
                    <a:pt x="0" y="100"/>
                    <a:pt x="0" y="102"/>
                    <a:pt x="4" y="103"/>
                  </a:cubicBezTo>
                  <a:close/>
                  <a:moveTo>
                    <a:pt x="4" y="103"/>
                  </a:moveTo>
                  <a:cubicBezTo>
                    <a:pt x="4" y="103"/>
                    <a:pt x="4" y="103"/>
                    <a:pt x="4" y="103"/>
                  </a:cubicBezTo>
                </a:path>
              </a:pathLst>
            </a:custGeom>
            <a:grpFill/>
            <a:ln w="9525">
              <a:noFill/>
              <a:round/>
            </a:ln>
          </p:spPr>
          <p:txBody>
            <a:bodyPr vert="horz" wrap="square" lIns="121920" tIns="60960" rIns="121920" bIns="60960" numCol="1" anchor="t" anchorCtr="0" compatLnSpc="1"/>
            <a:lstStyle/>
            <a:p>
              <a:endParaRPr lang="en-US" sz="2400"/>
            </a:p>
          </p:txBody>
        </p:sp>
        <p:sp>
          <p:nvSpPr>
            <p:cNvPr id="116" name="Freeform 6"/>
            <p:cNvSpPr>
              <a:spLocks noEditPoints="1"/>
            </p:cNvSpPr>
            <p:nvPr/>
          </p:nvSpPr>
          <p:spPr bwMode="auto">
            <a:xfrm>
              <a:off x="4483100" y="3560763"/>
              <a:ext cx="963613" cy="911225"/>
            </a:xfrm>
            <a:custGeom>
              <a:avLst/>
              <a:gdLst/>
              <a:ahLst/>
              <a:cxnLst>
                <a:cxn ang="0">
                  <a:pos x="244" y="219"/>
                </a:cxn>
                <a:cxn ang="0">
                  <a:pos x="178" y="190"/>
                </a:cxn>
                <a:cxn ang="0">
                  <a:pos x="174" y="187"/>
                </a:cxn>
                <a:cxn ang="0">
                  <a:pos x="169" y="174"/>
                </a:cxn>
                <a:cxn ang="0">
                  <a:pos x="165" y="168"/>
                </a:cxn>
                <a:cxn ang="0">
                  <a:pos x="163" y="165"/>
                </a:cxn>
                <a:cxn ang="0">
                  <a:pos x="169" y="136"/>
                </a:cxn>
                <a:cxn ang="0">
                  <a:pos x="169" y="135"/>
                </a:cxn>
                <a:cxn ang="0">
                  <a:pos x="179" y="109"/>
                </a:cxn>
                <a:cxn ang="0">
                  <a:pos x="179" y="108"/>
                </a:cxn>
                <a:cxn ang="0">
                  <a:pos x="181" y="90"/>
                </a:cxn>
                <a:cxn ang="0">
                  <a:pos x="180" y="87"/>
                </a:cxn>
                <a:cxn ang="0">
                  <a:pos x="177" y="81"/>
                </a:cxn>
                <a:cxn ang="0">
                  <a:pos x="177" y="46"/>
                </a:cxn>
                <a:cxn ang="0">
                  <a:pos x="170" y="28"/>
                </a:cxn>
                <a:cxn ang="0">
                  <a:pos x="152" y="12"/>
                </a:cxn>
                <a:cxn ang="0">
                  <a:pos x="151" y="5"/>
                </a:cxn>
                <a:cxn ang="0">
                  <a:pos x="155" y="2"/>
                </a:cxn>
                <a:cxn ang="0">
                  <a:pos x="154" y="0"/>
                </a:cxn>
                <a:cxn ang="0">
                  <a:pos x="149" y="0"/>
                </a:cxn>
                <a:cxn ang="0">
                  <a:pos x="129" y="4"/>
                </a:cxn>
                <a:cxn ang="0">
                  <a:pos x="93" y="19"/>
                </a:cxn>
                <a:cxn ang="0">
                  <a:pos x="80" y="42"/>
                </a:cxn>
                <a:cxn ang="0">
                  <a:pos x="79" y="57"/>
                </a:cxn>
                <a:cxn ang="0">
                  <a:pos x="79" y="81"/>
                </a:cxn>
                <a:cxn ang="0">
                  <a:pos x="78" y="85"/>
                </a:cxn>
                <a:cxn ang="0">
                  <a:pos x="75" y="91"/>
                </a:cxn>
                <a:cxn ang="0">
                  <a:pos x="75" y="97"/>
                </a:cxn>
                <a:cxn ang="0">
                  <a:pos x="79" y="112"/>
                </a:cxn>
                <a:cxn ang="0">
                  <a:pos x="83" y="123"/>
                </a:cxn>
                <a:cxn ang="0">
                  <a:pos x="92" y="143"/>
                </a:cxn>
                <a:cxn ang="0">
                  <a:pos x="93" y="147"/>
                </a:cxn>
                <a:cxn ang="0">
                  <a:pos x="92" y="165"/>
                </a:cxn>
                <a:cxn ang="0">
                  <a:pos x="89" y="168"/>
                </a:cxn>
                <a:cxn ang="0">
                  <a:pos x="84" y="175"/>
                </a:cxn>
                <a:cxn ang="0">
                  <a:pos x="80" y="186"/>
                </a:cxn>
                <a:cxn ang="0">
                  <a:pos x="77" y="189"/>
                </a:cxn>
                <a:cxn ang="0">
                  <a:pos x="56" y="198"/>
                </a:cxn>
                <a:cxn ang="0">
                  <a:pos x="34" y="208"/>
                </a:cxn>
                <a:cxn ang="0">
                  <a:pos x="12" y="219"/>
                </a:cxn>
                <a:cxn ang="0">
                  <a:pos x="0" y="227"/>
                </a:cxn>
                <a:cxn ang="0">
                  <a:pos x="0" y="240"/>
                </a:cxn>
                <a:cxn ang="0">
                  <a:pos x="255" y="240"/>
                </a:cxn>
                <a:cxn ang="0">
                  <a:pos x="255" y="227"/>
                </a:cxn>
                <a:cxn ang="0">
                  <a:pos x="244" y="219"/>
                </a:cxn>
                <a:cxn ang="0">
                  <a:pos x="244" y="219"/>
                </a:cxn>
                <a:cxn ang="0">
                  <a:pos x="244" y="219"/>
                </a:cxn>
              </a:cxnLst>
              <a:rect l="0" t="0" r="r" b="b"/>
              <a:pathLst>
                <a:path w="255" h="240">
                  <a:moveTo>
                    <a:pt x="244" y="219"/>
                  </a:moveTo>
                  <a:cubicBezTo>
                    <a:pt x="223" y="208"/>
                    <a:pt x="200" y="199"/>
                    <a:pt x="178" y="190"/>
                  </a:cubicBezTo>
                  <a:cubicBezTo>
                    <a:pt x="176" y="189"/>
                    <a:pt x="175" y="188"/>
                    <a:pt x="174" y="187"/>
                  </a:cubicBezTo>
                  <a:cubicBezTo>
                    <a:pt x="172" y="183"/>
                    <a:pt x="171" y="178"/>
                    <a:pt x="169" y="174"/>
                  </a:cubicBezTo>
                  <a:cubicBezTo>
                    <a:pt x="169" y="171"/>
                    <a:pt x="168" y="169"/>
                    <a:pt x="165" y="168"/>
                  </a:cubicBezTo>
                  <a:cubicBezTo>
                    <a:pt x="164" y="167"/>
                    <a:pt x="163" y="166"/>
                    <a:pt x="163" y="165"/>
                  </a:cubicBezTo>
                  <a:cubicBezTo>
                    <a:pt x="164" y="155"/>
                    <a:pt x="161" y="145"/>
                    <a:pt x="169" y="136"/>
                  </a:cubicBezTo>
                  <a:cubicBezTo>
                    <a:pt x="169" y="136"/>
                    <a:pt x="169" y="135"/>
                    <a:pt x="169" y="135"/>
                  </a:cubicBezTo>
                  <a:cubicBezTo>
                    <a:pt x="173" y="126"/>
                    <a:pt x="174" y="117"/>
                    <a:pt x="179" y="109"/>
                  </a:cubicBezTo>
                  <a:cubicBezTo>
                    <a:pt x="179" y="108"/>
                    <a:pt x="179" y="108"/>
                    <a:pt x="179" y="108"/>
                  </a:cubicBezTo>
                  <a:cubicBezTo>
                    <a:pt x="180" y="102"/>
                    <a:pt x="181" y="96"/>
                    <a:pt x="181" y="90"/>
                  </a:cubicBezTo>
                  <a:cubicBezTo>
                    <a:pt x="181" y="89"/>
                    <a:pt x="181" y="87"/>
                    <a:pt x="180" y="87"/>
                  </a:cubicBezTo>
                  <a:cubicBezTo>
                    <a:pt x="177" y="86"/>
                    <a:pt x="177" y="84"/>
                    <a:pt x="177" y="81"/>
                  </a:cubicBezTo>
                  <a:cubicBezTo>
                    <a:pt x="177" y="69"/>
                    <a:pt x="177" y="57"/>
                    <a:pt x="177" y="46"/>
                  </a:cubicBezTo>
                  <a:cubicBezTo>
                    <a:pt x="177" y="39"/>
                    <a:pt x="175" y="32"/>
                    <a:pt x="170" y="28"/>
                  </a:cubicBezTo>
                  <a:cubicBezTo>
                    <a:pt x="164" y="22"/>
                    <a:pt x="158" y="17"/>
                    <a:pt x="152" y="12"/>
                  </a:cubicBezTo>
                  <a:cubicBezTo>
                    <a:pt x="149" y="9"/>
                    <a:pt x="148" y="8"/>
                    <a:pt x="151" y="5"/>
                  </a:cubicBezTo>
                  <a:cubicBezTo>
                    <a:pt x="152" y="4"/>
                    <a:pt x="154" y="3"/>
                    <a:pt x="155" y="2"/>
                  </a:cubicBezTo>
                  <a:cubicBezTo>
                    <a:pt x="155" y="1"/>
                    <a:pt x="155" y="1"/>
                    <a:pt x="154" y="0"/>
                  </a:cubicBezTo>
                  <a:cubicBezTo>
                    <a:pt x="153" y="0"/>
                    <a:pt x="151" y="0"/>
                    <a:pt x="149" y="0"/>
                  </a:cubicBezTo>
                  <a:cubicBezTo>
                    <a:pt x="142" y="1"/>
                    <a:pt x="135" y="2"/>
                    <a:pt x="129" y="4"/>
                  </a:cubicBezTo>
                  <a:cubicBezTo>
                    <a:pt x="116" y="7"/>
                    <a:pt x="104" y="11"/>
                    <a:pt x="93" y="19"/>
                  </a:cubicBezTo>
                  <a:cubicBezTo>
                    <a:pt x="86" y="25"/>
                    <a:pt x="81" y="32"/>
                    <a:pt x="80" y="42"/>
                  </a:cubicBezTo>
                  <a:cubicBezTo>
                    <a:pt x="79" y="47"/>
                    <a:pt x="80" y="52"/>
                    <a:pt x="79" y="57"/>
                  </a:cubicBezTo>
                  <a:cubicBezTo>
                    <a:pt x="79" y="65"/>
                    <a:pt x="80" y="73"/>
                    <a:pt x="79" y="81"/>
                  </a:cubicBezTo>
                  <a:cubicBezTo>
                    <a:pt x="79" y="83"/>
                    <a:pt x="79" y="85"/>
                    <a:pt x="78" y="85"/>
                  </a:cubicBezTo>
                  <a:cubicBezTo>
                    <a:pt x="74" y="86"/>
                    <a:pt x="74" y="88"/>
                    <a:pt x="75" y="91"/>
                  </a:cubicBezTo>
                  <a:cubicBezTo>
                    <a:pt x="75" y="93"/>
                    <a:pt x="75" y="95"/>
                    <a:pt x="75" y="97"/>
                  </a:cubicBezTo>
                  <a:cubicBezTo>
                    <a:pt x="76" y="102"/>
                    <a:pt x="78" y="107"/>
                    <a:pt x="79" y="112"/>
                  </a:cubicBezTo>
                  <a:cubicBezTo>
                    <a:pt x="80" y="116"/>
                    <a:pt x="82" y="119"/>
                    <a:pt x="83" y="123"/>
                  </a:cubicBezTo>
                  <a:cubicBezTo>
                    <a:pt x="84" y="131"/>
                    <a:pt x="87" y="138"/>
                    <a:pt x="92" y="143"/>
                  </a:cubicBezTo>
                  <a:cubicBezTo>
                    <a:pt x="93" y="144"/>
                    <a:pt x="93" y="146"/>
                    <a:pt x="93" y="147"/>
                  </a:cubicBezTo>
                  <a:cubicBezTo>
                    <a:pt x="93" y="153"/>
                    <a:pt x="92" y="159"/>
                    <a:pt x="92" y="165"/>
                  </a:cubicBezTo>
                  <a:cubicBezTo>
                    <a:pt x="91" y="166"/>
                    <a:pt x="90" y="167"/>
                    <a:pt x="89" y="168"/>
                  </a:cubicBezTo>
                  <a:cubicBezTo>
                    <a:pt x="85" y="169"/>
                    <a:pt x="85" y="171"/>
                    <a:pt x="84" y="175"/>
                  </a:cubicBezTo>
                  <a:cubicBezTo>
                    <a:pt x="83" y="179"/>
                    <a:pt x="81" y="183"/>
                    <a:pt x="80" y="186"/>
                  </a:cubicBezTo>
                  <a:cubicBezTo>
                    <a:pt x="79" y="188"/>
                    <a:pt x="78" y="189"/>
                    <a:pt x="77" y="189"/>
                  </a:cubicBezTo>
                  <a:cubicBezTo>
                    <a:pt x="70" y="192"/>
                    <a:pt x="63" y="195"/>
                    <a:pt x="56" y="198"/>
                  </a:cubicBezTo>
                  <a:cubicBezTo>
                    <a:pt x="48" y="201"/>
                    <a:pt x="41" y="204"/>
                    <a:pt x="34" y="208"/>
                  </a:cubicBezTo>
                  <a:cubicBezTo>
                    <a:pt x="26" y="211"/>
                    <a:pt x="19" y="215"/>
                    <a:pt x="12" y="219"/>
                  </a:cubicBezTo>
                  <a:cubicBezTo>
                    <a:pt x="7" y="222"/>
                    <a:pt x="3" y="224"/>
                    <a:pt x="0" y="227"/>
                  </a:cubicBezTo>
                  <a:cubicBezTo>
                    <a:pt x="0" y="240"/>
                    <a:pt x="0" y="240"/>
                    <a:pt x="0" y="240"/>
                  </a:cubicBezTo>
                  <a:cubicBezTo>
                    <a:pt x="255" y="240"/>
                    <a:pt x="255" y="240"/>
                    <a:pt x="255" y="240"/>
                  </a:cubicBezTo>
                  <a:cubicBezTo>
                    <a:pt x="255" y="227"/>
                    <a:pt x="255" y="227"/>
                    <a:pt x="255" y="227"/>
                  </a:cubicBezTo>
                  <a:cubicBezTo>
                    <a:pt x="252" y="224"/>
                    <a:pt x="248" y="221"/>
                    <a:pt x="244" y="219"/>
                  </a:cubicBezTo>
                  <a:close/>
                  <a:moveTo>
                    <a:pt x="244" y="219"/>
                  </a:moveTo>
                  <a:cubicBezTo>
                    <a:pt x="244" y="219"/>
                    <a:pt x="244" y="219"/>
                    <a:pt x="244" y="219"/>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117" name="Group 120"/>
          <p:cNvGrpSpPr/>
          <p:nvPr/>
        </p:nvGrpSpPr>
        <p:grpSpPr>
          <a:xfrm>
            <a:off x="5369472" y="4286990"/>
            <a:ext cx="660652" cy="442489"/>
            <a:chOff x="4483100" y="3560763"/>
            <a:chExt cx="1360488" cy="911225"/>
          </a:xfrm>
          <a:solidFill>
            <a:schemeClr val="accent5"/>
          </a:solidFill>
        </p:grpSpPr>
        <p:sp>
          <p:nvSpPr>
            <p:cNvPr id="118" name="Freeform 5"/>
            <p:cNvSpPr>
              <a:spLocks noEditPoints="1"/>
            </p:cNvSpPr>
            <p:nvPr/>
          </p:nvSpPr>
          <p:spPr bwMode="auto">
            <a:xfrm>
              <a:off x="5265738" y="3700463"/>
              <a:ext cx="577850" cy="741363"/>
            </a:xfrm>
            <a:custGeom>
              <a:avLst/>
              <a:gdLst/>
              <a:ahLst/>
              <a:cxnLst>
                <a:cxn ang="0">
                  <a:pos x="4" y="103"/>
                </a:cxn>
                <a:cxn ang="0">
                  <a:pos x="20" y="110"/>
                </a:cxn>
                <a:cxn ang="0">
                  <a:pos x="24" y="116"/>
                </a:cxn>
                <a:cxn ang="0">
                  <a:pos x="23" y="134"/>
                </a:cxn>
                <a:cxn ang="0">
                  <a:pos x="15" y="141"/>
                </a:cxn>
                <a:cxn ang="0">
                  <a:pos x="12" y="143"/>
                </a:cxn>
                <a:cxn ang="0">
                  <a:pos x="9" y="146"/>
                </a:cxn>
                <a:cxn ang="0">
                  <a:pos x="43" y="162"/>
                </a:cxn>
                <a:cxn ang="0">
                  <a:pos x="58" y="172"/>
                </a:cxn>
                <a:cxn ang="0">
                  <a:pos x="62" y="176"/>
                </a:cxn>
                <a:cxn ang="0">
                  <a:pos x="62" y="195"/>
                </a:cxn>
                <a:cxn ang="0">
                  <a:pos x="153" y="195"/>
                </a:cxn>
                <a:cxn ang="0">
                  <a:pos x="124" y="162"/>
                </a:cxn>
                <a:cxn ang="0">
                  <a:pos x="93" y="149"/>
                </a:cxn>
                <a:cxn ang="0">
                  <a:pos x="86" y="143"/>
                </a:cxn>
                <a:cxn ang="0">
                  <a:pos x="82" y="141"/>
                </a:cxn>
                <a:cxn ang="0">
                  <a:pos x="74" y="134"/>
                </a:cxn>
                <a:cxn ang="0">
                  <a:pos x="73" y="116"/>
                </a:cxn>
                <a:cxn ang="0">
                  <a:pos x="77" y="110"/>
                </a:cxn>
                <a:cxn ang="0">
                  <a:pos x="93" y="103"/>
                </a:cxn>
                <a:cxn ang="0">
                  <a:pos x="96" y="96"/>
                </a:cxn>
                <a:cxn ang="0">
                  <a:pos x="87" y="55"/>
                </a:cxn>
                <a:cxn ang="0">
                  <a:pos x="84" y="28"/>
                </a:cxn>
                <a:cxn ang="0">
                  <a:pos x="84" y="28"/>
                </a:cxn>
                <a:cxn ang="0">
                  <a:pos x="83" y="25"/>
                </a:cxn>
                <a:cxn ang="0">
                  <a:pos x="49" y="1"/>
                </a:cxn>
                <a:cxn ang="0">
                  <a:pos x="48" y="1"/>
                </a:cxn>
                <a:cxn ang="0">
                  <a:pos x="45" y="1"/>
                </a:cxn>
                <a:cxn ang="0">
                  <a:pos x="29" y="7"/>
                </a:cxn>
                <a:cxn ang="0">
                  <a:pos x="14" y="23"/>
                </a:cxn>
                <a:cxn ang="0">
                  <a:pos x="10" y="55"/>
                </a:cxn>
                <a:cxn ang="0">
                  <a:pos x="1" y="96"/>
                </a:cxn>
                <a:cxn ang="0">
                  <a:pos x="4" y="103"/>
                </a:cxn>
                <a:cxn ang="0">
                  <a:pos x="4" y="103"/>
                </a:cxn>
                <a:cxn ang="0">
                  <a:pos x="4" y="103"/>
                </a:cxn>
              </a:cxnLst>
              <a:rect l="0" t="0" r="r" b="b"/>
              <a:pathLst>
                <a:path w="153" h="195">
                  <a:moveTo>
                    <a:pt x="4" y="103"/>
                  </a:moveTo>
                  <a:cubicBezTo>
                    <a:pt x="9" y="106"/>
                    <a:pt x="15" y="108"/>
                    <a:pt x="20" y="110"/>
                  </a:cubicBezTo>
                  <a:cubicBezTo>
                    <a:pt x="23" y="111"/>
                    <a:pt x="24" y="113"/>
                    <a:pt x="24" y="116"/>
                  </a:cubicBezTo>
                  <a:cubicBezTo>
                    <a:pt x="26" y="122"/>
                    <a:pt x="25" y="128"/>
                    <a:pt x="23" y="134"/>
                  </a:cubicBezTo>
                  <a:cubicBezTo>
                    <a:pt x="22" y="139"/>
                    <a:pt x="20" y="140"/>
                    <a:pt x="15" y="141"/>
                  </a:cubicBezTo>
                  <a:cubicBezTo>
                    <a:pt x="14" y="141"/>
                    <a:pt x="13" y="142"/>
                    <a:pt x="12" y="143"/>
                  </a:cubicBezTo>
                  <a:cubicBezTo>
                    <a:pt x="11" y="144"/>
                    <a:pt x="10" y="145"/>
                    <a:pt x="9" y="146"/>
                  </a:cubicBezTo>
                  <a:cubicBezTo>
                    <a:pt x="20" y="150"/>
                    <a:pt x="32" y="156"/>
                    <a:pt x="43" y="162"/>
                  </a:cubicBezTo>
                  <a:cubicBezTo>
                    <a:pt x="49" y="165"/>
                    <a:pt x="54" y="168"/>
                    <a:pt x="58" y="172"/>
                  </a:cubicBezTo>
                  <a:cubicBezTo>
                    <a:pt x="62" y="176"/>
                    <a:pt x="62" y="176"/>
                    <a:pt x="62" y="176"/>
                  </a:cubicBezTo>
                  <a:cubicBezTo>
                    <a:pt x="62" y="195"/>
                    <a:pt x="62" y="195"/>
                    <a:pt x="62" y="195"/>
                  </a:cubicBezTo>
                  <a:cubicBezTo>
                    <a:pt x="153" y="195"/>
                    <a:pt x="153" y="195"/>
                    <a:pt x="153" y="195"/>
                  </a:cubicBezTo>
                  <a:cubicBezTo>
                    <a:pt x="150" y="178"/>
                    <a:pt x="140" y="168"/>
                    <a:pt x="124" y="162"/>
                  </a:cubicBezTo>
                  <a:cubicBezTo>
                    <a:pt x="113" y="158"/>
                    <a:pt x="103" y="154"/>
                    <a:pt x="93" y="149"/>
                  </a:cubicBezTo>
                  <a:cubicBezTo>
                    <a:pt x="90" y="148"/>
                    <a:pt x="88" y="145"/>
                    <a:pt x="86" y="143"/>
                  </a:cubicBezTo>
                  <a:cubicBezTo>
                    <a:pt x="85" y="142"/>
                    <a:pt x="83" y="141"/>
                    <a:pt x="82" y="141"/>
                  </a:cubicBezTo>
                  <a:cubicBezTo>
                    <a:pt x="77" y="140"/>
                    <a:pt x="75" y="139"/>
                    <a:pt x="74" y="134"/>
                  </a:cubicBezTo>
                  <a:cubicBezTo>
                    <a:pt x="73" y="128"/>
                    <a:pt x="71" y="122"/>
                    <a:pt x="73" y="116"/>
                  </a:cubicBezTo>
                  <a:cubicBezTo>
                    <a:pt x="73" y="113"/>
                    <a:pt x="74" y="111"/>
                    <a:pt x="77" y="110"/>
                  </a:cubicBezTo>
                  <a:cubicBezTo>
                    <a:pt x="83" y="108"/>
                    <a:pt x="88" y="106"/>
                    <a:pt x="93" y="103"/>
                  </a:cubicBezTo>
                  <a:cubicBezTo>
                    <a:pt x="97" y="102"/>
                    <a:pt x="98" y="100"/>
                    <a:pt x="96" y="96"/>
                  </a:cubicBezTo>
                  <a:cubicBezTo>
                    <a:pt x="92" y="83"/>
                    <a:pt x="88" y="69"/>
                    <a:pt x="87" y="55"/>
                  </a:cubicBezTo>
                  <a:cubicBezTo>
                    <a:pt x="86" y="46"/>
                    <a:pt x="86" y="37"/>
                    <a:pt x="84" y="28"/>
                  </a:cubicBezTo>
                  <a:cubicBezTo>
                    <a:pt x="84" y="28"/>
                    <a:pt x="84" y="28"/>
                    <a:pt x="84" y="28"/>
                  </a:cubicBezTo>
                  <a:cubicBezTo>
                    <a:pt x="84" y="27"/>
                    <a:pt x="84" y="26"/>
                    <a:pt x="83" y="25"/>
                  </a:cubicBezTo>
                  <a:cubicBezTo>
                    <a:pt x="79" y="10"/>
                    <a:pt x="63" y="1"/>
                    <a:pt x="49" y="1"/>
                  </a:cubicBezTo>
                  <a:cubicBezTo>
                    <a:pt x="49" y="1"/>
                    <a:pt x="49" y="1"/>
                    <a:pt x="48" y="1"/>
                  </a:cubicBezTo>
                  <a:cubicBezTo>
                    <a:pt x="47" y="0"/>
                    <a:pt x="46" y="1"/>
                    <a:pt x="45" y="1"/>
                  </a:cubicBezTo>
                  <a:cubicBezTo>
                    <a:pt x="39" y="2"/>
                    <a:pt x="35" y="5"/>
                    <a:pt x="29" y="7"/>
                  </a:cubicBezTo>
                  <a:cubicBezTo>
                    <a:pt x="22" y="9"/>
                    <a:pt x="17" y="16"/>
                    <a:pt x="14" y="23"/>
                  </a:cubicBezTo>
                  <a:cubicBezTo>
                    <a:pt x="11" y="33"/>
                    <a:pt x="11" y="44"/>
                    <a:pt x="10" y="55"/>
                  </a:cubicBezTo>
                  <a:cubicBezTo>
                    <a:pt x="9" y="69"/>
                    <a:pt x="6" y="83"/>
                    <a:pt x="1" y="96"/>
                  </a:cubicBezTo>
                  <a:cubicBezTo>
                    <a:pt x="0" y="100"/>
                    <a:pt x="0" y="102"/>
                    <a:pt x="4" y="103"/>
                  </a:cubicBezTo>
                  <a:close/>
                  <a:moveTo>
                    <a:pt x="4" y="103"/>
                  </a:moveTo>
                  <a:cubicBezTo>
                    <a:pt x="4" y="103"/>
                    <a:pt x="4" y="103"/>
                    <a:pt x="4" y="103"/>
                  </a:cubicBezTo>
                </a:path>
              </a:pathLst>
            </a:custGeom>
            <a:grpFill/>
            <a:ln w="9525">
              <a:noFill/>
              <a:round/>
            </a:ln>
          </p:spPr>
          <p:txBody>
            <a:bodyPr vert="horz" wrap="square" lIns="121920" tIns="60960" rIns="121920" bIns="60960" numCol="1" anchor="t" anchorCtr="0" compatLnSpc="1"/>
            <a:lstStyle/>
            <a:p>
              <a:endParaRPr lang="en-US" sz="2400"/>
            </a:p>
          </p:txBody>
        </p:sp>
        <p:sp>
          <p:nvSpPr>
            <p:cNvPr id="119" name="Freeform 6"/>
            <p:cNvSpPr>
              <a:spLocks noEditPoints="1"/>
            </p:cNvSpPr>
            <p:nvPr/>
          </p:nvSpPr>
          <p:spPr bwMode="auto">
            <a:xfrm>
              <a:off x="4483100" y="3560763"/>
              <a:ext cx="963613" cy="911225"/>
            </a:xfrm>
            <a:custGeom>
              <a:avLst/>
              <a:gdLst/>
              <a:ahLst/>
              <a:cxnLst>
                <a:cxn ang="0">
                  <a:pos x="244" y="219"/>
                </a:cxn>
                <a:cxn ang="0">
                  <a:pos x="178" y="190"/>
                </a:cxn>
                <a:cxn ang="0">
                  <a:pos x="174" y="187"/>
                </a:cxn>
                <a:cxn ang="0">
                  <a:pos x="169" y="174"/>
                </a:cxn>
                <a:cxn ang="0">
                  <a:pos x="165" y="168"/>
                </a:cxn>
                <a:cxn ang="0">
                  <a:pos x="163" y="165"/>
                </a:cxn>
                <a:cxn ang="0">
                  <a:pos x="169" y="136"/>
                </a:cxn>
                <a:cxn ang="0">
                  <a:pos x="169" y="135"/>
                </a:cxn>
                <a:cxn ang="0">
                  <a:pos x="179" y="109"/>
                </a:cxn>
                <a:cxn ang="0">
                  <a:pos x="179" y="108"/>
                </a:cxn>
                <a:cxn ang="0">
                  <a:pos x="181" y="90"/>
                </a:cxn>
                <a:cxn ang="0">
                  <a:pos x="180" y="87"/>
                </a:cxn>
                <a:cxn ang="0">
                  <a:pos x="177" y="81"/>
                </a:cxn>
                <a:cxn ang="0">
                  <a:pos x="177" y="46"/>
                </a:cxn>
                <a:cxn ang="0">
                  <a:pos x="170" y="28"/>
                </a:cxn>
                <a:cxn ang="0">
                  <a:pos x="152" y="12"/>
                </a:cxn>
                <a:cxn ang="0">
                  <a:pos x="151" y="5"/>
                </a:cxn>
                <a:cxn ang="0">
                  <a:pos x="155" y="2"/>
                </a:cxn>
                <a:cxn ang="0">
                  <a:pos x="154" y="0"/>
                </a:cxn>
                <a:cxn ang="0">
                  <a:pos x="149" y="0"/>
                </a:cxn>
                <a:cxn ang="0">
                  <a:pos x="129" y="4"/>
                </a:cxn>
                <a:cxn ang="0">
                  <a:pos x="93" y="19"/>
                </a:cxn>
                <a:cxn ang="0">
                  <a:pos x="80" y="42"/>
                </a:cxn>
                <a:cxn ang="0">
                  <a:pos x="79" y="57"/>
                </a:cxn>
                <a:cxn ang="0">
                  <a:pos x="79" y="81"/>
                </a:cxn>
                <a:cxn ang="0">
                  <a:pos x="78" y="85"/>
                </a:cxn>
                <a:cxn ang="0">
                  <a:pos x="75" y="91"/>
                </a:cxn>
                <a:cxn ang="0">
                  <a:pos x="75" y="97"/>
                </a:cxn>
                <a:cxn ang="0">
                  <a:pos x="79" y="112"/>
                </a:cxn>
                <a:cxn ang="0">
                  <a:pos x="83" y="123"/>
                </a:cxn>
                <a:cxn ang="0">
                  <a:pos x="92" y="143"/>
                </a:cxn>
                <a:cxn ang="0">
                  <a:pos x="93" y="147"/>
                </a:cxn>
                <a:cxn ang="0">
                  <a:pos x="92" y="165"/>
                </a:cxn>
                <a:cxn ang="0">
                  <a:pos x="89" y="168"/>
                </a:cxn>
                <a:cxn ang="0">
                  <a:pos x="84" y="175"/>
                </a:cxn>
                <a:cxn ang="0">
                  <a:pos x="80" y="186"/>
                </a:cxn>
                <a:cxn ang="0">
                  <a:pos x="77" y="189"/>
                </a:cxn>
                <a:cxn ang="0">
                  <a:pos x="56" y="198"/>
                </a:cxn>
                <a:cxn ang="0">
                  <a:pos x="34" y="208"/>
                </a:cxn>
                <a:cxn ang="0">
                  <a:pos x="12" y="219"/>
                </a:cxn>
                <a:cxn ang="0">
                  <a:pos x="0" y="227"/>
                </a:cxn>
                <a:cxn ang="0">
                  <a:pos x="0" y="240"/>
                </a:cxn>
                <a:cxn ang="0">
                  <a:pos x="255" y="240"/>
                </a:cxn>
                <a:cxn ang="0">
                  <a:pos x="255" y="227"/>
                </a:cxn>
                <a:cxn ang="0">
                  <a:pos x="244" y="219"/>
                </a:cxn>
                <a:cxn ang="0">
                  <a:pos x="244" y="219"/>
                </a:cxn>
                <a:cxn ang="0">
                  <a:pos x="244" y="219"/>
                </a:cxn>
              </a:cxnLst>
              <a:rect l="0" t="0" r="r" b="b"/>
              <a:pathLst>
                <a:path w="255" h="240">
                  <a:moveTo>
                    <a:pt x="244" y="219"/>
                  </a:moveTo>
                  <a:cubicBezTo>
                    <a:pt x="223" y="208"/>
                    <a:pt x="200" y="199"/>
                    <a:pt x="178" y="190"/>
                  </a:cubicBezTo>
                  <a:cubicBezTo>
                    <a:pt x="176" y="189"/>
                    <a:pt x="175" y="188"/>
                    <a:pt x="174" y="187"/>
                  </a:cubicBezTo>
                  <a:cubicBezTo>
                    <a:pt x="172" y="183"/>
                    <a:pt x="171" y="178"/>
                    <a:pt x="169" y="174"/>
                  </a:cubicBezTo>
                  <a:cubicBezTo>
                    <a:pt x="169" y="171"/>
                    <a:pt x="168" y="169"/>
                    <a:pt x="165" y="168"/>
                  </a:cubicBezTo>
                  <a:cubicBezTo>
                    <a:pt x="164" y="167"/>
                    <a:pt x="163" y="166"/>
                    <a:pt x="163" y="165"/>
                  </a:cubicBezTo>
                  <a:cubicBezTo>
                    <a:pt x="164" y="155"/>
                    <a:pt x="161" y="145"/>
                    <a:pt x="169" y="136"/>
                  </a:cubicBezTo>
                  <a:cubicBezTo>
                    <a:pt x="169" y="136"/>
                    <a:pt x="169" y="135"/>
                    <a:pt x="169" y="135"/>
                  </a:cubicBezTo>
                  <a:cubicBezTo>
                    <a:pt x="173" y="126"/>
                    <a:pt x="174" y="117"/>
                    <a:pt x="179" y="109"/>
                  </a:cubicBezTo>
                  <a:cubicBezTo>
                    <a:pt x="179" y="108"/>
                    <a:pt x="179" y="108"/>
                    <a:pt x="179" y="108"/>
                  </a:cubicBezTo>
                  <a:cubicBezTo>
                    <a:pt x="180" y="102"/>
                    <a:pt x="181" y="96"/>
                    <a:pt x="181" y="90"/>
                  </a:cubicBezTo>
                  <a:cubicBezTo>
                    <a:pt x="181" y="89"/>
                    <a:pt x="181" y="87"/>
                    <a:pt x="180" y="87"/>
                  </a:cubicBezTo>
                  <a:cubicBezTo>
                    <a:pt x="177" y="86"/>
                    <a:pt x="177" y="84"/>
                    <a:pt x="177" y="81"/>
                  </a:cubicBezTo>
                  <a:cubicBezTo>
                    <a:pt x="177" y="69"/>
                    <a:pt x="177" y="57"/>
                    <a:pt x="177" y="46"/>
                  </a:cubicBezTo>
                  <a:cubicBezTo>
                    <a:pt x="177" y="39"/>
                    <a:pt x="175" y="32"/>
                    <a:pt x="170" y="28"/>
                  </a:cubicBezTo>
                  <a:cubicBezTo>
                    <a:pt x="164" y="22"/>
                    <a:pt x="158" y="17"/>
                    <a:pt x="152" y="12"/>
                  </a:cubicBezTo>
                  <a:cubicBezTo>
                    <a:pt x="149" y="9"/>
                    <a:pt x="148" y="8"/>
                    <a:pt x="151" y="5"/>
                  </a:cubicBezTo>
                  <a:cubicBezTo>
                    <a:pt x="152" y="4"/>
                    <a:pt x="154" y="3"/>
                    <a:pt x="155" y="2"/>
                  </a:cubicBezTo>
                  <a:cubicBezTo>
                    <a:pt x="155" y="1"/>
                    <a:pt x="155" y="1"/>
                    <a:pt x="154" y="0"/>
                  </a:cubicBezTo>
                  <a:cubicBezTo>
                    <a:pt x="153" y="0"/>
                    <a:pt x="151" y="0"/>
                    <a:pt x="149" y="0"/>
                  </a:cubicBezTo>
                  <a:cubicBezTo>
                    <a:pt x="142" y="1"/>
                    <a:pt x="135" y="2"/>
                    <a:pt x="129" y="4"/>
                  </a:cubicBezTo>
                  <a:cubicBezTo>
                    <a:pt x="116" y="7"/>
                    <a:pt x="104" y="11"/>
                    <a:pt x="93" y="19"/>
                  </a:cubicBezTo>
                  <a:cubicBezTo>
                    <a:pt x="86" y="25"/>
                    <a:pt x="81" y="32"/>
                    <a:pt x="80" y="42"/>
                  </a:cubicBezTo>
                  <a:cubicBezTo>
                    <a:pt x="79" y="47"/>
                    <a:pt x="80" y="52"/>
                    <a:pt x="79" y="57"/>
                  </a:cubicBezTo>
                  <a:cubicBezTo>
                    <a:pt x="79" y="65"/>
                    <a:pt x="80" y="73"/>
                    <a:pt x="79" y="81"/>
                  </a:cubicBezTo>
                  <a:cubicBezTo>
                    <a:pt x="79" y="83"/>
                    <a:pt x="79" y="85"/>
                    <a:pt x="78" y="85"/>
                  </a:cubicBezTo>
                  <a:cubicBezTo>
                    <a:pt x="74" y="86"/>
                    <a:pt x="74" y="88"/>
                    <a:pt x="75" y="91"/>
                  </a:cubicBezTo>
                  <a:cubicBezTo>
                    <a:pt x="75" y="93"/>
                    <a:pt x="75" y="95"/>
                    <a:pt x="75" y="97"/>
                  </a:cubicBezTo>
                  <a:cubicBezTo>
                    <a:pt x="76" y="102"/>
                    <a:pt x="78" y="107"/>
                    <a:pt x="79" y="112"/>
                  </a:cubicBezTo>
                  <a:cubicBezTo>
                    <a:pt x="80" y="116"/>
                    <a:pt x="82" y="119"/>
                    <a:pt x="83" y="123"/>
                  </a:cubicBezTo>
                  <a:cubicBezTo>
                    <a:pt x="84" y="131"/>
                    <a:pt x="87" y="138"/>
                    <a:pt x="92" y="143"/>
                  </a:cubicBezTo>
                  <a:cubicBezTo>
                    <a:pt x="93" y="144"/>
                    <a:pt x="93" y="146"/>
                    <a:pt x="93" y="147"/>
                  </a:cubicBezTo>
                  <a:cubicBezTo>
                    <a:pt x="93" y="153"/>
                    <a:pt x="92" y="159"/>
                    <a:pt x="92" y="165"/>
                  </a:cubicBezTo>
                  <a:cubicBezTo>
                    <a:pt x="91" y="166"/>
                    <a:pt x="90" y="167"/>
                    <a:pt x="89" y="168"/>
                  </a:cubicBezTo>
                  <a:cubicBezTo>
                    <a:pt x="85" y="169"/>
                    <a:pt x="85" y="171"/>
                    <a:pt x="84" y="175"/>
                  </a:cubicBezTo>
                  <a:cubicBezTo>
                    <a:pt x="83" y="179"/>
                    <a:pt x="81" y="183"/>
                    <a:pt x="80" y="186"/>
                  </a:cubicBezTo>
                  <a:cubicBezTo>
                    <a:pt x="79" y="188"/>
                    <a:pt x="78" y="189"/>
                    <a:pt x="77" y="189"/>
                  </a:cubicBezTo>
                  <a:cubicBezTo>
                    <a:pt x="70" y="192"/>
                    <a:pt x="63" y="195"/>
                    <a:pt x="56" y="198"/>
                  </a:cubicBezTo>
                  <a:cubicBezTo>
                    <a:pt x="48" y="201"/>
                    <a:pt x="41" y="204"/>
                    <a:pt x="34" y="208"/>
                  </a:cubicBezTo>
                  <a:cubicBezTo>
                    <a:pt x="26" y="211"/>
                    <a:pt x="19" y="215"/>
                    <a:pt x="12" y="219"/>
                  </a:cubicBezTo>
                  <a:cubicBezTo>
                    <a:pt x="7" y="222"/>
                    <a:pt x="3" y="224"/>
                    <a:pt x="0" y="227"/>
                  </a:cubicBezTo>
                  <a:cubicBezTo>
                    <a:pt x="0" y="240"/>
                    <a:pt x="0" y="240"/>
                    <a:pt x="0" y="240"/>
                  </a:cubicBezTo>
                  <a:cubicBezTo>
                    <a:pt x="255" y="240"/>
                    <a:pt x="255" y="240"/>
                    <a:pt x="255" y="240"/>
                  </a:cubicBezTo>
                  <a:cubicBezTo>
                    <a:pt x="255" y="227"/>
                    <a:pt x="255" y="227"/>
                    <a:pt x="255" y="227"/>
                  </a:cubicBezTo>
                  <a:cubicBezTo>
                    <a:pt x="252" y="224"/>
                    <a:pt x="248" y="221"/>
                    <a:pt x="244" y="219"/>
                  </a:cubicBezTo>
                  <a:close/>
                  <a:moveTo>
                    <a:pt x="244" y="219"/>
                  </a:moveTo>
                  <a:cubicBezTo>
                    <a:pt x="244" y="219"/>
                    <a:pt x="244" y="219"/>
                    <a:pt x="244" y="219"/>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120" name="TextBox 123"/>
          <p:cNvSpPr txBox="1"/>
          <p:nvPr/>
        </p:nvSpPr>
        <p:spPr>
          <a:xfrm>
            <a:off x="631276" y="4848820"/>
            <a:ext cx="853336" cy="420564"/>
          </a:xfrm>
          <a:prstGeom prst="rect">
            <a:avLst/>
          </a:prstGeom>
          <a:noFill/>
        </p:spPr>
        <p:txBody>
          <a:bodyPr wrap="square" rtlCol="0" anchor="ctr">
            <a:spAutoFit/>
          </a:bodyPr>
          <a:lstStyle/>
          <a:p>
            <a:pPr algn="ctr"/>
            <a:r>
              <a:rPr lang="en-US" sz="2135" b="1" dirty="0">
                <a:solidFill>
                  <a:schemeClr val="accent1"/>
                </a:solidFill>
              </a:rPr>
              <a:t>80%</a:t>
            </a:r>
            <a:endParaRPr lang="en-US" sz="1600" b="1" dirty="0">
              <a:solidFill>
                <a:schemeClr val="accent1"/>
              </a:solidFill>
            </a:endParaRPr>
          </a:p>
        </p:txBody>
      </p:sp>
      <p:sp>
        <p:nvSpPr>
          <p:cNvPr id="121" name="TextBox 124"/>
          <p:cNvSpPr txBox="1"/>
          <p:nvPr/>
        </p:nvSpPr>
        <p:spPr>
          <a:xfrm>
            <a:off x="1815226" y="4822742"/>
            <a:ext cx="853336" cy="420564"/>
          </a:xfrm>
          <a:prstGeom prst="rect">
            <a:avLst/>
          </a:prstGeom>
          <a:noFill/>
        </p:spPr>
        <p:txBody>
          <a:bodyPr wrap="square" rtlCol="0" anchor="ctr">
            <a:spAutoFit/>
          </a:bodyPr>
          <a:lstStyle/>
          <a:p>
            <a:pPr algn="ctr"/>
            <a:r>
              <a:rPr lang="en-US" sz="2135" b="1" dirty="0">
                <a:solidFill>
                  <a:schemeClr val="accent2"/>
                </a:solidFill>
              </a:rPr>
              <a:t>60%</a:t>
            </a:r>
          </a:p>
        </p:txBody>
      </p:sp>
      <p:sp>
        <p:nvSpPr>
          <p:cNvPr id="122" name="TextBox 125"/>
          <p:cNvSpPr txBox="1"/>
          <p:nvPr/>
        </p:nvSpPr>
        <p:spPr>
          <a:xfrm>
            <a:off x="3003407" y="4848820"/>
            <a:ext cx="853336" cy="420564"/>
          </a:xfrm>
          <a:prstGeom prst="rect">
            <a:avLst/>
          </a:prstGeom>
          <a:noFill/>
        </p:spPr>
        <p:txBody>
          <a:bodyPr wrap="square" rtlCol="0" anchor="ctr">
            <a:spAutoFit/>
          </a:bodyPr>
          <a:lstStyle/>
          <a:p>
            <a:pPr algn="ctr"/>
            <a:r>
              <a:rPr lang="en-US" sz="2135" b="1" dirty="0">
                <a:solidFill>
                  <a:schemeClr val="accent3"/>
                </a:solidFill>
              </a:rPr>
              <a:t>90%</a:t>
            </a:r>
            <a:endParaRPr lang="en-US" sz="1600" b="1" dirty="0">
              <a:solidFill>
                <a:schemeClr val="accent3"/>
              </a:solidFill>
            </a:endParaRPr>
          </a:p>
        </p:txBody>
      </p:sp>
      <p:sp>
        <p:nvSpPr>
          <p:cNvPr id="123" name="TextBox 126"/>
          <p:cNvSpPr txBox="1"/>
          <p:nvPr/>
        </p:nvSpPr>
        <p:spPr>
          <a:xfrm>
            <a:off x="4168852" y="4806802"/>
            <a:ext cx="959752" cy="420564"/>
          </a:xfrm>
          <a:prstGeom prst="rect">
            <a:avLst/>
          </a:prstGeom>
          <a:noFill/>
        </p:spPr>
        <p:txBody>
          <a:bodyPr wrap="square" rtlCol="0" anchor="ctr">
            <a:spAutoFit/>
          </a:bodyPr>
          <a:lstStyle/>
          <a:p>
            <a:pPr algn="ctr"/>
            <a:r>
              <a:rPr lang="en-US" sz="2135" b="1" dirty="0">
                <a:solidFill>
                  <a:schemeClr val="accent4"/>
                </a:solidFill>
              </a:rPr>
              <a:t>40%</a:t>
            </a:r>
            <a:endParaRPr lang="en-US" sz="1600" b="1" dirty="0">
              <a:solidFill>
                <a:schemeClr val="accent4"/>
              </a:solidFill>
            </a:endParaRPr>
          </a:p>
        </p:txBody>
      </p:sp>
      <p:sp>
        <p:nvSpPr>
          <p:cNvPr id="124" name="TextBox 127"/>
          <p:cNvSpPr txBox="1"/>
          <p:nvPr/>
        </p:nvSpPr>
        <p:spPr>
          <a:xfrm>
            <a:off x="5210663" y="4806801"/>
            <a:ext cx="1069344" cy="420564"/>
          </a:xfrm>
          <a:prstGeom prst="rect">
            <a:avLst/>
          </a:prstGeom>
          <a:noFill/>
        </p:spPr>
        <p:txBody>
          <a:bodyPr wrap="square" rtlCol="0" anchor="ctr">
            <a:spAutoFit/>
          </a:bodyPr>
          <a:lstStyle/>
          <a:p>
            <a:pPr algn="ctr"/>
            <a:r>
              <a:rPr lang="en-US" sz="2135" b="1" dirty="0">
                <a:solidFill>
                  <a:schemeClr val="accent5"/>
                </a:solidFill>
              </a:rPr>
              <a:t>80%</a:t>
            </a:r>
            <a:endParaRPr lang="en-US" sz="1600" b="1" dirty="0">
              <a:solidFill>
                <a:schemeClr val="accent5"/>
              </a:solidFill>
            </a:endParaRPr>
          </a:p>
        </p:txBody>
      </p:sp>
      <p:sp>
        <p:nvSpPr>
          <p:cNvPr id="125" name="TextBox 128"/>
          <p:cNvSpPr txBox="1"/>
          <p:nvPr/>
        </p:nvSpPr>
        <p:spPr>
          <a:xfrm>
            <a:off x="7352302" y="3367541"/>
            <a:ext cx="567747" cy="328231"/>
          </a:xfrm>
          <a:prstGeom prst="rect">
            <a:avLst/>
          </a:prstGeom>
          <a:noFill/>
        </p:spPr>
        <p:txBody>
          <a:bodyPr wrap="square" lIns="0" tIns="0" rIns="0" bIns="0" rtlCol="0">
            <a:spAutoFit/>
          </a:bodyPr>
          <a:lstStyle/>
          <a:p>
            <a:pPr algn="ctr"/>
            <a:r>
              <a:rPr lang="en-US" sz="2135" b="1" dirty="0">
                <a:solidFill>
                  <a:schemeClr val="accent1"/>
                </a:solidFill>
              </a:rPr>
              <a:t>35%</a:t>
            </a:r>
          </a:p>
        </p:txBody>
      </p:sp>
      <p:grpSp>
        <p:nvGrpSpPr>
          <p:cNvPr id="126" name="Group 90"/>
          <p:cNvGrpSpPr>
            <a:grpSpLocks noChangeAspect="1"/>
          </p:cNvGrpSpPr>
          <p:nvPr/>
        </p:nvGrpSpPr>
        <p:grpSpPr>
          <a:xfrm>
            <a:off x="7289096" y="2654371"/>
            <a:ext cx="653781" cy="653779"/>
            <a:chOff x="4082069" y="1856339"/>
            <a:chExt cx="681022" cy="681020"/>
          </a:xfrm>
        </p:grpSpPr>
        <p:sp>
          <p:nvSpPr>
            <p:cNvPr id="127" name="Rounded Rectangle 130"/>
            <p:cNvSpPr/>
            <p:nvPr/>
          </p:nvSpPr>
          <p:spPr>
            <a:xfrm>
              <a:off x="4082069" y="1856339"/>
              <a:ext cx="681022" cy="6810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28" name="Group 179"/>
            <p:cNvGrpSpPr/>
            <p:nvPr/>
          </p:nvGrpSpPr>
          <p:grpSpPr>
            <a:xfrm>
              <a:off x="4321607" y="1938430"/>
              <a:ext cx="201944" cy="516839"/>
              <a:chOff x="5054600" y="1652588"/>
              <a:chExt cx="187325" cy="479424"/>
            </a:xfrm>
            <a:solidFill>
              <a:schemeClr val="bg1"/>
            </a:solidFill>
          </p:grpSpPr>
          <p:sp>
            <p:nvSpPr>
              <p:cNvPr id="12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1920" tIns="60960" rIns="121920" bIns="60960" numCol="1" anchor="t" anchorCtr="0" compatLnSpc="1"/>
              <a:lstStyle/>
              <a:p>
                <a:endParaRPr lang="en-US" sz="2400" dirty="0"/>
              </a:p>
            </p:txBody>
          </p:sp>
          <p:sp>
            <p:nvSpPr>
              <p:cNvPr id="130" name="Oval 97"/>
              <p:cNvSpPr>
                <a:spLocks noChangeArrowheads="1"/>
              </p:cNvSpPr>
              <p:nvPr/>
            </p:nvSpPr>
            <p:spPr bwMode="auto">
              <a:xfrm>
                <a:off x="5110163" y="1652588"/>
                <a:ext cx="74613" cy="76200"/>
              </a:xfrm>
              <a:prstGeom prst="ellipse">
                <a:avLst/>
              </a:prstGeom>
              <a:grpFill/>
              <a:ln w="9525">
                <a:noFill/>
                <a:round/>
              </a:ln>
            </p:spPr>
            <p:txBody>
              <a:bodyPr vert="horz" wrap="square" lIns="121920" tIns="60960" rIns="121920" bIns="60960" numCol="1" anchor="t" anchorCtr="0" compatLnSpc="1"/>
              <a:lstStyle/>
              <a:p>
                <a:endParaRPr lang="en-US" sz="2400" dirty="0"/>
              </a:p>
            </p:txBody>
          </p:sp>
        </p:grpSp>
      </p:grpSp>
      <p:grpSp>
        <p:nvGrpSpPr>
          <p:cNvPr id="131" name="Group 91"/>
          <p:cNvGrpSpPr>
            <a:grpSpLocks noChangeAspect="1"/>
          </p:cNvGrpSpPr>
          <p:nvPr/>
        </p:nvGrpSpPr>
        <p:grpSpPr>
          <a:xfrm>
            <a:off x="7289096" y="4279895"/>
            <a:ext cx="653781" cy="653779"/>
            <a:chOff x="5432798" y="1856339"/>
            <a:chExt cx="681022" cy="681020"/>
          </a:xfrm>
        </p:grpSpPr>
        <p:sp>
          <p:nvSpPr>
            <p:cNvPr id="132" name="Rounded Rectangle 135"/>
            <p:cNvSpPr/>
            <p:nvPr/>
          </p:nvSpPr>
          <p:spPr>
            <a:xfrm>
              <a:off x="5432798" y="1856339"/>
              <a:ext cx="681022" cy="68102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33" name="Group 184"/>
            <p:cNvGrpSpPr/>
            <p:nvPr/>
          </p:nvGrpSpPr>
          <p:grpSpPr>
            <a:xfrm>
              <a:off x="5653812" y="1940307"/>
              <a:ext cx="238995" cy="513085"/>
              <a:chOff x="6213475" y="1668463"/>
              <a:chExt cx="227013" cy="487362"/>
            </a:xfrm>
            <a:solidFill>
              <a:schemeClr val="bg1"/>
            </a:solidFill>
          </p:grpSpPr>
          <p:sp>
            <p:nvSpPr>
              <p:cNvPr id="134" name="Oval 98"/>
              <p:cNvSpPr>
                <a:spLocks noChangeArrowheads="1"/>
              </p:cNvSpPr>
              <p:nvPr/>
            </p:nvSpPr>
            <p:spPr bwMode="auto">
              <a:xfrm>
                <a:off x="6291263" y="1668463"/>
                <a:ext cx="73025" cy="73025"/>
              </a:xfrm>
              <a:prstGeom prst="ellipse">
                <a:avLst/>
              </a:prstGeom>
              <a:grpFill/>
              <a:ln w="9525">
                <a:noFill/>
                <a:round/>
              </a:ln>
            </p:spPr>
            <p:txBody>
              <a:bodyPr vert="horz" wrap="square" lIns="121920" tIns="60960" rIns="121920" bIns="60960" numCol="1" anchor="t" anchorCtr="0" compatLnSpc="1"/>
              <a:lstStyle/>
              <a:p>
                <a:endParaRPr lang="en-US" sz="2400" dirty="0"/>
              </a:p>
            </p:txBody>
          </p:sp>
          <p:sp>
            <p:nvSpPr>
              <p:cNvPr id="13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21920" tIns="60960" rIns="121920" bIns="60960" numCol="1" anchor="t" anchorCtr="0" compatLnSpc="1"/>
              <a:lstStyle/>
              <a:p>
                <a:endParaRPr lang="en-US" sz="2400" dirty="0"/>
              </a:p>
            </p:txBody>
          </p:sp>
        </p:grpSp>
      </p:grpSp>
      <p:sp>
        <p:nvSpPr>
          <p:cNvPr id="136" name="TextBox 139"/>
          <p:cNvSpPr txBox="1"/>
          <p:nvPr/>
        </p:nvSpPr>
        <p:spPr>
          <a:xfrm>
            <a:off x="7335197" y="4989723"/>
            <a:ext cx="567747" cy="328231"/>
          </a:xfrm>
          <a:prstGeom prst="rect">
            <a:avLst/>
          </a:prstGeom>
          <a:noFill/>
        </p:spPr>
        <p:txBody>
          <a:bodyPr wrap="square" lIns="0" tIns="0" rIns="0" bIns="0" rtlCol="0">
            <a:spAutoFit/>
          </a:bodyPr>
          <a:lstStyle/>
          <a:p>
            <a:pPr algn="ctr"/>
            <a:r>
              <a:rPr lang="en-US" sz="2135" b="1" dirty="0">
                <a:solidFill>
                  <a:schemeClr val="accent4"/>
                </a:solidFill>
              </a:rPr>
              <a:t>65%</a:t>
            </a:r>
          </a:p>
        </p:txBody>
      </p:sp>
      <p:sp>
        <p:nvSpPr>
          <p:cNvPr id="137" name="TextBox 140"/>
          <p:cNvSpPr txBox="1"/>
          <p:nvPr/>
        </p:nvSpPr>
        <p:spPr>
          <a:xfrm>
            <a:off x="8275959" y="2920971"/>
            <a:ext cx="3331594" cy="438197"/>
          </a:xfrm>
          <a:prstGeom prst="rect">
            <a:avLst/>
          </a:prstGeom>
          <a:noFill/>
        </p:spPr>
        <p:txBody>
          <a:bodyPr wrap="square" lIns="0" tIns="0" rIns="0" bIns="0" rtlCol="0">
            <a:spAutoFit/>
          </a:bodyPr>
          <a:lstStyle/>
          <a:p>
            <a:pPr lvl="0">
              <a:lnSpc>
                <a:spcPct val="150000"/>
              </a:lnSpc>
            </a:pPr>
            <a:r>
              <a:rPr lang="zh-CN" altLang="en-US" sz="1000" dirty="0">
                <a:solidFill>
                  <a:prstClr val="black">
                    <a:lumMod val="75000"/>
                    <a:lumOff val="25000"/>
                  </a:prstClr>
                </a:solidFill>
              </a:rPr>
              <a:t>在此添加相关内容在此添加相关内容在此添加相关内容在此添加相关内容在此添加相关内容在此添加相关内容</a:t>
            </a:r>
            <a:endParaRPr lang="en-US" altLang="zh-CN" sz="1050" dirty="0">
              <a:solidFill>
                <a:prstClr val="black">
                  <a:lumMod val="75000"/>
                  <a:lumOff val="25000"/>
                </a:prstClr>
              </a:solidFill>
            </a:endParaRPr>
          </a:p>
        </p:txBody>
      </p:sp>
      <p:sp>
        <p:nvSpPr>
          <p:cNvPr id="138" name="Rectangle 141"/>
          <p:cNvSpPr/>
          <p:nvPr/>
        </p:nvSpPr>
        <p:spPr>
          <a:xfrm>
            <a:off x="8230336" y="2601034"/>
            <a:ext cx="820738" cy="246221"/>
          </a:xfrm>
          <a:prstGeom prst="rect">
            <a:avLst/>
          </a:prstGeom>
        </p:spPr>
        <p:txBody>
          <a:bodyPr wrap="none" lIns="0" tIns="0" rIns="0" bIns="0">
            <a:spAutoFit/>
          </a:bodyPr>
          <a:lstStyle/>
          <a:p>
            <a:r>
              <a:rPr lang="zh-CN" altLang="en-US" sz="1600" b="1" dirty="0">
                <a:solidFill>
                  <a:schemeClr val="bg1">
                    <a:lumMod val="50000"/>
                  </a:schemeClr>
                </a:solidFill>
              </a:rPr>
              <a:t>你的标题</a:t>
            </a:r>
            <a:endParaRPr lang="en-US" sz="1600" b="1" dirty="0">
              <a:solidFill>
                <a:schemeClr val="bg1">
                  <a:lumMod val="50000"/>
                </a:schemeClr>
              </a:solidFill>
            </a:endParaRPr>
          </a:p>
        </p:txBody>
      </p:sp>
      <p:sp>
        <p:nvSpPr>
          <p:cNvPr id="139" name="TextBox 140"/>
          <p:cNvSpPr txBox="1"/>
          <p:nvPr/>
        </p:nvSpPr>
        <p:spPr>
          <a:xfrm>
            <a:off x="8275959" y="4606927"/>
            <a:ext cx="3331594" cy="461665"/>
          </a:xfrm>
          <a:prstGeom prst="rect">
            <a:avLst/>
          </a:prstGeom>
          <a:noFill/>
        </p:spPr>
        <p:txBody>
          <a:bodyPr wrap="square" lIns="0" tIns="0" rIns="0" bIns="0" rtlCol="0">
            <a:spAutoFit/>
          </a:bodyPr>
          <a:lstStyle/>
          <a:p>
            <a:pPr lvl="0">
              <a:lnSpc>
                <a:spcPct val="150000"/>
              </a:lnSpc>
            </a:pPr>
            <a:r>
              <a:rPr lang="zh-CN" altLang="en-US" sz="1000" dirty="0">
                <a:solidFill>
                  <a:prstClr val="black">
                    <a:lumMod val="75000"/>
                    <a:lumOff val="25000"/>
                  </a:prstClr>
                </a:solidFill>
              </a:rPr>
              <a:t>在此添加相关内容在此添加相关内容在此添加相关内容在此添加相关内容在此添加相关内容在此添加相关内容</a:t>
            </a:r>
            <a:endParaRPr lang="en-US" altLang="zh-CN" sz="1050" dirty="0">
              <a:solidFill>
                <a:prstClr val="black">
                  <a:lumMod val="75000"/>
                  <a:lumOff val="25000"/>
                </a:prstClr>
              </a:solidFill>
            </a:endParaRPr>
          </a:p>
        </p:txBody>
      </p:sp>
      <p:sp>
        <p:nvSpPr>
          <p:cNvPr id="140" name="Rectangle 141"/>
          <p:cNvSpPr/>
          <p:nvPr/>
        </p:nvSpPr>
        <p:spPr>
          <a:xfrm>
            <a:off x="8230336" y="4286990"/>
            <a:ext cx="820738" cy="246221"/>
          </a:xfrm>
          <a:prstGeom prst="rect">
            <a:avLst/>
          </a:prstGeom>
        </p:spPr>
        <p:txBody>
          <a:bodyPr wrap="none" lIns="0" tIns="0" rIns="0" bIns="0">
            <a:spAutoFit/>
          </a:bodyPr>
          <a:lstStyle/>
          <a:p>
            <a:r>
              <a:rPr lang="zh-CN" altLang="en-US" sz="1600" b="1" dirty="0">
                <a:solidFill>
                  <a:schemeClr val="bg1">
                    <a:lumMod val="50000"/>
                  </a:schemeClr>
                </a:solidFill>
              </a:rPr>
              <a:t>你的标题</a:t>
            </a:r>
            <a:endParaRPr lang="en-US" sz="1600" b="1" dirty="0">
              <a:solidFill>
                <a:schemeClr val="bg1">
                  <a:lumMod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4436302" y="1470781"/>
            <a:ext cx="3319399" cy="3731195"/>
            <a:chOff x="7277102" y="2222502"/>
            <a:chExt cx="2613535" cy="2937764"/>
          </a:xfrm>
        </p:grpSpPr>
        <p:sp>
          <p:nvSpPr>
            <p:cNvPr id="3" name="Rectangle: Rounded Corners 32"/>
            <p:cNvSpPr/>
            <p:nvPr/>
          </p:nvSpPr>
          <p:spPr bwMode="auto">
            <a:xfrm>
              <a:off x="7277102" y="2438175"/>
              <a:ext cx="2613535" cy="2722091"/>
            </a:xfrm>
            <a:prstGeom prst="roundRect">
              <a:avLst>
                <a:gd name="adj" fmla="val 9967"/>
              </a:avLst>
            </a:prstGeom>
            <a:solidFill>
              <a:schemeClr val="tx1">
                <a:lumMod val="50000"/>
                <a:lumOff val="50000"/>
              </a:schemeClr>
            </a:solidFill>
            <a:ln>
              <a:noFill/>
            </a:ln>
          </p:spPr>
          <p:txBody>
            <a:bodyPr anchor="ctr"/>
            <a:lstStyle/>
            <a:p>
              <a:pPr algn="ctr"/>
              <a:endParaRPr sz="3200"/>
            </a:p>
          </p:txBody>
        </p:sp>
        <p:sp>
          <p:nvSpPr>
            <p:cNvPr id="4" name="Rectangle 33"/>
            <p:cNvSpPr/>
            <p:nvPr/>
          </p:nvSpPr>
          <p:spPr bwMode="auto">
            <a:xfrm>
              <a:off x="7588317" y="2627290"/>
              <a:ext cx="1991106" cy="2170305"/>
            </a:xfrm>
            <a:prstGeom prst="rect">
              <a:avLst/>
            </a:prstGeom>
            <a:solidFill>
              <a:schemeClr val="bg1">
                <a:lumMod val="85000"/>
              </a:schemeClr>
            </a:solidFill>
            <a:ln>
              <a:noFill/>
            </a:ln>
          </p:spPr>
          <p:txBody>
            <a:bodyPr anchor="ctr"/>
            <a:lstStyle/>
            <a:p>
              <a:pPr algn="ctr"/>
              <a:endParaRPr sz="3200"/>
            </a:p>
          </p:txBody>
        </p:sp>
        <p:sp>
          <p:nvSpPr>
            <p:cNvPr id="5" name="Rectangle 34"/>
            <p:cNvSpPr/>
            <p:nvPr/>
          </p:nvSpPr>
          <p:spPr bwMode="auto">
            <a:xfrm>
              <a:off x="7574771" y="2660027"/>
              <a:ext cx="1991106" cy="2170305"/>
            </a:xfrm>
            <a:prstGeom prst="rect">
              <a:avLst/>
            </a:prstGeom>
            <a:solidFill>
              <a:schemeClr val="tx1">
                <a:lumMod val="25000"/>
                <a:lumOff val="75000"/>
              </a:schemeClr>
            </a:solidFill>
            <a:ln>
              <a:noFill/>
            </a:ln>
          </p:spPr>
          <p:txBody>
            <a:bodyPr anchor="ctr"/>
            <a:lstStyle/>
            <a:p>
              <a:pPr algn="ctr"/>
              <a:endParaRPr sz="3200"/>
            </a:p>
          </p:txBody>
        </p:sp>
        <p:sp>
          <p:nvSpPr>
            <p:cNvPr id="6" name="Rectangle 35"/>
            <p:cNvSpPr/>
            <p:nvPr/>
          </p:nvSpPr>
          <p:spPr bwMode="auto">
            <a:xfrm>
              <a:off x="7556144" y="2692762"/>
              <a:ext cx="1991106" cy="2170305"/>
            </a:xfrm>
            <a:prstGeom prst="rect">
              <a:avLst/>
            </a:prstGeom>
            <a:solidFill>
              <a:schemeClr val="bg1">
                <a:lumMod val="85000"/>
              </a:schemeClr>
            </a:solidFill>
            <a:ln>
              <a:noFill/>
            </a:ln>
          </p:spPr>
          <p:txBody>
            <a:bodyPr anchor="ctr"/>
            <a:lstStyle/>
            <a:p>
              <a:pPr algn="ctr"/>
              <a:endParaRPr sz="3200"/>
            </a:p>
          </p:txBody>
        </p:sp>
        <p:sp>
          <p:nvSpPr>
            <p:cNvPr id="7" name="Rectangle 36"/>
            <p:cNvSpPr/>
            <p:nvPr/>
          </p:nvSpPr>
          <p:spPr bwMode="auto">
            <a:xfrm>
              <a:off x="7535823" y="2717032"/>
              <a:ext cx="1991106" cy="2170305"/>
            </a:xfrm>
            <a:prstGeom prst="rect">
              <a:avLst/>
            </a:prstGeom>
            <a:solidFill>
              <a:schemeClr val="tx1">
                <a:lumMod val="25000"/>
                <a:lumOff val="75000"/>
              </a:schemeClr>
            </a:solidFill>
            <a:ln>
              <a:noFill/>
            </a:ln>
          </p:spPr>
          <p:txBody>
            <a:bodyPr anchor="ctr"/>
            <a:lstStyle/>
            <a:p>
              <a:pPr algn="ctr"/>
              <a:endParaRPr sz="3200"/>
            </a:p>
          </p:txBody>
        </p:sp>
        <p:grpSp>
          <p:nvGrpSpPr>
            <p:cNvPr id="8" name="Group 37"/>
            <p:cNvGrpSpPr/>
            <p:nvPr/>
          </p:nvGrpSpPr>
          <p:grpSpPr>
            <a:xfrm>
              <a:off x="7535823" y="2717032"/>
              <a:ext cx="1991106" cy="2170305"/>
              <a:chOff x="3568700" y="1579563"/>
              <a:chExt cx="2009775" cy="1990725"/>
            </a:xfrm>
            <a:effectLst/>
          </p:grpSpPr>
          <p:sp>
            <p:nvSpPr>
              <p:cNvPr id="19" name="Freeform: Shape 54"/>
              <p:cNvSpPr/>
              <p:nvPr/>
            </p:nvSpPr>
            <p:spPr bwMode="auto">
              <a:xfrm>
                <a:off x="3568700" y="1579563"/>
                <a:ext cx="2009775" cy="1990725"/>
              </a:xfrm>
              <a:custGeom>
                <a:avLst/>
                <a:gdLst>
                  <a:gd name="T0" fmla="*/ 422 w 533"/>
                  <a:gd name="T1" fmla="*/ 440 h 528"/>
                  <a:gd name="T2" fmla="*/ 399 w 533"/>
                  <a:gd name="T3" fmla="*/ 497 h 528"/>
                  <a:gd name="T4" fmla="*/ 332 w 533"/>
                  <a:gd name="T5" fmla="*/ 527 h 528"/>
                  <a:gd name="T6" fmla="*/ 297 w 533"/>
                  <a:gd name="T7" fmla="*/ 528 h 528"/>
                  <a:gd name="T8" fmla="*/ 0 w 533"/>
                  <a:gd name="T9" fmla="*/ 528 h 528"/>
                  <a:gd name="T10" fmla="*/ 0 w 533"/>
                  <a:gd name="T11" fmla="*/ 0 h 528"/>
                  <a:gd name="T12" fmla="*/ 532 w 533"/>
                  <a:gd name="T13" fmla="*/ 0 h 528"/>
                  <a:gd name="T14" fmla="*/ 532 w 533"/>
                  <a:gd name="T15" fmla="*/ 276 h 528"/>
                  <a:gd name="T16" fmla="*/ 532 w 533"/>
                  <a:gd name="T17" fmla="*/ 320 h 528"/>
                  <a:gd name="T18" fmla="*/ 533 w 533"/>
                  <a:gd name="T19" fmla="*/ 388 h 528"/>
                  <a:gd name="T20" fmla="*/ 514 w 533"/>
                  <a:gd name="T21" fmla="*/ 413 h 528"/>
                  <a:gd name="T22" fmla="*/ 422 w 533"/>
                  <a:gd name="T23" fmla="*/ 44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3" h="528">
                    <a:moveTo>
                      <a:pt x="422" y="440"/>
                    </a:moveTo>
                    <a:cubicBezTo>
                      <a:pt x="422" y="440"/>
                      <a:pt x="426" y="458"/>
                      <a:pt x="399" y="497"/>
                    </a:cubicBezTo>
                    <a:cubicBezTo>
                      <a:pt x="380" y="515"/>
                      <a:pt x="355" y="526"/>
                      <a:pt x="332" y="527"/>
                    </a:cubicBezTo>
                    <a:cubicBezTo>
                      <a:pt x="315" y="528"/>
                      <a:pt x="297" y="528"/>
                      <a:pt x="297" y="528"/>
                    </a:cubicBezTo>
                    <a:cubicBezTo>
                      <a:pt x="0" y="528"/>
                      <a:pt x="0" y="528"/>
                      <a:pt x="0" y="528"/>
                    </a:cubicBezTo>
                    <a:cubicBezTo>
                      <a:pt x="0" y="0"/>
                      <a:pt x="0" y="0"/>
                      <a:pt x="0" y="0"/>
                    </a:cubicBezTo>
                    <a:cubicBezTo>
                      <a:pt x="532" y="0"/>
                      <a:pt x="532" y="0"/>
                      <a:pt x="532" y="0"/>
                    </a:cubicBezTo>
                    <a:cubicBezTo>
                      <a:pt x="532" y="276"/>
                      <a:pt x="532" y="276"/>
                      <a:pt x="532" y="276"/>
                    </a:cubicBezTo>
                    <a:cubicBezTo>
                      <a:pt x="532" y="276"/>
                      <a:pt x="532" y="294"/>
                      <a:pt x="532" y="320"/>
                    </a:cubicBezTo>
                    <a:cubicBezTo>
                      <a:pt x="532" y="338"/>
                      <a:pt x="533" y="368"/>
                      <a:pt x="533" y="388"/>
                    </a:cubicBezTo>
                    <a:cubicBezTo>
                      <a:pt x="533" y="398"/>
                      <a:pt x="520" y="408"/>
                      <a:pt x="514" y="413"/>
                    </a:cubicBezTo>
                    <a:cubicBezTo>
                      <a:pt x="459" y="449"/>
                      <a:pt x="422" y="440"/>
                      <a:pt x="422" y="440"/>
                    </a:cubicBezTo>
                    <a:close/>
                  </a:path>
                </a:pathLst>
              </a:custGeom>
              <a:solidFill>
                <a:schemeClr val="bg1"/>
              </a:solidFill>
              <a:ln w="9525">
                <a:solidFill>
                  <a:schemeClr val="bg1">
                    <a:lumMod val="65000"/>
                  </a:schemeClr>
                </a:solidFill>
                <a:round/>
              </a:ln>
            </p:spPr>
            <p:txBody>
              <a:bodyPr anchor="ctr"/>
              <a:lstStyle/>
              <a:p>
                <a:pPr algn="ctr"/>
                <a:endParaRPr sz="3200"/>
              </a:p>
            </p:txBody>
          </p:sp>
          <p:sp>
            <p:nvSpPr>
              <p:cNvPr id="20" name="Freeform: Shape 55"/>
              <p:cNvSpPr/>
              <p:nvPr/>
            </p:nvSpPr>
            <p:spPr bwMode="auto">
              <a:xfrm>
                <a:off x="4876800" y="3068638"/>
                <a:ext cx="693738" cy="490538"/>
              </a:xfrm>
              <a:custGeom>
                <a:avLst/>
                <a:gdLst>
                  <a:gd name="T0" fmla="*/ 184 w 184"/>
                  <a:gd name="T1" fmla="*/ 0 h 130"/>
                  <a:gd name="T2" fmla="*/ 75 w 184"/>
                  <a:gd name="T3" fmla="*/ 45 h 130"/>
                  <a:gd name="T4" fmla="*/ 60 w 184"/>
                  <a:gd name="T5" fmla="*/ 90 h 130"/>
                  <a:gd name="T6" fmla="*/ 0 w 184"/>
                  <a:gd name="T7" fmla="*/ 130 h 130"/>
                  <a:gd name="T8" fmla="*/ 113 w 184"/>
                  <a:gd name="T9" fmla="*/ 69 h 130"/>
                  <a:gd name="T10" fmla="*/ 184 w 184"/>
                  <a:gd name="T11" fmla="*/ 0 h 130"/>
                </a:gdLst>
                <a:ahLst/>
                <a:cxnLst>
                  <a:cxn ang="0">
                    <a:pos x="T0" y="T1"/>
                  </a:cxn>
                  <a:cxn ang="0">
                    <a:pos x="T2" y="T3"/>
                  </a:cxn>
                  <a:cxn ang="0">
                    <a:pos x="T4" y="T5"/>
                  </a:cxn>
                  <a:cxn ang="0">
                    <a:pos x="T6" y="T7"/>
                  </a:cxn>
                  <a:cxn ang="0">
                    <a:pos x="T8" y="T9"/>
                  </a:cxn>
                  <a:cxn ang="0">
                    <a:pos x="T10" y="T11"/>
                  </a:cxn>
                </a:cxnLst>
                <a:rect l="0" t="0" r="r" b="b"/>
                <a:pathLst>
                  <a:path w="184" h="130">
                    <a:moveTo>
                      <a:pt x="184" y="0"/>
                    </a:moveTo>
                    <a:cubicBezTo>
                      <a:pt x="121" y="56"/>
                      <a:pt x="75" y="45"/>
                      <a:pt x="75" y="45"/>
                    </a:cubicBezTo>
                    <a:cubicBezTo>
                      <a:pt x="75" y="45"/>
                      <a:pt x="75" y="60"/>
                      <a:pt x="60" y="90"/>
                    </a:cubicBezTo>
                    <a:cubicBezTo>
                      <a:pt x="46" y="117"/>
                      <a:pt x="3" y="129"/>
                      <a:pt x="0" y="130"/>
                    </a:cubicBezTo>
                    <a:cubicBezTo>
                      <a:pt x="0" y="130"/>
                      <a:pt x="40" y="129"/>
                      <a:pt x="113" y="69"/>
                    </a:cubicBezTo>
                    <a:cubicBezTo>
                      <a:pt x="161" y="29"/>
                      <a:pt x="181" y="6"/>
                      <a:pt x="184" y="0"/>
                    </a:cubicBezTo>
                    <a:close/>
                  </a:path>
                </a:pathLst>
              </a:custGeom>
              <a:solidFill>
                <a:schemeClr val="bg1">
                  <a:lumMod val="85000"/>
                </a:schemeClr>
              </a:solidFill>
              <a:ln w="9525">
                <a:solidFill>
                  <a:schemeClr val="bg1">
                    <a:lumMod val="65000"/>
                  </a:schemeClr>
                </a:solidFill>
                <a:round/>
              </a:ln>
            </p:spPr>
            <p:txBody>
              <a:bodyPr anchor="ctr"/>
              <a:lstStyle/>
              <a:p>
                <a:pPr algn="ctr"/>
                <a:endParaRPr sz="3200"/>
              </a:p>
            </p:txBody>
          </p:sp>
        </p:grpSp>
        <p:sp>
          <p:nvSpPr>
            <p:cNvPr id="9" name="Rectangle 38"/>
            <p:cNvSpPr/>
            <p:nvPr/>
          </p:nvSpPr>
          <p:spPr bwMode="auto">
            <a:xfrm>
              <a:off x="7530181" y="2717032"/>
              <a:ext cx="1991106" cy="746719"/>
            </a:xfrm>
            <a:prstGeom prst="rect">
              <a:avLst/>
            </a:prstGeom>
            <a:solidFill>
              <a:schemeClr val="accent1"/>
            </a:solidFill>
            <a:ln>
              <a:noFill/>
            </a:ln>
          </p:spPr>
          <p:txBody>
            <a:bodyPr vert="horz" wrap="square" lIns="0" tIns="121920" rIns="0" bIns="0" anchor="ctr" anchorCtr="1" compatLnSpc="1">
              <a:normAutofit/>
            </a:bodyPr>
            <a:lstStyle/>
            <a:p>
              <a:pPr algn="ctr"/>
              <a:r>
                <a:rPr lang="en-US" sz="3735" b="1">
                  <a:solidFill>
                    <a:schemeClr val="bg1"/>
                  </a:solidFill>
                </a:rPr>
                <a:t>JAN</a:t>
              </a:r>
            </a:p>
          </p:txBody>
        </p:sp>
        <p:grpSp>
          <p:nvGrpSpPr>
            <p:cNvPr id="10" name="Group 39"/>
            <p:cNvGrpSpPr/>
            <p:nvPr/>
          </p:nvGrpSpPr>
          <p:grpSpPr>
            <a:xfrm>
              <a:off x="7852665" y="2806312"/>
              <a:ext cx="1346119" cy="152391"/>
              <a:chOff x="1235868" y="2609849"/>
              <a:chExt cx="757237" cy="85725"/>
            </a:xfrm>
          </p:grpSpPr>
          <p:sp>
            <p:nvSpPr>
              <p:cNvPr id="16" name="Oval 51"/>
              <p:cNvSpPr/>
              <p:nvPr/>
            </p:nvSpPr>
            <p:spPr>
              <a:xfrm>
                <a:off x="1235868" y="2609849"/>
                <a:ext cx="85725" cy="8572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17" name="Oval 52"/>
              <p:cNvSpPr/>
              <p:nvPr/>
            </p:nvSpPr>
            <p:spPr>
              <a:xfrm>
                <a:off x="1571624" y="2609849"/>
                <a:ext cx="85725" cy="8572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18" name="Oval 53"/>
              <p:cNvSpPr/>
              <p:nvPr/>
            </p:nvSpPr>
            <p:spPr>
              <a:xfrm>
                <a:off x="1907380" y="2609849"/>
                <a:ext cx="85725" cy="8572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grpSp>
        <p:grpSp>
          <p:nvGrpSpPr>
            <p:cNvPr id="11" name="Group 4"/>
            <p:cNvGrpSpPr/>
            <p:nvPr/>
          </p:nvGrpSpPr>
          <p:grpSpPr>
            <a:xfrm>
              <a:off x="7867645" y="2222502"/>
              <a:ext cx="1317108" cy="684175"/>
              <a:chOff x="7867645" y="2222502"/>
              <a:chExt cx="1317108" cy="684175"/>
            </a:xfrm>
          </p:grpSpPr>
          <p:sp>
            <p:nvSpPr>
              <p:cNvPr id="13" name="Freeform: Shape 40"/>
              <p:cNvSpPr/>
              <p:nvPr/>
            </p:nvSpPr>
            <p:spPr bwMode="auto">
              <a:xfrm>
                <a:off x="7867645" y="2222502"/>
                <a:ext cx="124308" cy="684175"/>
              </a:xfrm>
              <a:custGeom>
                <a:avLst/>
                <a:gdLst>
                  <a:gd name="T0" fmla="*/ 32 w 32"/>
                  <a:gd name="T1" fmla="*/ 110 h 121"/>
                  <a:gd name="T2" fmla="*/ 16 w 32"/>
                  <a:gd name="T3" fmla="*/ 121 h 121"/>
                  <a:gd name="T4" fmla="*/ 0 w 32"/>
                  <a:gd name="T5" fmla="*/ 110 h 121"/>
                  <a:gd name="T6" fmla="*/ 0 w 32"/>
                  <a:gd name="T7" fmla="*/ 12 h 121"/>
                  <a:gd name="T8" fmla="*/ 16 w 32"/>
                  <a:gd name="T9" fmla="*/ 0 h 121"/>
                  <a:gd name="T10" fmla="*/ 32 w 32"/>
                  <a:gd name="T11" fmla="*/ 12 h 121"/>
                  <a:gd name="T12" fmla="*/ 32 w 32"/>
                  <a:gd name="T13" fmla="*/ 110 h 121"/>
                </a:gdLst>
                <a:ahLst/>
                <a:cxnLst>
                  <a:cxn ang="0">
                    <a:pos x="T0" y="T1"/>
                  </a:cxn>
                  <a:cxn ang="0">
                    <a:pos x="T2" y="T3"/>
                  </a:cxn>
                  <a:cxn ang="0">
                    <a:pos x="T4" y="T5"/>
                  </a:cxn>
                  <a:cxn ang="0">
                    <a:pos x="T6" y="T7"/>
                  </a:cxn>
                  <a:cxn ang="0">
                    <a:pos x="T8" y="T9"/>
                  </a:cxn>
                  <a:cxn ang="0">
                    <a:pos x="T10" y="T11"/>
                  </a:cxn>
                  <a:cxn ang="0">
                    <a:pos x="T12" y="T13"/>
                  </a:cxn>
                </a:cxnLst>
                <a:rect l="0" t="0" r="r" b="b"/>
                <a:pathLst>
                  <a:path w="32" h="121">
                    <a:moveTo>
                      <a:pt x="32" y="110"/>
                    </a:moveTo>
                    <a:cubicBezTo>
                      <a:pt x="32" y="116"/>
                      <a:pt x="25" y="121"/>
                      <a:pt x="16" y="121"/>
                    </a:cubicBezTo>
                    <a:cubicBezTo>
                      <a:pt x="7" y="121"/>
                      <a:pt x="0" y="116"/>
                      <a:pt x="0" y="110"/>
                    </a:cubicBezTo>
                    <a:cubicBezTo>
                      <a:pt x="0" y="12"/>
                      <a:pt x="0" y="12"/>
                      <a:pt x="0" y="12"/>
                    </a:cubicBezTo>
                    <a:cubicBezTo>
                      <a:pt x="0" y="5"/>
                      <a:pt x="7" y="0"/>
                      <a:pt x="16" y="0"/>
                    </a:cubicBezTo>
                    <a:cubicBezTo>
                      <a:pt x="25" y="0"/>
                      <a:pt x="32" y="5"/>
                      <a:pt x="32" y="12"/>
                    </a:cubicBezTo>
                    <a:lnTo>
                      <a:pt x="32" y="110"/>
                    </a:lnTo>
                    <a:close/>
                  </a:path>
                </a:pathLst>
              </a:custGeom>
              <a:solidFill>
                <a:schemeClr val="bg1">
                  <a:lumMod val="95000"/>
                </a:schemeClr>
              </a:solidFill>
              <a:ln>
                <a:solidFill>
                  <a:schemeClr val="bg1">
                    <a:lumMod val="65000"/>
                  </a:schemeClr>
                </a:solidFill>
              </a:ln>
            </p:spPr>
            <p:txBody>
              <a:bodyPr anchor="ctr"/>
              <a:lstStyle/>
              <a:p>
                <a:pPr algn="ctr"/>
                <a:endParaRPr sz="3200"/>
              </a:p>
            </p:txBody>
          </p:sp>
          <p:sp>
            <p:nvSpPr>
              <p:cNvPr id="14" name="Freeform: Shape 41"/>
              <p:cNvSpPr/>
              <p:nvPr/>
            </p:nvSpPr>
            <p:spPr bwMode="auto">
              <a:xfrm>
                <a:off x="8463579" y="2222502"/>
                <a:ext cx="124308" cy="684175"/>
              </a:xfrm>
              <a:custGeom>
                <a:avLst/>
                <a:gdLst>
                  <a:gd name="T0" fmla="*/ 32 w 32"/>
                  <a:gd name="T1" fmla="*/ 110 h 121"/>
                  <a:gd name="T2" fmla="*/ 16 w 32"/>
                  <a:gd name="T3" fmla="*/ 121 h 121"/>
                  <a:gd name="T4" fmla="*/ 0 w 32"/>
                  <a:gd name="T5" fmla="*/ 110 h 121"/>
                  <a:gd name="T6" fmla="*/ 0 w 32"/>
                  <a:gd name="T7" fmla="*/ 12 h 121"/>
                  <a:gd name="T8" fmla="*/ 16 w 32"/>
                  <a:gd name="T9" fmla="*/ 0 h 121"/>
                  <a:gd name="T10" fmla="*/ 32 w 32"/>
                  <a:gd name="T11" fmla="*/ 12 h 121"/>
                  <a:gd name="T12" fmla="*/ 32 w 32"/>
                  <a:gd name="T13" fmla="*/ 110 h 121"/>
                </a:gdLst>
                <a:ahLst/>
                <a:cxnLst>
                  <a:cxn ang="0">
                    <a:pos x="T0" y="T1"/>
                  </a:cxn>
                  <a:cxn ang="0">
                    <a:pos x="T2" y="T3"/>
                  </a:cxn>
                  <a:cxn ang="0">
                    <a:pos x="T4" y="T5"/>
                  </a:cxn>
                  <a:cxn ang="0">
                    <a:pos x="T6" y="T7"/>
                  </a:cxn>
                  <a:cxn ang="0">
                    <a:pos x="T8" y="T9"/>
                  </a:cxn>
                  <a:cxn ang="0">
                    <a:pos x="T10" y="T11"/>
                  </a:cxn>
                  <a:cxn ang="0">
                    <a:pos x="T12" y="T13"/>
                  </a:cxn>
                </a:cxnLst>
                <a:rect l="0" t="0" r="r" b="b"/>
                <a:pathLst>
                  <a:path w="32" h="121">
                    <a:moveTo>
                      <a:pt x="32" y="110"/>
                    </a:moveTo>
                    <a:cubicBezTo>
                      <a:pt x="32" y="116"/>
                      <a:pt x="25" y="121"/>
                      <a:pt x="16" y="121"/>
                    </a:cubicBezTo>
                    <a:cubicBezTo>
                      <a:pt x="7" y="121"/>
                      <a:pt x="0" y="116"/>
                      <a:pt x="0" y="110"/>
                    </a:cubicBezTo>
                    <a:cubicBezTo>
                      <a:pt x="0" y="12"/>
                      <a:pt x="0" y="12"/>
                      <a:pt x="0" y="12"/>
                    </a:cubicBezTo>
                    <a:cubicBezTo>
                      <a:pt x="0" y="5"/>
                      <a:pt x="7" y="0"/>
                      <a:pt x="16" y="0"/>
                    </a:cubicBezTo>
                    <a:cubicBezTo>
                      <a:pt x="25" y="0"/>
                      <a:pt x="32" y="5"/>
                      <a:pt x="32" y="12"/>
                    </a:cubicBezTo>
                    <a:lnTo>
                      <a:pt x="32" y="110"/>
                    </a:lnTo>
                    <a:close/>
                  </a:path>
                </a:pathLst>
              </a:custGeom>
              <a:solidFill>
                <a:schemeClr val="bg1">
                  <a:lumMod val="95000"/>
                </a:schemeClr>
              </a:solidFill>
              <a:ln>
                <a:solidFill>
                  <a:schemeClr val="bg1">
                    <a:lumMod val="65000"/>
                  </a:schemeClr>
                </a:solidFill>
              </a:ln>
            </p:spPr>
            <p:txBody>
              <a:bodyPr anchor="ctr"/>
              <a:lstStyle/>
              <a:p>
                <a:pPr algn="ctr"/>
                <a:endParaRPr sz="3200"/>
              </a:p>
            </p:txBody>
          </p:sp>
          <p:sp>
            <p:nvSpPr>
              <p:cNvPr id="15" name="Freeform: Shape 42"/>
              <p:cNvSpPr/>
              <p:nvPr/>
            </p:nvSpPr>
            <p:spPr bwMode="auto">
              <a:xfrm>
                <a:off x="9060445" y="2222502"/>
                <a:ext cx="124308" cy="684175"/>
              </a:xfrm>
              <a:custGeom>
                <a:avLst/>
                <a:gdLst>
                  <a:gd name="T0" fmla="*/ 32 w 32"/>
                  <a:gd name="T1" fmla="*/ 110 h 121"/>
                  <a:gd name="T2" fmla="*/ 16 w 32"/>
                  <a:gd name="T3" fmla="*/ 121 h 121"/>
                  <a:gd name="T4" fmla="*/ 0 w 32"/>
                  <a:gd name="T5" fmla="*/ 110 h 121"/>
                  <a:gd name="T6" fmla="*/ 0 w 32"/>
                  <a:gd name="T7" fmla="*/ 12 h 121"/>
                  <a:gd name="T8" fmla="*/ 16 w 32"/>
                  <a:gd name="T9" fmla="*/ 0 h 121"/>
                  <a:gd name="T10" fmla="*/ 32 w 32"/>
                  <a:gd name="T11" fmla="*/ 12 h 121"/>
                  <a:gd name="T12" fmla="*/ 32 w 32"/>
                  <a:gd name="T13" fmla="*/ 110 h 121"/>
                </a:gdLst>
                <a:ahLst/>
                <a:cxnLst>
                  <a:cxn ang="0">
                    <a:pos x="T0" y="T1"/>
                  </a:cxn>
                  <a:cxn ang="0">
                    <a:pos x="T2" y="T3"/>
                  </a:cxn>
                  <a:cxn ang="0">
                    <a:pos x="T4" y="T5"/>
                  </a:cxn>
                  <a:cxn ang="0">
                    <a:pos x="T6" y="T7"/>
                  </a:cxn>
                  <a:cxn ang="0">
                    <a:pos x="T8" y="T9"/>
                  </a:cxn>
                  <a:cxn ang="0">
                    <a:pos x="T10" y="T11"/>
                  </a:cxn>
                  <a:cxn ang="0">
                    <a:pos x="T12" y="T13"/>
                  </a:cxn>
                </a:cxnLst>
                <a:rect l="0" t="0" r="r" b="b"/>
                <a:pathLst>
                  <a:path w="32" h="121">
                    <a:moveTo>
                      <a:pt x="32" y="110"/>
                    </a:moveTo>
                    <a:cubicBezTo>
                      <a:pt x="32" y="116"/>
                      <a:pt x="25" y="121"/>
                      <a:pt x="16" y="121"/>
                    </a:cubicBezTo>
                    <a:cubicBezTo>
                      <a:pt x="7" y="121"/>
                      <a:pt x="0" y="116"/>
                      <a:pt x="0" y="110"/>
                    </a:cubicBezTo>
                    <a:cubicBezTo>
                      <a:pt x="0" y="12"/>
                      <a:pt x="0" y="12"/>
                      <a:pt x="0" y="12"/>
                    </a:cubicBezTo>
                    <a:cubicBezTo>
                      <a:pt x="0" y="5"/>
                      <a:pt x="7" y="0"/>
                      <a:pt x="16" y="0"/>
                    </a:cubicBezTo>
                    <a:cubicBezTo>
                      <a:pt x="25" y="0"/>
                      <a:pt x="32" y="5"/>
                      <a:pt x="32" y="12"/>
                    </a:cubicBezTo>
                    <a:lnTo>
                      <a:pt x="32" y="110"/>
                    </a:lnTo>
                    <a:close/>
                  </a:path>
                </a:pathLst>
              </a:custGeom>
              <a:solidFill>
                <a:schemeClr val="bg1">
                  <a:lumMod val="95000"/>
                </a:schemeClr>
              </a:solidFill>
              <a:ln>
                <a:solidFill>
                  <a:schemeClr val="bg1">
                    <a:lumMod val="65000"/>
                  </a:schemeClr>
                </a:solidFill>
              </a:ln>
            </p:spPr>
            <p:txBody>
              <a:bodyPr anchor="ctr"/>
              <a:lstStyle/>
              <a:p>
                <a:pPr algn="ctr"/>
                <a:endParaRPr sz="3200"/>
              </a:p>
            </p:txBody>
          </p:sp>
        </p:grpSp>
        <p:sp>
          <p:nvSpPr>
            <p:cNvPr id="12" name="TextBox 56"/>
            <p:cNvSpPr txBox="1"/>
            <p:nvPr/>
          </p:nvSpPr>
          <p:spPr>
            <a:xfrm>
              <a:off x="8042497" y="3484477"/>
              <a:ext cx="953159" cy="945081"/>
            </a:xfrm>
            <a:prstGeom prst="rect">
              <a:avLst/>
            </a:prstGeom>
            <a:noFill/>
          </p:spPr>
          <p:txBody>
            <a:bodyPr wrap="none">
              <a:normAutofit fontScale="85000" lnSpcReduction="20000"/>
            </a:bodyPr>
            <a:lstStyle/>
            <a:p>
              <a:pPr algn="ctr"/>
              <a:r>
                <a:rPr lang="en-US" sz="9600" b="1">
                  <a:solidFill>
                    <a:schemeClr val="tx1">
                      <a:lumMod val="75000"/>
                      <a:lumOff val="25000"/>
                    </a:schemeClr>
                  </a:solidFill>
                </a:rPr>
                <a:t>20</a:t>
              </a:r>
            </a:p>
          </p:txBody>
        </p:sp>
      </p:grpSp>
      <p:grpSp>
        <p:nvGrpSpPr>
          <p:cNvPr id="21" name="Group 49"/>
          <p:cNvGrpSpPr/>
          <p:nvPr/>
        </p:nvGrpSpPr>
        <p:grpSpPr>
          <a:xfrm>
            <a:off x="8170815" y="1912116"/>
            <a:ext cx="2749723" cy="3463424"/>
            <a:chOff x="8170814" y="1912116"/>
            <a:chExt cx="2749722" cy="3463424"/>
          </a:xfrm>
        </p:grpSpPr>
        <p:grpSp>
          <p:nvGrpSpPr>
            <p:cNvPr id="22" name="Group 50"/>
            <p:cNvGrpSpPr/>
            <p:nvPr/>
          </p:nvGrpSpPr>
          <p:grpSpPr>
            <a:xfrm>
              <a:off x="8170814" y="1912116"/>
              <a:ext cx="2611177" cy="3463424"/>
              <a:chOff x="1193500" y="1491637"/>
              <a:chExt cx="3761195" cy="3463424"/>
            </a:xfrm>
          </p:grpSpPr>
          <p:grpSp>
            <p:nvGrpSpPr>
              <p:cNvPr id="25" name="Group 59"/>
              <p:cNvGrpSpPr/>
              <p:nvPr/>
            </p:nvGrpSpPr>
            <p:grpSpPr>
              <a:xfrm>
                <a:off x="1193500" y="1491637"/>
                <a:ext cx="3761195" cy="815608"/>
                <a:chOff x="1317257" y="1824875"/>
                <a:chExt cx="3761195" cy="815608"/>
              </a:xfrm>
            </p:grpSpPr>
            <p:sp>
              <p:nvSpPr>
                <p:cNvPr id="32" name="TextBox 66"/>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335"/>
                    <a:t>此部分内容作为文字排版占位显示</a:t>
                  </a:r>
                  <a:br>
                    <a:rPr lang="zh-CN" altLang="en-US" sz="1335"/>
                  </a:br>
                  <a:r>
                    <a:rPr lang="zh-CN" altLang="en-US" sz="1335"/>
                    <a:t>（建议使用主题字体）</a:t>
                  </a:r>
                </a:p>
              </p:txBody>
            </p:sp>
            <p:sp>
              <p:nvSpPr>
                <p:cNvPr id="33" name="Rectangle 67"/>
                <p:cNvSpPr/>
                <p:nvPr/>
              </p:nvSpPr>
              <p:spPr>
                <a:xfrm>
                  <a:off x="1317257" y="1824875"/>
                  <a:ext cx="3761195" cy="307777"/>
                </a:xfrm>
                <a:prstGeom prst="rect">
                  <a:avLst/>
                </a:prstGeom>
              </p:spPr>
              <p:txBody>
                <a:bodyPr wrap="none" lIns="0" tIns="0" rIns="0" bIns="0">
                  <a:normAutofit lnSpcReduction="10000"/>
                </a:bodyPr>
                <a:lstStyle/>
                <a:p>
                  <a:pPr algn="r"/>
                  <a:r>
                    <a:rPr lang="zh-CN" altLang="en-US" sz="2135" b="1">
                      <a:solidFill>
                        <a:schemeClr val="accent1"/>
                      </a:solidFill>
                    </a:rPr>
                    <a:t>标题文本预设</a:t>
                  </a:r>
                </a:p>
              </p:txBody>
            </p:sp>
          </p:grpSp>
          <p:grpSp>
            <p:nvGrpSpPr>
              <p:cNvPr id="26" name="Group 60"/>
              <p:cNvGrpSpPr/>
              <p:nvPr/>
            </p:nvGrpSpPr>
            <p:grpSpPr>
              <a:xfrm>
                <a:off x="1193500" y="2815545"/>
                <a:ext cx="3761195" cy="815608"/>
                <a:chOff x="1317257" y="1824875"/>
                <a:chExt cx="3761195" cy="815608"/>
              </a:xfrm>
            </p:grpSpPr>
            <p:sp>
              <p:nvSpPr>
                <p:cNvPr id="30" name="TextBox 64"/>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335"/>
                    <a:t>此部分内容作为文字排版占位显示</a:t>
                  </a:r>
                  <a:br>
                    <a:rPr lang="zh-CN" altLang="en-US" sz="1335"/>
                  </a:br>
                  <a:r>
                    <a:rPr lang="zh-CN" altLang="en-US" sz="1335"/>
                    <a:t>（建议使用主题字体）</a:t>
                  </a:r>
                </a:p>
              </p:txBody>
            </p:sp>
            <p:sp>
              <p:nvSpPr>
                <p:cNvPr id="31" name="Rectangle 65"/>
                <p:cNvSpPr/>
                <p:nvPr/>
              </p:nvSpPr>
              <p:spPr>
                <a:xfrm>
                  <a:off x="1317257" y="1824875"/>
                  <a:ext cx="3761195" cy="307777"/>
                </a:xfrm>
                <a:prstGeom prst="rect">
                  <a:avLst/>
                </a:prstGeom>
              </p:spPr>
              <p:txBody>
                <a:bodyPr wrap="none" lIns="0" tIns="0" rIns="0" bIns="0">
                  <a:normAutofit lnSpcReduction="10000"/>
                </a:bodyPr>
                <a:lstStyle/>
                <a:p>
                  <a:pPr algn="r"/>
                  <a:r>
                    <a:rPr lang="zh-CN" altLang="en-US" sz="2135" b="1">
                      <a:solidFill>
                        <a:schemeClr val="accent2"/>
                      </a:solidFill>
                    </a:rPr>
                    <a:t>标题文本预设</a:t>
                  </a:r>
                </a:p>
              </p:txBody>
            </p:sp>
          </p:grpSp>
          <p:grpSp>
            <p:nvGrpSpPr>
              <p:cNvPr id="27" name="Group 61"/>
              <p:cNvGrpSpPr/>
              <p:nvPr/>
            </p:nvGrpSpPr>
            <p:grpSpPr>
              <a:xfrm>
                <a:off x="1193500" y="4139453"/>
                <a:ext cx="3761195" cy="815608"/>
                <a:chOff x="1317257" y="1824875"/>
                <a:chExt cx="3761195" cy="815608"/>
              </a:xfrm>
            </p:grpSpPr>
            <p:sp>
              <p:nvSpPr>
                <p:cNvPr id="28" name="TextBox 62"/>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335"/>
                    <a:t>此部分内容作为文字排版占位显示</a:t>
                  </a:r>
                  <a:br>
                    <a:rPr lang="zh-CN" altLang="en-US" sz="1335"/>
                  </a:br>
                  <a:r>
                    <a:rPr lang="zh-CN" altLang="en-US" sz="1335"/>
                    <a:t>（建议使用主题字体）</a:t>
                  </a:r>
                </a:p>
              </p:txBody>
            </p:sp>
            <p:sp>
              <p:nvSpPr>
                <p:cNvPr id="29" name="Rectangle 63"/>
                <p:cNvSpPr/>
                <p:nvPr/>
              </p:nvSpPr>
              <p:spPr>
                <a:xfrm>
                  <a:off x="1317257" y="1824875"/>
                  <a:ext cx="3761195" cy="307777"/>
                </a:xfrm>
                <a:prstGeom prst="rect">
                  <a:avLst/>
                </a:prstGeom>
              </p:spPr>
              <p:txBody>
                <a:bodyPr wrap="none" lIns="0" tIns="0" rIns="0" bIns="0">
                  <a:normAutofit lnSpcReduction="10000"/>
                </a:bodyPr>
                <a:lstStyle/>
                <a:p>
                  <a:pPr algn="r"/>
                  <a:r>
                    <a:rPr lang="zh-CN" altLang="en-US" sz="2135" b="1">
                      <a:solidFill>
                        <a:schemeClr val="accent5"/>
                      </a:solidFill>
                    </a:rPr>
                    <a:t>标题文本预设</a:t>
                  </a:r>
                </a:p>
              </p:txBody>
            </p:sp>
          </p:grpSp>
        </p:grpSp>
        <p:cxnSp>
          <p:nvCxnSpPr>
            <p:cNvPr id="23" name="Straight Connector 57"/>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58"/>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1307468" y="1912116"/>
            <a:ext cx="2713720" cy="3463424"/>
            <a:chOff x="980601" y="1434087"/>
            <a:chExt cx="2035290" cy="2597568"/>
          </a:xfrm>
        </p:grpSpPr>
        <p:grpSp>
          <p:nvGrpSpPr>
            <p:cNvPr id="35" name="Group 24"/>
            <p:cNvGrpSpPr/>
            <p:nvPr/>
          </p:nvGrpSpPr>
          <p:grpSpPr>
            <a:xfrm>
              <a:off x="1057508" y="1434087"/>
              <a:ext cx="1958383" cy="2597568"/>
              <a:chOff x="1193500" y="1491637"/>
              <a:chExt cx="3761195" cy="3463424"/>
            </a:xfrm>
          </p:grpSpPr>
          <p:grpSp>
            <p:nvGrpSpPr>
              <p:cNvPr id="39" name="Group 25"/>
              <p:cNvGrpSpPr/>
              <p:nvPr/>
            </p:nvGrpSpPr>
            <p:grpSpPr>
              <a:xfrm>
                <a:off x="1193500" y="1491637"/>
                <a:ext cx="3761195" cy="815608"/>
                <a:chOff x="1317257" y="1824875"/>
                <a:chExt cx="3761195" cy="815608"/>
              </a:xfrm>
            </p:grpSpPr>
            <p:sp>
              <p:nvSpPr>
                <p:cNvPr id="46" name="TextBox 47"/>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335" dirty="0"/>
                    <a:t>此部分内容作为文字排版占位显示</a:t>
                  </a:r>
                  <a:br>
                    <a:rPr lang="zh-CN" altLang="en-US" sz="1335" dirty="0"/>
                  </a:br>
                  <a:r>
                    <a:rPr lang="zh-CN" altLang="en-US" sz="1335" dirty="0"/>
                    <a:t>（建议使用主题字体）</a:t>
                  </a:r>
                </a:p>
              </p:txBody>
            </p:sp>
            <p:sp>
              <p:nvSpPr>
                <p:cNvPr id="47" name="Rectangle 48"/>
                <p:cNvSpPr/>
                <p:nvPr/>
              </p:nvSpPr>
              <p:spPr>
                <a:xfrm>
                  <a:off x="1317257" y="1824875"/>
                  <a:ext cx="3761195" cy="307777"/>
                </a:xfrm>
                <a:prstGeom prst="rect">
                  <a:avLst/>
                </a:prstGeom>
              </p:spPr>
              <p:txBody>
                <a:bodyPr wrap="none" lIns="0" tIns="0" rIns="0" bIns="0">
                  <a:normAutofit lnSpcReduction="10000"/>
                </a:bodyPr>
                <a:lstStyle/>
                <a:p>
                  <a:r>
                    <a:rPr lang="zh-CN" altLang="en-US" sz="2135" b="1">
                      <a:solidFill>
                        <a:schemeClr val="accent1"/>
                      </a:solidFill>
                    </a:rPr>
                    <a:t>标题文本预设</a:t>
                  </a:r>
                </a:p>
              </p:txBody>
            </p:sp>
          </p:grpSp>
          <p:grpSp>
            <p:nvGrpSpPr>
              <p:cNvPr id="40" name="Group 29"/>
              <p:cNvGrpSpPr/>
              <p:nvPr/>
            </p:nvGrpSpPr>
            <p:grpSpPr>
              <a:xfrm>
                <a:off x="1193500" y="2815545"/>
                <a:ext cx="3761195" cy="815608"/>
                <a:chOff x="1317257" y="1824875"/>
                <a:chExt cx="3761195" cy="815608"/>
              </a:xfrm>
            </p:grpSpPr>
            <p:sp>
              <p:nvSpPr>
                <p:cNvPr id="44" name="TextBox 44"/>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335"/>
                    <a:t>此部分内容作为文字排版占位显示</a:t>
                  </a:r>
                  <a:br>
                    <a:rPr lang="zh-CN" altLang="en-US" sz="1335"/>
                  </a:br>
                  <a:r>
                    <a:rPr lang="zh-CN" altLang="en-US" sz="1335"/>
                    <a:t>（建议使用主题字体）</a:t>
                  </a:r>
                </a:p>
              </p:txBody>
            </p:sp>
            <p:sp>
              <p:nvSpPr>
                <p:cNvPr id="45" name="Rectangle 46"/>
                <p:cNvSpPr/>
                <p:nvPr/>
              </p:nvSpPr>
              <p:spPr>
                <a:xfrm>
                  <a:off x="1317257" y="1824875"/>
                  <a:ext cx="3761195" cy="307777"/>
                </a:xfrm>
                <a:prstGeom prst="rect">
                  <a:avLst/>
                </a:prstGeom>
              </p:spPr>
              <p:txBody>
                <a:bodyPr wrap="none" lIns="0" tIns="0" rIns="0" bIns="0">
                  <a:normAutofit lnSpcReduction="10000"/>
                </a:bodyPr>
                <a:lstStyle/>
                <a:p>
                  <a:r>
                    <a:rPr lang="zh-CN" altLang="en-US" sz="2135" b="1">
                      <a:solidFill>
                        <a:schemeClr val="accent2"/>
                      </a:solidFill>
                    </a:rPr>
                    <a:t>标题文本预设</a:t>
                  </a:r>
                </a:p>
              </p:txBody>
            </p:sp>
          </p:grpSp>
          <p:grpSp>
            <p:nvGrpSpPr>
              <p:cNvPr id="41" name="Group 30"/>
              <p:cNvGrpSpPr/>
              <p:nvPr/>
            </p:nvGrpSpPr>
            <p:grpSpPr>
              <a:xfrm>
                <a:off x="1193500" y="4139453"/>
                <a:ext cx="3761195" cy="815608"/>
                <a:chOff x="1317257" y="1824875"/>
                <a:chExt cx="3761195" cy="815608"/>
              </a:xfrm>
            </p:grpSpPr>
            <p:sp>
              <p:nvSpPr>
                <p:cNvPr id="42" name="TextBox 31"/>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335"/>
                    <a:t>此部分内容作为文字排版占位显示</a:t>
                  </a:r>
                  <a:br>
                    <a:rPr lang="zh-CN" altLang="en-US" sz="1335"/>
                  </a:br>
                  <a:r>
                    <a:rPr lang="zh-CN" altLang="en-US" sz="1335"/>
                    <a:t>（建议使用主题字体）</a:t>
                  </a:r>
                </a:p>
              </p:txBody>
            </p:sp>
            <p:sp>
              <p:nvSpPr>
                <p:cNvPr id="43" name="Rectangle 43"/>
                <p:cNvSpPr/>
                <p:nvPr/>
              </p:nvSpPr>
              <p:spPr>
                <a:xfrm>
                  <a:off x="1317257" y="1824875"/>
                  <a:ext cx="3761195" cy="307777"/>
                </a:xfrm>
                <a:prstGeom prst="rect">
                  <a:avLst/>
                </a:prstGeom>
              </p:spPr>
              <p:txBody>
                <a:bodyPr wrap="none" lIns="0" tIns="0" rIns="0" bIns="0">
                  <a:normAutofit lnSpcReduction="10000"/>
                </a:bodyPr>
                <a:lstStyle/>
                <a:p>
                  <a:r>
                    <a:rPr lang="zh-CN" altLang="en-US" sz="2135" b="1">
                      <a:solidFill>
                        <a:schemeClr val="accent5"/>
                      </a:solidFill>
                    </a:rPr>
                    <a:t>标题文本预设</a:t>
                  </a:r>
                </a:p>
              </p:txBody>
            </p:sp>
          </p:grpSp>
        </p:grpSp>
        <p:grpSp>
          <p:nvGrpSpPr>
            <p:cNvPr id="36" name="Group 68"/>
            <p:cNvGrpSpPr/>
            <p:nvPr/>
          </p:nvGrpSpPr>
          <p:grpSpPr>
            <a:xfrm>
              <a:off x="980601" y="2193708"/>
              <a:ext cx="1836204" cy="1004060"/>
              <a:chOff x="1307468" y="2924944"/>
              <a:chExt cx="2448272" cy="1338747"/>
            </a:xfrm>
          </p:grpSpPr>
          <p:cxnSp>
            <p:nvCxnSpPr>
              <p:cNvPr id="37" name="Straight Connector 69"/>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70"/>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par>
                                <p:cTn id="17" presetID="53" presetClass="entr" presetSubtype="16"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90"/>
          <p:cNvSpPr/>
          <p:nvPr/>
        </p:nvSpPr>
        <p:spPr>
          <a:xfrm>
            <a:off x="8861136" y="2206825"/>
            <a:ext cx="1228949" cy="3456420"/>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Rounded Rectangle 89"/>
          <p:cNvSpPr/>
          <p:nvPr/>
        </p:nvSpPr>
        <p:spPr>
          <a:xfrm>
            <a:off x="7183118" y="2968144"/>
            <a:ext cx="1228949" cy="2663083"/>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Rounded Rectangle 88"/>
          <p:cNvSpPr/>
          <p:nvPr/>
        </p:nvSpPr>
        <p:spPr>
          <a:xfrm>
            <a:off x="5399400" y="1405189"/>
            <a:ext cx="1228949" cy="4224513"/>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3"/>
              </a:solidFill>
            </a:endParaRPr>
          </a:p>
        </p:txBody>
      </p:sp>
      <p:sp>
        <p:nvSpPr>
          <p:cNvPr id="5" name="Rounded Rectangle 87"/>
          <p:cNvSpPr/>
          <p:nvPr/>
        </p:nvSpPr>
        <p:spPr>
          <a:xfrm>
            <a:off x="3773675" y="2737716"/>
            <a:ext cx="1228949" cy="2918755"/>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ounded Rectangle 86"/>
          <p:cNvSpPr/>
          <p:nvPr/>
        </p:nvSpPr>
        <p:spPr>
          <a:xfrm>
            <a:off x="2128980" y="2200051"/>
            <a:ext cx="1228949" cy="3456420"/>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ounded Rectangle 38"/>
          <p:cNvSpPr/>
          <p:nvPr/>
        </p:nvSpPr>
        <p:spPr>
          <a:xfrm>
            <a:off x="2214732" y="2200051"/>
            <a:ext cx="1228949" cy="34564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46"/>
          <p:cNvGrpSpPr/>
          <p:nvPr/>
        </p:nvGrpSpPr>
        <p:grpSpPr>
          <a:xfrm>
            <a:off x="2307313" y="4504331"/>
            <a:ext cx="1043787" cy="1043784"/>
            <a:chOff x="1703480" y="3032606"/>
            <a:chExt cx="782840" cy="782838"/>
          </a:xfrm>
        </p:grpSpPr>
        <p:sp>
          <p:nvSpPr>
            <p:cNvPr id="9" name="Oval 4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1"/>
                </a:solidFill>
              </a:endParaRPr>
            </a:p>
          </p:txBody>
        </p:sp>
        <p:sp>
          <p:nvSpPr>
            <p:cNvPr id="10" name="Oval 4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endParaRPr>
            </a:p>
          </p:txBody>
        </p:sp>
      </p:grpSp>
      <p:sp>
        <p:nvSpPr>
          <p:cNvPr id="11" name="Rectangle 60"/>
          <p:cNvSpPr/>
          <p:nvPr/>
        </p:nvSpPr>
        <p:spPr>
          <a:xfrm>
            <a:off x="2428297" y="2430480"/>
            <a:ext cx="801823" cy="461665"/>
          </a:xfrm>
          <a:prstGeom prst="rect">
            <a:avLst/>
          </a:prstGeom>
        </p:spPr>
        <p:txBody>
          <a:bodyPr wrap="none">
            <a:spAutoFit/>
          </a:bodyPr>
          <a:lstStyle/>
          <a:p>
            <a:pPr algn="ctr" defTabSz="1219200">
              <a:spcBef>
                <a:spcPct val="20000"/>
              </a:spcBef>
              <a:defRPr/>
            </a:pPr>
            <a:r>
              <a:rPr lang="en-US" sz="2400" b="1" dirty="0">
                <a:solidFill>
                  <a:schemeClr val="bg1"/>
                </a:solidFill>
              </a:rPr>
              <a:t>90%</a:t>
            </a:r>
          </a:p>
        </p:txBody>
      </p:sp>
      <p:sp>
        <p:nvSpPr>
          <p:cNvPr id="12" name="Rounded Rectangle 40"/>
          <p:cNvSpPr/>
          <p:nvPr/>
        </p:nvSpPr>
        <p:spPr>
          <a:xfrm>
            <a:off x="3860790" y="2737716"/>
            <a:ext cx="1228949" cy="291875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3" name="Group 47"/>
          <p:cNvGrpSpPr/>
          <p:nvPr/>
        </p:nvGrpSpPr>
        <p:grpSpPr>
          <a:xfrm>
            <a:off x="3953371" y="4504331"/>
            <a:ext cx="1043787" cy="1043784"/>
            <a:chOff x="1703480" y="3032606"/>
            <a:chExt cx="782840" cy="782838"/>
          </a:xfrm>
        </p:grpSpPr>
        <p:sp>
          <p:nvSpPr>
            <p:cNvPr id="14" name="Oval 48"/>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2"/>
                </a:solidFill>
              </a:endParaRPr>
            </a:p>
          </p:txBody>
        </p:sp>
        <p:sp>
          <p:nvSpPr>
            <p:cNvPr id="15" name="Oval 49"/>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endParaRPr>
            </a:p>
          </p:txBody>
        </p:sp>
      </p:grpSp>
      <p:sp>
        <p:nvSpPr>
          <p:cNvPr id="16" name="Rectangle 64"/>
          <p:cNvSpPr/>
          <p:nvPr/>
        </p:nvSpPr>
        <p:spPr>
          <a:xfrm>
            <a:off x="4067307" y="2895521"/>
            <a:ext cx="801823" cy="461665"/>
          </a:xfrm>
          <a:prstGeom prst="rect">
            <a:avLst/>
          </a:prstGeom>
        </p:spPr>
        <p:txBody>
          <a:bodyPr wrap="none">
            <a:spAutoFit/>
          </a:bodyPr>
          <a:lstStyle/>
          <a:p>
            <a:pPr algn="ctr" defTabSz="1219200">
              <a:spcBef>
                <a:spcPct val="20000"/>
              </a:spcBef>
              <a:defRPr/>
            </a:pPr>
            <a:r>
              <a:rPr lang="en-US" sz="2400" b="1" dirty="0">
                <a:solidFill>
                  <a:schemeClr val="bg1"/>
                </a:solidFill>
              </a:rPr>
              <a:t>80%</a:t>
            </a:r>
          </a:p>
        </p:txBody>
      </p:sp>
      <p:sp>
        <p:nvSpPr>
          <p:cNvPr id="17" name="Rounded Rectangle 41"/>
          <p:cNvSpPr/>
          <p:nvPr/>
        </p:nvSpPr>
        <p:spPr>
          <a:xfrm>
            <a:off x="5480983" y="1431958"/>
            <a:ext cx="1228949" cy="422451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3"/>
              </a:solidFill>
            </a:endParaRPr>
          </a:p>
        </p:txBody>
      </p:sp>
      <p:grpSp>
        <p:nvGrpSpPr>
          <p:cNvPr id="18" name="Group 50"/>
          <p:cNvGrpSpPr/>
          <p:nvPr/>
        </p:nvGrpSpPr>
        <p:grpSpPr>
          <a:xfrm>
            <a:off x="5573564" y="4504331"/>
            <a:ext cx="1043787" cy="1043784"/>
            <a:chOff x="1703480" y="3032606"/>
            <a:chExt cx="782840" cy="782838"/>
          </a:xfrm>
        </p:grpSpPr>
        <p:sp>
          <p:nvSpPr>
            <p:cNvPr id="19" name="Oval 51"/>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3"/>
                </a:solidFill>
              </a:endParaRPr>
            </a:p>
          </p:txBody>
        </p:sp>
        <p:sp>
          <p:nvSpPr>
            <p:cNvPr id="20" name="Oval 52"/>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FF3F3F"/>
                </a:solidFill>
              </a:endParaRPr>
            </a:p>
          </p:txBody>
        </p:sp>
      </p:grpSp>
      <p:sp>
        <p:nvSpPr>
          <p:cNvPr id="21" name="Rectangle 67"/>
          <p:cNvSpPr/>
          <p:nvPr/>
        </p:nvSpPr>
        <p:spPr>
          <a:xfrm>
            <a:off x="5610517" y="1739196"/>
            <a:ext cx="973343" cy="461665"/>
          </a:xfrm>
          <a:prstGeom prst="rect">
            <a:avLst/>
          </a:prstGeom>
        </p:spPr>
        <p:txBody>
          <a:bodyPr wrap="none">
            <a:spAutoFit/>
          </a:bodyPr>
          <a:lstStyle/>
          <a:p>
            <a:pPr algn="ctr" defTabSz="1219200">
              <a:spcBef>
                <a:spcPct val="20000"/>
              </a:spcBef>
              <a:defRPr/>
            </a:pPr>
            <a:r>
              <a:rPr lang="en-US" sz="2400" b="1" dirty="0">
                <a:solidFill>
                  <a:schemeClr val="bg1"/>
                </a:solidFill>
              </a:rPr>
              <a:t>100%</a:t>
            </a:r>
          </a:p>
        </p:txBody>
      </p:sp>
      <p:sp>
        <p:nvSpPr>
          <p:cNvPr id="22" name="Rounded Rectangle 43"/>
          <p:cNvSpPr/>
          <p:nvPr/>
        </p:nvSpPr>
        <p:spPr>
          <a:xfrm>
            <a:off x="8770779" y="2200051"/>
            <a:ext cx="1228949" cy="345642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3" name="Group 56"/>
          <p:cNvGrpSpPr/>
          <p:nvPr/>
        </p:nvGrpSpPr>
        <p:grpSpPr>
          <a:xfrm>
            <a:off x="8863360" y="4504331"/>
            <a:ext cx="1043787" cy="1043784"/>
            <a:chOff x="1703480" y="3032606"/>
            <a:chExt cx="782840" cy="782838"/>
          </a:xfrm>
        </p:grpSpPr>
        <p:sp>
          <p:nvSpPr>
            <p:cNvPr id="24" name="Oval 57"/>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5"/>
                </a:solidFill>
              </a:endParaRPr>
            </a:p>
          </p:txBody>
        </p:sp>
        <p:sp>
          <p:nvSpPr>
            <p:cNvPr id="25" name="Oval 58"/>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00B0F0"/>
                </a:solidFill>
              </a:endParaRPr>
            </a:p>
          </p:txBody>
        </p:sp>
      </p:grpSp>
      <p:sp>
        <p:nvSpPr>
          <p:cNvPr id="26" name="Rectangle 70"/>
          <p:cNvSpPr/>
          <p:nvPr/>
        </p:nvSpPr>
        <p:spPr>
          <a:xfrm>
            <a:off x="8977297" y="2430480"/>
            <a:ext cx="801823" cy="461665"/>
          </a:xfrm>
          <a:prstGeom prst="rect">
            <a:avLst/>
          </a:prstGeom>
        </p:spPr>
        <p:txBody>
          <a:bodyPr wrap="none">
            <a:spAutoFit/>
          </a:bodyPr>
          <a:lstStyle/>
          <a:p>
            <a:pPr algn="ctr" defTabSz="1219200">
              <a:spcBef>
                <a:spcPct val="20000"/>
              </a:spcBef>
              <a:defRPr/>
            </a:pPr>
            <a:r>
              <a:rPr lang="en-US" sz="2400" b="1" dirty="0">
                <a:solidFill>
                  <a:schemeClr val="bg1"/>
                </a:solidFill>
              </a:rPr>
              <a:t>90%</a:t>
            </a:r>
          </a:p>
        </p:txBody>
      </p:sp>
      <p:sp>
        <p:nvSpPr>
          <p:cNvPr id="27" name="Rounded Rectangle 42"/>
          <p:cNvSpPr/>
          <p:nvPr/>
        </p:nvSpPr>
        <p:spPr>
          <a:xfrm>
            <a:off x="7100144" y="2968144"/>
            <a:ext cx="1228949" cy="2663083"/>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8" name="Group 53"/>
          <p:cNvGrpSpPr/>
          <p:nvPr/>
        </p:nvGrpSpPr>
        <p:grpSpPr>
          <a:xfrm>
            <a:off x="7192725" y="4484468"/>
            <a:ext cx="1043787" cy="1043784"/>
            <a:chOff x="1703480" y="3032606"/>
            <a:chExt cx="782840" cy="782838"/>
          </a:xfrm>
        </p:grpSpPr>
        <p:sp>
          <p:nvSpPr>
            <p:cNvPr id="29" name="Oval 5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4"/>
                </a:solidFill>
              </a:endParaRPr>
            </a:p>
          </p:txBody>
        </p:sp>
        <p:sp>
          <p:nvSpPr>
            <p:cNvPr id="30" name="Oval 5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FFC000"/>
                </a:solidFill>
              </a:endParaRPr>
            </a:p>
          </p:txBody>
        </p:sp>
      </p:grpSp>
      <p:sp>
        <p:nvSpPr>
          <p:cNvPr id="31" name="Rectangle 73"/>
          <p:cNvSpPr/>
          <p:nvPr/>
        </p:nvSpPr>
        <p:spPr>
          <a:xfrm>
            <a:off x="7310823" y="3074540"/>
            <a:ext cx="801823" cy="461665"/>
          </a:xfrm>
          <a:prstGeom prst="rect">
            <a:avLst/>
          </a:prstGeom>
        </p:spPr>
        <p:txBody>
          <a:bodyPr wrap="none">
            <a:spAutoFit/>
          </a:bodyPr>
          <a:lstStyle/>
          <a:p>
            <a:pPr algn="ctr" defTabSz="1219200">
              <a:spcBef>
                <a:spcPct val="20000"/>
              </a:spcBef>
              <a:defRPr/>
            </a:pPr>
            <a:r>
              <a:rPr lang="en-US" sz="2400" b="1" dirty="0">
                <a:solidFill>
                  <a:schemeClr val="bg1"/>
                </a:solidFill>
              </a:rPr>
              <a:t>70%</a:t>
            </a:r>
          </a:p>
        </p:txBody>
      </p:sp>
      <p:sp>
        <p:nvSpPr>
          <p:cNvPr id="32" name="Rectangle 81"/>
          <p:cNvSpPr/>
          <p:nvPr/>
        </p:nvSpPr>
        <p:spPr>
          <a:xfrm>
            <a:off x="2259180" y="5737465"/>
            <a:ext cx="1140056" cy="379656"/>
          </a:xfrm>
          <a:prstGeom prst="rect">
            <a:avLst/>
          </a:prstGeom>
        </p:spPr>
        <p:txBody>
          <a:bodyPr wrap="none">
            <a:spAutoFit/>
          </a:bodyPr>
          <a:lstStyle/>
          <a:p>
            <a:pPr algn="ctr" defTabSz="1219200">
              <a:spcBef>
                <a:spcPct val="20000"/>
              </a:spcBef>
              <a:defRPr/>
            </a:pPr>
            <a:r>
              <a:rPr lang="zh-CN" altLang="en-US" sz="1865" b="1" dirty="0">
                <a:solidFill>
                  <a:schemeClr val="accent1"/>
                </a:solidFill>
              </a:rPr>
              <a:t>你的标题</a:t>
            </a:r>
            <a:endParaRPr lang="en-US" sz="1865" b="1" dirty="0">
              <a:solidFill>
                <a:schemeClr val="accent1"/>
              </a:solidFill>
            </a:endParaRPr>
          </a:p>
        </p:txBody>
      </p:sp>
      <p:sp>
        <p:nvSpPr>
          <p:cNvPr id="33" name="Rectangle 82"/>
          <p:cNvSpPr/>
          <p:nvPr/>
        </p:nvSpPr>
        <p:spPr>
          <a:xfrm>
            <a:off x="3905238" y="5737465"/>
            <a:ext cx="1140056" cy="379656"/>
          </a:xfrm>
          <a:prstGeom prst="rect">
            <a:avLst/>
          </a:prstGeom>
        </p:spPr>
        <p:txBody>
          <a:bodyPr wrap="none">
            <a:spAutoFit/>
          </a:bodyPr>
          <a:lstStyle/>
          <a:p>
            <a:pPr algn="ctr" defTabSz="1219200">
              <a:spcBef>
                <a:spcPct val="20000"/>
              </a:spcBef>
              <a:defRPr/>
            </a:pPr>
            <a:r>
              <a:rPr lang="zh-CN" altLang="en-US" sz="1865" b="1" dirty="0">
                <a:solidFill>
                  <a:schemeClr val="accent2"/>
                </a:solidFill>
              </a:rPr>
              <a:t>你的标题</a:t>
            </a:r>
            <a:endParaRPr lang="en-US" sz="1865" b="1" dirty="0">
              <a:solidFill>
                <a:schemeClr val="accent2"/>
              </a:solidFill>
            </a:endParaRPr>
          </a:p>
        </p:txBody>
      </p:sp>
      <p:sp>
        <p:nvSpPr>
          <p:cNvPr id="34" name="Rectangle 83"/>
          <p:cNvSpPr/>
          <p:nvPr/>
        </p:nvSpPr>
        <p:spPr>
          <a:xfrm>
            <a:off x="5509530" y="5737465"/>
            <a:ext cx="1171859" cy="379656"/>
          </a:xfrm>
          <a:prstGeom prst="rect">
            <a:avLst/>
          </a:prstGeom>
        </p:spPr>
        <p:txBody>
          <a:bodyPr wrap="none">
            <a:spAutoFit/>
          </a:bodyPr>
          <a:lstStyle/>
          <a:p>
            <a:pPr algn="ctr" defTabSz="1219200">
              <a:spcBef>
                <a:spcPct val="20000"/>
              </a:spcBef>
              <a:defRPr/>
            </a:pPr>
            <a:r>
              <a:rPr lang="zh-CN" altLang="en-US" sz="1865" b="1" dirty="0">
                <a:solidFill>
                  <a:schemeClr val="accent3"/>
                </a:solidFill>
              </a:rPr>
              <a:t>你的标题</a:t>
            </a:r>
            <a:endParaRPr lang="en-US" sz="1865" b="1" dirty="0">
              <a:solidFill>
                <a:schemeClr val="accent3"/>
              </a:solidFill>
            </a:endParaRPr>
          </a:p>
        </p:txBody>
      </p:sp>
      <p:sp>
        <p:nvSpPr>
          <p:cNvPr id="35" name="Rectangle 84"/>
          <p:cNvSpPr/>
          <p:nvPr/>
        </p:nvSpPr>
        <p:spPr>
          <a:xfrm>
            <a:off x="7144597" y="5737465"/>
            <a:ext cx="1140056" cy="379656"/>
          </a:xfrm>
          <a:prstGeom prst="rect">
            <a:avLst/>
          </a:prstGeom>
        </p:spPr>
        <p:txBody>
          <a:bodyPr wrap="none">
            <a:spAutoFit/>
          </a:bodyPr>
          <a:lstStyle/>
          <a:p>
            <a:pPr algn="ctr" defTabSz="1219200">
              <a:spcBef>
                <a:spcPct val="20000"/>
              </a:spcBef>
              <a:defRPr/>
            </a:pPr>
            <a:r>
              <a:rPr lang="zh-CN" altLang="en-US" sz="1865" b="1" dirty="0">
                <a:solidFill>
                  <a:schemeClr val="accent4"/>
                </a:solidFill>
              </a:rPr>
              <a:t>你的标题</a:t>
            </a:r>
            <a:endParaRPr lang="en-US" sz="1865" b="1" dirty="0">
              <a:solidFill>
                <a:schemeClr val="accent4"/>
              </a:solidFill>
            </a:endParaRPr>
          </a:p>
        </p:txBody>
      </p:sp>
      <p:sp>
        <p:nvSpPr>
          <p:cNvPr id="36" name="Rectangle 85"/>
          <p:cNvSpPr/>
          <p:nvPr/>
        </p:nvSpPr>
        <p:spPr>
          <a:xfrm>
            <a:off x="8802404" y="5737465"/>
            <a:ext cx="1165704" cy="379656"/>
          </a:xfrm>
          <a:prstGeom prst="rect">
            <a:avLst/>
          </a:prstGeom>
        </p:spPr>
        <p:txBody>
          <a:bodyPr wrap="none">
            <a:spAutoFit/>
          </a:bodyPr>
          <a:lstStyle/>
          <a:p>
            <a:pPr algn="ctr" defTabSz="1219200">
              <a:spcBef>
                <a:spcPct val="20000"/>
              </a:spcBef>
              <a:defRPr/>
            </a:pPr>
            <a:r>
              <a:rPr lang="zh-CN" altLang="en-US" sz="1865" b="1" dirty="0">
                <a:solidFill>
                  <a:schemeClr val="accent5"/>
                </a:solidFill>
              </a:rPr>
              <a:t>你的标题</a:t>
            </a:r>
            <a:endParaRPr lang="en-US" sz="1865" b="1" dirty="0">
              <a:solidFill>
                <a:schemeClr val="accent5"/>
              </a:solidFill>
            </a:endParaRPr>
          </a:p>
        </p:txBody>
      </p:sp>
      <p:sp>
        <p:nvSpPr>
          <p:cNvPr id="37" name="Freeform 78"/>
          <p:cNvSpPr/>
          <p:nvPr/>
        </p:nvSpPr>
        <p:spPr bwMode="auto">
          <a:xfrm>
            <a:off x="2687177" y="4776055"/>
            <a:ext cx="270247" cy="515605"/>
          </a:xfrm>
          <a:custGeom>
            <a:avLst/>
            <a:gdLst/>
            <a:ahLst/>
            <a:cxnLst>
              <a:cxn ang="0">
                <a:pos x="35" y="11"/>
              </a:cxn>
              <a:cxn ang="0">
                <a:pos x="29" y="11"/>
              </a:cxn>
              <a:cxn ang="0">
                <a:pos x="23" y="17"/>
              </a:cxn>
              <a:cxn ang="0">
                <a:pos x="23" y="25"/>
              </a:cxn>
              <a:cxn ang="0">
                <a:pos x="35" y="25"/>
              </a:cxn>
              <a:cxn ang="0">
                <a:pos x="33" y="37"/>
              </a:cxn>
              <a:cxn ang="0">
                <a:pos x="23" y="37"/>
              </a:cxn>
              <a:cxn ang="0">
                <a:pos x="23" y="67"/>
              </a:cxn>
              <a:cxn ang="0">
                <a:pos x="11" y="67"/>
              </a:cxn>
              <a:cxn ang="0">
                <a:pos x="11" y="37"/>
              </a:cxn>
              <a:cxn ang="0">
                <a:pos x="0" y="37"/>
              </a:cxn>
              <a:cxn ang="0">
                <a:pos x="0" y="25"/>
              </a:cxn>
              <a:cxn ang="0">
                <a:pos x="11" y="25"/>
              </a:cxn>
              <a:cxn ang="0">
                <a:pos x="11" y="16"/>
              </a:cxn>
              <a:cxn ang="0">
                <a:pos x="26" y="0"/>
              </a:cxn>
              <a:cxn ang="0">
                <a:pos x="35" y="1"/>
              </a:cxn>
              <a:cxn ang="0">
                <a:pos x="35" y="11"/>
              </a:cxn>
            </a:cxnLst>
            <a:rect l="0" t="0" r="r" b="b"/>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38" name="Freeform 154"/>
          <p:cNvSpPr/>
          <p:nvPr/>
        </p:nvSpPr>
        <p:spPr bwMode="auto">
          <a:xfrm>
            <a:off x="4226060" y="4831456"/>
            <a:ext cx="551480" cy="439585"/>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39" name="Freeform 141"/>
          <p:cNvSpPr>
            <a:spLocks noEditPoints="1"/>
          </p:cNvSpPr>
          <p:nvPr/>
        </p:nvSpPr>
        <p:spPr bwMode="auto">
          <a:xfrm>
            <a:off x="5853475" y="4861091"/>
            <a:ext cx="501915" cy="361923"/>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40" name="Freeform 117"/>
          <p:cNvSpPr>
            <a:spLocks noEditPoints="1"/>
          </p:cNvSpPr>
          <p:nvPr/>
        </p:nvSpPr>
        <p:spPr bwMode="auto">
          <a:xfrm>
            <a:off x="9213100" y="4863210"/>
            <a:ext cx="348475" cy="336761"/>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accent5"/>
          </a:solidFill>
          <a:ln w="9525">
            <a:noFill/>
            <a:round/>
          </a:ln>
        </p:spPr>
        <p:txBody>
          <a:bodyPr vert="horz" wrap="square" lIns="121920" tIns="60960" rIns="121920" bIns="60960" numCol="1" anchor="t" anchorCtr="0" compatLnSpc="1"/>
          <a:lstStyle/>
          <a:p>
            <a:endParaRPr lang="en-US" sz="2400"/>
          </a:p>
        </p:txBody>
      </p:sp>
      <p:sp>
        <p:nvSpPr>
          <p:cNvPr id="41" name="Freeform 65"/>
          <p:cNvSpPr>
            <a:spLocks noEditPoints="1"/>
          </p:cNvSpPr>
          <p:nvPr/>
        </p:nvSpPr>
        <p:spPr bwMode="auto">
          <a:xfrm>
            <a:off x="7529344" y="4798052"/>
            <a:ext cx="449353" cy="473549"/>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2" name="Freeform 9"/>
          <p:cNvSpPr>
            <a:spLocks noEditPoints="1"/>
          </p:cNvSpPr>
          <p:nvPr/>
        </p:nvSpPr>
        <p:spPr bwMode="auto">
          <a:xfrm>
            <a:off x="9160087" y="3429000"/>
            <a:ext cx="526085" cy="600133"/>
          </a:xfrm>
          <a:custGeom>
            <a:avLst/>
            <a:gdLst/>
            <a:ahLst/>
            <a:cxnLst>
              <a:cxn ang="0">
                <a:pos x="128" y="0"/>
              </a:cxn>
              <a:cxn ang="0">
                <a:pos x="128" y="82"/>
              </a:cxn>
              <a:cxn ang="0">
                <a:pos x="148" y="109"/>
              </a:cxn>
              <a:cxn ang="0">
                <a:pos x="146" y="84"/>
              </a:cxn>
              <a:cxn ang="0">
                <a:pos x="100" y="86"/>
              </a:cxn>
              <a:cxn ang="0">
                <a:pos x="130" y="106"/>
              </a:cxn>
              <a:cxn ang="0">
                <a:pos x="155" y="113"/>
              </a:cxn>
              <a:cxn ang="0">
                <a:pos x="192" y="151"/>
              </a:cxn>
              <a:cxn ang="0">
                <a:pos x="192" y="76"/>
              </a:cxn>
              <a:cxn ang="0">
                <a:pos x="130" y="190"/>
              </a:cxn>
              <a:cxn ang="0">
                <a:pos x="130" y="115"/>
              </a:cxn>
              <a:cxn ang="0">
                <a:pos x="130" y="190"/>
              </a:cxn>
              <a:cxn ang="0">
                <a:pos x="114" y="193"/>
              </a:cxn>
              <a:cxn ang="0">
                <a:pos x="66" y="280"/>
              </a:cxn>
              <a:cxn ang="0">
                <a:pos x="69" y="281"/>
              </a:cxn>
              <a:cxn ang="0">
                <a:pos x="191" y="281"/>
              </a:cxn>
              <a:cxn ang="0">
                <a:pos x="194" y="280"/>
              </a:cxn>
              <a:cxn ang="0">
                <a:pos x="146" y="193"/>
              </a:cxn>
              <a:cxn ang="0">
                <a:pos x="177" y="154"/>
              </a:cxn>
              <a:cxn ang="0">
                <a:pos x="203" y="241"/>
              </a:cxn>
              <a:cxn ang="0">
                <a:pos x="254" y="242"/>
              </a:cxn>
              <a:cxn ang="0">
                <a:pos x="256" y="241"/>
              </a:cxn>
              <a:cxn ang="0">
                <a:pos x="208" y="154"/>
              </a:cxn>
              <a:cxn ang="0">
                <a:pos x="84" y="145"/>
              </a:cxn>
              <a:cxn ang="0">
                <a:pos x="102" y="114"/>
              </a:cxn>
              <a:cxn ang="0">
                <a:pos x="27" y="114"/>
              </a:cxn>
              <a:cxn ang="0">
                <a:pos x="98" y="186"/>
              </a:cxn>
              <a:cxn ang="0">
                <a:pos x="80" y="154"/>
              </a:cxn>
              <a:cxn ang="0">
                <a:pos x="0" y="202"/>
              </a:cxn>
              <a:cxn ang="0">
                <a:pos x="0" y="242"/>
              </a:cxn>
              <a:cxn ang="0">
                <a:pos x="57" y="253"/>
              </a:cxn>
              <a:cxn ang="0">
                <a:pos x="98" y="186"/>
              </a:cxn>
              <a:cxn ang="0">
                <a:pos x="98" y="186"/>
              </a:cxn>
            </a:cxnLst>
            <a:rect l="0" t="0" r="r" b="b"/>
            <a:pathLst>
              <a:path w="256" h="292">
                <a:moveTo>
                  <a:pt x="87" y="41"/>
                </a:moveTo>
                <a:cubicBezTo>
                  <a:pt x="87" y="18"/>
                  <a:pt x="106" y="0"/>
                  <a:pt x="128" y="0"/>
                </a:cubicBezTo>
                <a:cubicBezTo>
                  <a:pt x="151" y="0"/>
                  <a:pt x="169" y="18"/>
                  <a:pt x="169" y="41"/>
                </a:cubicBezTo>
                <a:cubicBezTo>
                  <a:pt x="169" y="63"/>
                  <a:pt x="151" y="82"/>
                  <a:pt x="128" y="82"/>
                </a:cubicBezTo>
                <a:cubicBezTo>
                  <a:pt x="106" y="82"/>
                  <a:pt x="87" y="63"/>
                  <a:pt x="87" y="41"/>
                </a:cubicBezTo>
                <a:close/>
                <a:moveTo>
                  <a:pt x="148" y="109"/>
                </a:moveTo>
                <a:cubicBezTo>
                  <a:pt x="148" y="101"/>
                  <a:pt x="151" y="92"/>
                  <a:pt x="156" y="86"/>
                </a:cubicBezTo>
                <a:cubicBezTo>
                  <a:pt x="153" y="85"/>
                  <a:pt x="149" y="84"/>
                  <a:pt x="146" y="84"/>
                </a:cubicBezTo>
                <a:cubicBezTo>
                  <a:pt x="111" y="84"/>
                  <a:pt x="111" y="84"/>
                  <a:pt x="111" y="84"/>
                </a:cubicBezTo>
                <a:cubicBezTo>
                  <a:pt x="107" y="84"/>
                  <a:pt x="104" y="85"/>
                  <a:pt x="100" y="86"/>
                </a:cubicBezTo>
                <a:cubicBezTo>
                  <a:pt x="105" y="93"/>
                  <a:pt x="109" y="102"/>
                  <a:pt x="109" y="111"/>
                </a:cubicBezTo>
                <a:cubicBezTo>
                  <a:pt x="115" y="108"/>
                  <a:pt x="122" y="106"/>
                  <a:pt x="130" y="106"/>
                </a:cubicBezTo>
                <a:cubicBezTo>
                  <a:pt x="136" y="106"/>
                  <a:pt x="142" y="107"/>
                  <a:pt x="148" y="109"/>
                </a:cubicBezTo>
                <a:close/>
                <a:moveTo>
                  <a:pt x="155" y="113"/>
                </a:moveTo>
                <a:cubicBezTo>
                  <a:pt x="167" y="121"/>
                  <a:pt x="175" y="133"/>
                  <a:pt x="176" y="148"/>
                </a:cubicBezTo>
                <a:cubicBezTo>
                  <a:pt x="181" y="150"/>
                  <a:pt x="187" y="151"/>
                  <a:pt x="192" y="151"/>
                </a:cubicBezTo>
                <a:cubicBezTo>
                  <a:pt x="213" y="151"/>
                  <a:pt x="230" y="134"/>
                  <a:pt x="230" y="114"/>
                </a:cubicBezTo>
                <a:cubicBezTo>
                  <a:pt x="230" y="93"/>
                  <a:pt x="213" y="76"/>
                  <a:pt x="192" y="76"/>
                </a:cubicBezTo>
                <a:cubicBezTo>
                  <a:pt x="172" y="76"/>
                  <a:pt x="155" y="93"/>
                  <a:pt x="155" y="113"/>
                </a:cubicBezTo>
                <a:close/>
                <a:moveTo>
                  <a:pt x="130" y="190"/>
                </a:moveTo>
                <a:cubicBezTo>
                  <a:pt x="151" y="190"/>
                  <a:pt x="168" y="173"/>
                  <a:pt x="168" y="152"/>
                </a:cubicBezTo>
                <a:cubicBezTo>
                  <a:pt x="168" y="132"/>
                  <a:pt x="151" y="115"/>
                  <a:pt x="130" y="115"/>
                </a:cubicBezTo>
                <a:cubicBezTo>
                  <a:pt x="109" y="115"/>
                  <a:pt x="92" y="132"/>
                  <a:pt x="92" y="152"/>
                </a:cubicBezTo>
                <a:cubicBezTo>
                  <a:pt x="92" y="173"/>
                  <a:pt x="109" y="190"/>
                  <a:pt x="130" y="190"/>
                </a:cubicBezTo>
                <a:close/>
                <a:moveTo>
                  <a:pt x="146" y="193"/>
                </a:moveTo>
                <a:cubicBezTo>
                  <a:pt x="114" y="193"/>
                  <a:pt x="114" y="193"/>
                  <a:pt x="114" y="193"/>
                </a:cubicBezTo>
                <a:cubicBezTo>
                  <a:pt x="88" y="193"/>
                  <a:pt x="66" y="214"/>
                  <a:pt x="66" y="241"/>
                </a:cubicBezTo>
                <a:cubicBezTo>
                  <a:pt x="66" y="280"/>
                  <a:pt x="66" y="280"/>
                  <a:pt x="66" y="280"/>
                </a:cubicBezTo>
                <a:cubicBezTo>
                  <a:pt x="66" y="280"/>
                  <a:pt x="66" y="280"/>
                  <a:pt x="66" y="280"/>
                </a:cubicBezTo>
                <a:cubicBezTo>
                  <a:pt x="69" y="281"/>
                  <a:pt x="69" y="281"/>
                  <a:pt x="69" y="281"/>
                </a:cubicBezTo>
                <a:cubicBezTo>
                  <a:pt x="94" y="289"/>
                  <a:pt x="116" y="292"/>
                  <a:pt x="134" y="292"/>
                </a:cubicBezTo>
                <a:cubicBezTo>
                  <a:pt x="170" y="292"/>
                  <a:pt x="190" y="282"/>
                  <a:pt x="191" y="281"/>
                </a:cubicBezTo>
                <a:cubicBezTo>
                  <a:pt x="194" y="280"/>
                  <a:pt x="194" y="280"/>
                  <a:pt x="194" y="280"/>
                </a:cubicBezTo>
                <a:cubicBezTo>
                  <a:pt x="194" y="280"/>
                  <a:pt x="194" y="280"/>
                  <a:pt x="194" y="280"/>
                </a:cubicBezTo>
                <a:cubicBezTo>
                  <a:pt x="194" y="241"/>
                  <a:pt x="194" y="241"/>
                  <a:pt x="194" y="241"/>
                </a:cubicBezTo>
                <a:cubicBezTo>
                  <a:pt x="194" y="214"/>
                  <a:pt x="173" y="193"/>
                  <a:pt x="146" y="193"/>
                </a:cubicBezTo>
                <a:close/>
                <a:moveTo>
                  <a:pt x="208" y="154"/>
                </a:moveTo>
                <a:cubicBezTo>
                  <a:pt x="177" y="154"/>
                  <a:pt x="177" y="154"/>
                  <a:pt x="177" y="154"/>
                </a:cubicBezTo>
                <a:cubicBezTo>
                  <a:pt x="176" y="167"/>
                  <a:pt x="171" y="178"/>
                  <a:pt x="162" y="186"/>
                </a:cubicBezTo>
                <a:cubicBezTo>
                  <a:pt x="186" y="193"/>
                  <a:pt x="203" y="215"/>
                  <a:pt x="203" y="241"/>
                </a:cubicBezTo>
                <a:cubicBezTo>
                  <a:pt x="203" y="253"/>
                  <a:pt x="203" y="253"/>
                  <a:pt x="203" y="253"/>
                </a:cubicBezTo>
                <a:cubicBezTo>
                  <a:pt x="234" y="252"/>
                  <a:pt x="252" y="243"/>
                  <a:pt x="254" y="242"/>
                </a:cubicBezTo>
                <a:cubicBezTo>
                  <a:pt x="256" y="241"/>
                  <a:pt x="256" y="241"/>
                  <a:pt x="256" y="241"/>
                </a:cubicBezTo>
                <a:cubicBezTo>
                  <a:pt x="256" y="241"/>
                  <a:pt x="256" y="241"/>
                  <a:pt x="256" y="241"/>
                </a:cubicBezTo>
                <a:cubicBezTo>
                  <a:pt x="256" y="202"/>
                  <a:pt x="256" y="202"/>
                  <a:pt x="256" y="202"/>
                </a:cubicBezTo>
                <a:cubicBezTo>
                  <a:pt x="256" y="175"/>
                  <a:pt x="235" y="154"/>
                  <a:pt x="208" y="154"/>
                </a:cubicBezTo>
                <a:close/>
                <a:moveTo>
                  <a:pt x="64" y="151"/>
                </a:moveTo>
                <a:cubicBezTo>
                  <a:pt x="71" y="151"/>
                  <a:pt x="78" y="149"/>
                  <a:pt x="84" y="145"/>
                </a:cubicBezTo>
                <a:cubicBezTo>
                  <a:pt x="86" y="133"/>
                  <a:pt x="92" y="123"/>
                  <a:pt x="102" y="116"/>
                </a:cubicBezTo>
                <a:cubicBezTo>
                  <a:pt x="102" y="115"/>
                  <a:pt x="102" y="114"/>
                  <a:pt x="102" y="114"/>
                </a:cubicBezTo>
                <a:cubicBezTo>
                  <a:pt x="102" y="93"/>
                  <a:pt x="85" y="76"/>
                  <a:pt x="64" y="76"/>
                </a:cubicBezTo>
                <a:cubicBezTo>
                  <a:pt x="43" y="76"/>
                  <a:pt x="27" y="93"/>
                  <a:pt x="27" y="114"/>
                </a:cubicBezTo>
                <a:cubicBezTo>
                  <a:pt x="27" y="134"/>
                  <a:pt x="43" y="151"/>
                  <a:pt x="64" y="151"/>
                </a:cubicBezTo>
                <a:close/>
                <a:moveTo>
                  <a:pt x="98" y="186"/>
                </a:moveTo>
                <a:cubicBezTo>
                  <a:pt x="89" y="178"/>
                  <a:pt x="84" y="167"/>
                  <a:pt x="84" y="154"/>
                </a:cubicBezTo>
                <a:cubicBezTo>
                  <a:pt x="82" y="154"/>
                  <a:pt x="81" y="154"/>
                  <a:pt x="80" y="154"/>
                </a:cubicBezTo>
                <a:cubicBezTo>
                  <a:pt x="48" y="154"/>
                  <a:pt x="48" y="154"/>
                  <a:pt x="48" y="154"/>
                </a:cubicBezTo>
                <a:cubicBezTo>
                  <a:pt x="22" y="154"/>
                  <a:pt x="0" y="175"/>
                  <a:pt x="0" y="202"/>
                </a:cubicBezTo>
                <a:cubicBezTo>
                  <a:pt x="0" y="241"/>
                  <a:pt x="0" y="241"/>
                  <a:pt x="0" y="241"/>
                </a:cubicBezTo>
                <a:cubicBezTo>
                  <a:pt x="0" y="242"/>
                  <a:pt x="0" y="242"/>
                  <a:pt x="0" y="242"/>
                </a:cubicBezTo>
                <a:cubicBezTo>
                  <a:pt x="3" y="242"/>
                  <a:pt x="3" y="242"/>
                  <a:pt x="3" y="242"/>
                </a:cubicBezTo>
                <a:cubicBezTo>
                  <a:pt x="23" y="249"/>
                  <a:pt x="41" y="252"/>
                  <a:pt x="57" y="253"/>
                </a:cubicBezTo>
                <a:cubicBezTo>
                  <a:pt x="57" y="241"/>
                  <a:pt x="57" y="241"/>
                  <a:pt x="57" y="241"/>
                </a:cubicBezTo>
                <a:cubicBezTo>
                  <a:pt x="57" y="215"/>
                  <a:pt x="74" y="193"/>
                  <a:pt x="98" y="186"/>
                </a:cubicBezTo>
                <a:close/>
                <a:moveTo>
                  <a:pt x="98" y="186"/>
                </a:moveTo>
                <a:cubicBezTo>
                  <a:pt x="98" y="186"/>
                  <a:pt x="98" y="186"/>
                  <a:pt x="98" y="186"/>
                </a:cubicBezTo>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43" name="Freeform 24"/>
          <p:cNvSpPr>
            <a:spLocks noEditPoints="1"/>
          </p:cNvSpPr>
          <p:nvPr/>
        </p:nvSpPr>
        <p:spPr bwMode="auto">
          <a:xfrm>
            <a:off x="5789969" y="3185873"/>
            <a:ext cx="620523" cy="589943"/>
          </a:xfrm>
          <a:custGeom>
            <a:avLst/>
            <a:gdLst/>
            <a:ahLst/>
            <a:cxnLst>
              <a:cxn ang="0">
                <a:pos x="791" y="27"/>
              </a:cxn>
              <a:cxn ang="0">
                <a:pos x="734" y="0"/>
              </a:cxn>
              <a:cxn ang="0">
                <a:pos x="98" y="27"/>
              </a:cxn>
              <a:cxn ang="0">
                <a:pos x="41" y="0"/>
              </a:cxn>
              <a:cxn ang="0">
                <a:pos x="0" y="791"/>
              </a:cxn>
              <a:cxn ang="0">
                <a:pos x="41" y="765"/>
              </a:cxn>
              <a:cxn ang="0">
                <a:pos x="98" y="791"/>
              </a:cxn>
              <a:cxn ang="0">
                <a:pos x="734" y="765"/>
              </a:cxn>
              <a:cxn ang="0">
                <a:pos x="791" y="791"/>
              </a:cxn>
              <a:cxn ang="0">
                <a:pos x="832" y="0"/>
              </a:cxn>
              <a:cxn ang="0">
                <a:pos x="98" y="679"/>
              </a:cxn>
              <a:cxn ang="0">
                <a:pos x="41" y="634"/>
              </a:cxn>
              <a:cxn ang="0">
                <a:pos x="98" y="679"/>
              </a:cxn>
              <a:cxn ang="0">
                <a:pos x="41" y="551"/>
              </a:cxn>
              <a:cxn ang="0">
                <a:pos x="98" y="503"/>
              </a:cxn>
              <a:cxn ang="0">
                <a:pos x="98" y="420"/>
              </a:cxn>
              <a:cxn ang="0">
                <a:pos x="41" y="372"/>
              </a:cxn>
              <a:cxn ang="0">
                <a:pos x="98" y="420"/>
              </a:cxn>
              <a:cxn ang="0">
                <a:pos x="41" y="289"/>
              </a:cxn>
              <a:cxn ang="0">
                <a:pos x="98" y="241"/>
              </a:cxn>
              <a:cxn ang="0">
                <a:pos x="98" y="158"/>
              </a:cxn>
              <a:cxn ang="0">
                <a:pos x="41" y="112"/>
              </a:cxn>
              <a:cxn ang="0">
                <a:pos x="98" y="158"/>
              </a:cxn>
              <a:cxn ang="0">
                <a:pos x="158" y="782"/>
              </a:cxn>
              <a:cxn ang="0">
                <a:pos x="672" y="643"/>
              </a:cxn>
              <a:cxn ang="0">
                <a:pos x="672" y="574"/>
              </a:cxn>
              <a:cxn ang="0">
                <a:pos x="158" y="217"/>
              </a:cxn>
              <a:cxn ang="0">
                <a:pos x="672" y="574"/>
              </a:cxn>
              <a:cxn ang="0">
                <a:pos x="158" y="148"/>
              </a:cxn>
              <a:cxn ang="0">
                <a:pos x="672" y="10"/>
              </a:cxn>
              <a:cxn ang="0">
                <a:pos x="791" y="679"/>
              </a:cxn>
              <a:cxn ang="0">
                <a:pos x="734" y="634"/>
              </a:cxn>
              <a:cxn ang="0">
                <a:pos x="791" y="679"/>
              </a:cxn>
              <a:cxn ang="0">
                <a:pos x="734" y="551"/>
              </a:cxn>
              <a:cxn ang="0">
                <a:pos x="791" y="503"/>
              </a:cxn>
              <a:cxn ang="0">
                <a:pos x="791" y="420"/>
              </a:cxn>
              <a:cxn ang="0">
                <a:pos x="734" y="372"/>
              </a:cxn>
              <a:cxn ang="0">
                <a:pos x="791" y="420"/>
              </a:cxn>
              <a:cxn ang="0">
                <a:pos x="734" y="289"/>
              </a:cxn>
              <a:cxn ang="0">
                <a:pos x="791" y="241"/>
              </a:cxn>
              <a:cxn ang="0">
                <a:pos x="791" y="158"/>
              </a:cxn>
              <a:cxn ang="0">
                <a:pos x="734" y="112"/>
              </a:cxn>
              <a:cxn ang="0">
                <a:pos x="791" y="158"/>
              </a:cxn>
              <a:cxn ang="0">
                <a:pos x="791" y="158"/>
              </a:cxn>
            </a:cxnLst>
            <a:rect l="0" t="0" r="r" b="b"/>
            <a:pathLst>
              <a:path w="832" h="791">
                <a:moveTo>
                  <a:pt x="791" y="0"/>
                </a:moveTo>
                <a:lnTo>
                  <a:pt x="791" y="27"/>
                </a:lnTo>
                <a:lnTo>
                  <a:pt x="734" y="27"/>
                </a:lnTo>
                <a:lnTo>
                  <a:pt x="734" y="0"/>
                </a:lnTo>
                <a:lnTo>
                  <a:pt x="98" y="0"/>
                </a:lnTo>
                <a:lnTo>
                  <a:pt x="98" y="27"/>
                </a:lnTo>
                <a:lnTo>
                  <a:pt x="41" y="27"/>
                </a:lnTo>
                <a:lnTo>
                  <a:pt x="41" y="0"/>
                </a:lnTo>
                <a:lnTo>
                  <a:pt x="0" y="0"/>
                </a:lnTo>
                <a:lnTo>
                  <a:pt x="0" y="791"/>
                </a:lnTo>
                <a:lnTo>
                  <a:pt x="41" y="791"/>
                </a:lnTo>
                <a:lnTo>
                  <a:pt x="41" y="765"/>
                </a:lnTo>
                <a:lnTo>
                  <a:pt x="98" y="765"/>
                </a:lnTo>
                <a:lnTo>
                  <a:pt x="98" y="791"/>
                </a:lnTo>
                <a:lnTo>
                  <a:pt x="734" y="791"/>
                </a:lnTo>
                <a:lnTo>
                  <a:pt x="734" y="765"/>
                </a:lnTo>
                <a:lnTo>
                  <a:pt x="791" y="765"/>
                </a:lnTo>
                <a:lnTo>
                  <a:pt x="791" y="791"/>
                </a:lnTo>
                <a:lnTo>
                  <a:pt x="832" y="791"/>
                </a:lnTo>
                <a:lnTo>
                  <a:pt x="832" y="0"/>
                </a:lnTo>
                <a:lnTo>
                  <a:pt x="791" y="0"/>
                </a:lnTo>
                <a:close/>
                <a:moveTo>
                  <a:pt x="98" y="679"/>
                </a:moveTo>
                <a:lnTo>
                  <a:pt x="41" y="679"/>
                </a:lnTo>
                <a:lnTo>
                  <a:pt x="41" y="634"/>
                </a:lnTo>
                <a:lnTo>
                  <a:pt x="98" y="634"/>
                </a:lnTo>
                <a:lnTo>
                  <a:pt x="98" y="679"/>
                </a:lnTo>
                <a:close/>
                <a:moveTo>
                  <a:pt x="98" y="551"/>
                </a:moveTo>
                <a:lnTo>
                  <a:pt x="41" y="551"/>
                </a:lnTo>
                <a:lnTo>
                  <a:pt x="41" y="503"/>
                </a:lnTo>
                <a:lnTo>
                  <a:pt x="98" y="503"/>
                </a:lnTo>
                <a:lnTo>
                  <a:pt x="98" y="551"/>
                </a:lnTo>
                <a:close/>
                <a:moveTo>
                  <a:pt x="98" y="420"/>
                </a:moveTo>
                <a:lnTo>
                  <a:pt x="41" y="420"/>
                </a:lnTo>
                <a:lnTo>
                  <a:pt x="41" y="372"/>
                </a:lnTo>
                <a:lnTo>
                  <a:pt x="98" y="372"/>
                </a:lnTo>
                <a:lnTo>
                  <a:pt x="98" y="420"/>
                </a:lnTo>
                <a:close/>
                <a:moveTo>
                  <a:pt x="98" y="289"/>
                </a:moveTo>
                <a:lnTo>
                  <a:pt x="41" y="289"/>
                </a:lnTo>
                <a:lnTo>
                  <a:pt x="41" y="241"/>
                </a:lnTo>
                <a:lnTo>
                  <a:pt x="98" y="241"/>
                </a:lnTo>
                <a:lnTo>
                  <a:pt x="98" y="289"/>
                </a:lnTo>
                <a:close/>
                <a:moveTo>
                  <a:pt x="98" y="158"/>
                </a:moveTo>
                <a:lnTo>
                  <a:pt x="41" y="158"/>
                </a:lnTo>
                <a:lnTo>
                  <a:pt x="41" y="112"/>
                </a:lnTo>
                <a:lnTo>
                  <a:pt x="98" y="112"/>
                </a:lnTo>
                <a:lnTo>
                  <a:pt x="98" y="158"/>
                </a:lnTo>
                <a:close/>
                <a:moveTo>
                  <a:pt x="672" y="782"/>
                </a:moveTo>
                <a:lnTo>
                  <a:pt x="158" y="782"/>
                </a:lnTo>
                <a:lnTo>
                  <a:pt x="158" y="643"/>
                </a:lnTo>
                <a:lnTo>
                  <a:pt x="672" y="643"/>
                </a:lnTo>
                <a:lnTo>
                  <a:pt x="672" y="782"/>
                </a:lnTo>
                <a:close/>
                <a:moveTo>
                  <a:pt x="672" y="574"/>
                </a:moveTo>
                <a:lnTo>
                  <a:pt x="158" y="574"/>
                </a:lnTo>
                <a:lnTo>
                  <a:pt x="158" y="217"/>
                </a:lnTo>
                <a:lnTo>
                  <a:pt x="672" y="217"/>
                </a:lnTo>
                <a:lnTo>
                  <a:pt x="672" y="574"/>
                </a:lnTo>
                <a:close/>
                <a:moveTo>
                  <a:pt x="672" y="148"/>
                </a:moveTo>
                <a:lnTo>
                  <a:pt x="158" y="148"/>
                </a:lnTo>
                <a:lnTo>
                  <a:pt x="158" y="10"/>
                </a:lnTo>
                <a:lnTo>
                  <a:pt x="672" y="10"/>
                </a:lnTo>
                <a:lnTo>
                  <a:pt x="672" y="148"/>
                </a:lnTo>
                <a:close/>
                <a:moveTo>
                  <a:pt x="791" y="679"/>
                </a:moveTo>
                <a:lnTo>
                  <a:pt x="734" y="679"/>
                </a:lnTo>
                <a:lnTo>
                  <a:pt x="734" y="634"/>
                </a:lnTo>
                <a:lnTo>
                  <a:pt x="791" y="634"/>
                </a:lnTo>
                <a:lnTo>
                  <a:pt x="791" y="679"/>
                </a:lnTo>
                <a:close/>
                <a:moveTo>
                  <a:pt x="791" y="551"/>
                </a:moveTo>
                <a:lnTo>
                  <a:pt x="734" y="551"/>
                </a:lnTo>
                <a:lnTo>
                  <a:pt x="734" y="503"/>
                </a:lnTo>
                <a:lnTo>
                  <a:pt x="791" y="503"/>
                </a:lnTo>
                <a:lnTo>
                  <a:pt x="791" y="551"/>
                </a:lnTo>
                <a:close/>
                <a:moveTo>
                  <a:pt x="791" y="420"/>
                </a:moveTo>
                <a:lnTo>
                  <a:pt x="734" y="420"/>
                </a:lnTo>
                <a:lnTo>
                  <a:pt x="734" y="372"/>
                </a:lnTo>
                <a:lnTo>
                  <a:pt x="791" y="372"/>
                </a:lnTo>
                <a:lnTo>
                  <a:pt x="791" y="420"/>
                </a:lnTo>
                <a:close/>
                <a:moveTo>
                  <a:pt x="791" y="289"/>
                </a:moveTo>
                <a:lnTo>
                  <a:pt x="734" y="289"/>
                </a:lnTo>
                <a:lnTo>
                  <a:pt x="734" y="241"/>
                </a:lnTo>
                <a:lnTo>
                  <a:pt x="791" y="241"/>
                </a:lnTo>
                <a:lnTo>
                  <a:pt x="791" y="289"/>
                </a:lnTo>
                <a:close/>
                <a:moveTo>
                  <a:pt x="791" y="158"/>
                </a:moveTo>
                <a:lnTo>
                  <a:pt x="734" y="158"/>
                </a:lnTo>
                <a:lnTo>
                  <a:pt x="734" y="112"/>
                </a:lnTo>
                <a:lnTo>
                  <a:pt x="791" y="112"/>
                </a:lnTo>
                <a:lnTo>
                  <a:pt x="791" y="158"/>
                </a:lnTo>
                <a:close/>
                <a:moveTo>
                  <a:pt x="791" y="158"/>
                </a:moveTo>
                <a:lnTo>
                  <a:pt x="791" y="158"/>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nvGrpSpPr>
          <p:cNvPr id="44" name="Group 66"/>
          <p:cNvGrpSpPr/>
          <p:nvPr/>
        </p:nvGrpSpPr>
        <p:grpSpPr>
          <a:xfrm>
            <a:off x="4226060" y="3775815"/>
            <a:ext cx="532795" cy="500175"/>
            <a:chOff x="504825" y="971550"/>
            <a:chExt cx="1089026" cy="1022350"/>
          </a:xfrm>
          <a:solidFill>
            <a:schemeClr val="bg1"/>
          </a:solidFill>
        </p:grpSpPr>
        <p:sp>
          <p:nvSpPr>
            <p:cNvPr id="45" name="Freeform 29"/>
            <p:cNvSpPr>
              <a:spLocks noEditPoints="1"/>
            </p:cNvSpPr>
            <p:nvPr/>
          </p:nvSpPr>
          <p:spPr bwMode="auto">
            <a:xfrm>
              <a:off x="782638" y="971550"/>
              <a:ext cx="811213" cy="841375"/>
            </a:xfrm>
            <a:custGeom>
              <a:avLst/>
              <a:gdLst/>
              <a:ahLst/>
              <a:cxnLst>
                <a:cxn ang="0">
                  <a:pos x="0" y="0"/>
                </a:cxn>
                <a:cxn ang="0">
                  <a:pos x="0" y="382"/>
                </a:cxn>
                <a:cxn ang="0">
                  <a:pos x="286" y="382"/>
                </a:cxn>
                <a:cxn ang="0">
                  <a:pos x="420" y="530"/>
                </a:cxn>
                <a:cxn ang="0">
                  <a:pos x="420" y="382"/>
                </a:cxn>
                <a:cxn ang="0">
                  <a:pos x="511" y="382"/>
                </a:cxn>
                <a:cxn ang="0">
                  <a:pos x="511" y="0"/>
                </a:cxn>
                <a:cxn ang="0">
                  <a:pos x="0" y="0"/>
                </a:cxn>
                <a:cxn ang="0">
                  <a:pos x="0" y="0"/>
                </a:cxn>
                <a:cxn ang="0">
                  <a:pos x="0" y="0"/>
                </a:cxn>
              </a:cxnLst>
              <a:rect l="0" t="0" r="r" b="b"/>
              <a:pathLst>
                <a:path w="511" h="530">
                  <a:moveTo>
                    <a:pt x="0" y="0"/>
                  </a:moveTo>
                  <a:lnTo>
                    <a:pt x="0" y="382"/>
                  </a:lnTo>
                  <a:lnTo>
                    <a:pt x="286" y="382"/>
                  </a:lnTo>
                  <a:lnTo>
                    <a:pt x="420" y="530"/>
                  </a:lnTo>
                  <a:lnTo>
                    <a:pt x="420" y="382"/>
                  </a:lnTo>
                  <a:lnTo>
                    <a:pt x="511" y="382"/>
                  </a:lnTo>
                  <a:lnTo>
                    <a:pt x="511" y="0"/>
                  </a:lnTo>
                  <a:lnTo>
                    <a:pt x="0" y="0"/>
                  </a:lnTo>
                  <a:close/>
                  <a:moveTo>
                    <a:pt x="0" y="0"/>
                  </a:move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46" name="Freeform 31"/>
            <p:cNvSpPr>
              <a:spLocks noEditPoints="1"/>
            </p:cNvSpPr>
            <p:nvPr/>
          </p:nvSpPr>
          <p:spPr bwMode="auto">
            <a:xfrm>
              <a:off x="504825" y="1274763"/>
              <a:ext cx="695325" cy="719137"/>
            </a:xfrm>
            <a:custGeom>
              <a:avLst/>
              <a:gdLst/>
              <a:ahLst/>
              <a:cxnLst>
                <a:cxn ang="0">
                  <a:pos x="426" y="226"/>
                </a:cxn>
                <a:cxn ang="0">
                  <a:pos x="139" y="226"/>
                </a:cxn>
                <a:cxn ang="0">
                  <a:pos x="139" y="0"/>
                </a:cxn>
                <a:cxn ang="0">
                  <a:pos x="0" y="0"/>
                </a:cxn>
                <a:cxn ang="0">
                  <a:pos x="0" y="327"/>
                </a:cxn>
                <a:cxn ang="0">
                  <a:pos x="79" y="327"/>
                </a:cxn>
                <a:cxn ang="0">
                  <a:pos x="79" y="453"/>
                </a:cxn>
                <a:cxn ang="0">
                  <a:pos x="192" y="327"/>
                </a:cxn>
                <a:cxn ang="0">
                  <a:pos x="438" y="327"/>
                </a:cxn>
                <a:cxn ang="0">
                  <a:pos x="438" y="241"/>
                </a:cxn>
                <a:cxn ang="0">
                  <a:pos x="426" y="226"/>
                </a:cxn>
                <a:cxn ang="0">
                  <a:pos x="426" y="226"/>
                </a:cxn>
                <a:cxn ang="0">
                  <a:pos x="426" y="226"/>
                </a:cxn>
              </a:cxnLst>
              <a:rect l="0" t="0" r="r" b="b"/>
              <a:pathLst>
                <a:path w="438" h="453">
                  <a:moveTo>
                    <a:pt x="426" y="226"/>
                  </a:moveTo>
                  <a:lnTo>
                    <a:pt x="139" y="226"/>
                  </a:lnTo>
                  <a:lnTo>
                    <a:pt x="139" y="0"/>
                  </a:lnTo>
                  <a:lnTo>
                    <a:pt x="0" y="0"/>
                  </a:lnTo>
                  <a:lnTo>
                    <a:pt x="0" y="327"/>
                  </a:lnTo>
                  <a:lnTo>
                    <a:pt x="79" y="327"/>
                  </a:lnTo>
                  <a:lnTo>
                    <a:pt x="79" y="453"/>
                  </a:lnTo>
                  <a:lnTo>
                    <a:pt x="192" y="327"/>
                  </a:lnTo>
                  <a:lnTo>
                    <a:pt x="438" y="327"/>
                  </a:lnTo>
                  <a:lnTo>
                    <a:pt x="438" y="241"/>
                  </a:lnTo>
                  <a:lnTo>
                    <a:pt x="426" y="226"/>
                  </a:lnTo>
                  <a:close/>
                  <a:moveTo>
                    <a:pt x="426" y="226"/>
                  </a:moveTo>
                  <a:lnTo>
                    <a:pt x="426" y="226"/>
                  </a:ln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47" name="Group 74"/>
          <p:cNvGrpSpPr/>
          <p:nvPr/>
        </p:nvGrpSpPr>
        <p:grpSpPr>
          <a:xfrm>
            <a:off x="7529343" y="3680543"/>
            <a:ext cx="369876" cy="633551"/>
            <a:chOff x="1668463" y="3354388"/>
            <a:chExt cx="641350" cy="1098550"/>
          </a:xfrm>
          <a:solidFill>
            <a:schemeClr val="bg1"/>
          </a:solidFill>
        </p:grpSpPr>
        <p:sp>
          <p:nvSpPr>
            <p:cNvPr id="48" name="Freeform 36"/>
            <p:cNvSpPr>
              <a:spLocks noEditPoints="1"/>
            </p:cNvSpPr>
            <p:nvPr/>
          </p:nvSpPr>
          <p:spPr bwMode="auto">
            <a:xfrm>
              <a:off x="1752600" y="3438526"/>
              <a:ext cx="473075" cy="768350"/>
            </a:xfrm>
            <a:custGeom>
              <a:avLst/>
              <a:gdLst/>
              <a:ahLst/>
              <a:cxnLst>
                <a:cxn ang="0">
                  <a:pos x="13" y="197"/>
                </a:cxn>
                <a:cxn ang="0">
                  <a:pos x="27" y="191"/>
                </a:cxn>
                <a:cxn ang="0">
                  <a:pos x="29" y="189"/>
                </a:cxn>
                <a:cxn ang="0">
                  <a:pos x="32" y="181"/>
                </a:cxn>
                <a:cxn ang="0">
                  <a:pos x="36" y="176"/>
                </a:cxn>
                <a:cxn ang="0">
                  <a:pos x="37" y="174"/>
                </a:cxn>
                <a:cxn ang="0">
                  <a:pos x="39" y="162"/>
                </a:cxn>
                <a:cxn ang="0">
                  <a:pos x="38" y="160"/>
                </a:cxn>
                <a:cxn ang="0">
                  <a:pos x="31" y="146"/>
                </a:cxn>
                <a:cxn ang="0">
                  <a:pos x="29" y="138"/>
                </a:cxn>
                <a:cxn ang="0">
                  <a:pos x="26" y="127"/>
                </a:cxn>
                <a:cxn ang="0">
                  <a:pos x="26" y="124"/>
                </a:cxn>
                <a:cxn ang="0">
                  <a:pos x="28" y="119"/>
                </a:cxn>
                <a:cxn ang="0">
                  <a:pos x="29" y="117"/>
                </a:cxn>
                <a:cxn ang="0">
                  <a:pos x="29" y="100"/>
                </a:cxn>
                <a:cxn ang="0">
                  <a:pos x="29" y="89"/>
                </a:cxn>
                <a:cxn ang="0">
                  <a:pos x="38" y="74"/>
                </a:cxn>
                <a:cxn ang="0">
                  <a:pos x="63" y="63"/>
                </a:cxn>
                <a:cxn ang="0">
                  <a:pos x="77" y="61"/>
                </a:cxn>
                <a:cxn ang="0">
                  <a:pos x="81" y="61"/>
                </a:cxn>
                <a:cxn ang="0">
                  <a:pos x="81" y="62"/>
                </a:cxn>
                <a:cxn ang="0">
                  <a:pos x="78" y="64"/>
                </a:cxn>
                <a:cxn ang="0">
                  <a:pos x="79" y="69"/>
                </a:cxn>
                <a:cxn ang="0">
                  <a:pos x="91" y="80"/>
                </a:cxn>
                <a:cxn ang="0">
                  <a:pos x="96" y="92"/>
                </a:cxn>
                <a:cxn ang="0">
                  <a:pos x="96" y="117"/>
                </a:cxn>
                <a:cxn ang="0">
                  <a:pos x="98" y="121"/>
                </a:cxn>
                <a:cxn ang="0">
                  <a:pos x="99" y="122"/>
                </a:cxn>
                <a:cxn ang="0">
                  <a:pos x="98" y="135"/>
                </a:cxn>
                <a:cxn ang="0">
                  <a:pos x="98" y="136"/>
                </a:cxn>
                <a:cxn ang="0">
                  <a:pos x="91" y="154"/>
                </a:cxn>
                <a:cxn ang="0">
                  <a:pos x="90" y="155"/>
                </a:cxn>
                <a:cxn ang="0">
                  <a:pos x="87" y="174"/>
                </a:cxn>
                <a:cxn ang="0">
                  <a:pos x="88" y="176"/>
                </a:cxn>
                <a:cxn ang="0">
                  <a:pos x="91" y="181"/>
                </a:cxn>
                <a:cxn ang="0">
                  <a:pos x="94" y="190"/>
                </a:cxn>
                <a:cxn ang="0">
                  <a:pos x="97" y="192"/>
                </a:cxn>
                <a:cxn ang="0">
                  <a:pos x="124" y="203"/>
                </a:cxn>
                <a:cxn ang="0">
                  <a:pos x="124" y="0"/>
                </a:cxn>
                <a:cxn ang="0">
                  <a:pos x="0" y="0"/>
                </a:cxn>
                <a:cxn ang="0">
                  <a:pos x="0" y="203"/>
                </a:cxn>
                <a:cxn ang="0">
                  <a:pos x="13" y="197"/>
                </a:cxn>
                <a:cxn ang="0">
                  <a:pos x="13" y="197"/>
                </a:cxn>
                <a:cxn ang="0">
                  <a:pos x="13" y="197"/>
                </a:cxn>
              </a:cxnLst>
              <a:rect l="0" t="0" r="r" b="b"/>
              <a:pathLst>
                <a:path w="124" h="203">
                  <a:moveTo>
                    <a:pt x="13" y="197"/>
                  </a:moveTo>
                  <a:cubicBezTo>
                    <a:pt x="17" y="195"/>
                    <a:pt x="22" y="194"/>
                    <a:pt x="27" y="191"/>
                  </a:cubicBezTo>
                  <a:cubicBezTo>
                    <a:pt x="28" y="191"/>
                    <a:pt x="29" y="190"/>
                    <a:pt x="29" y="189"/>
                  </a:cubicBezTo>
                  <a:cubicBezTo>
                    <a:pt x="30" y="187"/>
                    <a:pt x="31" y="184"/>
                    <a:pt x="32" y="181"/>
                  </a:cubicBezTo>
                  <a:cubicBezTo>
                    <a:pt x="33" y="179"/>
                    <a:pt x="33" y="177"/>
                    <a:pt x="36" y="176"/>
                  </a:cubicBezTo>
                  <a:cubicBezTo>
                    <a:pt x="36" y="176"/>
                    <a:pt x="37" y="175"/>
                    <a:pt x="37" y="174"/>
                  </a:cubicBezTo>
                  <a:cubicBezTo>
                    <a:pt x="38" y="170"/>
                    <a:pt x="38" y="166"/>
                    <a:pt x="39" y="162"/>
                  </a:cubicBezTo>
                  <a:cubicBezTo>
                    <a:pt x="39" y="161"/>
                    <a:pt x="38" y="160"/>
                    <a:pt x="38" y="160"/>
                  </a:cubicBezTo>
                  <a:cubicBezTo>
                    <a:pt x="34" y="156"/>
                    <a:pt x="32" y="151"/>
                    <a:pt x="31" y="146"/>
                  </a:cubicBezTo>
                  <a:cubicBezTo>
                    <a:pt x="31" y="143"/>
                    <a:pt x="29" y="141"/>
                    <a:pt x="29" y="138"/>
                  </a:cubicBezTo>
                  <a:cubicBezTo>
                    <a:pt x="28" y="135"/>
                    <a:pt x="27" y="131"/>
                    <a:pt x="26" y="127"/>
                  </a:cubicBezTo>
                  <a:cubicBezTo>
                    <a:pt x="26" y="126"/>
                    <a:pt x="26" y="125"/>
                    <a:pt x="26" y="124"/>
                  </a:cubicBezTo>
                  <a:cubicBezTo>
                    <a:pt x="25" y="122"/>
                    <a:pt x="25" y="120"/>
                    <a:pt x="28" y="119"/>
                  </a:cubicBezTo>
                  <a:cubicBezTo>
                    <a:pt x="28" y="119"/>
                    <a:pt x="29" y="118"/>
                    <a:pt x="29" y="117"/>
                  </a:cubicBezTo>
                  <a:cubicBezTo>
                    <a:pt x="29" y="111"/>
                    <a:pt x="29" y="105"/>
                    <a:pt x="29" y="100"/>
                  </a:cubicBezTo>
                  <a:cubicBezTo>
                    <a:pt x="29" y="96"/>
                    <a:pt x="29" y="93"/>
                    <a:pt x="29" y="89"/>
                  </a:cubicBezTo>
                  <a:cubicBezTo>
                    <a:pt x="30" y="83"/>
                    <a:pt x="34" y="78"/>
                    <a:pt x="38" y="74"/>
                  </a:cubicBezTo>
                  <a:cubicBezTo>
                    <a:pt x="46" y="68"/>
                    <a:pt x="54" y="65"/>
                    <a:pt x="63" y="63"/>
                  </a:cubicBezTo>
                  <a:cubicBezTo>
                    <a:pt x="68" y="62"/>
                    <a:pt x="72" y="62"/>
                    <a:pt x="77" y="61"/>
                  </a:cubicBezTo>
                  <a:cubicBezTo>
                    <a:pt x="78" y="61"/>
                    <a:pt x="79" y="61"/>
                    <a:pt x="81" y="61"/>
                  </a:cubicBezTo>
                  <a:cubicBezTo>
                    <a:pt x="81" y="61"/>
                    <a:pt x="81" y="61"/>
                    <a:pt x="81" y="62"/>
                  </a:cubicBezTo>
                  <a:cubicBezTo>
                    <a:pt x="80" y="62"/>
                    <a:pt x="79" y="63"/>
                    <a:pt x="78" y="64"/>
                  </a:cubicBezTo>
                  <a:cubicBezTo>
                    <a:pt x="77" y="66"/>
                    <a:pt x="77" y="67"/>
                    <a:pt x="79" y="69"/>
                  </a:cubicBezTo>
                  <a:cubicBezTo>
                    <a:pt x="83" y="72"/>
                    <a:pt x="87" y="76"/>
                    <a:pt x="91" y="80"/>
                  </a:cubicBezTo>
                  <a:cubicBezTo>
                    <a:pt x="95" y="83"/>
                    <a:pt x="96" y="87"/>
                    <a:pt x="96" y="92"/>
                  </a:cubicBezTo>
                  <a:cubicBezTo>
                    <a:pt x="96" y="100"/>
                    <a:pt x="96" y="109"/>
                    <a:pt x="96" y="117"/>
                  </a:cubicBezTo>
                  <a:cubicBezTo>
                    <a:pt x="96" y="118"/>
                    <a:pt x="96" y="120"/>
                    <a:pt x="98" y="121"/>
                  </a:cubicBezTo>
                  <a:cubicBezTo>
                    <a:pt x="99" y="121"/>
                    <a:pt x="99" y="122"/>
                    <a:pt x="99" y="122"/>
                  </a:cubicBezTo>
                  <a:cubicBezTo>
                    <a:pt x="99" y="127"/>
                    <a:pt x="98" y="131"/>
                    <a:pt x="98" y="135"/>
                  </a:cubicBezTo>
                  <a:cubicBezTo>
                    <a:pt x="98" y="135"/>
                    <a:pt x="98" y="135"/>
                    <a:pt x="98" y="136"/>
                  </a:cubicBezTo>
                  <a:cubicBezTo>
                    <a:pt x="94" y="141"/>
                    <a:pt x="93" y="148"/>
                    <a:pt x="91" y="154"/>
                  </a:cubicBezTo>
                  <a:cubicBezTo>
                    <a:pt x="91" y="154"/>
                    <a:pt x="91" y="154"/>
                    <a:pt x="90" y="155"/>
                  </a:cubicBezTo>
                  <a:cubicBezTo>
                    <a:pt x="85" y="160"/>
                    <a:pt x="87" y="168"/>
                    <a:pt x="87" y="174"/>
                  </a:cubicBezTo>
                  <a:cubicBezTo>
                    <a:pt x="87" y="175"/>
                    <a:pt x="87" y="176"/>
                    <a:pt x="88" y="176"/>
                  </a:cubicBezTo>
                  <a:cubicBezTo>
                    <a:pt x="90" y="177"/>
                    <a:pt x="91" y="179"/>
                    <a:pt x="91" y="181"/>
                  </a:cubicBezTo>
                  <a:cubicBezTo>
                    <a:pt x="92" y="184"/>
                    <a:pt x="93" y="187"/>
                    <a:pt x="94" y="190"/>
                  </a:cubicBezTo>
                  <a:cubicBezTo>
                    <a:pt x="95" y="191"/>
                    <a:pt x="96" y="191"/>
                    <a:pt x="97" y="192"/>
                  </a:cubicBezTo>
                  <a:cubicBezTo>
                    <a:pt x="106" y="195"/>
                    <a:pt x="115" y="199"/>
                    <a:pt x="124" y="203"/>
                  </a:cubicBezTo>
                  <a:cubicBezTo>
                    <a:pt x="124" y="0"/>
                    <a:pt x="124" y="0"/>
                    <a:pt x="124" y="0"/>
                  </a:cubicBezTo>
                  <a:cubicBezTo>
                    <a:pt x="0" y="0"/>
                    <a:pt x="0" y="0"/>
                    <a:pt x="0" y="0"/>
                  </a:cubicBezTo>
                  <a:cubicBezTo>
                    <a:pt x="0" y="203"/>
                    <a:pt x="0" y="203"/>
                    <a:pt x="0" y="203"/>
                  </a:cubicBezTo>
                  <a:cubicBezTo>
                    <a:pt x="4" y="201"/>
                    <a:pt x="8" y="199"/>
                    <a:pt x="13" y="197"/>
                  </a:cubicBezTo>
                  <a:close/>
                  <a:moveTo>
                    <a:pt x="13" y="197"/>
                  </a:moveTo>
                  <a:cubicBezTo>
                    <a:pt x="13" y="197"/>
                    <a:pt x="13" y="197"/>
                    <a:pt x="13" y="197"/>
                  </a:cubicBezTo>
                </a:path>
              </a:pathLst>
            </a:custGeom>
            <a:grpFill/>
            <a:ln w="9525">
              <a:noFill/>
              <a:round/>
            </a:ln>
          </p:spPr>
          <p:txBody>
            <a:bodyPr vert="horz" wrap="square" lIns="121920" tIns="60960" rIns="121920" bIns="60960" numCol="1" anchor="t" anchorCtr="0" compatLnSpc="1"/>
            <a:lstStyle/>
            <a:p>
              <a:endParaRPr lang="en-US" sz="2400"/>
            </a:p>
          </p:txBody>
        </p:sp>
        <p:sp>
          <p:nvSpPr>
            <p:cNvPr id="49" name="Freeform 37"/>
            <p:cNvSpPr>
              <a:spLocks noEditPoints="1"/>
            </p:cNvSpPr>
            <p:nvPr/>
          </p:nvSpPr>
          <p:spPr bwMode="auto">
            <a:xfrm>
              <a:off x="1668463" y="3354388"/>
              <a:ext cx="641350" cy="1098550"/>
            </a:xfrm>
            <a:custGeom>
              <a:avLst/>
              <a:gdLst/>
              <a:ahLst/>
              <a:cxnLst>
                <a:cxn ang="0">
                  <a:pos x="149" y="0"/>
                </a:cxn>
                <a:cxn ang="0">
                  <a:pos x="20" y="0"/>
                </a:cxn>
                <a:cxn ang="0">
                  <a:pos x="0" y="20"/>
                </a:cxn>
                <a:cxn ang="0">
                  <a:pos x="0" y="270"/>
                </a:cxn>
                <a:cxn ang="0">
                  <a:pos x="20" y="290"/>
                </a:cxn>
                <a:cxn ang="0">
                  <a:pos x="149" y="290"/>
                </a:cxn>
                <a:cxn ang="0">
                  <a:pos x="168" y="270"/>
                </a:cxn>
                <a:cxn ang="0">
                  <a:pos x="168" y="20"/>
                </a:cxn>
                <a:cxn ang="0">
                  <a:pos x="149" y="0"/>
                </a:cxn>
                <a:cxn ang="0">
                  <a:pos x="55" y="276"/>
                </a:cxn>
                <a:cxn ang="0">
                  <a:pos x="39" y="276"/>
                </a:cxn>
                <a:cxn ang="0">
                  <a:pos x="33" y="270"/>
                </a:cxn>
                <a:cxn ang="0">
                  <a:pos x="39" y="265"/>
                </a:cxn>
                <a:cxn ang="0">
                  <a:pos x="55" y="265"/>
                </a:cxn>
                <a:cxn ang="0">
                  <a:pos x="61" y="270"/>
                </a:cxn>
                <a:cxn ang="0">
                  <a:pos x="55" y="276"/>
                </a:cxn>
                <a:cxn ang="0">
                  <a:pos x="84" y="280"/>
                </a:cxn>
                <a:cxn ang="0">
                  <a:pos x="74" y="270"/>
                </a:cxn>
                <a:cxn ang="0">
                  <a:pos x="84" y="261"/>
                </a:cxn>
                <a:cxn ang="0">
                  <a:pos x="94" y="270"/>
                </a:cxn>
                <a:cxn ang="0">
                  <a:pos x="84" y="280"/>
                </a:cxn>
                <a:cxn ang="0">
                  <a:pos x="129" y="276"/>
                </a:cxn>
                <a:cxn ang="0">
                  <a:pos x="113" y="276"/>
                </a:cxn>
                <a:cxn ang="0">
                  <a:pos x="107" y="270"/>
                </a:cxn>
                <a:cxn ang="0">
                  <a:pos x="113" y="265"/>
                </a:cxn>
                <a:cxn ang="0">
                  <a:pos x="129" y="265"/>
                </a:cxn>
                <a:cxn ang="0">
                  <a:pos x="135" y="270"/>
                </a:cxn>
                <a:cxn ang="0">
                  <a:pos x="129" y="276"/>
                </a:cxn>
                <a:cxn ang="0">
                  <a:pos x="155" y="254"/>
                </a:cxn>
                <a:cxn ang="0">
                  <a:pos x="14" y="254"/>
                </a:cxn>
                <a:cxn ang="0">
                  <a:pos x="14" y="13"/>
                </a:cxn>
                <a:cxn ang="0">
                  <a:pos x="155" y="13"/>
                </a:cxn>
                <a:cxn ang="0">
                  <a:pos x="155" y="254"/>
                </a:cxn>
                <a:cxn ang="0">
                  <a:pos x="155" y="254"/>
                </a:cxn>
                <a:cxn ang="0">
                  <a:pos x="155" y="254"/>
                </a:cxn>
              </a:cxnLst>
              <a:rect l="0" t="0" r="r" b="b"/>
              <a:pathLst>
                <a:path w="168" h="290">
                  <a:moveTo>
                    <a:pt x="149" y="0"/>
                  </a:moveTo>
                  <a:cubicBezTo>
                    <a:pt x="20" y="0"/>
                    <a:pt x="20" y="0"/>
                    <a:pt x="20" y="0"/>
                  </a:cubicBezTo>
                  <a:cubicBezTo>
                    <a:pt x="9" y="0"/>
                    <a:pt x="0" y="9"/>
                    <a:pt x="0" y="20"/>
                  </a:cubicBezTo>
                  <a:cubicBezTo>
                    <a:pt x="0" y="270"/>
                    <a:pt x="0" y="270"/>
                    <a:pt x="0" y="270"/>
                  </a:cubicBezTo>
                  <a:cubicBezTo>
                    <a:pt x="0" y="281"/>
                    <a:pt x="9" y="290"/>
                    <a:pt x="20" y="290"/>
                  </a:cubicBezTo>
                  <a:cubicBezTo>
                    <a:pt x="149" y="290"/>
                    <a:pt x="149" y="290"/>
                    <a:pt x="149" y="290"/>
                  </a:cubicBezTo>
                  <a:cubicBezTo>
                    <a:pt x="159" y="290"/>
                    <a:pt x="168" y="281"/>
                    <a:pt x="168" y="270"/>
                  </a:cubicBezTo>
                  <a:cubicBezTo>
                    <a:pt x="168" y="20"/>
                    <a:pt x="168" y="20"/>
                    <a:pt x="168" y="20"/>
                  </a:cubicBezTo>
                  <a:cubicBezTo>
                    <a:pt x="168" y="9"/>
                    <a:pt x="159" y="0"/>
                    <a:pt x="149" y="0"/>
                  </a:cubicBezTo>
                  <a:close/>
                  <a:moveTo>
                    <a:pt x="55" y="276"/>
                  </a:moveTo>
                  <a:cubicBezTo>
                    <a:pt x="39" y="276"/>
                    <a:pt x="39" y="276"/>
                    <a:pt x="39" y="276"/>
                  </a:cubicBezTo>
                  <a:cubicBezTo>
                    <a:pt x="36" y="276"/>
                    <a:pt x="33" y="273"/>
                    <a:pt x="33" y="270"/>
                  </a:cubicBezTo>
                  <a:cubicBezTo>
                    <a:pt x="33" y="267"/>
                    <a:pt x="36" y="265"/>
                    <a:pt x="39" y="265"/>
                  </a:cubicBezTo>
                  <a:cubicBezTo>
                    <a:pt x="55" y="265"/>
                    <a:pt x="55" y="265"/>
                    <a:pt x="55" y="265"/>
                  </a:cubicBezTo>
                  <a:cubicBezTo>
                    <a:pt x="58" y="265"/>
                    <a:pt x="61" y="267"/>
                    <a:pt x="61" y="270"/>
                  </a:cubicBezTo>
                  <a:cubicBezTo>
                    <a:pt x="61" y="273"/>
                    <a:pt x="58" y="276"/>
                    <a:pt x="55" y="276"/>
                  </a:cubicBezTo>
                  <a:close/>
                  <a:moveTo>
                    <a:pt x="84" y="280"/>
                  </a:moveTo>
                  <a:cubicBezTo>
                    <a:pt x="79" y="280"/>
                    <a:pt x="74" y="276"/>
                    <a:pt x="74" y="270"/>
                  </a:cubicBezTo>
                  <a:cubicBezTo>
                    <a:pt x="74" y="265"/>
                    <a:pt x="79" y="261"/>
                    <a:pt x="84" y="261"/>
                  </a:cubicBezTo>
                  <a:cubicBezTo>
                    <a:pt x="90" y="261"/>
                    <a:pt x="94" y="265"/>
                    <a:pt x="94" y="270"/>
                  </a:cubicBezTo>
                  <a:cubicBezTo>
                    <a:pt x="94" y="276"/>
                    <a:pt x="90" y="280"/>
                    <a:pt x="84" y="280"/>
                  </a:cubicBezTo>
                  <a:close/>
                  <a:moveTo>
                    <a:pt x="129" y="276"/>
                  </a:moveTo>
                  <a:cubicBezTo>
                    <a:pt x="113" y="276"/>
                    <a:pt x="113" y="276"/>
                    <a:pt x="113" y="276"/>
                  </a:cubicBezTo>
                  <a:cubicBezTo>
                    <a:pt x="110" y="276"/>
                    <a:pt x="107" y="273"/>
                    <a:pt x="107" y="270"/>
                  </a:cubicBezTo>
                  <a:cubicBezTo>
                    <a:pt x="107" y="267"/>
                    <a:pt x="110" y="265"/>
                    <a:pt x="113" y="265"/>
                  </a:cubicBezTo>
                  <a:cubicBezTo>
                    <a:pt x="129" y="265"/>
                    <a:pt x="129" y="265"/>
                    <a:pt x="129" y="265"/>
                  </a:cubicBezTo>
                  <a:cubicBezTo>
                    <a:pt x="132" y="265"/>
                    <a:pt x="135" y="267"/>
                    <a:pt x="135" y="270"/>
                  </a:cubicBezTo>
                  <a:cubicBezTo>
                    <a:pt x="135" y="273"/>
                    <a:pt x="132" y="276"/>
                    <a:pt x="129" y="276"/>
                  </a:cubicBezTo>
                  <a:close/>
                  <a:moveTo>
                    <a:pt x="155" y="254"/>
                  </a:moveTo>
                  <a:cubicBezTo>
                    <a:pt x="14" y="254"/>
                    <a:pt x="14" y="254"/>
                    <a:pt x="14" y="254"/>
                  </a:cubicBezTo>
                  <a:cubicBezTo>
                    <a:pt x="14" y="13"/>
                    <a:pt x="14" y="13"/>
                    <a:pt x="14" y="13"/>
                  </a:cubicBezTo>
                  <a:cubicBezTo>
                    <a:pt x="155" y="13"/>
                    <a:pt x="155" y="13"/>
                    <a:pt x="155" y="13"/>
                  </a:cubicBezTo>
                  <a:lnTo>
                    <a:pt x="155" y="254"/>
                  </a:lnTo>
                  <a:close/>
                  <a:moveTo>
                    <a:pt x="155" y="254"/>
                  </a:moveTo>
                  <a:cubicBezTo>
                    <a:pt x="155" y="254"/>
                    <a:pt x="155" y="254"/>
                    <a:pt x="155" y="254"/>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50" name="Freeform 13"/>
          <p:cNvSpPr>
            <a:spLocks noEditPoints="1"/>
          </p:cNvSpPr>
          <p:nvPr/>
        </p:nvSpPr>
        <p:spPr bwMode="auto">
          <a:xfrm>
            <a:off x="2524826" y="3505809"/>
            <a:ext cx="558677" cy="500099"/>
          </a:xfrm>
          <a:custGeom>
            <a:avLst/>
            <a:gdLst/>
            <a:ahLst/>
            <a:cxnLst>
              <a:cxn ang="0">
                <a:pos x="205" y="90"/>
              </a:cxn>
              <a:cxn ang="0">
                <a:pos x="170" y="67"/>
              </a:cxn>
              <a:cxn ang="0">
                <a:pos x="149" y="67"/>
              </a:cxn>
              <a:cxn ang="0">
                <a:pos x="156" y="35"/>
              </a:cxn>
              <a:cxn ang="0">
                <a:pos x="155" y="23"/>
              </a:cxn>
              <a:cxn ang="0">
                <a:pos x="126" y="1"/>
              </a:cxn>
              <a:cxn ang="0">
                <a:pos x="113" y="21"/>
              </a:cxn>
              <a:cxn ang="0">
                <a:pos x="95" y="61"/>
              </a:cxn>
              <a:cxn ang="0">
                <a:pos x="68" y="82"/>
              </a:cxn>
              <a:cxn ang="0">
                <a:pos x="68" y="81"/>
              </a:cxn>
              <a:cxn ang="0">
                <a:pos x="0" y="81"/>
              </a:cxn>
              <a:cxn ang="0">
                <a:pos x="0" y="179"/>
              </a:cxn>
              <a:cxn ang="0">
                <a:pos x="68" y="179"/>
              </a:cxn>
              <a:cxn ang="0">
                <a:pos x="68" y="174"/>
              </a:cxn>
              <a:cxn ang="0">
                <a:pos x="86" y="174"/>
              </a:cxn>
              <a:cxn ang="0">
                <a:pos x="99" y="181"/>
              </a:cxn>
              <a:cxn ang="0">
                <a:pos x="108" y="187"/>
              </a:cxn>
              <a:cxn ang="0">
                <a:pos x="172" y="189"/>
              </a:cxn>
              <a:cxn ang="0">
                <a:pos x="198" y="169"/>
              </a:cxn>
              <a:cxn ang="0">
                <a:pos x="205" y="90"/>
              </a:cxn>
              <a:cxn ang="0">
                <a:pos x="186" y="165"/>
              </a:cxn>
              <a:cxn ang="0">
                <a:pos x="170" y="176"/>
              </a:cxn>
              <a:cxn ang="0">
                <a:pos x="114" y="175"/>
              </a:cxn>
              <a:cxn ang="0">
                <a:pos x="106" y="170"/>
              </a:cxn>
              <a:cxn ang="0">
                <a:pos x="91" y="162"/>
              </a:cxn>
              <a:cxn ang="0">
                <a:pos x="68" y="161"/>
              </a:cxn>
              <a:cxn ang="0">
                <a:pos x="68" y="96"/>
              </a:cxn>
              <a:cxn ang="0">
                <a:pos x="106" y="68"/>
              </a:cxn>
              <a:cxn ang="0">
                <a:pos x="126" y="26"/>
              </a:cxn>
              <a:cxn ang="0">
                <a:pos x="130" y="14"/>
              </a:cxn>
              <a:cxn ang="0">
                <a:pos x="142" y="26"/>
              </a:cxn>
              <a:cxn ang="0">
                <a:pos x="143" y="35"/>
              </a:cxn>
              <a:cxn ang="0">
                <a:pos x="133" y="70"/>
              </a:cxn>
              <a:cxn ang="0">
                <a:pos x="126" y="80"/>
              </a:cxn>
              <a:cxn ang="0">
                <a:pos x="170" y="80"/>
              </a:cxn>
              <a:cxn ang="0">
                <a:pos x="193" y="94"/>
              </a:cxn>
              <a:cxn ang="0">
                <a:pos x="186" y="165"/>
              </a:cxn>
              <a:cxn ang="0">
                <a:pos x="186" y="165"/>
              </a:cxn>
              <a:cxn ang="0">
                <a:pos x="186" y="165"/>
              </a:cxn>
            </a:cxnLst>
            <a:rect l="0" t="0" r="r" b="b"/>
            <a:pathLst>
              <a:path w="215" h="192">
                <a:moveTo>
                  <a:pt x="205" y="90"/>
                </a:moveTo>
                <a:cubicBezTo>
                  <a:pt x="199" y="75"/>
                  <a:pt x="187" y="67"/>
                  <a:pt x="170" y="67"/>
                </a:cubicBezTo>
                <a:cubicBezTo>
                  <a:pt x="149" y="67"/>
                  <a:pt x="149" y="67"/>
                  <a:pt x="149" y="67"/>
                </a:cubicBezTo>
                <a:cubicBezTo>
                  <a:pt x="153" y="59"/>
                  <a:pt x="156" y="48"/>
                  <a:pt x="156" y="35"/>
                </a:cubicBezTo>
                <a:cubicBezTo>
                  <a:pt x="156" y="31"/>
                  <a:pt x="156" y="27"/>
                  <a:pt x="155" y="23"/>
                </a:cubicBezTo>
                <a:cubicBezTo>
                  <a:pt x="153" y="8"/>
                  <a:pt x="142" y="0"/>
                  <a:pt x="126" y="1"/>
                </a:cubicBezTo>
                <a:cubicBezTo>
                  <a:pt x="120" y="2"/>
                  <a:pt x="118" y="8"/>
                  <a:pt x="113" y="21"/>
                </a:cubicBezTo>
                <a:cubicBezTo>
                  <a:pt x="109" y="33"/>
                  <a:pt x="103" y="48"/>
                  <a:pt x="95" y="61"/>
                </a:cubicBezTo>
                <a:cubicBezTo>
                  <a:pt x="88" y="70"/>
                  <a:pt x="77" y="78"/>
                  <a:pt x="68" y="82"/>
                </a:cubicBezTo>
                <a:cubicBezTo>
                  <a:pt x="68" y="81"/>
                  <a:pt x="68" y="81"/>
                  <a:pt x="68" y="81"/>
                </a:cubicBezTo>
                <a:cubicBezTo>
                  <a:pt x="0" y="81"/>
                  <a:pt x="0" y="81"/>
                  <a:pt x="0" y="81"/>
                </a:cubicBezTo>
                <a:cubicBezTo>
                  <a:pt x="0" y="179"/>
                  <a:pt x="0" y="179"/>
                  <a:pt x="0" y="179"/>
                </a:cubicBezTo>
                <a:cubicBezTo>
                  <a:pt x="68" y="179"/>
                  <a:pt x="68" y="179"/>
                  <a:pt x="68" y="179"/>
                </a:cubicBezTo>
                <a:cubicBezTo>
                  <a:pt x="68" y="174"/>
                  <a:pt x="68" y="174"/>
                  <a:pt x="68" y="174"/>
                </a:cubicBezTo>
                <a:cubicBezTo>
                  <a:pt x="79" y="174"/>
                  <a:pt x="85" y="174"/>
                  <a:pt x="86" y="174"/>
                </a:cubicBezTo>
                <a:cubicBezTo>
                  <a:pt x="99" y="181"/>
                  <a:pt x="99" y="181"/>
                  <a:pt x="99" y="181"/>
                </a:cubicBezTo>
                <a:cubicBezTo>
                  <a:pt x="108" y="187"/>
                  <a:pt x="108" y="187"/>
                  <a:pt x="108" y="187"/>
                </a:cubicBezTo>
                <a:cubicBezTo>
                  <a:pt x="116" y="191"/>
                  <a:pt x="155" y="192"/>
                  <a:pt x="172" y="189"/>
                </a:cubicBezTo>
                <a:cubicBezTo>
                  <a:pt x="193" y="186"/>
                  <a:pt x="198" y="169"/>
                  <a:pt x="198" y="169"/>
                </a:cubicBezTo>
                <a:cubicBezTo>
                  <a:pt x="200" y="163"/>
                  <a:pt x="215" y="112"/>
                  <a:pt x="205" y="90"/>
                </a:cubicBezTo>
                <a:close/>
                <a:moveTo>
                  <a:pt x="186" y="165"/>
                </a:moveTo>
                <a:cubicBezTo>
                  <a:pt x="186" y="165"/>
                  <a:pt x="182" y="175"/>
                  <a:pt x="170" y="176"/>
                </a:cubicBezTo>
                <a:cubicBezTo>
                  <a:pt x="152" y="179"/>
                  <a:pt x="119" y="177"/>
                  <a:pt x="114" y="175"/>
                </a:cubicBezTo>
                <a:cubicBezTo>
                  <a:pt x="114" y="175"/>
                  <a:pt x="106" y="170"/>
                  <a:pt x="106" y="170"/>
                </a:cubicBezTo>
                <a:cubicBezTo>
                  <a:pt x="91" y="162"/>
                  <a:pt x="91" y="162"/>
                  <a:pt x="91" y="162"/>
                </a:cubicBezTo>
                <a:cubicBezTo>
                  <a:pt x="87" y="161"/>
                  <a:pt x="79" y="161"/>
                  <a:pt x="68" y="161"/>
                </a:cubicBezTo>
                <a:cubicBezTo>
                  <a:pt x="68" y="96"/>
                  <a:pt x="68" y="96"/>
                  <a:pt x="68" y="96"/>
                </a:cubicBezTo>
                <a:cubicBezTo>
                  <a:pt x="79" y="92"/>
                  <a:pt x="96" y="83"/>
                  <a:pt x="106" y="68"/>
                </a:cubicBezTo>
                <a:cubicBezTo>
                  <a:pt x="115" y="54"/>
                  <a:pt x="121" y="38"/>
                  <a:pt x="126" y="26"/>
                </a:cubicBezTo>
                <a:cubicBezTo>
                  <a:pt x="126" y="26"/>
                  <a:pt x="129" y="16"/>
                  <a:pt x="130" y="14"/>
                </a:cubicBezTo>
                <a:cubicBezTo>
                  <a:pt x="137" y="14"/>
                  <a:pt x="141" y="18"/>
                  <a:pt x="142" y="26"/>
                </a:cubicBezTo>
                <a:cubicBezTo>
                  <a:pt x="143" y="29"/>
                  <a:pt x="143" y="32"/>
                  <a:pt x="143" y="35"/>
                </a:cubicBezTo>
                <a:cubicBezTo>
                  <a:pt x="143" y="54"/>
                  <a:pt x="133" y="70"/>
                  <a:pt x="133" y="70"/>
                </a:cubicBezTo>
                <a:cubicBezTo>
                  <a:pt x="126" y="80"/>
                  <a:pt x="126" y="80"/>
                  <a:pt x="126" y="80"/>
                </a:cubicBezTo>
                <a:cubicBezTo>
                  <a:pt x="170" y="80"/>
                  <a:pt x="170" y="80"/>
                  <a:pt x="170" y="80"/>
                </a:cubicBezTo>
                <a:cubicBezTo>
                  <a:pt x="181" y="80"/>
                  <a:pt x="189" y="84"/>
                  <a:pt x="193" y="94"/>
                </a:cubicBezTo>
                <a:cubicBezTo>
                  <a:pt x="199" y="110"/>
                  <a:pt x="190" y="151"/>
                  <a:pt x="186" y="165"/>
                </a:cubicBezTo>
                <a:close/>
                <a:moveTo>
                  <a:pt x="186" y="165"/>
                </a:moveTo>
                <a:cubicBezTo>
                  <a:pt x="186" y="165"/>
                  <a:pt x="186" y="165"/>
                  <a:pt x="186" y="165"/>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Arrow 61"/>
          <p:cNvSpPr/>
          <p:nvPr/>
        </p:nvSpPr>
        <p:spPr>
          <a:xfrm rot="5400000">
            <a:off x="5836073" y="-503134"/>
            <a:ext cx="592539" cy="8683579"/>
          </a:xfrm>
          <a:prstGeom prst="upArrow">
            <a:avLst>
              <a:gd name="adj1" fmla="val 50000"/>
              <a:gd name="adj2" fmla="val 6714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Bent Arrow 59"/>
          <p:cNvSpPr/>
          <p:nvPr/>
        </p:nvSpPr>
        <p:spPr>
          <a:xfrm rot="5400000" flipH="1">
            <a:off x="2336106" y="1770618"/>
            <a:ext cx="1239249" cy="2330353"/>
          </a:xfrm>
          <a:prstGeom prst="bentArrow">
            <a:avLst>
              <a:gd name="adj1" fmla="val 12379"/>
              <a:gd name="adj2" fmla="val 14760"/>
              <a:gd name="adj3" fmla="val 20722"/>
              <a:gd name="adj4" fmla="val 294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 name="Bent Arrow 34"/>
          <p:cNvSpPr/>
          <p:nvPr/>
        </p:nvSpPr>
        <p:spPr>
          <a:xfrm rot="5400000" flipH="1">
            <a:off x="5011397" y="1770618"/>
            <a:ext cx="1239249" cy="2330353"/>
          </a:xfrm>
          <a:prstGeom prst="bentArrow">
            <a:avLst>
              <a:gd name="adj1" fmla="val 12379"/>
              <a:gd name="adj2" fmla="val 14760"/>
              <a:gd name="adj3" fmla="val 20722"/>
              <a:gd name="adj4" fmla="val 2949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 name="Bent Arrow 35"/>
          <p:cNvSpPr/>
          <p:nvPr/>
        </p:nvSpPr>
        <p:spPr>
          <a:xfrm rot="5400000" flipH="1">
            <a:off x="7686686" y="1770618"/>
            <a:ext cx="1239249" cy="2330353"/>
          </a:xfrm>
          <a:prstGeom prst="bentArrow">
            <a:avLst>
              <a:gd name="adj1" fmla="val 12379"/>
              <a:gd name="adj2" fmla="val 14760"/>
              <a:gd name="adj3" fmla="val 20722"/>
              <a:gd name="adj4" fmla="val 2949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 name="Bent Arrow 38"/>
          <p:cNvSpPr/>
          <p:nvPr/>
        </p:nvSpPr>
        <p:spPr>
          <a:xfrm rot="16200000" flipH="1" flipV="1">
            <a:off x="2336106" y="3589374"/>
            <a:ext cx="1239249" cy="2330353"/>
          </a:xfrm>
          <a:prstGeom prst="bentArrow">
            <a:avLst>
              <a:gd name="adj1" fmla="val 12379"/>
              <a:gd name="adj2" fmla="val 14760"/>
              <a:gd name="adj3" fmla="val 20722"/>
              <a:gd name="adj4" fmla="val 294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7" name="Bent Arrow 39"/>
          <p:cNvSpPr/>
          <p:nvPr/>
        </p:nvSpPr>
        <p:spPr>
          <a:xfrm rot="16200000" flipH="1" flipV="1">
            <a:off x="5011397" y="3589374"/>
            <a:ext cx="1239249" cy="2330353"/>
          </a:xfrm>
          <a:prstGeom prst="bentArrow">
            <a:avLst>
              <a:gd name="adj1" fmla="val 12379"/>
              <a:gd name="adj2" fmla="val 14760"/>
              <a:gd name="adj3" fmla="val 20722"/>
              <a:gd name="adj4" fmla="val 2949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 name="Bent Arrow 40"/>
          <p:cNvSpPr/>
          <p:nvPr/>
        </p:nvSpPr>
        <p:spPr>
          <a:xfrm rot="16200000" flipH="1" flipV="1">
            <a:off x="7686686" y="3589374"/>
            <a:ext cx="1239249" cy="2330353"/>
          </a:xfrm>
          <a:prstGeom prst="bentArrow">
            <a:avLst>
              <a:gd name="adj1" fmla="val 12379"/>
              <a:gd name="adj2" fmla="val 14760"/>
              <a:gd name="adj3" fmla="val 20722"/>
              <a:gd name="adj4" fmla="val 2949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9" name="TextBox 41"/>
          <p:cNvSpPr txBox="1"/>
          <p:nvPr/>
        </p:nvSpPr>
        <p:spPr>
          <a:xfrm>
            <a:off x="1790553" y="2069949"/>
            <a:ext cx="1371819" cy="246221"/>
          </a:xfrm>
          <a:prstGeom prst="rect">
            <a:avLst/>
          </a:prstGeom>
          <a:noFill/>
        </p:spPr>
        <p:txBody>
          <a:bodyPr wrap="square" lIns="0" tIns="0" rIns="0" bIns="0" rtlCol="0" anchor="t">
            <a:spAutoFit/>
          </a:bodyPr>
          <a:lstStyle/>
          <a:p>
            <a:r>
              <a:rPr lang="zh-CN" altLang="en-US" sz="1600" b="1" dirty="0">
                <a:solidFill>
                  <a:schemeClr val="accent1"/>
                </a:solidFill>
              </a:rPr>
              <a:t>你的标题</a:t>
            </a:r>
            <a:endParaRPr lang="en-US" sz="1600" b="1" dirty="0">
              <a:solidFill>
                <a:schemeClr val="accent1"/>
              </a:solidFill>
            </a:endParaRPr>
          </a:p>
        </p:txBody>
      </p:sp>
      <p:sp>
        <p:nvSpPr>
          <p:cNvPr id="10" name="TextBox 42"/>
          <p:cNvSpPr txBox="1"/>
          <p:nvPr/>
        </p:nvSpPr>
        <p:spPr>
          <a:xfrm>
            <a:off x="1790554" y="5325166"/>
            <a:ext cx="1459377" cy="246221"/>
          </a:xfrm>
          <a:prstGeom prst="rect">
            <a:avLst/>
          </a:prstGeom>
          <a:noFill/>
        </p:spPr>
        <p:txBody>
          <a:bodyPr wrap="square" lIns="0" tIns="0" rIns="0" bIns="0" rtlCol="0" anchor="t">
            <a:spAutoFit/>
          </a:bodyPr>
          <a:lstStyle/>
          <a:p>
            <a:r>
              <a:rPr lang="zh-CN" altLang="en-US" sz="1600" b="1" dirty="0">
                <a:solidFill>
                  <a:schemeClr val="accent2"/>
                </a:solidFill>
              </a:rPr>
              <a:t>你的标题</a:t>
            </a:r>
            <a:endParaRPr lang="en-US" sz="1600" b="1" dirty="0">
              <a:solidFill>
                <a:schemeClr val="accent2"/>
              </a:solidFill>
            </a:endParaRPr>
          </a:p>
        </p:txBody>
      </p:sp>
      <p:sp>
        <p:nvSpPr>
          <p:cNvPr id="11" name="TextBox 43"/>
          <p:cNvSpPr txBox="1"/>
          <p:nvPr/>
        </p:nvSpPr>
        <p:spPr>
          <a:xfrm>
            <a:off x="4465844" y="2069949"/>
            <a:ext cx="1160835" cy="246221"/>
          </a:xfrm>
          <a:prstGeom prst="rect">
            <a:avLst/>
          </a:prstGeom>
          <a:noFill/>
        </p:spPr>
        <p:txBody>
          <a:bodyPr wrap="square" lIns="0" tIns="0" rIns="0" bIns="0" rtlCol="0" anchor="t">
            <a:spAutoFit/>
          </a:bodyPr>
          <a:lstStyle/>
          <a:p>
            <a:r>
              <a:rPr lang="zh-CN" altLang="en-US" sz="1600" b="1" dirty="0">
                <a:solidFill>
                  <a:schemeClr val="accent3"/>
                </a:solidFill>
              </a:rPr>
              <a:t>你的标题</a:t>
            </a:r>
            <a:endParaRPr lang="en-US" sz="1600" b="1" dirty="0">
              <a:solidFill>
                <a:schemeClr val="accent3"/>
              </a:solidFill>
            </a:endParaRPr>
          </a:p>
        </p:txBody>
      </p:sp>
      <p:sp>
        <p:nvSpPr>
          <p:cNvPr id="12" name="TextBox 44"/>
          <p:cNvSpPr txBox="1"/>
          <p:nvPr/>
        </p:nvSpPr>
        <p:spPr>
          <a:xfrm>
            <a:off x="4476277" y="5336075"/>
            <a:ext cx="1382568" cy="246221"/>
          </a:xfrm>
          <a:prstGeom prst="rect">
            <a:avLst/>
          </a:prstGeom>
          <a:noFill/>
        </p:spPr>
        <p:txBody>
          <a:bodyPr wrap="square" lIns="0" tIns="0" rIns="0" bIns="0" rtlCol="0" anchor="t">
            <a:spAutoFit/>
          </a:bodyPr>
          <a:lstStyle/>
          <a:p>
            <a:r>
              <a:rPr lang="zh-CN" altLang="en-US" sz="1600" b="1" dirty="0">
                <a:solidFill>
                  <a:schemeClr val="accent4"/>
                </a:solidFill>
              </a:rPr>
              <a:t>你的标题</a:t>
            </a:r>
            <a:endParaRPr lang="en-US" sz="1600" b="1" dirty="0">
              <a:solidFill>
                <a:schemeClr val="accent4"/>
              </a:solidFill>
            </a:endParaRPr>
          </a:p>
        </p:txBody>
      </p:sp>
      <p:sp>
        <p:nvSpPr>
          <p:cNvPr id="13" name="TextBox 45"/>
          <p:cNvSpPr txBox="1"/>
          <p:nvPr/>
        </p:nvSpPr>
        <p:spPr>
          <a:xfrm>
            <a:off x="7141133" y="2069949"/>
            <a:ext cx="1188523" cy="246221"/>
          </a:xfrm>
          <a:prstGeom prst="rect">
            <a:avLst/>
          </a:prstGeom>
          <a:noFill/>
        </p:spPr>
        <p:txBody>
          <a:bodyPr wrap="square" lIns="0" tIns="0" rIns="0" bIns="0" rtlCol="0" anchor="t">
            <a:spAutoFit/>
          </a:bodyPr>
          <a:lstStyle/>
          <a:p>
            <a:r>
              <a:rPr lang="zh-CN" altLang="en-US" sz="1600" b="1" dirty="0">
                <a:solidFill>
                  <a:schemeClr val="accent5"/>
                </a:solidFill>
              </a:rPr>
              <a:t>你的标题</a:t>
            </a:r>
            <a:endParaRPr lang="en-US" sz="1600" b="1" dirty="0">
              <a:solidFill>
                <a:schemeClr val="accent5"/>
              </a:solidFill>
            </a:endParaRPr>
          </a:p>
        </p:txBody>
      </p:sp>
      <p:grpSp>
        <p:nvGrpSpPr>
          <p:cNvPr id="14" name="Group 46"/>
          <p:cNvGrpSpPr/>
          <p:nvPr/>
        </p:nvGrpSpPr>
        <p:grpSpPr>
          <a:xfrm>
            <a:off x="8990173" y="1607236"/>
            <a:ext cx="625361" cy="607457"/>
            <a:chOff x="7924284" y="2223917"/>
            <a:chExt cx="469021" cy="455593"/>
          </a:xfrm>
        </p:grpSpPr>
        <p:sp>
          <p:nvSpPr>
            <p:cNvPr id="15" name="Teardrop 47"/>
            <p:cNvSpPr>
              <a:spLocks noChangeAspect="1"/>
            </p:cNvSpPr>
            <p:nvPr/>
          </p:nvSpPr>
          <p:spPr>
            <a:xfrm>
              <a:off x="7924284" y="2223917"/>
              <a:ext cx="469021" cy="455593"/>
            </a:xfrm>
            <a:prstGeom prst="teardrop">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5"/>
                </a:solidFill>
              </a:endParaRPr>
            </a:p>
          </p:txBody>
        </p:sp>
        <p:sp>
          <p:nvSpPr>
            <p:cNvPr id="16" name="Freeform 13"/>
            <p:cNvSpPr>
              <a:spLocks noEditPoints="1"/>
            </p:cNvSpPr>
            <p:nvPr/>
          </p:nvSpPr>
          <p:spPr bwMode="auto">
            <a:xfrm>
              <a:off x="8034808" y="2338100"/>
              <a:ext cx="250825" cy="188913"/>
            </a:xfrm>
            <a:custGeom>
              <a:avLst/>
              <a:gdLst/>
              <a:ahLst/>
              <a:cxnLst>
                <a:cxn ang="0">
                  <a:pos x="158" y="119"/>
                </a:cxn>
                <a:cxn ang="0">
                  <a:pos x="0" y="119"/>
                </a:cxn>
                <a:cxn ang="0">
                  <a:pos x="0" y="0"/>
                </a:cxn>
                <a:cxn ang="0">
                  <a:pos x="8" y="0"/>
                </a:cxn>
                <a:cxn ang="0">
                  <a:pos x="8" y="108"/>
                </a:cxn>
                <a:cxn ang="0">
                  <a:pos x="158" y="108"/>
                </a:cxn>
                <a:cxn ang="0">
                  <a:pos x="158" y="119"/>
                </a:cxn>
                <a:cxn ang="0">
                  <a:pos x="147" y="98"/>
                </a:cxn>
                <a:cxn ang="0">
                  <a:pos x="19" y="98"/>
                </a:cxn>
                <a:cxn ang="0">
                  <a:pos x="19" y="54"/>
                </a:cxn>
                <a:cxn ang="0">
                  <a:pos x="54" y="9"/>
                </a:cxn>
                <a:cxn ang="0">
                  <a:pos x="97" y="54"/>
                </a:cxn>
                <a:cxn ang="0">
                  <a:pos x="127" y="28"/>
                </a:cxn>
                <a:cxn ang="0">
                  <a:pos x="147" y="98"/>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chemeClr val="accent5"/>
            </a:solidFill>
            <a:ln w="9525">
              <a:noFill/>
              <a:round/>
            </a:ln>
          </p:spPr>
          <p:txBody>
            <a:bodyPr vert="horz" wrap="square" lIns="121920" tIns="60960" rIns="121920" bIns="60960" numCol="1" anchor="t" anchorCtr="0" compatLnSpc="1"/>
            <a:lstStyle/>
            <a:p>
              <a:endParaRPr lang="en-US" sz="2400"/>
            </a:p>
          </p:txBody>
        </p:sp>
      </p:grpSp>
      <p:grpSp>
        <p:nvGrpSpPr>
          <p:cNvPr id="17" name="Group 49"/>
          <p:cNvGrpSpPr/>
          <p:nvPr/>
        </p:nvGrpSpPr>
        <p:grpSpPr>
          <a:xfrm>
            <a:off x="6309824" y="5433061"/>
            <a:ext cx="625361" cy="607457"/>
            <a:chOff x="6890529" y="2162362"/>
            <a:chExt cx="469021" cy="455593"/>
          </a:xfrm>
        </p:grpSpPr>
        <p:sp>
          <p:nvSpPr>
            <p:cNvPr id="18" name="Teardrop 50"/>
            <p:cNvSpPr>
              <a:spLocks noChangeAspect="1"/>
            </p:cNvSpPr>
            <p:nvPr/>
          </p:nvSpPr>
          <p:spPr>
            <a:xfrm>
              <a:off x="6890529" y="2162362"/>
              <a:ext cx="469021" cy="455593"/>
            </a:xfrm>
            <a:prstGeom prst="teardrop">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sp>
          <p:nvSpPr>
            <p:cNvPr id="19" name="Freeform 103"/>
            <p:cNvSpPr>
              <a:spLocks noEditPoints="1"/>
            </p:cNvSpPr>
            <p:nvPr/>
          </p:nvSpPr>
          <p:spPr bwMode="auto">
            <a:xfrm>
              <a:off x="7030053" y="2231059"/>
              <a:ext cx="196634" cy="289547"/>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grpSp>
      <p:grpSp>
        <p:nvGrpSpPr>
          <p:cNvPr id="20" name="Group 52"/>
          <p:cNvGrpSpPr/>
          <p:nvPr/>
        </p:nvGrpSpPr>
        <p:grpSpPr>
          <a:xfrm>
            <a:off x="3587894" y="5433061"/>
            <a:ext cx="625361" cy="607457"/>
            <a:chOff x="4823118" y="2223917"/>
            <a:chExt cx="469021" cy="455593"/>
          </a:xfrm>
        </p:grpSpPr>
        <p:sp>
          <p:nvSpPr>
            <p:cNvPr id="21" name="Teardrop 53"/>
            <p:cNvSpPr>
              <a:spLocks noChangeAspect="1"/>
            </p:cNvSpPr>
            <p:nvPr/>
          </p:nvSpPr>
          <p:spPr>
            <a:xfrm>
              <a:off x="4823118" y="2223917"/>
              <a:ext cx="469021" cy="455593"/>
            </a:xfrm>
            <a:prstGeom prst="teardro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endParaRPr>
            </a:p>
          </p:txBody>
        </p:sp>
        <p:sp>
          <p:nvSpPr>
            <p:cNvPr id="22" name="Freeform 5"/>
            <p:cNvSpPr>
              <a:spLocks noEditPoints="1"/>
            </p:cNvSpPr>
            <p:nvPr/>
          </p:nvSpPr>
          <p:spPr bwMode="auto">
            <a:xfrm>
              <a:off x="4949420" y="2334408"/>
              <a:ext cx="235936" cy="235936"/>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dirty="0"/>
            </a:p>
          </p:txBody>
        </p:sp>
      </p:grpSp>
      <p:grpSp>
        <p:nvGrpSpPr>
          <p:cNvPr id="23" name="Group 55"/>
          <p:cNvGrpSpPr/>
          <p:nvPr/>
        </p:nvGrpSpPr>
        <p:grpSpPr>
          <a:xfrm>
            <a:off x="6309824" y="1607236"/>
            <a:ext cx="625361" cy="607457"/>
            <a:chOff x="5924943" y="2223917"/>
            <a:chExt cx="469021" cy="455593"/>
          </a:xfrm>
        </p:grpSpPr>
        <p:sp>
          <p:nvSpPr>
            <p:cNvPr id="24" name="Teardrop 56"/>
            <p:cNvSpPr>
              <a:spLocks noChangeAspect="1"/>
            </p:cNvSpPr>
            <p:nvPr/>
          </p:nvSpPr>
          <p:spPr>
            <a:xfrm>
              <a:off x="5924943" y="2223917"/>
              <a:ext cx="469021" cy="455593"/>
            </a:xfrm>
            <a:prstGeom prst="teardrop">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3"/>
                </a:solidFill>
              </a:endParaRPr>
            </a:p>
          </p:txBody>
        </p:sp>
        <p:sp>
          <p:nvSpPr>
            <p:cNvPr id="25" name="Freeform 36"/>
            <p:cNvSpPr>
              <a:spLocks noEditPoints="1"/>
            </p:cNvSpPr>
            <p:nvPr/>
          </p:nvSpPr>
          <p:spPr bwMode="auto">
            <a:xfrm>
              <a:off x="6069782" y="2334408"/>
              <a:ext cx="203200" cy="220663"/>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grpSp>
      <p:grpSp>
        <p:nvGrpSpPr>
          <p:cNvPr id="26" name="Group 63"/>
          <p:cNvGrpSpPr/>
          <p:nvPr/>
        </p:nvGrpSpPr>
        <p:grpSpPr>
          <a:xfrm>
            <a:off x="3617778" y="1607236"/>
            <a:ext cx="625361" cy="607457"/>
            <a:chOff x="3699782" y="2223917"/>
            <a:chExt cx="469021" cy="455593"/>
          </a:xfrm>
        </p:grpSpPr>
        <p:sp>
          <p:nvSpPr>
            <p:cNvPr id="27" name="Teardrop 68"/>
            <p:cNvSpPr>
              <a:spLocks noChangeAspect="1"/>
            </p:cNvSpPr>
            <p:nvPr/>
          </p:nvSpPr>
          <p:spPr>
            <a:xfrm>
              <a:off x="3699782" y="2223917"/>
              <a:ext cx="469021" cy="455593"/>
            </a:xfrm>
            <a:prstGeom prst="teardrop">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28" name="Freeform 117"/>
            <p:cNvSpPr/>
            <p:nvPr/>
          </p:nvSpPr>
          <p:spPr bwMode="auto">
            <a:xfrm>
              <a:off x="3850236" y="2359808"/>
              <a:ext cx="195263" cy="1952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grpSp>
      <p:sp>
        <p:nvSpPr>
          <p:cNvPr id="29" name="TextBox 70"/>
          <p:cNvSpPr txBox="1"/>
          <p:nvPr/>
        </p:nvSpPr>
        <p:spPr>
          <a:xfrm>
            <a:off x="7128434" y="5314083"/>
            <a:ext cx="1459377" cy="246221"/>
          </a:xfrm>
          <a:prstGeom prst="rect">
            <a:avLst/>
          </a:prstGeom>
          <a:noFill/>
        </p:spPr>
        <p:txBody>
          <a:bodyPr wrap="square" lIns="0" tIns="0" rIns="0" bIns="0" rtlCol="0" anchor="t">
            <a:spAutoFit/>
          </a:bodyPr>
          <a:lstStyle/>
          <a:p>
            <a:r>
              <a:rPr lang="zh-CN" altLang="en-US" sz="1600" b="1" dirty="0">
                <a:solidFill>
                  <a:schemeClr val="accent6"/>
                </a:solidFill>
              </a:rPr>
              <a:t>你的标题</a:t>
            </a:r>
            <a:endParaRPr lang="en-US" sz="1600" b="1" dirty="0">
              <a:solidFill>
                <a:schemeClr val="accent6"/>
              </a:solidFill>
            </a:endParaRPr>
          </a:p>
        </p:txBody>
      </p:sp>
      <p:grpSp>
        <p:nvGrpSpPr>
          <p:cNvPr id="30" name="Group 87"/>
          <p:cNvGrpSpPr/>
          <p:nvPr/>
        </p:nvGrpSpPr>
        <p:grpSpPr>
          <a:xfrm>
            <a:off x="8990173" y="5433061"/>
            <a:ext cx="625361" cy="607457"/>
            <a:chOff x="6227259" y="4121421"/>
            <a:chExt cx="469021" cy="455593"/>
          </a:xfrm>
        </p:grpSpPr>
        <p:sp>
          <p:nvSpPr>
            <p:cNvPr id="31" name="Teardrop 73"/>
            <p:cNvSpPr>
              <a:spLocks noChangeAspect="1"/>
            </p:cNvSpPr>
            <p:nvPr/>
          </p:nvSpPr>
          <p:spPr>
            <a:xfrm>
              <a:off x="6227259" y="4121421"/>
              <a:ext cx="469021" cy="455593"/>
            </a:xfrm>
            <a:prstGeom prst="teardrop">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endParaRPr>
            </a:p>
          </p:txBody>
        </p:sp>
        <p:sp>
          <p:nvSpPr>
            <p:cNvPr id="32" name="Freeform 152"/>
            <p:cNvSpPr>
              <a:spLocks noEditPoints="1"/>
            </p:cNvSpPr>
            <p:nvPr/>
          </p:nvSpPr>
          <p:spPr bwMode="auto">
            <a:xfrm>
              <a:off x="6357880" y="4225562"/>
              <a:ext cx="243066" cy="23676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6"/>
            </a:solidFill>
            <a:ln w="9525">
              <a:noFill/>
              <a:round/>
            </a:ln>
          </p:spPr>
          <p:txBody>
            <a:bodyPr vert="horz" wrap="square" lIns="121920" tIns="60960" rIns="121920" bIns="60960" numCol="1" anchor="t" anchorCtr="0" compatLnSpc="1"/>
            <a:lstStyle/>
            <a:p>
              <a:endParaRPr lang="en-US" sz="2400"/>
            </a:p>
          </p:txBody>
        </p:sp>
      </p:grpSp>
      <p:sp>
        <p:nvSpPr>
          <p:cNvPr id="33" name="TextBox 88"/>
          <p:cNvSpPr txBox="1"/>
          <p:nvPr/>
        </p:nvSpPr>
        <p:spPr>
          <a:xfrm>
            <a:off x="1791719" y="2366156"/>
            <a:ext cx="1826059" cy="923330"/>
          </a:xfrm>
          <a:prstGeom prst="rect">
            <a:avLst/>
          </a:prstGeom>
          <a:noFill/>
        </p:spPr>
        <p:txBody>
          <a:bodyPr wrap="square" lIns="0" tIns="0" rIns="0" bIns="0" rtlCol="0">
            <a:spAutoFit/>
          </a:bodyPr>
          <a:lstStyle/>
          <a:p>
            <a:pPr lvl="0">
              <a:lnSpc>
                <a:spcPct val="150000"/>
              </a:lnSpc>
            </a:pPr>
            <a:r>
              <a:rPr lang="zh-CN" altLang="en-US" sz="1000" dirty="0">
                <a:solidFill>
                  <a:prstClr val="black">
                    <a:lumMod val="75000"/>
                    <a:lumOff val="25000"/>
                  </a:prstClr>
                </a:solidFill>
              </a:rPr>
              <a:t>在此添加相关内容的文字在此添加相关内容的文字在此添加相关内容的文字在此添加相关内容的文字</a:t>
            </a:r>
            <a:endParaRPr lang="en-US" altLang="zh-CN" sz="1050" dirty="0">
              <a:solidFill>
                <a:prstClr val="black">
                  <a:lumMod val="75000"/>
                  <a:lumOff val="25000"/>
                </a:prstClr>
              </a:solidFill>
            </a:endParaRPr>
          </a:p>
        </p:txBody>
      </p:sp>
      <p:sp>
        <p:nvSpPr>
          <p:cNvPr id="34" name="TextBox 89"/>
          <p:cNvSpPr txBox="1"/>
          <p:nvPr/>
        </p:nvSpPr>
        <p:spPr>
          <a:xfrm>
            <a:off x="4476277" y="2366156"/>
            <a:ext cx="1826059" cy="923330"/>
          </a:xfrm>
          <a:prstGeom prst="rect">
            <a:avLst/>
          </a:prstGeom>
          <a:noFill/>
        </p:spPr>
        <p:txBody>
          <a:bodyPr wrap="square" lIns="0" tIns="0" rIns="0" bIns="0" rtlCol="0">
            <a:spAutoFit/>
          </a:bodyPr>
          <a:lstStyle/>
          <a:p>
            <a:pPr lvl="0">
              <a:lnSpc>
                <a:spcPct val="150000"/>
              </a:lnSpc>
            </a:pPr>
            <a:r>
              <a:rPr lang="zh-CN" altLang="en-US" sz="1000" dirty="0">
                <a:solidFill>
                  <a:prstClr val="black">
                    <a:lumMod val="75000"/>
                    <a:lumOff val="25000"/>
                  </a:prstClr>
                </a:solidFill>
              </a:rPr>
              <a:t>在此添加相关内容的文字在此添加相关内容的文字在此添加相关内容的文字在此添加相关内容的文字</a:t>
            </a:r>
            <a:endParaRPr lang="en-US" altLang="zh-CN" sz="1050" dirty="0">
              <a:solidFill>
                <a:prstClr val="black">
                  <a:lumMod val="75000"/>
                  <a:lumOff val="25000"/>
                </a:prstClr>
              </a:solidFill>
            </a:endParaRPr>
          </a:p>
        </p:txBody>
      </p:sp>
      <p:sp>
        <p:nvSpPr>
          <p:cNvPr id="35" name="TextBox 90"/>
          <p:cNvSpPr txBox="1"/>
          <p:nvPr/>
        </p:nvSpPr>
        <p:spPr>
          <a:xfrm>
            <a:off x="7110873" y="2366156"/>
            <a:ext cx="1826059" cy="923330"/>
          </a:xfrm>
          <a:prstGeom prst="rect">
            <a:avLst/>
          </a:prstGeom>
          <a:noFill/>
        </p:spPr>
        <p:txBody>
          <a:bodyPr wrap="square" lIns="0" tIns="0" rIns="0" bIns="0" rtlCol="0">
            <a:spAutoFit/>
          </a:bodyPr>
          <a:lstStyle/>
          <a:p>
            <a:pPr lvl="0">
              <a:lnSpc>
                <a:spcPct val="150000"/>
              </a:lnSpc>
            </a:pPr>
            <a:r>
              <a:rPr lang="zh-CN" altLang="en-US" sz="1000" dirty="0">
                <a:solidFill>
                  <a:prstClr val="black">
                    <a:lumMod val="75000"/>
                    <a:lumOff val="25000"/>
                  </a:prstClr>
                </a:solidFill>
              </a:rPr>
              <a:t>在此添加相关内容的文字在此添加相关内容的文字在此添加相关内容的文字在此添加相关内容的文字</a:t>
            </a:r>
            <a:endParaRPr lang="en-US" altLang="zh-CN" sz="1050" dirty="0">
              <a:solidFill>
                <a:prstClr val="black">
                  <a:lumMod val="75000"/>
                  <a:lumOff val="25000"/>
                </a:prstClr>
              </a:solidFill>
            </a:endParaRPr>
          </a:p>
        </p:txBody>
      </p:sp>
      <p:sp>
        <p:nvSpPr>
          <p:cNvPr id="36" name="TextBox 91"/>
          <p:cNvSpPr txBox="1"/>
          <p:nvPr/>
        </p:nvSpPr>
        <p:spPr>
          <a:xfrm>
            <a:off x="1791719" y="4357654"/>
            <a:ext cx="1826059" cy="923330"/>
          </a:xfrm>
          <a:prstGeom prst="rect">
            <a:avLst/>
          </a:prstGeom>
          <a:noFill/>
        </p:spPr>
        <p:txBody>
          <a:bodyPr wrap="square" lIns="0" tIns="0" rIns="0" bIns="0" rtlCol="0">
            <a:spAutoFit/>
          </a:bodyPr>
          <a:lstStyle/>
          <a:p>
            <a:pPr lvl="0">
              <a:lnSpc>
                <a:spcPct val="150000"/>
              </a:lnSpc>
            </a:pPr>
            <a:r>
              <a:rPr lang="zh-CN" altLang="en-US" sz="1000" dirty="0">
                <a:solidFill>
                  <a:prstClr val="black">
                    <a:lumMod val="75000"/>
                    <a:lumOff val="25000"/>
                  </a:prstClr>
                </a:solidFill>
              </a:rPr>
              <a:t>在此添加相关内容的文字在此添加相关内容的文字在此添加相关内容的文字在此添加相关内容的文字</a:t>
            </a:r>
            <a:endParaRPr lang="en-US" altLang="zh-CN" sz="1050" dirty="0">
              <a:solidFill>
                <a:prstClr val="black">
                  <a:lumMod val="75000"/>
                  <a:lumOff val="25000"/>
                </a:prstClr>
              </a:solidFill>
            </a:endParaRPr>
          </a:p>
        </p:txBody>
      </p:sp>
      <p:sp>
        <p:nvSpPr>
          <p:cNvPr id="37" name="TextBox 92"/>
          <p:cNvSpPr txBox="1"/>
          <p:nvPr/>
        </p:nvSpPr>
        <p:spPr>
          <a:xfrm>
            <a:off x="4476277" y="4357654"/>
            <a:ext cx="1826059" cy="923330"/>
          </a:xfrm>
          <a:prstGeom prst="rect">
            <a:avLst/>
          </a:prstGeom>
          <a:noFill/>
        </p:spPr>
        <p:txBody>
          <a:bodyPr wrap="square" lIns="0" tIns="0" rIns="0" bIns="0" rtlCol="0">
            <a:spAutoFit/>
          </a:bodyPr>
          <a:lstStyle/>
          <a:p>
            <a:pPr lvl="0">
              <a:lnSpc>
                <a:spcPct val="150000"/>
              </a:lnSpc>
            </a:pPr>
            <a:r>
              <a:rPr lang="zh-CN" altLang="en-US" sz="1000" dirty="0">
                <a:solidFill>
                  <a:prstClr val="black">
                    <a:lumMod val="75000"/>
                    <a:lumOff val="25000"/>
                  </a:prstClr>
                </a:solidFill>
              </a:rPr>
              <a:t>在此添加相关内容的文字在此添加相关内容的文字在此添加相关内容的文字在此添加相关内容的文字</a:t>
            </a:r>
            <a:endParaRPr lang="en-US" altLang="zh-CN" sz="1050" dirty="0">
              <a:solidFill>
                <a:prstClr val="black">
                  <a:lumMod val="75000"/>
                  <a:lumOff val="25000"/>
                </a:prstClr>
              </a:solidFill>
            </a:endParaRPr>
          </a:p>
        </p:txBody>
      </p:sp>
      <p:sp>
        <p:nvSpPr>
          <p:cNvPr id="38" name="TextBox 97"/>
          <p:cNvSpPr txBox="1"/>
          <p:nvPr/>
        </p:nvSpPr>
        <p:spPr>
          <a:xfrm>
            <a:off x="7110873" y="4357654"/>
            <a:ext cx="1826059" cy="923330"/>
          </a:xfrm>
          <a:prstGeom prst="rect">
            <a:avLst/>
          </a:prstGeom>
          <a:noFill/>
        </p:spPr>
        <p:txBody>
          <a:bodyPr wrap="square" lIns="0" tIns="0" rIns="0" bIns="0" rtlCol="0">
            <a:spAutoFit/>
          </a:bodyPr>
          <a:lstStyle/>
          <a:p>
            <a:pPr lvl="0">
              <a:lnSpc>
                <a:spcPct val="150000"/>
              </a:lnSpc>
            </a:pPr>
            <a:r>
              <a:rPr lang="zh-CN" altLang="en-US" sz="1000" dirty="0">
                <a:solidFill>
                  <a:prstClr val="black">
                    <a:lumMod val="75000"/>
                    <a:lumOff val="25000"/>
                  </a:prstClr>
                </a:solidFill>
              </a:rPr>
              <a:t>在此添加相关内容的文字在此添加相关内容的文字在此添加相关内容的文字在此添加相关内容的文字</a:t>
            </a:r>
            <a:endParaRPr lang="en-US" altLang="zh-CN" sz="1050" dirty="0">
              <a:solidFill>
                <a:prstClr val="black">
                  <a:lumMod val="75000"/>
                  <a:lumOff val="25000"/>
                </a:prstClr>
              </a:solidFill>
            </a:endParaRPr>
          </a:p>
        </p:txBody>
      </p:sp>
      <p:sp>
        <p:nvSpPr>
          <p:cNvPr id="39" name="Freeform 152"/>
          <p:cNvSpPr>
            <a:spLocks noEditPoints="1"/>
          </p:cNvSpPr>
          <p:nvPr/>
        </p:nvSpPr>
        <p:spPr bwMode="auto">
          <a:xfrm>
            <a:off x="10596484" y="3356283"/>
            <a:ext cx="799361" cy="77864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lumMod val="75000"/>
            </a:schemeClr>
          </a:solidFill>
          <a:ln w="9525">
            <a:noFill/>
            <a:round/>
          </a:ln>
        </p:spPr>
        <p:txBody>
          <a:bodyPr vert="horz" wrap="square" lIns="121920" tIns="60960" rIns="121920" bIns="60960" numCol="1" anchor="t" anchorCtr="0" compatLnSpc="1"/>
          <a:lstStyle/>
          <a:p>
            <a:endParaRPr lang="en-US" sz="2400"/>
          </a:p>
        </p:txBody>
      </p:sp>
      <p:sp>
        <p:nvSpPr>
          <p:cNvPr id="40" name="Freeform 245"/>
          <p:cNvSpPr/>
          <p:nvPr/>
        </p:nvSpPr>
        <p:spPr bwMode="auto">
          <a:xfrm>
            <a:off x="796156" y="3520451"/>
            <a:ext cx="744571" cy="744571"/>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en-US"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9"/>
          <p:cNvSpPr txBox="1"/>
          <p:nvPr>
            <p:custDataLst>
              <p:tags r:id="rId1"/>
            </p:custDataLst>
          </p:nvPr>
        </p:nvSpPr>
        <p:spPr>
          <a:xfrm>
            <a:off x="4295088" y="2546055"/>
            <a:ext cx="6853027" cy="768645"/>
          </a:xfrm>
          <a:prstGeom prst="rect">
            <a:avLst/>
          </a:prstGeom>
        </p:spPr>
        <p:txBody>
          <a:bodyPr vert="horz" wrap="none" lIns="0" tIns="0" rIns="0" bIns="0">
            <a:noAutofit/>
          </a:bodyPr>
          <a:lstStyle/>
          <a:p>
            <a:pPr algn="ctr"/>
            <a:r>
              <a:rPr lang="zh-CN" altLang="en-US" sz="8000" b="1" kern="900" dirty="0">
                <a:gradFill>
                  <a:gsLst>
                    <a:gs pos="0">
                      <a:schemeClr val="accent5"/>
                    </a:gs>
                    <a:gs pos="100000">
                      <a:schemeClr val="accent3"/>
                    </a:gs>
                  </a:gsLst>
                  <a:lin ang="5400000" scaled="1"/>
                </a:gradFill>
              </a:rPr>
              <a:t>谢谢观看</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0"/>
            <a:ext cx="401193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
            <a:ext cx="12235543" cy="8157029"/>
          </a:xfrm>
          <a:prstGeom prst="rect">
            <a:avLst/>
          </a:prstGeom>
        </p:spPr>
      </p:pic>
      <p:sp>
        <p:nvSpPr>
          <p:cNvPr id="2" name="PA_矩形 1"/>
          <p:cNvSpPr/>
          <p:nvPr>
            <p:custDataLst>
              <p:tags r:id="rId1"/>
            </p:custDataLst>
          </p:nvPr>
        </p:nvSpPr>
        <p:spPr>
          <a:xfrm>
            <a:off x="1" y="2355206"/>
            <a:ext cx="12192000" cy="24345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 name="PA_文本框 9"/>
          <p:cNvSpPr txBox="1"/>
          <p:nvPr>
            <p:custDataLst>
              <p:tags r:id="rId2"/>
            </p:custDataLst>
          </p:nvPr>
        </p:nvSpPr>
        <p:spPr>
          <a:xfrm>
            <a:off x="2669488" y="2906391"/>
            <a:ext cx="6853027" cy="768645"/>
          </a:xfrm>
          <a:prstGeom prst="rect">
            <a:avLst/>
          </a:prstGeom>
        </p:spPr>
        <p:txBody>
          <a:bodyPr vert="horz" wrap="none" lIns="0" tIns="0" rIns="0" bIns="0">
            <a:normAutofit/>
          </a:bodyPr>
          <a:lstStyle/>
          <a:p>
            <a:pPr algn="ctr"/>
            <a:r>
              <a:rPr lang="en-US" altLang="zh-CN" sz="4400" b="1" kern="900" dirty="0">
                <a:solidFill>
                  <a:schemeClr val="bg1"/>
                </a:solidFill>
              </a:rPr>
              <a:t>01.</a:t>
            </a:r>
            <a:r>
              <a:rPr lang="zh-CN" altLang="en-US" sz="4400" b="1" kern="900" dirty="0">
                <a:solidFill>
                  <a:schemeClr val="bg1"/>
                </a:solidFill>
              </a:rPr>
              <a:t>添加标题</a:t>
            </a:r>
          </a:p>
        </p:txBody>
      </p:sp>
      <p:sp>
        <p:nvSpPr>
          <p:cNvPr id="4" name="PA_文本框 10"/>
          <p:cNvSpPr txBox="1"/>
          <p:nvPr>
            <p:custDataLst>
              <p:tags r:id="rId3"/>
            </p:custDataLst>
          </p:nvPr>
        </p:nvSpPr>
        <p:spPr>
          <a:xfrm>
            <a:off x="2669488" y="3743325"/>
            <a:ext cx="6853027" cy="1292425"/>
          </a:xfrm>
          <a:prstGeom prst="rect">
            <a:avLst/>
          </a:prstGeom>
        </p:spPr>
        <p:txBody>
          <a:bodyPr vert="horz" wrap="square" lIns="0" tIns="0" rIns="0" bIns="0" anchor="t" anchorCtr="0">
            <a:normAutofit/>
          </a:bodyPr>
          <a:lstStyle/>
          <a:p>
            <a:pPr lvl="0" algn="ctr">
              <a:lnSpc>
                <a:spcPct val="120000"/>
              </a:lnSpc>
            </a:pPr>
            <a:r>
              <a:rPr lang="zh-CN" altLang="en-US" sz="1100" dirty="0">
                <a:solidFill>
                  <a:schemeClr val="bg1"/>
                </a:solidFill>
              </a:rPr>
              <a:t>点击输入替换内容点击输入替换内容</a:t>
            </a:r>
            <a:endParaRPr lang="en-US" altLang="zh-CN" sz="1100" dirty="0">
              <a:solidFill>
                <a:schemeClr val="bg1"/>
              </a:solidFill>
            </a:endParaRPr>
          </a:p>
          <a:p>
            <a:pPr lvl="0" algn="ctr">
              <a:lnSpc>
                <a:spcPct val="120000"/>
              </a:lnSpc>
            </a:pPr>
            <a:r>
              <a:rPr lang="zh-CN" altLang="en-US" sz="1100" dirty="0">
                <a:solidFill>
                  <a:schemeClr val="bg1"/>
                </a:solidFill>
              </a:rPr>
              <a:t>如需更改请在（设置形状格式）菜单下（文本选项）中调整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954199" y="2453537"/>
            <a:ext cx="2420088" cy="2863487"/>
          </a:xfrm>
          <a:custGeom>
            <a:avLst/>
            <a:gdLst/>
            <a:ahLst/>
            <a:cxnLst>
              <a:cxn ang="0">
                <a:pos x="1032" y="692"/>
              </a:cxn>
              <a:cxn ang="0">
                <a:pos x="1034" y="692"/>
              </a:cxn>
              <a:cxn ang="0">
                <a:pos x="693" y="631"/>
              </a:cxn>
              <a:cxn ang="0">
                <a:pos x="1034" y="692"/>
              </a:cxn>
              <a:cxn ang="0">
                <a:pos x="1030" y="688"/>
              </a:cxn>
              <a:cxn ang="0">
                <a:pos x="1311" y="688"/>
              </a:cxn>
              <a:cxn ang="0">
                <a:pos x="797" y="352"/>
              </a:cxn>
              <a:cxn ang="0">
                <a:pos x="1070" y="423"/>
              </a:cxn>
              <a:cxn ang="0">
                <a:pos x="1430" y="958"/>
              </a:cxn>
              <a:cxn ang="0">
                <a:pos x="1258" y="1420"/>
              </a:cxn>
              <a:cxn ang="0">
                <a:pos x="709" y="1686"/>
              </a:cxn>
              <a:cxn ang="0">
                <a:pos x="320" y="1465"/>
              </a:cxn>
              <a:cxn ang="0">
                <a:pos x="0" y="516"/>
              </a:cxn>
              <a:cxn ang="0">
                <a:pos x="1108" y="159"/>
              </a:cxn>
              <a:cxn ang="0">
                <a:pos x="1127" y="950"/>
              </a:cxn>
              <a:cxn ang="0">
                <a:pos x="1258" y="1420"/>
              </a:cxn>
              <a:cxn ang="0">
                <a:pos x="1430" y="958"/>
              </a:cxn>
              <a:cxn ang="0">
                <a:pos x="543" y="218"/>
              </a:cxn>
              <a:cxn ang="0">
                <a:pos x="797" y="352"/>
              </a:cxn>
              <a:cxn ang="0">
                <a:pos x="370" y="444"/>
              </a:cxn>
              <a:cxn ang="0">
                <a:pos x="800" y="355"/>
              </a:cxn>
              <a:cxn ang="0">
                <a:pos x="800" y="355"/>
              </a:cxn>
              <a:cxn ang="0">
                <a:pos x="370" y="447"/>
              </a:cxn>
              <a:cxn ang="0">
                <a:pos x="424" y="673"/>
              </a:cxn>
              <a:cxn ang="0">
                <a:pos x="361" y="450"/>
              </a:cxn>
              <a:cxn ang="0">
                <a:pos x="213" y="694"/>
              </a:cxn>
              <a:cxn ang="0">
                <a:pos x="364" y="450"/>
              </a:cxn>
              <a:cxn ang="0">
                <a:pos x="372" y="448"/>
              </a:cxn>
              <a:cxn ang="0">
                <a:pos x="372" y="448"/>
              </a:cxn>
              <a:cxn ang="0">
                <a:pos x="453" y="901"/>
              </a:cxn>
              <a:cxn ang="0">
                <a:pos x="244" y="124"/>
              </a:cxn>
              <a:cxn ang="0">
                <a:pos x="774" y="1179"/>
              </a:cxn>
              <a:cxn ang="0">
                <a:pos x="564" y="1180"/>
              </a:cxn>
              <a:cxn ang="0">
                <a:pos x="744" y="1453"/>
              </a:cxn>
              <a:cxn ang="0">
                <a:pos x="774" y="1179"/>
              </a:cxn>
              <a:cxn ang="0">
                <a:pos x="805" y="941"/>
              </a:cxn>
              <a:cxn ang="0">
                <a:pos x="564" y="1180"/>
              </a:cxn>
              <a:cxn ang="0">
                <a:pos x="454" y="904"/>
              </a:cxn>
              <a:cxn ang="0">
                <a:pos x="446" y="915"/>
              </a:cxn>
              <a:cxn ang="0">
                <a:pos x="744" y="1459"/>
              </a:cxn>
              <a:cxn ang="0">
                <a:pos x="744" y="1459"/>
              </a:cxn>
              <a:cxn ang="0">
                <a:pos x="456" y="903"/>
              </a:cxn>
              <a:cxn ang="0">
                <a:pos x="442" y="904"/>
              </a:cxn>
              <a:cxn ang="0">
                <a:pos x="506" y="1416"/>
              </a:cxn>
              <a:cxn ang="0">
                <a:pos x="501" y="1686"/>
              </a:cxn>
              <a:cxn ang="0">
                <a:pos x="805" y="941"/>
              </a:cxn>
            </a:cxnLst>
            <a:rect l="0" t="0" r="r" b="b"/>
            <a:pathLst>
              <a:path w="1430" h="1692">
                <a:moveTo>
                  <a:pt x="1032" y="694"/>
                </a:moveTo>
                <a:lnTo>
                  <a:pt x="1034" y="692"/>
                </a:lnTo>
                <a:lnTo>
                  <a:pt x="1032" y="692"/>
                </a:lnTo>
                <a:lnTo>
                  <a:pt x="1032" y="694"/>
                </a:lnTo>
                <a:lnTo>
                  <a:pt x="1127" y="950"/>
                </a:lnTo>
                <a:moveTo>
                  <a:pt x="1034" y="692"/>
                </a:moveTo>
                <a:lnTo>
                  <a:pt x="1030" y="688"/>
                </a:lnTo>
                <a:lnTo>
                  <a:pt x="1032" y="692"/>
                </a:lnTo>
                <a:lnTo>
                  <a:pt x="693" y="631"/>
                </a:lnTo>
                <a:lnTo>
                  <a:pt x="803" y="358"/>
                </a:lnTo>
                <a:lnTo>
                  <a:pt x="1030" y="688"/>
                </a:lnTo>
                <a:moveTo>
                  <a:pt x="1034" y="692"/>
                </a:moveTo>
                <a:lnTo>
                  <a:pt x="1290" y="451"/>
                </a:lnTo>
                <a:lnTo>
                  <a:pt x="1070" y="423"/>
                </a:lnTo>
                <a:lnTo>
                  <a:pt x="1030" y="688"/>
                </a:lnTo>
                <a:lnTo>
                  <a:pt x="1030" y="688"/>
                </a:lnTo>
                <a:moveTo>
                  <a:pt x="1034" y="692"/>
                </a:moveTo>
                <a:lnTo>
                  <a:pt x="1311" y="688"/>
                </a:lnTo>
                <a:lnTo>
                  <a:pt x="1290" y="451"/>
                </a:lnTo>
                <a:moveTo>
                  <a:pt x="1108" y="159"/>
                </a:moveTo>
                <a:lnTo>
                  <a:pt x="797" y="352"/>
                </a:lnTo>
                <a:lnTo>
                  <a:pt x="799" y="352"/>
                </a:lnTo>
                <a:lnTo>
                  <a:pt x="805" y="354"/>
                </a:lnTo>
                <a:lnTo>
                  <a:pt x="1070" y="423"/>
                </a:lnTo>
                <a:lnTo>
                  <a:pt x="1108" y="159"/>
                </a:lnTo>
                <a:moveTo>
                  <a:pt x="1311" y="688"/>
                </a:moveTo>
                <a:lnTo>
                  <a:pt x="1430" y="958"/>
                </a:lnTo>
                <a:lnTo>
                  <a:pt x="1311" y="1035"/>
                </a:lnTo>
                <a:lnTo>
                  <a:pt x="1300" y="1234"/>
                </a:lnTo>
                <a:lnTo>
                  <a:pt x="1258" y="1420"/>
                </a:lnTo>
                <a:lnTo>
                  <a:pt x="1049" y="1421"/>
                </a:lnTo>
                <a:lnTo>
                  <a:pt x="948" y="1688"/>
                </a:lnTo>
                <a:lnTo>
                  <a:pt x="709" y="1686"/>
                </a:lnTo>
                <a:lnTo>
                  <a:pt x="501" y="1686"/>
                </a:lnTo>
                <a:lnTo>
                  <a:pt x="309" y="1692"/>
                </a:lnTo>
                <a:lnTo>
                  <a:pt x="320" y="1465"/>
                </a:lnTo>
                <a:lnTo>
                  <a:pt x="276" y="1180"/>
                </a:lnTo>
                <a:lnTo>
                  <a:pt x="61" y="932"/>
                </a:lnTo>
                <a:lnTo>
                  <a:pt x="0" y="516"/>
                </a:lnTo>
                <a:lnTo>
                  <a:pt x="244" y="124"/>
                </a:lnTo>
                <a:lnTo>
                  <a:pt x="745" y="0"/>
                </a:lnTo>
                <a:lnTo>
                  <a:pt x="1108" y="159"/>
                </a:lnTo>
                <a:lnTo>
                  <a:pt x="1290" y="451"/>
                </a:lnTo>
                <a:moveTo>
                  <a:pt x="1311" y="1035"/>
                </a:moveTo>
                <a:lnTo>
                  <a:pt x="1127" y="950"/>
                </a:lnTo>
                <a:lnTo>
                  <a:pt x="1300" y="1234"/>
                </a:lnTo>
                <a:lnTo>
                  <a:pt x="1008" y="1179"/>
                </a:lnTo>
                <a:lnTo>
                  <a:pt x="1258" y="1420"/>
                </a:lnTo>
                <a:moveTo>
                  <a:pt x="1311" y="688"/>
                </a:moveTo>
                <a:lnTo>
                  <a:pt x="1127" y="950"/>
                </a:lnTo>
                <a:lnTo>
                  <a:pt x="1430" y="958"/>
                </a:lnTo>
                <a:moveTo>
                  <a:pt x="244" y="124"/>
                </a:moveTo>
                <a:lnTo>
                  <a:pt x="541" y="220"/>
                </a:lnTo>
                <a:lnTo>
                  <a:pt x="543" y="218"/>
                </a:lnTo>
                <a:lnTo>
                  <a:pt x="745" y="0"/>
                </a:lnTo>
                <a:lnTo>
                  <a:pt x="797" y="352"/>
                </a:lnTo>
                <a:moveTo>
                  <a:pt x="797" y="352"/>
                </a:moveTo>
                <a:lnTo>
                  <a:pt x="797" y="352"/>
                </a:lnTo>
                <a:lnTo>
                  <a:pt x="541" y="220"/>
                </a:lnTo>
                <a:lnTo>
                  <a:pt x="370" y="444"/>
                </a:lnTo>
                <a:lnTo>
                  <a:pt x="370" y="447"/>
                </a:lnTo>
                <a:lnTo>
                  <a:pt x="372" y="447"/>
                </a:lnTo>
                <a:lnTo>
                  <a:pt x="800" y="355"/>
                </a:lnTo>
                <a:lnTo>
                  <a:pt x="799" y="352"/>
                </a:lnTo>
                <a:lnTo>
                  <a:pt x="803" y="354"/>
                </a:lnTo>
                <a:lnTo>
                  <a:pt x="800" y="355"/>
                </a:lnTo>
                <a:lnTo>
                  <a:pt x="803" y="358"/>
                </a:lnTo>
                <a:lnTo>
                  <a:pt x="805" y="354"/>
                </a:lnTo>
                <a:moveTo>
                  <a:pt x="370" y="447"/>
                </a:moveTo>
                <a:lnTo>
                  <a:pt x="372" y="448"/>
                </a:lnTo>
                <a:lnTo>
                  <a:pt x="372" y="448"/>
                </a:lnTo>
                <a:lnTo>
                  <a:pt x="424" y="673"/>
                </a:lnTo>
                <a:lnTo>
                  <a:pt x="693" y="631"/>
                </a:lnTo>
                <a:lnTo>
                  <a:pt x="372" y="447"/>
                </a:lnTo>
                <a:moveTo>
                  <a:pt x="361" y="450"/>
                </a:moveTo>
                <a:lnTo>
                  <a:pt x="0" y="516"/>
                </a:lnTo>
                <a:lnTo>
                  <a:pt x="212" y="695"/>
                </a:lnTo>
                <a:lnTo>
                  <a:pt x="213" y="694"/>
                </a:lnTo>
                <a:lnTo>
                  <a:pt x="366" y="450"/>
                </a:lnTo>
                <a:lnTo>
                  <a:pt x="366" y="448"/>
                </a:lnTo>
                <a:lnTo>
                  <a:pt x="364" y="450"/>
                </a:lnTo>
                <a:lnTo>
                  <a:pt x="367" y="448"/>
                </a:lnTo>
                <a:lnTo>
                  <a:pt x="370" y="447"/>
                </a:lnTo>
                <a:moveTo>
                  <a:pt x="372" y="448"/>
                </a:moveTo>
                <a:lnTo>
                  <a:pt x="367" y="448"/>
                </a:lnTo>
                <a:moveTo>
                  <a:pt x="366" y="448"/>
                </a:moveTo>
                <a:lnTo>
                  <a:pt x="372" y="448"/>
                </a:lnTo>
                <a:moveTo>
                  <a:pt x="213" y="694"/>
                </a:moveTo>
                <a:lnTo>
                  <a:pt x="424" y="673"/>
                </a:lnTo>
                <a:lnTo>
                  <a:pt x="453" y="901"/>
                </a:lnTo>
                <a:lnTo>
                  <a:pt x="212" y="695"/>
                </a:lnTo>
                <a:lnTo>
                  <a:pt x="61" y="932"/>
                </a:lnTo>
                <a:moveTo>
                  <a:pt x="244" y="124"/>
                </a:moveTo>
                <a:lnTo>
                  <a:pt x="370" y="444"/>
                </a:lnTo>
                <a:moveTo>
                  <a:pt x="744" y="1453"/>
                </a:moveTo>
                <a:lnTo>
                  <a:pt x="774" y="1179"/>
                </a:lnTo>
                <a:lnTo>
                  <a:pt x="564" y="1180"/>
                </a:lnTo>
                <a:lnTo>
                  <a:pt x="744" y="1453"/>
                </a:lnTo>
                <a:moveTo>
                  <a:pt x="564" y="1180"/>
                </a:moveTo>
                <a:lnTo>
                  <a:pt x="506" y="1416"/>
                </a:lnTo>
                <a:lnTo>
                  <a:pt x="744" y="1459"/>
                </a:lnTo>
                <a:lnTo>
                  <a:pt x="744" y="1453"/>
                </a:lnTo>
                <a:moveTo>
                  <a:pt x="1008" y="1179"/>
                </a:moveTo>
                <a:lnTo>
                  <a:pt x="805" y="941"/>
                </a:lnTo>
                <a:lnTo>
                  <a:pt x="774" y="1179"/>
                </a:lnTo>
                <a:lnTo>
                  <a:pt x="1008" y="1179"/>
                </a:lnTo>
                <a:lnTo>
                  <a:pt x="1127" y="950"/>
                </a:lnTo>
                <a:lnTo>
                  <a:pt x="805" y="941"/>
                </a:lnTo>
                <a:lnTo>
                  <a:pt x="454" y="904"/>
                </a:lnTo>
                <a:lnTo>
                  <a:pt x="446" y="915"/>
                </a:lnTo>
                <a:lnTo>
                  <a:pt x="564" y="1180"/>
                </a:lnTo>
                <a:lnTo>
                  <a:pt x="805" y="941"/>
                </a:lnTo>
                <a:lnTo>
                  <a:pt x="693" y="631"/>
                </a:lnTo>
                <a:lnTo>
                  <a:pt x="454" y="904"/>
                </a:lnTo>
                <a:lnTo>
                  <a:pt x="454" y="903"/>
                </a:lnTo>
                <a:lnTo>
                  <a:pt x="442" y="904"/>
                </a:lnTo>
                <a:lnTo>
                  <a:pt x="446" y="915"/>
                </a:lnTo>
                <a:lnTo>
                  <a:pt x="276" y="1180"/>
                </a:lnTo>
                <a:lnTo>
                  <a:pt x="564" y="1180"/>
                </a:lnTo>
                <a:moveTo>
                  <a:pt x="744" y="1459"/>
                </a:moveTo>
                <a:lnTo>
                  <a:pt x="1049" y="1421"/>
                </a:lnTo>
                <a:lnTo>
                  <a:pt x="1008" y="1179"/>
                </a:lnTo>
                <a:lnTo>
                  <a:pt x="744" y="1459"/>
                </a:lnTo>
                <a:lnTo>
                  <a:pt x="948" y="1688"/>
                </a:lnTo>
                <a:moveTo>
                  <a:pt x="454" y="903"/>
                </a:moveTo>
                <a:lnTo>
                  <a:pt x="456" y="903"/>
                </a:lnTo>
                <a:lnTo>
                  <a:pt x="453" y="901"/>
                </a:lnTo>
                <a:lnTo>
                  <a:pt x="454" y="903"/>
                </a:lnTo>
                <a:moveTo>
                  <a:pt x="442" y="904"/>
                </a:moveTo>
                <a:lnTo>
                  <a:pt x="61" y="932"/>
                </a:lnTo>
                <a:moveTo>
                  <a:pt x="276" y="1180"/>
                </a:moveTo>
                <a:lnTo>
                  <a:pt x="506" y="1416"/>
                </a:lnTo>
                <a:moveTo>
                  <a:pt x="709" y="1686"/>
                </a:moveTo>
                <a:lnTo>
                  <a:pt x="744" y="1459"/>
                </a:lnTo>
                <a:lnTo>
                  <a:pt x="501" y="1686"/>
                </a:lnTo>
                <a:lnTo>
                  <a:pt x="506" y="1416"/>
                </a:lnTo>
                <a:lnTo>
                  <a:pt x="309" y="1692"/>
                </a:lnTo>
                <a:moveTo>
                  <a:pt x="805" y="941"/>
                </a:moveTo>
                <a:lnTo>
                  <a:pt x="1032" y="694"/>
                </a:lnTo>
              </a:path>
            </a:pathLst>
          </a:custGeom>
          <a:noFill/>
          <a:ln w="9525" cap="rnd">
            <a:solidFill>
              <a:schemeClr val="bg1">
                <a:lumMod val="65000"/>
              </a:schemeClr>
            </a:solidFill>
            <a:prstDash val="solid"/>
            <a:round/>
          </a:ln>
        </p:spPr>
        <p:txBody>
          <a:bodyPr vert="horz" wrap="square" lIns="121920" tIns="60960" rIns="121920" bIns="60960" numCol="1" anchor="t" anchorCtr="0" compatLnSpc="1"/>
          <a:lstStyle/>
          <a:p>
            <a:endParaRPr lang="en-US" sz="2400"/>
          </a:p>
        </p:txBody>
      </p:sp>
      <p:grpSp>
        <p:nvGrpSpPr>
          <p:cNvPr id="3" name="Group 81"/>
          <p:cNvGrpSpPr/>
          <p:nvPr/>
        </p:nvGrpSpPr>
        <p:grpSpPr>
          <a:xfrm>
            <a:off x="872965" y="2368917"/>
            <a:ext cx="2557171" cy="3010723"/>
            <a:chOff x="3371851" y="1649413"/>
            <a:chExt cx="2398713" cy="2824162"/>
          </a:xfrm>
        </p:grpSpPr>
        <p:sp>
          <p:nvSpPr>
            <p:cNvPr id="4" name="Freeform 6"/>
            <p:cNvSpPr/>
            <p:nvPr/>
          </p:nvSpPr>
          <p:spPr bwMode="auto">
            <a:xfrm>
              <a:off x="3775076" y="1862138"/>
              <a:ext cx="130175" cy="130175"/>
            </a:xfrm>
            <a:custGeom>
              <a:avLst/>
              <a:gdLst/>
              <a:ahLst/>
              <a:cxnLst>
                <a:cxn ang="0">
                  <a:pos x="46" y="46"/>
                </a:cxn>
                <a:cxn ang="0">
                  <a:pos x="27" y="54"/>
                </a:cxn>
                <a:cxn ang="0">
                  <a:pos x="8" y="46"/>
                </a:cxn>
                <a:cxn ang="0">
                  <a:pos x="0" y="27"/>
                </a:cxn>
                <a:cxn ang="0">
                  <a:pos x="8" y="8"/>
                </a:cxn>
                <a:cxn ang="0">
                  <a:pos x="27" y="0"/>
                </a:cxn>
                <a:cxn ang="0">
                  <a:pos x="46" y="8"/>
                </a:cxn>
                <a:cxn ang="0">
                  <a:pos x="54" y="27"/>
                </a:cxn>
                <a:cxn ang="0">
                  <a:pos x="46" y="46"/>
                </a:cxn>
              </a:cxnLst>
              <a:rect l="0" t="0" r="r" b="b"/>
              <a:pathLst>
                <a:path w="54" h="54">
                  <a:moveTo>
                    <a:pt x="46" y="46"/>
                  </a:moveTo>
                  <a:cubicBezTo>
                    <a:pt x="41" y="51"/>
                    <a:pt x="34" y="54"/>
                    <a:pt x="27" y="54"/>
                  </a:cubicBezTo>
                  <a:cubicBezTo>
                    <a:pt x="20" y="54"/>
                    <a:pt x="13" y="51"/>
                    <a:pt x="8" y="46"/>
                  </a:cubicBezTo>
                  <a:cubicBezTo>
                    <a:pt x="3" y="41"/>
                    <a:pt x="0" y="34"/>
                    <a:pt x="0" y="27"/>
                  </a:cubicBezTo>
                  <a:cubicBezTo>
                    <a:pt x="0" y="20"/>
                    <a:pt x="3" y="13"/>
                    <a:pt x="8" y="8"/>
                  </a:cubicBezTo>
                  <a:cubicBezTo>
                    <a:pt x="13" y="3"/>
                    <a:pt x="20" y="0"/>
                    <a:pt x="27" y="0"/>
                  </a:cubicBezTo>
                  <a:cubicBezTo>
                    <a:pt x="34" y="0"/>
                    <a:pt x="41" y="3"/>
                    <a:pt x="46" y="8"/>
                  </a:cubicBezTo>
                  <a:cubicBezTo>
                    <a:pt x="51" y="13"/>
                    <a:pt x="54" y="20"/>
                    <a:pt x="54" y="27"/>
                  </a:cubicBezTo>
                  <a:cubicBezTo>
                    <a:pt x="54" y="34"/>
                    <a:pt x="51" y="41"/>
                    <a:pt x="46" y="46"/>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5" name="Freeform 7"/>
            <p:cNvSpPr/>
            <p:nvPr/>
          </p:nvSpPr>
          <p:spPr bwMode="auto">
            <a:xfrm>
              <a:off x="4518026" y="1649413"/>
              <a:ext cx="188913" cy="188912"/>
            </a:xfrm>
            <a:custGeom>
              <a:avLst/>
              <a:gdLst/>
              <a:ahLst/>
              <a:cxnLst>
                <a:cxn ang="0">
                  <a:pos x="11" y="11"/>
                </a:cxn>
                <a:cxn ang="0">
                  <a:pos x="39" y="0"/>
                </a:cxn>
                <a:cxn ang="0">
                  <a:pos x="66" y="11"/>
                </a:cxn>
                <a:cxn ang="0">
                  <a:pos x="78" y="39"/>
                </a:cxn>
                <a:cxn ang="0">
                  <a:pos x="66" y="66"/>
                </a:cxn>
                <a:cxn ang="0">
                  <a:pos x="39" y="78"/>
                </a:cxn>
                <a:cxn ang="0">
                  <a:pos x="11" y="66"/>
                </a:cxn>
                <a:cxn ang="0">
                  <a:pos x="0" y="39"/>
                </a:cxn>
                <a:cxn ang="0">
                  <a:pos x="11" y="11"/>
                </a:cxn>
              </a:cxnLst>
              <a:rect l="0" t="0" r="r" b="b"/>
              <a:pathLst>
                <a:path w="78" h="78">
                  <a:moveTo>
                    <a:pt x="11" y="11"/>
                  </a:moveTo>
                  <a:cubicBezTo>
                    <a:pt x="19" y="4"/>
                    <a:pt x="28" y="0"/>
                    <a:pt x="39" y="0"/>
                  </a:cubicBezTo>
                  <a:cubicBezTo>
                    <a:pt x="50" y="0"/>
                    <a:pt x="59" y="4"/>
                    <a:pt x="66" y="11"/>
                  </a:cubicBezTo>
                  <a:cubicBezTo>
                    <a:pt x="74" y="19"/>
                    <a:pt x="78" y="28"/>
                    <a:pt x="78" y="39"/>
                  </a:cubicBezTo>
                  <a:cubicBezTo>
                    <a:pt x="78" y="50"/>
                    <a:pt x="74" y="59"/>
                    <a:pt x="66" y="66"/>
                  </a:cubicBezTo>
                  <a:cubicBezTo>
                    <a:pt x="59" y="74"/>
                    <a:pt x="50" y="78"/>
                    <a:pt x="39" y="78"/>
                  </a:cubicBezTo>
                  <a:cubicBezTo>
                    <a:pt x="28" y="78"/>
                    <a:pt x="19" y="74"/>
                    <a:pt x="11" y="66"/>
                  </a:cubicBezTo>
                  <a:cubicBezTo>
                    <a:pt x="4" y="59"/>
                    <a:pt x="0" y="50"/>
                    <a:pt x="0" y="39"/>
                  </a:cubicBezTo>
                  <a:cubicBezTo>
                    <a:pt x="0" y="28"/>
                    <a:pt x="4" y="19"/>
                    <a:pt x="11" y="11"/>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6" name="Freeform 8"/>
            <p:cNvSpPr/>
            <p:nvPr/>
          </p:nvSpPr>
          <p:spPr bwMode="auto">
            <a:xfrm>
              <a:off x="4252913" y="2024063"/>
              <a:ext cx="107950" cy="106362"/>
            </a:xfrm>
            <a:custGeom>
              <a:avLst/>
              <a:gdLst/>
              <a:ahLst/>
              <a:cxnLst>
                <a:cxn ang="0">
                  <a:pos x="6" y="6"/>
                </a:cxn>
                <a:cxn ang="0">
                  <a:pos x="22" y="0"/>
                </a:cxn>
                <a:cxn ang="0">
                  <a:pos x="38" y="6"/>
                </a:cxn>
                <a:cxn ang="0">
                  <a:pos x="44" y="22"/>
                </a:cxn>
                <a:cxn ang="0">
                  <a:pos x="38" y="37"/>
                </a:cxn>
                <a:cxn ang="0">
                  <a:pos x="22" y="44"/>
                </a:cxn>
                <a:cxn ang="0">
                  <a:pos x="6" y="37"/>
                </a:cxn>
                <a:cxn ang="0">
                  <a:pos x="0" y="22"/>
                </a:cxn>
                <a:cxn ang="0">
                  <a:pos x="6" y="6"/>
                </a:cxn>
              </a:cxnLst>
              <a:rect l="0" t="0" r="r" b="b"/>
              <a:pathLst>
                <a:path w="44" h="44">
                  <a:moveTo>
                    <a:pt x="6" y="6"/>
                  </a:move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lose/>
                </a:path>
              </a:pathLst>
            </a:custGeom>
            <a:solidFill>
              <a:schemeClr val="accent5"/>
            </a:solidFill>
            <a:ln w="9525">
              <a:noFill/>
              <a:round/>
            </a:ln>
          </p:spPr>
          <p:txBody>
            <a:bodyPr vert="horz" wrap="square" lIns="121920" tIns="60960" rIns="121920" bIns="60960" numCol="1" anchor="t" anchorCtr="0" compatLnSpc="1"/>
            <a:lstStyle/>
            <a:p>
              <a:endParaRPr lang="en-US" sz="2400"/>
            </a:p>
          </p:txBody>
        </p:sp>
        <p:sp>
          <p:nvSpPr>
            <p:cNvPr id="7" name="Freeform 9"/>
            <p:cNvSpPr/>
            <p:nvPr/>
          </p:nvSpPr>
          <p:spPr bwMode="auto">
            <a:xfrm>
              <a:off x="5154613" y="1927225"/>
              <a:ext cx="106363" cy="106362"/>
            </a:xfrm>
            <a:custGeom>
              <a:avLst/>
              <a:gdLst/>
              <a:ahLst/>
              <a:cxnLst>
                <a:cxn ang="0">
                  <a:pos x="44" y="22"/>
                </a:cxn>
                <a:cxn ang="0">
                  <a:pos x="38" y="37"/>
                </a:cxn>
                <a:cxn ang="0">
                  <a:pos x="22" y="44"/>
                </a:cxn>
                <a:cxn ang="0">
                  <a:pos x="6" y="37"/>
                </a:cxn>
                <a:cxn ang="0">
                  <a:pos x="0" y="22"/>
                </a:cxn>
                <a:cxn ang="0">
                  <a:pos x="6" y="6"/>
                </a:cxn>
                <a:cxn ang="0">
                  <a:pos x="22" y="0"/>
                </a:cxn>
                <a:cxn ang="0">
                  <a:pos x="38" y="6"/>
                </a:cxn>
                <a:cxn ang="0">
                  <a:pos x="44" y="22"/>
                </a:cxn>
              </a:cxnLst>
              <a:rect l="0" t="0" r="r" b="b"/>
              <a:pathLst>
                <a:path w="44" h="44">
                  <a:moveTo>
                    <a:pt x="44" y="22"/>
                  </a:move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8" name="Freeform 10"/>
            <p:cNvSpPr/>
            <p:nvPr/>
          </p:nvSpPr>
          <p:spPr bwMode="auto">
            <a:xfrm>
              <a:off x="5095876" y="2333625"/>
              <a:ext cx="106363" cy="106362"/>
            </a:xfrm>
            <a:custGeom>
              <a:avLst/>
              <a:gdLst/>
              <a:ahLst/>
              <a:cxnLst>
                <a:cxn ang="0">
                  <a:pos x="6" y="37"/>
                </a:cxn>
                <a:cxn ang="0">
                  <a:pos x="0" y="22"/>
                </a:cxn>
                <a:cxn ang="0">
                  <a:pos x="6" y="6"/>
                </a:cxn>
                <a:cxn ang="0">
                  <a:pos x="22" y="0"/>
                </a:cxn>
                <a:cxn ang="0">
                  <a:pos x="38" y="6"/>
                </a:cxn>
                <a:cxn ang="0">
                  <a:pos x="44" y="22"/>
                </a:cxn>
                <a:cxn ang="0">
                  <a:pos x="38" y="37"/>
                </a:cxn>
                <a:cxn ang="0">
                  <a:pos x="22" y="44"/>
                </a:cxn>
                <a:cxn ang="0">
                  <a:pos x="6" y="37"/>
                </a:cxn>
              </a:cxnLst>
              <a:rect l="0" t="0" r="r" b="b"/>
              <a:pathLst>
                <a:path w="44" h="44">
                  <a:moveTo>
                    <a:pt x="6" y="37"/>
                  </a:move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9" name="Freeform 11"/>
            <p:cNvSpPr/>
            <p:nvPr/>
          </p:nvSpPr>
          <p:spPr bwMode="auto">
            <a:xfrm>
              <a:off x="5483226" y="2774950"/>
              <a:ext cx="106363" cy="106362"/>
            </a:xfrm>
            <a:custGeom>
              <a:avLst/>
              <a:gdLst/>
              <a:ahLst/>
              <a:cxnLst>
                <a:cxn ang="0">
                  <a:pos x="0" y="22"/>
                </a:cxn>
                <a:cxn ang="0">
                  <a:pos x="6" y="6"/>
                </a:cxn>
                <a:cxn ang="0">
                  <a:pos x="22" y="0"/>
                </a:cxn>
                <a:cxn ang="0">
                  <a:pos x="38" y="6"/>
                </a:cxn>
                <a:cxn ang="0">
                  <a:pos x="44" y="22"/>
                </a:cxn>
                <a:cxn ang="0">
                  <a:pos x="38" y="37"/>
                </a:cxn>
                <a:cxn ang="0">
                  <a:pos x="22" y="44"/>
                </a:cxn>
                <a:cxn ang="0">
                  <a:pos x="6" y="37"/>
                </a:cxn>
                <a:cxn ang="0">
                  <a:pos x="0" y="22"/>
                </a:cxn>
              </a:cxnLst>
              <a:rect l="0" t="0" r="r" b="b"/>
              <a:pathLst>
                <a:path w="44" h="44">
                  <a:moveTo>
                    <a:pt x="0" y="22"/>
                  </a:move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0" name="Freeform 12"/>
            <p:cNvSpPr/>
            <p:nvPr/>
          </p:nvSpPr>
          <p:spPr bwMode="auto">
            <a:xfrm>
              <a:off x="5035551" y="2774950"/>
              <a:ext cx="106363" cy="106362"/>
            </a:xfrm>
            <a:custGeom>
              <a:avLst/>
              <a:gdLst/>
              <a:ahLst/>
              <a:cxnLst>
                <a:cxn ang="0">
                  <a:pos x="6" y="6"/>
                </a:cxn>
                <a:cxn ang="0">
                  <a:pos x="22" y="0"/>
                </a:cxn>
                <a:cxn ang="0">
                  <a:pos x="38" y="6"/>
                </a:cxn>
                <a:cxn ang="0">
                  <a:pos x="44" y="22"/>
                </a:cxn>
                <a:cxn ang="0">
                  <a:pos x="38" y="37"/>
                </a:cxn>
                <a:cxn ang="0">
                  <a:pos x="22" y="44"/>
                </a:cxn>
                <a:cxn ang="0">
                  <a:pos x="6" y="37"/>
                </a:cxn>
                <a:cxn ang="0">
                  <a:pos x="0" y="22"/>
                </a:cxn>
                <a:cxn ang="0">
                  <a:pos x="6" y="6"/>
                </a:cxn>
              </a:cxnLst>
              <a:rect l="0" t="0" r="r" b="b"/>
              <a:pathLst>
                <a:path w="44" h="44">
                  <a:moveTo>
                    <a:pt x="6" y="6"/>
                  </a:move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11" name="Freeform 13"/>
            <p:cNvSpPr/>
            <p:nvPr/>
          </p:nvSpPr>
          <p:spPr bwMode="auto">
            <a:xfrm>
              <a:off x="3730626" y="2779713"/>
              <a:ext cx="106363" cy="106362"/>
            </a:xfrm>
            <a:custGeom>
              <a:avLst/>
              <a:gdLst/>
              <a:ahLst/>
              <a:cxnLst>
                <a:cxn ang="0">
                  <a:pos x="38" y="6"/>
                </a:cxn>
                <a:cxn ang="0">
                  <a:pos x="44" y="22"/>
                </a:cxn>
                <a:cxn ang="0">
                  <a:pos x="38" y="37"/>
                </a:cxn>
                <a:cxn ang="0">
                  <a:pos x="22" y="44"/>
                </a:cxn>
                <a:cxn ang="0">
                  <a:pos x="6" y="37"/>
                </a:cxn>
                <a:cxn ang="0">
                  <a:pos x="0" y="22"/>
                </a:cxn>
                <a:cxn ang="0">
                  <a:pos x="6" y="6"/>
                </a:cxn>
                <a:cxn ang="0">
                  <a:pos x="22" y="0"/>
                </a:cxn>
                <a:cxn ang="0">
                  <a:pos x="38" y="6"/>
                </a:cxn>
              </a:cxnLst>
              <a:rect l="0" t="0" r="r" b="b"/>
              <a:pathLst>
                <a:path w="44" h="44">
                  <a:moveTo>
                    <a:pt x="38" y="6"/>
                  </a:move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ubicBezTo>
                    <a:pt x="11" y="2"/>
                    <a:pt x="16" y="0"/>
                    <a:pt x="22" y="0"/>
                  </a:cubicBezTo>
                  <a:cubicBezTo>
                    <a:pt x="28" y="0"/>
                    <a:pt x="33" y="2"/>
                    <a:pt x="38" y="6"/>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12" name="Freeform 14"/>
            <p:cNvSpPr/>
            <p:nvPr/>
          </p:nvSpPr>
          <p:spPr bwMode="auto">
            <a:xfrm>
              <a:off x="4067176" y="2743200"/>
              <a:ext cx="106363" cy="106362"/>
            </a:xfrm>
            <a:custGeom>
              <a:avLst/>
              <a:gdLst/>
              <a:ahLst/>
              <a:cxnLst>
                <a:cxn ang="0">
                  <a:pos x="6" y="37"/>
                </a:cxn>
                <a:cxn ang="0">
                  <a:pos x="0" y="22"/>
                </a:cxn>
                <a:cxn ang="0">
                  <a:pos x="6" y="6"/>
                </a:cxn>
                <a:cxn ang="0">
                  <a:pos x="22" y="0"/>
                </a:cxn>
                <a:cxn ang="0">
                  <a:pos x="38" y="6"/>
                </a:cxn>
                <a:cxn ang="0">
                  <a:pos x="44" y="22"/>
                </a:cxn>
                <a:cxn ang="0">
                  <a:pos x="38" y="37"/>
                </a:cxn>
                <a:cxn ang="0">
                  <a:pos x="22" y="44"/>
                </a:cxn>
                <a:cxn ang="0">
                  <a:pos x="6" y="37"/>
                </a:cxn>
              </a:cxnLst>
              <a:rect l="0" t="0" r="r" b="b"/>
              <a:pathLst>
                <a:path w="44" h="44">
                  <a:moveTo>
                    <a:pt x="6" y="37"/>
                  </a:move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13" name="Freeform 15"/>
            <p:cNvSpPr/>
            <p:nvPr/>
          </p:nvSpPr>
          <p:spPr bwMode="auto">
            <a:xfrm>
              <a:off x="4638676" y="3135313"/>
              <a:ext cx="174625" cy="174625"/>
            </a:xfrm>
            <a:custGeom>
              <a:avLst/>
              <a:gdLst/>
              <a:ahLst/>
              <a:cxnLst>
                <a:cxn ang="0">
                  <a:pos x="0" y="36"/>
                </a:cxn>
                <a:cxn ang="0">
                  <a:pos x="11" y="10"/>
                </a:cxn>
                <a:cxn ang="0">
                  <a:pos x="36" y="0"/>
                </a:cxn>
                <a:cxn ang="0">
                  <a:pos x="62" y="10"/>
                </a:cxn>
                <a:cxn ang="0">
                  <a:pos x="72" y="36"/>
                </a:cxn>
                <a:cxn ang="0">
                  <a:pos x="62" y="61"/>
                </a:cxn>
                <a:cxn ang="0">
                  <a:pos x="36" y="72"/>
                </a:cxn>
                <a:cxn ang="0">
                  <a:pos x="11" y="61"/>
                </a:cxn>
                <a:cxn ang="0">
                  <a:pos x="0" y="36"/>
                </a:cxn>
              </a:cxnLst>
              <a:rect l="0" t="0" r="r" b="b"/>
              <a:pathLst>
                <a:path w="72" h="72">
                  <a:moveTo>
                    <a:pt x="0" y="36"/>
                  </a:moveTo>
                  <a:cubicBezTo>
                    <a:pt x="0" y="26"/>
                    <a:pt x="4" y="17"/>
                    <a:pt x="11" y="10"/>
                  </a:cubicBezTo>
                  <a:cubicBezTo>
                    <a:pt x="18" y="3"/>
                    <a:pt x="26" y="0"/>
                    <a:pt x="36" y="0"/>
                  </a:cubicBezTo>
                  <a:cubicBezTo>
                    <a:pt x="46" y="0"/>
                    <a:pt x="55" y="3"/>
                    <a:pt x="62" y="10"/>
                  </a:cubicBezTo>
                  <a:cubicBezTo>
                    <a:pt x="69" y="17"/>
                    <a:pt x="72" y="26"/>
                    <a:pt x="72" y="36"/>
                  </a:cubicBezTo>
                  <a:cubicBezTo>
                    <a:pt x="72" y="46"/>
                    <a:pt x="69" y="54"/>
                    <a:pt x="62" y="61"/>
                  </a:cubicBezTo>
                  <a:cubicBezTo>
                    <a:pt x="55" y="68"/>
                    <a:pt x="46" y="72"/>
                    <a:pt x="36" y="72"/>
                  </a:cubicBezTo>
                  <a:cubicBezTo>
                    <a:pt x="26" y="72"/>
                    <a:pt x="18" y="68"/>
                    <a:pt x="11" y="61"/>
                  </a:cubicBezTo>
                  <a:cubicBezTo>
                    <a:pt x="4" y="54"/>
                    <a:pt x="0" y="46"/>
                    <a:pt x="0" y="36"/>
                  </a:cubicBezTo>
                  <a:close/>
                </a:path>
              </a:pathLst>
            </a:custGeom>
            <a:solidFill>
              <a:schemeClr val="accent6"/>
            </a:solidFill>
            <a:ln w="9525">
              <a:noFill/>
              <a:round/>
            </a:ln>
          </p:spPr>
          <p:txBody>
            <a:bodyPr vert="horz" wrap="square" lIns="121920" tIns="60960" rIns="121920" bIns="60960" numCol="1" anchor="t" anchorCtr="0" compatLnSpc="1"/>
            <a:lstStyle/>
            <a:p>
              <a:endParaRPr lang="en-US" sz="2400"/>
            </a:p>
          </p:txBody>
        </p:sp>
        <p:sp>
          <p:nvSpPr>
            <p:cNvPr id="14" name="Freeform 16"/>
            <p:cNvSpPr/>
            <p:nvPr/>
          </p:nvSpPr>
          <p:spPr bwMode="auto">
            <a:xfrm>
              <a:off x="5183188" y="3182938"/>
              <a:ext cx="106363" cy="107950"/>
            </a:xfrm>
            <a:custGeom>
              <a:avLst/>
              <a:gdLst/>
              <a:ahLst/>
              <a:cxnLst>
                <a:cxn ang="0">
                  <a:pos x="38" y="6"/>
                </a:cxn>
                <a:cxn ang="0">
                  <a:pos x="44" y="22"/>
                </a:cxn>
                <a:cxn ang="0">
                  <a:pos x="38" y="37"/>
                </a:cxn>
                <a:cxn ang="0">
                  <a:pos x="22" y="44"/>
                </a:cxn>
                <a:cxn ang="0">
                  <a:pos x="6" y="37"/>
                </a:cxn>
                <a:cxn ang="0">
                  <a:pos x="0" y="22"/>
                </a:cxn>
                <a:cxn ang="0">
                  <a:pos x="6" y="6"/>
                </a:cxn>
                <a:cxn ang="0">
                  <a:pos x="22" y="0"/>
                </a:cxn>
                <a:cxn ang="0">
                  <a:pos x="38" y="6"/>
                </a:cxn>
              </a:cxnLst>
              <a:rect l="0" t="0" r="r" b="b"/>
              <a:pathLst>
                <a:path w="44" h="44">
                  <a:moveTo>
                    <a:pt x="38" y="6"/>
                  </a:move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ubicBezTo>
                    <a:pt x="11" y="2"/>
                    <a:pt x="16" y="0"/>
                    <a:pt x="22" y="0"/>
                  </a:cubicBezTo>
                  <a:cubicBezTo>
                    <a:pt x="28" y="0"/>
                    <a:pt x="33" y="2"/>
                    <a:pt x="38" y="6"/>
                  </a:cubicBezTo>
                  <a:close/>
                </a:path>
              </a:pathLst>
            </a:custGeom>
            <a:solidFill>
              <a:schemeClr val="accent5"/>
            </a:solidFill>
            <a:ln w="9525">
              <a:noFill/>
              <a:round/>
            </a:ln>
          </p:spPr>
          <p:txBody>
            <a:bodyPr vert="horz" wrap="square" lIns="121920" tIns="60960" rIns="121920" bIns="60960" numCol="1" anchor="t" anchorCtr="0" compatLnSpc="1"/>
            <a:lstStyle/>
            <a:p>
              <a:endParaRPr lang="en-US" sz="2400"/>
            </a:p>
          </p:txBody>
        </p:sp>
        <p:sp>
          <p:nvSpPr>
            <p:cNvPr id="15" name="Freeform 17"/>
            <p:cNvSpPr/>
            <p:nvPr/>
          </p:nvSpPr>
          <p:spPr bwMode="auto">
            <a:xfrm>
              <a:off x="5491163" y="3333750"/>
              <a:ext cx="76200" cy="77787"/>
            </a:xfrm>
            <a:custGeom>
              <a:avLst/>
              <a:gdLst/>
              <a:ahLst/>
              <a:cxnLst>
                <a:cxn ang="0">
                  <a:pos x="5" y="27"/>
                </a:cxn>
                <a:cxn ang="0">
                  <a:pos x="0" y="16"/>
                </a:cxn>
                <a:cxn ang="0">
                  <a:pos x="5" y="4"/>
                </a:cxn>
                <a:cxn ang="0">
                  <a:pos x="16" y="0"/>
                </a:cxn>
                <a:cxn ang="0">
                  <a:pos x="27" y="4"/>
                </a:cxn>
                <a:cxn ang="0">
                  <a:pos x="32" y="16"/>
                </a:cxn>
                <a:cxn ang="0">
                  <a:pos x="27" y="27"/>
                </a:cxn>
                <a:cxn ang="0">
                  <a:pos x="16" y="32"/>
                </a:cxn>
                <a:cxn ang="0">
                  <a:pos x="5" y="27"/>
                </a:cxn>
              </a:cxnLst>
              <a:rect l="0" t="0" r="r" b="b"/>
              <a:pathLst>
                <a:path w="32" h="32">
                  <a:moveTo>
                    <a:pt x="5" y="27"/>
                  </a:moveTo>
                  <a:cubicBezTo>
                    <a:pt x="1" y="24"/>
                    <a:pt x="0" y="20"/>
                    <a:pt x="0" y="16"/>
                  </a:cubicBezTo>
                  <a:cubicBezTo>
                    <a:pt x="0" y="11"/>
                    <a:pt x="1" y="8"/>
                    <a:pt x="5" y="4"/>
                  </a:cubicBezTo>
                  <a:cubicBezTo>
                    <a:pt x="8" y="1"/>
                    <a:pt x="12" y="0"/>
                    <a:pt x="16" y="0"/>
                  </a:cubicBezTo>
                  <a:cubicBezTo>
                    <a:pt x="20" y="0"/>
                    <a:pt x="24" y="1"/>
                    <a:pt x="27" y="4"/>
                  </a:cubicBezTo>
                  <a:cubicBezTo>
                    <a:pt x="30" y="8"/>
                    <a:pt x="32" y="11"/>
                    <a:pt x="32" y="16"/>
                  </a:cubicBezTo>
                  <a:cubicBezTo>
                    <a:pt x="32" y="20"/>
                    <a:pt x="30" y="24"/>
                    <a:pt x="27" y="27"/>
                  </a:cubicBezTo>
                  <a:cubicBezTo>
                    <a:pt x="24" y="30"/>
                    <a:pt x="20" y="32"/>
                    <a:pt x="16" y="32"/>
                  </a:cubicBezTo>
                  <a:cubicBezTo>
                    <a:pt x="12" y="32"/>
                    <a:pt x="8" y="30"/>
                    <a:pt x="5" y="27"/>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16" name="Freeform 18"/>
            <p:cNvSpPr/>
            <p:nvPr/>
          </p:nvSpPr>
          <p:spPr bwMode="auto">
            <a:xfrm>
              <a:off x="3490913" y="3154363"/>
              <a:ext cx="106363" cy="106362"/>
            </a:xfrm>
            <a:custGeom>
              <a:avLst/>
              <a:gdLst/>
              <a:ahLst/>
              <a:cxnLst>
                <a:cxn ang="0">
                  <a:pos x="0" y="22"/>
                </a:cxn>
                <a:cxn ang="0">
                  <a:pos x="6" y="6"/>
                </a:cxn>
                <a:cxn ang="0">
                  <a:pos x="22" y="0"/>
                </a:cxn>
                <a:cxn ang="0">
                  <a:pos x="38" y="6"/>
                </a:cxn>
                <a:cxn ang="0">
                  <a:pos x="44" y="22"/>
                </a:cxn>
                <a:cxn ang="0">
                  <a:pos x="38" y="37"/>
                </a:cxn>
                <a:cxn ang="0">
                  <a:pos x="22" y="44"/>
                </a:cxn>
                <a:cxn ang="0">
                  <a:pos x="6" y="37"/>
                </a:cxn>
                <a:cxn ang="0">
                  <a:pos x="0" y="22"/>
                </a:cxn>
              </a:cxnLst>
              <a:rect l="0" t="0" r="r" b="b"/>
              <a:pathLst>
                <a:path w="44" h="44">
                  <a:moveTo>
                    <a:pt x="0" y="22"/>
                  </a:move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7" name="Freeform 19"/>
            <p:cNvSpPr/>
            <p:nvPr/>
          </p:nvSpPr>
          <p:spPr bwMode="auto">
            <a:xfrm>
              <a:off x="3810001" y="3529013"/>
              <a:ext cx="147638" cy="147637"/>
            </a:xfrm>
            <a:custGeom>
              <a:avLst/>
              <a:gdLst/>
              <a:ahLst/>
              <a:cxnLst>
                <a:cxn ang="0">
                  <a:pos x="31" y="0"/>
                </a:cxn>
                <a:cxn ang="0">
                  <a:pos x="52" y="9"/>
                </a:cxn>
                <a:cxn ang="0">
                  <a:pos x="61" y="30"/>
                </a:cxn>
                <a:cxn ang="0">
                  <a:pos x="52" y="52"/>
                </a:cxn>
                <a:cxn ang="0">
                  <a:pos x="31" y="61"/>
                </a:cxn>
                <a:cxn ang="0">
                  <a:pos x="9" y="52"/>
                </a:cxn>
                <a:cxn ang="0">
                  <a:pos x="0" y="30"/>
                </a:cxn>
                <a:cxn ang="0">
                  <a:pos x="9" y="9"/>
                </a:cxn>
                <a:cxn ang="0">
                  <a:pos x="31" y="0"/>
                </a:cxn>
              </a:cxnLst>
              <a:rect l="0" t="0" r="r" b="b"/>
              <a:pathLst>
                <a:path w="61" h="61">
                  <a:moveTo>
                    <a:pt x="31" y="0"/>
                  </a:moveTo>
                  <a:cubicBezTo>
                    <a:pt x="39" y="0"/>
                    <a:pt x="46" y="3"/>
                    <a:pt x="52" y="9"/>
                  </a:cubicBezTo>
                  <a:cubicBezTo>
                    <a:pt x="58" y="15"/>
                    <a:pt x="61" y="22"/>
                    <a:pt x="61" y="30"/>
                  </a:cubicBezTo>
                  <a:cubicBezTo>
                    <a:pt x="61" y="39"/>
                    <a:pt x="58" y="46"/>
                    <a:pt x="52" y="52"/>
                  </a:cubicBezTo>
                  <a:cubicBezTo>
                    <a:pt x="46" y="58"/>
                    <a:pt x="39" y="61"/>
                    <a:pt x="31" y="61"/>
                  </a:cubicBezTo>
                  <a:cubicBezTo>
                    <a:pt x="22" y="61"/>
                    <a:pt x="15" y="58"/>
                    <a:pt x="9" y="52"/>
                  </a:cubicBezTo>
                  <a:cubicBezTo>
                    <a:pt x="3" y="46"/>
                    <a:pt x="0" y="39"/>
                    <a:pt x="0" y="30"/>
                  </a:cubicBezTo>
                  <a:cubicBezTo>
                    <a:pt x="0" y="22"/>
                    <a:pt x="3" y="15"/>
                    <a:pt x="9" y="9"/>
                  </a:cubicBezTo>
                  <a:cubicBezTo>
                    <a:pt x="15" y="3"/>
                    <a:pt x="22" y="0"/>
                    <a:pt x="31" y="0"/>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18" name="Freeform 20"/>
            <p:cNvSpPr/>
            <p:nvPr/>
          </p:nvSpPr>
          <p:spPr bwMode="auto">
            <a:xfrm>
              <a:off x="4268788" y="3529013"/>
              <a:ext cx="147638" cy="147637"/>
            </a:xfrm>
            <a:custGeom>
              <a:avLst/>
              <a:gdLst/>
              <a:ahLst/>
              <a:cxnLst>
                <a:cxn ang="0">
                  <a:pos x="31" y="0"/>
                </a:cxn>
                <a:cxn ang="0">
                  <a:pos x="52" y="9"/>
                </a:cxn>
                <a:cxn ang="0">
                  <a:pos x="61" y="30"/>
                </a:cxn>
                <a:cxn ang="0">
                  <a:pos x="52" y="52"/>
                </a:cxn>
                <a:cxn ang="0">
                  <a:pos x="31" y="61"/>
                </a:cxn>
                <a:cxn ang="0">
                  <a:pos x="9" y="52"/>
                </a:cxn>
                <a:cxn ang="0">
                  <a:pos x="0" y="30"/>
                </a:cxn>
                <a:cxn ang="0">
                  <a:pos x="9" y="9"/>
                </a:cxn>
                <a:cxn ang="0">
                  <a:pos x="31" y="0"/>
                </a:cxn>
              </a:cxnLst>
              <a:rect l="0" t="0" r="r" b="b"/>
              <a:pathLst>
                <a:path w="61" h="61">
                  <a:moveTo>
                    <a:pt x="31" y="0"/>
                  </a:moveTo>
                  <a:cubicBezTo>
                    <a:pt x="39" y="0"/>
                    <a:pt x="46" y="3"/>
                    <a:pt x="52" y="9"/>
                  </a:cubicBezTo>
                  <a:cubicBezTo>
                    <a:pt x="58" y="15"/>
                    <a:pt x="61" y="22"/>
                    <a:pt x="61" y="30"/>
                  </a:cubicBezTo>
                  <a:cubicBezTo>
                    <a:pt x="61" y="39"/>
                    <a:pt x="58" y="46"/>
                    <a:pt x="52" y="52"/>
                  </a:cubicBezTo>
                  <a:cubicBezTo>
                    <a:pt x="46" y="58"/>
                    <a:pt x="39" y="61"/>
                    <a:pt x="31" y="61"/>
                  </a:cubicBezTo>
                  <a:cubicBezTo>
                    <a:pt x="22" y="61"/>
                    <a:pt x="15" y="58"/>
                    <a:pt x="9" y="52"/>
                  </a:cubicBezTo>
                  <a:cubicBezTo>
                    <a:pt x="3" y="46"/>
                    <a:pt x="0" y="39"/>
                    <a:pt x="0" y="30"/>
                  </a:cubicBezTo>
                  <a:cubicBezTo>
                    <a:pt x="0" y="22"/>
                    <a:pt x="3" y="15"/>
                    <a:pt x="9" y="9"/>
                  </a:cubicBezTo>
                  <a:cubicBezTo>
                    <a:pt x="15" y="3"/>
                    <a:pt x="22" y="0"/>
                    <a:pt x="31" y="0"/>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9" name="Freeform 21"/>
            <p:cNvSpPr/>
            <p:nvPr/>
          </p:nvSpPr>
          <p:spPr bwMode="auto">
            <a:xfrm>
              <a:off x="4081463" y="3079750"/>
              <a:ext cx="171450" cy="171450"/>
            </a:xfrm>
            <a:custGeom>
              <a:avLst/>
              <a:gdLst/>
              <a:ahLst/>
              <a:cxnLst>
                <a:cxn ang="0">
                  <a:pos x="61" y="10"/>
                </a:cxn>
                <a:cxn ang="0">
                  <a:pos x="71" y="35"/>
                </a:cxn>
                <a:cxn ang="0">
                  <a:pos x="61" y="60"/>
                </a:cxn>
                <a:cxn ang="0">
                  <a:pos x="36" y="71"/>
                </a:cxn>
                <a:cxn ang="0">
                  <a:pos x="10" y="60"/>
                </a:cxn>
                <a:cxn ang="0">
                  <a:pos x="0" y="35"/>
                </a:cxn>
                <a:cxn ang="0">
                  <a:pos x="10" y="10"/>
                </a:cxn>
                <a:cxn ang="0">
                  <a:pos x="36" y="0"/>
                </a:cxn>
                <a:cxn ang="0">
                  <a:pos x="61" y="10"/>
                </a:cxn>
              </a:cxnLst>
              <a:rect l="0" t="0" r="r" b="b"/>
              <a:pathLst>
                <a:path w="71" h="71">
                  <a:moveTo>
                    <a:pt x="61" y="10"/>
                  </a:moveTo>
                  <a:cubicBezTo>
                    <a:pt x="68" y="17"/>
                    <a:pt x="71" y="26"/>
                    <a:pt x="71" y="35"/>
                  </a:cubicBezTo>
                  <a:cubicBezTo>
                    <a:pt x="71" y="45"/>
                    <a:pt x="68" y="54"/>
                    <a:pt x="61" y="60"/>
                  </a:cubicBezTo>
                  <a:cubicBezTo>
                    <a:pt x="54" y="68"/>
                    <a:pt x="45" y="71"/>
                    <a:pt x="36" y="71"/>
                  </a:cubicBezTo>
                  <a:cubicBezTo>
                    <a:pt x="26" y="71"/>
                    <a:pt x="17" y="68"/>
                    <a:pt x="10" y="60"/>
                  </a:cubicBezTo>
                  <a:cubicBezTo>
                    <a:pt x="3" y="54"/>
                    <a:pt x="0" y="45"/>
                    <a:pt x="0" y="35"/>
                  </a:cubicBezTo>
                  <a:cubicBezTo>
                    <a:pt x="0" y="26"/>
                    <a:pt x="3" y="17"/>
                    <a:pt x="10" y="10"/>
                  </a:cubicBezTo>
                  <a:cubicBezTo>
                    <a:pt x="17" y="3"/>
                    <a:pt x="26" y="0"/>
                    <a:pt x="36" y="0"/>
                  </a:cubicBezTo>
                  <a:cubicBezTo>
                    <a:pt x="45" y="0"/>
                    <a:pt x="54" y="3"/>
                    <a:pt x="61" y="10"/>
                  </a:cubicBezTo>
                  <a:close/>
                </a:path>
              </a:pathLst>
            </a:custGeom>
            <a:solidFill>
              <a:schemeClr val="accent5"/>
            </a:solidFill>
            <a:ln w="9525">
              <a:noFill/>
              <a:round/>
            </a:ln>
          </p:spPr>
          <p:txBody>
            <a:bodyPr vert="horz" wrap="square" lIns="121920" tIns="60960" rIns="121920" bIns="60960" numCol="1" anchor="t" anchorCtr="0" compatLnSpc="1"/>
            <a:lstStyle/>
            <a:p>
              <a:endParaRPr lang="en-US" sz="2400"/>
            </a:p>
          </p:txBody>
        </p:sp>
        <p:sp>
          <p:nvSpPr>
            <p:cNvPr id="20" name="Freeform 22"/>
            <p:cNvSpPr/>
            <p:nvPr/>
          </p:nvSpPr>
          <p:spPr bwMode="auto">
            <a:xfrm>
              <a:off x="5405438" y="3943350"/>
              <a:ext cx="77788" cy="77787"/>
            </a:xfrm>
            <a:custGeom>
              <a:avLst/>
              <a:gdLst/>
              <a:ahLst/>
              <a:cxnLst>
                <a:cxn ang="0">
                  <a:pos x="0" y="16"/>
                </a:cxn>
                <a:cxn ang="0">
                  <a:pos x="5" y="4"/>
                </a:cxn>
                <a:cxn ang="0">
                  <a:pos x="16" y="0"/>
                </a:cxn>
                <a:cxn ang="0">
                  <a:pos x="27" y="4"/>
                </a:cxn>
                <a:cxn ang="0">
                  <a:pos x="32" y="16"/>
                </a:cxn>
                <a:cxn ang="0">
                  <a:pos x="27" y="27"/>
                </a:cxn>
                <a:cxn ang="0">
                  <a:pos x="16" y="32"/>
                </a:cxn>
                <a:cxn ang="0">
                  <a:pos x="5" y="27"/>
                </a:cxn>
                <a:cxn ang="0">
                  <a:pos x="0" y="16"/>
                </a:cxn>
              </a:cxnLst>
              <a:rect l="0" t="0" r="r" b="b"/>
              <a:pathLst>
                <a:path w="32" h="32">
                  <a:moveTo>
                    <a:pt x="0" y="16"/>
                  </a:moveTo>
                  <a:cubicBezTo>
                    <a:pt x="0" y="11"/>
                    <a:pt x="2" y="8"/>
                    <a:pt x="5" y="4"/>
                  </a:cubicBezTo>
                  <a:cubicBezTo>
                    <a:pt x="8" y="1"/>
                    <a:pt x="12" y="0"/>
                    <a:pt x="16" y="0"/>
                  </a:cubicBezTo>
                  <a:cubicBezTo>
                    <a:pt x="20" y="0"/>
                    <a:pt x="24" y="1"/>
                    <a:pt x="27" y="4"/>
                  </a:cubicBezTo>
                  <a:cubicBezTo>
                    <a:pt x="30" y="8"/>
                    <a:pt x="32" y="11"/>
                    <a:pt x="32" y="16"/>
                  </a:cubicBezTo>
                  <a:cubicBezTo>
                    <a:pt x="32" y="20"/>
                    <a:pt x="30" y="24"/>
                    <a:pt x="27" y="27"/>
                  </a:cubicBezTo>
                  <a:cubicBezTo>
                    <a:pt x="24" y="30"/>
                    <a:pt x="20" y="32"/>
                    <a:pt x="16" y="32"/>
                  </a:cubicBezTo>
                  <a:cubicBezTo>
                    <a:pt x="12" y="32"/>
                    <a:pt x="8" y="30"/>
                    <a:pt x="5" y="27"/>
                  </a:cubicBezTo>
                  <a:cubicBezTo>
                    <a:pt x="2" y="24"/>
                    <a:pt x="0" y="20"/>
                    <a:pt x="0" y="16"/>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21" name="Freeform 23"/>
            <p:cNvSpPr/>
            <p:nvPr/>
          </p:nvSpPr>
          <p:spPr bwMode="auto">
            <a:xfrm>
              <a:off x="4638676" y="3560763"/>
              <a:ext cx="77788" cy="77787"/>
            </a:xfrm>
            <a:custGeom>
              <a:avLst/>
              <a:gdLst/>
              <a:ahLst/>
              <a:cxnLst>
                <a:cxn ang="0">
                  <a:pos x="5" y="4"/>
                </a:cxn>
                <a:cxn ang="0">
                  <a:pos x="16" y="0"/>
                </a:cxn>
                <a:cxn ang="0">
                  <a:pos x="27" y="4"/>
                </a:cxn>
                <a:cxn ang="0">
                  <a:pos x="32" y="16"/>
                </a:cxn>
                <a:cxn ang="0">
                  <a:pos x="27" y="27"/>
                </a:cxn>
                <a:cxn ang="0">
                  <a:pos x="16" y="32"/>
                </a:cxn>
                <a:cxn ang="0">
                  <a:pos x="5" y="27"/>
                </a:cxn>
                <a:cxn ang="0">
                  <a:pos x="0" y="16"/>
                </a:cxn>
                <a:cxn ang="0">
                  <a:pos x="5" y="4"/>
                </a:cxn>
              </a:cxnLst>
              <a:rect l="0" t="0" r="r" b="b"/>
              <a:pathLst>
                <a:path w="32" h="32">
                  <a:moveTo>
                    <a:pt x="5" y="4"/>
                  </a:moveTo>
                  <a:cubicBezTo>
                    <a:pt x="8" y="1"/>
                    <a:pt x="12" y="0"/>
                    <a:pt x="16" y="0"/>
                  </a:cubicBezTo>
                  <a:cubicBezTo>
                    <a:pt x="20" y="0"/>
                    <a:pt x="24" y="1"/>
                    <a:pt x="27" y="4"/>
                  </a:cubicBezTo>
                  <a:cubicBezTo>
                    <a:pt x="30" y="8"/>
                    <a:pt x="32" y="11"/>
                    <a:pt x="32" y="16"/>
                  </a:cubicBezTo>
                  <a:cubicBezTo>
                    <a:pt x="32" y="20"/>
                    <a:pt x="30" y="24"/>
                    <a:pt x="27" y="27"/>
                  </a:cubicBezTo>
                  <a:cubicBezTo>
                    <a:pt x="24" y="30"/>
                    <a:pt x="20" y="32"/>
                    <a:pt x="16" y="32"/>
                  </a:cubicBezTo>
                  <a:cubicBezTo>
                    <a:pt x="12" y="32"/>
                    <a:pt x="8" y="30"/>
                    <a:pt x="5" y="27"/>
                  </a:cubicBezTo>
                  <a:cubicBezTo>
                    <a:pt x="2" y="24"/>
                    <a:pt x="0" y="20"/>
                    <a:pt x="0" y="16"/>
                  </a:cubicBezTo>
                  <a:cubicBezTo>
                    <a:pt x="0" y="11"/>
                    <a:pt x="2" y="8"/>
                    <a:pt x="5" y="4"/>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22" name="Freeform 24"/>
            <p:cNvSpPr/>
            <p:nvPr/>
          </p:nvSpPr>
          <p:spPr bwMode="auto">
            <a:xfrm>
              <a:off x="4984751" y="3536950"/>
              <a:ext cx="125413" cy="125412"/>
            </a:xfrm>
            <a:custGeom>
              <a:avLst/>
              <a:gdLst/>
              <a:ahLst/>
              <a:cxnLst>
                <a:cxn ang="0">
                  <a:pos x="44" y="7"/>
                </a:cxn>
                <a:cxn ang="0">
                  <a:pos x="52" y="26"/>
                </a:cxn>
                <a:cxn ang="0">
                  <a:pos x="44" y="44"/>
                </a:cxn>
                <a:cxn ang="0">
                  <a:pos x="26" y="52"/>
                </a:cxn>
                <a:cxn ang="0">
                  <a:pos x="7" y="44"/>
                </a:cxn>
                <a:cxn ang="0">
                  <a:pos x="0" y="26"/>
                </a:cxn>
                <a:cxn ang="0">
                  <a:pos x="7" y="7"/>
                </a:cxn>
                <a:cxn ang="0">
                  <a:pos x="26" y="0"/>
                </a:cxn>
                <a:cxn ang="0">
                  <a:pos x="44" y="7"/>
                </a:cxn>
              </a:cxnLst>
              <a:rect l="0" t="0" r="r" b="b"/>
              <a:pathLst>
                <a:path w="52" h="52">
                  <a:moveTo>
                    <a:pt x="44" y="7"/>
                  </a:moveTo>
                  <a:cubicBezTo>
                    <a:pt x="49" y="12"/>
                    <a:pt x="52" y="19"/>
                    <a:pt x="52" y="26"/>
                  </a:cubicBezTo>
                  <a:cubicBezTo>
                    <a:pt x="52" y="33"/>
                    <a:pt x="49" y="39"/>
                    <a:pt x="44" y="44"/>
                  </a:cubicBezTo>
                  <a:cubicBezTo>
                    <a:pt x="39" y="49"/>
                    <a:pt x="33" y="52"/>
                    <a:pt x="26" y="52"/>
                  </a:cubicBezTo>
                  <a:cubicBezTo>
                    <a:pt x="19" y="52"/>
                    <a:pt x="13" y="49"/>
                    <a:pt x="7" y="44"/>
                  </a:cubicBezTo>
                  <a:cubicBezTo>
                    <a:pt x="2" y="39"/>
                    <a:pt x="0" y="33"/>
                    <a:pt x="0" y="26"/>
                  </a:cubicBezTo>
                  <a:cubicBezTo>
                    <a:pt x="0" y="19"/>
                    <a:pt x="2" y="12"/>
                    <a:pt x="7" y="7"/>
                  </a:cubicBezTo>
                  <a:cubicBezTo>
                    <a:pt x="13" y="2"/>
                    <a:pt x="19" y="0"/>
                    <a:pt x="26" y="0"/>
                  </a:cubicBezTo>
                  <a:cubicBezTo>
                    <a:pt x="33" y="0"/>
                    <a:pt x="39" y="2"/>
                    <a:pt x="44" y="7"/>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3" name="Freeform 25"/>
            <p:cNvSpPr/>
            <p:nvPr/>
          </p:nvSpPr>
          <p:spPr bwMode="auto">
            <a:xfrm>
              <a:off x="5049838" y="3921125"/>
              <a:ext cx="125413" cy="127000"/>
            </a:xfrm>
            <a:custGeom>
              <a:avLst/>
              <a:gdLst/>
              <a:ahLst/>
              <a:cxnLst>
                <a:cxn ang="0">
                  <a:pos x="44" y="44"/>
                </a:cxn>
                <a:cxn ang="0">
                  <a:pos x="26" y="52"/>
                </a:cxn>
                <a:cxn ang="0">
                  <a:pos x="7" y="44"/>
                </a:cxn>
                <a:cxn ang="0">
                  <a:pos x="0" y="26"/>
                </a:cxn>
                <a:cxn ang="0">
                  <a:pos x="7" y="7"/>
                </a:cxn>
                <a:cxn ang="0">
                  <a:pos x="26" y="0"/>
                </a:cxn>
                <a:cxn ang="0">
                  <a:pos x="44" y="7"/>
                </a:cxn>
                <a:cxn ang="0">
                  <a:pos x="52" y="26"/>
                </a:cxn>
                <a:cxn ang="0">
                  <a:pos x="44" y="44"/>
                </a:cxn>
              </a:cxnLst>
              <a:rect l="0" t="0" r="r" b="b"/>
              <a:pathLst>
                <a:path w="52" h="52">
                  <a:moveTo>
                    <a:pt x="44" y="44"/>
                  </a:moveTo>
                  <a:cubicBezTo>
                    <a:pt x="39" y="49"/>
                    <a:pt x="33" y="52"/>
                    <a:pt x="26" y="52"/>
                  </a:cubicBezTo>
                  <a:cubicBezTo>
                    <a:pt x="19" y="52"/>
                    <a:pt x="13" y="49"/>
                    <a:pt x="7" y="44"/>
                  </a:cubicBezTo>
                  <a:cubicBezTo>
                    <a:pt x="2" y="39"/>
                    <a:pt x="0" y="33"/>
                    <a:pt x="0" y="26"/>
                  </a:cubicBezTo>
                  <a:cubicBezTo>
                    <a:pt x="0" y="19"/>
                    <a:pt x="2" y="12"/>
                    <a:pt x="7" y="7"/>
                  </a:cubicBezTo>
                  <a:cubicBezTo>
                    <a:pt x="13" y="2"/>
                    <a:pt x="19" y="0"/>
                    <a:pt x="26" y="0"/>
                  </a:cubicBezTo>
                  <a:cubicBezTo>
                    <a:pt x="33" y="0"/>
                    <a:pt x="39" y="2"/>
                    <a:pt x="44" y="7"/>
                  </a:cubicBezTo>
                  <a:cubicBezTo>
                    <a:pt x="49" y="12"/>
                    <a:pt x="52" y="19"/>
                    <a:pt x="52" y="26"/>
                  </a:cubicBezTo>
                  <a:cubicBezTo>
                    <a:pt x="52" y="33"/>
                    <a:pt x="49" y="39"/>
                    <a:pt x="44" y="44"/>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24" name="Freeform 26"/>
            <p:cNvSpPr/>
            <p:nvPr/>
          </p:nvSpPr>
          <p:spPr bwMode="auto">
            <a:xfrm>
              <a:off x="4551363" y="3967163"/>
              <a:ext cx="155575" cy="155575"/>
            </a:xfrm>
            <a:custGeom>
              <a:avLst/>
              <a:gdLst/>
              <a:ahLst/>
              <a:cxnLst>
                <a:cxn ang="0">
                  <a:pos x="32" y="64"/>
                </a:cxn>
                <a:cxn ang="0">
                  <a:pos x="9" y="54"/>
                </a:cxn>
                <a:cxn ang="0">
                  <a:pos x="0" y="32"/>
                </a:cxn>
                <a:cxn ang="0">
                  <a:pos x="9" y="9"/>
                </a:cxn>
                <a:cxn ang="0">
                  <a:pos x="32" y="0"/>
                </a:cxn>
                <a:cxn ang="0">
                  <a:pos x="54" y="9"/>
                </a:cxn>
                <a:cxn ang="0">
                  <a:pos x="64" y="32"/>
                </a:cxn>
                <a:cxn ang="0">
                  <a:pos x="54" y="54"/>
                </a:cxn>
                <a:cxn ang="0">
                  <a:pos x="32" y="64"/>
                </a:cxn>
              </a:cxnLst>
              <a:rect l="0" t="0" r="r" b="b"/>
              <a:pathLst>
                <a:path w="64" h="64">
                  <a:moveTo>
                    <a:pt x="32" y="64"/>
                  </a:moveTo>
                  <a:cubicBezTo>
                    <a:pt x="23" y="64"/>
                    <a:pt x="16" y="61"/>
                    <a:pt x="9" y="54"/>
                  </a:cubicBezTo>
                  <a:cubicBezTo>
                    <a:pt x="3" y="48"/>
                    <a:pt x="0" y="40"/>
                    <a:pt x="0" y="32"/>
                  </a:cubicBezTo>
                  <a:cubicBezTo>
                    <a:pt x="0" y="23"/>
                    <a:pt x="3" y="15"/>
                    <a:pt x="9" y="9"/>
                  </a:cubicBezTo>
                  <a:cubicBezTo>
                    <a:pt x="16" y="3"/>
                    <a:pt x="23" y="0"/>
                    <a:pt x="32" y="0"/>
                  </a:cubicBezTo>
                  <a:cubicBezTo>
                    <a:pt x="41" y="0"/>
                    <a:pt x="48" y="3"/>
                    <a:pt x="54" y="9"/>
                  </a:cubicBezTo>
                  <a:cubicBezTo>
                    <a:pt x="61" y="15"/>
                    <a:pt x="64" y="23"/>
                    <a:pt x="64" y="32"/>
                  </a:cubicBezTo>
                  <a:cubicBezTo>
                    <a:pt x="64" y="40"/>
                    <a:pt x="61" y="48"/>
                    <a:pt x="54" y="54"/>
                  </a:cubicBezTo>
                  <a:cubicBezTo>
                    <a:pt x="48" y="61"/>
                    <a:pt x="41" y="64"/>
                    <a:pt x="32" y="64"/>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25" name="Freeform 27"/>
            <p:cNvSpPr/>
            <p:nvPr/>
          </p:nvSpPr>
          <p:spPr bwMode="auto">
            <a:xfrm>
              <a:off x="5451476" y="3625850"/>
              <a:ext cx="120650" cy="122237"/>
            </a:xfrm>
            <a:custGeom>
              <a:avLst/>
              <a:gdLst/>
              <a:ahLst/>
              <a:cxnLst>
                <a:cxn ang="0">
                  <a:pos x="42" y="7"/>
                </a:cxn>
                <a:cxn ang="0">
                  <a:pos x="50" y="25"/>
                </a:cxn>
                <a:cxn ang="0">
                  <a:pos x="42" y="42"/>
                </a:cxn>
                <a:cxn ang="0">
                  <a:pos x="25" y="50"/>
                </a:cxn>
                <a:cxn ang="0">
                  <a:pos x="7" y="42"/>
                </a:cxn>
                <a:cxn ang="0">
                  <a:pos x="0" y="25"/>
                </a:cxn>
                <a:cxn ang="0">
                  <a:pos x="7" y="7"/>
                </a:cxn>
                <a:cxn ang="0">
                  <a:pos x="25" y="0"/>
                </a:cxn>
                <a:cxn ang="0">
                  <a:pos x="42" y="7"/>
                </a:cxn>
              </a:cxnLst>
              <a:rect l="0" t="0" r="r" b="b"/>
              <a:pathLst>
                <a:path w="50" h="50">
                  <a:moveTo>
                    <a:pt x="42" y="7"/>
                  </a:moveTo>
                  <a:cubicBezTo>
                    <a:pt x="47" y="12"/>
                    <a:pt x="50" y="18"/>
                    <a:pt x="50" y="25"/>
                  </a:cubicBezTo>
                  <a:cubicBezTo>
                    <a:pt x="50" y="32"/>
                    <a:pt x="47" y="37"/>
                    <a:pt x="42" y="42"/>
                  </a:cubicBezTo>
                  <a:cubicBezTo>
                    <a:pt x="38" y="47"/>
                    <a:pt x="32" y="50"/>
                    <a:pt x="25" y="50"/>
                  </a:cubicBezTo>
                  <a:cubicBezTo>
                    <a:pt x="18" y="50"/>
                    <a:pt x="12" y="47"/>
                    <a:pt x="7" y="42"/>
                  </a:cubicBezTo>
                  <a:cubicBezTo>
                    <a:pt x="2" y="37"/>
                    <a:pt x="0" y="32"/>
                    <a:pt x="0" y="25"/>
                  </a:cubicBezTo>
                  <a:cubicBezTo>
                    <a:pt x="0" y="18"/>
                    <a:pt x="2" y="12"/>
                    <a:pt x="7" y="7"/>
                  </a:cubicBezTo>
                  <a:cubicBezTo>
                    <a:pt x="12" y="2"/>
                    <a:pt x="18" y="0"/>
                    <a:pt x="25" y="0"/>
                  </a:cubicBezTo>
                  <a:cubicBezTo>
                    <a:pt x="32" y="0"/>
                    <a:pt x="38" y="2"/>
                    <a:pt x="42" y="7"/>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26" name="Freeform 28"/>
            <p:cNvSpPr/>
            <p:nvPr/>
          </p:nvSpPr>
          <p:spPr bwMode="auto">
            <a:xfrm>
              <a:off x="4192588" y="3921125"/>
              <a:ext cx="114300" cy="114300"/>
            </a:xfrm>
            <a:custGeom>
              <a:avLst/>
              <a:gdLst/>
              <a:ahLst/>
              <a:cxnLst>
                <a:cxn ang="0">
                  <a:pos x="40" y="6"/>
                </a:cxn>
                <a:cxn ang="0">
                  <a:pos x="47" y="23"/>
                </a:cxn>
                <a:cxn ang="0">
                  <a:pos x="40" y="40"/>
                </a:cxn>
                <a:cxn ang="0">
                  <a:pos x="24" y="47"/>
                </a:cxn>
                <a:cxn ang="0">
                  <a:pos x="7" y="40"/>
                </a:cxn>
                <a:cxn ang="0">
                  <a:pos x="0" y="23"/>
                </a:cxn>
                <a:cxn ang="0">
                  <a:pos x="7" y="6"/>
                </a:cxn>
                <a:cxn ang="0">
                  <a:pos x="24" y="0"/>
                </a:cxn>
                <a:cxn ang="0">
                  <a:pos x="40" y="6"/>
                </a:cxn>
              </a:cxnLst>
              <a:rect l="0" t="0" r="r" b="b"/>
              <a:pathLst>
                <a:path w="47" h="47">
                  <a:moveTo>
                    <a:pt x="40" y="6"/>
                  </a:moveTo>
                  <a:cubicBezTo>
                    <a:pt x="45" y="11"/>
                    <a:pt x="47" y="17"/>
                    <a:pt x="47" y="23"/>
                  </a:cubicBezTo>
                  <a:cubicBezTo>
                    <a:pt x="47" y="30"/>
                    <a:pt x="45" y="35"/>
                    <a:pt x="40" y="40"/>
                  </a:cubicBezTo>
                  <a:cubicBezTo>
                    <a:pt x="36" y="45"/>
                    <a:pt x="30" y="47"/>
                    <a:pt x="24" y="47"/>
                  </a:cubicBezTo>
                  <a:cubicBezTo>
                    <a:pt x="17" y="47"/>
                    <a:pt x="12" y="45"/>
                    <a:pt x="7" y="40"/>
                  </a:cubicBezTo>
                  <a:cubicBezTo>
                    <a:pt x="2" y="35"/>
                    <a:pt x="0" y="30"/>
                    <a:pt x="0" y="23"/>
                  </a:cubicBezTo>
                  <a:cubicBezTo>
                    <a:pt x="0" y="17"/>
                    <a:pt x="2" y="11"/>
                    <a:pt x="7" y="6"/>
                  </a:cubicBezTo>
                  <a:cubicBezTo>
                    <a:pt x="12" y="2"/>
                    <a:pt x="17" y="0"/>
                    <a:pt x="24" y="0"/>
                  </a:cubicBezTo>
                  <a:cubicBezTo>
                    <a:pt x="30" y="0"/>
                    <a:pt x="36" y="2"/>
                    <a:pt x="40" y="6"/>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27" name="Freeform 29"/>
            <p:cNvSpPr/>
            <p:nvPr/>
          </p:nvSpPr>
          <p:spPr bwMode="auto">
            <a:xfrm>
              <a:off x="4895851" y="4352925"/>
              <a:ext cx="112713" cy="112712"/>
            </a:xfrm>
            <a:custGeom>
              <a:avLst/>
              <a:gdLst/>
              <a:ahLst/>
              <a:cxnLst>
                <a:cxn ang="0">
                  <a:pos x="47" y="23"/>
                </a:cxn>
                <a:cxn ang="0">
                  <a:pos x="40" y="40"/>
                </a:cxn>
                <a:cxn ang="0">
                  <a:pos x="24" y="47"/>
                </a:cxn>
                <a:cxn ang="0">
                  <a:pos x="7" y="40"/>
                </a:cxn>
                <a:cxn ang="0">
                  <a:pos x="0" y="23"/>
                </a:cxn>
                <a:cxn ang="0">
                  <a:pos x="7" y="6"/>
                </a:cxn>
                <a:cxn ang="0">
                  <a:pos x="24" y="0"/>
                </a:cxn>
                <a:cxn ang="0">
                  <a:pos x="40" y="6"/>
                </a:cxn>
                <a:cxn ang="0">
                  <a:pos x="47" y="23"/>
                </a:cxn>
              </a:cxnLst>
              <a:rect l="0" t="0" r="r" b="b"/>
              <a:pathLst>
                <a:path w="47" h="47">
                  <a:moveTo>
                    <a:pt x="47" y="23"/>
                  </a:moveTo>
                  <a:cubicBezTo>
                    <a:pt x="47" y="30"/>
                    <a:pt x="45" y="35"/>
                    <a:pt x="40" y="40"/>
                  </a:cubicBezTo>
                  <a:cubicBezTo>
                    <a:pt x="35" y="45"/>
                    <a:pt x="30" y="47"/>
                    <a:pt x="24" y="47"/>
                  </a:cubicBezTo>
                  <a:cubicBezTo>
                    <a:pt x="17" y="47"/>
                    <a:pt x="11" y="45"/>
                    <a:pt x="7" y="40"/>
                  </a:cubicBezTo>
                  <a:cubicBezTo>
                    <a:pt x="2" y="35"/>
                    <a:pt x="0" y="30"/>
                    <a:pt x="0" y="23"/>
                  </a:cubicBezTo>
                  <a:cubicBezTo>
                    <a:pt x="0" y="17"/>
                    <a:pt x="2" y="11"/>
                    <a:pt x="7" y="6"/>
                  </a:cubicBezTo>
                  <a:cubicBezTo>
                    <a:pt x="11" y="2"/>
                    <a:pt x="17" y="0"/>
                    <a:pt x="24" y="0"/>
                  </a:cubicBezTo>
                  <a:cubicBezTo>
                    <a:pt x="30" y="0"/>
                    <a:pt x="35" y="2"/>
                    <a:pt x="40" y="6"/>
                  </a:cubicBezTo>
                  <a:cubicBezTo>
                    <a:pt x="45" y="11"/>
                    <a:pt x="47" y="17"/>
                    <a:pt x="47" y="23"/>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28" name="Freeform 30"/>
            <p:cNvSpPr/>
            <p:nvPr/>
          </p:nvSpPr>
          <p:spPr bwMode="auto">
            <a:xfrm>
              <a:off x="3905251" y="4006850"/>
              <a:ext cx="98425" cy="98425"/>
            </a:xfrm>
            <a:custGeom>
              <a:avLst/>
              <a:gdLst/>
              <a:ahLst/>
              <a:cxnLst>
                <a:cxn ang="0">
                  <a:pos x="41" y="20"/>
                </a:cxn>
                <a:cxn ang="0">
                  <a:pos x="35" y="35"/>
                </a:cxn>
                <a:cxn ang="0">
                  <a:pos x="21" y="41"/>
                </a:cxn>
                <a:cxn ang="0">
                  <a:pos x="6" y="35"/>
                </a:cxn>
                <a:cxn ang="0">
                  <a:pos x="0" y="20"/>
                </a:cxn>
                <a:cxn ang="0">
                  <a:pos x="6" y="6"/>
                </a:cxn>
                <a:cxn ang="0">
                  <a:pos x="21" y="0"/>
                </a:cxn>
                <a:cxn ang="0">
                  <a:pos x="35" y="6"/>
                </a:cxn>
                <a:cxn ang="0">
                  <a:pos x="41" y="20"/>
                </a:cxn>
              </a:cxnLst>
              <a:rect l="0" t="0" r="r" b="b"/>
              <a:pathLst>
                <a:path w="41" h="41">
                  <a:moveTo>
                    <a:pt x="41" y="20"/>
                  </a:moveTo>
                  <a:cubicBezTo>
                    <a:pt x="41" y="26"/>
                    <a:pt x="39" y="31"/>
                    <a:pt x="35" y="35"/>
                  </a:cubicBezTo>
                  <a:cubicBezTo>
                    <a:pt x="31" y="39"/>
                    <a:pt x="26" y="41"/>
                    <a:pt x="21" y="41"/>
                  </a:cubicBezTo>
                  <a:cubicBezTo>
                    <a:pt x="15" y="41"/>
                    <a:pt x="10" y="39"/>
                    <a:pt x="6" y="35"/>
                  </a:cubicBezTo>
                  <a:cubicBezTo>
                    <a:pt x="2" y="31"/>
                    <a:pt x="0" y="26"/>
                    <a:pt x="0" y="20"/>
                  </a:cubicBezTo>
                  <a:cubicBezTo>
                    <a:pt x="0" y="15"/>
                    <a:pt x="2" y="10"/>
                    <a:pt x="6" y="6"/>
                  </a:cubicBezTo>
                  <a:cubicBezTo>
                    <a:pt x="10" y="2"/>
                    <a:pt x="15" y="0"/>
                    <a:pt x="21" y="0"/>
                  </a:cubicBezTo>
                  <a:cubicBezTo>
                    <a:pt x="26" y="0"/>
                    <a:pt x="31" y="2"/>
                    <a:pt x="35" y="6"/>
                  </a:cubicBezTo>
                  <a:cubicBezTo>
                    <a:pt x="39" y="10"/>
                    <a:pt x="41" y="15"/>
                    <a:pt x="41" y="20"/>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9" name="Freeform 31"/>
            <p:cNvSpPr/>
            <p:nvPr/>
          </p:nvSpPr>
          <p:spPr bwMode="auto">
            <a:xfrm>
              <a:off x="4192588" y="4367213"/>
              <a:ext cx="100013" cy="98425"/>
            </a:xfrm>
            <a:custGeom>
              <a:avLst/>
              <a:gdLst/>
              <a:ahLst/>
              <a:cxnLst>
                <a:cxn ang="0">
                  <a:pos x="35" y="6"/>
                </a:cxn>
                <a:cxn ang="0">
                  <a:pos x="41" y="20"/>
                </a:cxn>
                <a:cxn ang="0">
                  <a:pos x="35" y="35"/>
                </a:cxn>
                <a:cxn ang="0">
                  <a:pos x="21" y="41"/>
                </a:cxn>
                <a:cxn ang="0">
                  <a:pos x="6" y="35"/>
                </a:cxn>
                <a:cxn ang="0">
                  <a:pos x="0" y="20"/>
                </a:cxn>
                <a:cxn ang="0">
                  <a:pos x="6" y="6"/>
                </a:cxn>
                <a:cxn ang="0">
                  <a:pos x="21" y="0"/>
                </a:cxn>
                <a:cxn ang="0">
                  <a:pos x="35" y="6"/>
                </a:cxn>
              </a:cxnLst>
              <a:rect l="0" t="0" r="r" b="b"/>
              <a:pathLst>
                <a:path w="41" h="41">
                  <a:moveTo>
                    <a:pt x="35" y="6"/>
                  </a:moveTo>
                  <a:cubicBezTo>
                    <a:pt x="39" y="10"/>
                    <a:pt x="41" y="15"/>
                    <a:pt x="41" y="20"/>
                  </a:cubicBezTo>
                  <a:cubicBezTo>
                    <a:pt x="41" y="26"/>
                    <a:pt x="39" y="31"/>
                    <a:pt x="35" y="35"/>
                  </a:cubicBezTo>
                  <a:cubicBezTo>
                    <a:pt x="31" y="39"/>
                    <a:pt x="26" y="41"/>
                    <a:pt x="21" y="41"/>
                  </a:cubicBezTo>
                  <a:cubicBezTo>
                    <a:pt x="15" y="41"/>
                    <a:pt x="10" y="39"/>
                    <a:pt x="6" y="35"/>
                  </a:cubicBezTo>
                  <a:cubicBezTo>
                    <a:pt x="2" y="31"/>
                    <a:pt x="0" y="26"/>
                    <a:pt x="0" y="20"/>
                  </a:cubicBezTo>
                  <a:cubicBezTo>
                    <a:pt x="0" y="15"/>
                    <a:pt x="2" y="10"/>
                    <a:pt x="6" y="6"/>
                  </a:cubicBezTo>
                  <a:cubicBezTo>
                    <a:pt x="10" y="2"/>
                    <a:pt x="15" y="0"/>
                    <a:pt x="21" y="0"/>
                  </a:cubicBezTo>
                  <a:cubicBezTo>
                    <a:pt x="26" y="0"/>
                    <a:pt x="31" y="2"/>
                    <a:pt x="35" y="6"/>
                  </a:cubicBezTo>
                  <a:close/>
                </a:path>
              </a:pathLst>
            </a:custGeom>
            <a:solidFill>
              <a:schemeClr val="accent6"/>
            </a:solidFill>
            <a:ln w="9525">
              <a:noFill/>
              <a:round/>
            </a:ln>
          </p:spPr>
          <p:txBody>
            <a:bodyPr vert="horz" wrap="square" lIns="121920" tIns="60960" rIns="121920" bIns="60960" numCol="1" anchor="t" anchorCtr="0" compatLnSpc="1"/>
            <a:lstStyle/>
            <a:p>
              <a:endParaRPr lang="en-US" sz="2400"/>
            </a:p>
          </p:txBody>
        </p:sp>
        <p:sp>
          <p:nvSpPr>
            <p:cNvPr id="30" name="Freeform 32"/>
            <p:cNvSpPr/>
            <p:nvPr/>
          </p:nvSpPr>
          <p:spPr bwMode="auto">
            <a:xfrm>
              <a:off x="4522788" y="4367213"/>
              <a:ext cx="98425" cy="98425"/>
            </a:xfrm>
            <a:custGeom>
              <a:avLst/>
              <a:gdLst/>
              <a:ahLst/>
              <a:cxnLst>
                <a:cxn ang="0">
                  <a:pos x="0" y="20"/>
                </a:cxn>
                <a:cxn ang="0">
                  <a:pos x="6" y="6"/>
                </a:cxn>
                <a:cxn ang="0">
                  <a:pos x="21" y="0"/>
                </a:cxn>
                <a:cxn ang="0">
                  <a:pos x="35" y="6"/>
                </a:cxn>
                <a:cxn ang="0">
                  <a:pos x="41" y="20"/>
                </a:cxn>
                <a:cxn ang="0">
                  <a:pos x="35" y="35"/>
                </a:cxn>
                <a:cxn ang="0">
                  <a:pos x="21" y="41"/>
                </a:cxn>
                <a:cxn ang="0">
                  <a:pos x="6" y="35"/>
                </a:cxn>
                <a:cxn ang="0">
                  <a:pos x="0" y="20"/>
                </a:cxn>
              </a:cxnLst>
              <a:rect l="0" t="0" r="r" b="b"/>
              <a:pathLst>
                <a:path w="41" h="41">
                  <a:moveTo>
                    <a:pt x="0" y="20"/>
                  </a:moveTo>
                  <a:cubicBezTo>
                    <a:pt x="0" y="15"/>
                    <a:pt x="2" y="10"/>
                    <a:pt x="6" y="6"/>
                  </a:cubicBezTo>
                  <a:cubicBezTo>
                    <a:pt x="10" y="2"/>
                    <a:pt x="15" y="0"/>
                    <a:pt x="21" y="0"/>
                  </a:cubicBezTo>
                  <a:cubicBezTo>
                    <a:pt x="26" y="0"/>
                    <a:pt x="31" y="2"/>
                    <a:pt x="35" y="6"/>
                  </a:cubicBezTo>
                  <a:cubicBezTo>
                    <a:pt x="39" y="10"/>
                    <a:pt x="41" y="15"/>
                    <a:pt x="41" y="20"/>
                  </a:cubicBezTo>
                  <a:cubicBezTo>
                    <a:pt x="41" y="26"/>
                    <a:pt x="39" y="31"/>
                    <a:pt x="35" y="35"/>
                  </a:cubicBezTo>
                  <a:cubicBezTo>
                    <a:pt x="31" y="39"/>
                    <a:pt x="26" y="41"/>
                    <a:pt x="21" y="41"/>
                  </a:cubicBezTo>
                  <a:cubicBezTo>
                    <a:pt x="15" y="41"/>
                    <a:pt x="10" y="39"/>
                    <a:pt x="6" y="35"/>
                  </a:cubicBezTo>
                  <a:cubicBezTo>
                    <a:pt x="2" y="31"/>
                    <a:pt x="0" y="26"/>
                    <a:pt x="0" y="20"/>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31" name="Freeform 33"/>
            <p:cNvSpPr/>
            <p:nvPr/>
          </p:nvSpPr>
          <p:spPr bwMode="auto">
            <a:xfrm>
              <a:off x="5664201" y="3195638"/>
              <a:ext cx="106363" cy="106362"/>
            </a:xfrm>
            <a:custGeom>
              <a:avLst/>
              <a:gdLst/>
              <a:ahLst/>
              <a:cxnLst>
                <a:cxn ang="0">
                  <a:pos x="6" y="37"/>
                </a:cxn>
                <a:cxn ang="0">
                  <a:pos x="0" y="22"/>
                </a:cxn>
                <a:cxn ang="0">
                  <a:pos x="6" y="6"/>
                </a:cxn>
                <a:cxn ang="0">
                  <a:pos x="22" y="0"/>
                </a:cxn>
                <a:cxn ang="0">
                  <a:pos x="38" y="6"/>
                </a:cxn>
                <a:cxn ang="0">
                  <a:pos x="44" y="22"/>
                </a:cxn>
                <a:cxn ang="0">
                  <a:pos x="38" y="37"/>
                </a:cxn>
                <a:cxn ang="0">
                  <a:pos x="22" y="44"/>
                </a:cxn>
                <a:cxn ang="0">
                  <a:pos x="6" y="37"/>
                </a:cxn>
              </a:cxnLst>
              <a:rect l="0" t="0" r="r" b="b"/>
              <a:pathLst>
                <a:path w="44" h="44">
                  <a:moveTo>
                    <a:pt x="6" y="37"/>
                  </a:move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lose/>
                </a:path>
              </a:pathLst>
            </a:custGeom>
            <a:solidFill>
              <a:schemeClr val="accent6"/>
            </a:solidFill>
            <a:ln w="9525">
              <a:noFill/>
              <a:round/>
            </a:ln>
          </p:spPr>
          <p:txBody>
            <a:bodyPr vert="horz" wrap="square" lIns="121920" tIns="60960" rIns="121920" bIns="60960" numCol="1" anchor="t" anchorCtr="0" compatLnSpc="1"/>
            <a:lstStyle/>
            <a:p>
              <a:endParaRPr lang="en-US" sz="2400"/>
            </a:p>
          </p:txBody>
        </p:sp>
        <p:sp>
          <p:nvSpPr>
            <p:cNvPr id="32" name="Freeform 34"/>
            <p:cNvSpPr/>
            <p:nvPr/>
          </p:nvSpPr>
          <p:spPr bwMode="auto">
            <a:xfrm>
              <a:off x="5422901" y="2373313"/>
              <a:ext cx="144463" cy="144462"/>
            </a:xfrm>
            <a:custGeom>
              <a:avLst/>
              <a:gdLst/>
              <a:ahLst/>
              <a:cxnLst>
                <a:cxn ang="0">
                  <a:pos x="9" y="51"/>
                </a:cxn>
                <a:cxn ang="0">
                  <a:pos x="0" y="30"/>
                </a:cxn>
                <a:cxn ang="0">
                  <a:pos x="9" y="8"/>
                </a:cxn>
                <a:cxn ang="0">
                  <a:pos x="30" y="0"/>
                </a:cxn>
                <a:cxn ang="0">
                  <a:pos x="51" y="8"/>
                </a:cxn>
                <a:cxn ang="0">
                  <a:pos x="60" y="30"/>
                </a:cxn>
                <a:cxn ang="0">
                  <a:pos x="51" y="51"/>
                </a:cxn>
                <a:cxn ang="0">
                  <a:pos x="30" y="60"/>
                </a:cxn>
                <a:cxn ang="0">
                  <a:pos x="9" y="51"/>
                </a:cxn>
              </a:cxnLst>
              <a:rect l="0" t="0" r="r" b="b"/>
              <a:pathLst>
                <a:path w="60" h="60">
                  <a:moveTo>
                    <a:pt x="9" y="51"/>
                  </a:moveTo>
                  <a:cubicBezTo>
                    <a:pt x="3" y="45"/>
                    <a:pt x="0" y="38"/>
                    <a:pt x="0" y="30"/>
                  </a:cubicBezTo>
                  <a:cubicBezTo>
                    <a:pt x="0" y="22"/>
                    <a:pt x="3" y="14"/>
                    <a:pt x="9" y="8"/>
                  </a:cubicBezTo>
                  <a:cubicBezTo>
                    <a:pt x="15" y="3"/>
                    <a:pt x="22" y="0"/>
                    <a:pt x="30" y="0"/>
                  </a:cubicBezTo>
                  <a:cubicBezTo>
                    <a:pt x="38" y="0"/>
                    <a:pt x="45" y="3"/>
                    <a:pt x="51" y="8"/>
                  </a:cubicBezTo>
                  <a:cubicBezTo>
                    <a:pt x="57" y="14"/>
                    <a:pt x="60" y="22"/>
                    <a:pt x="60" y="30"/>
                  </a:cubicBezTo>
                  <a:cubicBezTo>
                    <a:pt x="60" y="38"/>
                    <a:pt x="57" y="45"/>
                    <a:pt x="51" y="51"/>
                  </a:cubicBezTo>
                  <a:cubicBezTo>
                    <a:pt x="45" y="57"/>
                    <a:pt x="38" y="60"/>
                    <a:pt x="30" y="60"/>
                  </a:cubicBezTo>
                  <a:cubicBezTo>
                    <a:pt x="22" y="60"/>
                    <a:pt x="15" y="57"/>
                    <a:pt x="9" y="51"/>
                  </a:cubicBezTo>
                  <a:close/>
                </a:path>
              </a:pathLst>
            </a:custGeom>
            <a:solidFill>
              <a:schemeClr val="accent5"/>
            </a:solidFill>
            <a:ln w="9525">
              <a:noFill/>
              <a:round/>
            </a:ln>
          </p:spPr>
          <p:txBody>
            <a:bodyPr vert="horz" wrap="square" lIns="121920" tIns="60960" rIns="121920" bIns="60960" numCol="1" anchor="t" anchorCtr="0" compatLnSpc="1"/>
            <a:lstStyle/>
            <a:p>
              <a:endParaRPr lang="en-US" sz="2400"/>
            </a:p>
          </p:txBody>
        </p:sp>
        <p:sp>
          <p:nvSpPr>
            <p:cNvPr id="33" name="Freeform 35"/>
            <p:cNvSpPr/>
            <p:nvPr/>
          </p:nvSpPr>
          <p:spPr bwMode="auto">
            <a:xfrm>
              <a:off x="4624388" y="2185988"/>
              <a:ext cx="203200" cy="203200"/>
            </a:xfrm>
            <a:custGeom>
              <a:avLst/>
              <a:gdLst/>
              <a:ahLst/>
              <a:cxnLst>
                <a:cxn ang="0">
                  <a:pos x="72" y="12"/>
                </a:cxn>
                <a:cxn ang="0">
                  <a:pos x="84" y="42"/>
                </a:cxn>
                <a:cxn ang="0">
                  <a:pos x="72" y="71"/>
                </a:cxn>
                <a:cxn ang="0">
                  <a:pos x="42" y="84"/>
                </a:cxn>
                <a:cxn ang="0">
                  <a:pos x="12" y="71"/>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1"/>
                  </a:cubicBezTo>
                  <a:cubicBezTo>
                    <a:pt x="64" y="80"/>
                    <a:pt x="54" y="84"/>
                    <a:pt x="42" y="84"/>
                  </a:cubicBezTo>
                  <a:cubicBezTo>
                    <a:pt x="31" y="84"/>
                    <a:pt x="21" y="80"/>
                    <a:pt x="12" y="71"/>
                  </a:cubicBezTo>
                  <a:cubicBezTo>
                    <a:pt x="4" y="63"/>
                    <a:pt x="0" y="53"/>
                    <a:pt x="0" y="42"/>
                  </a:cubicBezTo>
                  <a:cubicBezTo>
                    <a:pt x="0" y="30"/>
                    <a:pt x="4" y="20"/>
                    <a:pt x="12" y="12"/>
                  </a:cubicBezTo>
                  <a:cubicBezTo>
                    <a:pt x="21" y="4"/>
                    <a:pt x="31" y="0"/>
                    <a:pt x="42" y="0"/>
                  </a:cubicBezTo>
                  <a:cubicBezTo>
                    <a:pt x="54" y="0"/>
                    <a:pt x="64" y="4"/>
                    <a:pt x="72" y="12"/>
                  </a:cubicBezTo>
                  <a:close/>
                </a:path>
              </a:pathLst>
            </a:custGeom>
            <a:solidFill>
              <a:schemeClr val="accent6"/>
            </a:solidFill>
            <a:ln w="9525">
              <a:noFill/>
              <a:round/>
            </a:ln>
          </p:spPr>
          <p:txBody>
            <a:bodyPr vert="horz" wrap="square" lIns="121920" tIns="60960" rIns="121920" bIns="60960" numCol="1" anchor="t" anchorCtr="0" compatLnSpc="1"/>
            <a:lstStyle/>
            <a:p>
              <a:endParaRPr lang="en-US" sz="2400"/>
            </a:p>
          </p:txBody>
        </p:sp>
        <p:sp>
          <p:nvSpPr>
            <p:cNvPr id="34" name="Freeform 36"/>
            <p:cNvSpPr/>
            <p:nvPr/>
          </p:nvSpPr>
          <p:spPr bwMode="auto">
            <a:xfrm>
              <a:off x="3937001" y="2338388"/>
              <a:ext cx="203200" cy="203200"/>
            </a:xfrm>
            <a:custGeom>
              <a:avLst/>
              <a:gdLst/>
              <a:ahLst/>
              <a:cxnLst>
                <a:cxn ang="0">
                  <a:pos x="84" y="42"/>
                </a:cxn>
                <a:cxn ang="0">
                  <a:pos x="72" y="71"/>
                </a:cxn>
                <a:cxn ang="0">
                  <a:pos x="42" y="84"/>
                </a:cxn>
                <a:cxn ang="0">
                  <a:pos x="12" y="71"/>
                </a:cxn>
                <a:cxn ang="0">
                  <a:pos x="0" y="42"/>
                </a:cxn>
                <a:cxn ang="0">
                  <a:pos x="12" y="12"/>
                </a:cxn>
                <a:cxn ang="0">
                  <a:pos x="42" y="0"/>
                </a:cxn>
                <a:cxn ang="0">
                  <a:pos x="72" y="12"/>
                </a:cxn>
                <a:cxn ang="0">
                  <a:pos x="84" y="42"/>
                </a:cxn>
              </a:cxnLst>
              <a:rect l="0" t="0" r="r" b="b"/>
              <a:pathLst>
                <a:path w="84" h="84">
                  <a:moveTo>
                    <a:pt x="84" y="42"/>
                  </a:moveTo>
                  <a:cubicBezTo>
                    <a:pt x="84" y="53"/>
                    <a:pt x="80" y="63"/>
                    <a:pt x="72" y="71"/>
                  </a:cubicBezTo>
                  <a:cubicBezTo>
                    <a:pt x="64" y="80"/>
                    <a:pt x="54" y="84"/>
                    <a:pt x="42" y="84"/>
                  </a:cubicBezTo>
                  <a:cubicBezTo>
                    <a:pt x="31" y="84"/>
                    <a:pt x="21" y="80"/>
                    <a:pt x="12" y="71"/>
                  </a:cubicBezTo>
                  <a:cubicBezTo>
                    <a:pt x="4" y="63"/>
                    <a:pt x="0" y="53"/>
                    <a:pt x="0" y="42"/>
                  </a:cubicBezTo>
                  <a:cubicBezTo>
                    <a:pt x="0" y="30"/>
                    <a:pt x="4" y="20"/>
                    <a:pt x="12" y="12"/>
                  </a:cubicBezTo>
                  <a:cubicBezTo>
                    <a:pt x="21" y="4"/>
                    <a:pt x="31" y="0"/>
                    <a:pt x="42" y="0"/>
                  </a:cubicBezTo>
                  <a:cubicBezTo>
                    <a:pt x="54" y="0"/>
                    <a:pt x="64" y="4"/>
                    <a:pt x="72" y="12"/>
                  </a:cubicBezTo>
                  <a:cubicBezTo>
                    <a:pt x="80" y="20"/>
                    <a:pt x="84" y="30"/>
                    <a:pt x="84" y="42"/>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35" name="Freeform 37"/>
            <p:cNvSpPr/>
            <p:nvPr/>
          </p:nvSpPr>
          <p:spPr bwMode="auto">
            <a:xfrm>
              <a:off x="3371851" y="2474913"/>
              <a:ext cx="147638" cy="147637"/>
            </a:xfrm>
            <a:custGeom>
              <a:avLst/>
              <a:gdLst/>
              <a:ahLst/>
              <a:cxnLst>
                <a:cxn ang="0">
                  <a:pos x="9" y="52"/>
                </a:cxn>
                <a:cxn ang="0">
                  <a:pos x="0" y="30"/>
                </a:cxn>
                <a:cxn ang="0">
                  <a:pos x="9" y="8"/>
                </a:cxn>
                <a:cxn ang="0">
                  <a:pos x="31" y="0"/>
                </a:cxn>
                <a:cxn ang="0">
                  <a:pos x="52" y="8"/>
                </a:cxn>
                <a:cxn ang="0">
                  <a:pos x="61" y="30"/>
                </a:cxn>
                <a:cxn ang="0">
                  <a:pos x="52" y="52"/>
                </a:cxn>
                <a:cxn ang="0">
                  <a:pos x="31" y="61"/>
                </a:cxn>
                <a:cxn ang="0">
                  <a:pos x="9" y="52"/>
                </a:cxn>
              </a:cxnLst>
              <a:rect l="0" t="0" r="r" b="b"/>
              <a:pathLst>
                <a:path w="61" h="61">
                  <a:moveTo>
                    <a:pt x="9" y="52"/>
                  </a:moveTo>
                  <a:cubicBezTo>
                    <a:pt x="3" y="46"/>
                    <a:pt x="0" y="39"/>
                    <a:pt x="0" y="30"/>
                  </a:cubicBezTo>
                  <a:cubicBezTo>
                    <a:pt x="0" y="22"/>
                    <a:pt x="3" y="15"/>
                    <a:pt x="9" y="8"/>
                  </a:cubicBezTo>
                  <a:cubicBezTo>
                    <a:pt x="15" y="3"/>
                    <a:pt x="22" y="0"/>
                    <a:pt x="31" y="0"/>
                  </a:cubicBezTo>
                  <a:cubicBezTo>
                    <a:pt x="39" y="0"/>
                    <a:pt x="46" y="3"/>
                    <a:pt x="52" y="8"/>
                  </a:cubicBezTo>
                  <a:cubicBezTo>
                    <a:pt x="58" y="15"/>
                    <a:pt x="61" y="22"/>
                    <a:pt x="61" y="30"/>
                  </a:cubicBezTo>
                  <a:cubicBezTo>
                    <a:pt x="61" y="39"/>
                    <a:pt x="58" y="46"/>
                    <a:pt x="52" y="52"/>
                  </a:cubicBezTo>
                  <a:cubicBezTo>
                    <a:pt x="46" y="58"/>
                    <a:pt x="39" y="61"/>
                    <a:pt x="31" y="61"/>
                  </a:cubicBezTo>
                  <a:cubicBezTo>
                    <a:pt x="22" y="61"/>
                    <a:pt x="15" y="58"/>
                    <a:pt x="9" y="52"/>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36" name="Freeform 38"/>
            <p:cNvSpPr/>
            <p:nvPr/>
          </p:nvSpPr>
          <p:spPr bwMode="auto">
            <a:xfrm>
              <a:off x="4446588" y="2628900"/>
              <a:ext cx="204788" cy="203200"/>
            </a:xfrm>
            <a:custGeom>
              <a:avLst/>
              <a:gdLst/>
              <a:ahLst/>
              <a:cxnLst>
                <a:cxn ang="0">
                  <a:pos x="12" y="71"/>
                </a:cxn>
                <a:cxn ang="0">
                  <a:pos x="0" y="42"/>
                </a:cxn>
                <a:cxn ang="0">
                  <a:pos x="12" y="12"/>
                </a:cxn>
                <a:cxn ang="0">
                  <a:pos x="42" y="0"/>
                </a:cxn>
                <a:cxn ang="0">
                  <a:pos x="72" y="12"/>
                </a:cxn>
                <a:cxn ang="0">
                  <a:pos x="84" y="42"/>
                </a:cxn>
                <a:cxn ang="0">
                  <a:pos x="72" y="71"/>
                </a:cxn>
                <a:cxn ang="0">
                  <a:pos x="42" y="84"/>
                </a:cxn>
                <a:cxn ang="0">
                  <a:pos x="12" y="71"/>
                </a:cxn>
              </a:cxnLst>
              <a:rect l="0" t="0" r="r" b="b"/>
              <a:pathLst>
                <a:path w="84" h="84">
                  <a:moveTo>
                    <a:pt x="12" y="71"/>
                  </a:moveTo>
                  <a:cubicBezTo>
                    <a:pt x="4" y="63"/>
                    <a:pt x="0" y="53"/>
                    <a:pt x="0" y="42"/>
                  </a:cubicBezTo>
                  <a:cubicBezTo>
                    <a:pt x="0" y="30"/>
                    <a:pt x="4" y="20"/>
                    <a:pt x="12" y="12"/>
                  </a:cubicBezTo>
                  <a:cubicBezTo>
                    <a:pt x="21" y="4"/>
                    <a:pt x="31" y="0"/>
                    <a:pt x="42" y="0"/>
                  </a:cubicBezTo>
                  <a:cubicBezTo>
                    <a:pt x="54" y="0"/>
                    <a:pt x="64" y="4"/>
                    <a:pt x="72" y="12"/>
                  </a:cubicBezTo>
                  <a:cubicBezTo>
                    <a:pt x="80" y="20"/>
                    <a:pt x="84" y="30"/>
                    <a:pt x="84" y="42"/>
                  </a:cubicBezTo>
                  <a:cubicBezTo>
                    <a:pt x="84" y="53"/>
                    <a:pt x="80" y="63"/>
                    <a:pt x="72" y="71"/>
                  </a:cubicBezTo>
                  <a:cubicBezTo>
                    <a:pt x="64" y="80"/>
                    <a:pt x="54" y="84"/>
                    <a:pt x="42" y="84"/>
                  </a:cubicBezTo>
                  <a:cubicBezTo>
                    <a:pt x="31" y="84"/>
                    <a:pt x="21" y="80"/>
                    <a:pt x="12" y="71"/>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37" name="Freeform 39"/>
            <p:cNvSpPr/>
            <p:nvPr/>
          </p:nvSpPr>
          <p:spPr bwMode="auto">
            <a:xfrm>
              <a:off x="3881438" y="4359275"/>
              <a:ext cx="112713" cy="114300"/>
            </a:xfrm>
            <a:custGeom>
              <a:avLst/>
              <a:gdLst/>
              <a:ahLst/>
              <a:cxnLst>
                <a:cxn ang="0">
                  <a:pos x="47" y="23"/>
                </a:cxn>
                <a:cxn ang="0">
                  <a:pos x="40" y="40"/>
                </a:cxn>
                <a:cxn ang="0">
                  <a:pos x="24" y="47"/>
                </a:cxn>
                <a:cxn ang="0">
                  <a:pos x="7" y="40"/>
                </a:cxn>
                <a:cxn ang="0">
                  <a:pos x="0" y="23"/>
                </a:cxn>
                <a:cxn ang="0">
                  <a:pos x="7" y="6"/>
                </a:cxn>
                <a:cxn ang="0">
                  <a:pos x="24" y="0"/>
                </a:cxn>
                <a:cxn ang="0">
                  <a:pos x="40" y="6"/>
                </a:cxn>
                <a:cxn ang="0">
                  <a:pos x="47" y="23"/>
                </a:cxn>
              </a:cxnLst>
              <a:rect l="0" t="0" r="r" b="b"/>
              <a:pathLst>
                <a:path w="47" h="47">
                  <a:moveTo>
                    <a:pt x="47" y="23"/>
                  </a:moveTo>
                  <a:cubicBezTo>
                    <a:pt x="47" y="30"/>
                    <a:pt x="45" y="35"/>
                    <a:pt x="40" y="40"/>
                  </a:cubicBezTo>
                  <a:cubicBezTo>
                    <a:pt x="35" y="45"/>
                    <a:pt x="30" y="47"/>
                    <a:pt x="24" y="47"/>
                  </a:cubicBezTo>
                  <a:cubicBezTo>
                    <a:pt x="17" y="47"/>
                    <a:pt x="11" y="45"/>
                    <a:pt x="7" y="40"/>
                  </a:cubicBezTo>
                  <a:cubicBezTo>
                    <a:pt x="2" y="35"/>
                    <a:pt x="0" y="30"/>
                    <a:pt x="0" y="23"/>
                  </a:cubicBezTo>
                  <a:cubicBezTo>
                    <a:pt x="0" y="17"/>
                    <a:pt x="2" y="11"/>
                    <a:pt x="7" y="6"/>
                  </a:cubicBezTo>
                  <a:cubicBezTo>
                    <a:pt x="11" y="2"/>
                    <a:pt x="17" y="0"/>
                    <a:pt x="24" y="0"/>
                  </a:cubicBezTo>
                  <a:cubicBezTo>
                    <a:pt x="30" y="0"/>
                    <a:pt x="35" y="2"/>
                    <a:pt x="40" y="6"/>
                  </a:cubicBezTo>
                  <a:cubicBezTo>
                    <a:pt x="45" y="11"/>
                    <a:pt x="47" y="17"/>
                    <a:pt x="47" y="23"/>
                  </a:cubicBezTo>
                  <a:close/>
                </a:path>
              </a:pathLst>
            </a:custGeom>
            <a:solidFill>
              <a:schemeClr val="accent5"/>
            </a:solidFill>
            <a:ln w="9525">
              <a:noFill/>
              <a:round/>
            </a:ln>
          </p:spPr>
          <p:txBody>
            <a:bodyPr vert="horz" wrap="square" lIns="121920" tIns="60960" rIns="121920" bIns="60960" numCol="1" anchor="t" anchorCtr="0" compatLnSpc="1"/>
            <a:lstStyle/>
            <a:p>
              <a:endParaRPr lang="en-US" sz="2400"/>
            </a:p>
          </p:txBody>
        </p:sp>
      </p:grpSp>
      <p:grpSp>
        <p:nvGrpSpPr>
          <p:cNvPr id="38" name="Group 92"/>
          <p:cNvGrpSpPr/>
          <p:nvPr/>
        </p:nvGrpSpPr>
        <p:grpSpPr>
          <a:xfrm>
            <a:off x="10633562" y="3098722"/>
            <a:ext cx="551813" cy="483897"/>
            <a:chOff x="6365875" y="1458913"/>
            <a:chExt cx="619125" cy="542925"/>
          </a:xfrm>
          <a:solidFill>
            <a:schemeClr val="accent3"/>
          </a:solidFill>
        </p:grpSpPr>
        <p:sp>
          <p:nvSpPr>
            <p:cNvPr id="39" name="Freeform 43"/>
            <p:cNvSpPr>
              <a:spLocks noEditPoints="1"/>
            </p:cNvSpPr>
            <p:nvPr/>
          </p:nvSpPr>
          <p:spPr bwMode="auto">
            <a:xfrm>
              <a:off x="6365875" y="1846263"/>
              <a:ext cx="619125" cy="155575"/>
            </a:xfrm>
            <a:custGeom>
              <a:avLst/>
              <a:gdLst/>
              <a:ahLst/>
              <a:cxnLst>
                <a:cxn ang="0">
                  <a:pos x="0" y="0"/>
                </a:cxn>
                <a:cxn ang="0">
                  <a:pos x="195" y="48"/>
                </a:cxn>
                <a:cxn ang="0">
                  <a:pos x="390" y="0"/>
                </a:cxn>
                <a:cxn ang="0">
                  <a:pos x="390" y="48"/>
                </a:cxn>
                <a:cxn ang="0">
                  <a:pos x="195" y="98"/>
                </a:cxn>
                <a:cxn ang="0">
                  <a:pos x="0" y="48"/>
                </a:cxn>
                <a:cxn ang="0">
                  <a:pos x="0" y="0"/>
                </a:cxn>
                <a:cxn ang="0">
                  <a:pos x="0" y="0"/>
                </a:cxn>
                <a:cxn ang="0">
                  <a:pos x="0" y="0"/>
                </a:cxn>
              </a:cxnLst>
              <a:rect l="0" t="0" r="r" b="b"/>
              <a:pathLst>
                <a:path w="390" h="98">
                  <a:moveTo>
                    <a:pt x="0" y="0"/>
                  </a:moveTo>
                  <a:lnTo>
                    <a:pt x="195" y="48"/>
                  </a:lnTo>
                  <a:lnTo>
                    <a:pt x="390" y="0"/>
                  </a:lnTo>
                  <a:lnTo>
                    <a:pt x="390" y="48"/>
                  </a:lnTo>
                  <a:lnTo>
                    <a:pt x="195" y="98"/>
                  </a:lnTo>
                  <a:lnTo>
                    <a:pt x="0" y="48"/>
                  </a:lnTo>
                  <a:lnTo>
                    <a:pt x="0" y="0"/>
                  </a:lnTo>
                  <a:close/>
                  <a:moveTo>
                    <a:pt x="0" y="0"/>
                  </a:move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40" name="Freeform 44"/>
            <p:cNvSpPr>
              <a:spLocks noEditPoints="1"/>
            </p:cNvSpPr>
            <p:nvPr/>
          </p:nvSpPr>
          <p:spPr bwMode="auto">
            <a:xfrm>
              <a:off x="6365875" y="1846263"/>
              <a:ext cx="619125" cy="155575"/>
            </a:xfrm>
            <a:custGeom>
              <a:avLst/>
              <a:gdLst/>
              <a:ahLst/>
              <a:cxnLst>
                <a:cxn ang="0">
                  <a:pos x="0" y="0"/>
                </a:cxn>
                <a:cxn ang="0">
                  <a:pos x="195" y="48"/>
                </a:cxn>
                <a:cxn ang="0">
                  <a:pos x="390" y="0"/>
                </a:cxn>
                <a:cxn ang="0">
                  <a:pos x="390" y="48"/>
                </a:cxn>
                <a:cxn ang="0">
                  <a:pos x="195" y="98"/>
                </a:cxn>
                <a:cxn ang="0">
                  <a:pos x="0" y="48"/>
                </a:cxn>
                <a:cxn ang="0">
                  <a:pos x="0" y="0"/>
                </a:cxn>
                <a:cxn ang="0">
                  <a:pos x="0" y="0"/>
                </a:cxn>
                <a:cxn ang="0">
                  <a:pos x="0" y="0"/>
                </a:cxn>
              </a:cxnLst>
              <a:rect l="0" t="0" r="r" b="b"/>
              <a:pathLst>
                <a:path w="390" h="98">
                  <a:moveTo>
                    <a:pt x="0" y="0"/>
                  </a:moveTo>
                  <a:lnTo>
                    <a:pt x="195" y="48"/>
                  </a:lnTo>
                  <a:lnTo>
                    <a:pt x="390" y="0"/>
                  </a:lnTo>
                  <a:lnTo>
                    <a:pt x="390" y="48"/>
                  </a:lnTo>
                  <a:lnTo>
                    <a:pt x="195" y="98"/>
                  </a:lnTo>
                  <a:lnTo>
                    <a:pt x="0" y="48"/>
                  </a:lnTo>
                  <a:lnTo>
                    <a:pt x="0" y="0"/>
                  </a:lnTo>
                  <a:moveTo>
                    <a:pt x="0" y="0"/>
                  </a:moveTo>
                  <a:lnTo>
                    <a:pt x="0" y="0"/>
                  </a:lnTo>
                </a:path>
              </a:pathLst>
            </a:custGeom>
            <a:grpFill/>
            <a:ln w="9525">
              <a:noFill/>
              <a:round/>
            </a:ln>
          </p:spPr>
          <p:txBody>
            <a:bodyPr vert="horz" wrap="square" lIns="121920" tIns="60960" rIns="121920" bIns="60960" numCol="1" anchor="t" anchorCtr="0" compatLnSpc="1"/>
            <a:lstStyle/>
            <a:p>
              <a:endParaRPr lang="en-US" sz="2400"/>
            </a:p>
          </p:txBody>
        </p:sp>
        <p:sp>
          <p:nvSpPr>
            <p:cNvPr id="41" name="Freeform 45"/>
            <p:cNvSpPr>
              <a:spLocks noEditPoints="1"/>
            </p:cNvSpPr>
            <p:nvPr/>
          </p:nvSpPr>
          <p:spPr bwMode="auto">
            <a:xfrm>
              <a:off x="6365875" y="1692276"/>
              <a:ext cx="619125" cy="153988"/>
            </a:xfrm>
            <a:custGeom>
              <a:avLst/>
              <a:gdLst/>
              <a:ahLst/>
              <a:cxnLst>
                <a:cxn ang="0">
                  <a:pos x="0" y="0"/>
                </a:cxn>
                <a:cxn ang="0">
                  <a:pos x="195" y="48"/>
                </a:cxn>
                <a:cxn ang="0">
                  <a:pos x="390" y="0"/>
                </a:cxn>
                <a:cxn ang="0">
                  <a:pos x="390" y="48"/>
                </a:cxn>
                <a:cxn ang="0">
                  <a:pos x="195" y="97"/>
                </a:cxn>
                <a:cxn ang="0">
                  <a:pos x="0" y="48"/>
                </a:cxn>
                <a:cxn ang="0">
                  <a:pos x="0" y="0"/>
                </a:cxn>
                <a:cxn ang="0">
                  <a:pos x="0" y="0"/>
                </a:cxn>
                <a:cxn ang="0">
                  <a:pos x="0" y="0"/>
                </a:cxn>
              </a:cxnLst>
              <a:rect l="0" t="0" r="r" b="b"/>
              <a:pathLst>
                <a:path w="390" h="97">
                  <a:moveTo>
                    <a:pt x="0" y="0"/>
                  </a:moveTo>
                  <a:lnTo>
                    <a:pt x="195" y="48"/>
                  </a:lnTo>
                  <a:lnTo>
                    <a:pt x="390" y="0"/>
                  </a:lnTo>
                  <a:lnTo>
                    <a:pt x="390" y="48"/>
                  </a:lnTo>
                  <a:lnTo>
                    <a:pt x="195" y="97"/>
                  </a:lnTo>
                  <a:lnTo>
                    <a:pt x="0" y="48"/>
                  </a:lnTo>
                  <a:lnTo>
                    <a:pt x="0" y="0"/>
                  </a:lnTo>
                  <a:close/>
                  <a:moveTo>
                    <a:pt x="0" y="0"/>
                  </a:move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42" name="Freeform 46"/>
            <p:cNvSpPr>
              <a:spLocks noEditPoints="1"/>
            </p:cNvSpPr>
            <p:nvPr/>
          </p:nvSpPr>
          <p:spPr bwMode="auto">
            <a:xfrm>
              <a:off x="6365875" y="1692276"/>
              <a:ext cx="619125" cy="153988"/>
            </a:xfrm>
            <a:custGeom>
              <a:avLst/>
              <a:gdLst/>
              <a:ahLst/>
              <a:cxnLst>
                <a:cxn ang="0">
                  <a:pos x="0" y="0"/>
                </a:cxn>
                <a:cxn ang="0">
                  <a:pos x="195" y="48"/>
                </a:cxn>
                <a:cxn ang="0">
                  <a:pos x="390" y="0"/>
                </a:cxn>
                <a:cxn ang="0">
                  <a:pos x="390" y="48"/>
                </a:cxn>
                <a:cxn ang="0">
                  <a:pos x="195" y="97"/>
                </a:cxn>
                <a:cxn ang="0">
                  <a:pos x="0" y="48"/>
                </a:cxn>
                <a:cxn ang="0">
                  <a:pos x="0" y="0"/>
                </a:cxn>
                <a:cxn ang="0">
                  <a:pos x="0" y="0"/>
                </a:cxn>
                <a:cxn ang="0">
                  <a:pos x="0" y="0"/>
                </a:cxn>
              </a:cxnLst>
              <a:rect l="0" t="0" r="r" b="b"/>
              <a:pathLst>
                <a:path w="390" h="97">
                  <a:moveTo>
                    <a:pt x="0" y="0"/>
                  </a:moveTo>
                  <a:lnTo>
                    <a:pt x="195" y="48"/>
                  </a:lnTo>
                  <a:lnTo>
                    <a:pt x="390" y="0"/>
                  </a:lnTo>
                  <a:lnTo>
                    <a:pt x="390" y="48"/>
                  </a:lnTo>
                  <a:lnTo>
                    <a:pt x="195" y="97"/>
                  </a:lnTo>
                  <a:lnTo>
                    <a:pt x="0" y="48"/>
                  </a:lnTo>
                  <a:lnTo>
                    <a:pt x="0" y="0"/>
                  </a:lnTo>
                  <a:moveTo>
                    <a:pt x="0" y="0"/>
                  </a:moveTo>
                  <a:lnTo>
                    <a:pt x="0" y="0"/>
                  </a:lnTo>
                </a:path>
              </a:pathLst>
            </a:custGeom>
            <a:grpFill/>
            <a:ln w="9525">
              <a:noFill/>
              <a:round/>
            </a:ln>
          </p:spPr>
          <p:txBody>
            <a:bodyPr vert="horz" wrap="square" lIns="121920" tIns="60960" rIns="121920" bIns="60960" numCol="1" anchor="t" anchorCtr="0" compatLnSpc="1"/>
            <a:lstStyle/>
            <a:p>
              <a:endParaRPr lang="en-US" sz="2400"/>
            </a:p>
          </p:txBody>
        </p:sp>
        <p:sp>
          <p:nvSpPr>
            <p:cNvPr id="43" name="Freeform 47"/>
            <p:cNvSpPr>
              <a:spLocks noEditPoints="1"/>
            </p:cNvSpPr>
            <p:nvPr/>
          </p:nvSpPr>
          <p:spPr bwMode="auto">
            <a:xfrm>
              <a:off x="6365875" y="1458913"/>
              <a:ext cx="619125" cy="233363"/>
            </a:xfrm>
            <a:custGeom>
              <a:avLst/>
              <a:gdLst/>
              <a:ahLst/>
              <a:cxnLst>
                <a:cxn ang="0">
                  <a:pos x="0" y="48"/>
                </a:cxn>
                <a:cxn ang="0">
                  <a:pos x="195" y="0"/>
                </a:cxn>
                <a:cxn ang="0">
                  <a:pos x="390" y="48"/>
                </a:cxn>
                <a:cxn ang="0">
                  <a:pos x="390" y="96"/>
                </a:cxn>
                <a:cxn ang="0">
                  <a:pos x="195" y="147"/>
                </a:cxn>
                <a:cxn ang="0">
                  <a:pos x="0" y="96"/>
                </a:cxn>
                <a:cxn ang="0">
                  <a:pos x="0" y="48"/>
                </a:cxn>
                <a:cxn ang="0">
                  <a:pos x="0" y="48"/>
                </a:cxn>
                <a:cxn ang="0">
                  <a:pos x="0" y="48"/>
                </a:cxn>
              </a:cxnLst>
              <a:rect l="0" t="0" r="r" b="b"/>
              <a:pathLst>
                <a:path w="390" h="147">
                  <a:moveTo>
                    <a:pt x="0" y="48"/>
                  </a:moveTo>
                  <a:lnTo>
                    <a:pt x="195" y="0"/>
                  </a:lnTo>
                  <a:lnTo>
                    <a:pt x="390" y="48"/>
                  </a:lnTo>
                  <a:lnTo>
                    <a:pt x="390" y="96"/>
                  </a:lnTo>
                  <a:lnTo>
                    <a:pt x="195" y="147"/>
                  </a:lnTo>
                  <a:lnTo>
                    <a:pt x="0" y="96"/>
                  </a:lnTo>
                  <a:lnTo>
                    <a:pt x="0" y="48"/>
                  </a:lnTo>
                  <a:close/>
                  <a:moveTo>
                    <a:pt x="0" y="48"/>
                  </a:moveTo>
                  <a:lnTo>
                    <a:pt x="0" y="48"/>
                  </a:lnTo>
                  <a:close/>
                </a:path>
              </a:pathLst>
            </a:custGeom>
            <a:grpFill/>
            <a:ln w="9525">
              <a:noFill/>
              <a:round/>
            </a:ln>
          </p:spPr>
          <p:txBody>
            <a:bodyPr vert="horz" wrap="square" lIns="121920" tIns="60960" rIns="121920" bIns="60960" numCol="1" anchor="t" anchorCtr="0" compatLnSpc="1"/>
            <a:lstStyle/>
            <a:p>
              <a:endParaRPr lang="en-US" sz="2400"/>
            </a:p>
          </p:txBody>
        </p:sp>
        <p:sp>
          <p:nvSpPr>
            <p:cNvPr id="44" name="Freeform 48"/>
            <p:cNvSpPr>
              <a:spLocks noEditPoints="1"/>
            </p:cNvSpPr>
            <p:nvPr/>
          </p:nvSpPr>
          <p:spPr bwMode="auto">
            <a:xfrm>
              <a:off x="6365875" y="1458913"/>
              <a:ext cx="619125" cy="233363"/>
            </a:xfrm>
            <a:custGeom>
              <a:avLst/>
              <a:gdLst/>
              <a:ahLst/>
              <a:cxnLst>
                <a:cxn ang="0">
                  <a:pos x="0" y="48"/>
                </a:cxn>
                <a:cxn ang="0">
                  <a:pos x="195" y="0"/>
                </a:cxn>
                <a:cxn ang="0">
                  <a:pos x="390" y="48"/>
                </a:cxn>
                <a:cxn ang="0">
                  <a:pos x="390" y="96"/>
                </a:cxn>
                <a:cxn ang="0">
                  <a:pos x="195" y="147"/>
                </a:cxn>
                <a:cxn ang="0">
                  <a:pos x="0" y="96"/>
                </a:cxn>
                <a:cxn ang="0">
                  <a:pos x="0" y="48"/>
                </a:cxn>
                <a:cxn ang="0">
                  <a:pos x="0" y="48"/>
                </a:cxn>
                <a:cxn ang="0">
                  <a:pos x="0" y="48"/>
                </a:cxn>
              </a:cxnLst>
              <a:rect l="0" t="0" r="r" b="b"/>
              <a:pathLst>
                <a:path w="390" h="147">
                  <a:moveTo>
                    <a:pt x="0" y="48"/>
                  </a:moveTo>
                  <a:lnTo>
                    <a:pt x="195" y="0"/>
                  </a:lnTo>
                  <a:lnTo>
                    <a:pt x="390" y="48"/>
                  </a:lnTo>
                  <a:lnTo>
                    <a:pt x="390" y="96"/>
                  </a:lnTo>
                  <a:lnTo>
                    <a:pt x="195" y="147"/>
                  </a:lnTo>
                  <a:lnTo>
                    <a:pt x="0" y="96"/>
                  </a:lnTo>
                  <a:lnTo>
                    <a:pt x="0" y="48"/>
                  </a:lnTo>
                  <a:moveTo>
                    <a:pt x="0" y="48"/>
                  </a:moveTo>
                  <a:lnTo>
                    <a:pt x="0" y="48"/>
                  </a:ln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45" name="Group 121"/>
          <p:cNvGrpSpPr/>
          <p:nvPr/>
        </p:nvGrpSpPr>
        <p:grpSpPr>
          <a:xfrm>
            <a:off x="10605019" y="3972241"/>
            <a:ext cx="608899" cy="608899"/>
            <a:chOff x="6365875" y="2117725"/>
            <a:chExt cx="711201" cy="711201"/>
          </a:xfrm>
          <a:solidFill>
            <a:schemeClr val="accent4"/>
          </a:solidFill>
        </p:grpSpPr>
        <p:sp>
          <p:nvSpPr>
            <p:cNvPr id="46" name="Freeform 52"/>
            <p:cNvSpPr>
              <a:spLocks noEditPoints="1"/>
            </p:cNvSpPr>
            <p:nvPr/>
          </p:nvSpPr>
          <p:spPr bwMode="auto">
            <a:xfrm>
              <a:off x="6861175" y="2117725"/>
              <a:ext cx="19050" cy="82550"/>
            </a:xfrm>
            <a:custGeom>
              <a:avLst/>
              <a:gdLst/>
              <a:ahLst/>
              <a:cxnLst>
                <a:cxn ang="0">
                  <a:pos x="3" y="22"/>
                </a:cxn>
                <a:cxn ang="0">
                  <a:pos x="5" y="19"/>
                </a:cxn>
                <a:cxn ang="0">
                  <a:pos x="5" y="3"/>
                </a:cxn>
                <a:cxn ang="0">
                  <a:pos x="3" y="0"/>
                </a:cxn>
                <a:cxn ang="0">
                  <a:pos x="0" y="3"/>
                </a:cxn>
                <a:cxn ang="0">
                  <a:pos x="0" y="19"/>
                </a:cxn>
                <a:cxn ang="0">
                  <a:pos x="3" y="22"/>
                </a:cxn>
                <a:cxn ang="0">
                  <a:pos x="3" y="22"/>
                </a:cxn>
                <a:cxn ang="0">
                  <a:pos x="3" y="22"/>
                </a:cxn>
              </a:cxnLst>
              <a:rect l="0" t="0" r="r" b="b"/>
              <a:pathLst>
                <a:path w="5" h="22">
                  <a:moveTo>
                    <a:pt x="3" y="22"/>
                  </a:moveTo>
                  <a:cubicBezTo>
                    <a:pt x="4" y="22"/>
                    <a:pt x="5" y="21"/>
                    <a:pt x="5" y="19"/>
                  </a:cubicBezTo>
                  <a:cubicBezTo>
                    <a:pt x="5" y="3"/>
                    <a:pt x="5" y="3"/>
                    <a:pt x="5" y="3"/>
                  </a:cubicBezTo>
                  <a:cubicBezTo>
                    <a:pt x="5" y="1"/>
                    <a:pt x="4" y="0"/>
                    <a:pt x="3" y="0"/>
                  </a:cubicBezTo>
                  <a:cubicBezTo>
                    <a:pt x="1" y="0"/>
                    <a:pt x="0" y="1"/>
                    <a:pt x="0" y="3"/>
                  </a:cubicBezTo>
                  <a:cubicBezTo>
                    <a:pt x="0" y="19"/>
                    <a:pt x="0" y="19"/>
                    <a:pt x="0" y="19"/>
                  </a:cubicBezTo>
                  <a:cubicBezTo>
                    <a:pt x="0" y="21"/>
                    <a:pt x="1" y="22"/>
                    <a:pt x="3" y="22"/>
                  </a:cubicBezTo>
                  <a:close/>
                  <a:moveTo>
                    <a:pt x="3" y="22"/>
                  </a:moveTo>
                  <a:cubicBezTo>
                    <a:pt x="3" y="22"/>
                    <a:pt x="3" y="22"/>
                    <a:pt x="3" y="22"/>
                  </a:cubicBezTo>
                </a:path>
              </a:pathLst>
            </a:custGeom>
            <a:grpFill/>
            <a:ln w="9525">
              <a:noFill/>
              <a:round/>
            </a:ln>
          </p:spPr>
          <p:txBody>
            <a:bodyPr vert="horz" wrap="square" lIns="121920" tIns="60960" rIns="121920" bIns="60960" numCol="1" anchor="t" anchorCtr="0" compatLnSpc="1"/>
            <a:lstStyle/>
            <a:p>
              <a:endParaRPr lang="en-US" sz="2400"/>
            </a:p>
          </p:txBody>
        </p:sp>
        <p:sp>
          <p:nvSpPr>
            <p:cNvPr id="47" name="Freeform 53"/>
            <p:cNvSpPr>
              <a:spLocks noEditPoints="1"/>
            </p:cNvSpPr>
            <p:nvPr/>
          </p:nvSpPr>
          <p:spPr bwMode="auto">
            <a:xfrm>
              <a:off x="6804025" y="2117725"/>
              <a:ext cx="19050" cy="82550"/>
            </a:xfrm>
            <a:custGeom>
              <a:avLst/>
              <a:gdLst/>
              <a:ahLst/>
              <a:cxnLst>
                <a:cxn ang="0">
                  <a:pos x="2" y="22"/>
                </a:cxn>
                <a:cxn ang="0">
                  <a:pos x="5" y="19"/>
                </a:cxn>
                <a:cxn ang="0">
                  <a:pos x="5" y="3"/>
                </a:cxn>
                <a:cxn ang="0">
                  <a:pos x="2" y="0"/>
                </a:cxn>
                <a:cxn ang="0">
                  <a:pos x="0" y="3"/>
                </a:cxn>
                <a:cxn ang="0">
                  <a:pos x="0" y="19"/>
                </a:cxn>
                <a:cxn ang="0">
                  <a:pos x="2" y="22"/>
                </a:cxn>
                <a:cxn ang="0">
                  <a:pos x="2" y="22"/>
                </a:cxn>
                <a:cxn ang="0">
                  <a:pos x="2" y="22"/>
                </a:cxn>
              </a:cxnLst>
              <a:rect l="0" t="0" r="r" b="b"/>
              <a:pathLst>
                <a:path w="5" h="22">
                  <a:moveTo>
                    <a:pt x="2" y="22"/>
                  </a:moveTo>
                  <a:cubicBezTo>
                    <a:pt x="4" y="22"/>
                    <a:pt x="5" y="21"/>
                    <a:pt x="5" y="19"/>
                  </a:cubicBezTo>
                  <a:cubicBezTo>
                    <a:pt x="5" y="3"/>
                    <a:pt x="5" y="3"/>
                    <a:pt x="5" y="3"/>
                  </a:cubicBezTo>
                  <a:cubicBezTo>
                    <a:pt x="5" y="1"/>
                    <a:pt x="4" y="0"/>
                    <a:pt x="2" y="0"/>
                  </a:cubicBezTo>
                  <a:cubicBezTo>
                    <a:pt x="1" y="0"/>
                    <a:pt x="0" y="1"/>
                    <a:pt x="0" y="3"/>
                  </a:cubicBezTo>
                  <a:cubicBezTo>
                    <a:pt x="0" y="19"/>
                    <a:pt x="0" y="19"/>
                    <a:pt x="0" y="19"/>
                  </a:cubicBezTo>
                  <a:cubicBezTo>
                    <a:pt x="0" y="21"/>
                    <a:pt x="1" y="22"/>
                    <a:pt x="2" y="22"/>
                  </a:cubicBezTo>
                  <a:close/>
                  <a:moveTo>
                    <a:pt x="2" y="22"/>
                  </a:moveTo>
                  <a:cubicBezTo>
                    <a:pt x="2" y="22"/>
                    <a:pt x="2" y="22"/>
                    <a:pt x="2" y="22"/>
                  </a:cubicBezTo>
                </a:path>
              </a:pathLst>
            </a:custGeom>
            <a:grpFill/>
            <a:ln w="9525">
              <a:noFill/>
              <a:round/>
            </a:ln>
          </p:spPr>
          <p:txBody>
            <a:bodyPr vert="horz" wrap="square" lIns="121920" tIns="60960" rIns="121920" bIns="60960" numCol="1" anchor="t" anchorCtr="0" compatLnSpc="1"/>
            <a:lstStyle/>
            <a:p>
              <a:endParaRPr lang="en-US" sz="2400"/>
            </a:p>
          </p:txBody>
        </p:sp>
        <p:sp>
          <p:nvSpPr>
            <p:cNvPr id="48" name="Freeform 54"/>
            <p:cNvSpPr>
              <a:spLocks noEditPoints="1"/>
            </p:cNvSpPr>
            <p:nvPr/>
          </p:nvSpPr>
          <p:spPr bwMode="auto">
            <a:xfrm>
              <a:off x="6742113" y="2117725"/>
              <a:ext cx="23813" cy="82550"/>
            </a:xfrm>
            <a:custGeom>
              <a:avLst/>
              <a:gdLst/>
              <a:ahLst/>
              <a:cxnLst>
                <a:cxn ang="0">
                  <a:pos x="3" y="22"/>
                </a:cxn>
                <a:cxn ang="0">
                  <a:pos x="6" y="19"/>
                </a:cxn>
                <a:cxn ang="0">
                  <a:pos x="6" y="3"/>
                </a:cxn>
                <a:cxn ang="0">
                  <a:pos x="3" y="0"/>
                </a:cxn>
                <a:cxn ang="0">
                  <a:pos x="0" y="3"/>
                </a:cxn>
                <a:cxn ang="0">
                  <a:pos x="0" y="19"/>
                </a:cxn>
                <a:cxn ang="0">
                  <a:pos x="3" y="22"/>
                </a:cxn>
                <a:cxn ang="0">
                  <a:pos x="3" y="22"/>
                </a:cxn>
                <a:cxn ang="0">
                  <a:pos x="3" y="22"/>
                </a:cxn>
              </a:cxnLst>
              <a:rect l="0" t="0" r="r" b="b"/>
              <a:pathLst>
                <a:path w="6" h="22">
                  <a:moveTo>
                    <a:pt x="3" y="22"/>
                  </a:moveTo>
                  <a:cubicBezTo>
                    <a:pt x="5" y="22"/>
                    <a:pt x="6" y="21"/>
                    <a:pt x="6" y="19"/>
                  </a:cubicBezTo>
                  <a:cubicBezTo>
                    <a:pt x="6" y="3"/>
                    <a:pt x="6" y="3"/>
                    <a:pt x="6" y="3"/>
                  </a:cubicBezTo>
                  <a:cubicBezTo>
                    <a:pt x="6" y="1"/>
                    <a:pt x="5" y="0"/>
                    <a:pt x="3" y="0"/>
                  </a:cubicBezTo>
                  <a:cubicBezTo>
                    <a:pt x="1" y="0"/>
                    <a:pt x="0" y="1"/>
                    <a:pt x="0" y="3"/>
                  </a:cubicBezTo>
                  <a:cubicBezTo>
                    <a:pt x="0" y="19"/>
                    <a:pt x="0" y="19"/>
                    <a:pt x="0" y="19"/>
                  </a:cubicBezTo>
                  <a:cubicBezTo>
                    <a:pt x="0" y="21"/>
                    <a:pt x="1" y="22"/>
                    <a:pt x="3" y="22"/>
                  </a:cubicBezTo>
                  <a:close/>
                  <a:moveTo>
                    <a:pt x="3" y="22"/>
                  </a:moveTo>
                  <a:cubicBezTo>
                    <a:pt x="3" y="22"/>
                    <a:pt x="3" y="22"/>
                    <a:pt x="3" y="22"/>
                  </a:cubicBezTo>
                </a:path>
              </a:pathLst>
            </a:custGeom>
            <a:grpFill/>
            <a:ln w="9525">
              <a:noFill/>
              <a:round/>
            </a:ln>
          </p:spPr>
          <p:txBody>
            <a:bodyPr vert="horz" wrap="square" lIns="121920" tIns="60960" rIns="121920" bIns="60960" numCol="1" anchor="t" anchorCtr="0" compatLnSpc="1"/>
            <a:lstStyle/>
            <a:p>
              <a:endParaRPr lang="en-US" sz="2400"/>
            </a:p>
          </p:txBody>
        </p:sp>
        <p:sp>
          <p:nvSpPr>
            <p:cNvPr id="49" name="Freeform 55"/>
            <p:cNvSpPr>
              <a:spLocks noEditPoints="1"/>
            </p:cNvSpPr>
            <p:nvPr/>
          </p:nvSpPr>
          <p:spPr bwMode="auto">
            <a:xfrm>
              <a:off x="6684963" y="2117725"/>
              <a:ext cx="23813" cy="82550"/>
            </a:xfrm>
            <a:custGeom>
              <a:avLst/>
              <a:gdLst/>
              <a:ahLst/>
              <a:cxnLst>
                <a:cxn ang="0">
                  <a:pos x="3" y="22"/>
                </a:cxn>
                <a:cxn ang="0">
                  <a:pos x="6" y="19"/>
                </a:cxn>
                <a:cxn ang="0">
                  <a:pos x="6" y="3"/>
                </a:cxn>
                <a:cxn ang="0">
                  <a:pos x="3" y="0"/>
                </a:cxn>
                <a:cxn ang="0">
                  <a:pos x="0" y="3"/>
                </a:cxn>
                <a:cxn ang="0">
                  <a:pos x="0" y="19"/>
                </a:cxn>
                <a:cxn ang="0">
                  <a:pos x="3" y="22"/>
                </a:cxn>
                <a:cxn ang="0">
                  <a:pos x="3" y="22"/>
                </a:cxn>
                <a:cxn ang="0">
                  <a:pos x="3" y="22"/>
                </a:cxn>
              </a:cxnLst>
              <a:rect l="0" t="0" r="r" b="b"/>
              <a:pathLst>
                <a:path w="6" h="22">
                  <a:moveTo>
                    <a:pt x="3" y="22"/>
                  </a:moveTo>
                  <a:cubicBezTo>
                    <a:pt x="4" y="22"/>
                    <a:pt x="6" y="21"/>
                    <a:pt x="6" y="19"/>
                  </a:cubicBezTo>
                  <a:cubicBezTo>
                    <a:pt x="6" y="3"/>
                    <a:pt x="6" y="3"/>
                    <a:pt x="6" y="3"/>
                  </a:cubicBezTo>
                  <a:cubicBezTo>
                    <a:pt x="6" y="1"/>
                    <a:pt x="4" y="0"/>
                    <a:pt x="3" y="0"/>
                  </a:cubicBezTo>
                  <a:cubicBezTo>
                    <a:pt x="1" y="0"/>
                    <a:pt x="0" y="1"/>
                    <a:pt x="0" y="3"/>
                  </a:cubicBezTo>
                  <a:cubicBezTo>
                    <a:pt x="0" y="19"/>
                    <a:pt x="0" y="19"/>
                    <a:pt x="0" y="19"/>
                  </a:cubicBezTo>
                  <a:cubicBezTo>
                    <a:pt x="0" y="21"/>
                    <a:pt x="1" y="22"/>
                    <a:pt x="3" y="22"/>
                  </a:cubicBezTo>
                  <a:close/>
                  <a:moveTo>
                    <a:pt x="3" y="22"/>
                  </a:moveTo>
                  <a:cubicBezTo>
                    <a:pt x="3" y="22"/>
                    <a:pt x="3" y="22"/>
                    <a:pt x="3" y="22"/>
                  </a:cubicBezTo>
                </a:path>
              </a:pathLst>
            </a:custGeom>
            <a:grpFill/>
            <a:ln w="9525">
              <a:noFill/>
              <a:round/>
            </a:ln>
          </p:spPr>
          <p:txBody>
            <a:bodyPr vert="horz" wrap="square" lIns="121920" tIns="60960" rIns="121920" bIns="60960" numCol="1" anchor="t" anchorCtr="0" compatLnSpc="1"/>
            <a:lstStyle/>
            <a:p>
              <a:endParaRPr lang="en-US" sz="2400"/>
            </a:p>
          </p:txBody>
        </p:sp>
        <p:sp>
          <p:nvSpPr>
            <p:cNvPr id="50" name="Freeform 56"/>
            <p:cNvSpPr>
              <a:spLocks noEditPoints="1"/>
            </p:cNvSpPr>
            <p:nvPr/>
          </p:nvSpPr>
          <p:spPr bwMode="auto">
            <a:xfrm>
              <a:off x="6632575" y="2117725"/>
              <a:ext cx="22225" cy="82550"/>
            </a:xfrm>
            <a:custGeom>
              <a:avLst/>
              <a:gdLst/>
              <a:ahLst/>
              <a:cxnLst>
                <a:cxn ang="0">
                  <a:pos x="3" y="22"/>
                </a:cxn>
                <a:cxn ang="0">
                  <a:pos x="6" y="19"/>
                </a:cxn>
                <a:cxn ang="0">
                  <a:pos x="6" y="3"/>
                </a:cxn>
                <a:cxn ang="0">
                  <a:pos x="3" y="0"/>
                </a:cxn>
                <a:cxn ang="0">
                  <a:pos x="0" y="3"/>
                </a:cxn>
                <a:cxn ang="0">
                  <a:pos x="0" y="19"/>
                </a:cxn>
                <a:cxn ang="0">
                  <a:pos x="3" y="22"/>
                </a:cxn>
                <a:cxn ang="0">
                  <a:pos x="3" y="22"/>
                </a:cxn>
                <a:cxn ang="0">
                  <a:pos x="3" y="22"/>
                </a:cxn>
              </a:cxnLst>
              <a:rect l="0" t="0" r="r" b="b"/>
              <a:pathLst>
                <a:path w="6" h="22">
                  <a:moveTo>
                    <a:pt x="3" y="22"/>
                  </a:moveTo>
                  <a:cubicBezTo>
                    <a:pt x="4" y="22"/>
                    <a:pt x="6" y="21"/>
                    <a:pt x="6" y="19"/>
                  </a:cubicBezTo>
                  <a:cubicBezTo>
                    <a:pt x="6" y="3"/>
                    <a:pt x="6" y="3"/>
                    <a:pt x="6" y="3"/>
                  </a:cubicBezTo>
                  <a:cubicBezTo>
                    <a:pt x="6" y="1"/>
                    <a:pt x="4" y="0"/>
                    <a:pt x="3" y="0"/>
                  </a:cubicBezTo>
                  <a:cubicBezTo>
                    <a:pt x="1" y="0"/>
                    <a:pt x="0" y="1"/>
                    <a:pt x="0" y="3"/>
                  </a:cubicBezTo>
                  <a:cubicBezTo>
                    <a:pt x="0" y="19"/>
                    <a:pt x="0" y="19"/>
                    <a:pt x="0" y="19"/>
                  </a:cubicBezTo>
                  <a:cubicBezTo>
                    <a:pt x="0" y="21"/>
                    <a:pt x="1" y="22"/>
                    <a:pt x="3" y="22"/>
                  </a:cubicBezTo>
                  <a:close/>
                  <a:moveTo>
                    <a:pt x="3" y="22"/>
                  </a:moveTo>
                  <a:cubicBezTo>
                    <a:pt x="3" y="22"/>
                    <a:pt x="3" y="22"/>
                    <a:pt x="3" y="22"/>
                  </a:cubicBezTo>
                </a:path>
              </a:pathLst>
            </a:custGeom>
            <a:grpFill/>
            <a:ln w="9525">
              <a:noFill/>
              <a:round/>
            </a:ln>
          </p:spPr>
          <p:txBody>
            <a:bodyPr vert="horz" wrap="square" lIns="121920" tIns="60960" rIns="121920" bIns="60960" numCol="1" anchor="t" anchorCtr="0" compatLnSpc="1"/>
            <a:lstStyle/>
            <a:p>
              <a:endParaRPr lang="en-US" sz="2400"/>
            </a:p>
          </p:txBody>
        </p:sp>
        <p:sp>
          <p:nvSpPr>
            <p:cNvPr id="51" name="Freeform 57"/>
            <p:cNvSpPr>
              <a:spLocks noEditPoints="1"/>
            </p:cNvSpPr>
            <p:nvPr/>
          </p:nvSpPr>
          <p:spPr bwMode="auto">
            <a:xfrm>
              <a:off x="6575425" y="2117725"/>
              <a:ext cx="19050" cy="82550"/>
            </a:xfrm>
            <a:custGeom>
              <a:avLst/>
              <a:gdLst/>
              <a:ahLst/>
              <a:cxnLst>
                <a:cxn ang="0">
                  <a:pos x="3" y="22"/>
                </a:cxn>
                <a:cxn ang="0">
                  <a:pos x="5" y="19"/>
                </a:cxn>
                <a:cxn ang="0">
                  <a:pos x="5" y="3"/>
                </a:cxn>
                <a:cxn ang="0">
                  <a:pos x="3" y="0"/>
                </a:cxn>
                <a:cxn ang="0">
                  <a:pos x="0" y="3"/>
                </a:cxn>
                <a:cxn ang="0">
                  <a:pos x="0" y="19"/>
                </a:cxn>
                <a:cxn ang="0">
                  <a:pos x="3" y="22"/>
                </a:cxn>
                <a:cxn ang="0">
                  <a:pos x="3" y="22"/>
                </a:cxn>
                <a:cxn ang="0">
                  <a:pos x="3" y="22"/>
                </a:cxn>
              </a:cxnLst>
              <a:rect l="0" t="0" r="r" b="b"/>
              <a:pathLst>
                <a:path w="5" h="22">
                  <a:moveTo>
                    <a:pt x="3" y="22"/>
                  </a:moveTo>
                  <a:cubicBezTo>
                    <a:pt x="4" y="22"/>
                    <a:pt x="5" y="21"/>
                    <a:pt x="5" y="19"/>
                  </a:cubicBezTo>
                  <a:cubicBezTo>
                    <a:pt x="5" y="3"/>
                    <a:pt x="5" y="3"/>
                    <a:pt x="5" y="3"/>
                  </a:cubicBezTo>
                  <a:cubicBezTo>
                    <a:pt x="5" y="1"/>
                    <a:pt x="4" y="0"/>
                    <a:pt x="3" y="0"/>
                  </a:cubicBezTo>
                  <a:cubicBezTo>
                    <a:pt x="1" y="0"/>
                    <a:pt x="0" y="1"/>
                    <a:pt x="0" y="3"/>
                  </a:cubicBezTo>
                  <a:cubicBezTo>
                    <a:pt x="0" y="19"/>
                    <a:pt x="0" y="19"/>
                    <a:pt x="0" y="19"/>
                  </a:cubicBezTo>
                  <a:cubicBezTo>
                    <a:pt x="0" y="21"/>
                    <a:pt x="1" y="22"/>
                    <a:pt x="3" y="22"/>
                  </a:cubicBezTo>
                  <a:close/>
                  <a:moveTo>
                    <a:pt x="3" y="22"/>
                  </a:moveTo>
                  <a:cubicBezTo>
                    <a:pt x="3" y="22"/>
                    <a:pt x="3" y="22"/>
                    <a:pt x="3" y="22"/>
                  </a:cubicBezTo>
                </a:path>
              </a:pathLst>
            </a:custGeom>
            <a:grpFill/>
            <a:ln w="9525">
              <a:noFill/>
              <a:round/>
            </a:ln>
          </p:spPr>
          <p:txBody>
            <a:bodyPr vert="horz" wrap="square" lIns="121920" tIns="60960" rIns="121920" bIns="60960" numCol="1" anchor="t" anchorCtr="0" compatLnSpc="1"/>
            <a:lstStyle/>
            <a:p>
              <a:endParaRPr lang="en-US" sz="2400"/>
            </a:p>
          </p:txBody>
        </p:sp>
        <p:sp>
          <p:nvSpPr>
            <p:cNvPr id="52" name="Freeform 58"/>
            <p:cNvSpPr>
              <a:spLocks noEditPoints="1"/>
            </p:cNvSpPr>
            <p:nvPr/>
          </p:nvSpPr>
          <p:spPr bwMode="auto">
            <a:xfrm>
              <a:off x="6365875" y="2311400"/>
              <a:ext cx="84138" cy="19050"/>
            </a:xfrm>
            <a:custGeom>
              <a:avLst/>
              <a:gdLst/>
              <a:ahLst/>
              <a:cxnLst>
                <a:cxn ang="0">
                  <a:pos x="19" y="0"/>
                </a:cxn>
                <a:cxn ang="0">
                  <a:pos x="3" y="0"/>
                </a:cxn>
                <a:cxn ang="0">
                  <a:pos x="0" y="3"/>
                </a:cxn>
                <a:cxn ang="0">
                  <a:pos x="3" y="5"/>
                </a:cxn>
                <a:cxn ang="0">
                  <a:pos x="19" y="5"/>
                </a:cxn>
                <a:cxn ang="0">
                  <a:pos x="22" y="3"/>
                </a:cxn>
                <a:cxn ang="0">
                  <a:pos x="19" y="0"/>
                </a:cxn>
                <a:cxn ang="0">
                  <a:pos x="19" y="0"/>
                </a:cxn>
                <a:cxn ang="0">
                  <a:pos x="19" y="0"/>
                </a:cxn>
              </a:cxnLst>
              <a:rect l="0" t="0" r="r" b="b"/>
              <a:pathLst>
                <a:path w="22" h="5">
                  <a:moveTo>
                    <a:pt x="19" y="0"/>
                  </a:moveTo>
                  <a:cubicBezTo>
                    <a:pt x="3" y="0"/>
                    <a:pt x="3" y="0"/>
                    <a:pt x="3" y="0"/>
                  </a:cubicBezTo>
                  <a:cubicBezTo>
                    <a:pt x="1" y="0"/>
                    <a:pt x="0" y="1"/>
                    <a:pt x="0" y="3"/>
                  </a:cubicBezTo>
                  <a:cubicBezTo>
                    <a:pt x="0" y="4"/>
                    <a:pt x="1" y="5"/>
                    <a:pt x="3" y="5"/>
                  </a:cubicBezTo>
                  <a:cubicBezTo>
                    <a:pt x="19" y="5"/>
                    <a:pt x="19" y="5"/>
                    <a:pt x="19" y="5"/>
                  </a:cubicBezTo>
                  <a:cubicBezTo>
                    <a:pt x="21" y="5"/>
                    <a:pt x="22" y="4"/>
                    <a:pt x="22" y="3"/>
                  </a:cubicBezTo>
                  <a:cubicBezTo>
                    <a:pt x="22" y="1"/>
                    <a:pt x="21" y="0"/>
                    <a:pt x="19" y="0"/>
                  </a:cubicBezTo>
                  <a:close/>
                  <a:moveTo>
                    <a:pt x="19" y="0"/>
                  </a:moveTo>
                  <a:cubicBezTo>
                    <a:pt x="19" y="0"/>
                    <a:pt x="19" y="0"/>
                    <a:pt x="19"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53" name="Freeform 59"/>
            <p:cNvSpPr>
              <a:spLocks noEditPoints="1"/>
            </p:cNvSpPr>
            <p:nvPr/>
          </p:nvSpPr>
          <p:spPr bwMode="auto">
            <a:xfrm>
              <a:off x="6365875" y="2368550"/>
              <a:ext cx="84138" cy="22225"/>
            </a:xfrm>
            <a:custGeom>
              <a:avLst/>
              <a:gdLst/>
              <a:ahLst/>
              <a:cxnLst>
                <a:cxn ang="0">
                  <a:pos x="19" y="0"/>
                </a:cxn>
                <a:cxn ang="0">
                  <a:pos x="3" y="0"/>
                </a:cxn>
                <a:cxn ang="0">
                  <a:pos x="0" y="3"/>
                </a:cxn>
                <a:cxn ang="0">
                  <a:pos x="3" y="6"/>
                </a:cxn>
                <a:cxn ang="0">
                  <a:pos x="19" y="6"/>
                </a:cxn>
                <a:cxn ang="0">
                  <a:pos x="22" y="3"/>
                </a:cxn>
                <a:cxn ang="0">
                  <a:pos x="19" y="0"/>
                </a:cxn>
                <a:cxn ang="0">
                  <a:pos x="19" y="0"/>
                </a:cxn>
                <a:cxn ang="0">
                  <a:pos x="19" y="0"/>
                </a:cxn>
              </a:cxnLst>
              <a:rect l="0" t="0" r="r" b="b"/>
              <a:pathLst>
                <a:path w="22" h="6">
                  <a:moveTo>
                    <a:pt x="19" y="0"/>
                  </a:moveTo>
                  <a:cubicBezTo>
                    <a:pt x="3" y="0"/>
                    <a:pt x="3" y="0"/>
                    <a:pt x="3" y="0"/>
                  </a:cubicBezTo>
                  <a:cubicBezTo>
                    <a:pt x="1" y="0"/>
                    <a:pt x="0" y="1"/>
                    <a:pt x="0" y="3"/>
                  </a:cubicBezTo>
                  <a:cubicBezTo>
                    <a:pt x="0" y="4"/>
                    <a:pt x="1" y="6"/>
                    <a:pt x="3" y="6"/>
                  </a:cubicBezTo>
                  <a:cubicBezTo>
                    <a:pt x="19" y="6"/>
                    <a:pt x="19" y="6"/>
                    <a:pt x="19" y="6"/>
                  </a:cubicBezTo>
                  <a:cubicBezTo>
                    <a:pt x="21" y="6"/>
                    <a:pt x="22" y="4"/>
                    <a:pt x="22" y="3"/>
                  </a:cubicBezTo>
                  <a:cubicBezTo>
                    <a:pt x="22" y="1"/>
                    <a:pt x="21" y="0"/>
                    <a:pt x="19" y="0"/>
                  </a:cubicBezTo>
                  <a:close/>
                  <a:moveTo>
                    <a:pt x="19" y="0"/>
                  </a:moveTo>
                  <a:cubicBezTo>
                    <a:pt x="19" y="0"/>
                    <a:pt x="19" y="0"/>
                    <a:pt x="19"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54" name="Freeform 60"/>
            <p:cNvSpPr>
              <a:spLocks noEditPoints="1"/>
            </p:cNvSpPr>
            <p:nvPr/>
          </p:nvSpPr>
          <p:spPr bwMode="auto">
            <a:xfrm>
              <a:off x="6365875" y="2428875"/>
              <a:ext cx="84138" cy="19050"/>
            </a:xfrm>
            <a:custGeom>
              <a:avLst/>
              <a:gdLst/>
              <a:ahLst/>
              <a:cxnLst>
                <a:cxn ang="0">
                  <a:pos x="19" y="0"/>
                </a:cxn>
                <a:cxn ang="0">
                  <a:pos x="3" y="0"/>
                </a:cxn>
                <a:cxn ang="0">
                  <a:pos x="0" y="2"/>
                </a:cxn>
                <a:cxn ang="0">
                  <a:pos x="3" y="5"/>
                </a:cxn>
                <a:cxn ang="0">
                  <a:pos x="19" y="5"/>
                </a:cxn>
                <a:cxn ang="0">
                  <a:pos x="22" y="2"/>
                </a:cxn>
                <a:cxn ang="0">
                  <a:pos x="19" y="0"/>
                </a:cxn>
                <a:cxn ang="0">
                  <a:pos x="19" y="0"/>
                </a:cxn>
                <a:cxn ang="0">
                  <a:pos x="19" y="0"/>
                </a:cxn>
              </a:cxnLst>
              <a:rect l="0" t="0" r="r" b="b"/>
              <a:pathLst>
                <a:path w="22" h="5">
                  <a:moveTo>
                    <a:pt x="19" y="0"/>
                  </a:moveTo>
                  <a:cubicBezTo>
                    <a:pt x="3" y="0"/>
                    <a:pt x="3" y="0"/>
                    <a:pt x="3" y="0"/>
                  </a:cubicBezTo>
                  <a:cubicBezTo>
                    <a:pt x="1" y="0"/>
                    <a:pt x="0" y="1"/>
                    <a:pt x="0" y="2"/>
                  </a:cubicBezTo>
                  <a:cubicBezTo>
                    <a:pt x="0" y="4"/>
                    <a:pt x="1" y="5"/>
                    <a:pt x="3" y="5"/>
                  </a:cubicBezTo>
                  <a:cubicBezTo>
                    <a:pt x="19" y="5"/>
                    <a:pt x="19" y="5"/>
                    <a:pt x="19" y="5"/>
                  </a:cubicBezTo>
                  <a:cubicBezTo>
                    <a:pt x="21" y="5"/>
                    <a:pt x="22" y="4"/>
                    <a:pt x="22" y="2"/>
                  </a:cubicBezTo>
                  <a:cubicBezTo>
                    <a:pt x="22" y="1"/>
                    <a:pt x="21" y="0"/>
                    <a:pt x="19" y="0"/>
                  </a:cubicBezTo>
                  <a:close/>
                  <a:moveTo>
                    <a:pt x="19" y="0"/>
                  </a:moveTo>
                  <a:cubicBezTo>
                    <a:pt x="19" y="0"/>
                    <a:pt x="19" y="0"/>
                    <a:pt x="19"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55" name="Freeform 61"/>
            <p:cNvSpPr>
              <a:spLocks noEditPoints="1"/>
            </p:cNvSpPr>
            <p:nvPr/>
          </p:nvSpPr>
          <p:spPr bwMode="auto">
            <a:xfrm>
              <a:off x="6365875" y="2486025"/>
              <a:ext cx="84138" cy="19050"/>
            </a:xfrm>
            <a:custGeom>
              <a:avLst/>
              <a:gdLst/>
              <a:ahLst/>
              <a:cxnLst>
                <a:cxn ang="0">
                  <a:pos x="19" y="0"/>
                </a:cxn>
                <a:cxn ang="0">
                  <a:pos x="3" y="0"/>
                </a:cxn>
                <a:cxn ang="0">
                  <a:pos x="0" y="2"/>
                </a:cxn>
                <a:cxn ang="0">
                  <a:pos x="3" y="5"/>
                </a:cxn>
                <a:cxn ang="0">
                  <a:pos x="19" y="5"/>
                </a:cxn>
                <a:cxn ang="0">
                  <a:pos x="22" y="2"/>
                </a:cxn>
                <a:cxn ang="0">
                  <a:pos x="19" y="0"/>
                </a:cxn>
                <a:cxn ang="0">
                  <a:pos x="19" y="0"/>
                </a:cxn>
                <a:cxn ang="0">
                  <a:pos x="19" y="0"/>
                </a:cxn>
              </a:cxnLst>
              <a:rect l="0" t="0" r="r" b="b"/>
              <a:pathLst>
                <a:path w="22" h="5">
                  <a:moveTo>
                    <a:pt x="19" y="0"/>
                  </a:moveTo>
                  <a:cubicBezTo>
                    <a:pt x="3" y="0"/>
                    <a:pt x="3" y="0"/>
                    <a:pt x="3" y="0"/>
                  </a:cubicBezTo>
                  <a:cubicBezTo>
                    <a:pt x="1" y="0"/>
                    <a:pt x="0" y="1"/>
                    <a:pt x="0" y="2"/>
                  </a:cubicBezTo>
                  <a:cubicBezTo>
                    <a:pt x="0" y="4"/>
                    <a:pt x="1" y="5"/>
                    <a:pt x="3" y="5"/>
                  </a:cubicBezTo>
                  <a:cubicBezTo>
                    <a:pt x="19" y="5"/>
                    <a:pt x="19" y="5"/>
                    <a:pt x="19" y="5"/>
                  </a:cubicBezTo>
                  <a:cubicBezTo>
                    <a:pt x="21" y="5"/>
                    <a:pt x="22" y="4"/>
                    <a:pt x="22" y="2"/>
                  </a:cubicBezTo>
                  <a:cubicBezTo>
                    <a:pt x="22" y="1"/>
                    <a:pt x="21" y="0"/>
                    <a:pt x="19" y="0"/>
                  </a:cubicBezTo>
                  <a:close/>
                  <a:moveTo>
                    <a:pt x="19" y="0"/>
                  </a:moveTo>
                  <a:cubicBezTo>
                    <a:pt x="19" y="0"/>
                    <a:pt x="19" y="0"/>
                    <a:pt x="19"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56" name="Freeform 62"/>
            <p:cNvSpPr>
              <a:spLocks noEditPoints="1"/>
            </p:cNvSpPr>
            <p:nvPr/>
          </p:nvSpPr>
          <p:spPr bwMode="auto">
            <a:xfrm>
              <a:off x="6365875" y="2540000"/>
              <a:ext cx="84138" cy="19050"/>
            </a:xfrm>
            <a:custGeom>
              <a:avLst/>
              <a:gdLst/>
              <a:ahLst/>
              <a:cxnLst>
                <a:cxn ang="0">
                  <a:pos x="19" y="0"/>
                </a:cxn>
                <a:cxn ang="0">
                  <a:pos x="3" y="0"/>
                </a:cxn>
                <a:cxn ang="0">
                  <a:pos x="0" y="2"/>
                </a:cxn>
                <a:cxn ang="0">
                  <a:pos x="3" y="5"/>
                </a:cxn>
                <a:cxn ang="0">
                  <a:pos x="19" y="5"/>
                </a:cxn>
                <a:cxn ang="0">
                  <a:pos x="22" y="2"/>
                </a:cxn>
                <a:cxn ang="0">
                  <a:pos x="19" y="0"/>
                </a:cxn>
                <a:cxn ang="0">
                  <a:pos x="19" y="0"/>
                </a:cxn>
                <a:cxn ang="0">
                  <a:pos x="19" y="0"/>
                </a:cxn>
              </a:cxnLst>
              <a:rect l="0" t="0" r="r" b="b"/>
              <a:pathLst>
                <a:path w="22" h="5">
                  <a:moveTo>
                    <a:pt x="19" y="0"/>
                  </a:moveTo>
                  <a:cubicBezTo>
                    <a:pt x="3" y="0"/>
                    <a:pt x="3" y="0"/>
                    <a:pt x="3" y="0"/>
                  </a:cubicBezTo>
                  <a:cubicBezTo>
                    <a:pt x="1" y="0"/>
                    <a:pt x="0" y="1"/>
                    <a:pt x="0" y="2"/>
                  </a:cubicBezTo>
                  <a:cubicBezTo>
                    <a:pt x="0" y="4"/>
                    <a:pt x="1" y="5"/>
                    <a:pt x="3" y="5"/>
                  </a:cubicBezTo>
                  <a:cubicBezTo>
                    <a:pt x="19" y="5"/>
                    <a:pt x="19" y="5"/>
                    <a:pt x="19" y="5"/>
                  </a:cubicBezTo>
                  <a:cubicBezTo>
                    <a:pt x="21" y="5"/>
                    <a:pt x="22" y="4"/>
                    <a:pt x="22" y="2"/>
                  </a:cubicBezTo>
                  <a:cubicBezTo>
                    <a:pt x="22" y="1"/>
                    <a:pt x="21" y="0"/>
                    <a:pt x="19" y="0"/>
                  </a:cubicBezTo>
                  <a:close/>
                  <a:moveTo>
                    <a:pt x="19" y="0"/>
                  </a:moveTo>
                  <a:cubicBezTo>
                    <a:pt x="19" y="0"/>
                    <a:pt x="19" y="0"/>
                    <a:pt x="19"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57" name="Freeform 63"/>
            <p:cNvSpPr>
              <a:spLocks noEditPoints="1"/>
            </p:cNvSpPr>
            <p:nvPr/>
          </p:nvSpPr>
          <p:spPr bwMode="auto">
            <a:xfrm>
              <a:off x="6365875" y="2597150"/>
              <a:ext cx="84138" cy="19050"/>
            </a:xfrm>
            <a:custGeom>
              <a:avLst/>
              <a:gdLst/>
              <a:ahLst/>
              <a:cxnLst>
                <a:cxn ang="0">
                  <a:pos x="19" y="0"/>
                </a:cxn>
                <a:cxn ang="0">
                  <a:pos x="3" y="0"/>
                </a:cxn>
                <a:cxn ang="0">
                  <a:pos x="0" y="3"/>
                </a:cxn>
                <a:cxn ang="0">
                  <a:pos x="3" y="5"/>
                </a:cxn>
                <a:cxn ang="0">
                  <a:pos x="19" y="5"/>
                </a:cxn>
                <a:cxn ang="0">
                  <a:pos x="22" y="3"/>
                </a:cxn>
                <a:cxn ang="0">
                  <a:pos x="19" y="0"/>
                </a:cxn>
                <a:cxn ang="0">
                  <a:pos x="19" y="0"/>
                </a:cxn>
                <a:cxn ang="0">
                  <a:pos x="19" y="0"/>
                </a:cxn>
              </a:cxnLst>
              <a:rect l="0" t="0" r="r" b="b"/>
              <a:pathLst>
                <a:path w="22" h="5">
                  <a:moveTo>
                    <a:pt x="19" y="0"/>
                  </a:moveTo>
                  <a:cubicBezTo>
                    <a:pt x="3" y="0"/>
                    <a:pt x="3" y="0"/>
                    <a:pt x="3" y="0"/>
                  </a:cubicBezTo>
                  <a:cubicBezTo>
                    <a:pt x="1" y="0"/>
                    <a:pt x="0" y="1"/>
                    <a:pt x="0" y="3"/>
                  </a:cubicBezTo>
                  <a:cubicBezTo>
                    <a:pt x="0" y="4"/>
                    <a:pt x="1" y="5"/>
                    <a:pt x="3" y="5"/>
                  </a:cubicBezTo>
                  <a:cubicBezTo>
                    <a:pt x="19" y="5"/>
                    <a:pt x="19" y="5"/>
                    <a:pt x="19" y="5"/>
                  </a:cubicBezTo>
                  <a:cubicBezTo>
                    <a:pt x="21" y="5"/>
                    <a:pt x="22" y="4"/>
                    <a:pt x="22" y="3"/>
                  </a:cubicBezTo>
                  <a:cubicBezTo>
                    <a:pt x="22" y="1"/>
                    <a:pt x="21" y="0"/>
                    <a:pt x="19" y="0"/>
                  </a:cubicBezTo>
                  <a:close/>
                  <a:moveTo>
                    <a:pt x="19" y="0"/>
                  </a:moveTo>
                  <a:cubicBezTo>
                    <a:pt x="19" y="0"/>
                    <a:pt x="19" y="0"/>
                    <a:pt x="19"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58" name="Freeform 64"/>
            <p:cNvSpPr>
              <a:spLocks noEditPoints="1"/>
            </p:cNvSpPr>
            <p:nvPr/>
          </p:nvSpPr>
          <p:spPr bwMode="auto">
            <a:xfrm>
              <a:off x="6861175" y="2741613"/>
              <a:ext cx="19050" cy="87313"/>
            </a:xfrm>
            <a:custGeom>
              <a:avLst/>
              <a:gdLst/>
              <a:ahLst/>
              <a:cxnLst>
                <a:cxn ang="0">
                  <a:pos x="3" y="0"/>
                </a:cxn>
                <a:cxn ang="0">
                  <a:pos x="0" y="3"/>
                </a:cxn>
                <a:cxn ang="0">
                  <a:pos x="0" y="20"/>
                </a:cxn>
                <a:cxn ang="0">
                  <a:pos x="3" y="23"/>
                </a:cxn>
                <a:cxn ang="0">
                  <a:pos x="5" y="20"/>
                </a:cxn>
                <a:cxn ang="0">
                  <a:pos x="5" y="3"/>
                </a:cxn>
                <a:cxn ang="0">
                  <a:pos x="3" y="0"/>
                </a:cxn>
                <a:cxn ang="0">
                  <a:pos x="3" y="0"/>
                </a:cxn>
                <a:cxn ang="0">
                  <a:pos x="3" y="0"/>
                </a:cxn>
              </a:cxnLst>
              <a:rect l="0" t="0" r="r" b="b"/>
              <a:pathLst>
                <a:path w="5" h="23">
                  <a:moveTo>
                    <a:pt x="3" y="0"/>
                  </a:moveTo>
                  <a:cubicBezTo>
                    <a:pt x="1" y="0"/>
                    <a:pt x="0" y="2"/>
                    <a:pt x="0" y="3"/>
                  </a:cubicBezTo>
                  <a:cubicBezTo>
                    <a:pt x="0" y="20"/>
                    <a:pt x="0" y="20"/>
                    <a:pt x="0" y="20"/>
                  </a:cubicBezTo>
                  <a:cubicBezTo>
                    <a:pt x="0" y="21"/>
                    <a:pt x="1" y="23"/>
                    <a:pt x="3" y="23"/>
                  </a:cubicBezTo>
                  <a:cubicBezTo>
                    <a:pt x="4" y="23"/>
                    <a:pt x="5" y="21"/>
                    <a:pt x="5" y="20"/>
                  </a:cubicBezTo>
                  <a:cubicBezTo>
                    <a:pt x="5" y="3"/>
                    <a:pt x="5" y="3"/>
                    <a:pt x="5" y="3"/>
                  </a:cubicBezTo>
                  <a:cubicBezTo>
                    <a:pt x="5" y="2"/>
                    <a:pt x="4" y="0"/>
                    <a:pt x="3" y="0"/>
                  </a:cubicBezTo>
                  <a:close/>
                  <a:moveTo>
                    <a:pt x="3" y="0"/>
                  </a:moveTo>
                  <a:cubicBezTo>
                    <a:pt x="3" y="0"/>
                    <a:pt x="3" y="0"/>
                    <a:pt x="3"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59" name="Freeform 65"/>
            <p:cNvSpPr>
              <a:spLocks noEditPoints="1"/>
            </p:cNvSpPr>
            <p:nvPr/>
          </p:nvSpPr>
          <p:spPr bwMode="auto">
            <a:xfrm>
              <a:off x="6804025" y="2741613"/>
              <a:ext cx="19050" cy="87313"/>
            </a:xfrm>
            <a:custGeom>
              <a:avLst/>
              <a:gdLst/>
              <a:ahLst/>
              <a:cxnLst>
                <a:cxn ang="0">
                  <a:pos x="2" y="0"/>
                </a:cxn>
                <a:cxn ang="0">
                  <a:pos x="0" y="3"/>
                </a:cxn>
                <a:cxn ang="0">
                  <a:pos x="0" y="20"/>
                </a:cxn>
                <a:cxn ang="0">
                  <a:pos x="2" y="23"/>
                </a:cxn>
                <a:cxn ang="0">
                  <a:pos x="5" y="20"/>
                </a:cxn>
                <a:cxn ang="0">
                  <a:pos x="5" y="3"/>
                </a:cxn>
                <a:cxn ang="0">
                  <a:pos x="2" y="0"/>
                </a:cxn>
                <a:cxn ang="0">
                  <a:pos x="2" y="0"/>
                </a:cxn>
                <a:cxn ang="0">
                  <a:pos x="2" y="0"/>
                </a:cxn>
              </a:cxnLst>
              <a:rect l="0" t="0" r="r" b="b"/>
              <a:pathLst>
                <a:path w="5" h="23">
                  <a:moveTo>
                    <a:pt x="2" y="0"/>
                  </a:moveTo>
                  <a:cubicBezTo>
                    <a:pt x="1" y="0"/>
                    <a:pt x="0" y="2"/>
                    <a:pt x="0" y="3"/>
                  </a:cubicBezTo>
                  <a:cubicBezTo>
                    <a:pt x="0" y="20"/>
                    <a:pt x="0" y="20"/>
                    <a:pt x="0" y="20"/>
                  </a:cubicBezTo>
                  <a:cubicBezTo>
                    <a:pt x="0" y="21"/>
                    <a:pt x="1" y="23"/>
                    <a:pt x="2" y="23"/>
                  </a:cubicBezTo>
                  <a:cubicBezTo>
                    <a:pt x="4" y="23"/>
                    <a:pt x="5" y="21"/>
                    <a:pt x="5" y="20"/>
                  </a:cubicBezTo>
                  <a:cubicBezTo>
                    <a:pt x="5" y="3"/>
                    <a:pt x="5" y="3"/>
                    <a:pt x="5" y="3"/>
                  </a:cubicBezTo>
                  <a:cubicBezTo>
                    <a:pt x="5" y="2"/>
                    <a:pt x="4" y="0"/>
                    <a:pt x="2" y="0"/>
                  </a:cubicBezTo>
                  <a:close/>
                  <a:moveTo>
                    <a:pt x="2" y="0"/>
                  </a:moveTo>
                  <a:cubicBezTo>
                    <a:pt x="2" y="0"/>
                    <a:pt x="2" y="0"/>
                    <a:pt x="2"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60" name="Freeform 66"/>
            <p:cNvSpPr>
              <a:spLocks noEditPoints="1"/>
            </p:cNvSpPr>
            <p:nvPr/>
          </p:nvSpPr>
          <p:spPr bwMode="auto">
            <a:xfrm>
              <a:off x="6742113" y="2741613"/>
              <a:ext cx="23813" cy="87313"/>
            </a:xfrm>
            <a:custGeom>
              <a:avLst/>
              <a:gdLst/>
              <a:ahLst/>
              <a:cxnLst>
                <a:cxn ang="0">
                  <a:pos x="3" y="0"/>
                </a:cxn>
                <a:cxn ang="0">
                  <a:pos x="0" y="3"/>
                </a:cxn>
                <a:cxn ang="0">
                  <a:pos x="0" y="20"/>
                </a:cxn>
                <a:cxn ang="0">
                  <a:pos x="3" y="23"/>
                </a:cxn>
                <a:cxn ang="0">
                  <a:pos x="6" y="20"/>
                </a:cxn>
                <a:cxn ang="0">
                  <a:pos x="6" y="3"/>
                </a:cxn>
                <a:cxn ang="0">
                  <a:pos x="3" y="0"/>
                </a:cxn>
                <a:cxn ang="0">
                  <a:pos x="3" y="0"/>
                </a:cxn>
                <a:cxn ang="0">
                  <a:pos x="3" y="0"/>
                </a:cxn>
              </a:cxnLst>
              <a:rect l="0" t="0" r="r" b="b"/>
              <a:pathLst>
                <a:path w="6" h="23">
                  <a:moveTo>
                    <a:pt x="3" y="0"/>
                  </a:moveTo>
                  <a:cubicBezTo>
                    <a:pt x="1" y="0"/>
                    <a:pt x="0" y="2"/>
                    <a:pt x="0" y="3"/>
                  </a:cubicBezTo>
                  <a:cubicBezTo>
                    <a:pt x="0" y="20"/>
                    <a:pt x="0" y="20"/>
                    <a:pt x="0" y="20"/>
                  </a:cubicBezTo>
                  <a:cubicBezTo>
                    <a:pt x="0" y="21"/>
                    <a:pt x="1" y="23"/>
                    <a:pt x="3" y="23"/>
                  </a:cubicBezTo>
                  <a:cubicBezTo>
                    <a:pt x="5" y="23"/>
                    <a:pt x="6" y="21"/>
                    <a:pt x="6" y="20"/>
                  </a:cubicBezTo>
                  <a:cubicBezTo>
                    <a:pt x="6" y="3"/>
                    <a:pt x="6" y="3"/>
                    <a:pt x="6" y="3"/>
                  </a:cubicBezTo>
                  <a:cubicBezTo>
                    <a:pt x="6" y="2"/>
                    <a:pt x="5" y="0"/>
                    <a:pt x="3" y="0"/>
                  </a:cubicBezTo>
                  <a:close/>
                  <a:moveTo>
                    <a:pt x="3" y="0"/>
                  </a:moveTo>
                  <a:cubicBezTo>
                    <a:pt x="3" y="0"/>
                    <a:pt x="3" y="0"/>
                    <a:pt x="3"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61" name="Freeform 67"/>
            <p:cNvSpPr>
              <a:spLocks noEditPoints="1"/>
            </p:cNvSpPr>
            <p:nvPr/>
          </p:nvSpPr>
          <p:spPr bwMode="auto">
            <a:xfrm>
              <a:off x="6684963" y="2741613"/>
              <a:ext cx="23813" cy="87313"/>
            </a:xfrm>
            <a:custGeom>
              <a:avLst/>
              <a:gdLst/>
              <a:ahLst/>
              <a:cxnLst>
                <a:cxn ang="0">
                  <a:pos x="3" y="0"/>
                </a:cxn>
                <a:cxn ang="0">
                  <a:pos x="0" y="3"/>
                </a:cxn>
                <a:cxn ang="0">
                  <a:pos x="0" y="20"/>
                </a:cxn>
                <a:cxn ang="0">
                  <a:pos x="3" y="23"/>
                </a:cxn>
                <a:cxn ang="0">
                  <a:pos x="6" y="20"/>
                </a:cxn>
                <a:cxn ang="0">
                  <a:pos x="6" y="3"/>
                </a:cxn>
                <a:cxn ang="0">
                  <a:pos x="3" y="0"/>
                </a:cxn>
                <a:cxn ang="0">
                  <a:pos x="3" y="0"/>
                </a:cxn>
                <a:cxn ang="0">
                  <a:pos x="3" y="0"/>
                </a:cxn>
              </a:cxnLst>
              <a:rect l="0" t="0" r="r" b="b"/>
              <a:pathLst>
                <a:path w="6" h="23">
                  <a:moveTo>
                    <a:pt x="3" y="0"/>
                  </a:moveTo>
                  <a:cubicBezTo>
                    <a:pt x="1" y="0"/>
                    <a:pt x="0" y="2"/>
                    <a:pt x="0" y="3"/>
                  </a:cubicBezTo>
                  <a:cubicBezTo>
                    <a:pt x="0" y="20"/>
                    <a:pt x="0" y="20"/>
                    <a:pt x="0" y="20"/>
                  </a:cubicBezTo>
                  <a:cubicBezTo>
                    <a:pt x="0" y="21"/>
                    <a:pt x="1" y="23"/>
                    <a:pt x="3" y="23"/>
                  </a:cubicBezTo>
                  <a:cubicBezTo>
                    <a:pt x="4" y="23"/>
                    <a:pt x="6" y="21"/>
                    <a:pt x="6" y="20"/>
                  </a:cubicBezTo>
                  <a:cubicBezTo>
                    <a:pt x="6" y="3"/>
                    <a:pt x="6" y="3"/>
                    <a:pt x="6" y="3"/>
                  </a:cubicBezTo>
                  <a:cubicBezTo>
                    <a:pt x="6" y="2"/>
                    <a:pt x="4" y="0"/>
                    <a:pt x="3" y="0"/>
                  </a:cubicBezTo>
                  <a:close/>
                  <a:moveTo>
                    <a:pt x="3" y="0"/>
                  </a:moveTo>
                  <a:cubicBezTo>
                    <a:pt x="3" y="0"/>
                    <a:pt x="3" y="0"/>
                    <a:pt x="3"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62" name="Freeform 68"/>
            <p:cNvSpPr>
              <a:spLocks noEditPoints="1"/>
            </p:cNvSpPr>
            <p:nvPr/>
          </p:nvSpPr>
          <p:spPr bwMode="auto">
            <a:xfrm>
              <a:off x="6632575" y="2741613"/>
              <a:ext cx="22225" cy="87313"/>
            </a:xfrm>
            <a:custGeom>
              <a:avLst/>
              <a:gdLst/>
              <a:ahLst/>
              <a:cxnLst>
                <a:cxn ang="0">
                  <a:pos x="3" y="0"/>
                </a:cxn>
                <a:cxn ang="0">
                  <a:pos x="0" y="3"/>
                </a:cxn>
                <a:cxn ang="0">
                  <a:pos x="0" y="20"/>
                </a:cxn>
                <a:cxn ang="0">
                  <a:pos x="3" y="23"/>
                </a:cxn>
                <a:cxn ang="0">
                  <a:pos x="6" y="20"/>
                </a:cxn>
                <a:cxn ang="0">
                  <a:pos x="6" y="3"/>
                </a:cxn>
                <a:cxn ang="0">
                  <a:pos x="3" y="0"/>
                </a:cxn>
                <a:cxn ang="0">
                  <a:pos x="3" y="0"/>
                </a:cxn>
                <a:cxn ang="0">
                  <a:pos x="3" y="0"/>
                </a:cxn>
              </a:cxnLst>
              <a:rect l="0" t="0" r="r" b="b"/>
              <a:pathLst>
                <a:path w="6" h="23">
                  <a:moveTo>
                    <a:pt x="3" y="0"/>
                  </a:moveTo>
                  <a:cubicBezTo>
                    <a:pt x="1" y="0"/>
                    <a:pt x="0" y="2"/>
                    <a:pt x="0" y="3"/>
                  </a:cubicBezTo>
                  <a:cubicBezTo>
                    <a:pt x="0" y="20"/>
                    <a:pt x="0" y="20"/>
                    <a:pt x="0" y="20"/>
                  </a:cubicBezTo>
                  <a:cubicBezTo>
                    <a:pt x="0" y="21"/>
                    <a:pt x="1" y="23"/>
                    <a:pt x="3" y="23"/>
                  </a:cubicBezTo>
                  <a:cubicBezTo>
                    <a:pt x="4" y="23"/>
                    <a:pt x="6" y="21"/>
                    <a:pt x="6" y="20"/>
                  </a:cubicBezTo>
                  <a:cubicBezTo>
                    <a:pt x="6" y="3"/>
                    <a:pt x="6" y="3"/>
                    <a:pt x="6" y="3"/>
                  </a:cubicBezTo>
                  <a:cubicBezTo>
                    <a:pt x="6" y="2"/>
                    <a:pt x="4" y="0"/>
                    <a:pt x="3" y="0"/>
                  </a:cubicBezTo>
                  <a:close/>
                  <a:moveTo>
                    <a:pt x="3" y="0"/>
                  </a:moveTo>
                  <a:cubicBezTo>
                    <a:pt x="3" y="0"/>
                    <a:pt x="3" y="0"/>
                    <a:pt x="3"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63" name="Freeform 69"/>
            <p:cNvSpPr>
              <a:spLocks noEditPoints="1"/>
            </p:cNvSpPr>
            <p:nvPr/>
          </p:nvSpPr>
          <p:spPr bwMode="auto">
            <a:xfrm>
              <a:off x="6575425" y="2741613"/>
              <a:ext cx="19050" cy="87313"/>
            </a:xfrm>
            <a:custGeom>
              <a:avLst/>
              <a:gdLst/>
              <a:ahLst/>
              <a:cxnLst>
                <a:cxn ang="0">
                  <a:pos x="3" y="0"/>
                </a:cxn>
                <a:cxn ang="0">
                  <a:pos x="0" y="3"/>
                </a:cxn>
                <a:cxn ang="0">
                  <a:pos x="0" y="20"/>
                </a:cxn>
                <a:cxn ang="0">
                  <a:pos x="3" y="23"/>
                </a:cxn>
                <a:cxn ang="0">
                  <a:pos x="5" y="20"/>
                </a:cxn>
                <a:cxn ang="0">
                  <a:pos x="5" y="3"/>
                </a:cxn>
                <a:cxn ang="0">
                  <a:pos x="3" y="0"/>
                </a:cxn>
                <a:cxn ang="0">
                  <a:pos x="3" y="0"/>
                </a:cxn>
                <a:cxn ang="0">
                  <a:pos x="3" y="0"/>
                </a:cxn>
              </a:cxnLst>
              <a:rect l="0" t="0" r="r" b="b"/>
              <a:pathLst>
                <a:path w="5" h="23">
                  <a:moveTo>
                    <a:pt x="3" y="0"/>
                  </a:moveTo>
                  <a:cubicBezTo>
                    <a:pt x="1" y="0"/>
                    <a:pt x="0" y="2"/>
                    <a:pt x="0" y="3"/>
                  </a:cubicBezTo>
                  <a:cubicBezTo>
                    <a:pt x="0" y="20"/>
                    <a:pt x="0" y="20"/>
                    <a:pt x="0" y="20"/>
                  </a:cubicBezTo>
                  <a:cubicBezTo>
                    <a:pt x="0" y="21"/>
                    <a:pt x="1" y="23"/>
                    <a:pt x="3" y="23"/>
                  </a:cubicBezTo>
                  <a:cubicBezTo>
                    <a:pt x="4" y="23"/>
                    <a:pt x="5" y="21"/>
                    <a:pt x="5" y="20"/>
                  </a:cubicBezTo>
                  <a:cubicBezTo>
                    <a:pt x="5" y="3"/>
                    <a:pt x="5" y="3"/>
                    <a:pt x="5" y="3"/>
                  </a:cubicBezTo>
                  <a:cubicBezTo>
                    <a:pt x="5" y="2"/>
                    <a:pt x="4" y="0"/>
                    <a:pt x="3" y="0"/>
                  </a:cubicBezTo>
                  <a:close/>
                  <a:moveTo>
                    <a:pt x="3" y="0"/>
                  </a:moveTo>
                  <a:cubicBezTo>
                    <a:pt x="3" y="0"/>
                    <a:pt x="3" y="0"/>
                    <a:pt x="3"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64" name="Freeform 70"/>
            <p:cNvSpPr>
              <a:spLocks noEditPoints="1"/>
            </p:cNvSpPr>
            <p:nvPr/>
          </p:nvSpPr>
          <p:spPr bwMode="auto">
            <a:xfrm>
              <a:off x="6491288" y="2227263"/>
              <a:ext cx="476250" cy="476250"/>
            </a:xfrm>
            <a:custGeom>
              <a:avLst/>
              <a:gdLst/>
              <a:ahLst/>
              <a:cxnLst>
                <a:cxn ang="0">
                  <a:pos x="107" y="0"/>
                </a:cxn>
                <a:cxn ang="0">
                  <a:pos x="17" y="0"/>
                </a:cxn>
                <a:cxn ang="0">
                  <a:pos x="0" y="18"/>
                </a:cxn>
                <a:cxn ang="0">
                  <a:pos x="0" y="108"/>
                </a:cxn>
                <a:cxn ang="0">
                  <a:pos x="17" y="125"/>
                </a:cxn>
                <a:cxn ang="0">
                  <a:pos x="107" y="125"/>
                </a:cxn>
                <a:cxn ang="0">
                  <a:pos x="125" y="108"/>
                </a:cxn>
                <a:cxn ang="0">
                  <a:pos x="125" y="18"/>
                </a:cxn>
                <a:cxn ang="0">
                  <a:pos x="107" y="0"/>
                </a:cxn>
                <a:cxn ang="0">
                  <a:pos x="26" y="28"/>
                </a:cxn>
                <a:cxn ang="0">
                  <a:pos x="20" y="22"/>
                </a:cxn>
                <a:cxn ang="0">
                  <a:pos x="26" y="17"/>
                </a:cxn>
                <a:cxn ang="0">
                  <a:pos x="31" y="22"/>
                </a:cxn>
                <a:cxn ang="0">
                  <a:pos x="26" y="28"/>
                </a:cxn>
                <a:cxn ang="0">
                  <a:pos x="91" y="90"/>
                </a:cxn>
                <a:cxn ang="0">
                  <a:pos x="34" y="90"/>
                </a:cxn>
                <a:cxn ang="0">
                  <a:pos x="34" y="32"/>
                </a:cxn>
                <a:cxn ang="0">
                  <a:pos x="91" y="32"/>
                </a:cxn>
                <a:cxn ang="0">
                  <a:pos x="91" y="90"/>
                </a:cxn>
                <a:cxn ang="0">
                  <a:pos x="91" y="90"/>
                </a:cxn>
                <a:cxn ang="0">
                  <a:pos x="91" y="90"/>
                </a:cxn>
              </a:cxnLst>
              <a:rect l="0" t="0" r="r" b="b"/>
              <a:pathLst>
                <a:path w="125" h="125">
                  <a:moveTo>
                    <a:pt x="107" y="0"/>
                  </a:moveTo>
                  <a:cubicBezTo>
                    <a:pt x="17" y="0"/>
                    <a:pt x="17" y="0"/>
                    <a:pt x="17" y="0"/>
                  </a:cubicBezTo>
                  <a:cubicBezTo>
                    <a:pt x="7" y="0"/>
                    <a:pt x="0" y="8"/>
                    <a:pt x="0" y="18"/>
                  </a:cubicBezTo>
                  <a:cubicBezTo>
                    <a:pt x="0" y="108"/>
                    <a:pt x="0" y="108"/>
                    <a:pt x="0" y="108"/>
                  </a:cubicBezTo>
                  <a:cubicBezTo>
                    <a:pt x="0" y="118"/>
                    <a:pt x="7" y="125"/>
                    <a:pt x="17" y="125"/>
                  </a:cubicBezTo>
                  <a:cubicBezTo>
                    <a:pt x="107" y="125"/>
                    <a:pt x="107" y="125"/>
                    <a:pt x="107" y="125"/>
                  </a:cubicBezTo>
                  <a:cubicBezTo>
                    <a:pt x="117" y="125"/>
                    <a:pt x="125" y="118"/>
                    <a:pt x="125" y="108"/>
                  </a:cubicBezTo>
                  <a:cubicBezTo>
                    <a:pt x="125" y="18"/>
                    <a:pt x="125" y="18"/>
                    <a:pt x="125" y="18"/>
                  </a:cubicBezTo>
                  <a:cubicBezTo>
                    <a:pt x="125" y="8"/>
                    <a:pt x="117" y="0"/>
                    <a:pt x="107" y="0"/>
                  </a:cubicBezTo>
                  <a:close/>
                  <a:moveTo>
                    <a:pt x="26" y="28"/>
                  </a:moveTo>
                  <a:cubicBezTo>
                    <a:pt x="23" y="28"/>
                    <a:pt x="20" y="26"/>
                    <a:pt x="20" y="22"/>
                  </a:cubicBezTo>
                  <a:cubicBezTo>
                    <a:pt x="20" y="19"/>
                    <a:pt x="23" y="17"/>
                    <a:pt x="26" y="17"/>
                  </a:cubicBezTo>
                  <a:cubicBezTo>
                    <a:pt x="29" y="17"/>
                    <a:pt x="31" y="19"/>
                    <a:pt x="31" y="22"/>
                  </a:cubicBezTo>
                  <a:cubicBezTo>
                    <a:pt x="31" y="26"/>
                    <a:pt x="29" y="28"/>
                    <a:pt x="26" y="28"/>
                  </a:cubicBezTo>
                  <a:close/>
                  <a:moveTo>
                    <a:pt x="91" y="90"/>
                  </a:moveTo>
                  <a:cubicBezTo>
                    <a:pt x="34" y="90"/>
                    <a:pt x="34" y="90"/>
                    <a:pt x="34" y="90"/>
                  </a:cubicBezTo>
                  <a:cubicBezTo>
                    <a:pt x="34" y="32"/>
                    <a:pt x="34" y="32"/>
                    <a:pt x="34" y="32"/>
                  </a:cubicBezTo>
                  <a:cubicBezTo>
                    <a:pt x="91" y="32"/>
                    <a:pt x="91" y="32"/>
                    <a:pt x="91" y="32"/>
                  </a:cubicBezTo>
                  <a:lnTo>
                    <a:pt x="91" y="90"/>
                  </a:lnTo>
                  <a:close/>
                  <a:moveTo>
                    <a:pt x="91" y="90"/>
                  </a:moveTo>
                  <a:cubicBezTo>
                    <a:pt x="91" y="90"/>
                    <a:pt x="91" y="90"/>
                    <a:pt x="91" y="90"/>
                  </a:cubicBezTo>
                </a:path>
              </a:pathLst>
            </a:custGeom>
            <a:grpFill/>
            <a:ln w="9525">
              <a:noFill/>
              <a:round/>
            </a:ln>
          </p:spPr>
          <p:txBody>
            <a:bodyPr vert="horz" wrap="square" lIns="121920" tIns="60960" rIns="121920" bIns="60960" numCol="1" anchor="t" anchorCtr="0" compatLnSpc="1"/>
            <a:lstStyle/>
            <a:p>
              <a:endParaRPr lang="en-US" sz="2400"/>
            </a:p>
          </p:txBody>
        </p:sp>
        <p:sp>
          <p:nvSpPr>
            <p:cNvPr id="65" name="Freeform 71"/>
            <p:cNvSpPr>
              <a:spLocks noEditPoints="1"/>
            </p:cNvSpPr>
            <p:nvPr/>
          </p:nvSpPr>
          <p:spPr bwMode="auto">
            <a:xfrm>
              <a:off x="6989763" y="2311400"/>
              <a:ext cx="87313" cy="19050"/>
            </a:xfrm>
            <a:custGeom>
              <a:avLst/>
              <a:gdLst/>
              <a:ahLst/>
              <a:cxnLst>
                <a:cxn ang="0">
                  <a:pos x="3" y="5"/>
                </a:cxn>
                <a:cxn ang="0">
                  <a:pos x="20" y="5"/>
                </a:cxn>
                <a:cxn ang="0">
                  <a:pos x="23" y="3"/>
                </a:cxn>
                <a:cxn ang="0">
                  <a:pos x="20" y="0"/>
                </a:cxn>
                <a:cxn ang="0">
                  <a:pos x="3" y="0"/>
                </a:cxn>
                <a:cxn ang="0">
                  <a:pos x="0" y="3"/>
                </a:cxn>
                <a:cxn ang="0">
                  <a:pos x="3" y="5"/>
                </a:cxn>
                <a:cxn ang="0">
                  <a:pos x="3" y="5"/>
                </a:cxn>
                <a:cxn ang="0">
                  <a:pos x="3" y="5"/>
                </a:cxn>
              </a:cxnLst>
              <a:rect l="0" t="0" r="r" b="b"/>
              <a:pathLst>
                <a:path w="23" h="5">
                  <a:moveTo>
                    <a:pt x="3" y="5"/>
                  </a:moveTo>
                  <a:cubicBezTo>
                    <a:pt x="20" y="5"/>
                    <a:pt x="20" y="5"/>
                    <a:pt x="20" y="5"/>
                  </a:cubicBezTo>
                  <a:cubicBezTo>
                    <a:pt x="21" y="5"/>
                    <a:pt x="23" y="4"/>
                    <a:pt x="23" y="3"/>
                  </a:cubicBezTo>
                  <a:cubicBezTo>
                    <a:pt x="23" y="1"/>
                    <a:pt x="21" y="0"/>
                    <a:pt x="20" y="0"/>
                  </a:cubicBezTo>
                  <a:cubicBezTo>
                    <a:pt x="3" y="0"/>
                    <a:pt x="3" y="0"/>
                    <a:pt x="3" y="0"/>
                  </a:cubicBezTo>
                  <a:cubicBezTo>
                    <a:pt x="2" y="0"/>
                    <a:pt x="0" y="1"/>
                    <a:pt x="0" y="3"/>
                  </a:cubicBezTo>
                  <a:cubicBezTo>
                    <a:pt x="0" y="4"/>
                    <a:pt x="2" y="5"/>
                    <a:pt x="3" y="5"/>
                  </a:cubicBezTo>
                  <a:close/>
                  <a:moveTo>
                    <a:pt x="3" y="5"/>
                  </a:moveTo>
                  <a:cubicBezTo>
                    <a:pt x="3" y="5"/>
                    <a:pt x="3" y="5"/>
                    <a:pt x="3" y="5"/>
                  </a:cubicBezTo>
                </a:path>
              </a:pathLst>
            </a:custGeom>
            <a:grpFill/>
            <a:ln w="9525">
              <a:noFill/>
              <a:round/>
            </a:ln>
          </p:spPr>
          <p:txBody>
            <a:bodyPr vert="horz" wrap="square" lIns="121920" tIns="60960" rIns="121920" bIns="60960" numCol="1" anchor="t" anchorCtr="0" compatLnSpc="1"/>
            <a:lstStyle/>
            <a:p>
              <a:endParaRPr lang="en-US" sz="2400"/>
            </a:p>
          </p:txBody>
        </p:sp>
        <p:sp>
          <p:nvSpPr>
            <p:cNvPr id="66" name="Freeform 72"/>
            <p:cNvSpPr>
              <a:spLocks noEditPoints="1"/>
            </p:cNvSpPr>
            <p:nvPr/>
          </p:nvSpPr>
          <p:spPr bwMode="auto">
            <a:xfrm>
              <a:off x="6989763" y="2368550"/>
              <a:ext cx="87313" cy="22225"/>
            </a:xfrm>
            <a:custGeom>
              <a:avLst/>
              <a:gdLst/>
              <a:ahLst/>
              <a:cxnLst>
                <a:cxn ang="0">
                  <a:pos x="20" y="0"/>
                </a:cxn>
                <a:cxn ang="0">
                  <a:pos x="3" y="0"/>
                </a:cxn>
                <a:cxn ang="0">
                  <a:pos x="0" y="3"/>
                </a:cxn>
                <a:cxn ang="0">
                  <a:pos x="3" y="6"/>
                </a:cxn>
                <a:cxn ang="0">
                  <a:pos x="20" y="6"/>
                </a:cxn>
                <a:cxn ang="0">
                  <a:pos x="23" y="3"/>
                </a:cxn>
                <a:cxn ang="0">
                  <a:pos x="20" y="0"/>
                </a:cxn>
                <a:cxn ang="0">
                  <a:pos x="20" y="0"/>
                </a:cxn>
                <a:cxn ang="0">
                  <a:pos x="20" y="0"/>
                </a:cxn>
              </a:cxnLst>
              <a:rect l="0" t="0" r="r" b="b"/>
              <a:pathLst>
                <a:path w="23" h="6">
                  <a:moveTo>
                    <a:pt x="20" y="0"/>
                  </a:moveTo>
                  <a:cubicBezTo>
                    <a:pt x="3" y="0"/>
                    <a:pt x="3" y="0"/>
                    <a:pt x="3" y="0"/>
                  </a:cubicBezTo>
                  <a:cubicBezTo>
                    <a:pt x="2" y="0"/>
                    <a:pt x="0" y="1"/>
                    <a:pt x="0" y="3"/>
                  </a:cubicBezTo>
                  <a:cubicBezTo>
                    <a:pt x="0" y="4"/>
                    <a:pt x="2" y="6"/>
                    <a:pt x="3" y="6"/>
                  </a:cubicBezTo>
                  <a:cubicBezTo>
                    <a:pt x="20" y="6"/>
                    <a:pt x="20" y="6"/>
                    <a:pt x="20" y="6"/>
                  </a:cubicBezTo>
                  <a:cubicBezTo>
                    <a:pt x="21" y="6"/>
                    <a:pt x="23" y="4"/>
                    <a:pt x="23" y="3"/>
                  </a:cubicBezTo>
                  <a:cubicBezTo>
                    <a:pt x="23" y="1"/>
                    <a:pt x="21" y="0"/>
                    <a:pt x="20" y="0"/>
                  </a:cubicBezTo>
                  <a:close/>
                  <a:moveTo>
                    <a:pt x="20" y="0"/>
                  </a:moveTo>
                  <a:cubicBezTo>
                    <a:pt x="20" y="0"/>
                    <a:pt x="20" y="0"/>
                    <a:pt x="20"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67" name="Freeform 73"/>
            <p:cNvSpPr>
              <a:spLocks noEditPoints="1"/>
            </p:cNvSpPr>
            <p:nvPr/>
          </p:nvSpPr>
          <p:spPr bwMode="auto">
            <a:xfrm>
              <a:off x="6989763" y="2428875"/>
              <a:ext cx="87313" cy="19050"/>
            </a:xfrm>
            <a:custGeom>
              <a:avLst/>
              <a:gdLst/>
              <a:ahLst/>
              <a:cxnLst>
                <a:cxn ang="0">
                  <a:pos x="20" y="0"/>
                </a:cxn>
                <a:cxn ang="0">
                  <a:pos x="3" y="0"/>
                </a:cxn>
                <a:cxn ang="0">
                  <a:pos x="0" y="2"/>
                </a:cxn>
                <a:cxn ang="0">
                  <a:pos x="3" y="5"/>
                </a:cxn>
                <a:cxn ang="0">
                  <a:pos x="20" y="5"/>
                </a:cxn>
                <a:cxn ang="0">
                  <a:pos x="23" y="2"/>
                </a:cxn>
                <a:cxn ang="0">
                  <a:pos x="20" y="0"/>
                </a:cxn>
                <a:cxn ang="0">
                  <a:pos x="20" y="0"/>
                </a:cxn>
                <a:cxn ang="0">
                  <a:pos x="20" y="0"/>
                </a:cxn>
              </a:cxnLst>
              <a:rect l="0" t="0" r="r" b="b"/>
              <a:pathLst>
                <a:path w="23" h="5">
                  <a:moveTo>
                    <a:pt x="20" y="0"/>
                  </a:moveTo>
                  <a:cubicBezTo>
                    <a:pt x="3" y="0"/>
                    <a:pt x="3" y="0"/>
                    <a:pt x="3" y="0"/>
                  </a:cubicBezTo>
                  <a:cubicBezTo>
                    <a:pt x="2" y="0"/>
                    <a:pt x="0" y="1"/>
                    <a:pt x="0" y="2"/>
                  </a:cubicBezTo>
                  <a:cubicBezTo>
                    <a:pt x="0" y="4"/>
                    <a:pt x="2" y="5"/>
                    <a:pt x="3" y="5"/>
                  </a:cubicBezTo>
                  <a:cubicBezTo>
                    <a:pt x="20" y="5"/>
                    <a:pt x="20" y="5"/>
                    <a:pt x="20" y="5"/>
                  </a:cubicBezTo>
                  <a:cubicBezTo>
                    <a:pt x="21" y="5"/>
                    <a:pt x="23" y="4"/>
                    <a:pt x="23" y="2"/>
                  </a:cubicBezTo>
                  <a:cubicBezTo>
                    <a:pt x="23" y="1"/>
                    <a:pt x="21" y="0"/>
                    <a:pt x="20" y="0"/>
                  </a:cubicBezTo>
                  <a:close/>
                  <a:moveTo>
                    <a:pt x="20" y="0"/>
                  </a:moveTo>
                  <a:cubicBezTo>
                    <a:pt x="20" y="0"/>
                    <a:pt x="20" y="0"/>
                    <a:pt x="20"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68" name="Freeform 74"/>
            <p:cNvSpPr>
              <a:spLocks noEditPoints="1"/>
            </p:cNvSpPr>
            <p:nvPr/>
          </p:nvSpPr>
          <p:spPr bwMode="auto">
            <a:xfrm>
              <a:off x="6989763" y="2486025"/>
              <a:ext cx="87313" cy="19050"/>
            </a:xfrm>
            <a:custGeom>
              <a:avLst/>
              <a:gdLst/>
              <a:ahLst/>
              <a:cxnLst>
                <a:cxn ang="0">
                  <a:pos x="20" y="0"/>
                </a:cxn>
                <a:cxn ang="0">
                  <a:pos x="3" y="0"/>
                </a:cxn>
                <a:cxn ang="0">
                  <a:pos x="0" y="2"/>
                </a:cxn>
                <a:cxn ang="0">
                  <a:pos x="3" y="5"/>
                </a:cxn>
                <a:cxn ang="0">
                  <a:pos x="20" y="5"/>
                </a:cxn>
                <a:cxn ang="0">
                  <a:pos x="23" y="2"/>
                </a:cxn>
                <a:cxn ang="0">
                  <a:pos x="20" y="0"/>
                </a:cxn>
                <a:cxn ang="0">
                  <a:pos x="20" y="0"/>
                </a:cxn>
                <a:cxn ang="0">
                  <a:pos x="20" y="0"/>
                </a:cxn>
              </a:cxnLst>
              <a:rect l="0" t="0" r="r" b="b"/>
              <a:pathLst>
                <a:path w="23" h="5">
                  <a:moveTo>
                    <a:pt x="20" y="0"/>
                  </a:moveTo>
                  <a:cubicBezTo>
                    <a:pt x="3" y="0"/>
                    <a:pt x="3" y="0"/>
                    <a:pt x="3" y="0"/>
                  </a:cubicBezTo>
                  <a:cubicBezTo>
                    <a:pt x="2" y="0"/>
                    <a:pt x="0" y="1"/>
                    <a:pt x="0" y="2"/>
                  </a:cubicBezTo>
                  <a:cubicBezTo>
                    <a:pt x="0" y="4"/>
                    <a:pt x="2" y="5"/>
                    <a:pt x="3" y="5"/>
                  </a:cubicBezTo>
                  <a:cubicBezTo>
                    <a:pt x="20" y="5"/>
                    <a:pt x="20" y="5"/>
                    <a:pt x="20" y="5"/>
                  </a:cubicBezTo>
                  <a:cubicBezTo>
                    <a:pt x="21" y="5"/>
                    <a:pt x="23" y="4"/>
                    <a:pt x="23" y="2"/>
                  </a:cubicBezTo>
                  <a:cubicBezTo>
                    <a:pt x="23" y="1"/>
                    <a:pt x="21" y="0"/>
                    <a:pt x="20" y="0"/>
                  </a:cubicBezTo>
                  <a:close/>
                  <a:moveTo>
                    <a:pt x="20" y="0"/>
                  </a:moveTo>
                  <a:cubicBezTo>
                    <a:pt x="20" y="0"/>
                    <a:pt x="20" y="0"/>
                    <a:pt x="20"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69" name="Freeform 75"/>
            <p:cNvSpPr>
              <a:spLocks noEditPoints="1"/>
            </p:cNvSpPr>
            <p:nvPr/>
          </p:nvSpPr>
          <p:spPr bwMode="auto">
            <a:xfrm>
              <a:off x="6989763" y="2540000"/>
              <a:ext cx="87313" cy="19050"/>
            </a:xfrm>
            <a:custGeom>
              <a:avLst/>
              <a:gdLst/>
              <a:ahLst/>
              <a:cxnLst>
                <a:cxn ang="0">
                  <a:pos x="20" y="0"/>
                </a:cxn>
                <a:cxn ang="0">
                  <a:pos x="3" y="0"/>
                </a:cxn>
                <a:cxn ang="0">
                  <a:pos x="0" y="2"/>
                </a:cxn>
                <a:cxn ang="0">
                  <a:pos x="3" y="5"/>
                </a:cxn>
                <a:cxn ang="0">
                  <a:pos x="20" y="5"/>
                </a:cxn>
                <a:cxn ang="0">
                  <a:pos x="23" y="2"/>
                </a:cxn>
                <a:cxn ang="0">
                  <a:pos x="20" y="0"/>
                </a:cxn>
                <a:cxn ang="0">
                  <a:pos x="20" y="0"/>
                </a:cxn>
                <a:cxn ang="0">
                  <a:pos x="20" y="0"/>
                </a:cxn>
              </a:cxnLst>
              <a:rect l="0" t="0" r="r" b="b"/>
              <a:pathLst>
                <a:path w="23" h="5">
                  <a:moveTo>
                    <a:pt x="20" y="0"/>
                  </a:moveTo>
                  <a:cubicBezTo>
                    <a:pt x="3" y="0"/>
                    <a:pt x="3" y="0"/>
                    <a:pt x="3" y="0"/>
                  </a:cubicBezTo>
                  <a:cubicBezTo>
                    <a:pt x="2" y="0"/>
                    <a:pt x="0" y="1"/>
                    <a:pt x="0" y="2"/>
                  </a:cubicBezTo>
                  <a:cubicBezTo>
                    <a:pt x="0" y="4"/>
                    <a:pt x="2" y="5"/>
                    <a:pt x="3" y="5"/>
                  </a:cubicBezTo>
                  <a:cubicBezTo>
                    <a:pt x="20" y="5"/>
                    <a:pt x="20" y="5"/>
                    <a:pt x="20" y="5"/>
                  </a:cubicBezTo>
                  <a:cubicBezTo>
                    <a:pt x="21" y="5"/>
                    <a:pt x="23" y="4"/>
                    <a:pt x="23" y="2"/>
                  </a:cubicBezTo>
                  <a:cubicBezTo>
                    <a:pt x="23" y="1"/>
                    <a:pt x="21" y="0"/>
                    <a:pt x="20" y="0"/>
                  </a:cubicBezTo>
                  <a:close/>
                  <a:moveTo>
                    <a:pt x="20" y="0"/>
                  </a:moveTo>
                  <a:cubicBezTo>
                    <a:pt x="20" y="0"/>
                    <a:pt x="20" y="0"/>
                    <a:pt x="20"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70" name="Freeform 76"/>
            <p:cNvSpPr>
              <a:spLocks noEditPoints="1"/>
            </p:cNvSpPr>
            <p:nvPr/>
          </p:nvSpPr>
          <p:spPr bwMode="auto">
            <a:xfrm>
              <a:off x="6989763" y="2597150"/>
              <a:ext cx="87313" cy="19050"/>
            </a:xfrm>
            <a:custGeom>
              <a:avLst/>
              <a:gdLst/>
              <a:ahLst/>
              <a:cxnLst>
                <a:cxn ang="0">
                  <a:pos x="20" y="0"/>
                </a:cxn>
                <a:cxn ang="0">
                  <a:pos x="3" y="0"/>
                </a:cxn>
                <a:cxn ang="0">
                  <a:pos x="0" y="3"/>
                </a:cxn>
                <a:cxn ang="0">
                  <a:pos x="3" y="5"/>
                </a:cxn>
                <a:cxn ang="0">
                  <a:pos x="20" y="5"/>
                </a:cxn>
                <a:cxn ang="0">
                  <a:pos x="23" y="3"/>
                </a:cxn>
                <a:cxn ang="0">
                  <a:pos x="20" y="0"/>
                </a:cxn>
                <a:cxn ang="0">
                  <a:pos x="20" y="0"/>
                </a:cxn>
                <a:cxn ang="0">
                  <a:pos x="20" y="0"/>
                </a:cxn>
              </a:cxnLst>
              <a:rect l="0" t="0" r="r" b="b"/>
              <a:pathLst>
                <a:path w="23" h="5">
                  <a:moveTo>
                    <a:pt x="20" y="0"/>
                  </a:moveTo>
                  <a:cubicBezTo>
                    <a:pt x="3" y="0"/>
                    <a:pt x="3" y="0"/>
                    <a:pt x="3" y="0"/>
                  </a:cubicBezTo>
                  <a:cubicBezTo>
                    <a:pt x="2" y="0"/>
                    <a:pt x="0" y="1"/>
                    <a:pt x="0" y="3"/>
                  </a:cubicBezTo>
                  <a:cubicBezTo>
                    <a:pt x="0" y="4"/>
                    <a:pt x="2" y="5"/>
                    <a:pt x="3" y="5"/>
                  </a:cubicBezTo>
                  <a:cubicBezTo>
                    <a:pt x="20" y="5"/>
                    <a:pt x="20" y="5"/>
                    <a:pt x="20" y="5"/>
                  </a:cubicBezTo>
                  <a:cubicBezTo>
                    <a:pt x="21" y="5"/>
                    <a:pt x="23" y="4"/>
                    <a:pt x="23" y="3"/>
                  </a:cubicBezTo>
                  <a:cubicBezTo>
                    <a:pt x="23" y="1"/>
                    <a:pt x="21" y="0"/>
                    <a:pt x="20" y="0"/>
                  </a:cubicBezTo>
                  <a:close/>
                  <a:moveTo>
                    <a:pt x="20" y="0"/>
                  </a:moveTo>
                  <a:cubicBezTo>
                    <a:pt x="20" y="0"/>
                    <a:pt x="20" y="0"/>
                    <a:pt x="20" y="0"/>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71" name="Freeform 80"/>
          <p:cNvSpPr>
            <a:spLocks noEditPoints="1"/>
          </p:cNvSpPr>
          <p:nvPr/>
        </p:nvSpPr>
        <p:spPr bwMode="auto">
          <a:xfrm>
            <a:off x="10620563" y="4910894"/>
            <a:ext cx="577812" cy="438340"/>
          </a:xfrm>
          <a:custGeom>
            <a:avLst/>
            <a:gdLst/>
            <a:ahLst/>
            <a:cxnLst>
              <a:cxn ang="0">
                <a:pos x="128" y="59"/>
              </a:cxn>
              <a:cxn ang="0">
                <a:pos x="127" y="59"/>
              </a:cxn>
              <a:cxn ang="0">
                <a:pos x="128" y="49"/>
              </a:cxn>
              <a:cxn ang="0">
                <a:pos x="79" y="0"/>
              </a:cxn>
              <a:cxn ang="0">
                <a:pos x="30" y="49"/>
              </a:cxn>
              <a:cxn ang="0">
                <a:pos x="30" y="50"/>
              </a:cxn>
              <a:cxn ang="0">
                <a:pos x="0" y="84"/>
              </a:cxn>
              <a:cxn ang="0">
                <a:pos x="30" y="117"/>
              </a:cxn>
              <a:cxn ang="0">
                <a:pos x="30" y="118"/>
              </a:cxn>
              <a:cxn ang="0">
                <a:pos x="79" y="118"/>
              </a:cxn>
              <a:cxn ang="0">
                <a:pos x="48" y="79"/>
              </a:cxn>
              <a:cxn ang="0">
                <a:pos x="69" y="79"/>
              </a:cxn>
              <a:cxn ang="0">
                <a:pos x="69" y="40"/>
              </a:cxn>
              <a:cxn ang="0">
                <a:pos x="79" y="30"/>
              </a:cxn>
              <a:cxn ang="0">
                <a:pos x="88" y="40"/>
              </a:cxn>
              <a:cxn ang="0">
                <a:pos x="88" y="79"/>
              </a:cxn>
              <a:cxn ang="0">
                <a:pos x="109" y="79"/>
              </a:cxn>
              <a:cxn ang="0">
                <a:pos x="79" y="118"/>
              </a:cxn>
              <a:cxn ang="0">
                <a:pos x="128" y="118"/>
              </a:cxn>
              <a:cxn ang="0">
                <a:pos x="157" y="89"/>
              </a:cxn>
              <a:cxn ang="0">
                <a:pos x="128" y="59"/>
              </a:cxn>
              <a:cxn ang="0">
                <a:pos x="128" y="59"/>
              </a:cxn>
              <a:cxn ang="0">
                <a:pos x="128" y="59"/>
              </a:cxn>
            </a:cxnLst>
            <a:rect l="0" t="0" r="r" b="b"/>
            <a:pathLst>
              <a:path w="157" h="118">
                <a:moveTo>
                  <a:pt x="128" y="59"/>
                </a:moveTo>
                <a:cubicBezTo>
                  <a:pt x="127" y="59"/>
                  <a:pt x="127" y="59"/>
                  <a:pt x="127" y="59"/>
                </a:cubicBezTo>
                <a:cubicBezTo>
                  <a:pt x="127" y="56"/>
                  <a:pt x="128" y="53"/>
                  <a:pt x="128" y="49"/>
                </a:cubicBezTo>
                <a:cubicBezTo>
                  <a:pt x="128" y="22"/>
                  <a:pt x="106" y="0"/>
                  <a:pt x="79" y="0"/>
                </a:cubicBezTo>
                <a:cubicBezTo>
                  <a:pt x="52" y="0"/>
                  <a:pt x="30" y="22"/>
                  <a:pt x="30" y="49"/>
                </a:cubicBezTo>
                <a:cubicBezTo>
                  <a:pt x="30" y="50"/>
                  <a:pt x="30" y="50"/>
                  <a:pt x="30" y="50"/>
                </a:cubicBezTo>
                <a:cubicBezTo>
                  <a:pt x="13" y="52"/>
                  <a:pt x="0" y="66"/>
                  <a:pt x="0" y="84"/>
                </a:cubicBezTo>
                <a:cubicBezTo>
                  <a:pt x="0" y="101"/>
                  <a:pt x="13" y="115"/>
                  <a:pt x="30" y="117"/>
                </a:cubicBezTo>
                <a:cubicBezTo>
                  <a:pt x="30" y="118"/>
                  <a:pt x="30" y="118"/>
                  <a:pt x="30" y="118"/>
                </a:cubicBezTo>
                <a:cubicBezTo>
                  <a:pt x="79" y="118"/>
                  <a:pt x="79" y="118"/>
                  <a:pt x="79" y="118"/>
                </a:cubicBezTo>
                <a:cubicBezTo>
                  <a:pt x="48" y="79"/>
                  <a:pt x="48" y="79"/>
                  <a:pt x="48" y="79"/>
                </a:cubicBezTo>
                <a:cubicBezTo>
                  <a:pt x="69" y="79"/>
                  <a:pt x="69" y="79"/>
                  <a:pt x="69" y="79"/>
                </a:cubicBezTo>
                <a:cubicBezTo>
                  <a:pt x="69" y="40"/>
                  <a:pt x="69" y="40"/>
                  <a:pt x="69" y="40"/>
                </a:cubicBezTo>
                <a:cubicBezTo>
                  <a:pt x="69" y="34"/>
                  <a:pt x="73" y="30"/>
                  <a:pt x="79" y="30"/>
                </a:cubicBezTo>
                <a:cubicBezTo>
                  <a:pt x="84" y="30"/>
                  <a:pt x="88" y="34"/>
                  <a:pt x="88" y="40"/>
                </a:cubicBezTo>
                <a:cubicBezTo>
                  <a:pt x="88" y="79"/>
                  <a:pt x="88" y="79"/>
                  <a:pt x="88" y="79"/>
                </a:cubicBezTo>
                <a:cubicBezTo>
                  <a:pt x="109" y="79"/>
                  <a:pt x="109" y="79"/>
                  <a:pt x="109" y="79"/>
                </a:cubicBezTo>
                <a:cubicBezTo>
                  <a:pt x="79" y="118"/>
                  <a:pt x="79" y="118"/>
                  <a:pt x="79" y="118"/>
                </a:cubicBezTo>
                <a:cubicBezTo>
                  <a:pt x="128" y="118"/>
                  <a:pt x="128" y="118"/>
                  <a:pt x="128" y="118"/>
                </a:cubicBezTo>
                <a:cubicBezTo>
                  <a:pt x="144" y="118"/>
                  <a:pt x="157" y="105"/>
                  <a:pt x="157" y="89"/>
                </a:cubicBezTo>
                <a:cubicBezTo>
                  <a:pt x="157" y="72"/>
                  <a:pt x="144" y="59"/>
                  <a:pt x="128" y="59"/>
                </a:cubicBezTo>
                <a:close/>
                <a:moveTo>
                  <a:pt x="128" y="59"/>
                </a:moveTo>
                <a:cubicBezTo>
                  <a:pt x="128" y="59"/>
                  <a:pt x="128" y="59"/>
                  <a:pt x="128" y="59"/>
                </a:cubicBezTo>
              </a:path>
            </a:pathLst>
          </a:custGeom>
          <a:solidFill>
            <a:schemeClr val="accent5"/>
          </a:solidFill>
          <a:ln w="9525">
            <a:noFill/>
            <a:round/>
          </a:ln>
        </p:spPr>
        <p:txBody>
          <a:bodyPr vert="horz" wrap="square" lIns="121920" tIns="60960" rIns="121920" bIns="60960" numCol="1" anchor="t" anchorCtr="0" compatLnSpc="1"/>
          <a:lstStyle/>
          <a:p>
            <a:endParaRPr lang="en-US" sz="2400"/>
          </a:p>
        </p:txBody>
      </p:sp>
      <p:grpSp>
        <p:nvGrpSpPr>
          <p:cNvPr id="72" name="Group 132"/>
          <p:cNvGrpSpPr/>
          <p:nvPr/>
        </p:nvGrpSpPr>
        <p:grpSpPr>
          <a:xfrm>
            <a:off x="10665185" y="5611699"/>
            <a:ext cx="488569" cy="582437"/>
            <a:chOff x="7500938" y="2982913"/>
            <a:chExt cx="685800" cy="817562"/>
          </a:xfrm>
          <a:solidFill>
            <a:schemeClr val="accent6"/>
          </a:solidFill>
        </p:grpSpPr>
        <p:sp>
          <p:nvSpPr>
            <p:cNvPr id="73" name="Freeform 84"/>
            <p:cNvSpPr>
              <a:spLocks noEditPoints="1"/>
            </p:cNvSpPr>
            <p:nvPr/>
          </p:nvSpPr>
          <p:spPr bwMode="auto">
            <a:xfrm>
              <a:off x="7500938" y="2982913"/>
              <a:ext cx="685800" cy="817562"/>
            </a:xfrm>
            <a:custGeom>
              <a:avLst/>
              <a:gdLst/>
              <a:ahLst/>
              <a:cxnLst>
                <a:cxn ang="0">
                  <a:pos x="148" y="190"/>
                </a:cxn>
                <a:cxn ang="0">
                  <a:pos x="107" y="190"/>
                </a:cxn>
                <a:cxn ang="0">
                  <a:pos x="107" y="178"/>
                </a:cxn>
                <a:cxn ang="0">
                  <a:pos x="180" y="90"/>
                </a:cxn>
                <a:cxn ang="0">
                  <a:pos x="126" y="7"/>
                </a:cxn>
                <a:cxn ang="0">
                  <a:pos x="126" y="8"/>
                </a:cxn>
                <a:cxn ang="0">
                  <a:pos x="90" y="0"/>
                </a:cxn>
                <a:cxn ang="0">
                  <a:pos x="54" y="8"/>
                </a:cxn>
                <a:cxn ang="0">
                  <a:pos x="54" y="7"/>
                </a:cxn>
                <a:cxn ang="0">
                  <a:pos x="0" y="90"/>
                </a:cxn>
                <a:cxn ang="0">
                  <a:pos x="73" y="178"/>
                </a:cxn>
                <a:cxn ang="0">
                  <a:pos x="73" y="190"/>
                </a:cxn>
                <a:cxn ang="0">
                  <a:pos x="32" y="190"/>
                </a:cxn>
                <a:cxn ang="0">
                  <a:pos x="23" y="198"/>
                </a:cxn>
                <a:cxn ang="0">
                  <a:pos x="23" y="215"/>
                </a:cxn>
                <a:cxn ang="0">
                  <a:pos x="156" y="215"/>
                </a:cxn>
                <a:cxn ang="0">
                  <a:pos x="156" y="198"/>
                </a:cxn>
                <a:cxn ang="0">
                  <a:pos x="148" y="190"/>
                </a:cxn>
                <a:cxn ang="0">
                  <a:pos x="120" y="14"/>
                </a:cxn>
                <a:cxn ang="0">
                  <a:pos x="90" y="26"/>
                </a:cxn>
                <a:cxn ang="0">
                  <a:pos x="60" y="14"/>
                </a:cxn>
                <a:cxn ang="0">
                  <a:pos x="90" y="8"/>
                </a:cxn>
                <a:cxn ang="0">
                  <a:pos x="120" y="14"/>
                </a:cxn>
                <a:cxn ang="0">
                  <a:pos x="46" y="90"/>
                </a:cxn>
                <a:cxn ang="0">
                  <a:pos x="90" y="46"/>
                </a:cxn>
                <a:cxn ang="0">
                  <a:pos x="134" y="90"/>
                </a:cxn>
                <a:cxn ang="0">
                  <a:pos x="90" y="134"/>
                </a:cxn>
                <a:cxn ang="0">
                  <a:pos x="46" y="90"/>
                </a:cxn>
                <a:cxn ang="0">
                  <a:pos x="46" y="90"/>
                </a:cxn>
                <a:cxn ang="0">
                  <a:pos x="46" y="90"/>
                </a:cxn>
              </a:cxnLst>
              <a:rect l="0" t="0" r="r" b="b"/>
              <a:pathLst>
                <a:path w="180" h="215">
                  <a:moveTo>
                    <a:pt x="148" y="190"/>
                  </a:moveTo>
                  <a:cubicBezTo>
                    <a:pt x="107" y="190"/>
                    <a:pt x="107" y="190"/>
                    <a:pt x="107" y="190"/>
                  </a:cubicBezTo>
                  <a:cubicBezTo>
                    <a:pt x="107" y="178"/>
                    <a:pt x="107" y="178"/>
                    <a:pt x="107" y="178"/>
                  </a:cubicBezTo>
                  <a:cubicBezTo>
                    <a:pt x="148" y="170"/>
                    <a:pt x="180" y="134"/>
                    <a:pt x="180" y="90"/>
                  </a:cubicBezTo>
                  <a:cubicBezTo>
                    <a:pt x="180" y="53"/>
                    <a:pt x="158" y="21"/>
                    <a:pt x="126" y="7"/>
                  </a:cubicBezTo>
                  <a:cubicBezTo>
                    <a:pt x="126" y="8"/>
                    <a:pt x="126" y="8"/>
                    <a:pt x="126" y="8"/>
                  </a:cubicBezTo>
                  <a:cubicBezTo>
                    <a:pt x="115" y="3"/>
                    <a:pt x="103" y="0"/>
                    <a:pt x="90" y="0"/>
                  </a:cubicBezTo>
                  <a:cubicBezTo>
                    <a:pt x="77" y="0"/>
                    <a:pt x="65" y="3"/>
                    <a:pt x="54" y="8"/>
                  </a:cubicBezTo>
                  <a:cubicBezTo>
                    <a:pt x="54" y="8"/>
                    <a:pt x="54" y="8"/>
                    <a:pt x="54" y="7"/>
                  </a:cubicBezTo>
                  <a:cubicBezTo>
                    <a:pt x="22" y="21"/>
                    <a:pt x="0" y="53"/>
                    <a:pt x="0" y="90"/>
                  </a:cubicBezTo>
                  <a:cubicBezTo>
                    <a:pt x="0" y="134"/>
                    <a:pt x="32" y="170"/>
                    <a:pt x="73" y="178"/>
                  </a:cubicBezTo>
                  <a:cubicBezTo>
                    <a:pt x="73" y="190"/>
                    <a:pt x="73" y="190"/>
                    <a:pt x="73" y="190"/>
                  </a:cubicBezTo>
                  <a:cubicBezTo>
                    <a:pt x="32" y="190"/>
                    <a:pt x="32" y="190"/>
                    <a:pt x="32" y="190"/>
                  </a:cubicBezTo>
                  <a:cubicBezTo>
                    <a:pt x="24" y="190"/>
                    <a:pt x="23" y="198"/>
                    <a:pt x="23" y="198"/>
                  </a:cubicBezTo>
                  <a:cubicBezTo>
                    <a:pt x="23" y="215"/>
                    <a:pt x="23" y="215"/>
                    <a:pt x="23" y="215"/>
                  </a:cubicBezTo>
                  <a:cubicBezTo>
                    <a:pt x="156" y="215"/>
                    <a:pt x="156" y="215"/>
                    <a:pt x="156" y="215"/>
                  </a:cubicBezTo>
                  <a:cubicBezTo>
                    <a:pt x="156" y="198"/>
                    <a:pt x="156" y="198"/>
                    <a:pt x="156" y="198"/>
                  </a:cubicBezTo>
                  <a:cubicBezTo>
                    <a:pt x="156" y="193"/>
                    <a:pt x="153" y="190"/>
                    <a:pt x="148" y="190"/>
                  </a:cubicBezTo>
                  <a:close/>
                  <a:moveTo>
                    <a:pt x="120" y="14"/>
                  </a:moveTo>
                  <a:cubicBezTo>
                    <a:pt x="112" y="21"/>
                    <a:pt x="101" y="26"/>
                    <a:pt x="90" y="26"/>
                  </a:cubicBezTo>
                  <a:cubicBezTo>
                    <a:pt x="78" y="26"/>
                    <a:pt x="68" y="21"/>
                    <a:pt x="60" y="14"/>
                  </a:cubicBezTo>
                  <a:cubicBezTo>
                    <a:pt x="69" y="10"/>
                    <a:pt x="79" y="8"/>
                    <a:pt x="90" y="8"/>
                  </a:cubicBezTo>
                  <a:cubicBezTo>
                    <a:pt x="100" y="8"/>
                    <a:pt x="111" y="10"/>
                    <a:pt x="120" y="14"/>
                  </a:cubicBezTo>
                  <a:close/>
                  <a:moveTo>
                    <a:pt x="46" y="90"/>
                  </a:moveTo>
                  <a:cubicBezTo>
                    <a:pt x="46" y="65"/>
                    <a:pt x="65" y="46"/>
                    <a:pt x="90" y="46"/>
                  </a:cubicBezTo>
                  <a:cubicBezTo>
                    <a:pt x="114" y="46"/>
                    <a:pt x="134" y="65"/>
                    <a:pt x="134" y="90"/>
                  </a:cubicBezTo>
                  <a:cubicBezTo>
                    <a:pt x="134" y="114"/>
                    <a:pt x="114" y="134"/>
                    <a:pt x="90" y="134"/>
                  </a:cubicBezTo>
                  <a:cubicBezTo>
                    <a:pt x="65" y="134"/>
                    <a:pt x="46" y="114"/>
                    <a:pt x="46" y="90"/>
                  </a:cubicBezTo>
                  <a:close/>
                  <a:moveTo>
                    <a:pt x="46" y="90"/>
                  </a:moveTo>
                  <a:cubicBezTo>
                    <a:pt x="46" y="90"/>
                    <a:pt x="46" y="90"/>
                    <a:pt x="46" y="90"/>
                  </a:cubicBezTo>
                </a:path>
              </a:pathLst>
            </a:custGeom>
            <a:grpFill/>
            <a:ln w="9525">
              <a:noFill/>
              <a:round/>
            </a:ln>
          </p:spPr>
          <p:txBody>
            <a:bodyPr vert="horz" wrap="square" lIns="121920" tIns="60960" rIns="121920" bIns="60960" numCol="1" anchor="t" anchorCtr="0" compatLnSpc="1"/>
            <a:lstStyle/>
            <a:p>
              <a:endParaRPr lang="en-US" sz="2400"/>
            </a:p>
          </p:txBody>
        </p:sp>
        <p:sp>
          <p:nvSpPr>
            <p:cNvPr id="74" name="Freeform 85"/>
            <p:cNvSpPr>
              <a:spLocks noEditPoints="1"/>
            </p:cNvSpPr>
            <p:nvPr/>
          </p:nvSpPr>
          <p:spPr bwMode="auto">
            <a:xfrm>
              <a:off x="7751763" y="3236913"/>
              <a:ext cx="179388" cy="176212"/>
            </a:xfrm>
            <a:custGeom>
              <a:avLst/>
              <a:gdLst/>
              <a:ahLst/>
              <a:cxnLst>
                <a:cxn ang="0">
                  <a:pos x="47" y="23"/>
                </a:cxn>
                <a:cxn ang="0">
                  <a:pos x="24" y="0"/>
                </a:cxn>
                <a:cxn ang="0">
                  <a:pos x="12" y="3"/>
                </a:cxn>
                <a:cxn ang="0">
                  <a:pos x="15" y="2"/>
                </a:cxn>
                <a:cxn ang="0">
                  <a:pos x="27" y="14"/>
                </a:cxn>
                <a:cxn ang="0">
                  <a:pos x="15" y="26"/>
                </a:cxn>
                <a:cxn ang="0">
                  <a:pos x="3" y="14"/>
                </a:cxn>
                <a:cxn ang="0">
                  <a:pos x="4" y="11"/>
                </a:cxn>
                <a:cxn ang="0">
                  <a:pos x="0" y="23"/>
                </a:cxn>
                <a:cxn ang="0">
                  <a:pos x="24" y="46"/>
                </a:cxn>
                <a:cxn ang="0">
                  <a:pos x="47" y="23"/>
                </a:cxn>
                <a:cxn ang="0">
                  <a:pos x="47" y="23"/>
                </a:cxn>
                <a:cxn ang="0">
                  <a:pos x="47" y="23"/>
                </a:cxn>
              </a:cxnLst>
              <a:rect l="0" t="0" r="r" b="b"/>
              <a:pathLst>
                <a:path w="47" h="46">
                  <a:moveTo>
                    <a:pt x="47" y="23"/>
                  </a:moveTo>
                  <a:cubicBezTo>
                    <a:pt x="47" y="10"/>
                    <a:pt x="37" y="0"/>
                    <a:pt x="24" y="0"/>
                  </a:cubicBezTo>
                  <a:cubicBezTo>
                    <a:pt x="19" y="0"/>
                    <a:pt x="15" y="1"/>
                    <a:pt x="12" y="3"/>
                  </a:cubicBezTo>
                  <a:cubicBezTo>
                    <a:pt x="13" y="3"/>
                    <a:pt x="14" y="2"/>
                    <a:pt x="15" y="2"/>
                  </a:cubicBezTo>
                  <a:cubicBezTo>
                    <a:pt x="22" y="2"/>
                    <a:pt x="27" y="8"/>
                    <a:pt x="27" y="14"/>
                  </a:cubicBezTo>
                  <a:cubicBezTo>
                    <a:pt x="27" y="21"/>
                    <a:pt x="22" y="26"/>
                    <a:pt x="15" y="26"/>
                  </a:cubicBezTo>
                  <a:cubicBezTo>
                    <a:pt x="9" y="26"/>
                    <a:pt x="3" y="21"/>
                    <a:pt x="3" y="14"/>
                  </a:cubicBezTo>
                  <a:cubicBezTo>
                    <a:pt x="3" y="13"/>
                    <a:pt x="4" y="12"/>
                    <a:pt x="4" y="11"/>
                  </a:cubicBezTo>
                  <a:cubicBezTo>
                    <a:pt x="2" y="14"/>
                    <a:pt x="0" y="18"/>
                    <a:pt x="0" y="23"/>
                  </a:cubicBezTo>
                  <a:cubicBezTo>
                    <a:pt x="0" y="36"/>
                    <a:pt x="11" y="46"/>
                    <a:pt x="24" y="46"/>
                  </a:cubicBezTo>
                  <a:cubicBezTo>
                    <a:pt x="37" y="46"/>
                    <a:pt x="47" y="36"/>
                    <a:pt x="47" y="23"/>
                  </a:cubicBezTo>
                  <a:close/>
                  <a:moveTo>
                    <a:pt x="47" y="23"/>
                  </a:moveTo>
                  <a:cubicBezTo>
                    <a:pt x="47" y="23"/>
                    <a:pt x="47" y="23"/>
                    <a:pt x="47" y="23"/>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75" name="Freeform 89"/>
          <p:cNvSpPr>
            <a:spLocks noEditPoints="1"/>
          </p:cNvSpPr>
          <p:nvPr/>
        </p:nvSpPr>
        <p:spPr bwMode="auto">
          <a:xfrm>
            <a:off x="10550942" y="2241411"/>
            <a:ext cx="717053" cy="553039"/>
          </a:xfrm>
          <a:custGeom>
            <a:avLst/>
            <a:gdLst/>
            <a:ahLst/>
            <a:cxnLst>
              <a:cxn ang="0">
                <a:pos x="191" y="0"/>
              </a:cxn>
              <a:cxn ang="0">
                <a:pos x="160" y="30"/>
              </a:cxn>
              <a:cxn ang="0">
                <a:pos x="177" y="57"/>
              </a:cxn>
              <a:cxn ang="0">
                <a:pos x="161" y="103"/>
              </a:cxn>
              <a:cxn ang="0">
                <a:pos x="155" y="102"/>
              </a:cxn>
              <a:cxn ang="0">
                <a:pos x="142" y="105"/>
              </a:cxn>
              <a:cxn ang="0">
                <a:pos x="107" y="68"/>
              </a:cxn>
              <a:cxn ang="0">
                <a:pos x="109" y="56"/>
              </a:cxn>
              <a:cxn ang="0">
                <a:pos x="79" y="26"/>
              </a:cxn>
              <a:cxn ang="0">
                <a:pos x="48" y="56"/>
              </a:cxn>
              <a:cxn ang="0">
                <a:pos x="59" y="79"/>
              </a:cxn>
              <a:cxn ang="0">
                <a:pos x="44" y="112"/>
              </a:cxn>
              <a:cxn ang="0">
                <a:pos x="30" y="109"/>
              </a:cxn>
              <a:cxn ang="0">
                <a:pos x="0" y="139"/>
              </a:cxn>
              <a:cxn ang="0">
                <a:pos x="30" y="170"/>
              </a:cxn>
              <a:cxn ang="0">
                <a:pos x="61" y="139"/>
              </a:cxn>
              <a:cxn ang="0">
                <a:pos x="54" y="120"/>
              </a:cxn>
              <a:cxn ang="0">
                <a:pos x="70" y="85"/>
              </a:cxn>
              <a:cxn ang="0">
                <a:pos x="78" y="86"/>
              </a:cxn>
              <a:cxn ang="0">
                <a:pos x="99" y="78"/>
              </a:cxn>
              <a:cxn ang="0">
                <a:pos x="132" y="113"/>
              </a:cxn>
              <a:cxn ang="0">
                <a:pos x="125" y="132"/>
              </a:cxn>
              <a:cxn ang="0">
                <a:pos x="156" y="163"/>
              </a:cxn>
              <a:cxn ang="0">
                <a:pos x="186" y="132"/>
              </a:cxn>
              <a:cxn ang="0">
                <a:pos x="173" y="108"/>
              </a:cxn>
              <a:cxn ang="0">
                <a:pos x="189" y="60"/>
              </a:cxn>
              <a:cxn ang="0">
                <a:pos x="191" y="60"/>
              </a:cxn>
              <a:cxn ang="0">
                <a:pos x="221" y="30"/>
              </a:cxn>
              <a:cxn ang="0">
                <a:pos x="191" y="0"/>
              </a:cxn>
              <a:cxn ang="0">
                <a:pos x="31" y="157"/>
              </a:cxn>
              <a:cxn ang="0">
                <a:pos x="13" y="139"/>
              </a:cxn>
              <a:cxn ang="0">
                <a:pos x="31" y="122"/>
              </a:cxn>
              <a:cxn ang="0">
                <a:pos x="48" y="139"/>
              </a:cxn>
              <a:cxn ang="0">
                <a:pos x="31" y="157"/>
              </a:cxn>
              <a:cxn ang="0">
                <a:pos x="79" y="74"/>
              </a:cxn>
              <a:cxn ang="0">
                <a:pos x="61" y="56"/>
              </a:cxn>
              <a:cxn ang="0">
                <a:pos x="79" y="38"/>
              </a:cxn>
              <a:cxn ang="0">
                <a:pos x="96" y="56"/>
              </a:cxn>
              <a:cxn ang="0">
                <a:pos x="79" y="74"/>
              </a:cxn>
              <a:cxn ang="0">
                <a:pos x="156" y="150"/>
              </a:cxn>
              <a:cxn ang="0">
                <a:pos x="138" y="133"/>
              </a:cxn>
              <a:cxn ang="0">
                <a:pos x="156" y="115"/>
              </a:cxn>
              <a:cxn ang="0">
                <a:pos x="173" y="133"/>
              </a:cxn>
              <a:cxn ang="0">
                <a:pos x="156" y="150"/>
              </a:cxn>
              <a:cxn ang="0">
                <a:pos x="191" y="48"/>
              </a:cxn>
              <a:cxn ang="0">
                <a:pos x="173" y="30"/>
              </a:cxn>
              <a:cxn ang="0">
                <a:pos x="191" y="13"/>
              </a:cxn>
              <a:cxn ang="0">
                <a:pos x="208" y="30"/>
              </a:cxn>
              <a:cxn ang="0">
                <a:pos x="191" y="48"/>
              </a:cxn>
              <a:cxn ang="0">
                <a:pos x="191" y="48"/>
              </a:cxn>
              <a:cxn ang="0">
                <a:pos x="191" y="48"/>
              </a:cxn>
            </a:cxnLst>
            <a:rect l="0" t="0" r="r" b="b"/>
            <a:pathLst>
              <a:path w="221" h="170">
                <a:moveTo>
                  <a:pt x="191" y="0"/>
                </a:moveTo>
                <a:cubicBezTo>
                  <a:pt x="174" y="0"/>
                  <a:pt x="160" y="14"/>
                  <a:pt x="160" y="30"/>
                </a:cubicBezTo>
                <a:cubicBezTo>
                  <a:pt x="160" y="42"/>
                  <a:pt x="167" y="52"/>
                  <a:pt x="177" y="57"/>
                </a:cubicBezTo>
                <a:cubicBezTo>
                  <a:pt x="161" y="103"/>
                  <a:pt x="161" y="103"/>
                  <a:pt x="161" y="103"/>
                </a:cubicBezTo>
                <a:cubicBezTo>
                  <a:pt x="159" y="103"/>
                  <a:pt x="157" y="102"/>
                  <a:pt x="155" y="102"/>
                </a:cubicBezTo>
                <a:cubicBezTo>
                  <a:pt x="150" y="102"/>
                  <a:pt x="146" y="103"/>
                  <a:pt x="142" y="105"/>
                </a:cubicBezTo>
                <a:cubicBezTo>
                  <a:pt x="107" y="68"/>
                  <a:pt x="107" y="68"/>
                  <a:pt x="107" y="68"/>
                </a:cubicBezTo>
                <a:cubicBezTo>
                  <a:pt x="108" y="64"/>
                  <a:pt x="109" y="60"/>
                  <a:pt x="109" y="56"/>
                </a:cubicBezTo>
                <a:cubicBezTo>
                  <a:pt x="109" y="39"/>
                  <a:pt x="95" y="26"/>
                  <a:pt x="79" y="26"/>
                </a:cubicBezTo>
                <a:cubicBezTo>
                  <a:pt x="62" y="26"/>
                  <a:pt x="48" y="39"/>
                  <a:pt x="48" y="56"/>
                </a:cubicBezTo>
                <a:cubicBezTo>
                  <a:pt x="48" y="65"/>
                  <a:pt x="52" y="74"/>
                  <a:pt x="59" y="79"/>
                </a:cubicBezTo>
                <a:cubicBezTo>
                  <a:pt x="44" y="112"/>
                  <a:pt x="44" y="112"/>
                  <a:pt x="44" y="112"/>
                </a:cubicBezTo>
                <a:cubicBezTo>
                  <a:pt x="40" y="110"/>
                  <a:pt x="35" y="109"/>
                  <a:pt x="30" y="109"/>
                </a:cubicBezTo>
                <a:cubicBezTo>
                  <a:pt x="14" y="109"/>
                  <a:pt x="0" y="123"/>
                  <a:pt x="0" y="139"/>
                </a:cubicBezTo>
                <a:cubicBezTo>
                  <a:pt x="0" y="156"/>
                  <a:pt x="14" y="170"/>
                  <a:pt x="30" y="170"/>
                </a:cubicBezTo>
                <a:cubicBezTo>
                  <a:pt x="47" y="170"/>
                  <a:pt x="61" y="156"/>
                  <a:pt x="61" y="139"/>
                </a:cubicBezTo>
                <a:cubicBezTo>
                  <a:pt x="61" y="132"/>
                  <a:pt x="58" y="125"/>
                  <a:pt x="54" y="120"/>
                </a:cubicBezTo>
                <a:cubicBezTo>
                  <a:pt x="70" y="85"/>
                  <a:pt x="70" y="85"/>
                  <a:pt x="70" y="85"/>
                </a:cubicBezTo>
                <a:cubicBezTo>
                  <a:pt x="73" y="86"/>
                  <a:pt x="76" y="86"/>
                  <a:pt x="78" y="86"/>
                </a:cubicBezTo>
                <a:cubicBezTo>
                  <a:pt x="86" y="86"/>
                  <a:pt x="93" y="83"/>
                  <a:pt x="99" y="78"/>
                </a:cubicBezTo>
                <a:cubicBezTo>
                  <a:pt x="132" y="113"/>
                  <a:pt x="132" y="113"/>
                  <a:pt x="132" y="113"/>
                </a:cubicBezTo>
                <a:cubicBezTo>
                  <a:pt x="128" y="118"/>
                  <a:pt x="125" y="125"/>
                  <a:pt x="125" y="132"/>
                </a:cubicBezTo>
                <a:cubicBezTo>
                  <a:pt x="125" y="149"/>
                  <a:pt x="139" y="163"/>
                  <a:pt x="156" y="163"/>
                </a:cubicBezTo>
                <a:cubicBezTo>
                  <a:pt x="172" y="163"/>
                  <a:pt x="186" y="149"/>
                  <a:pt x="186" y="132"/>
                </a:cubicBezTo>
                <a:cubicBezTo>
                  <a:pt x="186" y="122"/>
                  <a:pt x="181" y="113"/>
                  <a:pt x="173" y="108"/>
                </a:cubicBezTo>
                <a:cubicBezTo>
                  <a:pt x="189" y="60"/>
                  <a:pt x="189" y="60"/>
                  <a:pt x="189" y="60"/>
                </a:cubicBezTo>
                <a:cubicBezTo>
                  <a:pt x="191" y="60"/>
                  <a:pt x="191" y="60"/>
                  <a:pt x="191" y="60"/>
                </a:cubicBezTo>
                <a:cubicBezTo>
                  <a:pt x="207" y="60"/>
                  <a:pt x="221" y="47"/>
                  <a:pt x="221" y="30"/>
                </a:cubicBezTo>
                <a:cubicBezTo>
                  <a:pt x="221" y="14"/>
                  <a:pt x="207" y="0"/>
                  <a:pt x="191" y="0"/>
                </a:cubicBezTo>
                <a:close/>
                <a:moveTo>
                  <a:pt x="31" y="157"/>
                </a:moveTo>
                <a:cubicBezTo>
                  <a:pt x="21" y="157"/>
                  <a:pt x="13" y="149"/>
                  <a:pt x="13" y="139"/>
                </a:cubicBezTo>
                <a:cubicBezTo>
                  <a:pt x="13" y="130"/>
                  <a:pt x="21" y="122"/>
                  <a:pt x="31" y="122"/>
                </a:cubicBezTo>
                <a:cubicBezTo>
                  <a:pt x="40" y="122"/>
                  <a:pt x="48" y="130"/>
                  <a:pt x="48" y="139"/>
                </a:cubicBezTo>
                <a:cubicBezTo>
                  <a:pt x="48" y="149"/>
                  <a:pt x="40" y="157"/>
                  <a:pt x="31" y="157"/>
                </a:cubicBezTo>
                <a:close/>
                <a:moveTo>
                  <a:pt x="79" y="74"/>
                </a:moveTo>
                <a:cubicBezTo>
                  <a:pt x="69" y="74"/>
                  <a:pt x="61" y="66"/>
                  <a:pt x="61" y="56"/>
                </a:cubicBezTo>
                <a:cubicBezTo>
                  <a:pt x="61" y="46"/>
                  <a:pt x="69" y="38"/>
                  <a:pt x="79" y="38"/>
                </a:cubicBezTo>
                <a:cubicBezTo>
                  <a:pt x="88" y="38"/>
                  <a:pt x="96" y="46"/>
                  <a:pt x="96" y="56"/>
                </a:cubicBezTo>
                <a:cubicBezTo>
                  <a:pt x="96" y="66"/>
                  <a:pt x="88" y="74"/>
                  <a:pt x="79" y="74"/>
                </a:cubicBezTo>
                <a:close/>
                <a:moveTo>
                  <a:pt x="156" y="150"/>
                </a:moveTo>
                <a:cubicBezTo>
                  <a:pt x="146" y="150"/>
                  <a:pt x="138" y="142"/>
                  <a:pt x="138" y="133"/>
                </a:cubicBezTo>
                <a:cubicBezTo>
                  <a:pt x="138" y="123"/>
                  <a:pt x="146" y="115"/>
                  <a:pt x="156" y="115"/>
                </a:cubicBezTo>
                <a:cubicBezTo>
                  <a:pt x="165" y="115"/>
                  <a:pt x="173" y="123"/>
                  <a:pt x="173" y="133"/>
                </a:cubicBezTo>
                <a:cubicBezTo>
                  <a:pt x="173" y="142"/>
                  <a:pt x="165" y="150"/>
                  <a:pt x="156" y="150"/>
                </a:cubicBezTo>
                <a:close/>
                <a:moveTo>
                  <a:pt x="191" y="48"/>
                </a:moveTo>
                <a:cubicBezTo>
                  <a:pt x="181" y="48"/>
                  <a:pt x="173" y="40"/>
                  <a:pt x="173" y="30"/>
                </a:cubicBezTo>
                <a:cubicBezTo>
                  <a:pt x="173" y="21"/>
                  <a:pt x="181" y="13"/>
                  <a:pt x="191" y="13"/>
                </a:cubicBezTo>
                <a:cubicBezTo>
                  <a:pt x="200" y="13"/>
                  <a:pt x="208" y="21"/>
                  <a:pt x="208" y="30"/>
                </a:cubicBezTo>
                <a:cubicBezTo>
                  <a:pt x="208" y="40"/>
                  <a:pt x="200" y="48"/>
                  <a:pt x="191" y="48"/>
                </a:cubicBezTo>
                <a:close/>
                <a:moveTo>
                  <a:pt x="191" y="48"/>
                </a:moveTo>
                <a:cubicBezTo>
                  <a:pt x="191" y="48"/>
                  <a:pt x="191" y="48"/>
                  <a:pt x="191" y="48"/>
                </a:cubicBezTo>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76" name="Freeform 5"/>
          <p:cNvSpPr>
            <a:spLocks noEditPoints="1"/>
          </p:cNvSpPr>
          <p:nvPr/>
        </p:nvSpPr>
        <p:spPr bwMode="auto">
          <a:xfrm>
            <a:off x="10645745" y="1339151"/>
            <a:ext cx="527449" cy="623348"/>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77" name="Arc 140"/>
          <p:cNvSpPr/>
          <p:nvPr/>
        </p:nvSpPr>
        <p:spPr>
          <a:xfrm>
            <a:off x="28063" y="1739195"/>
            <a:ext cx="4461827" cy="4461824"/>
          </a:xfrm>
          <a:prstGeom prst="arc">
            <a:avLst>
              <a:gd name="adj1" fmla="val 16200000"/>
              <a:gd name="adj2" fmla="val 568677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78" name="Oval 142"/>
          <p:cNvSpPr/>
          <p:nvPr/>
        </p:nvSpPr>
        <p:spPr>
          <a:xfrm>
            <a:off x="1983498" y="1467823"/>
            <a:ext cx="479085" cy="4790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Oval 143"/>
          <p:cNvSpPr/>
          <p:nvPr/>
        </p:nvSpPr>
        <p:spPr>
          <a:xfrm>
            <a:off x="3448770" y="2028203"/>
            <a:ext cx="479085" cy="4790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0" name="Oval 144"/>
          <p:cNvSpPr/>
          <p:nvPr/>
        </p:nvSpPr>
        <p:spPr>
          <a:xfrm>
            <a:off x="4157538" y="3098328"/>
            <a:ext cx="479085" cy="4790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1" name="Oval 145"/>
          <p:cNvSpPr/>
          <p:nvPr/>
        </p:nvSpPr>
        <p:spPr>
          <a:xfrm>
            <a:off x="4175767" y="4336010"/>
            <a:ext cx="479085" cy="4790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Oval 146"/>
          <p:cNvSpPr/>
          <p:nvPr/>
        </p:nvSpPr>
        <p:spPr>
          <a:xfrm>
            <a:off x="3312635" y="5502852"/>
            <a:ext cx="479085" cy="47908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Oval 148"/>
          <p:cNvSpPr/>
          <p:nvPr/>
        </p:nvSpPr>
        <p:spPr>
          <a:xfrm>
            <a:off x="1983498" y="5961476"/>
            <a:ext cx="479085" cy="47908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Text Placeholder 3"/>
          <p:cNvSpPr txBox="1"/>
          <p:nvPr/>
        </p:nvSpPr>
        <p:spPr>
          <a:xfrm>
            <a:off x="9422967" y="1296248"/>
            <a:ext cx="820738"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b="1" dirty="0">
                <a:solidFill>
                  <a:schemeClr val="accent1"/>
                </a:solidFill>
              </a:rPr>
              <a:t>你的标题</a:t>
            </a:r>
            <a:endParaRPr lang="en-US" sz="1600" b="1" dirty="0">
              <a:solidFill>
                <a:schemeClr val="accent1"/>
              </a:solidFill>
            </a:endParaRPr>
          </a:p>
        </p:txBody>
      </p:sp>
      <p:sp>
        <p:nvSpPr>
          <p:cNvPr id="85" name="Text Placeholder 3"/>
          <p:cNvSpPr txBox="1"/>
          <p:nvPr/>
        </p:nvSpPr>
        <p:spPr>
          <a:xfrm>
            <a:off x="5020669" y="1568501"/>
            <a:ext cx="5261137"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1000" dirty="0">
                <a:solidFill>
                  <a:prstClr val="black">
                    <a:lumMod val="75000"/>
                    <a:lumOff val="25000"/>
                  </a:prstClr>
                </a:solidFill>
              </a:rPr>
              <a:t>在此添加相关内容在此添加相关内容在此添加相关内容</a:t>
            </a:r>
            <a:r>
              <a:rPr lang="zh-CN" altLang="en-US" sz="1050" dirty="0">
                <a:solidFill>
                  <a:prstClr val="black">
                    <a:lumMod val="75000"/>
                    <a:lumOff val="25000"/>
                  </a:prstClr>
                </a:solidFill>
              </a:rPr>
              <a:t>在此添加相关内容在此添加相关内容在此添加相关内容</a:t>
            </a:r>
            <a:endParaRPr lang="en-US" altLang="zh-CN" sz="1050" dirty="0">
              <a:solidFill>
                <a:prstClr val="black">
                  <a:lumMod val="75000"/>
                  <a:lumOff val="25000"/>
                </a:prstClr>
              </a:solidFill>
            </a:endParaRPr>
          </a:p>
        </p:txBody>
      </p:sp>
      <p:sp>
        <p:nvSpPr>
          <p:cNvPr id="86" name="Text Placeholder 3"/>
          <p:cNvSpPr txBox="1"/>
          <p:nvPr/>
        </p:nvSpPr>
        <p:spPr>
          <a:xfrm>
            <a:off x="9422967" y="2199303"/>
            <a:ext cx="820738"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b="1" dirty="0">
                <a:solidFill>
                  <a:schemeClr val="accent2"/>
                </a:solidFill>
              </a:rPr>
              <a:t>你的标题</a:t>
            </a:r>
            <a:endParaRPr lang="en-US" sz="1600" b="1" dirty="0">
              <a:solidFill>
                <a:schemeClr val="accent2"/>
              </a:solidFill>
            </a:endParaRPr>
          </a:p>
        </p:txBody>
      </p:sp>
      <p:sp>
        <p:nvSpPr>
          <p:cNvPr id="87" name="Text Placeholder 3"/>
          <p:cNvSpPr txBox="1"/>
          <p:nvPr/>
        </p:nvSpPr>
        <p:spPr>
          <a:xfrm>
            <a:off x="5020669" y="2471556"/>
            <a:ext cx="5261137" cy="4381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900" dirty="0">
                <a:solidFill>
                  <a:prstClr val="black">
                    <a:lumMod val="75000"/>
                    <a:lumOff val="25000"/>
                  </a:prstClr>
                </a:solidFill>
              </a:rPr>
              <a:t>在此添加相关内容在此添加相关内容在此添加相关内容</a:t>
            </a:r>
            <a:r>
              <a:rPr lang="zh-CN" altLang="en-US" sz="1000" dirty="0">
                <a:solidFill>
                  <a:prstClr val="black">
                    <a:lumMod val="75000"/>
                    <a:lumOff val="25000"/>
                  </a:prstClr>
                </a:solidFill>
              </a:rPr>
              <a:t>在此添加相关内容在此添加相关内容在此添加相关内容</a:t>
            </a:r>
            <a:endParaRPr lang="en-US" altLang="zh-CN" sz="1000" dirty="0">
              <a:solidFill>
                <a:prstClr val="black">
                  <a:lumMod val="75000"/>
                  <a:lumOff val="25000"/>
                </a:prstClr>
              </a:solidFill>
            </a:endParaRPr>
          </a:p>
        </p:txBody>
      </p:sp>
      <p:sp>
        <p:nvSpPr>
          <p:cNvPr id="88" name="Text Placeholder 3"/>
          <p:cNvSpPr txBox="1"/>
          <p:nvPr/>
        </p:nvSpPr>
        <p:spPr>
          <a:xfrm>
            <a:off x="9422967" y="3040219"/>
            <a:ext cx="820738"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b="1" dirty="0">
                <a:solidFill>
                  <a:schemeClr val="accent3"/>
                </a:solidFill>
              </a:rPr>
              <a:t>你的标题</a:t>
            </a:r>
            <a:endParaRPr lang="en-US" sz="1600" b="1" dirty="0">
              <a:solidFill>
                <a:schemeClr val="accent3"/>
              </a:solidFill>
            </a:endParaRPr>
          </a:p>
        </p:txBody>
      </p:sp>
      <p:sp>
        <p:nvSpPr>
          <p:cNvPr id="89" name="Text Placeholder 3"/>
          <p:cNvSpPr txBox="1"/>
          <p:nvPr/>
        </p:nvSpPr>
        <p:spPr>
          <a:xfrm>
            <a:off x="5020669" y="3312472"/>
            <a:ext cx="5261137" cy="4381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900" dirty="0">
                <a:solidFill>
                  <a:prstClr val="black">
                    <a:lumMod val="75000"/>
                    <a:lumOff val="25000"/>
                  </a:prstClr>
                </a:solidFill>
              </a:rPr>
              <a:t>在此添加相关内容在此添加相关内容在此添加相关内容</a:t>
            </a:r>
            <a:r>
              <a:rPr lang="zh-CN" altLang="en-US" sz="1000" dirty="0">
                <a:solidFill>
                  <a:prstClr val="black">
                    <a:lumMod val="75000"/>
                    <a:lumOff val="25000"/>
                  </a:prstClr>
                </a:solidFill>
              </a:rPr>
              <a:t>在此添加相关内容在此添加相关内容在此添加相关内容</a:t>
            </a:r>
            <a:endParaRPr lang="en-US" altLang="zh-CN" sz="1000" dirty="0">
              <a:solidFill>
                <a:prstClr val="black">
                  <a:lumMod val="75000"/>
                  <a:lumOff val="25000"/>
                </a:prstClr>
              </a:solidFill>
            </a:endParaRPr>
          </a:p>
        </p:txBody>
      </p:sp>
      <p:sp>
        <p:nvSpPr>
          <p:cNvPr id="90" name="Text Placeholder 3"/>
          <p:cNvSpPr txBox="1"/>
          <p:nvPr/>
        </p:nvSpPr>
        <p:spPr>
          <a:xfrm>
            <a:off x="9422967" y="3883018"/>
            <a:ext cx="820738"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b="1" dirty="0">
                <a:solidFill>
                  <a:schemeClr val="accent4"/>
                </a:solidFill>
              </a:rPr>
              <a:t>你的标题</a:t>
            </a:r>
            <a:endParaRPr lang="en-US" sz="1600" b="1" dirty="0">
              <a:solidFill>
                <a:schemeClr val="accent4"/>
              </a:solidFill>
            </a:endParaRPr>
          </a:p>
        </p:txBody>
      </p:sp>
      <p:sp>
        <p:nvSpPr>
          <p:cNvPr id="91" name="Text Placeholder 3"/>
          <p:cNvSpPr txBox="1"/>
          <p:nvPr/>
        </p:nvSpPr>
        <p:spPr>
          <a:xfrm>
            <a:off x="5020669" y="4155270"/>
            <a:ext cx="5261137" cy="4381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900" dirty="0">
                <a:solidFill>
                  <a:prstClr val="black">
                    <a:lumMod val="75000"/>
                    <a:lumOff val="25000"/>
                  </a:prstClr>
                </a:solidFill>
              </a:rPr>
              <a:t>在此添加相关内容在此添加相关内容在此添加相关内容</a:t>
            </a:r>
            <a:r>
              <a:rPr lang="zh-CN" altLang="en-US" sz="1000" dirty="0">
                <a:solidFill>
                  <a:prstClr val="black">
                    <a:lumMod val="75000"/>
                    <a:lumOff val="25000"/>
                  </a:prstClr>
                </a:solidFill>
              </a:rPr>
              <a:t>在此添加相关内容在此添加相关内容在此添加相关内容</a:t>
            </a:r>
            <a:endParaRPr lang="en-US" altLang="zh-CN" sz="1000" dirty="0">
              <a:solidFill>
                <a:prstClr val="black">
                  <a:lumMod val="75000"/>
                  <a:lumOff val="25000"/>
                </a:prstClr>
              </a:solidFill>
            </a:endParaRPr>
          </a:p>
        </p:txBody>
      </p:sp>
      <p:sp>
        <p:nvSpPr>
          <p:cNvPr id="92" name="Text Placeholder 3"/>
          <p:cNvSpPr txBox="1"/>
          <p:nvPr/>
        </p:nvSpPr>
        <p:spPr>
          <a:xfrm>
            <a:off x="9422967" y="4758614"/>
            <a:ext cx="820738"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b="1" dirty="0">
                <a:solidFill>
                  <a:schemeClr val="accent5"/>
                </a:solidFill>
              </a:rPr>
              <a:t>你的标题</a:t>
            </a:r>
            <a:endParaRPr lang="en-US" sz="1600" b="1" dirty="0">
              <a:solidFill>
                <a:schemeClr val="accent5"/>
              </a:solidFill>
            </a:endParaRPr>
          </a:p>
        </p:txBody>
      </p:sp>
      <p:sp>
        <p:nvSpPr>
          <p:cNvPr id="93" name="Text Placeholder 3"/>
          <p:cNvSpPr txBox="1"/>
          <p:nvPr/>
        </p:nvSpPr>
        <p:spPr>
          <a:xfrm>
            <a:off x="5020669" y="5030866"/>
            <a:ext cx="5261137" cy="4381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900" dirty="0">
                <a:solidFill>
                  <a:prstClr val="black">
                    <a:lumMod val="75000"/>
                    <a:lumOff val="25000"/>
                  </a:prstClr>
                </a:solidFill>
              </a:rPr>
              <a:t>在此添加相关内容在此添加相关内容在此添加相关内容</a:t>
            </a:r>
            <a:r>
              <a:rPr lang="zh-CN" altLang="en-US" sz="1000" dirty="0">
                <a:solidFill>
                  <a:prstClr val="black">
                    <a:lumMod val="75000"/>
                    <a:lumOff val="25000"/>
                  </a:prstClr>
                </a:solidFill>
              </a:rPr>
              <a:t>在此添加相关内容在此添加相关内容在此添加相关内容</a:t>
            </a:r>
            <a:endParaRPr lang="en-US" altLang="zh-CN" sz="1000" dirty="0">
              <a:solidFill>
                <a:prstClr val="black">
                  <a:lumMod val="75000"/>
                  <a:lumOff val="25000"/>
                </a:prstClr>
              </a:solidFill>
            </a:endParaRPr>
          </a:p>
        </p:txBody>
      </p:sp>
      <p:sp>
        <p:nvSpPr>
          <p:cNvPr id="94" name="Text Placeholder 3"/>
          <p:cNvSpPr txBox="1"/>
          <p:nvPr/>
        </p:nvSpPr>
        <p:spPr>
          <a:xfrm>
            <a:off x="9422967" y="5588324"/>
            <a:ext cx="820738"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b="1" dirty="0">
                <a:solidFill>
                  <a:schemeClr val="accent6"/>
                </a:solidFill>
              </a:rPr>
              <a:t>你的标题</a:t>
            </a:r>
            <a:endParaRPr lang="en-US" sz="1600" b="1" dirty="0">
              <a:solidFill>
                <a:schemeClr val="accent6"/>
              </a:solidFill>
            </a:endParaRPr>
          </a:p>
        </p:txBody>
      </p:sp>
      <p:sp>
        <p:nvSpPr>
          <p:cNvPr id="95" name="Text Placeholder 3"/>
          <p:cNvSpPr txBox="1"/>
          <p:nvPr/>
        </p:nvSpPr>
        <p:spPr>
          <a:xfrm>
            <a:off x="5020669" y="5860577"/>
            <a:ext cx="5261137" cy="4381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900" dirty="0">
                <a:solidFill>
                  <a:prstClr val="black">
                    <a:lumMod val="75000"/>
                    <a:lumOff val="25000"/>
                  </a:prstClr>
                </a:solidFill>
              </a:rPr>
              <a:t>在此添加相关内容在此添加相关内容在此添加相关内容</a:t>
            </a:r>
            <a:r>
              <a:rPr lang="zh-CN" altLang="en-US" sz="1000" dirty="0">
                <a:solidFill>
                  <a:prstClr val="black">
                    <a:lumMod val="75000"/>
                    <a:lumOff val="25000"/>
                  </a:prstClr>
                </a:solidFill>
              </a:rPr>
              <a:t>在此添加相关内容在此添加相关内容在此添加相关内容</a:t>
            </a:r>
            <a:endParaRPr lang="en-US" altLang="zh-CN" sz="1000" dirty="0">
              <a:solidFill>
                <a:prstClr val="black">
                  <a:lumMod val="75000"/>
                  <a:lumOff val="2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anim calcmode="lin" valueType="num">
                                      <p:cBhvr>
                                        <p:cTn id="17" dur="500" fill="hold"/>
                                        <p:tgtEl>
                                          <p:spTgt spid="78"/>
                                        </p:tgtEl>
                                        <p:attrNameLst>
                                          <p:attrName>ppt_w</p:attrName>
                                        </p:attrNameLst>
                                      </p:cBhvr>
                                      <p:tavLst>
                                        <p:tav tm="0">
                                          <p:val>
                                            <p:fltVal val="0"/>
                                          </p:val>
                                        </p:tav>
                                        <p:tav tm="100000">
                                          <p:val>
                                            <p:strVal val="#ppt_w"/>
                                          </p:val>
                                        </p:tav>
                                      </p:tavLst>
                                    </p:anim>
                                    <p:anim calcmode="lin" valueType="num">
                                      <p:cBhvr>
                                        <p:cTn id="18" dur="500" fill="hold"/>
                                        <p:tgtEl>
                                          <p:spTgt spid="78"/>
                                        </p:tgtEl>
                                        <p:attrNameLst>
                                          <p:attrName>ppt_h</p:attrName>
                                        </p:attrNameLst>
                                      </p:cBhvr>
                                      <p:tavLst>
                                        <p:tav tm="0">
                                          <p:val>
                                            <p:fltVal val="0"/>
                                          </p:val>
                                        </p:tav>
                                        <p:tav tm="100000">
                                          <p:val>
                                            <p:strVal val="#ppt_h"/>
                                          </p:val>
                                        </p:tav>
                                      </p:tavLst>
                                    </p:anim>
                                    <p:animEffect transition="in" filter="fade">
                                      <p:cBhvr>
                                        <p:cTn id="19" dur="500"/>
                                        <p:tgtEl>
                                          <p:spTgt spid="7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p:cTn id="22" dur="500" fill="hold"/>
                                        <p:tgtEl>
                                          <p:spTgt spid="79"/>
                                        </p:tgtEl>
                                        <p:attrNameLst>
                                          <p:attrName>ppt_w</p:attrName>
                                        </p:attrNameLst>
                                      </p:cBhvr>
                                      <p:tavLst>
                                        <p:tav tm="0">
                                          <p:val>
                                            <p:fltVal val="0"/>
                                          </p:val>
                                        </p:tav>
                                        <p:tav tm="100000">
                                          <p:val>
                                            <p:strVal val="#ppt_w"/>
                                          </p:val>
                                        </p:tav>
                                      </p:tavLst>
                                    </p:anim>
                                    <p:anim calcmode="lin" valueType="num">
                                      <p:cBhvr>
                                        <p:cTn id="23" dur="500" fill="hold"/>
                                        <p:tgtEl>
                                          <p:spTgt spid="79"/>
                                        </p:tgtEl>
                                        <p:attrNameLst>
                                          <p:attrName>ppt_h</p:attrName>
                                        </p:attrNameLst>
                                      </p:cBhvr>
                                      <p:tavLst>
                                        <p:tav tm="0">
                                          <p:val>
                                            <p:fltVal val="0"/>
                                          </p:val>
                                        </p:tav>
                                        <p:tav tm="100000">
                                          <p:val>
                                            <p:strVal val="#ppt_h"/>
                                          </p:val>
                                        </p:tav>
                                      </p:tavLst>
                                    </p:anim>
                                    <p:animEffect transition="in" filter="fade">
                                      <p:cBhvr>
                                        <p:cTn id="24" dur="500"/>
                                        <p:tgtEl>
                                          <p:spTgt spid="7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p:cTn id="27" dur="500" fill="hold"/>
                                        <p:tgtEl>
                                          <p:spTgt spid="80"/>
                                        </p:tgtEl>
                                        <p:attrNameLst>
                                          <p:attrName>ppt_w</p:attrName>
                                        </p:attrNameLst>
                                      </p:cBhvr>
                                      <p:tavLst>
                                        <p:tav tm="0">
                                          <p:val>
                                            <p:fltVal val="0"/>
                                          </p:val>
                                        </p:tav>
                                        <p:tav tm="100000">
                                          <p:val>
                                            <p:strVal val="#ppt_w"/>
                                          </p:val>
                                        </p:tav>
                                      </p:tavLst>
                                    </p:anim>
                                    <p:anim calcmode="lin" valueType="num">
                                      <p:cBhvr>
                                        <p:cTn id="28" dur="500" fill="hold"/>
                                        <p:tgtEl>
                                          <p:spTgt spid="80"/>
                                        </p:tgtEl>
                                        <p:attrNameLst>
                                          <p:attrName>ppt_h</p:attrName>
                                        </p:attrNameLst>
                                      </p:cBhvr>
                                      <p:tavLst>
                                        <p:tav tm="0">
                                          <p:val>
                                            <p:fltVal val="0"/>
                                          </p:val>
                                        </p:tav>
                                        <p:tav tm="100000">
                                          <p:val>
                                            <p:strVal val="#ppt_h"/>
                                          </p:val>
                                        </p:tav>
                                      </p:tavLst>
                                    </p:anim>
                                    <p:animEffect transition="in" filter="fade">
                                      <p:cBhvr>
                                        <p:cTn id="29" dur="500"/>
                                        <p:tgtEl>
                                          <p:spTgt spid="8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 calcmode="lin" valueType="num">
                                      <p:cBhvr>
                                        <p:cTn id="32" dur="500" fill="hold"/>
                                        <p:tgtEl>
                                          <p:spTgt spid="81"/>
                                        </p:tgtEl>
                                        <p:attrNameLst>
                                          <p:attrName>ppt_w</p:attrName>
                                        </p:attrNameLst>
                                      </p:cBhvr>
                                      <p:tavLst>
                                        <p:tav tm="0">
                                          <p:val>
                                            <p:fltVal val="0"/>
                                          </p:val>
                                        </p:tav>
                                        <p:tav tm="100000">
                                          <p:val>
                                            <p:strVal val="#ppt_w"/>
                                          </p:val>
                                        </p:tav>
                                      </p:tavLst>
                                    </p:anim>
                                    <p:anim calcmode="lin" valueType="num">
                                      <p:cBhvr>
                                        <p:cTn id="33" dur="500" fill="hold"/>
                                        <p:tgtEl>
                                          <p:spTgt spid="81"/>
                                        </p:tgtEl>
                                        <p:attrNameLst>
                                          <p:attrName>ppt_h</p:attrName>
                                        </p:attrNameLst>
                                      </p:cBhvr>
                                      <p:tavLst>
                                        <p:tav tm="0">
                                          <p:val>
                                            <p:fltVal val="0"/>
                                          </p:val>
                                        </p:tav>
                                        <p:tav tm="100000">
                                          <p:val>
                                            <p:strVal val="#ppt_h"/>
                                          </p:val>
                                        </p:tav>
                                      </p:tavLst>
                                    </p:anim>
                                    <p:animEffect transition="in" filter="fade">
                                      <p:cBhvr>
                                        <p:cTn id="34" dur="500"/>
                                        <p:tgtEl>
                                          <p:spTgt spid="8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p:cTn id="37" dur="500" fill="hold"/>
                                        <p:tgtEl>
                                          <p:spTgt spid="82"/>
                                        </p:tgtEl>
                                        <p:attrNameLst>
                                          <p:attrName>ppt_w</p:attrName>
                                        </p:attrNameLst>
                                      </p:cBhvr>
                                      <p:tavLst>
                                        <p:tav tm="0">
                                          <p:val>
                                            <p:fltVal val="0"/>
                                          </p:val>
                                        </p:tav>
                                        <p:tav tm="100000">
                                          <p:val>
                                            <p:strVal val="#ppt_w"/>
                                          </p:val>
                                        </p:tav>
                                      </p:tavLst>
                                    </p:anim>
                                    <p:anim calcmode="lin" valueType="num">
                                      <p:cBhvr>
                                        <p:cTn id="38" dur="500" fill="hold"/>
                                        <p:tgtEl>
                                          <p:spTgt spid="82"/>
                                        </p:tgtEl>
                                        <p:attrNameLst>
                                          <p:attrName>ppt_h</p:attrName>
                                        </p:attrNameLst>
                                      </p:cBhvr>
                                      <p:tavLst>
                                        <p:tav tm="0">
                                          <p:val>
                                            <p:fltVal val="0"/>
                                          </p:val>
                                        </p:tav>
                                        <p:tav tm="100000">
                                          <p:val>
                                            <p:strVal val="#ppt_h"/>
                                          </p:val>
                                        </p:tav>
                                      </p:tavLst>
                                    </p:anim>
                                    <p:animEffect transition="in" filter="fade">
                                      <p:cBhvr>
                                        <p:cTn id="39" dur="500"/>
                                        <p:tgtEl>
                                          <p:spTgt spid="8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3"/>
                                        </p:tgtEl>
                                        <p:attrNameLst>
                                          <p:attrName>style.visibility</p:attrName>
                                        </p:attrNameLst>
                                      </p:cBhvr>
                                      <p:to>
                                        <p:strVal val="visible"/>
                                      </p:to>
                                    </p:set>
                                    <p:anim calcmode="lin" valueType="num">
                                      <p:cBhvr>
                                        <p:cTn id="42" dur="500" fill="hold"/>
                                        <p:tgtEl>
                                          <p:spTgt spid="83"/>
                                        </p:tgtEl>
                                        <p:attrNameLst>
                                          <p:attrName>ppt_w</p:attrName>
                                        </p:attrNameLst>
                                      </p:cBhvr>
                                      <p:tavLst>
                                        <p:tav tm="0">
                                          <p:val>
                                            <p:fltVal val="0"/>
                                          </p:val>
                                        </p:tav>
                                        <p:tav tm="100000">
                                          <p:val>
                                            <p:strVal val="#ppt_w"/>
                                          </p:val>
                                        </p:tav>
                                      </p:tavLst>
                                    </p:anim>
                                    <p:anim calcmode="lin" valueType="num">
                                      <p:cBhvr>
                                        <p:cTn id="43" dur="500" fill="hold"/>
                                        <p:tgtEl>
                                          <p:spTgt spid="83"/>
                                        </p:tgtEl>
                                        <p:attrNameLst>
                                          <p:attrName>ppt_h</p:attrName>
                                        </p:attrNameLst>
                                      </p:cBhvr>
                                      <p:tavLst>
                                        <p:tav tm="0">
                                          <p:val>
                                            <p:fltVal val="0"/>
                                          </p:val>
                                        </p:tav>
                                        <p:tav tm="100000">
                                          <p:val>
                                            <p:strVal val="#ppt_h"/>
                                          </p:val>
                                        </p:tav>
                                      </p:tavLst>
                                    </p:anim>
                                    <p:animEffect transition="in" filter="fade">
                                      <p:cBhvr>
                                        <p:cTn id="44" dur="500"/>
                                        <p:tgtEl>
                                          <p:spTgt spid="8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0-#ppt_w/2"/>
                                          </p:val>
                                        </p:tav>
                                        <p:tav tm="100000">
                                          <p:val>
                                            <p:strVal val="#ppt_x"/>
                                          </p:val>
                                        </p:tav>
                                      </p:tavLst>
                                    </p:anim>
                                    <p:anim calcmode="lin" valueType="num">
                                      <p:cBhvr additive="base">
                                        <p:cTn id="54" dur="500" fill="hold"/>
                                        <p:tgtEl>
                                          <p:spTgt spid="45"/>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0-#ppt_w/2"/>
                                          </p:val>
                                        </p:tav>
                                        <p:tav tm="100000">
                                          <p:val>
                                            <p:strVal val="#ppt_x"/>
                                          </p:val>
                                        </p:tav>
                                      </p:tavLst>
                                    </p:anim>
                                    <p:anim calcmode="lin" valueType="num">
                                      <p:cBhvr additive="base">
                                        <p:cTn id="58" dur="500" fill="hold"/>
                                        <p:tgtEl>
                                          <p:spTgt spid="71"/>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additive="base">
                                        <p:cTn id="61" dur="500" fill="hold"/>
                                        <p:tgtEl>
                                          <p:spTgt spid="72"/>
                                        </p:tgtEl>
                                        <p:attrNameLst>
                                          <p:attrName>ppt_x</p:attrName>
                                        </p:attrNameLst>
                                      </p:cBhvr>
                                      <p:tavLst>
                                        <p:tav tm="0">
                                          <p:val>
                                            <p:strVal val="0-#ppt_w/2"/>
                                          </p:val>
                                        </p:tav>
                                        <p:tav tm="100000">
                                          <p:val>
                                            <p:strVal val="#ppt_x"/>
                                          </p:val>
                                        </p:tav>
                                      </p:tavLst>
                                    </p:anim>
                                    <p:anim calcmode="lin" valueType="num">
                                      <p:cBhvr additive="base">
                                        <p:cTn id="62" dur="500" fill="hold"/>
                                        <p:tgtEl>
                                          <p:spTgt spid="72"/>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75"/>
                                        </p:tgtEl>
                                        <p:attrNameLst>
                                          <p:attrName>style.visibility</p:attrName>
                                        </p:attrNameLst>
                                      </p:cBhvr>
                                      <p:to>
                                        <p:strVal val="visible"/>
                                      </p:to>
                                    </p:set>
                                    <p:anim calcmode="lin" valueType="num">
                                      <p:cBhvr additive="base">
                                        <p:cTn id="65" dur="500" fill="hold"/>
                                        <p:tgtEl>
                                          <p:spTgt spid="75"/>
                                        </p:tgtEl>
                                        <p:attrNameLst>
                                          <p:attrName>ppt_x</p:attrName>
                                        </p:attrNameLst>
                                      </p:cBhvr>
                                      <p:tavLst>
                                        <p:tav tm="0">
                                          <p:val>
                                            <p:strVal val="0-#ppt_w/2"/>
                                          </p:val>
                                        </p:tav>
                                        <p:tav tm="100000">
                                          <p:val>
                                            <p:strVal val="#ppt_x"/>
                                          </p:val>
                                        </p:tav>
                                      </p:tavLst>
                                    </p:anim>
                                    <p:anim calcmode="lin" valueType="num">
                                      <p:cBhvr additive="base">
                                        <p:cTn id="66" dur="500" fill="hold"/>
                                        <p:tgtEl>
                                          <p:spTgt spid="75"/>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500" fill="hold"/>
                                        <p:tgtEl>
                                          <p:spTgt spid="76"/>
                                        </p:tgtEl>
                                        <p:attrNameLst>
                                          <p:attrName>ppt_x</p:attrName>
                                        </p:attrNameLst>
                                      </p:cBhvr>
                                      <p:tavLst>
                                        <p:tav tm="0">
                                          <p:val>
                                            <p:strVal val="0-#ppt_w/2"/>
                                          </p:val>
                                        </p:tav>
                                        <p:tav tm="100000">
                                          <p:val>
                                            <p:strVal val="#ppt_x"/>
                                          </p:val>
                                        </p:tav>
                                      </p:tavLst>
                                    </p:anim>
                                    <p:anim calcmode="lin" valueType="num">
                                      <p:cBhvr additive="base">
                                        <p:cTn id="70" dur="500" fill="hold"/>
                                        <p:tgtEl>
                                          <p:spTgt spid="7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0-#ppt_w/2"/>
                                          </p:val>
                                        </p:tav>
                                        <p:tav tm="100000">
                                          <p:val>
                                            <p:strVal val="#ppt_x"/>
                                          </p:val>
                                        </p:tav>
                                      </p:tavLst>
                                    </p:anim>
                                    <p:anim calcmode="lin" valueType="num">
                                      <p:cBhvr additive="base">
                                        <p:cTn id="74" dur="500" fill="hold"/>
                                        <p:tgtEl>
                                          <p:spTgt spid="84"/>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additive="base">
                                        <p:cTn id="77" dur="500" fill="hold"/>
                                        <p:tgtEl>
                                          <p:spTgt spid="85"/>
                                        </p:tgtEl>
                                        <p:attrNameLst>
                                          <p:attrName>ppt_x</p:attrName>
                                        </p:attrNameLst>
                                      </p:cBhvr>
                                      <p:tavLst>
                                        <p:tav tm="0">
                                          <p:val>
                                            <p:strVal val="0-#ppt_w/2"/>
                                          </p:val>
                                        </p:tav>
                                        <p:tav tm="100000">
                                          <p:val>
                                            <p:strVal val="#ppt_x"/>
                                          </p:val>
                                        </p:tav>
                                      </p:tavLst>
                                    </p:anim>
                                    <p:anim calcmode="lin" valueType="num">
                                      <p:cBhvr additive="base">
                                        <p:cTn id="78" dur="500" fill="hold"/>
                                        <p:tgtEl>
                                          <p:spTgt spid="85"/>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500" fill="hold"/>
                                        <p:tgtEl>
                                          <p:spTgt spid="86"/>
                                        </p:tgtEl>
                                        <p:attrNameLst>
                                          <p:attrName>ppt_x</p:attrName>
                                        </p:attrNameLst>
                                      </p:cBhvr>
                                      <p:tavLst>
                                        <p:tav tm="0">
                                          <p:val>
                                            <p:strVal val="0-#ppt_w/2"/>
                                          </p:val>
                                        </p:tav>
                                        <p:tav tm="100000">
                                          <p:val>
                                            <p:strVal val="#ppt_x"/>
                                          </p:val>
                                        </p:tav>
                                      </p:tavLst>
                                    </p:anim>
                                    <p:anim calcmode="lin" valueType="num">
                                      <p:cBhvr additive="base">
                                        <p:cTn id="82" dur="500" fill="hold"/>
                                        <p:tgtEl>
                                          <p:spTgt spid="86"/>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87"/>
                                        </p:tgtEl>
                                        <p:attrNameLst>
                                          <p:attrName>style.visibility</p:attrName>
                                        </p:attrNameLst>
                                      </p:cBhvr>
                                      <p:to>
                                        <p:strVal val="visible"/>
                                      </p:to>
                                    </p:set>
                                    <p:anim calcmode="lin" valueType="num">
                                      <p:cBhvr additive="base">
                                        <p:cTn id="85" dur="500" fill="hold"/>
                                        <p:tgtEl>
                                          <p:spTgt spid="87"/>
                                        </p:tgtEl>
                                        <p:attrNameLst>
                                          <p:attrName>ppt_x</p:attrName>
                                        </p:attrNameLst>
                                      </p:cBhvr>
                                      <p:tavLst>
                                        <p:tav tm="0">
                                          <p:val>
                                            <p:strVal val="0-#ppt_w/2"/>
                                          </p:val>
                                        </p:tav>
                                        <p:tav tm="100000">
                                          <p:val>
                                            <p:strVal val="#ppt_x"/>
                                          </p:val>
                                        </p:tav>
                                      </p:tavLst>
                                    </p:anim>
                                    <p:anim calcmode="lin" valueType="num">
                                      <p:cBhvr additive="base">
                                        <p:cTn id="86" dur="500" fill="hold"/>
                                        <p:tgtEl>
                                          <p:spTgt spid="87"/>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88"/>
                                        </p:tgtEl>
                                        <p:attrNameLst>
                                          <p:attrName>style.visibility</p:attrName>
                                        </p:attrNameLst>
                                      </p:cBhvr>
                                      <p:to>
                                        <p:strVal val="visible"/>
                                      </p:to>
                                    </p:set>
                                    <p:anim calcmode="lin" valueType="num">
                                      <p:cBhvr additive="base">
                                        <p:cTn id="89" dur="500" fill="hold"/>
                                        <p:tgtEl>
                                          <p:spTgt spid="88"/>
                                        </p:tgtEl>
                                        <p:attrNameLst>
                                          <p:attrName>ppt_x</p:attrName>
                                        </p:attrNameLst>
                                      </p:cBhvr>
                                      <p:tavLst>
                                        <p:tav tm="0">
                                          <p:val>
                                            <p:strVal val="0-#ppt_w/2"/>
                                          </p:val>
                                        </p:tav>
                                        <p:tav tm="100000">
                                          <p:val>
                                            <p:strVal val="#ppt_x"/>
                                          </p:val>
                                        </p:tav>
                                      </p:tavLst>
                                    </p:anim>
                                    <p:anim calcmode="lin" valueType="num">
                                      <p:cBhvr additive="base">
                                        <p:cTn id="90" dur="500" fill="hold"/>
                                        <p:tgtEl>
                                          <p:spTgt spid="88"/>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89"/>
                                        </p:tgtEl>
                                        <p:attrNameLst>
                                          <p:attrName>style.visibility</p:attrName>
                                        </p:attrNameLst>
                                      </p:cBhvr>
                                      <p:to>
                                        <p:strVal val="visible"/>
                                      </p:to>
                                    </p:set>
                                    <p:anim calcmode="lin" valueType="num">
                                      <p:cBhvr additive="base">
                                        <p:cTn id="93" dur="500" fill="hold"/>
                                        <p:tgtEl>
                                          <p:spTgt spid="89"/>
                                        </p:tgtEl>
                                        <p:attrNameLst>
                                          <p:attrName>ppt_x</p:attrName>
                                        </p:attrNameLst>
                                      </p:cBhvr>
                                      <p:tavLst>
                                        <p:tav tm="0">
                                          <p:val>
                                            <p:strVal val="0-#ppt_w/2"/>
                                          </p:val>
                                        </p:tav>
                                        <p:tav tm="100000">
                                          <p:val>
                                            <p:strVal val="#ppt_x"/>
                                          </p:val>
                                        </p:tav>
                                      </p:tavLst>
                                    </p:anim>
                                    <p:anim calcmode="lin" valueType="num">
                                      <p:cBhvr additive="base">
                                        <p:cTn id="94" dur="500" fill="hold"/>
                                        <p:tgtEl>
                                          <p:spTgt spid="8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90"/>
                                        </p:tgtEl>
                                        <p:attrNameLst>
                                          <p:attrName>style.visibility</p:attrName>
                                        </p:attrNameLst>
                                      </p:cBhvr>
                                      <p:to>
                                        <p:strVal val="visible"/>
                                      </p:to>
                                    </p:set>
                                    <p:anim calcmode="lin" valueType="num">
                                      <p:cBhvr additive="base">
                                        <p:cTn id="97" dur="500" fill="hold"/>
                                        <p:tgtEl>
                                          <p:spTgt spid="90"/>
                                        </p:tgtEl>
                                        <p:attrNameLst>
                                          <p:attrName>ppt_x</p:attrName>
                                        </p:attrNameLst>
                                      </p:cBhvr>
                                      <p:tavLst>
                                        <p:tav tm="0">
                                          <p:val>
                                            <p:strVal val="0-#ppt_w/2"/>
                                          </p:val>
                                        </p:tav>
                                        <p:tav tm="100000">
                                          <p:val>
                                            <p:strVal val="#ppt_x"/>
                                          </p:val>
                                        </p:tav>
                                      </p:tavLst>
                                    </p:anim>
                                    <p:anim calcmode="lin" valueType="num">
                                      <p:cBhvr additive="base">
                                        <p:cTn id="98" dur="500" fill="hold"/>
                                        <p:tgtEl>
                                          <p:spTgt spid="90"/>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91"/>
                                        </p:tgtEl>
                                        <p:attrNameLst>
                                          <p:attrName>style.visibility</p:attrName>
                                        </p:attrNameLst>
                                      </p:cBhvr>
                                      <p:to>
                                        <p:strVal val="visible"/>
                                      </p:to>
                                    </p:set>
                                    <p:anim calcmode="lin" valueType="num">
                                      <p:cBhvr additive="base">
                                        <p:cTn id="101" dur="500" fill="hold"/>
                                        <p:tgtEl>
                                          <p:spTgt spid="91"/>
                                        </p:tgtEl>
                                        <p:attrNameLst>
                                          <p:attrName>ppt_x</p:attrName>
                                        </p:attrNameLst>
                                      </p:cBhvr>
                                      <p:tavLst>
                                        <p:tav tm="0">
                                          <p:val>
                                            <p:strVal val="0-#ppt_w/2"/>
                                          </p:val>
                                        </p:tav>
                                        <p:tav tm="100000">
                                          <p:val>
                                            <p:strVal val="#ppt_x"/>
                                          </p:val>
                                        </p:tav>
                                      </p:tavLst>
                                    </p:anim>
                                    <p:anim calcmode="lin" valueType="num">
                                      <p:cBhvr additive="base">
                                        <p:cTn id="102" dur="500" fill="hold"/>
                                        <p:tgtEl>
                                          <p:spTgt spid="91"/>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0"/>
                                  </p:stCondLst>
                                  <p:childTnLst>
                                    <p:set>
                                      <p:cBhvr>
                                        <p:cTn id="104" dur="1" fill="hold">
                                          <p:stCondLst>
                                            <p:cond delay="0"/>
                                          </p:stCondLst>
                                        </p:cTn>
                                        <p:tgtEl>
                                          <p:spTgt spid="92"/>
                                        </p:tgtEl>
                                        <p:attrNameLst>
                                          <p:attrName>style.visibility</p:attrName>
                                        </p:attrNameLst>
                                      </p:cBhvr>
                                      <p:to>
                                        <p:strVal val="visible"/>
                                      </p:to>
                                    </p:set>
                                    <p:anim calcmode="lin" valueType="num">
                                      <p:cBhvr additive="base">
                                        <p:cTn id="105" dur="500" fill="hold"/>
                                        <p:tgtEl>
                                          <p:spTgt spid="92"/>
                                        </p:tgtEl>
                                        <p:attrNameLst>
                                          <p:attrName>ppt_x</p:attrName>
                                        </p:attrNameLst>
                                      </p:cBhvr>
                                      <p:tavLst>
                                        <p:tav tm="0">
                                          <p:val>
                                            <p:strVal val="0-#ppt_w/2"/>
                                          </p:val>
                                        </p:tav>
                                        <p:tav tm="100000">
                                          <p:val>
                                            <p:strVal val="#ppt_x"/>
                                          </p:val>
                                        </p:tav>
                                      </p:tavLst>
                                    </p:anim>
                                    <p:anim calcmode="lin" valueType="num">
                                      <p:cBhvr additive="base">
                                        <p:cTn id="106" dur="500" fill="hold"/>
                                        <p:tgtEl>
                                          <p:spTgt spid="92"/>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0"/>
                                  </p:stCondLst>
                                  <p:childTnLst>
                                    <p:set>
                                      <p:cBhvr>
                                        <p:cTn id="108" dur="1" fill="hold">
                                          <p:stCondLst>
                                            <p:cond delay="0"/>
                                          </p:stCondLst>
                                        </p:cTn>
                                        <p:tgtEl>
                                          <p:spTgt spid="93"/>
                                        </p:tgtEl>
                                        <p:attrNameLst>
                                          <p:attrName>style.visibility</p:attrName>
                                        </p:attrNameLst>
                                      </p:cBhvr>
                                      <p:to>
                                        <p:strVal val="visible"/>
                                      </p:to>
                                    </p:set>
                                    <p:anim calcmode="lin" valueType="num">
                                      <p:cBhvr additive="base">
                                        <p:cTn id="109" dur="500" fill="hold"/>
                                        <p:tgtEl>
                                          <p:spTgt spid="93"/>
                                        </p:tgtEl>
                                        <p:attrNameLst>
                                          <p:attrName>ppt_x</p:attrName>
                                        </p:attrNameLst>
                                      </p:cBhvr>
                                      <p:tavLst>
                                        <p:tav tm="0">
                                          <p:val>
                                            <p:strVal val="0-#ppt_w/2"/>
                                          </p:val>
                                        </p:tav>
                                        <p:tav tm="100000">
                                          <p:val>
                                            <p:strVal val="#ppt_x"/>
                                          </p:val>
                                        </p:tav>
                                      </p:tavLst>
                                    </p:anim>
                                    <p:anim calcmode="lin" valueType="num">
                                      <p:cBhvr additive="base">
                                        <p:cTn id="110" dur="500" fill="hold"/>
                                        <p:tgtEl>
                                          <p:spTgt spid="93"/>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0"/>
                                  </p:stCondLst>
                                  <p:childTnLst>
                                    <p:set>
                                      <p:cBhvr>
                                        <p:cTn id="112" dur="1" fill="hold">
                                          <p:stCondLst>
                                            <p:cond delay="0"/>
                                          </p:stCondLst>
                                        </p:cTn>
                                        <p:tgtEl>
                                          <p:spTgt spid="94"/>
                                        </p:tgtEl>
                                        <p:attrNameLst>
                                          <p:attrName>style.visibility</p:attrName>
                                        </p:attrNameLst>
                                      </p:cBhvr>
                                      <p:to>
                                        <p:strVal val="visible"/>
                                      </p:to>
                                    </p:set>
                                    <p:anim calcmode="lin" valueType="num">
                                      <p:cBhvr additive="base">
                                        <p:cTn id="113" dur="500" fill="hold"/>
                                        <p:tgtEl>
                                          <p:spTgt spid="94"/>
                                        </p:tgtEl>
                                        <p:attrNameLst>
                                          <p:attrName>ppt_x</p:attrName>
                                        </p:attrNameLst>
                                      </p:cBhvr>
                                      <p:tavLst>
                                        <p:tav tm="0">
                                          <p:val>
                                            <p:strVal val="0-#ppt_w/2"/>
                                          </p:val>
                                        </p:tav>
                                        <p:tav tm="100000">
                                          <p:val>
                                            <p:strVal val="#ppt_x"/>
                                          </p:val>
                                        </p:tav>
                                      </p:tavLst>
                                    </p:anim>
                                    <p:anim calcmode="lin" valueType="num">
                                      <p:cBhvr additive="base">
                                        <p:cTn id="114" dur="500" fill="hold"/>
                                        <p:tgtEl>
                                          <p:spTgt spid="94"/>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0"/>
                                  </p:stCondLst>
                                  <p:childTnLst>
                                    <p:set>
                                      <p:cBhvr>
                                        <p:cTn id="116" dur="1" fill="hold">
                                          <p:stCondLst>
                                            <p:cond delay="0"/>
                                          </p:stCondLst>
                                        </p:cTn>
                                        <p:tgtEl>
                                          <p:spTgt spid="95"/>
                                        </p:tgtEl>
                                        <p:attrNameLst>
                                          <p:attrName>style.visibility</p:attrName>
                                        </p:attrNameLst>
                                      </p:cBhvr>
                                      <p:to>
                                        <p:strVal val="visible"/>
                                      </p:to>
                                    </p:set>
                                    <p:anim calcmode="lin" valueType="num">
                                      <p:cBhvr additive="base">
                                        <p:cTn id="117" dur="500" fill="hold"/>
                                        <p:tgtEl>
                                          <p:spTgt spid="95"/>
                                        </p:tgtEl>
                                        <p:attrNameLst>
                                          <p:attrName>ppt_x</p:attrName>
                                        </p:attrNameLst>
                                      </p:cBhvr>
                                      <p:tavLst>
                                        <p:tav tm="0">
                                          <p:val>
                                            <p:strVal val="0-#ppt_w/2"/>
                                          </p:val>
                                        </p:tav>
                                        <p:tav tm="100000">
                                          <p:val>
                                            <p:strVal val="#ppt_x"/>
                                          </p:val>
                                        </p:tav>
                                      </p:tavLst>
                                    </p:anim>
                                    <p:anim calcmode="lin" valueType="num">
                                      <p:cBhvr additive="base">
                                        <p:cTn id="118"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1" grpId="0" animBg="1"/>
      <p:bldP spid="75" grpId="0" animBg="1"/>
      <p:bldP spid="76" grpId="0" animBg="1"/>
      <p:bldP spid="78" grpId="0" animBg="1"/>
      <p:bldP spid="79" grpId="0" animBg="1"/>
      <p:bldP spid="80" grpId="0" animBg="1"/>
      <p:bldP spid="81" grpId="0" animBg="1"/>
      <p:bldP spid="82" grpId="0" animBg="1"/>
      <p:bldP spid="83" grpId="0" animBg="1"/>
      <p:bldP spid="84" grpId="0"/>
      <p:bldP spid="85" grpId="0"/>
      <p:bldP spid="86" grpId="0"/>
      <p:bldP spid="87" grpId="0"/>
      <p:bldP spid="88" grpId="0"/>
      <p:bldP spid="89" grpId="0"/>
      <p:bldP spid="90" grpId="0"/>
      <p:bldP spid="91" grpId="0"/>
      <p:bldP spid="92" grpId="0"/>
      <p:bldP spid="93" grpId="0"/>
      <p:bldP spid="94" grpId="0"/>
      <p:bldP spid="9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Shape 7"/>
          <p:cNvSpPr/>
          <p:nvPr/>
        </p:nvSpPr>
        <p:spPr bwMode="auto">
          <a:xfrm>
            <a:off x="872075" y="1598275"/>
            <a:ext cx="2415941" cy="3850140"/>
          </a:xfrm>
          <a:custGeom>
            <a:avLst/>
            <a:gdLst>
              <a:gd name="T0" fmla="*/ 2271713 w 21600"/>
              <a:gd name="T1" fmla="*/ 3620294 h 21600"/>
              <a:gd name="T2" fmla="*/ 2271713 w 21600"/>
              <a:gd name="T3" fmla="*/ 3620294 h 21600"/>
              <a:gd name="T4" fmla="*/ 2271713 w 21600"/>
              <a:gd name="T5" fmla="*/ 3620294 h 21600"/>
              <a:gd name="T6" fmla="*/ 2271713 w 21600"/>
              <a:gd name="T7" fmla="*/ 36202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noFill/>
          <a:ln w="12700" cap="flat" cmpd="sng">
            <a:noFill/>
            <a:prstDash val="solid"/>
            <a:miter lim="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sz="3200"/>
          </a:p>
        </p:txBody>
      </p:sp>
      <p:sp>
        <p:nvSpPr>
          <p:cNvPr id="40" name="Freeform: Shape 8"/>
          <p:cNvSpPr/>
          <p:nvPr/>
        </p:nvSpPr>
        <p:spPr bwMode="auto">
          <a:xfrm>
            <a:off x="868699" y="4329925"/>
            <a:ext cx="1688288" cy="1114269"/>
          </a:xfrm>
          <a:custGeom>
            <a:avLst/>
            <a:gdLst>
              <a:gd name="T0" fmla="*/ 1587500 w 21600"/>
              <a:gd name="T1" fmla="*/ 1047750 h 21600"/>
              <a:gd name="T2" fmla="*/ 1587500 w 21600"/>
              <a:gd name="T3" fmla="*/ 1047750 h 21600"/>
              <a:gd name="T4" fmla="*/ 1587500 w 21600"/>
              <a:gd name="T5" fmla="*/ 1047750 h 21600"/>
              <a:gd name="T6" fmla="*/ 1587500 w 21600"/>
              <a:gd name="T7" fmla="*/ 1047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12216"/>
                </a:lnTo>
                <a:lnTo>
                  <a:pt x="21599" y="21600"/>
                </a:lnTo>
                <a:lnTo>
                  <a:pt x="0" y="21600"/>
                </a:lnTo>
                <a:lnTo>
                  <a:pt x="0" y="0"/>
                </a:lnTo>
                <a:close/>
              </a:path>
            </a:pathLst>
          </a:custGeom>
          <a:solidFill>
            <a:schemeClr val="accent1">
              <a:lumMod val="75000"/>
            </a:schemeClr>
          </a:solidFill>
          <a:ln>
            <a:noFill/>
          </a:ln>
          <a:effectLst/>
        </p:spPr>
        <p:txBody>
          <a:bodyPr anchor="ctr"/>
          <a:lstStyle/>
          <a:p>
            <a:pPr algn="ctr"/>
            <a:endParaRPr sz="3200"/>
          </a:p>
        </p:txBody>
      </p:sp>
      <p:sp>
        <p:nvSpPr>
          <p:cNvPr id="41" name="Freeform: Shape 9"/>
          <p:cNvSpPr/>
          <p:nvPr/>
        </p:nvSpPr>
        <p:spPr bwMode="auto">
          <a:xfrm flipH="1">
            <a:off x="872075" y="3853828"/>
            <a:ext cx="2415941" cy="1594588"/>
          </a:xfrm>
          <a:custGeom>
            <a:avLst/>
            <a:gdLst>
              <a:gd name="T0" fmla="*/ 2271713 w 21600"/>
              <a:gd name="T1" fmla="*/ 1499394 h 21600"/>
              <a:gd name="T2" fmla="*/ 2271713 w 21600"/>
              <a:gd name="T3" fmla="*/ 1499394 h 21600"/>
              <a:gd name="T4" fmla="*/ 2271713 w 21600"/>
              <a:gd name="T5" fmla="*/ 1499394 h 21600"/>
              <a:gd name="T6" fmla="*/ 2271713 w 21600"/>
              <a:gd name="T7" fmla="*/ 1499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12216"/>
                </a:lnTo>
                <a:lnTo>
                  <a:pt x="21600" y="21600"/>
                </a:lnTo>
                <a:lnTo>
                  <a:pt x="0" y="21600"/>
                </a:lnTo>
                <a:lnTo>
                  <a:pt x="0" y="0"/>
                </a:lnTo>
                <a:close/>
              </a:path>
            </a:pathLst>
          </a:custGeom>
          <a:solidFill>
            <a:schemeClr val="accent1"/>
          </a:solidFill>
          <a:ln>
            <a:noFill/>
          </a:ln>
          <a:effectLst/>
        </p:spPr>
        <p:txBody>
          <a:bodyPr anchor="ctr"/>
          <a:lstStyle/>
          <a:p>
            <a:pPr algn="ctr"/>
            <a:endParaRPr sz="3200"/>
          </a:p>
        </p:txBody>
      </p:sp>
      <p:sp>
        <p:nvSpPr>
          <p:cNvPr id="43" name="Freeform: Shape 34"/>
          <p:cNvSpPr/>
          <p:nvPr/>
        </p:nvSpPr>
        <p:spPr bwMode="auto">
          <a:xfrm>
            <a:off x="1062852" y="4943617"/>
            <a:ext cx="2008220" cy="32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fontScale="77500" lnSpcReduction="20000"/>
          </a:bodyPr>
          <a:lstStyle/>
          <a:p>
            <a:pPr defTabSz="779145">
              <a:defRPr/>
            </a:pPr>
            <a:r>
              <a:rPr lang="zh-CN" altLang="en-US" sz="3200" b="1">
                <a:solidFill>
                  <a:srgbClr val="FFFFFF"/>
                </a:solidFill>
              </a:rPr>
              <a:t>标题文本预设</a:t>
            </a:r>
          </a:p>
        </p:txBody>
      </p:sp>
      <p:sp>
        <p:nvSpPr>
          <p:cNvPr id="33" name="Freeform: Shape 5"/>
          <p:cNvSpPr/>
          <p:nvPr/>
        </p:nvSpPr>
        <p:spPr bwMode="auto">
          <a:xfrm>
            <a:off x="3645090" y="1598275"/>
            <a:ext cx="2415941" cy="3850140"/>
          </a:xfrm>
          <a:custGeom>
            <a:avLst/>
            <a:gdLst>
              <a:gd name="T0" fmla="*/ 2271713 w 21600"/>
              <a:gd name="T1" fmla="*/ 3620294 h 21600"/>
              <a:gd name="T2" fmla="*/ 2271713 w 21600"/>
              <a:gd name="T3" fmla="*/ 3620294 h 21600"/>
              <a:gd name="T4" fmla="*/ 2271713 w 21600"/>
              <a:gd name="T5" fmla="*/ 3620294 h 21600"/>
              <a:gd name="T6" fmla="*/ 2271713 w 21600"/>
              <a:gd name="T7" fmla="*/ 36202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noFill/>
          <a:ln w="12700" cap="flat" cmpd="sng">
            <a:noFill/>
            <a:prstDash val="solid"/>
            <a:miter lim="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sz="3200"/>
          </a:p>
        </p:txBody>
      </p:sp>
      <p:sp>
        <p:nvSpPr>
          <p:cNvPr id="34" name="Freeform: Shape 6"/>
          <p:cNvSpPr/>
          <p:nvPr/>
        </p:nvSpPr>
        <p:spPr bwMode="auto">
          <a:xfrm>
            <a:off x="3641714" y="4329925"/>
            <a:ext cx="1688288" cy="1114269"/>
          </a:xfrm>
          <a:custGeom>
            <a:avLst/>
            <a:gdLst>
              <a:gd name="T0" fmla="*/ 1587500 w 21600"/>
              <a:gd name="T1" fmla="*/ 1047750 h 21600"/>
              <a:gd name="T2" fmla="*/ 1587500 w 21600"/>
              <a:gd name="T3" fmla="*/ 1047750 h 21600"/>
              <a:gd name="T4" fmla="*/ 1587500 w 21600"/>
              <a:gd name="T5" fmla="*/ 1047750 h 21600"/>
              <a:gd name="T6" fmla="*/ 1587500 w 21600"/>
              <a:gd name="T7" fmla="*/ 1047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12216"/>
                </a:lnTo>
                <a:lnTo>
                  <a:pt x="21599" y="21600"/>
                </a:lnTo>
                <a:lnTo>
                  <a:pt x="0" y="21600"/>
                </a:lnTo>
                <a:lnTo>
                  <a:pt x="0" y="0"/>
                </a:lnTo>
                <a:close/>
              </a:path>
            </a:pathLst>
          </a:custGeom>
          <a:solidFill>
            <a:schemeClr val="accent2">
              <a:lumMod val="75000"/>
            </a:schemeClr>
          </a:solidFill>
          <a:ln>
            <a:noFill/>
          </a:ln>
          <a:effectLst/>
        </p:spPr>
        <p:txBody>
          <a:bodyPr anchor="ctr"/>
          <a:lstStyle/>
          <a:p>
            <a:pPr algn="ctr"/>
            <a:endParaRPr sz="3200"/>
          </a:p>
        </p:txBody>
      </p:sp>
      <p:sp>
        <p:nvSpPr>
          <p:cNvPr id="35" name="Freeform: Shape 15"/>
          <p:cNvSpPr/>
          <p:nvPr/>
        </p:nvSpPr>
        <p:spPr bwMode="auto">
          <a:xfrm flipH="1">
            <a:off x="3645090" y="3853828"/>
            <a:ext cx="2415941" cy="1594588"/>
          </a:xfrm>
          <a:custGeom>
            <a:avLst/>
            <a:gdLst>
              <a:gd name="T0" fmla="*/ 2271713 w 21600"/>
              <a:gd name="T1" fmla="*/ 1499394 h 21600"/>
              <a:gd name="T2" fmla="*/ 2271713 w 21600"/>
              <a:gd name="T3" fmla="*/ 1499394 h 21600"/>
              <a:gd name="T4" fmla="*/ 2271713 w 21600"/>
              <a:gd name="T5" fmla="*/ 1499394 h 21600"/>
              <a:gd name="T6" fmla="*/ 2271713 w 21600"/>
              <a:gd name="T7" fmla="*/ 1499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12216"/>
                </a:lnTo>
                <a:lnTo>
                  <a:pt x="21600" y="21600"/>
                </a:lnTo>
                <a:lnTo>
                  <a:pt x="0" y="21600"/>
                </a:lnTo>
                <a:lnTo>
                  <a:pt x="0" y="0"/>
                </a:lnTo>
                <a:close/>
              </a:path>
            </a:pathLst>
          </a:custGeom>
          <a:solidFill>
            <a:schemeClr val="accent2"/>
          </a:solidFill>
          <a:ln>
            <a:noFill/>
          </a:ln>
          <a:effectLst/>
        </p:spPr>
        <p:txBody>
          <a:bodyPr anchor="ctr"/>
          <a:lstStyle/>
          <a:p>
            <a:pPr algn="ctr"/>
            <a:endParaRPr sz="3200"/>
          </a:p>
        </p:txBody>
      </p:sp>
      <p:sp>
        <p:nvSpPr>
          <p:cNvPr id="37" name="Freeform: Shape 35"/>
          <p:cNvSpPr/>
          <p:nvPr/>
        </p:nvSpPr>
        <p:spPr bwMode="auto">
          <a:xfrm>
            <a:off x="3861191" y="4943617"/>
            <a:ext cx="2003156" cy="32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fontScale="77500" lnSpcReduction="20000"/>
          </a:bodyPr>
          <a:lstStyle/>
          <a:p>
            <a:pPr defTabSz="779145">
              <a:defRPr/>
            </a:pPr>
            <a:r>
              <a:rPr lang="zh-CN" altLang="en-US" sz="3200" b="1">
                <a:solidFill>
                  <a:srgbClr val="FFFFFF"/>
                </a:solidFill>
              </a:rPr>
              <a:t>标题文本预设</a:t>
            </a:r>
          </a:p>
        </p:txBody>
      </p:sp>
      <p:sp>
        <p:nvSpPr>
          <p:cNvPr id="27" name="Freeform: Shape 3"/>
          <p:cNvSpPr/>
          <p:nvPr/>
        </p:nvSpPr>
        <p:spPr bwMode="auto">
          <a:xfrm>
            <a:off x="6418103" y="1598275"/>
            <a:ext cx="2415941" cy="3850140"/>
          </a:xfrm>
          <a:custGeom>
            <a:avLst/>
            <a:gdLst>
              <a:gd name="T0" fmla="*/ 2271713 w 21600"/>
              <a:gd name="T1" fmla="*/ 3620294 h 21600"/>
              <a:gd name="T2" fmla="*/ 2271713 w 21600"/>
              <a:gd name="T3" fmla="*/ 3620294 h 21600"/>
              <a:gd name="T4" fmla="*/ 2271713 w 21600"/>
              <a:gd name="T5" fmla="*/ 3620294 h 21600"/>
              <a:gd name="T6" fmla="*/ 2271713 w 21600"/>
              <a:gd name="T7" fmla="*/ 36202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noFill/>
          <a:ln w="12700" cap="flat" cmpd="sng">
            <a:noFill/>
            <a:prstDash val="solid"/>
            <a:miter lim="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sz="3200"/>
          </a:p>
        </p:txBody>
      </p:sp>
      <p:sp>
        <p:nvSpPr>
          <p:cNvPr id="28" name="Freeform: Shape 4"/>
          <p:cNvSpPr/>
          <p:nvPr/>
        </p:nvSpPr>
        <p:spPr bwMode="auto">
          <a:xfrm>
            <a:off x="6414727" y="4329925"/>
            <a:ext cx="1688288" cy="1114269"/>
          </a:xfrm>
          <a:custGeom>
            <a:avLst/>
            <a:gdLst>
              <a:gd name="T0" fmla="*/ 1587500 w 21600"/>
              <a:gd name="T1" fmla="*/ 1047750 h 21600"/>
              <a:gd name="T2" fmla="*/ 1587500 w 21600"/>
              <a:gd name="T3" fmla="*/ 1047750 h 21600"/>
              <a:gd name="T4" fmla="*/ 1587500 w 21600"/>
              <a:gd name="T5" fmla="*/ 1047750 h 21600"/>
              <a:gd name="T6" fmla="*/ 1587500 w 21600"/>
              <a:gd name="T7" fmla="*/ 1047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12216"/>
                </a:lnTo>
                <a:lnTo>
                  <a:pt x="21599" y="21600"/>
                </a:lnTo>
                <a:lnTo>
                  <a:pt x="0" y="21600"/>
                </a:lnTo>
                <a:lnTo>
                  <a:pt x="0" y="0"/>
                </a:lnTo>
                <a:close/>
              </a:path>
            </a:pathLst>
          </a:custGeom>
          <a:solidFill>
            <a:schemeClr val="accent3">
              <a:lumMod val="75000"/>
            </a:schemeClr>
          </a:solidFill>
          <a:ln>
            <a:noFill/>
          </a:ln>
          <a:effectLst/>
        </p:spPr>
        <p:txBody>
          <a:bodyPr anchor="ctr"/>
          <a:lstStyle/>
          <a:p>
            <a:pPr algn="ctr"/>
            <a:endParaRPr sz="3200"/>
          </a:p>
        </p:txBody>
      </p:sp>
      <p:sp>
        <p:nvSpPr>
          <p:cNvPr id="29" name="Freeform: Shape 21"/>
          <p:cNvSpPr/>
          <p:nvPr/>
        </p:nvSpPr>
        <p:spPr bwMode="auto">
          <a:xfrm flipH="1">
            <a:off x="6418103" y="3857204"/>
            <a:ext cx="2415941" cy="1594588"/>
          </a:xfrm>
          <a:custGeom>
            <a:avLst/>
            <a:gdLst>
              <a:gd name="T0" fmla="*/ 2271713 w 21600"/>
              <a:gd name="T1" fmla="*/ 1499394 h 21600"/>
              <a:gd name="T2" fmla="*/ 2271713 w 21600"/>
              <a:gd name="T3" fmla="*/ 1499394 h 21600"/>
              <a:gd name="T4" fmla="*/ 2271713 w 21600"/>
              <a:gd name="T5" fmla="*/ 1499394 h 21600"/>
              <a:gd name="T6" fmla="*/ 2271713 w 21600"/>
              <a:gd name="T7" fmla="*/ 1499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12216"/>
                </a:lnTo>
                <a:lnTo>
                  <a:pt x="21600" y="21600"/>
                </a:lnTo>
                <a:lnTo>
                  <a:pt x="0" y="21600"/>
                </a:lnTo>
                <a:lnTo>
                  <a:pt x="0" y="0"/>
                </a:lnTo>
                <a:close/>
              </a:path>
            </a:pathLst>
          </a:custGeom>
          <a:solidFill>
            <a:schemeClr val="accent3"/>
          </a:solidFill>
          <a:ln>
            <a:noFill/>
          </a:ln>
          <a:effectLst/>
        </p:spPr>
        <p:txBody>
          <a:bodyPr anchor="ctr"/>
          <a:lstStyle/>
          <a:p>
            <a:pPr algn="ctr"/>
            <a:endParaRPr sz="3200"/>
          </a:p>
        </p:txBody>
      </p:sp>
      <p:sp>
        <p:nvSpPr>
          <p:cNvPr id="31" name="Freeform: Shape 36"/>
          <p:cNvSpPr/>
          <p:nvPr/>
        </p:nvSpPr>
        <p:spPr bwMode="auto">
          <a:xfrm>
            <a:off x="6594531" y="4943617"/>
            <a:ext cx="2216724" cy="32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fontScale="77500" lnSpcReduction="20000"/>
          </a:bodyPr>
          <a:lstStyle/>
          <a:p>
            <a:pPr defTabSz="779145">
              <a:defRPr/>
            </a:pPr>
            <a:r>
              <a:rPr lang="zh-CN" altLang="en-US" sz="3200" b="1">
                <a:solidFill>
                  <a:srgbClr val="FFFFFF"/>
                </a:solidFill>
              </a:rPr>
              <a:t>标题文本预设</a:t>
            </a:r>
          </a:p>
        </p:txBody>
      </p:sp>
      <p:sp>
        <p:nvSpPr>
          <p:cNvPr id="21" name="Freeform: Shape 2"/>
          <p:cNvSpPr/>
          <p:nvPr/>
        </p:nvSpPr>
        <p:spPr bwMode="auto">
          <a:xfrm>
            <a:off x="9187741" y="4333301"/>
            <a:ext cx="1688288" cy="1115113"/>
          </a:xfrm>
          <a:custGeom>
            <a:avLst/>
            <a:gdLst>
              <a:gd name="T0" fmla="*/ 1587500 w 21600"/>
              <a:gd name="T1" fmla="*/ 1048544 h 21600"/>
              <a:gd name="T2" fmla="*/ 1587500 w 21600"/>
              <a:gd name="T3" fmla="*/ 1048544 h 21600"/>
              <a:gd name="T4" fmla="*/ 1587500 w 21600"/>
              <a:gd name="T5" fmla="*/ 1048544 h 21600"/>
              <a:gd name="T6" fmla="*/ 1587500 w 21600"/>
              <a:gd name="T7" fmla="*/ 10485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12216"/>
                </a:lnTo>
                <a:lnTo>
                  <a:pt x="21599" y="21600"/>
                </a:lnTo>
                <a:lnTo>
                  <a:pt x="0" y="21600"/>
                </a:lnTo>
                <a:lnTo>
                  <a:pt x="0" y="0"/>
                </a:lnTo>
                <a:close/>
              </a:path>
            </a:pathLst>
          </a:custGeom>
          <a:solidFill>
            <a:schemeClr val="accent4">
              <a:lumMod val="75000"/>
            </a:schemeClr>
          </a:solidFill>
          <a:ln>
            <a:noFill/>
          </a:ln>
          <a:effectLst/>
        </p:spPr>
        <p:txBody>
          <a:bodyPr anchor="ctr"/>
          <a:lstStyle/>
          <a:p>
            <a:pPr algn="ctr"/>
            <a:endParaRPr sz="3200"/>
          </a:p>
        </p:txBody>
      </p:sp>
      <p:sp>
        <p:nvSpPr>
          <p:cNvPr id="22" name="Freeform: Shape 27"/>
          <p:cNvSpPr/>
          <p:nvPr/>
        </p:nvSpPr>
        <p:spPr bwMode="auto">
          <a:xfrm>
            <a:off x="9191118" y="1594899"/>
            <a:ext cx="2415096" cy="3849296"/>
          </a:xfrm>
          <a:custGeom>
            <a:avLst/>
            <a:gdLst>
              <a:gd name="T0" fmla="*/ 2270919 w 21600"/>
              <a:gd name="T1" fmla="*/ 3619500 h 21600"/>
              <a:gd name="T2" fmla="*/ 2270919 w 21600"/>
              <a:gd name="T3" fmla="*/ 3619500 h 21600"/>
              <a:gd name="T4" fmla="*/ 2270919 w 21600"/>
              <a:gd name="T5" fmla="*/ 3619500 h 21600"/>
              <a:gd name="T6" fmla="*/ 2270919 w 21600"/>
              <a:gd name="T7" fmla="*/ 3619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noFill/>
          <a:ln w="12700" cap="flat" cmpd="sng">
            <a:noFill/>
            <a:prstDash val="solid"/>
            <a:miter lim="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sz="3200"/>
          </a:p>
        </p:txBody>
      </p:sp>
      <p:sp>
        <p:nvSpPr>
          <p:cNvPr id="23" name="Freeform: Shape 28"/>
          <p:cNvSpPr/>
          <p:nvPr/>
        </p:nvSpPr>
        <p:spPr bwMode="auto">
          <a:xfrm flipH="1">
            <a:off x="9190273" y="3853828"/>
            <a:ext cx="2415941" cy="1594588"/>
          </a:xfrm>
          <a:custGeom>
            <a:avLst/>
            <a:gdLst>
              <a:gd name="T0" fmla="*/ 2271713 w 21600"/>
              <a:gd name="T1" fmla="*/ 1499394 h 21600"/>
              <a:gd name="T2" fmla="*/ 2271713 w 21600"/>
              <a:gd name="T3" fmla="*/ 1499394 h 21600"/>
              <a:gd name="T4" fmla="*/ 2271713 w 21600"/>
              <a:gd name="T5" fmla="*/ 1499394 h 21600"/>
              <a:gd name="T6" fmla="*/ 2271713 w 21600"/>
              <a:gd name="T7" fmla="*/ 1499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12216"/>
                </a:lnTo>
                <a:lnTo>
                  <a:pt x="21600" y="21600"/>
                </a:lnTo>
                <a:lnTo>
                  <a:pt x="0" y="21600"/>
                </a:lnTo>
                <a:lnTo>
                  <a:pt x="0" y="0"/>
                </a:lnTo>
                <a:close/>
              </a:path>
            </a:pathLst>
          </a:custGeom>
          <a:solidFill>
            <a:schemeClr val="accent4"/>
          </a:solidFill>
          <a:ln>
            <a:noFill/>
          </a:ln>
          <a:effectLst/>
        </p:spPr>
        <p:txBody>
          <a:bodyPr anchor="ctr"/>
          <a:lstStyle/>
          <a:p>
            <a:pPr algn="ctr"/>
            <a:endParaRPr sz="3200"/>
          </a:p>
        </p:txBody>
      </p:sp>
      <p:sp>
        <p:nvSpPr>
          <p:cNvPr id="25" name="Freeform: Shape 37"/>
          <p:cNvSpPr/>
          <p:nvPr/>
        </p:nvSpPr>
        <p:spPr bwMode="auto">
          <a:xfrm>
            <a:off x="9387804" y="4943617"/>
            <a:ext cx="1841924" cy="32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fontScale="77500" lnSpcReduction="20000"/>
          </a:bodyPr>
          <a:lstStyle/>
          <a:p>
            <a:pPr defTabSz="779145">
              <a:defRPr/>
            </a:pPr>
            <a:r>
              <a:rPr lang="zh-CN" altLang="en-US" sz="3200" b="1">
                <a:solidFill>
                  <a:srgbClr val="FFFFFF"/>
                </a:solidFill>
              </a:rPr>
              <a:t>标题文本预设</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878" y="1802075"/>
            <a:ext cx="2366992" cy="157799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891" y="1755592"/>
            <a:ext cx="2366992" cy="1577995"/>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2039" y="1774944"/>
            <a:ext cx="2374640" cy="1583094"/>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5284" y="1746995"/>
            <a:ext cx="2379273" cy="15861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1000"/>
                                        <p:tgtEl>
                                          <p:spTgt spid="35"/>
                                        </p:tgtEl>
                                      </p:cBhvr>
                                    </p:animEffect>
                                    <p:anim calcmode="lin" valueType="num">
                                      <p:cBhvr>
                                        <p:cTn id="50" dur="1000" fill="hold"/>
                                        <p:tgtEl>
                                          <p:spTgt spid="35"/>
                                        </p:tgtEl>
                                        <p:attrNameLst>
                                          <p:attrName>ppt_x</p:attrName>
                                        </p:attrNameLst>
                                      </p:cBhvr>
                                      <p:tavLst>
                                        <p:tav tm="0">
                                          <p:val>
                                            <p:strVal val="#ppt_x"/>
                                          </p:val>
                                        </p:tav>
                                        <p:tav tm="100000">
                                          <p:val>
                                            <p:strVal val="#ppt_x"/>
                                          </p:val>
                                        </p:tav>
                                      </p:tavLst>
                                    </p:anim>
                                    <p:anim calcmode="lin" valueType="num">
                                      <p:cBhvr>
                                        <p:cTn id="51" dur="1000" fill="hold"/>
                                        <p:tgtEl>
                                          <p:spTgt spid="3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1000"/>
                                        <p:tgtEl>
                                          <p:spTgt spid="31"/>
                                        </p:tgtEl>
                                      </p:cBhvr>
                                    </p:animEffect>
                                    <p:anim calcmode="lin" valueType="num">
                                      <p:cBhvr>
                                        <p:cTn id="70" dur="1000" fill="hold"/>
                                        <p:tgtEl>
                                          <p:spTgt spid="31"/>
                                        </p:tgtEl>
                                        <p:attrNameLst>
                                          <p:attrName>ppt_x</p:attrName>
                                        </p:attrNameLst>
                                      </p:cBhvr>
                                      <p:tavLst>
                                        <p:tav tm="0">
                                          <p:val>
                                            <p:strVal val="#ppt_x"/>
                                          </p:val>
                                        </p:tav>
                                        <p:tav tm="100000">
                                          <p:val>
                                            <p:strVal val="#ppt_x"/>
                                          </p:val>
                                        </p:tav>
                                      </p:tavLst>
                                    </p:anim>
                                    <p:anim calcmode="lin" valueType="num">
                                      <p:cBhvr>
                                        <p:cTn id="71" dur="1000" fill="hold"/>
                                        <p:tgtEl>
                                          <p:spTgt spid="3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1000"/>
                                        <p:tgtEl>
                                          <p:spTgt spid="21"/>
                                        </p:tgtEl>
                                      </p:cBhvr>
                                    </p:animEffect>
                                    <p:anim calcmode="lin" valueType="num">
                                      <p:cBhvr>
                                        <p:cTn id="75" dur="1000" fill="hold"/>
                                        <p:tgtEl>
                                          <p:spTgt spid="21"/>
                                        </p:tgtEl>
                                        <p:attrNameLst>
                                          <p:attrName>ppt_x</p:attrName>
                                        </p:attrNameLst>
                                      </p:cBhvr>
                                      <p:tavLst>
                                        <p:tav tm="0">
                                          <p:val>
                                            <p:strVal val="#ppt_x"/>
                                          </p:val>
                                        </p:tav>
                                        <p:tav tm="100000">
                                          <p:val>
                                            <p:strVal val="#ppt_x"/>
                                          </p:val>
                                        </p:tav>
                                      </p:tavLst>
                                    </p:anim>
                                    <p:anim calcmode="lin" valueType="num">
                                      <p:cBhvr>
                                        <p:cTn id="76" dur="1000" fill="hold"/>
                                        <p:tgtEl>
                                          <p:spTgt spid="2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1000"/>
                                        <p:tgtEl>
                                          <p:spTgt spid="23"/>
                                        </p:tgtEl>
                                      </p:cBhvr>
                                    </p:animEffect>
                                    <p:anim calcmode="lin" valueType="num">
                                      <p:cBhvr>
                                        <p:cTn id="80" dur="1000" fill="hold"/>
                                        <p:tgtEl>
                                          <p:spTgt spid="23"/>
                                        </p:tgtEl>
                                        <p:attrNameLst>
                                          <p:attrName>ppt_x</p:attrName>
                                        </p:attrNameLst>
                                      </p:cBhvr>
                                      <p:tavLst>
                                        <p:tav tm="0">
                                          <p:val>
                                            <p:strVal val="#ppt_x"/>
                                          </p:val>
                                        </p:tav>
                                        <p:tav tm="100000">
                                          <p:val>
                                            <p:strVal val="#ppt_x"/>
                                          </p:val>
                                        </p:tav>
                                      </p:tavLst>
                                    </p:anim>
                                    <p:anim calcmode="lin" valueType="num">
                                      <p:cBhvr>
                                        <p:cTn id="81" dur="1000" fill="hold"/>
                                        <p:tgtEl>
                                          <p:spTgt spid="2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000"/>
                                        <p:tgtEl>
                                          <p:spTgt spid="25"/>
                                        </p:tgtEl>
                                      </p:cBhvr>
                                    </p:animEffect>
                                    <p:anim calcmode="lin" valueType="num">
                                      <p:cBhvr>
                                        <p:cTn id="85" dur="1000" fill="hold"/>
                                        <p:tgtEl>
                                          <p:spTgt spid="25"/>
                                        </p:tgtEl>
                                        <p:attrNameLst>
                                          <p:attrName>ppt_x</p:attrName>
                                        </p:attrNameLst>
                                      </p:cBhvr>
                                      <p:tavLst>
                                        <p:tav tm="0">
                                          <p:val>
                                            <p:strVal val="#ppt_x"/>
                                          </p:val>
                                        </p:tav>
                                        <p:tav tm="100000">
                                          <p:val>
                                            <p:strVal val="#ppt_x"/>
                                          </p:val>
                                        </p:tav>
                                      </p:tavLst>
                                    </p:anim>
                                    <p:anim calcmode="lin" valueType="num">
                                      <p:cBhvr>
                                        <p:cTn id="8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3" grpId="0"/>
      <p:bldP spid="34" grpId="0" animBg="1"/>
      <p:bldP spid="35" grpId="0" animBg="1"/>
      <p:bldP spid="37" grpId="0"/>
      <p:bldP spid="28" grpId="0" animBg="1"/>
      <p:bldP spid="29" grpId="0" animBg="1"/>
      <p:bldP spid="31" grpId="0"/>
      <p:bldP spid="21" grpId="0" animBg="1"/>
      <p:bldP spid="23" grpId="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库_Rectangle: Rounded Corners 37"/>
          <p:cNvSpPr/>
          <p:nvPr>
            <p:custDataLst>
              <p:tags r:id="rId1"/>
            </p:custDataLst>
          </p:nvPr>
        </p:nvSpPr>
        <p:spPr>
          <a:xfrm>
            <a:off x="1955540" y="4827042"/>
            <a:ext cx="2988440" cy="365536"/>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buClr>
                <a:srgbClr val="F9BD45"/>
              </a:buClr>
              <a:buSzPct val="150000"/>
            </a:pPr>
            <a:r>
              <a:rPr lang="zh-CN" altLang="en-US" sz="1600" b="1" dirty="0">
                <a:solidFill>
                  <a:schemeClr val="bg1"/>
                </a:solidFill>
              </a:rPr>
              <a:t>输入标题文本</a:t>
            </a:r>
          </a:p>
        </p:txBody>
      </p:sp>
      <p:sp>
        <p:nvSpPr>
          <p:cNvPr id="3" name="PA_库_文本框 86"/>
          <p:cNvSpPr txBox="1"/>
          <p:nvPr>
            <p:custDataLst>
              <p:tags r:id="rId2"/>
            </p:custDataLst>
          </p:nvPr>
        </p:nvSpPr>
        <p:spPr bwMode="auto">
          <a:xfrm>
            <a:off x="1955540" y="5192578"/>
            <a:ext cx="2988439" cy="587498"/>
          </a:xfrm>
          <a:prstGeom prst="rect">
            <a:avLst/>
          </a:prstGeom>
        </p:spPr>
        <p:txBody>
          <a:bodyPr wrap="square" lIns="0" tIns="0" rIns="0" bIns="0" anchor="ctr" anchorCtr="1">
            <a:normAutofit/>
          </a:bodyPr>
          <a:lstStyle/>
          <a:p>
            <a:pPr lvl="0" algn="r">
              <a:lnSpc>
                <a:spcPct val="150000"/>
              </a:lnSpc>
            </a:pPr>
            <a:r>
              <a:rPr lang="zh-CN" altLang="en-US" sz="900" dirty="0">
                <a:solidFill>
                  <a:prstClr val="black">
                    <a:lumMod val="75000"/>
                    <a:lumOff val="25000"/>
                  </a:prstClr>
                </a:solidFill>
              </a:rPr>
              <a:t>在此添加相关内容在此添加相关内容在此添加相关内容</a:t>
            </a:r>
            <a:r>
              <a:rPr lang="zh-CN" altLang="en-US" sz="1000" dirty="0">
                <a:solidFill>
                  <a:prstClr val="black">
                    <a:lumMod val="75000"/>
                    <a:lumOff val="25000"/>
                  </a:prstClr>
                </a:solidFill>
              </a:rPr>
              <a:t>在此添加相关内容在此添加相关内容在此添加相关内容</a:t>
            </a:r>
            <a:endParaRPr lang="en-US" altLang="zh-CN" sz="1000" dirty="0">
              <a:solidFill>
                <a:prstClr val="black">
                  <a:lumMod val="75000"/>
                  <a:lumOff val="25000"/>
                </a:prstClr>
              </a:solidFill>
            </a:endParaRPr>
          </a:p>
        </p:txBody>
      </p:sp>
      <p:grpSp>
        <p:nvGrpSpPr>
          <p:cNvPr id="4" name="PA_库_组合 1"/>
          <p:cNvGrpSpPr/>
          <p:nvPr>
            <p:custDataLst>
              <p:tags r:id="rId3"/>
            </p:custDataLst>
          </p:nvPr>
        </p:nvGrpSpPr>
        <p:grpSpPr>
          <a:xfrm>
            <a:off x="2081462" y="1576904"/>
            <a:ext cx="3080873" cy="2971141"/>
            <a:chOff x="2081462" y="1576904"/>
            <a:chExt cx="3080873" cy="2971141"/>
          </a:xfrm>
        </p:grpSpPr>
        <p:sp>
          <p:nvSpPr>
            <p:cNvPr id="5" name="Oval 1"/>
            <p:cNvSpPr/>
            <p:nvPr/>
          </p:nvSpPr>
          <p:spPr>
            <a:xfrm>
              <a:off x="2081462" y="1691309"/>
              <a:ext cx="2736599" cy="2736597"/>
            </a:xfrm>
            <a:prstGeom prst="ellipse">
              <a:avLst/>
            </a:prstGeom>
            <a:solidFill>
              <a:schemeClr val="bg1">
                <a:lumMod val="85000"/>
              </a:schemeClr>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6" name="Group 2"/>
            <p:cNvGrpSpPr/>
            <p:nvPr/>
          </p:nvGrpSpPr>
          <p:grpSpPr>
            <a:xfrm>
              <a:off x="2162684" y="1773078"/>
              <a:ext cx="2574149" cy="2572749"/>
              <a:chOff x="1833521" y="2498961"/>
              <a:chExt cx="2848032" cy="2846478"/>
            </a:xfrm>
          </p:grpSpPr>
          <p:sp>
            <p:nvSpPr>
              <p:cNvPr id="21" name="Freeform: Shape 3"/>
              <p:cNvSpPr/>
              <p:nvPr/>
            </p:nvSpPr>
            <p:spPr bwMode="auto">
              <a:xfrm>
                <a:off x="3755477"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Freeform: Shape 4"/>
              <p:cNvSpPr/>
              <p:nvPr/>
            </p:nvSpPr>
            <p:spPr bwMode="auto">
              <a:xfrm>
                <a:off x="3288561"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Freeform: Shape 5"/>
              <p:cNvSpPr/>
              <p:nvPr/>
            </p:nvSpPr>
            <p:spPr bwMode="auto">
              <a:xfrm>
                <a:off x="3631380"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Freeform: Shape 6"/>
              <p:cNvSpPr/>
              <p:nvPr/>
            </p:nvSpPr>
            <p:spPr bwMode="auto">
              <a:xfrm>
                <a:off x="3829935"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Freeform: Shape 7"/>
              <p:cNvSpPr/>
              <p:nvPr/>
            </p:nvSpPr>
            <p:spPr bwMode="auto">
              <a:xfrm>
                <a:off x="2846465"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bg1"/>
              </a:solidFill>
              <a:ln>
                <a:noFill/>
              </a:ln>
            </p:spPr>
            <p:txBody>
              <a:bodyPr anchor="ctr"/>
              <a:lstStyle/>
              <a:p>
                <a:pPr algn="ctr"/>
                <a:endParaRPr/>
              </a:p>
            </p:txBody>
          </p:sp>
          <p:sp>
            <p:nvSpPr>
              <p:cNvPr id="26" name="Freeform: Shape 8"/>
              <p:cNvSpPr/>
              <p:nvPr/>
            </p:nvSpPr>
            <p:spPr bwMode="auto">
              <a:xfrm>
                <a:off x="3470053"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Freeform: Shape 9"/>
              <p:cNvSpPr/>
              <p:nvPr/>
            </p:nvSpPr>
            <p:spPr bwMode="auto">
              <a:xfrm>
                <a:off x="3288561"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bg1"/>
              </a:solidFill>
              <a:ln>
                <a:noFill/>
              </a:ln>
            </p:spPr>
            <p:txBody>
              <a:bodyPr anchor="ctr"/>
              <a:lstStyle/>
              <a:p>
                <a:pPr algn="ctr"/>
                <a:endParaRPr/>
              </a:p>
            </p:txBody>
          </p:sp>
          <p:sp>
            <p:nvSpPr>
              <p:cNvPr id="28" name="Freeform: Shape 10"/>
              <p:cNvSpPr/>
              <p:nvPr/>
            </p:nvSpPr>
            <p:spPr bwMode="auto">
              <a:xfrm>
                <a:off x="3829935"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Freeform: Shape 11"/>
              <p:cNvSpPr/>
              <p:nvPr/>
            </p:nvSpPr>
            <p:spPr bwMode="auto">
              <a:xfrm>
                <a:off x="3755477"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Freeform: Shape 12"/>
              <p:cNvSpPr/>
              <p:nvPr/>
            </p:nvSpPr>
            <p:spPr bwMode="auto">
              <a:xfrm>
                <a:off x="1912633"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chemeClr val="bg1"/>
              </a:solidFill>
              <a:ln>
                <a:noFill/>
              </a:ln>
            </p:spPr>
            <p:txBody>
              <a:bodyPr anchor="ctr"/>
              <a:lstStyle/>
              <a:p>
                <a:pPr algn="ctr"/>
                <a:endParaRPr/>
              </a:p>
            </p:txBody>
          </p:sp>
          <p:sp>
            <p:nvSpPr>
              <p:cNvPr id="31" name="Freeform: Shape 13"/>
              <p:cNvSpPr/>
              <p:nvPr/>
            </p:nvSpPr>
            <p:spPr bwMode="auto">
              <a:xfrm>
                <a:off x="3631380"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Freeform: Shape 14"/>
              <p:cNvSpPr/>
              <p:nvPr/>
            </p:nvSpPr>
            <p:spPr bwMode="auto">
              <a:xfrm>
                <a:off x="3470053"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bg1"/>
              </a:solidFill>
              <a:ln>
                <a:noFill/>
              </a:ln>
            </p:spPr>
            <p:txBody>
              <a:bodyPr anchor="ctr"/>
              <a:lstStyle/>
              <a:p>
                <a:pPr algn="ctr"/>
                <a:endParaRPr/>
              </a:p>
            </p:txBody>
          </p:sp>
          <p:sp>
            <p:nvSpPr>
              <p:cNvPr id="33" name="Freeform: Shape 15"/>
              <p:cNvSpPr/>
              <p:nvPr/>
            </p:nvSpPr>
            <p:spPr bwMode="auto">
              <a:xfrm>
                <a:off x="1833521"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endParaRPr/>
              </a:p>
            </p:txBody>
          </p:sp>
          <p:sp>
            <p:nvSpPr>
              <p:cNvPr id="34" name="Freeform: Shape 16"/>
              <p:cNvSpPr/>
              <p:nvPr/>
            </p:nvSpPr>
            <p:spPr bwMode="auto">
              <a:xfrm>
                <a:off x="2446251"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bg1"/>
              </a:solidFill>
              <a:ln>
                <a:noFill/>
              </a:ln>
            </p:spPr>
            <p:txBody>
              <a:bodyPr anchor="ctr"/>
              <a:lstStyle/>
              <a:p>
                <a:pPr algn="ctr"/>
                <a:endParaRPr/>
              </a:p>
            </p:txBody>
          </p:sp>
          <p:sp>
            <p:nvSpPr>
              <p:cNvPr id="35" name="Freeform: Shape 17"/>
              <p:cNvSpPr/>
              <p:nvPr/>
            </p:nvSpPr>
            <p:spPr bwMode="auto">
              <a:xfrm>
                <a:off x="1833521"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endParaRPr/>
              </a:p>
            </p:txBody>
          </p:sp>
          <p:sp>
            <p:nvSpPr>
              <p:cNvPr id="36" name="Freeform: Shape 18"/>
              <p:cNvSpPr/>
              <p:nvPr/>
            </p:nvSpPr>
            <p:spPr bwMode="auto">
              <a:xfrm>
                <a:off x="2444700"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endParaRPr/>
              </a:p>
            </p:txBody>
          </p:sp>
          <p:sp>
            <p:nvSpPr>
              <p:cNvPr id="37" name="Freeform: Shape 19"/>
              <p:cNvSpPr/>
              <p:nvPr/>
            </p:nvSpPr>
            <p:spPr bwMode="auto">
              <a:xfrm>
                <a:off x="1912633"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endParaRPr/>
              </a:p>
            </p:txBody>
          </p:sp>
          <p:sp>
            <p:nvSpPr>
              <p:cNvPr id="38" name="Freeform: Shape 20"/>
              <p:cNvSpPr/>
              <p:nvPr/>
            </p:nvSpPr>
            <p:spPr bwMode="auto">
              <a:xfrm>
                <a:off x="2123599"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endParaRPr/>
              </a:p>
            </p:txBody>
          </p:sp>
          <p:sp>
            <p:nvSpPr>
              <p:cNvPr id="39" name="Freeform: Shape 21"/>
              <p:cNvSpPr/>
              <p:nvPr/>
            </p:nvSpPr>
            <p:spPr bwMode="auto">
              <a:xfrm>
                <a:off x="2846465"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endParaRPr/>
              </a:p>
            </p:txBody>
          </p:sp>
          <p:sp>
            <p:nvSpPr>
              <p:cNvPr id="40" name="Freeform: Shape 22"/>
              <p:cNvSpPr/>
              <p:nvPr/>
            </p:nvSpPr>
            <p:spPr bwMode="auto">
              <a:xfrm>
                <a:off x="2123599"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bg1"/>
              </a:solidFill>
              <a:ln>
                <a:noFill/>
              </a:ln>
            </p:spPr>
            <p:txBody>
              <a:bodyPr anchor="ctr"/>
              <a:lstStyle/>
              <a:p>
                <a:pPr algn="ctr"/>
                <a:endParaRPr/>
              </a:p>
            </p:txBody>
          </p:sp>
        </p:grpSp>
        <p:grpSp>
          <p:nvGrpSpPr>
            <p:cNvPr id="7" name="Group 23"/>
            <p:cNvGrpSpPr/>
            <p:nvPr/>
          </p:nvGrpSpPr>
          <p:grpSpPr>
            <a:xfrm>
              <a:off x="2086169" y="1576904"/>
              <a:ext cx="3076166" cy="2971141"/>
              <a:chOff x="907879" y="2281904"/>
              <a:chExt cx="3158296" cy="3287240"/>
            </a:xfrm>
          </p:grpSpPr>
          <p:cxnSp>
            <p:nvCxnSpPr>
              <p:cNvPr id="11" name="Straight Connector 24"/>
              <p:cNvCxnSpPr/>
              <p:nvPr/>
            </p:nvCxnSpPr>
            <p:spPr>
              <a:xfrm flipV="1">
                <a:off x="2482623" y="2281904"/>
                <a:ext cx="0" cy="72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25"/>
              <p:cNvCxnSpPr/>
              <p:nvPr/>
            </p:nvCxnSpPr>
            <p:spPr>
              <a:xfrm flipV="1">
                <a:off x="2482623" y="5497144"/>
                <a:ext cx="0" cy="72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26"/>
              <p:cNvCxnSpPr/>
              <p:nvPr/>
            </p:nvCxnSpPr>
            <p:spPr>
              <a:xfrm rot="2160000" flipV="1">
                <a:off x="3431504" y="2586790"/>
                <a:ext cx="0" cy="72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27"/>
              <p:cNvCxnSpPr/>
              <p:nvPr/>
            </p:nvCxnSpPr>
            <p:spPr>
              <a:xfrm rot="2160000" flipV="1">
                <a:off x="1537009" y="5185843"/>
                <a:ext cx="0" cy="72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28"/>
              <p:cNvCxnSpPr/>
              <p:nvPr/>
            </p:nvCxnSpPr>
            <p:spPr>
              <a:xfrm rot="4320000" flipV="1">
                <a:off x="4018698" y="3395911"/>
                <a:ext cx="0" cy="72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29"/>
              <p:cNvCxnSpPr/>
              <p:nvPr/>
            </p:nvCxnSpPr>
            <p:spPr>
              <a:xfrm rot="4320000" flipV="1">
                <a:off x="943879" y="4384963"/>
                <a:ext cx="0" cy="72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30"/>
              <p:cNvCxnSpPr/>
              <p:nvPr/>
            </p:nvCxnSpPr>
            <p:spPr>
              <a:xfrm rot="19440000">
                <a:off x="3426004" y="5195394"/>
                <a:ext cx="0" cy="72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31"/>
              <p:cNvCxnSpPr/>
              <p:nvPr/>
            </p:nvCxnSpPr>
            <p:spPr>
              <a:xfrm rot="19440000">
                <a:off x="1539142" y="2584578"/>
                <a:ext cx="0" cy="72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32"/>
              <p:cNvCxnSpPr/>
              <p:nvPr/>
            </p:nvCxnSpPr>
            <p:spPr>
              <a:xfrm rot="17280000">
                <a:off x="4030175" y="4369891"/>
                <a:ext cx="0" cy="72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33"/>
              <p:cNvCxnSpPr/>
              <p:nvPr/>
            </p:nvCxnSpPr>
            <p:spPr>
              <a:xfrm rot="17280000">
                <a:off x="956790" y="3393699"/>
                <a:ext cx="0" cy="72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 name="Oval 77"/>
            <p:cNvSpPr/>
            <p:nvPr/>
          </p:nvSpPr>
          <p:spPr>
            <a:xfrm>
              <a:off x="2455806" y="2065652"/>
              <a:ext cx="1987907" cy="198790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TextBox 78"/>
            <p:cNvSpPr txBox="1"/>
            <p:nvPr/>
          </p:nvSpPr>
          <p:spPr>
            <a:xfrm>
              <a:off x="2861062" y="3184305"/>
              <a:ext cx="1177397" cy="295485"/>
            </a:xfrm>
            <a:prstGeom prst="rect">
              <a:avLst/>
            </a:prstGeom>
          </p:spPr>
          <p:txBody>
            <a:bodyPr wrap="none" lIns="0" tIns="0" rIns="0" bIns="0">
              <a:normAutofit fontScale="62500" lnSpcReduction="20000"/>
              <a:scene3d>
                <a:camera prst="orthographicFront"/>
                <a:lightRig rig="threePt" dir="t"/>
              </a:scene3d>
              <a:sp3d>
                <a:bevelT w="1270" h="1270"/>
              </a:sp3d>
            </a:bodyPr>
            <a:lstStyle/>
            <a:p>
              <a:pPr algn="ctr">
                <a:spcBef>
                  <a:spcPct val="0"/>
                </a:spcBef>
                <a:tabLst>
                  <a:tab pos="180975" algn="l"/>
                </a:tabLst>
              </a:pPr>
              <a:r>
                <a:rPr lang="en-US" altLang="ko-KR" sz="3600" b="1" spc="0">
                  <a:solidFill>
                    <a:schemeClr val="tx1">
                      <a:lumMod val="75000"/>
                      <a:lumOff val="25000"/>
                    </a:schemeClr>
                  </a:solidFill>
                </a:rPr>
                <a:t>40%</a:t>
              </a:r>
            </a:p>
          </p:txBody>
        </p:sp>
        <p:sp>
          <p:nvSpPr>
            <p:cNvPr id="10" name="Freeform: Shape 125"/>
            <p:cNvSpPr/>
            <p:nvPr/>
          </p:nvSpPr>
          <p:spPr bwMode="auto">
            <a:xfrm>
              <a:off x="3153227" y="2357808"/>
              <a:ext cx="616738" cy="616738"/>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1"/>
            </a:solidFill>
            <a:ln>
              <a:noFill/>
            </a:ln>
          </p:spPr>
          <p:txBody>
            <a:bodyPr anchor="ctr"/>
            <a:lstStyle/>
            <a:p>
              <a:pPr algn="ctr"/>
              <a:endParaRPr/>
            </a:p>
          </p:txBody>
        </p:sp>
      </p:grpSp>
      <p:sp>
        <p:nvSpPr>
          <p:cNvPr id="41" name="PA_库_Rectangle: Rounded Corners 75"/>
          <p:cNvSpPr/>
          <p:nvPr>
            <p:custDataLst>
              <p:tags r:id="rId4"/>
            </p:custDataLst>
          </p:nvPr>
        </p:nvSpPr>
        <p:spPr>
          <a:xfrm>
            <a:off x="7145565" y="4827042"/>
            <a:ext cx="2988440" cy="365536"/>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buClr>
                <a:srgbClr val="F9BD45"/>
              </a:buClr>
              <a:buSzPct val="150000"/>
            </a:pPr>
            <a:r>
              <a:rPr lang="zh-CN" altLang="en-US" sz="1600" b="1" dirty="0">
                <a:solidFill>
                  <a:schemeClr val="bg1"/>
                </a:solidFill>
              </a:rPr>
              <a:t>输入标题文本</a:t>
            </a:r>
          </a:p>
        </p:txBody>
      </p:sp>
      <p:grpSp>
        <p:nvGrpSpPr>
          <p:cNvPr id="42" name="PA_库_组合 79"/>
          <p:cNvGrpSpPr/>
          <p:nvPr>
            <p:custDataLst>
              <p:tags r:id="rId5"/>
            </p:custDataLst>
          </p:nvPr>
        </p:nvGrpSpPr>
        <p:grpSpPr>
          <a:xfrm>
            <a:off x="7271487" y="1576904"/>
            <a:ext cx="3080873" cy="2971141"/>
            <a:chOff x="7271487" y="1576904"/>
            <a:chExt cx="3080873" cy="2971141"/>
          </a:xfrm>
        </p:grpSpPr>
        <p:sp>
          <p:nvSpPr>
            <p:cNvPr id="43" name="Oval 39"/>
            <p:cNvSpPr/>
            <p:nvPr/>
          </p:nvSpPr>
          <p:spPr>
            <a:xfrm>
              <a:off x="7271487" y="1691309"/>
              <a:ext cx="2736599" cy="2736597"/>
            </a:xfrm>
            <a:prstGeom prst="ellipse">
              <a:avLst/>
            </a:prstGeom>
            <a:solidFill>
              <a:schemeClr val="bg1">
                <a:lumMod val="85000"/>
              </a:schemeClr>
            </a:solidFill>
            <a:ln w="190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44" name="Group 40"/>
            <p:cNvGrpSpPr/>
            <p:nvPr/>
          </p:nvGrpSpPr>
          <p:grpSpPr>
            <a:xfrm>
              <a:off x="7352704" y="1773078"/>
              <a:ext cx="2574149" cy="2572749"/>
              <a:chOff x="6211860" y="2498961"/>
              <a:chExt cx="2848032" cy="2846478"/>
            </a:xfrm>
          </p:grpSpPr>
          <p:sp>
            <p:nvSpPr>
              <p:cNvPr id="59" name="Freeform: Shape 41"/>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2"/>
              </a:solidFill>
              <a:ln>
                <a:noFill/>
              </a:ln>
            </p:spPr>
            <p:txBody>
              <a:bodyPr anchor="ctr"/>
              <a:lstStyle/>
              <a:p>
                <a:pPr algn="ctr"/>
                <a:endParaRPr/>
              </a:p>
            </p:txBody>
          </p:sp>
          <p:sp>
            <p:nvSpPr>
              <p:cNvPr id="60" name="Freeform: Shape 42"/>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2"/>
              </a:solidFill>
              <a:ln>
                <a:noFill/>
              </a:ln>
            </p:spPr>
            <p:txBody>
              <a:bodyPr anchor="ctr"/>
              <a:lstStyle/>
              <a:p>
                <a:pPr algn="ctr"/>
                <a:endParaRPr/>
              </a:p>
            </p:txBody>
          </p:sp>
          <p:sp>
            <p:nvSpPr>
              <p:cNvPr id="61" name="Freeform: Shape 43"/>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2"/>
              </a:solidFill>
              <a:ln>
                <a:noFill/>
              </a:ln>
            </p:spPr>
            <p:txBody>
              <a:bodyPr anchor="ctr"/>
              <a:lstStyle/>
              <a:p>
                <a:pPr algn="ctr"/>
                <a:endParaRPr/>
              </a:p>
            </p:txBody>
          </p:sp>
          <p:sp>
            <p:nvSpPr>
              <p:cNvPr id="62" name="Freeform: Shape 44"/>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2"/>
              </a:solidFill>
              <a:ln>
                <a:noFill/>
              </a:ln>
            </p:spPr>
            <p:txBody>
              <a:bodyPr anchor="ctr"/>
              <a:lstStyle/>
              <a:p>
                <a:pPr algn="ctr"/>
                <a:endParaRPr/>
              </a:p>
            </p:txBody>
          </p:sp>
          <p:sp>
            <p:nvSpPr>
              <p:cNvPr id="63" name="Freeform: Shape 45"/>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accent2"/>
              </a:solidFill>
              <a:ln>
                <a:noFill/>
              </a:ln>
            </p:spPr>
            <p:txBody>
              <a:bodyPr anchor="ctr"/>
              <a:lstStyle/>
              <a:p>
                <a:pPr algn="ctr"/>
                <a:endParaRPr/>
              </a:p>
            </p:txBody>
          </p:sp>
          <p:sp>
            <p:nvSpPr>
              <p:cNvPr id="64" name="Freeform: Shape 46"/>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2"/>
              </a:solidFill>
              <a:ln>
                <a:noFill/>
              </a:ln>
            </p:spPr>
            <p:txBody>
              <a:bodyPr anchor="ctr"/>
              <a:lstStyle/>
              <a:p>
                <a:pPr algn="ctr"/>
                <a:endParaRPr/>
              </a:p>
            </p:txBody>
          </p:sp>
          <p:sp>
            <p:nvSpPr>
              <p:cNvPr id="65" name="Freeform: Shape 47"/>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accent2"/>
              </a:solidFill>
              <a:ln>
                <a:noFill/>
              </a:ln>
            </p:spPr>
            <p:txBody>
              <a:bodyPr anchor="ctr"/>
              <a:lstStyle/>
              <a:p>
                <a:pPr algn="ctr"/>
                <a:endParaRPr/>
              </a:p>
            </p:txBody>
          </p:sp>
          <p:sp>
            <p:nvSpPr>
              <p:cNvPr id="66" name="Freeform: Shape 48"/>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2"/>
              </a:solidFill>
              <a:ln>
                <a:noFill/>
              </a:ln>
            </p:spPr>
            <p:txBody>
              <a:bodyPr anchor="ctr"/>
              <a:lstStyle/>
              <a:p>
                <a:pPr algn="ctr"/>
                <a:endParaRPr/>
              </a:p>
            </p:txBody>
          </p:sp>
          <p:sp>
            <p:nvSpPr>
              <p:cNvPr id="67" name="Freeform: Shape 49"/>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2"/>
              </a:solidFill>
              <a:ln>
                <a:noFill/>
              </a:ln>
            </p:spPr>
            <p:txBody>
              <a:bodyPr anchor="ctr"/>
              <a:lstStyle/>
              <a:p>
                <a:pPr algn="ctr"/>
                <a:endParaRPr/>
              </a:p>
            </p:txBody>
          </p:sp>
          <p:sp>
            <p:nvSpPr>
              <p:cNvPr id="68" name="Freeform: Shape 50"/>
              <p:cNvSpPr/>
              <p:nvPr/>
            </p:nvSpPr>
            <p:spPr bwMode="auto">
              <a:xfrm>
                <a:off x="6290972"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chemeClr val="accent2"/>
              </a:solidFill>
              <a:ln>
                <a:noFill/>
              </a:ln>
            </p:spPr>
            <p:txBody>
              <a:bodyPr anchor="ctr"/>
              <a:lstStyle/>
              <a:p>
                <a:pPr algn="ctr"/>
                <a:endParaRPr/>
              </a:p>
            </p:txBody>
          </p:sp>
          <p:sp>
            <p:nvSpPr>
              <p:cNvPr id="69" name="Freeform: Shape 51"/>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2"/>
              </a:solidFill>
              <a:ln>
                <a:noFill/>
              </a:ln>
            </p:spPr>
            <p:txBody>
              <a:bodyPr anchor="ctr"/>
              <a:lstStyle/>
              <a:p>
                <a:pPr algn="ctr"/>
                <a:endParaRPr/>
              </a:p>
            </p:txBody>
          </p:sp>
          <p:sp>
            <p:nvSpPr>
              <p:cNvPr id="70" name="Freeform: Shape 52"/>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accent2"/>
              </a:solidFill>
              <a:ln>
                <a:noFill/>
              </a:ln>
            </p:spPr>
            <p:txBody>
              <a:bodyPr anchor="ctr"/>
              <a:lstStyle/>
              <a:p>
                <a:pPr algn="ctr"/>
                <a:endParaRPr/>
              </a:p>
            </p:txBody>
          </p:sp>
          <p:sp>
            <p:nvSpPr>
              <p:cNvPr id="71" name="Freeform: Shape 53"/>
              <p:cNvSpPr/>
              <p:nvPr/>
            </p:nvSpPr>
            <p:spPr bwMode="auto">
              <a:xfrm>
                <a:off x="6211860"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endParaRPr/>
              </a:p>
            </p:txBody>
          </p:sp>
          <p:sp>
            <p:nvSpPr>
              <p:cNvPr id="72" name="Freeform: Shape 54"/>
              <p:cNvSpPr/>
              <p:nvPr/>
            </p:nvSpPr>
            <p:spPr bwMode="auto">
              <a:xfrm>
                <a:off x="6824590"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accent2"/>
              </a:solidFill>
              <a:ln>
                <a:noFill/>
              </a:ln>
            </p:spPr>
            <p:txBody>
              <a:bodyPr anchor="ctr"/>
              <a:lstStyle/>
              <a:p>
                <a:pPr algn="ctr"/>
                <a:endParaRPr/>
              </a:p>
            </p:txBody>
          </p:sp>
          <p:sp>
            <p:nvSpPr>
              <p:cNvPr id="73" name="Freeform: Shape 55"/>
              <p:cNvSpPr/>
              <p:nvPr/>
            </p:nvSpPr>
            <p:spPr bwMode="auto">
              <a:xfrm>
                <a:off x="6211860"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endParaRPr/>
              </a:p>
            </p:txBody>
          </p:sp>
          <p:sp>
            <p:nvSpPr>
              <p:cNvPr id="74" name="Freeform: Shape 56"/>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endParaRPr/>
              </a:p>
            </p:txBody>
          </p:sp>
          <p:sp>
            <p:nvSpPr>
              <p:cNvPr id="75" name="Freeform: Shape 57"/>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endParaRPr/>
              </a:p>
            </p:txBody>
          </p:sp>
          <p:sp>
            <p:nvSpPr>
              <p:cNvPr id="76" name="Freeform: Shape 58"/>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endParaRPr/>
              </a:p>
            </p:txBody>
          </p:sp>
          <p:sp>
            <p:nvSpPr>
              <p:cNvPr id="77" name="Freeform: Shape 59"/>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endParaRPr/>
              </a:p>
            </p:txBody>
          </p:sp>
          <p:sp>
            <p:nvSpPr>
              <p:cNvPr id="78" name="Freeform: Shape 60"/>
              <p:cNvSpPr/>
              <p:nvPr/>
            </p:nvSpPr>
            <p:spPr bwMode="auto">
              <a:xfrm>
                <a:off x="6501938"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accent2"/>
              </a:solidFill>
              <a:ln>
                <a:noFill/>
              </a:ln>
            </p:spPr>
            <p:txBody>
              <a:bodyPr anchor="ctr"/>
              <a:lstStyle/>
              <a:p>
                <a:pPr algn="ctr"/>
                <a:endParaRPr/>
              </a:p>
            </p:txBody>
          </p:sp>
        </p:grpSp>
        <p:grpSp>
          <p:nvGrpSpPr>
            <p:cNvPr id="45" name="Group 61"/>
            <p:cNvGrpSpPr/>
            <p:nvPr/>
          </p:nvGrpSpPr>
          <p:grpSpPr>
            <a:xfrm>
              <a:off x="7276194" y="1576904"/>
              <a:ext cx="3076166" cy="2971141"/>
              <a:chOff x="907879" y="2281904"/>
              <a:chExt cx="3158296" cy="3287240"/>
            </a:xfrm>
          </p:grpSpPr>
          <p:cxnSp>
            <p:nvCxnSpPr>
              <p:cNvPr id="49" name="Straight Connector 62"/>
              <p:cNvCxnSpPr/>
              <p:nvPr/>
            </p:nvCxnSpPr>
            <p:spPr>
              <a:xfrm flipV="1">
                <a:off x="2482623" y="2281904"/>
                <a:ext cx="0" cy="72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63"/>
              <p:cNvCxnSpPr/>
              <p:nvPr/>
            </p:nvCxnSpPr>
            <p:spPr>
              <a:xfrm flipV="1">
                <a:off x="2482623" y="5497144"/>
                <a:ext cx="0" cy="72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64"/>
              <p:cNvCxnSpPr/>
              <p:nvPr/>
            </p:nvCxnSpPr>
            <p:spPr>
              <a:xfrm rot="2160000" flipV="1">
                <a:off x="3431504" y="2586790"/>
                <a:ext cx="0" cy="72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raight Connector 65"/>
              <p:cNvCxnSpPr/>
              <p:nvPr/>
            </p:nvCxnSpPr>
            <p:spPr>
              <a:xfrm rot="2160000" flipV="1">
                <a:off x="1537009" y="5185843"/>
                <a:ext cx="0" cy="72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Straight Connector 66"/>
              <p:cNvCxnSpPr/>
              <p:nvPr/>
            </p:nvCxnSpPr>
            <p:spPr>
              <a:xfrm rot="4320000" flipV="1">
                <a:off x="4018698" y="3395911"/>
                <a:ext cx="0" cy="72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67"/>
              <p:cNvCxnSpPr/>
              <p:nvPr/>
            </p:nvCxnSpPr>
            <p:spPr>
              <a:xfrm rot="4320000" flipV="1">
                <a:off x="943879" y="4384963"/>
                <a:ext cx="0" cy="72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68"/>
              <p:cNvCxnSpPr/>
              <p:nvPr/>
            </p:nvCxnSpPr>
            <p:spPr>
              <a:xfrm rot="19440000">
                <a:off x="3426004" y="5195394"/>
                <a:ext cx="0" cy="72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69"/>
              <p:cNvCxnSpPr/>
              <p:nvPr/>
            </p:nvCxnSpPr>
            <p:spPr>
              <a:xfrm rot="19440000">
                <a:off x="1539142" y="2584578"/>
                <a:ext cx="0" cy="72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70"/>
              <p:cNvCxnSpPr/>
              <p:nvPr/>
            </p:nvCxnSpPr>
            <p:spPr>
              <a:xfrm rot="17280000">
                <a:off x="4030175" y="4369891"/>
                <a:ext cx="0" cy="72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Straight Connector 71"/>
              <p:cNvCxnSpPr/>
              <p:nvPr/>
            </p:nvCxnSpPr>
            <p:spPr>
              <a:xfrm rot="17280000">
                <a:off x="956790" y="3393699"/>
                <a:ext cx="0" cy="72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6" name="Oval 79"/>
            <p:cNvSpPr/>
            <p:nvPr/>
          </p:nvSpPr>
          <p:spPr>
            <a:xfrm>
              <a:off x="7645831" y="2065652"/>
              <a:ext cx="1987907" cy="198790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7" name="TextBox 80"/>
            <p:cNvSpPr txBox="1"/>
            <p:nvPr/>
          </p:nvSpPr>
          <p:spPr>
            <a:xfrm>
              <a:off x="8051086" y="3184305"/>
              <a:ext cx="1177397" cy="295485"/>
            </a:xfrm>
            <a:prstGeom prst="rect">
              <a:avLst/>
            </a:prstGeom>
          </p:spPr>
          <p:txBody>
            <a:bodyPr wrap="none" lIns="0" tIns="0" rIns="0" bIns="0">
              <a:normAutofit fontScale="62500" lnSpcReduction="20000"/>
              <a:scene3d>
                <a:camera prst="orthographicFront"/>
                <a:lightRig rig="threePt" dir="t"/>
              </a:scene3d>
              <a:sp3d>
                <a:bevelT w="1270" h="1270"/>
              </a:sp3d>
            </a:bodyPr>
            <a:lstStyle/>
            <a:p>
              <a:pPr algn="ctr">
                <a:spcBef>
                  <a:spcPct val="0"/>
                </a:spcBef>
                <a:tabLst>
                  <a:tab pos="180975" algn="l"/>
                </a:tabLst>
              </a:pPr>
              <a:r>
                <a:rPr lang="en-US" altLang="ko-KR" sz="3600" b="1" spc="0" dirty="0">
                  <a:solidFill>
                    <a:schemeClr val="accent2"/>
                  </a:solidFill>
                </a:rPr>
                <a:t>70%</a:t>
              </a:r>
            </a:p>
          </p:txBody>
        </p:sp>
        <p:sp>
          <p:nvSpPr>
            <p:cNvPr id="48" name="Freeform: Shape 126"/>
            <p:cNvSpPr/>
            <p:nvPr/>
          </p:nvSpPr>
          <p:spPr bwMode="auto">
            <a:xfrm>
              <a:off x="8339128" y="2357808"/>
              <a:ext cx="616738" cy="616738"/>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accent2"/>
            </a:solidFill>
            <a:ln>
              <a:noFill/>
            </a:ln>
          </p:spPr>
          <p:txBody>
            <a:bodyPr anchor="ctr"/>
            <a:lstStyle/>
            <a:p>
              <a:pPr algn="ctr"/>
              <a:endParaRPr/>
            </a:p>
          </p:txBody>
        </p:sp>
      </p:grpSp>
      <p:sp>
        <p:nvSpPr>
          <p:cNvPr id="79" name="PA_库_文本框 82"/>
          <p:cNvSpPr txBox="1"/>
          <p:nvPr>
            <p:custDataLst>
              <p:tags r:id="rId6"/>
            </p:custDataLst>
          </p:nvPr>
        </p:nvSpPr>
        <p:spPr bwMode="auto">
          <a:xfrm>
            <a:off x="7145566" y="5192578"/>
            <a:ext cx="2988439" cy="587498"/>
          </a:xfrm>
          <a:prstGeom prst="rect">
            <a:avLst/>
          </a:prstGeom>
        </p:spPr>
        <p:txBody>
          <a:bodyPr wrap="square" lIns="0" tIns="0" rIns="0" bIns="0" anchor="ctr" anchorCtr="1">
            <a:normAutofit/>
          </a:bodyPr>
          <a:lstStyle/>
          <a:p>
            <a:pPr lvl="0" algn="r">
              <a:lnSpc>
                <a:spcPct val="150000"/>
              </a:lnSpc>
            </a:pPr>
            <a:r>
              <a:rPr lang="zh-CN" altLang="en-US" sz="900" dirty="0">
                <a:solidFill>
                  <a:prstClr val="black">
                    <a:lumMod val="75000"/>
                    <a:lumOff val="25000"/>
                  </a:prstClr>
                </a:solidFill>
              </a:rPr>
              <a:t>在此添加相关内容在此添加相关内容在此添加相关内容</a:t>
            </a:r>
            <a:r>
              <a:rPr lang="zh-CN" altLang="en-US" sz="1000" dirty="0">
                <a:solidFill>
                  <a:prstClr val="black">
                    <a:lumMod val="75000"/>
                    <a:lumOff val="25000"/>
                  </a:prstClr>
                </a:solidFill>
              </a:rPr>
              <a:t>在此添加相关内容在此添加相关内容在此添加相关内容</a:t>
            </a:r>
            <a:endParaRPr lang="en-US" altLang="zh-CN" sz="1000" dirty="0">
              <a:solidFill>
                <a:prstClr val="black">
                  <a:lumMod val="75000"/>
                  <a:lumOff val="2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500" fill="hold"/>
                                        <p:tgtEl>
                                          <p:spTgt spid="42"/>
                                        </p:tgtEl>
                                        <p:attrNameLst>
                                          <p:attrName>ppt_w</p:attrName>
                                        </p:attrNameLst>
                                      </p:cBhvr>
                                      <p:tavLst>
                                        <p:tav tm="0">
                                          <p:val>
                                            <p:fltVal val="0"/>
                                          </p:val>
                                        </p:tav>
                                        <p:tav tm="100000">
                                          <p:val>
                                            <p:strVal val="#ppt_w"/>
                                          </p:val>
                                        </p:tav>
                                      </p:tavLst>
                                    </p:anim>
                                    <p:anim calcmode="lin" valueType="num">
                                      <p:cBhvr>
                                        <p:cTn id="15" dur="500" fill="hold"/>
                                        <p:tgtEl>
                                          <p:spTgt spid="42"/>
                                        </p:tgtEl>
                                        <p:attrNameLst>
                                          <p:attrName>ppt_h</p:attrName>
                                        </p:attrNameLst>
                                      </p:cBhvr>
                                      <p:tavLst>
                                        <p:tav tm="0">
                                          <p:val>
                                            <p:fltVal val="0"/>
                                          </p:val>
                                        </p:tav>
                                        <p:tav tm="100000">
                                          <p:val>
                                            <p:strVal val="#ppt_h"/>
                                          </p:val>
                                        </p:tav>
                                      </p:tavLst>
                                    </p:anim>
                                    <p:anim calcmode="lin" valueType="num">
                                      <p:cBhvr>
                                        <p:cTn id="16" dur="500" fill="hold"/>
                                        <p:tgtEl>
                                          <p:spTgt spid="42"/>
                                        </p:tgtEl>
                                        <p:attrNameLst>
                                          <p:attrName>style.rotation</p:attrName>
                                        </p:attrNameLst>
                                      </p:cBhvr>
                                      <p:tavLst>
                                        <p:tav tm="0">
                                          <p:val>
                                            <p:fltVal val="360"/>
                                          </p:val>
                                        </p:tav>
                                        <p:tav tm="100000">
                                          <p:val>
                                            <p:fltVal val="0"/>
                                          </p:val>
                                        </p:tav>
                                      </p:tavLst>
                                    </p:anim>
                                    <p:animEffect transition="in" filter="fade">
                                      <p:cBhvr>
                                        <p:cTn id="17" dur="500"/>
                                        <p:tgtEl>
                                          <p:spTgt spid="42"/>
                                        </p:tgtEl>
                                      </p:cBhvr>
                                    </p:animEffect>
                                  </p:childTnLst>
                                </p:cTn>
                              </p:par>
                            </p:childTnLst>
                          </p:cTn>
                        </p:par>
                        <p:par>
                          <p:cTn id="18" fill="hold">
                            <p:stCondLst>
                              <p:cond delay="1000"/>
                            </p:stCondLst>
                            <p:childTnLst>
                              <p:par>
                                <p:cTn id="19" presetID="2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edge">
                                      <p:cBhvr>
                                        <p:cTn id="21" dur="1000"/>
                                        <p:tgtEl>
                                          <p:spTgt spid="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0"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edge">
                                      <p:cBhvr>
                                        <p:cTn id="31" dur="1000"/>
                                        <p:tgtEl>
                                          <p:spTgt spid="41"/>
                                        </p:tgtEl>
                                      </p:cBhvr>
                                    </p:animEffect>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fade">
                                      <p:cBhvr>
                                        <p:cTn id="35" dur="1000"/>
                                        <p:tgtEl>
                                          <p:spTgt spid="79"/>
                                        </p:tgtEl>
                                      </p:cBhvr>
                                    </p:animEffect>
                                    <p:anim calcmode="lin" valueType="num">
                                      <p:cBhvr>
                                        <p:cTn id="36" dur="1000" fill="hold"/>
                                        <p:tgtEl>
                                          <p:spTgt spid="79"/>
                                        </p:tgtEl>
                                        <p:attrNameLst>
                                          <p:attrName>ppt_x</p:attrName>
                                        </p:attrNameLst>
                                      </p:cBhvr>
                                      <p:tavLst>
                                        <p:tav tm="0">
                                          <p:val>
                                            <p:strVal val="#ppt_x"/>
                                          </p:val>
                                        </p:tav>
                                        <p:tav tm="100000">
                                          <p:val>
                                            <p:strVal val="#ppt_x"/>
                                          </p:val>
                                        </p:tav>
                                      </p:tavLst>
                                    </p:anim>
                                    <p:anim calcmode="lin" valueType="num">
                                      <p:cBhvr>
                                        <p:cTn id="37"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1" grpId="0" animBg="1"/>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4062412" y="1729171"/>
            <a:ext cx="2514819" cy="2063224"/>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chemeClr val="accent2"/>
          </a:solidFill>
          <a:ln w="19050">
            <a:solidFill>
              <a:schemeClr val="bg1"/>
            </a:solidFill>
            <a:round/>
          </a:ln>
        </p:spPr>
        <p:txBody>
          <a:bodyPr vert="horz" wrap="square" lIns="121920" tIns="60960" rIns="121920" bIns="60960" numCol="1" anchor="t" anchorCtr="0" compatLnSpc="1"/>
          <a:lstStyle/>
          <a:p>
            <a:endParaRPr lang="en-US" sz="2400"/>
          </a:p>
        </p:txBody>
      </p:sp>
      <p:sp>
        <p:nvSpPr>
          <p:cNvPr id="3" name="Freeform 20"/>
          <p:cNvSpPr/>
          <p:nvPr/>
        </p:nvSpPr>
        <p:spPr bwMode="auto">
          <a:xfrm>
            <a:off x="6086120" y="1729171"/>
            <a:ext cx="2043467" cy="254868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chemeClr val="accent3"/>
          </a:solidFill>
          <a:ln w="19050">
            <a:solidFill>
              <a:schemeClr val="bg1"/>
            </a:solidFill>
            <a:round/>
          </a:ln>
        </p:spPr>
        <p:txBody>
          <a:bodyPr vert="horz" wrap="square" lIns="121920" tIns="60960" rIns="121920" bIns="60960" numCol="1" anchor="t" anchorCtr="0" compatLnSpc="1"/>
          <a:lstStyle/>
          <a:p>
            <a:endParaRPr lang="en-US" sz="2400"/>
          </a:p>
        </p:txBody>
      </p:sp>
      <p:sp>
        <p:nvSpPr>
          <p:cNvPr id="4" name="Freeform 21"/>
          <p:cNvSpPr/>
          <p:nvPr/>
        </p:nvSpPr>
        <p:spPr bwMode="auto">
          <a:xfrm>
            <a:off x="5620414" y="3792394"/>
            <a:ext cx="2509175" cy="200677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chemeClr val="accent6"/>
          </a:solidFill>
          <a:ln w="19050">
            <a:solidFill>
              <a:schemeClr val="bg1"/>
            </a:solidFill>
            <a:round/>
          </a:ln>
        </p:spPr>
        <p:txBody>
          <a:bodyPr vert="horz" wrap="square" lIns="121920" tIns="60960" rIns="121920" bIns="60960" numCol="1" anchor="t" anchorCtr="0" compatLnSpc="1"/>
          <a:lstStyle/>
          <a:p>
            <a:endParaRPr lang="en-US" sz="2400"/>
          </a:p>
        </p:txBody>
      </p:sp>
      <p:sp>
        <p:nvSpPr>
          <p:cNvPr id="5" name="Freeform 23"/>
          <p:cNvSpPr/>
          <p:nvPr/>
        </p:nvSpPr>
        <p:spPr bwMode="auto">
          <a:xfrm>
            <a:off x="4062412" y="3295640"/>
            <a:ext cx="2023709" cy="250352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chemeClr val="accent1"/>
          </a:solidFill>
          <a:ln w="19050">
            <a:solidFill>
              <a:schemeClr val="bg1"/>
            </a:solidFill>
            <a:round/>
          </a:ln>
        </p:spPr>
        <p:txBody>
          <a:bodyPr vert="horz" wrap="square" lIns="121920" tIns="60960" rIns="121920" bIns="60960" numCol="1" anchor="t" anchorCtr="0" compatLnSpc="1"/>
          <a:lstStyle/>
          <a:p>
            <a:endParaRPr lang="en-US" sz="2400"/>
          </a:p>
        </p:txBody>
      </p:sp>
      <p:grpSp>
        <p:nvGrpSpPr>
          <p:cNvPr id="6" name="Group 59"/>
          <p:cNvGrpSpPr/>
          <p:nvPr/>
        </p:nvGrpSpPr>
        <p:grpSpPr>
          <a:xfrm>
            <a:off x="8297462" y="4432404"/>
            <a:ext cx="3034927" cy="768601"/>
            <a:chOff x="7154104" y="3206176"/>
            <a:chExt cx="2276195" cy="576450"/>
          </a:xfrm>
        </p:grpSpPr>
        <p:sp>
          <p:nvSpPr>
            <p:cNvPr id="7" name="TextBox 51"/>
            <p:cNvSpPr txBox="1"/>
            <p:nvPr/>
          </p:nvSpPr>
          <p:spPr>
            <a:xfrm>
              <a:off x="7154105" y="3453979"/>
              <a:ext cx="2276194" cy="328647"/>
            </a:xfrm>
            <a:prstGeom prst="rect">
              <a:avLst/>
            </a:prstGeom>
            <a:noFill/>
          </p:spPr>
          <p:txBody>
            <a:bodyPr wrap="square" lIns="0" tIns="0" rIns="0" bIns="0" rtlCol="0">
              <a:spAutoFit/>
            </a:bodyPr>
            <a:lstStyle/>
            <a:p>
              <a:pPr lvl="0" algn="r">
                <a:lnSpc>
                  <a:spcPct val="150000"/>
                </a:lnSpc>
              </a:pPr>
              <a:r>
                <a:rPr lang="zh-CN" altLang="en-US" sz="900" dirty="0">
                  <a:solidFill>
                    <a:prstClr val="black">
                      <a:lumMod val="75000"/>
                      <a:lumOff val="25000"/>
                    </a:prstClr>
                  </a:solidFill>
                </a:rPr>
                <a:t>在此添加相关内容在此添加相关内容在此添加相关内容</a:t>
              </a:r>
              <a:r>
                <a:rPr lang="zh-CN" altLang="en-US" sz="1000" dirty="0">
                  <a:solidFill>
                    <a:prstClr val="black">
                      <a:lumMod val="75000"/>
                      <a:lumOff val="25000"/>
                    </a:prstClr>
                  </a:solidFill>
                </a:rPr>
                <a:t>在此添加相关内容在此添加相关内容在此添加相关内容</a:t>
              </a:r>
              <a:endParaRPr lang="en-US" altLang="zh-CN" sz="1000" dirty="0">
                <a:solidFill>
                  <a:prstClr val="black">
                    <a:lumMod val="75000"/>
                    <a:lumOff val="25000"/>
                  </a:prstClr>
                </a:solidFill>
              </a:endParaRPr>
            </a:p>
          </p:txBody>
        </p:sp>
        <p:sp>
          <p:nvSpPr>
            <p:cNvPr id="8" name="Rectangle 52"/>
            <p:cNvSpPr/>
            <p:nvPr/>
          </p:nvSpPr>
          <p:spPr>
            <a:xfrm>
              <a:off x="7154104" y="3206176"/>
              <a:ext cx="615553" cy="184666"/>
            </a:xfrm>
            <a:prstGeom prst="rect">
              <a:avLst/>
            </a:prstGeom>
          </p:spPr>
          <p:txBody>
            <a:bodyPr wrap="none" lIns="0" tIns="0" rIns="0" bIns="0">
              <a:spAutoFit/>
            </a:bodyPr>
            <a:lstStyle/>
            <a:p>
              <a:r>
                <a:rPr lang="zh-CN" altLang="en-US" sz="1600" b="1" dirty="0">
                  <a:solidFill>
                    <a:schemeClr val="accent6"/>
                  </a:solidFill>
                </a:rPr>
                <a:t>你的标题</a:t>
              </a:r>
            </a:p>
          </p:txBody>
        </p:sp>
      </p:grpSp>
      <p:grpSp>
        <p:nvGrpSpPr>
          <p:cNvPr id="9" name="Group 58"/>
          <p:cNvGrpSpPr/>
          <p:nvPr/>
        </p:nvGrpSpPr>
        <p:grpSpPr>
          <a:xfrm>
            <a:off x="8297462" y="1692868"/>
            <a:ext cx="3034927" cy="768601"/>
            <a:chOff x="7174424" y="1352592"/>
            <a:chExt cx="2276195" cy="576450"/>
          </a:xfrm>
        </p:grpSpPr>
        <p:sp>
          <p:nvSpPr>
            <p:cNvPr id="10" name="TextBox 54"/>
            <p:cNvSpPr txBox="1"/>
            <p:nvPr/>
          </p:nvSpPr>
          <p:spPr>
            <a:xfrm>
              <a:off x="7174424" y="1600395"/>
              <a:ext cx="2276195" cy="328647"/>
            </a:xfrm>
            <a:prstGeom prst="rect">
              <a:avLst/>
            </a:prstGeom>
            <a:noFill/>
          </p:spPr>
          <p:txBody>
            <a:bodyPr wrap="square" lIns="0" tIns="0" rIns="0" bIns="0" rtlCol="0">
              <a:spAutoFit/>
            </a:bodyPr>
            <a:lstStyle/>
            <a:p>
              <a:pPr lvl="0" algn="r">
                <a:lnSpc>
                  <a:spcPct val="150000"/>
                </a:lnSpc>
              </a:pPr>
              <a:r>
                <a:rPr lang="zh-CN" altLang="en-US" sz="900" dirty="0">
                  <a:solidFill>
                    <a:prstClr val="black">
                      <a:lumMod val="75000"/>
                      <a:lumOff val="25000"/>
                    </a:prstClr>
                  </a:solidFill>
                </a:rPr>
                <a:t>在此添加相关内容在此添加相关内容在此添加相关内容</a:t>
              </a:r>
              <a:r>
                <a:rPr lang="zh-CN" altLang="en-US" sz="1000" dirty="0">
                  <a:solidFill>
                    <a:prstClr val="black">
                      <a:lumMod val="75000"/>
                      <a:lumOff val="25000"/>
                    </a:prstClr>
                  </a:solidFill>
                </a:rPr>
                <a:t>在此添加相关内容在此添加相关内容在此添加相关内容</a:t>
              </a:r>
              <a:endParaRPr lang="en-US" altLang="zh-CN" sz="1000" dirty="0">
                <a:solidFill>
                  <a:prstClr val="black">
                    <a:lumMod val="75000"/>
                    <a:lumOff val="25000"/>
                  </a:prstClr>
                </a:solidFill>
              </a:endParaRPr>
            </a:p>
          </p:txBody>
        </p:sp>
        <p:sp>
          <p:nvSpPr>
            <p:cNvPr id="11" name="Rectangle 55"/>
            <p:cNvSpPr/>
            <p:nvPr/>
          </p:nvSpPr>
          <p:spPr>
            <a:xfrm>
              <a:off x="7174424" y="1352592"/>
              <a:ext cx="615553" cy="184666"/>
            </a:xfrm>
            <a:prstGeom prst="rect">
              <a:avLst/>
            </a:prstGeom>
          </p:spPr>
          <p:txBody>
            <a:bodyPr wrap="none" lIns="0" tIns="0" rIns="0" bIns="0">
              <a:spAutoFit/>
            </a:bodyPr>
            <a:lstStyle/>
            <a:p>
              <a:r>
                <a:rPr lang="zh-CN" altLang="en-US" sz="1600" b="1" dirty="0">
                  <a:solidFill>
                    <a:schemeClr val="accent3"/>
                  </a:solidFill>
                </a:rPr>
                <a:t>你的标题</a:t>
              </a:r>
            </a:p>
          </p:txBody>
        </p:sp>
      </p:grpSp>
      <p:grpSp>
        <p:nvGrpSpPr>
          <p:cNvPr id="12" name="Group 56"/>
          <p:cNvGrpSpPr/>
          <p:nvPr/>
        </p:nvGrpSpPr>
        <p:grpSpPr>
          <a:xfrm>
            <a:off x="910411" y="1662388"/>
            <a:ext cx="3034929" cy="768601"/>
            <a:chOff x="-296510" y="1363501"/>
            <a:chExt cx="2276197" cy="576450"/>
          </a:xfrm>
        </p:grpSpPr>
        <p:sp>
          <p:nvSpPr>
            <p:cNvPr id="13" name="TextBox 57"/>
            <p:cNvSpPr txBox="1"/>
            <p:nvPr/>
          </p:nvSpPr>
          <p:spPr>
            <a:xfrm>
              <a:off x="-296510" y="1611304"/>
              <a:ext cx="2276196" cy="328647"/>
            </a:xfrm>
            <a:prstGeom prst="rect">
              <a:avLst/>
            </a:prstGeom>
            <a:noFill/>
          </p:spPr>
          <p:txBody>
            <a:bodyPr wrap="square" lIns="0" tIns="0" rIns="0" bIns="0" rtlCol="0">
              <a:spAutoFit/>
            </a:bodyPr>
            <a:lstStyle/>
            <a:p>
              <a:pPr lvl="0" algn="r">
                <a:lnSpc>
                  <a:spcPct val="150000"/>
                </a:lnSpc>
              </a:pPr>
              <a:r>
                <a:rPr lang="zh-CN" altLang="en-US" sz="900" dirty="0">
                  <a:solidFill>
                    <a:prstClr val="black">
                      <a:lumMod val="75000"/>
                      <a:lumOff val="25000"/>
                    </a:prstClr>
                  </a:solidFill>
                </a:rPr>
                <a:t>在此添加相关内容在此添加相关内容在此添加相关内容</a:t>
              </a:r>
              <a:r>
                <a:rPr lang="zh-CN" altLang="en-US" sz="1000" dirty="0">
                  <a:solidFill>
                    <a:prstClr val="black">
                      <a:lumMod val="75000"/>
                      <a:lumOff val="25000"/>
                    </a:prstClr>
                  </a:solidFill>
                </a:rPr>
                <a:t>在此添加相关内容在此添加相关内容在此添加相关内容</a:t>
              </a:r>
              <a:endParaRPr lang="en-US" altLang="zh-CN" sz="1000" dirty="0">
                <a:solidFill>
                  <a:prstClr val="black">
                    <a:lumMod val="75000"/>
                    <a:lumOff val="25000"/>
                  </a:prstClr>
                </a:solidFill>
              </a:endParaRPr>
            </a:p>
          </p:txBody>
        </p:sp>
        <p:sp>
          <p:nvSpPr>
            <p:cNvPr id="14" name="Rectangle 58"/>
            <p:cNvSpPr/>
            <p:nvPr/>
          </p:nvSpPr>
          <p:spPr>
            <a:xfrm>
              <a:off x="1364133" y="1363501"/>
              <a:ext cx="615554" cy="184666"/>
            </a:xfrm>
            <a:prstGeom prst="rect">
              <a:avLst/>
            </a:prstGeom>
          </p:spPr>
          <p:txBody>
            <a:bodyPr wrap="none" lIns="0" tIns="0" rIns="0" bIns="0">
              <a:spAutoFit/>
            </a:bodyPr>
            <a:lstStyle/>
            <a:p>
              <a:pPr algn="r"/>
              <a:r>
                <a:rPr lang="zh-CN" altLang="en-US" sz="1600" b="1" dirty="0">
                  <a:solidFill>
                    <a:schemeClr val="accent2"/>
                  </a:solidFill>
                </a:rPr>
                <a:t>你的标题</a:t>
              </a:r>
            </a:p>
          </p:txBody>
        </p:sp>
      </p:grpSp>
      <p:grpSp>
        <p:nvGrpSpPr>
          <p:cNvPr id="15" name="Group 56"/>
          <p:cNvGrpSpPr/>
          <p:nvPr/>
        </p:nvGrpSpPr>
        <p:grpSpPr>
          <a:xfrm>
            <a:off x="910411" y="4404901"/>
            <a:ext cx="3034929" cy="768601"/>
            <a:chOff x="-296510" y="1363501"/>
            <a:chExt cx="2276197" cy="576450"/>
          </a:xfrm>
        </p:grpSpPr>
        <p:sp>
          <p:nvSpPr>
            <p:cNvPr id="16" name="TextBox 60"/>
            <p:cNvSpPr txBox="1"/>
            <p:nvPr/>
          </p:nvSpPr>
          <p:spPr>
            <a:xfrm>
              <a:off x="-296510" y="1611304"/>
              <a:ext cx="2276196" cy="328647"/>
            </a:xfrm>
            <a:prstGeom prst="rect">
              <a:avLst/>
            </a:prstGeom>
            <a:noFill/>
          </p:spPr>
          <p:txBody>
            <a:bodyPr wrap="square" lIns="0" tIns="0" rIns="0" bIns="0" rtlCol="0">
              <a:spAutoFit/>
            </a:bodyPr>
            <a:lstStyle/>
            <a:p>
              <a:pPr lvl="0" algn="r">
                <a:lnSpc>
                  <a:spcPct val="150000"/>
                </a:lnSpc>
              </a:pPr>
              <a:r>
                <a:rPr lang="zh-CN" altLang="en-US" sz="900" dirty="0">
                  <a:solidFill>
                    <a:prstClr val="black">
                      <a:lumMod val="75000"/>
                      <a:lumOff val="25000"/>
                    </a:prstClr>
                  </a:solidFill>
                </a:rPr>
                <a:t>在此添加相关内容在此添加相关内容在此添加相关内容</a:t>
              </a:r>
              <a:r>
                <a:rPr lang="zh-CN" altLang="en-US" sz="1000" dirty="0">
                  <a:solidFill>
                    <a:prstClr val="black">
                      <a:lumMod val="75000"/>
                      <a:lumOff val="25000"/>
                    </a:prstClr>
                  </a:solidFill>
                </a:rPr>
                <a:t>在此添加相关内容在此添加相关内容在此添加相关内容</a:t>
              </a:r>
              <a:endParaRPr lang="en-US" altLang="zh-CN" sz="1000" dirty="0">
                <a:solidFill>
                  <a:prstClr val="black">
                    <a:lumMod val="75000"/>
                    <a:lumOff val="25000"/>
                  </a:prstClr>
                </a:solidFill>
              </a:endParaRPr>
            </a:p>
          </p:txBody>
        </p:sp>
        <p:sp>
          <p:nvSpPr>
            <p:cNvPr id="17" name="Rectangle 61"/>
            <p:cNvSpPr/>
            <p:nvPr/>
          </p:nvSpPr>
          <p:spPr>
            <a:xfrm>
              <a:off x="1364133" y="1363501"/>
              <a:ext cx="615554" cy="184666"/>
            </a:xfrm>
            <a:prstGeom prst="rect">
              <a:avLst/>
            </a:prstGeom>
          </p:spPr>
          <p:txBody>
            <a:bodyPr wrap="none" lIns="0" tIns="0" rIns="0" bIns="0">
              <a:spAutoFit/>
            </a:bodyPr>
            <a:lstStyle/>
            <a:p>
              <a:pPr algn="r"/>
              <a:r>
                <a:rPr lang="zh-CN" altLang="en-US" sz="1600" b="1" dirty="0">
                  <a:solidFill>
                    <a:schemeClr val="accent1"/>
                  </a:solidFill>
                </a:rPr>
                <a:t>你的标题</a:t>
              </a:r>
            </a:p>
          </p:txBody>
        </p:sp>
      </p:grpSp>
      <p:sp>
        <p:nvSpPr>
          <p:cNvPr id="18" name="Freeform 129"/>
          <p:cNvSpPr/>
          <p:nvPr/>
        </p:nvSpPr>
        <p:spPr bwMode="auto">
          <a:xfrm>
            <a:off x="4790242" y="2507289"/>
            <a:ext cx="436849" cy="534327"/>
          </a:xfrm>
          <a:custGeom>
            <a:avLst/>
            <a:gdLst/>
            <a:ahLst/>
            <a:cxnLst>
              <a:cxn ang="0">
                <a:pos x="53" y="58"/>
              </a:cxn>
              <a:cxn ang="0">
                <a:pos x="36" y="58"/>
              </a:cxn>
              <a:cxn ang="0">
                <a:pos x="36" y="65"/>
              </a:cxn>
              <a:cxn ang="0">
                <a:pos x="34" y="68"/>
              </a:cxn>
              <a:cxn ang="0">
                <a:pos x="22" y="68"/>
              </a:cxn>
              <a:cxn ang="0">
                <a:pos x="20" y="65"/>
              </a:cxn>
              <a:cxn ang="0">
                <a:pos x="20" y="58"/>
              </a:cxn>
              <a:cxn ang="0">
                <a:pos x="2" y="58"/>
              </a:cxn>
              <a:cxn ang="0">
                <a:pos x="0" y="56"/>
              </a:cxn>
              <a:cxn ang="0">
                <a:pos x="1" y="54"/>
              </a:cxn>
              <a:cxn ang="0">
                <a:pos x="16" y="39"/>
              </a:cxn>
              <a:cxn ang="0">
                <a:pos x="7" y="39"/>
              </a:cxn>
              <a:cxn ang="0">
                <a:pos x="5" y="36"/>
              </a:cxn>
              <a:cxn ang="0">
                <a:pos x="6" y="34"/>
              </a:cxn>
              <a:cxn ang="0">
                <a:pos x="21" y="19"/>
              </a:cxn>
              <a:cxn ang="0">
                <a:pos x="13" y="19"/>
              </a:cxn>
              <a:cxn ang="0">
                <a:pos x="11" y="17"/>
              </a:cxn>
              <a:cxn ang="0">
                <a:pos x="12" y="15"/>
              </a:cxn>
              <a:cxn ang="0">
                <a:pos x="26" y="0"/>
              </a:cxn>
              <a:cxn ang="0">
                <a:pos x="28" y="0"/>
              </a:cxn>
              <a:cxn ang="0">
                <a:pos x="30" y="0"/>
              </a:cxn>
              <a:cxn ang="0">
                <a:pos x="44" y="15"/>
              </a:cxn>
              <a:cxn ang="0">
                <a:pos x="45" y="17"/>
              </a:cxn>
              <a:cxn ang="0">
                <a:pos x="42" y="19"/>
              </a:cxn>
              <a:cxn ang="0">
                <a:pos x="35" y="19"/>
              </a:cxn>
              <a:cxn ang="0">
                <a:pos x="50" y="34"/>
              </a:cxn>
              <a:cxn ang="0">
                <a:pos x="51" y="36"/>
              </a:cxn>
              <a:cxn ang="0">
                <a:pos x="49" y="39"/>
              </a:cxn>
              <a:cxn ang="0">
                <a:pos x="40" y="39"/>
              </a:cxn>
              <a:cxn ang="0">
                <a:pos x="55" y="54"/>
              </a:cxn>
              <a:cxn ang="0">
                <a:pos x="56" y="56"/>
              </a:cxn>
              <a:cxn ang="0">
                <a:pos x="53" y="58"/>
              </a:cxn>
            </a:cxnLst>
            <a:rect l="0" t="0" r="r" b="b"/>
            <a:pathLst>
              <a:path w="56" h="68">
                <a:moveTo>
                  <a:pt x="53" y="58"/>
                </a:moveTo>
                <a:cubicBezTo>
                  <a:pt x="36" y="58"/>
                  <a:pt x="36" y="58"/>
                  <a:pt x="36" y="58"/>
                </a:cubicBezTo>
                <a:cubicBezTo>
                  <a:pt x="36" y="60"/>
                  <a:pt x="36" y="63"/>
                  <a:pt x="36" y="65"/>
                </a:cubicBezTo>
                <a:cubicBezTo>
                  <a:pt x="36" y="67"/>
                  <a:pt x="35" y="68"/>
                  <a:pt x="34" y="68"/>
                </a:cubicBezTo>
                <a:cubicBezTo>
                  <a:pt x="22" y="68"/>
                  <a:pt x="22" y="68"/>
                  <a:pt x="22" y="68"/>
                </a:cubicBezTo>
                <a:cubicBezTo>
                  <a:pt x="21" y="68"/>
                  <a:pt x="20" y="67"/>
                  <a:pt x="20" y="65"/>
                </a:cubicBezTo>
                <a:cubicBezTo>
                  <a:pt x="20" y="63"/>
                  <a:pt x="20" y="60"/>
                  <a:pt x="20" y="58"/>
                </a:cubicBezTo>
                <a:cubicBezTo>
                  <a:pt x="2" y="58"/>
                  <a:pt x="2" y="58"/>
                  <a:pt x="2" y="58"/>
                </a:cubicBezTo>
                <a:cubicBezTo>
                  <a:pt x="1" y="58"/>
                  <a:pt x="0" y="57"/>
                  <a:pt x="0" y="56"/>
                </a:cubicBezTo>
                <a:cubicBezTo>
                  <a:pt x="0" y="55"/>
                  <a:pt x="0" y="54"/>
                  <a:pt x="1" y="54"/>
                </a:cubicBezTo>
                <a:cubicBezTo>
                  <a:pt x="16" y="39"/>
                  <a:pt x="16" y="39"/>
                  <a:pt x="16" y="39"/>
                </a:cubicBezTo>
                <a:cubicBezTo>
                  <a:pt x="7" y="39"/>
                  <a:pt x="7" y="39"/>
                  <a:pt x="7" y="39"/>
                </a:cubicBezTo>
                <a:cubicBezTo>
                  <a:pt x="6" y="39"/>
                  <a:pt x="5" y="37"/>
                  <a:pt x="5" y="36"/>
                </a:cubicBezTo>
                <a:cubicBezTo>
                  <a:pt x="5" y="35"/>
                  <a:pt x="5" y="35"/>
                  <a:pt x="6" y="34"/>
                </a:cubicBezTo>
                <a:cubicBezTo>
                  <a:pt x="21" y="19"/>
                  <a:pt x="21" y="19"/>
                  <a:pt x="21" y="19"/>
                </a:cubicBezTo>
                <a:cubicBezTo>
                  <a:pt x="13" y="19"/>
                  <a:pt x="13" y="19"/>
                  <a:pt x="13" y="19"/>
                </a:cubicBezTo>
                <a:cubicBezTo>
                  <a:pt x="12" y="19"/>
                  <a:pt x="11" y="18"/>
                  <a:pt x="11" y="17"/>
                </a:cubicBezTo>
                <a:cubicBezTo>
                  <a:pt x="11" y="16"/>
                  <a:pt x="11" y="15"/>
                  <a:pt x="12" y="15"/>
                </a:cubicBezTo>
                <a:cubicBezTo>
                  <a:pt x="26" y="0"/>
                  <a:pt x="26" y="0"/>
                  <a:pt x="26" y="0"/>
                </a:cubicBezTo>
                <a:cubicBezTo>
                  <a:pt x="27" y="0"/>
                  <a:pt x="27" y="0"/>
                  <a:pt x="28" y="0"/>
                </a:cubicBezTo>
                <a:cubicBezTo>
                  <a:pt x="29" y="0"/>
                  <a:pt x="29" y="0"/>
                  <a:pt x="30" y="0"/>
                </a:cubicBezTo>
                <a:cubicBezTo>
                  <a:pt x="44" y="15"/>
                  <a:pt x="44" y="15"/>
                  <a:pt x="44" y="15"/>
                </a:cubicBezTo>
                <a:cubicBezTo>
                  <a:pt x="45" y="15"/>
                  <a:pt x="45" y="16"/>
                  <a:pt x="45" y="17"/>
                </a:cubicBezTo>
                <a:cubicBezTo>
                  <a:pt x="45" y="18"/>
                  <a:pt x="44" y="19"/>
                  <a:pt x="42" y="19"/>
                </a:cubicBezTo>
                <a:cubicBezTo>
                  <a:pt x="35" y="19"/>
                  <a:pt x="35" y="19"/>
                  <a:pt x="35" y="19"/>
                </a:cubicBezTo>
                <a:cubicBezTo>
                  <a:pt x="50" y="34"/>
                  <a:pt x="50" y="34"/>
                  <a:pt x="50" y="34"/>
                </a:cubicBezTo>
                <a:cubicBezTo>
                  <a:pt x="51" y="35"/>
                  <a:pt x="51" y="35"/>
                  <a:pt x="51" y="36"/>
                </a:cubicBezTo>
                <a:cubicBezTo>
                  <a:pt x="51" y="37"/>
                  <a:pt x="50" y="39"/>
                  <a:pt x="49" y="39"/>
                </a:cubicBezTo>
                <a:cubicBezTo>
                  <a:pt x="40" y="39"/>
                  <a:pt x="40" y="39"/>
                  <a:pt x="40" y="39"/>
                </a:cubicBezTo>
                <a:cubicBezTo>
                  <a:pt x="55" y="54"/>
                  <a:pt x="55" y="54"/>
                  <a:pt x="55" y="54"/>
                </a:cubicBezTo>
                <a:cubicBezTo>
                  <a:pt x="56" y="54"/>
                  <a:pt x="56" y="55"/>
                  <a:pt x="56" y="56"/>
                </a:cubicBezTo>
                <a:cubicBezTo>
                  <a:pt x="56" y="57"/>
                  <a:pt x="55" y="58"/>
                  <a:pt x="53" y="58"/>
                </a:cubicBezTo>
                <a:close/>
              </a:path>
            </a:pathLst>
          </a:custGeom>
          <a:solidFill>
            <a:schemeClr val="bg2"/>
          </a:solidFill>
          <a:ln w="9525">
            <a:noFill/>
            <a:round/>
          </a:ln>
        </p:spPr>
        <p:txBody>
          <a:bodyPr vert="horz" wrap="square" lIns="121920" tIns="60960" rIns="121920" bIns="60960" numCol="1" anchor="t" anchorCtr="0" compatLnSpc="1"/>
          <a:lstStyle/>
          <a:p>
            <a:endParaRPr lang="en-US" sz="2400"/>
          </a:p>
        </p:txBody>
      </p:sp>
      <p:sp>
        <p:nvSpPr>
          <p:cNvPr id="19" name="Freeform 182"/>
          <p:cNvSpPr>
            <a:spLocks noEditPoints="1"/>
          </p:cNvSpPr>
          <p:nvPr/>
        </p:nvSpPr>
        <p:spPr bwMode="auto">
          <a:xfrm>
            <a:off x="4636623" y="4330212"/>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ln>
        </p:spPr>
        <p:txBody>
          <a:bodyPr vert="horz" wrap="square" lIns="121920" tIns="60960" rIns="121920" bIns="60960" numCol="1" anchor="t" anchorCtr="0" compatLnSpc="1"/>
          <a:lstStyle/>
          <a:p>
            <a:endParaRPr lang="en-US" sz="2400"/>
          </a:p>
        </p:txBody>
      </p:sp>
      <p:sp>
        <p:nvSpPr>
          <p:cNvPr id="20" name="Freeform 211"/>
          <p:cNvSpPr>
            <a:spLocks noEditPoints="1"/>
          </p:cNvSpPr>
          <p:nvPr/>
        </p:nvSpPr>
        <p:spPr bwMode="auto">
          <a:xfrm>
            <a:off x="6879455" y="2584097"/>
            <a:ext cx="522304" cy="51816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ln>
        </p:spPr>
        <p:txBody>
          <a:bodyPr vert="horz" wrap="square" lIns="121920" tIns="60960" rIns="121920" bIns="60960" numCol="1" anchor="t" anchorCtr="0" compatLnSpc="1"/>
          <a:lstStyle/>
          <a:p>
            <a:endParaRPr lang="en-US" sz="2400"/>
          </a:p>
        </p:txBody>
      </p:sp>
      <p:sp>
        <p:nvSpPr>
          <p:cNvPr id="21" name="Freeform 135"/>
          <p:cNvSpPr>
            <a:spLocks noEditPoints="1"/>
          </p:cNvSpPr>
          <p:nvPr/>
        </p:nvSpPr>
        <p:spPr bwMode="auto">
          <a:xfrm>
            <a:off x="6720849" y="462488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ln>
        </p:spPr>
        <p:txBody>
          <a:bodyPr vert="horz" wrap="square" lIns="121920" tIns="60960" rIns="121920" bIns="60960" numCol="1" anchor="t" anchorCtr="0" compatLnSpc="1"/>
          <a:lstStyle/>
          <a:p>
            <a:endParaRPr lang="en-US" sz="2400"/>
          </a:p>
        </p:txBody>
      </p:sp>
      <p:sp>
        <p:nvSpPr>
          <p:cNvPr id="22" name="Freeform 239"/>
          <p:cNvSpPr>
            <a:spLocks noEditPoints="1"/>
          </p:cNvSpPr>
          <p:nvPr/>
        </p:nvSpPr>
        <p:spPr bwMode="auto">
          <a:xfrm>
            <a:off x="5744343" y="3455733"/>
            <a:ext cx="649687" cy="639456"/>
          </a:xfrm>
          <a:custGeom>
            <a:avLst/>
            <a:gdLst/>
            <a:ahLst/>
            <a:cxnLst>
              <a:cxn ang="0">
                <a:pos x="58" y="35"/>
              </a:cxn>
              <a:cxn ang="0">
                <a:pos x="29" y="58"/>
              </a:cxn>
              <a:cxn ang="0">
                <a:pos x="9" y="50"/>
              </a:cxn>
              <a:cxn ang="0">
                <a:pos x="5" y="55"/>
              </a:cxn>
              <a:cxn ang="0">
                <a:pos x="3" y="55"/>
              </a:cxn>
              <a:cxn ang="0">
                <a:pos x="0" y="53"/>
              </a:cxn>
              <a:cxn ang="0">
                <a:pos x="0" y="36"/>
              </a:cxn>
              <a:cxn ang="0">
                <a:pos x="3" y="34"/>
              </a:cxn>
              <a:cxn ang="0">
                <a:pos x="20" y="34"/>
              </a:cxn>
              <a:cxn ang="0">
                <a:pos x="22" y="36"/>
              </a:cxn>
              <a:cxn ang="0">
                <a:pos x="22" y="38"/>
              </a:cxn>
              <a:cxn ang="0">
                <a:pos x="16" y="43"/>
              </a:cxn>
              <a:cxn ang="0">
                <a:pos x="30" y="48"/>
              </a:cxn>
              <a:cxn ang="0">
                <a:pos x="46" y="39"/>
              </a:cxn>
              <a:cxn ang="0">
                <a:pos x="48" y="34"/>
              </a:cxn>
              <a:cxn ang="0">
                <a:pos x="49" y="34"/>
              </a:cxn>
              <a:cxn ang="0">
                <a:pos x="57" y="34"/>
              </a:cxn>
              <a:cxn ang="0">
                <a:pos x="58" y="35"/>
              </a:cxn>
              <a:cxn ang="0">
                <a:pos x="58" y="35"/>
              </a:cxn>
              <a:cxn ang="0">
                <a:pos x="59" y="21"/>
              </a:cxn>
              <a:cxn ang="0">
                <a:pos x="56" y="24"/>
              </a:cxn>
              <a:cxn ang="0">
                <a:pos x="39" y="24"/>
              </a:cxn>
              <a:cxn ang="0">
                <a:pos x="37" y="21"/>
              </a:cxn>
              <a:cxn ang="0">
                <a:pos x="38" y="20"/>
              </a:cxn>
              <a:cxn ang="0">
                <a:pos x="43" y="14"/>
              </a:cxn>
              <a:cxn ang="0">
                <a:pos x="30" y="9"/>
              </a:cxn>
              <a:cxn ang="0">
                <a:pos x="13" y="19"/>
              </a:cxn>
              <a:cxn ang="0">
                <a:pos x="11" y="23"/>
              </a:cxn>
              <a:cxn ang="0">
                <a:pos x="10" y="24"/>
              </a:cxn>
              <a:cxn ang="0">
                <a:pos x="2" y="24"/>
              </a:cxn>
              <a:cxn ang="0">
                <a:pos x="1" y="23"/>
              </a:cxn>
              <a:cxn ang="0">
                <a:pos x="1" y="22"/>
              </a:cxn>
              <a:cxn ang="0">
                <a:pos x="30" y="0"/>
              </a:cxn>
              <a:cxn ang="0">
                <a:pos x="50" y="8"/>
              </a:cxn>
              <a:cxn ang="0">
                <a:pos x="55" y="3"/>
              </a:cxn>
              <a:cxn ang="0">
                <a:pos x="56" y="2"/>
              </a:cxn>
              <a:cxn ang="0">
                <a:pos x="59" y="4"/>
              </a:cxn>
              <a:cxn ang="0">
                <a:pos x="59" y="21"/>
              </a:cxn>
            </a:cxnLst>
            <a:rect l="0" t="0" r="r" b="b"/>
            <a:pathLst>
              <a:path w="59" h="58">
                <a:moveTo>
                  <a:pt x="58" y="35"/>
                </a:moveTo>
                <a:cubicBezTo>
                  <a:pt x="55" y="48"/>
                  <a:pt x="43" y="58"/>
                  <a:pt x="29" y="58"/>
                </a:cubicBezTo>
                <a:cubicBezTo>
                  <a:pt x="22" y="58"/>
                  <a:pt x="15" y="55"/>
                  <a:pt x="9" y="50"/>
                </a:cubicBezTo>
                <a:cubicBezTo>
                  <a:pt x="5" y="55"/>
                  <a:pt x="5" y="55"/>
                  <a:pt x="5" y="55"/>
                </a:cubicBezTo>
                <a:cubicBezTo>
                  <a:pt x="4" y="55"/>
                  <a:pt x="4" y="55"/>
                  <a:pt x="3" y="55"/>
                </a:cubicBezTo>
                <a:cubicBezTo>
                  <a:pt x="2" y="55"/>
                  <a:pt x="0" y="54"/>
                  <a:pt x="0" y="53"/>
                </a:cubicBezTo>
                <a:cubicBezTo>
                  <a:pt x="0" y="36"/>
                  <a:pt x="0" y="36"/>
                  <a:pt x="0" y="36"/>
                </a:cubicBezTo>
                <a:cubicBezTo>
                  <a:pt x="0" y="35"/>
                  <a:pt x="2" y="34"/>
                  <a:pt x="3" y="34"/>
                </a:cubicBezTo>
                <a:cubicBezTo>
                  <a:pt x="20" y="34"/>
                  <a:pt x="20" y="34"/>
                  <a:pt x="20" y="34"/>
                </a:cubicBezTo>
                <a:cubicBezTo>
                  <a:pt x="21" y="34"/>
                  <a:pt x="22" y="35"/>
                  <a:pt x="22" y="36"/>
                </a:cubicBezTo>
                <a:cubicBezTo>
                  <a:pt x="22" y="37"/>
                  <a:pt x="22" y="37"/>
                  <a:pt x="22" y="38"/>
                </a:cubicBezTo>
                <a:cubicBezTo>
                  <a:pt x="16" y="43"/>
                  <a:pt x="16" y="43"/>
                  <a:pt x="16" y="43"/>
                </a:cubicBezTo>
                <a:cubicBezTo>
                  <a:pt x="20" y="46"/>
                  <a:pt x="25" y="48"/>
                  <a:pt x="30" y="48"/>
                </a:cubicBezTo>
                <a:cubicBezTo>
                  <a:pt x="36" y="48"/>
                  <a:pt x="43" y="45"/>
                  <a:pt x="46" y="39"/>
                </a:cubicBezTo>
                <a:cubicBezTo>
                  <a:pt x="47" y="37"/>
                  <a:pt x="48" y="36"/>
                  <a:pt x="48" y="34"/>
                </a:cubicBezTo>
                <a:cubicBezTo>
                  <a:pt x="48" y="34"/>
                  <a:pt x="49" y="34"/>
                  <a:pt x="49" y="34"/>
                </a:cubicBezTo>
                <a:cubicBezTo>
                  <a:pt x="57" y="34"/>
                  <a:pt x="57" y="34"/>
                  <a:pt x="57" y="34"/>
                </a:cubicBezTo>
                <a:cubicBezTo>
                  <a:pt x="57" y="34"/>
                  <a:pt x="58" y="34"/>
                  <a:pt x="58" y="35"/>
                </a:cubicBezTo>
                <a:cubicBezTo>
                  <a:pt x="58" y="35"/>
                  <a:pt x="58" y="35"/>
                  <a:pt x="58" y="35"/>
                </a:cubicBezTo>
                <a:close/>
                <a:moveTo>
                  <a:pt x="59" y="21"/>
                </a:moveTo>
                <a:cubicBezTo>
                  <a:pt x="59" y="23"/>
                  <a:pt x="58" y="24"/>
                  <a:pt x="56" y="24"/>
                </a:cubicBezTo>
                <a:cubicBezTo>
                  <a:pt x="39" y="24"/>
                  <a:pt x="39" y="24"/>
                  <a:pt x="39" y="24"/>
                </a:cubicBezTo>
                <a:cubicBezTo>
                  <a:pt x="38" y="24"/>
                  <a:pt x="37" y="23"/>
                  <a:pt x="37" y="21"/>
                </a:cubicBezTo>
                <a:cubicBezTo>
                  <a:pt x="37" y="21"/>
                  <a:pt x="37" y="20"/>
                  <a:pt x="38" y="20"/>
                </a:cubicBezTo>
                <a:cubicBezTo>
                  <a:pt x="43" y="14"/>
                  <a:pt x="43" y="14"/>
                  <a:pt x="43" y="14"/>
                </a:cubicBezTo>
                <a:cubicBezTo>
                  <a:pt x="39" y="11"/>
                  <a:pt x="34" y="9"/>
                  <a:pt x="30" y="9"/>
                </a:cubicBezTo>
                <a:cubicBezTo>
                  <a:pt x="23" y="9"/>
                  <a:pt x="17" y="13"/>
                  <a:pt x="13" y="19"/>
                </a:cubicBezTo>
                <a:cubicBezTo>
                  <a:pt x="12" y="20"/>
                  <a:pt x="12" y="21"/>
                  <a:pt x="11" y="23"/>
                </a:cubicBezTo>
                <a:cubicBezTo>
                  <a:pt x="11" y="24"/>
                  <a:pt x="10" y="24"/>
                  <a:pt x="10" y="24"/>
                </a:cubicBezTo>
                <a:cubicBezTo>
                  <a:pt x="2" y="24"/>
                  <a:pt x="2" y="24"/>
                  <a:pt x="2" y="24"/>
                </a:cubicBezTo>
                <a:cubicBezTo>
                  <a:pt x="2" y="24"/>
                  <a:pt x="1" y="23"/>
                  <a:pt x="1" y="23"/>
                </a:cubicBezTo>
                <a:cubicBezTo>
                  <a:pt x="1" y="23"/>
                  <a:pt x="1" y="22"/>
                  <a:pt x="1" y="22"/>
                </a:cubicBezTo>
                <a:cubicBezTo>
                  <a:pt x="4" y="9"/>
                  <a:pt x="16" y="0"/>
                  <a:pt x="30" y="0"/>
                </a:cubicBezTo>
                <a:cubicBezTo>
                  <a:pt x="37" y="0"/>
                  <a:pt x="44" y="3"/>
                  <a:pt x="50" y="8"/>
                </a:cubicBezTo>
                <a:cubicBezTo>
                  <a:pt x="55" y="3"/>
                  <a:pt x="55" y="3"/>
                  <a:pt x="55" y="3"/>
                </a:cubicBezTo>
                <a:cubicBezTo>
                  <a:pt x="55" y="2"/>
                  <a:pt x="56" y="2"/>
                  <a:pt x="56" y="2"/>
                </a:cubicBezTo>
                <a:cubicBezTo>
                  <a:pt x="58" y="2"/>
                  <a:pt x="59" y="3"/>
                  <a:pt x="59" y="4"/>
                </a:cubicBezTo>
                <a:lnTo>
                  <a:pt x="59" y="21"/>
                </a:lnTo>
                <a:close/>
              </a:path>
            </a:pathLst>
          </a:custGeom>
          <a:solidFill>
            <a:schemeClr val="bg1">
              <a:lumMod val="75000"/>
            </a:schemeClr>
          </a:solidFill>
          <a:ln w="9525">
            <a:noFill/>
            <a:round/>
          </a:ln>
        </p:spPr>
        <p:txBody>
          <a:bodyPr vert="horz" wrap="square" lIns="121920" tIns="60960" rIns="121920" bIns="60960" numCol="1" anchor="t" anchorCtr="0" compatLnSpc="1"/>
          <a:lstStyle/>
          <a:p>
            <a:endParaRPr 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p:nvPr/>
        </p:nvGrpSpPr>
        <p:grpSpPr>
          <a:xfrm>
            <a:off x="1026584" y="3389120"/>
            <a:ext cx="2151288" cy="460856"/>
            <a:chOff x="769938" y="2456536"/>
            <a:chExt cx="1613466" cy="345642"/>
          </a:xfrm>
        </p:grpSpPr>
        <p:sp>
          <p:nvSpPr>
            <p:cNvPr id="3" name="Notched Right Arrow 32"/>
            <p:cNvSpPr/>
            <p:nvPr/>
          </p:nvSpPr>
          <p:spPr>
            <a:xfrm>
              <a:off x="769938" y="2456536"/>
              <a:ext cx="1613466" cy="345642"/>
            </a:xfrm>
            <a:prstGeom prst="notchedRightArrow">
              <a:avLst>
                <a:gd name="adj1" fmla="val 100000"/>
                <a:gd name="adj2" fmla="val 910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Oval 34"/>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endParaRPr>
            </a:p>
          </p:txBody>
        </p:sp>
      </p:grpSp>
      <p:grpSp>
        <p:nvGrpSpPr>
          <p:cNvPr id="5" name="Group 36"/>
          <p:cNvGrpSpPr/>
          <p:nvPr/>
        </p:nvGrpSpPr>
        <p:grpSpPr>
          <a:xfrm>
            <a:off x="3014541" y="3389120"/>
            <a:ext cx="2151288" cy="460856"/>
            <a:chOff x="769938" y="2456536"/>
            <a:chExt cx="1613466" cy="345642"/>
          </a:xfrm>
        </p:grpSpPr>
        <p:sp>
          <p:nvSpPr>
            <p:cNvPr id="6" name="Notched Right Arrow 37"/>
            <p:cNvSpPr/>
            <p:nvPr/>
          </p:nvSpPr>
          <p:spPr>
            <a:xfrm>
              <a:off x="769938" y="2456536"/>
              <a:ext cx="1613466" cy="345642"/>
            </a:xfrm>
            <a:prstGeom prst="notchedRightArrow">
              <a:avLst>
                <a:gd name="adj1" fmla="val 100000"/>
                <a:gd name="adj2" fmla="val 910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Oval 39"/>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endParaRPr>
            </a:p>
          </p:txBody>
        </p:sp>
      </p:grpSp>
      <p:grpSp>
        <p:nvGrpSpPr>
          <p:cNvPr id="8" name="Group 40"/>
          <p:cNvGrpSpPr/>
          <p:nvPr/>
        </p:nvGrpSpPr>
        <p:grpSpPr>
          <a:xfrm>
            <a:off x="5002499" y="3389120"/>
            <a:ext cx="2151288" cy="460856"/>
            <a:chOff x="769938" y="2456536"/>
            <a:chExt cx="1613466" cy="345642"/>
          </a:xfrm>
        </p:grpSpPr>
        <p:sp>
          <p:nvSpPr>
            <p:cNvPr id="9" name="Notched Right Arrow 41"/>
            <p:cNvSpPr/>
            <p:nvPr/>
          </p:nvSpPr>
          <p:spPr>
            <a:xfrm>
              <a:off x="769938" y="2456536"/>
              <a:ext cx="1613466" cy="345642"/>
            </a:xfrm>
            <a:prstGeom prst="notchedRightArrow">
              <a:avLst>
                <a:gd name="adj1" fmla="val 100000"/>
                <a:gd name="adj2" fmla="val 9102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Oval 42"/>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endParaRPr>
            </a:p>
          </p:txBody>
        </p:sp>
      </p:grpSp>
      <p:grpSp>
        <p:nvGrpSpPr>
          <p:cNvPr id="11" name="Group 43"/>
          <p:cNvGrpSpPr/>
          <p:nvPr/>
        </p:nvGrpSpPr>
        <p:grpSpPr>
          <a:xfrm>
            <a:off x="6990456" y="3389120"/>
            <a:ext cx="2151288" cy="460856"/>
            <a:chOff x="769938" y="2456536"/>
            <a:chExt cx="1613466" cy="345642"/>
          </a:xfrm>
        </p:grpSpPr>
        <p:sp>
          <p:nvSpPr>
            <p:cNvPr id="12" name="Notched Right Arrow 44"/>
            <p:cNvSpPr/>
            <p:nvPr/>
          </p:nvSpPr>
          <p:spPr>
            <a:xfrm>
              <a:off x="769938" y="2456536"/>
              <a:ext cx="1613466" cy="345642"/>
            </a:xfrm>
            <a:prstGeom prst="notchedRightArrow">
              <a:avLst>
                <a:gd name="adj1" fmla="val 100000"/>
                <a:gd name="adj2" fmla="val 910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Oval 45"/>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endParaRPr>
            </a:p>
          </p:txBody>
        </p:sp>
      </p:grpSp>
      <p:grpSp>
        <p:nvGrpSpPr>
          <p:cNvPr id="14" name="Group 49"/>
          <p:cNvGrpSpPr/>
          <p:nvPr/>
        </p:nvGrpSpPr>
        <p:grpSpPr>
          <a:xfrm>
            <a:off x="8978415" y="3389120"/>
            <a:ext cx="2151288" cy="460856"/>
            <a:chOff x="769938" y="2456536"/>
            <a:chExt cx="1613466" cy="345642"/>
          </a:xfrm>
        </p:grpSpPr>
        <p:sp>
          <p:nvSpPr>
            <p:cNvPr id="15" name="Notched Right Arrow 51"/>
            <p:cNvSpPr/>
            <p:nvPr/>
          </p:nvSpPr>
          <p:spPr>
            <a:xfrm>
              <a:off x="769938" y="2456536"/>
              <a:ext cx="1613466" cy="345642"/>
            </a:xfrm>
            <a:prstGeom prst="notchedRightArrow">
              <a:avLst>
                <a:gd name="adj1" fmla="val 100000"/>
                <a:gd name="adj2" fmla="val 9102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Oval 63"/>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endParaRPr>
            </a:p>
          </p:txBody>
        </p:sp>
      </p:grpSp>
      <p:sp>
        <p:nvSpPr>
          <p:cNvPr id="17" name="TextBox 66"/>
          <p:cNvSpPr txBox="1"/>
          <p:nvPr/>
        </p:nvSpPr>
        <p:spPr>
          <a:xfrm>
            <a:off x="1726352" y="3967855"/>
            <a:ext cx="609141" cy="328231"/>
          </a:xfrm>
          <a:prstGeom prst="rect">
            <a:avLst/>
          </a:prstGeom>
          <a:noFill/>
        </p:spPr>
        <p:txBody>
          <a:bodyPr wrap="none" lIns="0" tIns="0" rIns="0" bIns="0" rtlCol="0" anchor="ctr">
            <a:spAutoFit/>
          </a:bodyPr>
          <a:lstStyle/>
          <a:p>
            <a:pPr algn="ctr" defTabSz="1219200">
              <a:spcBef>
                <a:spcPct val="20000"/>
              </a:spcBef>
              <a:defRPr/>
            </a:pPr>
            <a:r>
              <a:rPr lang="en-US" sz="2135" b="1" dirty="0">
                <a:solidFill>
                  <a:schemeClr val="accent1"/>
                </a:solidFill>
              </a:rPr>
              <a:t>2014</a:t>
            </a:r>
            <a:endParaRPr lang="en-US" sz="2135" dirty="0">
              <a:solidFill>
                <a:schemeClr val="accent1"/>
              </a:solidFill>
            </a:endParaRPr>
          </a:p>
        </p:txBody>
      </p:sp>
      <p:sp>
        <p:nvSpPr>
          <p:cNvPr id="18" name="TextBox 69"/>
          <p:cNvSpPr txBox="1"/>
          <p:nvPr/>
        </p:nvSpPr>
        <p:spPr>
          <a:xfrm>
            <a:off x="3759091" y="2996731"/>
            <a:ext cx="609141" cy="328231"/>
          </a:xfrm>
          <a:prstGeom prst="rect">
            <a:avLst/>
          </a:prstGeom>
          <a:noFill/>
        </p:spPr>
        <p:txBody>
          <a:bodyPr wrap="none" lIns="0" tIns="0" rIns="0" bIns="0" rtlCol="0" anchor="ctr">
            <a:spAutoFit/>
          </a:bodyPr>
          <a:lstStyle/>
          <a:p>
            <a:pPr algn="ctr" defTabSz="1219200">
              <a:spcBef>
                <a:spcPct val="20000"/>
              </a:spcBef>
              <a:defRPr/>
            </a:pPr>
            <a:r>
              <a:rPr lang="en-US" sz="2135" b="1" dirty="0">
                <a:solidFill>
                  <a:schemeClr val="accent2"/>
                </a:solidFill>
              </a:rPr>
              <a:t>2015</a:t>
            </a:r>
            <a:endParaRPr lang="en-US" sz="2135" dirty="0">
              <a:solidFill>
                <a:schemeClr val="accent2"/>
              </a:solidFill>
            </a:endParaRPr>
          </a:p>
        </p:txBody>
      </p:sp>
      <p:sp>
        <p:nvSpPr>
          <p:cNvPr id="19" name="TextBox 70"/>
          <p:cNvSpPr txBox="1"/>
          <p:nvPr/>
        </p:nvSpPr>
        <p:spPr>
          <a:xfrm>
            <a:off x="5771059" y="3967855"/>
            <a:ext cx="609141" cy="328231"/>
          </a:xfrm>
          <a:prstGeom prst="rect">
            <a:avLst/>
          </a:prstGeom>
          <a:noFill/>
        </p:spPr>
        <p:txBody>
          <a:bodyPr wrap="none" lIns="0" tIns="0" rIns="0" bIns="0" rtlCol="0" anchor="ctr">
            <a:spAutoFit/>
          </a:bodyPr>
          <a:lstStyle/>
          <a:p>
            <a:pPr algn="ctr" defTabSz="1219200">
              <a:spcBef>
                <a:spcPct val="20000"/>
              </a:spcBef>
              <a:defRPr/>
            </a:pPr>
            <a:r>
              <a:rPr lang="en-US" sz="2135" b="1" dirty="0">
                <a:solidFill>
                  <a:schemeClr val="accent3"/>
                </a:solidFill>
              </a:rPr>
              <a:t>2016</a:t>
            </a:r>
            <a:endParaRPr lang="en-US" sz="2135" dirty="0">
              <a:solidFill>
                <a:schemeClr val="accent3"/>
              </a:solidFill>
            </a:endParaRPr>
          </a:p>
        </p:txBody>
      </p:sp>
      <p:sp>
        <p:nvSpPr>
          <p:cNvPr id="20" name="TextBox 71"/>
          <p:cNvSpPr txBox="1"/>
          <p:nvPr/>
        </p:nvSpPr>
        <p:spPr>
          <a:xfrm>
            <a:off x="7748359" y="2996731"/>
            <a:ext cx="609141" cy="328231"/>
          </a:xfrm>
          <a:prstGeom prst="rect">
            <a:avLst/>
          </a:prstGeom>
          <a:noFill/>
        </p:spPr>
        <p:txBody>
          <a:bodyPr wrap="none" lIns="0" tIns="0" rIns="0" bIns="0" rtlCol="0" anchor="ctr">
            <a:spAutoFit/>
          </a:bodyPr>
          <a:lstStyle/>
          <a:p>
            <a:pPr algn="ctr" defTabSz="1219200">
              <a:spcBef>
                <a:spcPct val="20000"/>
              </a:spcBef>
              <a:defRPr/>
            </a:pPr>
            <a:r>
              <a:rPr lang="en-US" sz="2135" b="1" dirty="0">
                <a:solidFill>
                  <a:schemeClr val="accent4"/>
                </a:solidFill>
              </a:rPr>
              <a:t>2017</a:t>
            </a:r>
            <a:endParaRPr lang="en-US" sz="2135" dirty="0">
              <a:solidFill>
                <a:schemeClr val="accent4"/>
              </a:solidFill>
            </a:endParaRPr>
          </a:p>
        </p:txBody>
      </p:sp>
      <p:sp>
        <p:nvSpPr>
          <p:cNvPr id="21" name="TextBox 73"/>
          <p:cNvSpPr txBox="1"/>
          <p:nvPr/>
        </p:nvSpPr>
        <p:spPr>
          <a:xfrm>
            <a:off x="9766400" y="3967855"/>
            <a:ext cx="609141" cy="328231"/>
          </a:xfrm>
          <a:prstGeom prst="rect">
            <a:avLst/>
          </a:prstGeom>
          <a:noFill/>
          <a:ln>
            <a:noFill/>
          </a:ln>
        </p:spPr>
        <p:txBody>
          <a:bodyPr wrap="none" lIns="0" tIns="0" rIns="0" bIns="0" rtlCol="0" anchor="ctr">
            <a:spAutoFit/>
          </a:bodyPr>
          <a:lstStyle/>
          <a:p>
            <a:pPr algn="ctr" defTabSz="1219200">
              <a:spcBef>
                <a:spcPct val="20000"/>
              </a:spcBef>
              <a:defRPr/>
            </a:pPr>
            <a:r>
              <a:rPr lang="en-US" sz="2135" b="1" dirty="0">
                <a:solidFill>
                  <a:schemeClr val="accent5"/>
                </a:solidFill>
              </a:rPr>
              <a:t>2018</a:t>
            </a:r>
            <a:endParaRPr lang="en-US" sz="2135" dirty="0">
              <a:solidFill>
                <a:schemeClr val="accent5"/>
              </a:solidFill>
            </a:endParaRPr>
          </a:p>
        </p:txBody>
      </p:sp>
      <p:cxnSp>
        <p:nvCxnSpPr>
          <p:cNvPr id="22" name="Straight Connector 74"/>
          <p:cNvCxnSpPr>
            <a:stCxn id="43" idx="7"/>
          </p:cNvCxnSpPr>
          <p:nvPr/>
        </p:nvCxnSpPr>
        <p:spPr>
          <a:xfrm flipH="1">
            <a:off x="2099288" y="2798717"/>
            <a:ext cx="1" cy="819864"/>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85"/>
          <p:cNvCxnSpPr>
            <a:stCxn id="46" idx="7"/>
          </p:cNvCxnSpPr>
          <p:nvPr/>
        </p:nvCxnSpPr>
        <p:spPr>
          <a:xfrm flipH="1">
            <a:off x="6078792" y="2792367"/>
            <a:ext cx="1" cy="819864"/>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90"/>
          <p:cNvCxnSpPr>
            <a:stCxn id="49" idx="7"/>
          </p:cNvCxnSpPr>
          <p:nvPr/>
        </p:nvCxnSpPr>
        <p:spPr>
          <a:xfrm flipH="1">
            <a:off x="10051248" y="2792367"/>
            <a:ext cx="1" cy="819864"/>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95"/>
          <p:cNvCxnSpPr>
            <a:stCxn id="55" idx="7"/>
          </p:cNvCxnSpPr>
          <p:nvPr/>
        </p:nvCxnSpPr>
        <p:spPr>
          <a:xfrm flipV="1">
            <a:off x="4088247" y="3624931"/>
            <a:ext cx="0" cy="819864"/>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100"/>
          <p:cNvCxnSpPr>
            <a:stCxn id="52" idx="7"/>
          </p:cNvCxnSpPr>
          <p:nvPr/>
        </p:nvCxnSpPr>
        <p:spPr>
          <a:xfrm rot="10800000" flipH="1">
            <a:off x="8064481" y="3624931"/>
            <a:ext cx="1" cy="819864"/>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7" name="Group 88"/>
          <p:cNvGrpSpPr/>
          <p:nvPr/>
        </p:nvGrpSpPr>
        <p:grpSpPr>
          <a:xfrm>
            <a:off x="1026584" y="4468160"/>
            <a:ext cx="2008675" cy="936114"/>
            <a:chOff x="590510" y="661615"/>
            <a:chExt cx="1470132" cy="381557"/>
          </a:xfrm>
        </p:grpSpPr>
        <p:sp>
          <p:nvSpPr>
            <p:cNvPr id="28" name="TextBox 105"/>
            <p:cNvSpPr txBox="1"/>
            <p:nvPr/>
          </p:nvSpPr>
          <p:spPr>
            <a:xfrm>
              <a:off x="1075268" y="661615"/>
              <a:ext cx="600691" cy="100359"/>
            </a:xfrm>
            <a:prstGeom prst="rect">
              <a:avLst/>
            </a:prstGeom>
            <a:noFill/>
          </p:spPr>
          <p:txBody>
            <a:bodyPr wrap="none" lIns="0" tIns="0" rIns="0" bIns="0" rtlCol="0" anchor="t">
              <a:spAutoFit/>
            </a:bodyPr>
            <a:lstStyle/>
            <a:p>
              <a:pPr algn="ctr"/>
              <a:r>
                <a:rPr lang="zh-CN" altLang="en-US" sz="1600" b="1" dirty="0">
                  <a:solidFill>
                    <a:schemeClr val="accent1"/>
                  </a:solidFill>
                </a:rPr>
                <a:t>你的标题</a:t>
              </a:r>
            </a:p>
          </p:txBody>
        </p:sp>
        <p:sp>
          <p:nvSpPr>
            <p:cNvPr id="29" name="TextBox 106"/>
            <p:cNvSpPr txBox="1"/>
            <p:nvPr/>
          </p:nvSpPr>
          <p:spPr>
            <a:xfrm>
              <a:off x="590510" y="779887"/>
              <a:ext cx="1470132" cy="263285"/>
            </a:xfrm>
            <a:prstGeom prst="rect">
              <a:avLst/>
            </a:prstGeom>
            <a:noFill/>
          </p:spPr>
          <p:txBody>
            <a:bodyPr wrap="square" lIns="0" tIns="0" rIns="0" bIns="0" rtlCol="0" anchor="t">
              <a:spAutoFit/>
            </a:bodyPr>
            <a:lstStyle/>
            <a:p>
              <a:pPr lvl="0" algn="r">
                <a:lnSpc>
                  <a:spcPct val="150000"/>
                </a:lnSpc>
              </a:pPr>
              <a:r>
                <a:rPr lang="zh-CN" altLang="en-US" sz="900" dirty="0">
                  <a:solidFill>
                    <a:prstClr val="black">
                      <a:lumMod val="75000"/>
                      <a:lumOff val="25000"/>
                    </a:prstClr>
                  </a:solidFill>
                </a:rPr>
                <a:t>在此添加相关内容在此添加相关内容在此添加相关内容</a:t>
              </a:r>
              <a:r>
                <a:rPr lang="zh-CN" altLang="en-US" sz="1000" dirty="0">
                  <a:solidFill>
                    <a:prstClr val="black">
                      <a:lumMod val="75000"/>
                      <a:lumOff val="25000"/>
                    </a:prstClr>
                  </a:solidFill>
                </a:rPr>
                <a:t>在此添加相关内容在此添加相关内容在此添加相关内容</a:t>
              </a:r>
              <a:endParaRPr lang="en-US" altLang="zh-CN" sz="1000" dirty="0">
                <a:solidFill>
                  <a:prstClr val="black">
                    <a:lumMod val="75000"/>
                    <a:lumOff val="25000"/>
                  </a:prstClr>
                </a:solidFill>
              </a:endParaRPr>
            </a:p>
          </p:txBody>
        </p:sp>
      </p:grpSp>
      <p:grpSp>
        <p:nvGrpSpPr>
          <p:cNvPr id="30" name="Group 88"/>
          <p:cNvGrpSpPr/>
          <p:nvPr/>
        </p:nvGrpSpPr>
        <p:grpSpPr>
          <a:xfrm>
            <a:off x="5056734" y="4468160"/>
            <a:ext cx="2037788" cy="936114"/>
            <a:chOff x="569202" y="661615"/>
            <a:chExt cx="1491440" cy="381557"/>
          </a:xfrm>
        </p:grpSpPr>
        <p:sp>
          <p:nvSpPr>
            <p:cNvPr id="31" name="TextBox 108"/>
            <p:cNvSpPr txBox="1"/>
            <p:nvPr/>
          </p:nvSpPr>
          <p:spPr>
            <a:xfrm>
              <a:off x="1014576" y="661615"/>
              <a:ext cx="600691" cy="100359"/>
            </a:xfrm>
            <a:prstGeom prst="rect">
              <a:avLst/>
            </a:prstGeom>
            <a:noFill/>
          </p:spPr>
          <p:txBody>
            <a:bodyPr wrap="none" lIns="0" tIns="0" rIns="0" bIns="0" rtlCol="0" anchor="t">
              <a:spAutoFit/>
            </a:bodyPr>
            <a:lstStyle/>
            <a:p>
              <a:pPr algn="ctr"/>
              <a:r>
                <a:rPr lang="zh-CN" altLang="en-US" sz="1600" b="1" dirty="0">
                  <a:solidFill>
                    <a:schemeClr val="accent3"/>
                  </a:solidFill>
                </a:rPr>
                <a:t>你的标题</a:t>
              </a:r>
            </a:p>
          </p:txBody>
        </p:sp>
        <p:sp>
          <p:nvSpPr>
            <p:cNvPr id="32" name="TextBox 109"/>
            <p:cNvSpPr txBox="1"/>
            <p:nvPr/>
          </p:nvSpPr>
          <p:spPr>
            <a:xfrm>
              <a:off x="569202" y="779887"/>
              <a:ext cx="1491440" cy="263285"/>
            </a:xfrm>
            <a:prstGeom prst="rect">
              <a:avLst/>
            </a:prstGeom>
            <a:noFill/>
          </p:spPr>
          <p:txBody>
            <a:bodyPr wrap="square" lIns="0" tIns="0" rIns="0" bIns="0" rtlCol="0" anchor="t">
              <a:spAutoFit/>
            </a:bodyPr>
            <a:lstStyle/>
            <a:p>
              <a:pPr lvl="0" algn="r">
                <a:lnSpc>
                  <a:spcPct val="150000"/>
                </a:lnSpc>
              </a:pPr>
              <a:r>
                <a:rPr lang="zh-CN" altLang="en-US" sz="900" dirty="0">
                  <a:solidFill>
                    <a:prstClr val="black">
                      <a:lumMod val="75000"/>
                      <a:lumOff val="25000"/>
                    </a:prstClr>
                  </a:solidFill>
                </a:rPr>
                <a:t>在此添加相关内容在此添加相关内容在此添加相关内容</a:t>
              </a:r>
              <a:r>
                <a:rPr lang="zh-CN" altLang="en-US" sz="1000" dirty="0">
                  <a:solidFill>
                    <a:prstClr val="black">
                      <a:lumMod val="75000"/>
                      <a:lumOff val="25000"/>
                    </a:prstClr>
                  </a:solidFill>
                </a:rPr>
                <a:t>在此添加相关内容在此添加相关内容在此添加相关内容</a:t>
              </a:r>
              <a:endParaRPr lang="en-US" altLang="zh-CN" sz="1000" dirty="0">
                <a:solidFill>
                  <a:prstClr val="black">
                    <a:lumMod val="75000"/>
                    <a:lumOff val="25000"/>
                  </a:prstClr>
                </a:solidFill>
              </a:endParaRPr>
            </a:p>
          </p:txBody>
        </p:sp>
      </p:grpSp>
      <p:grpSp>
        <p:nvGrpSpPr>
          <p:cNvPr id="33" name="Group 88"/>
          <p:cNvGrpSpPr/>
          <p:nvPr/>
        </p:nvGrpSpPr>
        <p:grpSpPr>
          <a:xfrm>
            <a:off x="9053334" y="4468160"/>
            <a:ext cx="2035273" cy="936114"/>
            <a:chOff x="571042" y="661615"/>
            <a:chExt cx="1489599" cy="381557"/>
          </a:xfrm>
        </p:grpSpPr>
        <p:sp>
          <p:nvSpPr>
            <p:cNvPr id="34" name="TextBox 111"/>
            <p:cNvSpPr txBox="1"/>
            <p:nvPr/>
          </p:nvSpPr>
          <p:spPr>
            <a:xfrm>
              <a:off x="1075269" y="661615"/>
              <a:ext cx="600691" cy="100359"/>
            </a:xfrm>
            <a:prstGeom prst="rect">
              <a:avLst/>
            </a:prstGeom>
            <a:noFill/>
          </p:spPr>
          <p:txBody>
            <a:bodyPr wrap="none" lIns="0" tIns="0" rIns="0" bIns="0" rtlCol="0" anchor="t">
              <a:spAutoFit/>
            </a:bodyPr>
            <a:lstStyle/>
            <a:p>
              <a:pPr algn="ctr"/>
              <a:r>
                <a:rPr lang="zh-CN" altLang="en-US" sz="1600" b="1" dirty="0">
                  <a:solidFill>
                    <a:schemeClr val="accent5"/>
                  </a:solidFill>
                </a:rPr>
                <a:t>你的标题</a:t>
              </a:r>
            </a:p>
          </p:txBody>
        </p:sp>
        <p:sp>
          <p:nvSpPr>
            <p:cNvPr id="35" name="TextBox 112"/>
            <p:cNvSpPr txBox="1"/>
            <p:nvPr/>
          </p:nvSpPr>
          <p:spPr>
            <a:xfrm>
              <a:off x="571042" y="779887"/>
              <a:ext cx="1489599" cy="263285"/>
            </a:xfrm>
            <a:prstGeom prst="rect">
              <a:avLst/>
            </a:prstGeom>
            <a:noFill/>
          </p:spPr>
          <p:txBody>
            <a:bodyPr wrap="square" lIns="0" tIns="0" rIns="0" bIns="0" rtlCol="0" anchor="t">
              <a:spAutoFit/>
            </a:bodyPr>
            <a:lstStyle/>
            <a:p>
              <a:pPr lvl="0" algn="r">
                <a:lnSpc>
                  <a:spcPct val="150000"/>
                </a:lnSpc>
              </a:pPr>
              <a:r>
                <a:rPr lang="zh-CN" altLang="en-US" sz="900" dirty="0">
                  <a:solidFill>
                    <a:prstClr val="black">
                      <a:lumMod val="75000"/>
                      <a:lumOff val="25000"/>
                    </a:prstClr>
                  </a:solidFill>
                </a:rPr>
                <a:t>在此添加相关内容在此添加相关内容在此添加相关内容</a:t>
              </a:r>
              <a:r>
                <a:rPr lang="zh-CN" altLang="en-US" sz="1000" dirty="0">
                  <a:solidFill>
                    <a:prstClr val="black">
                      <a:lumMod val="75000"/>
                      <a:lumOff val="25000"/>
                    </a:prstClr>
                  </a:solidFill>
                </a:rPr>
                <a:t>在此添加相关内容在此添加相关内容在此添加相关内容</a:t>
              </a:r>
              <a:endParaRPr lang="en-US" altLang="zh-CN" sz="1000" dirty="0">
                <a:solidFill>
                  <a:prstClr val="black">
                    <a:lumMod val="75000"/>
                    <a:lumOff val="25000"/>
                  </a:prstClr>
                </a:solidFill>
              </a:endParaRPr>
            </a:p>
          </p:txBody>
        </p:sp>
      </p:grpSp>
      <p:grpSp>
        <p:nvGrpSpPr>
          <p:cNvPr id="36" name="Group 88"/>
          <p:cNvGrpSpPr/>
          <p:nvPr/>
        </p:nvGrpSpPr>
        <p:grpSpPr>
          <a:xfrm>
            <a:off x="3070939" y="1585577"/>
            <a:ext cx="1985444" cy="936114"/>
            <a:chOff x="607512" y="661615"/>
            <a:chExt cx="1453130" cy="381557"/>
          </a:xfrm>
        </p:grpSpPr>
        <p:sp>
          <p:nvSpPr>
            <p:cNvPr id="37" name="TextBox 114"/>
            <p:cNvSpPr txBox="1"/>
            <p:nvPr/>
          </p:nvSpPr>
          <p:spPr>
            <a:xfrm>
              <a:off x="1075268" y="661615"/>
              <a:ext cx="600691" cy="100359"/>
            </a:xfrm>
            <a:prstGeom prst="rect">
              <a:avLst/>
            </a:prstGeom>
            <a:noFill/>
          </p:spPr>
          <p:txBody>
            <a:bodyPr wrap="none" lIns="0" tIns="0" rIns="0" bIns="0" rtlCol="0" anchor="t">
              <a:spAutoFit/>
            </a:bodyPr>
            <a:lstStyle/>
            <a:p>
              <a:pPr algn="ctr"/>
              <a:r>
                <a:rPr lang="zh-CN" altLang="en-US" sz="1600" b="1" dirty="0">
                  <a:solidFill>
                    <a:schemeClr val="accent2"/>
                  </a:solidFill>
                </a:rPr>
                <a:t>你的标题</a:t>
              </a:r>
            </a:p>
          </p:txBody>
        </p:sp>
        <p:sp>
          <p:nvSpPr>
            <p:cNvPr id="38" name="TextBox 115"/>
            <p:cNvSpPr txBox="1"/>
            <p:nvPr/>
          </p:nvSpPr>
          <p:spPr>
            <a:xfrm>
              <a:off x="607512" y="779887"/>
              <a:ext cx="1453130" cy="263285"/>
            </a:xfrm>
            <a:prstGeom prst="rect">
              <a:avLst/>
            </a:prstGeom>
            <a:noFill/>
          </p:spPr>
          <p:txBody>
            <a:bodyPr wrap="square" lIns="0" tIns="0" rIns="0" bIns="0" rtlCol="0" anchor="t">
              <a:spAutoFit/>
            </a:bodyPr>
            <a:lstStyle/>
            <a:p>
              <a:pPr lvl="0" algn="r">
                <a:lnSpc>
                  <a:spcPct val="150000"/>
                </a:lnSpc>
              </a:pPr>
              <a:r>
                <a:rPr lang="zh-CN" altLang="en-US" sz="900" dirty="0">
                  <a:solidFill>
                    <a:prstClr val="black">
                      <a:lumMod val="75000"/>
                      <a:lumOff val="25000"/>
                    </a:prstClr>
                  </a:solidFill>
                </a:rPr>
                <a:t>在此添加相关内容在此添加相关内容在此添加相关内容</a:t>
              </a:r>
              <a:r>
                <a:rPr lang="zh-CN" altLang="en-US" sz="1000" dirty="0">
                  <a:solidFill>
                    <a:prstClr val="black">
                      <a:lumMod val="75000"/>
                      <a:lumOff val="25000"/>
                    </a:prstClr>
                  </a:solidFill>
                </a:rPr>
                <a:t>在此添加相关内容在此添加相关内容在此添加相关内容</a:t>
              </a:r>
              <a:endParaRPr lang="en-US" altLang="zh-CN" sz="1000" dirty="0">
                <a:solidFill>
                  <a:prstClr val="black">
                    <a:lumMod val="75000"/>
                    <a:lumOff val="25000"/>
                  </a:prstClr>
                </a:solidFill>
              </a:endParaRPr>
            </a:p>
          </p:txBody>
        </p:sp>
      </p:grpSp>
      <p:grpSp>
        <p:nvGrpSpPr>
          <p:cNvPr id="39" name="Group 88"/>
          <p:cNvGrpSpPr/>
          <p:nvPr/>
        </p:nvGrpSpPr>
        <p:grpSpPr>
          <a:xfrm>
            <a:off x="7058950" y="1662386"/>
            <a:ext cx="1987959" cy="936114"/>
            <a:chOff x="605672" y="661615"/>
            <a:chExt cx="1454970" cy="381557"/>
          </a:xfrm>
        </p:grpSpPr>
        <p:sp>
          <p:nvSpPr>
            <p:cNvPr id="40" name="TextBox 117"/>
            <p:cNvSpPr txBox="1"/>
            <p:nvPr/>
          </p:nvSpPr>
          <p:spPr>
            <a:xfrm>
              <a:off x="1032810" y="661615"/>
              <a:ext cx="600691" cy="100359"/>
            </a:xfrm>
            <a:prstGeom prst="rect">
              <a:avLst/>
            </a:prstGeom>
            <a:noFill/>
          </p:spPr>
          <p:txBody>
            <a:bodyPr wrap="none" lIns="0" tIns="0" rIns="0" bIns="0" rtlCol="0" anchor="t">
              <a:spAutoFit/>
            </a:bodyPr>
            <a:lstStyle/>
            <a:p>
              <a:pPr algn="ctr"/>
              <a:r>
                <a:rPr lang="zh-CN" altLang="en-US" sz="1600" b="1" dirty="0">
                  <a:solidFill>
                    <a:schemeClr val="accent4"/>
                  </a:solidFill>
                </a:rPr>
                <a:t>你的标题</a:t>
              </a:r>
            </a:p>
          </p:txBody>
        </p:sp>
        <p:sp>
          <p:nvSpPr>
            <p:cNvPr id="41" name="TextBox 118"/>
            <p:cNvSpPr txBox="1"/>
            <p:nvPr/>
          </p:nvSpPr>
          <p:spPr>
            <a:xfrm>
              <a:off x="605672" y="779887"/>
              <a:ext cx="1454970" cy="263285"/>
            </a:xfrm>
            <a:prstGeom prst="rect">
              <a:avLst/>
            </a:prstGeom>
            <a:noFill/>
          </p:spPr>
          <p:txBody>
            <a:bodyPr wrap="square" lIns="0" tIns="0" rIns="0" bIns="0" rtlCol="0" anchor="t">
              <a:spAutoFit/>
            </a:bodyPr>
            <a:lstStyle/>
            <a:p>
              <a:pPr lvl="0" algn="r">
                <a:lnSpc>
                  <a:spcPct val="150000"/>
                </a:lnSpc>
              </a:pPr>
              <a:r>
                <a:rPr lang="zh-CN" altLang="en-US" sz="900" dirty="0">
                  <a:solidFill>
                    <a:prstClr val="black">
                      <a:lumMod val="75000"/>
                      <a:lumOff val="25000"/>
                    </a:prstClr>
                  </a:solidFill>
                </a:rPr>
                <a:t>在此添加相关内容在此添加相关内容在此添加相关内容</a:t>
              </a:r>
              <a:r>
                <a:rPr lang="zh-CN" altLang="en-US" sz="1000" dirty="0">
                  <a:solidFill>
                    <a:prstClr val="black">
                      <a:lumMod val="75000"/>
                      <a:lumOff val="25000"/>
                    </a:prstClr>
                  </a:solidFill>
                </a:rPr>
                <a:t>在此添加相关内容在此添加相关内容在此添加相关内容</a:t>
              </a:r>
              <a:endParaRPr lang="en-US" altLang="zh-CN" sz="1000" dirty="0">
                <a:solidFill>
                  <a:prstClr val="black">
                    <a:lumMod val="75000"/>
                    <a:lumOff val="25000"/>
                  </a:prstClr>
                </a:solidFill>
              </a:endParaRPr>
            </a:p>
          </p:txBody>
        </p:sp>
      </p:grpSp>
      <p:grpSp>
        <p:nvGrpSpPr>
          <p:cNvPr id="42" name="Group 68"/>
          <p:cNvGrpSpPr/>
          <p:nvPr/>
        </p:nvGrpSpPr>
        <p:grpSpPr>
          <a:xfrm>
            <a:off x="1726681" y="1899165"/>
            <a:ext cx="745215" cy="745215"/>
            <a:chOff x="1295010" y="1424373"/>
            <a:chExt cx="558911" cy="558911"/>
          </a:xfrm>
        </p:grpSpPr>
        <p:sp>
          <p:nvSpPr>
            <p:cNvPr id="43" name="Teardrop 64"/>
            <p:cNvSpPr/>
            <p:nvPr/>
          </p:nvSpPr>
          <p:spPr>
            <a:xfrm rot="8100000">
              <a:off x="1295010" y="1424373"/>
              <a:ext cx="558911" cy="55891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4" name="Freeform 116"/>
            <p:cNvSpPr>
              <a:spLocks noEditPoints="1"/>
            </p:cNvSpPr>
            <p:nvPr/>
          </p:nvSpPr>
          <p:spPr bwMode="auto">
            <a:xfrm>
              <a:off x="1420657" y="1575878"/>
              <a:ext cx="307301" cy="24782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45" name="Group 75"/>
          <p:cNvGrpSpPr/>
          <p:nvPr/>
        </p:nvGrpSpPr>
        <p:grpSpPr>
          <a:xfrm>
            <a:off x="5706185" y="1892814"/>
            <a:ext cx="745215" cy="745215"/>
            <a:chOff x="4279638" y="1419610"/>
            <a:chExt cx="558911" cy="558911"/>
          </a:xfrm>
        </p:grpSpPr>
        <p:sp>
          <p:nvSpPr>
            <p:cNvPr id="46" name="Teardrop 87"/>
            <p:cNvSpPr/>
            <p:nvPr/>
          </p:nvSpPr>
          <p:spPr>
            <a:xfrm rot="8100000">
              <a:off x="4279638" y="1419610"/>
              <a:ext cx="558911" cy="558911"/>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Freeform 15"/>
            <p:cNvSpPr>
              <a:spLocks noEditPoints="1"/>
            </p:cNvSpPr>
            <p:nvPr/>
          </p:nvSpPr>
          <p:spPr bwMode="auto">
            <a:xfrm>
              <a:off x="4433364" y="1598738"/>
              <a:ext cx="266700" cy="200025"/>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48" name="Group 78"/>
          <p:cNvGrpSpPr/>
          <p:nvPr/>
        </p:nvGrpSpPr>
        <p:grpSpPr>
          <a:xfrm>
            <a:off x="9678641" y="1892814"/>
            <a:ext cx="745215" cy="745215"/>
            <a:chOff x="7258980" y="1419610"/>
            <a:chExt cx="558911" cy="558911"/>
          </a:xfrm>
        </p:grpSpPr>
        <p:sp>
          <p:nvSpPr>
            <p:cNvPr id="49" name="Teardrop 92"/>
            <p:cNvSpPr/>
            <p:nvPr/>
          </p:nvSpPr>
          <p:spPr>
            <a:xfrm rot="8100000">
              <a:off x="7258980" y="1419610"/>
              <a:ext cx="558911" cy="558911"/>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Freeform 152"/>
            <p:cNvSpPr>
              <a:spLocks noEditPoints="1"/>
            </p:cNvSpPr>
            <p:nvPr/>
          </p:nvSpPr>
          <p:spPr bwMode="auto">
            <a:xfrm>
              <a:off x="7397225" y="1605088"/>
              <a:ext cx="276028" cy="25508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51" name="Group 76"/>
          <p:cNvGrpSpPr/>
          <p:nvPr/>
        </p:nvGrpSpPr>
        <p:grpSpPr>
          <a:xfrm>
            <a:off x="7691874" y="4599134"/>
            <a:ext cx="745215" cy="745215"/>
            <a:chOff x="5768905" y="3449350"/>
            <a:chExt cx="558911" cy="558911"/>
          </a:xfrm>
        </p:grpSpPr>
        <p:sp>
          <p:nvSpPr>
            <p:cNvPr id="52" name="Teardrop 102"/>
            <p:cNvSpPr/>
            <p:nvPr/>
          </p:nvSpPr>
          <p:spPr>
            <a:xfrm rot="18900000">
              <a:off x="5768905" y="3449350"/>
              <a:ext cx="558911" cy="558911"/>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57"/>
            <p:cNvSpPr>
              <a:spLocks noEditPoints="1"/>
            </p:cNvSpPr>
            <p:nvPr/>
          </p:nvSpPr>
          <p:spPr bwMode="auto">
            <a:xfrm>
              <a:off x="5935988" y="3605501"/>
              <a:ext cx="231093" cy="231093"/>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54" name="Group 72"/>
          <p:cNvGrpSpPr/>
          <p:nvPr/>
        </p:nvGrpSpPr>
        <p:grpSpPr>
          <a:xfrm>
            <a:off x="3715639" y="4599134"/>
            <a:ext cx="745215" cy="745215"/>
            <a:chOff x="2786729" y="3449350"/>
            <a:chExt cx="558911" cy="558911"/>
          </a:xfrm>
        </p:grpSpPr>
        <p:sp>
          <p:nvSpPr>
            <p:cNvPr id="55" name="Teardrop 97"/>
            <p:cNvSpPr/>
            <p:nvPr/>
          </p:nvSpPr>
          <p:spPr>
            <a:xfrm rot="18900000">
              <a:off x="2786729" y="3449350"/>
              <a:ext cx="558911" cy="55891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Freeform 105"/>
            <p:cNvSpPr>
              <a:spLocks noEditPoints="1"/>
            </p:cNvSpPr>
            <p:nvPr/>
          </p:nvSpPr>
          <p:spPr bwMode="auto">
            <a:xfrm>
              <a:off x="2965282" y="3615692"/>
              <a:ext cx="224150" cy="2209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0-#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0-#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0-#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0-#ppt_w/2"/>
                                          </p:val>
                                        </p:tav>
                                        <p:tav tm="100000">
                                          <p:val>
                                            <p:strVal val="#ppt_x"/>
                                          </p:val>
                                        </p:tav>
                                      </p:tavLst>
                                    </p:anim>
                                    <p:anim calcmode="lin" valueType="num">
                                      <p:cBhvr additive="base">
                                        <p:cTn id="42" dur="500" fill="hold"/>
                                        <p:tgtEl>
                                          <p:spTgt spid="36"/>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500" fill="hold"/>
                                        <p:tgtEl>
                                          <p:spTgt spid="54"/>
                                        </p:tgtEl>
                                        <p:attrNameLst>
                                          <p:attrName>ppt_x</p:attrName>
                                        </p:attrNameLst>
                                      </p:cBhvr>
                                      <p:tavLst>
                                        <p:tav tm="0">
                                          <p:val>
                                            <p:strVal val="0-#ppt_w/2"/>
                                          </p:val>
                                        </p:tav>
                                        <p:tav tm="100000">
                                          <p:val>
                                            <p:strVal val="#ppt_x"/>
                                          </p:val>
                                        </p:tav>
                                      </p:tavLst>
                                    </p:anim>
                                    <p:anim calcmode="lin" valueType="num">
                                      <p:cBhvr additive="base">
                                        <p:cTn id="46"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0-#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0-#ppt_w/2"/>
                                          </p:val>
                                        </p:tav>
                                        <p:tav tm="100000">
                                          <p:val>
                                            <p:strVal val="#ppt_x"/>
                                          </p:val>
                                        </p:tav>
                                      </p:tavLst>
                                    </p:anim>
                                    <p:anim calcmode="lin" valueType="num">
                                      <p:cBhvr additive="base">
                                        <p:cTn id="64" dur="500" fill="hold"/>
                                        <p:tgtEl>
                                          <p:spTgt spid="30"/>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500" fill="hold"/>
                                        <p:tgtEl>
                                          <p:spTgt spid="45"/>
                                        </p:tgtEl>
                                        <p:attrNameLst>
                                          <p:attrName>ppt_x</p:attrName>
                                        </p:attrNameLst>
                                      </p:cBhvr>
                                      <p:tavLst>
                                        <p:tav tm="0">
                                          <p:val>
                                            <p:strVal val="0-#ppt_w/2"/>
                                          </p:val>
                                        </p:tav>
                                        <p:tav tm="100000">
                                          <p:val>
                                            <p:strVal val="#ppt_x"/>
                                          </p:val>
                                        </p:tav>
                                      </p:tavLst>
                                    </p:anim>
                                    <p:anim calcmode="lin" valueType="num">
                                      <p:cBhvr additive="base">
                                        <p:cTn id="6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0-#ppt_w/2"/>
                                          </p:val>
                                        </p:tav>
                                        <p:tav tm="100000">
                                          <p:val>
                                            <p:strVal val="#ppt_x"/>
                                          </p:val>
                                        </p:tav>
                                      </p:tavLst>
                                    </p:anim>
                                    <p:anim calcmode="lin" valueType="num">
                                      <p:cBhvr additive="base">
                                        <p:cTn id="74" dur="500" fill="hold"/>
                                        <p:tgtEl>
                                          <p:spTgt spid="11"/>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0-#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fill="hold"/>
                                        <p:tgtEl>
                                          <p:spTgt spid="26"/>
                                        </p:tgtEl>
                                        <p:attrNameLst>
                                          <p:attrName>ppt_x</p:attrName>
                                        </p:attrNameLst>
                                      </p:cBhvr>
                                      <p:tavLst>
                                        <p:tav tm="0">
                                          <p:val>
                                            <p:strVal val="0-#ppt_w/2"/>
                                          </p:val>
                                        </p:tav>
                                        <p:tav tm="100000">
                                          <p:val>
                                            <p:strVal val="#ppt_x"/>
                                          </p:val>
                                        </p:tav>
                                      </p:tavLst>
                                    </p:anim>
                                    <p:anim calcmode="lin" valueType="num">
                                      <p:cBhvr additive="base">
                                        <p:cTn id="82" dur="500" fill="hold"/>
                                        <p:tgtEl>
                                          <p:spTgt spid="26"/>
                                        </p:tgtEl>
                                        <p:attrNameLst>
                                          <p:attrName>ppt_y</p:attrName>
                                        </p:attrNameLst>
                                      </p:cBhvr>
                                      <p:tavLst>
                                        <p:tav tm="0">
                                          <p:val>
                                            <p:strVal val="#ppt_y"/>
                                          </p:val>
                                        </p:tav>
                                        <p:tav tm="100000">
                                          <p:val>
                                            <p:strVal val="#ppt_y"/>
                                          </p:val>
                                        </p:tav>
                                      </p:tavLst>
                                    </p:anim>
                                  </p:childTnLst>
                                </p:cTn>
                              </p:par>
                              <p:par>
                                <p:cTn id="83" presetID="2" presetClass="entr" presetSubtype="8"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additive="base">
                                        <p:cTn id="85" dur="500" fill="hold"/>
                                        <p:tgtEl>
                                          <p:spTgt spid="39"/>
                                        </p:tgtEl>
                                        <p:attrNameLst>
                                          <p:attrName>ppt_x</p:attrName>
                                        </p:attrNameLst>
                                      </p:cBhvr>
                                      <p:tavLst>
                                        <p:tav tm="0">
                                          <p:val>
                                            <p:strVal val="0-#ppt_w/2"/>
                                          </p:val>
                                        </p:tav>
                                        <p:tav tm="100000">
                                          <p:val>
                                            <p:strVal val="#ppt_x"/>
                                          </p:val>
                                        </p:tav>
                                      </p:tavLst>
                                    </p:anim>
                                    <p:anim calcmode="lin" valueType="num">
                                      <p:cBhvr additive="base">
                                        <p:cTn id="86" dur="500" fill="hold"/>
                                        <p:tgtEl>
                                          <p:spTgt spid="39"/>
                                        </p:tgtEl>
                                        <p:attrNameLst>
                                          <p:attrName>ppt_y</p:attrName>
                                        </p:attrNameLst>
                                      </p:cBhvr>
                                      <p:tavLst>
                                        <p:tav tm="0">
                                          <p:val>
                                            <p:strVal val="#ppt_y"/>
                                          </p:val>
                                        </p:tav>
                                        <p:tav tm="100000">
                                          <p:val>
                                            <p:strVal val="#ppt_y"/>
                                          </p:val>
                                        </p:tav>
                                      </p:tavLst>
                                    </p:anim>
                                  </p:childTnLst>
                                </p:cTn>
                              </p:par>
                              <p:par>
                                <p:cTn id="87" presetID="2" presetClass="entr" presetSubtype="8" fill="hold" nodeType="withEffect">
                                  <p:stCondLst>
                                    <p:cond delay="0"/>
                                  </p:stCondLst>
                                  <p:childTnLst>
                                    <p:set>
                                      <p:cBhvr>
                                        <p:cTn id="88" dur="1" fill="hold">
                                          <p:stCondLst>
                                            <p:cond delay="0"/>
                                          </p:stCondLst>
                                        </p:cTn>
                                        <p:tgtEl>
                                          <p:spTgt spid="51"/>
                                        </p:tgtEl>
                                        <p:attrNameLst>
                                          <p:attrName>style.visibility</p:attrName>
                                        </p:attrNameLst>
                                      </p:cBhvr>
                                      <p:to>
                                        <p:strVal val="visible"/>
                                      </p:to>
                                    </p:set>
                                    <p:anim calcmode="lin" valueType="num">
                                      <p:cBhvr additive="base">
                                        <p:cTn id="89" dur="500" fill="hold"/>
                                        <p:tgtEl>
                                          <p:spTgt spid="51"/>
                                        </p:tgtEl>
                                        <p:attrNameLst>
                                          <p:attrName>ppt_x</p:attrName>
                                        </p:attrNameLst>
                                      </p:cBhvr>
                                      <p:tavLst>
                                        <p:tav tm="0">
                                          <p:val>
                                            <p:strVal val="0-#ppt_w/2"/>
                                          </p:val>
                                        </p:tav>
                                        <p:tav tm="100000">
                                          <p:val>
                                            <p:strVal val="#ppt_x"/>
                                          </p:val>
                                        </p:tav>
                                      </p:tavLst>
                                    </p:anim>
                                    <p:anim calcmode="lin" valueType="num">
                                      <p:cBhvr additive="base">
                                        <p:cTn id="90"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nodeType="click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additive="base">
                                        <p:cTn id="99" dur="500" fill="hold"/>
                                        <p:tgtEl>
                                          <p:spTgt spid="21"/>
                                        </p:tgtEl>
                                        <p:attrNameLst>
                                          <p:attrName>ppt_x</p:attrName>
                                        </p:attrNameLst>
                                      </p:cBhvr>
                                      <p:tavLst>
                                        <p:tav tm="0">
                                          <p:val>
                                            <p:strVal val="0-#ppt_w/2"/>
                                          </p:val>
                                        </p:tav>
                                        <p:tav tm="100000">
                                          <p:val>
                                            <p:strVal val="#ppt_x"/>
                                          </p:val>
                                        </p:tav>
                                      </p:tavLst>
                                    </p:anim>
                                    <p:anim calcmode="lin" valueType="num">
                                      <p:cBhvr additive="base">
                                        <p:cTn id="100" dur="500" fill="hold"/>
                                        <p:tgtEl>
                                          <p:spTgt spid="21"/>
                                        </p:tgtEl>
                                        <p:attrNameLst>
                                          <p:attrName>ppt_y</p:attrName>
                                        </p:attrNameLst>
                                      </p:cBhvr>
                                      <p:tavLst>
                                        <p:tav tm="0">
                                          <p:val>
                                            <p:strVal val="#ppt_y"/>
                                          </p:val>
                                        </p:tav>
                                        <p:tav tm="100000">
                                          <p:val>
                                            <p:strVal val="#ppt_y"/>
                                          </p:val>
                                        </p:tav>
                                      </p:tavLst>
                                    </p:anim>
                                  </p:childTnLst>
                                </p:cTn>
                              </p:par>
                              <p:par>
                                <p:cTn id="101" presetID="2" presetClass="entr" presetSubtype="8" fill="hold" nodeType="with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0-#ppt_w/2"/>
                                          </p:val>
                                        </p:tav>
                                        <p:tav tm="100000">
                                          <p:val>
                                            <p:strVal val="#ppt_x"/>
                                          </p:val>
                                        </p:tav>
                                      </p:tavLst>
                                    </p:anim>
                                    <p:anim calcmode="lin" valueType="num">
                                      <p:cBhvr additive="base">
                                        <p:cTn id="104" dur="500" fill="hold"/>
                                        <p:tgtEl>
                                          <p:spTgt spid="24"/>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additive="base">
                                        <p:cTn id="107" dur="500" fill="hold"/>
                                        <p:tgtEl>
                                          <p:spTgt spid="33"/>
                                        </p:tgtEl>
                                        <p:attrNameLst>
                                          <p:attrName>ppt_x</p:attrName>
                                        </p:attrNameLst>
                                      </p:cBhvr>
                                      <p:tavLst>
                                        <p:tav tm="0">
                                          <p:val>
                                            <p:strVal val="0-#ppt_w/2"/>
                                          </p:val>
                                        </p:tav>
                                        <p:tav tm="100000">
                                          <p:val>
                                            <p:strVal val="#ppt_x"/>
                                          </p:val>
                                        </p:tav>
                                      </p:tavLst>
                                    </p:anim>
                                    <p:anim calcmode="lin" valueType="num">
                                      <p:cBhvr additive="base">
                                        <p:cTn id="108" dur="500" fill="hold"/>
                                        <p:tgtEl>
                                          <p:spTgt spid="33"/>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48"/>
                                        </p:tgtEl>
                                        <p:attrNameLst>
                                          <p:attrName>style.visibility</p:attrName>
                                        </p:attrNameLst>
                                      </p:cBhvr>
                                      <p:to>
                                        <p:strVal val="visible"/>
                                      </p:to>
                                    </p:set>
                                    <p:anim calcmode="lin" valueType="num">
                                      <p:cBhvr additive="base">
                                        <p:cTn id="111" dur="500" fill="hold"/>
                                        <p:tgtEl>
                                          <p:spTgt spid="48"/>
                                        </p:tgtEl>
                                        <p:attrNameLst>
                                          <p:attrName>ppt_x</p:attrName>
                                        </p:attrNameLst>
                                      </p:cBhvr>
                                      <p:tavLst>
                                        <p:tav tm="0">
                                          <p:val>
                                            <p:strVal val="0-#ppt_w/2"/>
                                          </p:val>
                                        </p:tav>
                                        <p:tav tm="100000">
                                          <p:val>
                                            <p:strVal val="#ppt_x"/>
                                          </p:val>
                                        </p:tav>
                                      </p:tavLst>
                                    </p:anim>
                                    <p:anim calcmode="lin" valueType="num">
                                      <p:cBhvr additive="base">
                                        <p:cTn id="112"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1"/>
          <p:cNvGrpSpPr/>
          <p:nvPr/>
        </p:nvGrpSpPr>
        <p:grpSpPr>
          <a:xfrm>
            <a:off x="7085863" y="3413008"/>
            <a:ext cx="2246520" cy="1086177"/>
            <a:chOff x="2486242" y="2651373"/>
            <a:chExt cx="1684890" cy="814633"/>
          </a:xfrm>
        </p:grpSpPr>
        <p:cxnSp>
          <p:nvCxnSpPr>
            <p:cNvPr id="3" name="Straight Connector 182"/>
            <p:cNvCxnSpPr/>
            <p:nvPr/>
          </p:nvCxnSpPr>
          <p:spPr>
            <a:xfrm flipH="1">
              <a:off x="2486242" y="2859785"/>
              <a:ext cx="0" cy="606221"/>
            </a:xfrm>
            <a:prstGeom prst="line">
              <a:avLst/>
            </a:prstGeom>
            <a:ln w="19050"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183"/>
            <p:cNvCxnSpPr/>
            <p:nvPr/>
          </p:nvCxnSpPr>
          <p:spPr>
            <a:xfrm>
              <a:off x="2488623" y="2859785"/>
              <a:ext cx="1680128"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184"/>
            <p:cNvCxnSpPr/>
            <p:nvPr/>
          </p:nvCxnSpPr>
          <p:spPr>
            <a:xfrm flipH="1" flipV="1">
              <a:off x="4171132" y="2651373"/>
              <a:ext cx="0" cy="208412"/>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 name="Group 171"/>
          <p:cNvGrpSpPr/>
          <p:nvPr/>
        </p:nvGrpSpPr>
        <p:grpSpPr>
          <a:xfrm flipH="1">
            <a:off x="4266748" y="3413008"/>
            <a:ext cx="2243345" cy="1086177"/>
            <a:chOff x="2486242" y="2651373"/>
            <a:chExt cx="1682509" cy="814633"/>
          </a:xfrm>
        </p:grpSpPr>
        <p:cxnSp>
          <p:nvCxnSpPr>
            <p:cNvPr id="7" name="Straight Connector 172"/>
            <p:cNvCxnSpPr/>
            <p:nvPr/>
          </p:nvCxnSpPr>
          <p:spPr>
            <a:xfrm flipH="1">
              <a:off x="2486242" y="2859785"/>
              <a:ext cx="0" cy="606221"/>
            </a:xfrm>
            <a:prstGeom prst="line">
              <a:avLst/>
            </a:prstGeom>
            <a:ln w="19050" cap="rnd">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173"/>
            <p:cNvCxnSpPr/>
            <p:nvPr/>
          </p:nvCxnSpPr>
          <p:spPr>
            <a:xfrm>
              <a:off x="2488623" y="2859785"/>
              <a:ext cx="1680128" cy="0"/>
            </a:xfrm>
            <a:prstGeom prst="line">
              <a:avLst/>
            </a:prstGeom>
            <a:ln w="190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174"/>
            <p:cNvCxnSpPr/>
            <p:nvPr/>
          </p:nvCxnSpPr>
          <p:spPr>
            <a:xfrm flipH="1" flipV="1">
              <a:off x="4168751" y="2651373"/>
              <a:ext cx="0" cy="208412"/>
            </a:xfrm>
            <a:prstGeom prst="line">
              <a:avLst/>
            </a:prstGeom>
            <a:ln w="19050" cap="rnd">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0" name="Group 164"/>
          <p:cNvGrpSpPr/>
          <p:nvPr/>
        </p:nvGrpSpPr>
        <p:grpSpPr>
          <a:xfrm>
            <a:off x="4242036" y="2881045"/>
            <a:ext cx="2002099" cy="1618140"/>
            <a:chOff x="2667177" y="2252401"/>
            <a:chExt cx="1501574" cy="1213605"/>
          </a:xfrm>
        </p:grpSpPr>
        <p:cxnSp>
          <p:nvCxnSpPr>
            <p:cNvPr id="11" name="Straight Connector 146"/>
            <p:cNvCxnSpPr/>
            <p:nvPr/>
          </p:nvCxnSpPr>
          <p:spPr>
            <a:xfrm>
              <a:off x="2667177" y="3032606"/>
              <a:ext cx="0" cy="433400"/>
            </a:xfrm>
            <a:prstGeom prst="line">
              <a:avLst/>
            </a:prstGeom>
            <a:ln w="1905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57"/>
            <p:cNvCxnSpPr/>
            <p:nvPr/>
          </p:nvCxnSpPr>
          <p:spPr>
            <a:xfrm>
              <a:off x="2667177" y="3032606"/>
              <a:ext cx="1501574" cy="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61"/>
            <p:cNvCxnSpPr/>
            <p:nvPr/>
          </p:nvCxnSpPr>
          <p:spPr>
            <a:xfrm flipV="1">
              <a:off x="4168751" y="2252401"/>
              <a:ext cx="0" cy="780205"/>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4" name="Group 56"/>
          <p:cNvGrpSpPr/>
          <p:nvPr/>
        </p:nvGrpSpPr>
        <p:grpSpPr>
          <a:xfrm rot="2469737">
            <a:off x="8526020" y="1721719"/>
            <a:ext cx="1463835" cy="1446068"/>
            <a:chOff x="654724" y="1189182"/>
            <a:chExt cx="1097876" cy="1084551"/>
          </a:xfrm>
        </p:grpSpPr>
        <p:sp>
          <p:nvSpPr>
            <p:cNvPr id="15" name="Rounded Rectangle 55"/>
            <p:cNvSpPr/>
            <p:nvPr/>
          </p:nvSpPr>
          <p:spPr>
            <a:xfrm>
              <a:off x="654724" y="1246789"/>
              <a:ext cx="1097876" cy="1026944"/>
            </a:xfrm>
            <a:prstGeom prst="roundRect">
              <a:avLst>
                <a:gd name="adj" fmla="val 924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ounded Rectangle 54"/>
            <p:cNvSpPr/>
            <p:nvPr/>
          </p:nvSpPr>
          <p:spPr>
            <a:xfrm>
              <a:off x="654724" y="1189182"/>
              <a:ext cx="1097876" cy="1026944"/>
            </a:xfrm>
            <a:prstGeom prst="roundRect">
              <a:avLst>
                <a:gd name="adj" fmla="val 92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58"/>
          <p:cNvGrpSpPr/>
          <p:nvPr/>
        </p:nvGrpSpPr>
        <p:grpSpPr>
          <a:xfrm rot="2717208">
            <a:off x="6049883" y="1721721"/>
            <a:ext cx="1463835" cy="1446068"/>
            <a:chOff x="654724" y="1189182"/>
            <a:chExt cx="1097876" cy="1084551"/>
          </a:xfrm>
        </p:grpSpPr>
        <p:sp>
          <p:nvSpPr>
            <p:cNvPr id="18" name="Rounded Rectangle 59"/>
            <p:cNvSpPr/>
            <p:nvPr/>
          </p:nvSpPr>
          <p:spPr>
            <a:xfrm>
              <a:off x="654724" y="1246789"/>
              <a:ext cx="1097876" cy="1026944"/>
            </a:xfrm>
            <a:prstGeom prst="roundRect">
              <a:avLst>
                <a:gd name="adj" fmla="val 924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Rounded Rectangle 60"/>
            <p:cNvSpPr/>
            <p:nvPr/>
          </p:nvSpPr>
          <p:spPr>
            <a:xfrm>
              <a:off x="654724" y="1189182"/>
              <a:ext cx="1097876" cy="1026944"/>
            </a:xfrm>
            <a:prstGeom prst="roundRect">
              <a:avLst>
                <a:gd name="adj" fmla="val 92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61"/>
          <p:cNvGrpSpPr/>
          <p:nvPr/>
        </p:nvGrpSpPr>
        <p:grpSpPr>
          <a:xfrm rot="2654940">
            <a:off x="3517251" y="1721721"/>
            <a:ext cx="1463835" cy="1446068"/>
            <a:chOff x="654724" y="1189182"/>
            <a:chExt cx="1097876" cy="1084551"/>
          </a:xfrm>
        </p:grpSpPr>
        <p:sp>
          <p:nvSpPr>
            <p:cNvPr id="21" name="Rounded Rectangle 71"/>
            <p:cNvSpPr/>
            <p:nvPr/>
          </p:nvSpPr>
          <p:spPr>
            <a:xfrm>
              <a:off x="654724" y="1246789"/>
              <a:ext cx="1097876" cy="1026944"/>
            </a:xfrm>
            <a:prstGeom prst="roundRect">
              <a:avLst>
                <a:gd name="adj" fmla="val 924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ounded Rectangle 72"/>
            <p:cNvSpPr/>
            <p:nvPr/>
          </p:nvSpPr>
          <p:spPr>
            <a:xfrm>
              <a:off x="654724" y="1189182"/>
              <a:ext cx="1097876" cy="1026944"/>
            </a:xfrm>
            <a:prstGeom prst="roundRect">
              <a:avLst>
                <a:gd name="adj" fmla="val 924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3" name="Group 85"/>
          <p:cNvGrpSpPr/>
          <p:nvPr/>
        </p:nvGrpSpPr>
        <p:grpSpPr>
          <a:xfrm rot="16200000">
            <a:off x="8906506" y="2035795"/>
            <a:ext cx="835649" cy="750205"/>
            <a:chOff x="5488315" y="1649273"/>
            <a:chExt cx="626737" cy="562653"/>
          </a:xfrm>
        </p:grpSpPr>
        <p:grpSp>
          <p:nvGrpSpPr>
            <p:cNvPr id="24" name="Group 119"/>
            <p:cNvGrpSpPr/>
            <p:nvPr/>
          </p:nvGrpSpPr>
          <p:grpSpPr>
            <a:xfrm rot="5400000">
              <a:off x="5724969" y="1727003"/>
              <a:ext cx="383806" cy="396360"/>
              <a:chOff x="1227138" y="271463"/>
              <a:chExt cx="679450" cy="701675"/>
            </a:xfrm>
            <a:solidFill>
              <a:schemeClr val="bg1"/>
            </a:solidFill>
          </p:grpSpPr>
          <p:sp>
            <p:nvSpPr>
              <p:cNvPr id="26" name="Freeform 5"/>
              <p:cNvSpPr>
                <a:spLocks noEditPoints="1"/>
              </p:cNvSpPr>
              <p:nvPr/>
            </p:nvSpPr>
            <p:spPr bwMode="auto">
              <a:xfrm>
                <a:off x="1566863" y="584200"/>
                <a:ext cx="339725" cy="342900"/>
              </a:xfrm>
              <a:custGeom>
                <a:avLst/>
                <a:gdLst/>
                <a:ahLst/>
                <a:cxnLst>
                  <a:cxn ang="0">
                    <a:pos x="89" y="73"/>
                  </a:cxn>
                  <a:cxn ang="0">
                    <a:pos x="69" y="52"/>
                  </a:cxn>
                  <a:cxn ang="0">
                    <a:pos x="62" y="13"/>
                  </a:cxn>
                  <a:cxn ang="0">
                    <a:pos x="13" y="13"/>
                  </a:cxn>
                  <a:cxn ang="0">
                    <a:pos x="13" y="63"/>
                  </a:cxn>
                  <a:cxn ang="0">
                    <a:pos x="52" y="70"/>
                  </a:cxn>
                  <a:cxn ang="0">
                    <a:pos x="72" y="90"/>
                  </a:cxn>
                  <a:cxn ang="0">
                    <a:pos x="89" y="73"/>
                  </a:cxn>
                  <a:cxn ang="0">
                    <a:pos x="54" y="54"/>
                  </a:cxn>
                  <a:cxn ang="0">
                    <a:pos x="22" y="54"/>
                  </a:cxn>
                  <a:cxn ang="0">
                    <a:pos x="22" y="22"/>
                  </a:cxn>
                  <a:cxn ang="0">
                    <a:pos x="54" y="22"/>
                  </a:cxn>
                  <a:cxn ang="0">
                    <a:pos x="54" y="54"/>
                  </a:cxn>
                  <a:cxn ang="0">
                    <a:pos x="54" y="54"/>
                  </a:cxn>
                  <a:cxn ang="0">
                    <a:pos x="54" y="54"/>
                  </a:cxn>
                </a:cxnLst>
                <a:rect l="0" t="0" r="r" b="b"/>
                <a:pathLst>
                  <a:path w="89" h="90">
                    <a:moveTo>
                      <a:pt x="89" y="73"/>
                    </a:moveTo>
                    <a:cubicBezTo>
                      <a:pt x="69" y="52"/>
                      <a:pt x="69" y="52"/>
                      <a:pt x="69" y="52"/>
                    </a:cubicBezTo>
                    <a:cubicBezTo>
                      <a:pt x="75" y="40"/>
                      <a:pt x="73" y="24"/>
                      <a:pt x="62" y="13"/>
                    </a:cubicBezTo>
                    <a:cubicBezTo>
                      <a:pt x="49" y="0"/>
                      <a:pt x="27" y="0"/>
                      <a:pt x="13" y="13"/>
                    </a:cubicBezTo>
                    <a:cubicBezTo>
                      <a:pt x="0" y="27"/>
                      <a:pt x="0" y="49"/>
                      <a:pt x="13" y="63"/>
                    </a:cubicBezTo>
                    <a:cubicBezTo>
                      <a:pt x="24" y="73"/>
                      <a:pt x="39" y="75"/>
                      <a:pt x="52" y="70"/>
                    </a:cubicBezTo>
                    <a:cubicBezTo>
                      <a:pt x="72" y="90"/>
                      <a:pt x="72" y="90"/>
                      <a:pt x="72" y="90"/>
                    </a:cubicBezTo>
                    <a:lnTo>
                      <a:pt x="89" y="73"/>
                    </a:lnTo>
                    <a:close/>
                    <a:moveTo>
                      <a:pt x="54" y="54"/>
                    </a:moveTo>
                    <a:cubicBezTo>
                      <a:pt x="45" y="63"/>
                      <a:pt x="31" y="63"/>
                      <a:pt x="22" y="54"/>
                    </a:cubicBezTo>
                    <a:cubicBezTo>
                      <a:pt x="13" y="45"/>
                      <a:pt x="13" y="31"/>
                      <a:pt x="22" y="22"/>
                    </a:cubicBezTo>
                    <a:cubicBezTo>
                      <a:pt x="31" y="13"/>
                      <a:pt x="45" y="13"/>
                      <a:pt x="54" y="22"/>
                    </a:cubicBezTo>
                    <a:cubicBezTo>
                      <a:pt x="62" y="31"/>
                      <a:pt x="62" y="45"/>
                      <a:pt x="54" y="54"/>
                    </a:cubicBezTo>
                    <a:close/>
                    <a:moveTo>
                      <a:pt x="54" y="54"/>
                    </a:moveTo>
                    <a:cubicBezTo>
                      <a:pt x="54" y="54"/>
                      <a:pt x="54" y="54"/>
                      <a:pt x="54" y="54"/>
                    </a:cubicBezTo>
                  </a:path>
                </a:pathLst>
              </a:custGeom>
              <a:grpFill/>
              <a:ln w="9525">
                <a:noFill/>
                <a:round/>
              </a:ln>
            </p:spPr>
            <p:txBody>
              <a:bodyPr vert="horz" wrap="square" lIns="121920" tIns="60960" rIns="121920" bIns="60960" numCol="1" anchor="t" anchorCtr="0" compatLnSpc="1"/>
              <a:lstStyle/>
              <a:p>
                <a:endParaRPr lang="en-US" sz="2400"/>
              </a:p>
            </p:txBody>
          </p:sp>
          <p:sp>
            <p:nvSpPr>
              <p:cNvPr id="27" name="Freeform 6"/>
              <p:cNvSpPr>
                <a:spLocks noEditPoints="1"/>
              </p:cNvSpPr>
              <p:nvPr/>
            </p:nvSpPr>
            <p:spPr bwMode="auto">
              <a:xfrm>
                <a:off x="1227138" y="271463"/>
                <a:ext cx="565150" cy="701675"/>
              </a:xfrm>
              <a:custGeom>
                <a:avLst/>
                <a:gdLst/>
                <a:ahLst/>
                <a:cxnLst>
                  <a:cxn ang="0">
                    <a:pos x="127" y="161"/>
                  </a:cxn>
                  <a:cxn ang="0">
                    <a:pos x="101" y="152"/>
                  </a:cxn>
                  <a:cxn ang="0">
                    <a:pos x="25" y="152"/>
                  </a:cxn>
                  <a:cxn ang="0">
                    <a:pos x="25" y="139"/>
                  </a:cxn>
                  <a:cxn ang="0">
                    <a:pos x="91" y="139"/>
                  </a:cxn>
                  <a:cxn ang="0">
                    <a:pos x="86" y="126"/>
                  </a:cxn>
                  <a:cxn ang="0">
                    <a:pos x="25" y="126"/>
                  </a:cxn>
                  <a:cxn ang="0">
                    <a:pos x="25" y="113"/>
                  </a:cxn>
                  <a:cxn ang="0">
                    <a:pos x="86" y="113"/>
                  </a:cxn>
                  <a:cxn ang="0">
                    <a:pos x="91" y="99"/>
                  </a:cxn>
                  <a:cxn ang="0">
                    <a:pos x="25" y="99"/>
                  </a:cxn>
                  <a:cxn ang="0">
                    <a:pos x="25" y="87"/>
                  </a:cxn>
                  <a:cxn ang="0">
                    <a:pos x="102" y="87"/>
                  </a:cxn>
                  <a:cxn ang="0">
                    <a:pos x="127" y="79"/>
                  </a:cxn>
                  <a:cxn ang="0">
                    <a:pos x="148" y="85"/>
                  </a:cxn>
                  <a:cxn ang="0">
                    <a:pos x="148" y="0"/>
                  </a:cxn>
                  <a:cxn ang="0">
                    <a:pos x="53" y="0"/>
                  </a:cxn>
                  <a:cxn ang="0">
                    <a:pos x="53" y="56"/>
                  </a:cxn>
                  <a:cxn ang="0">
                    <a:pos x="0" y="56"/>
                  </a:cxn>
                  <a:cxn ang="0">
                    <a:pos x="0" y="184"/>
                  </a:cxn>
                  <a:cxn ang="0">
                    <a:pos x="148" y="184"/>
                  </a:cxn>
                  <a:cxn ang="0">
                    <a:pos x="148" y="168"/>
                  </a:cxn>
                  <a:cxn ang="0">
                    <a:pos x="140" y="159"/>
                  </a:cxn>
                  <a:cxn ang="0">
                    <a:pos x="127" y="161"/>
                  </a:cxn>
                  <a:cxn ang="0">
                    <a:pos x="127" y="161"/>
                  </a:cxn>
                  <a:cxn ang="0">
                    <a:pos x="127" y="161"/>
                  </a:cxn>
                </a:cxnLst>
                <a:rect l="0" t="0" r="r" b="b"/>
                <a:pathLst>
                  <a:path w="148" h="184">
                    <a:moveTo>
                      <a:pt x="127" y="161"/>
                    </a:moveTo>
                    <a:cubicBezTo>
                      <a:pt x="117" y="161"/>
                      <a:pt x="108" y="158"/>
                      <a:pt x="101" y="152"/>
                    </a:cubicBezTo>
                    <a:cubicBezTo>
                      <a:pt x="25" y="152"/>
                      <a:pt x="25" y="152"/>
                      <a:pt x="25" y="152"/>
                    </a:cubicBezTo>
                    <a:cubicBezTo>
                      <a:pt x="25" y="139"/>
                      <a:pt x="25" y="139"/>
                      <a:pt x="25" y="139"/>
                    </a:cubicBezTo>
                    <a:cubicBezTo>
                      <a:pt x="91" y="139"/>
                      <a:pt x="91" y="139"/>
                      <a:pt x="91" y="139"/>
                    </a:cubicBezTo>
                    <a:cubicBezTo>
                      <a:pt x="88" y="135"/>
                      <a:pt x="87" y="130"/>
                      <a:pt x="86" y="126"/>
                    </a:cubicBezTo>
                    <a:cubicBezTo>
                      <a:pt x="25" y="126"/>
                      <a:pt x="25" y="126"/>
                      <a:pt x="25" y="126"/>
                    </a:cubicBezTo>
                    <a:cubicBezTo>
                      <a:pt x="25" y="113"/>
                      <a:pt x="25" y="113"/>
                      <a:pt x="25" y="113"/>
                    </a:cubicBezTo>
                    <a:cubicBezTo>
                      <a:pt x="86" y="113"/>
                      <a:pt x="86" y="113"/>
                      <a:pt x="86" y="113"/>
                    </a:cubicBezTo>
                    <a:cubicBezTo>
                      <a:pt x="87" y="108"/>
                      <a:pt x="89" y="104"/>
                      <a:pt x="91" y="99"/>
                    </a:cubicBezTo>
                    <a:cubicBezTo>
                      <a:pt x="25" y="99"/>
                      <a:pt x="25" y="99"/>
                      <a:pt x="25" y="99"/>
                    </a:cubicBezTo>
                    <a:cubicBezTo>
                      <a:pt x="25" y="87"/>
                      <a:pt x="25" y="87"/>
                      <a:pt x="25" y="87"/>
                    </a:cubicBezTo>
                    <a:cubicBezTo>
                      <a:pt x="102" y="87"/>
                      <a:pt x="102" y="87"/>
                      <a:pt x="102" y="87"/>
                    </a:cubicBezTo>
                    <a:cubicBezTo>
                      <a:pt x="109" y="82"/>
                      <a:pt x="118" y="79"/>
                      <a:pt x="127" y="79"/>
                    </a:cubicBezTo>
                    <a:cubicBezTo>
                      <a:pt x="135" y="79"/>
                      <a:pt x="142" y="81"/>
                      <a:pt x="148" y="85"/>
                    </a:cubicBezTo>
                    <a:cubicBezTo>
                      <a:pt x="148" y="0"/>
                      <a:pt x="148" y="0"/>
                      <a:pt x="148" y="0"/>
                    </a:cubicBezTo>
                    <a:cubicBezTo>
                      <a:pt x="53" y="0"/>
                      <a:pt x="53" y="0"/>
                      <a:pt x="53" y="0"/>
                    </a:cubicBezTo>
                    <a:cubicBezTo>
                      <a:pt x="53" y="56"/>
                      <a:pt x="53" y="56"/>
                      <a:pt x="53" y="56"/>
                    </a:cubicBezTo>
                    <a:cubicBezTo>
                      <a:pt x="0" y="56"/>
                      <a:pt x="0" y="56"/>
                      <a:pt x="0" y="56"/>
                    </a:cubicBezTo>
                    <a:cubicBezTo>
                      <a:pt x="0" y="184"/>
                      <a:pt x="0" y="184"/>
                      <a:pt x="0" y="184"/>
                    </a:cubicBezTo>
                    <a:cubicBezTo>
                      <a:pt x="148" y="184"/>
                      <a:pt x="148" y="184"/>
                      <a:pt x="148" y="184"/>
                    </a:cubicBezTo>
                    <a:cubicBezTo>
                      <a:pt x="148" y="168"/>
                      <a:pt x="148" y="168"/>
                      <a:pt x="148" y="168"/>
                    </a:cubicBezTo>
                    <a:cubicBezTo>
                      <a:pt x="140" y="159"/>
                      <a:pt x="140" y="159"/>
                      <a:pt x="140" y="159"/>
                    </a:cubicBezTo>
                    <a:cubicBezTo>
                      <a:pt x="136" y="160"/>
                      <a:pt x="131" y="161"/>
                      <a:pt x="127" y="161"/>
                    </a:cubicBezTo>
                    <a:close/>
                    <a:moveTo>
                      <a:pt x="127" y="161"/>
                    </a:moveTo>
                    <a:cubicBezTo>
                      <a:pt x="127" y="161"/>
                      <a:pt x="127" y="161"/>
                      <a:pt x="127" y="161"/>
                    </a:cubicBezTo>
                  </a:path>
                </a:pathLst>
              </a:custGeom>
              <a:grpFill/>
              <a:ln w="9525">
                <a:noFill/>
                <a:round/>
              </a:ln>
            </p:spPr>
            <p:txBody>
              <a:bodyPr vert="horz" wrap="square" lIns="121920" tIns="60960" rIns="121920" bIns="60960" numCol="1" anchor="t" anchorCtr="0" compatLnSpc="1"/>
              <a:lstStyle/>
              <a:p>
                <a:endParaRPr lang="en-US" sz="2400"/>
              </a:p>
            </p:txBody>
          </p:sp>
          <p:sp>
            <p:nvSpPr>
              <p:cNvPr id="28" name="Freeform 7"/>
              <p:cNvSpPr>
                <a:spLocks noEditPoints="1"/>
              </p:cNvSpPr>
              <p:nvPr/>
            </p:nvSpPr>
            <p:spPr bwMode="auto">
              <a:xfrm>
                <a:off x="1246188" y="293688"/>
                <a:ext cx="141288" cy="144463"/>
              </a:xfrm>
              <a:custGeom>
                <a:avLst/>
                <a:gdLst/>
                <a:ahLst/>
                <a:cxnLst>
                  <a:cxn ang="0">
                    <a:pos x="89" y="0"/>
                  </a:cxn>
                  <a:cxn ang="0">
                    <a:pos x="0" y="91"/>
                  </a:cxn>
                  <a:cxn ang="0">
                    <a:pos x="89" y="91"/>
                  </a:cxn>
                  <a:cxn ang="0">
                    <a:pos x="89" y="0"/>
                  </a:cxn>
                  <a:cxn ang="0">
                    <a:pos x="89" y="0"/>
                  </a:cxn>
                  <a:cxn ang="0">
                    <a:pos x="89" y="0"/>
                  </a:cxn>
                </a:cxnLst>
                <a:rect l="0" t="0" r="r" b="b"/>
                <a:pathLst>
                  <a:path w="89" h="91">
                    <a:moveTo>
                      <a:pt x="89" y="0"/>
                    </a:moveTo>
                    <a:lnTo>
                      <a:pt x="0" y="91"/>
                    </a:lnTo>
                    <a:lnTo>
                      <a:pt x="89" y="91"/>
                    </a:lnTo>
                    <a:lnTo>
                      <a:pt x="89" y="0"/>
                    </a:lnTo>
                    <a:close/>
                    <a:moveTo>
                      <a:pt x="89" y="0"/>
                    </a:moveTo>
                    <a:lnTo>
                      <a:pt x="89"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29" name="Freeform 8"/>
              <p:cNvSpPr>
                <a:spLocks noEditPoints="1"/>
              </p:cNvSpPr>
              <p:nvPr/>
            </p:nvSpPr>
            <p:spPr bwMode="auto">
              <a:xfrm>
                <a:off x="1246188" y="293688"/>
                <a:ext cx="141288" cy="144463"/>
              </a:xfrm>
              <a:custGeom>
                <a:avLst/>
                <a:gdLst/>
                <a:ahLst/>
                <a:cxnLst>
                  <a:cxn ang="0">
                    <a:pos x="89" y="0"/>
                  </a:cxn>
                  <a:cxn ang="0">
                    <a:pos x="0" y="91"/>
                  </a:cxn>
                  <a:cxn ang="0">
                    <a:pos x="89" y="91"/>
                  </a:cxn>
                  <a:cxn ang="0">
                    <a:pos x="89" y="0"/>
                  </a:cxn>
                  <a:cxn ang="0">
                    <a:pos x="89" y="0"/>
                  </a:cxn>
                  <a:cxn ang="0">
                    <a:pos x="89" y="0"/>
                  </a:cxn>
                </a:cxnLst>
                <a:rect l="0" t="0" r="r" b="b"/>
                <a:pathLst>
                  <a:path w="89" h="91">
                    <a:moveTo>
                      <a:pt x="89" y="0"/>
                    </a:moveTo>
                    <a:lnTo>
                      <a:pt x="0" y="91"/>
                    </a:lnTo>
                    <a:lnTo>
                      <a:pt x="89" y="91"/>
                    </a:lnTo>
                    <a:lnTo>
                      <a:pt x="89" y="0"/>
                    </a:lnTo>
                    <a:moveTo>
                      <a:pt x="89" y="0"/>
                    </a:moveTo>
                    <a:lnTo>
                      <a:pt x="89" y="0"/>
                    </a:lnTo>
                  </a:path>
                </a:pathLst>
              </a:custGeom>
              <a:grpFill/>
              <a:ln w="9525">
                <a:noFill/>
                <a:round/>
              </a:ln>
            </p:spPr>
            <p:txBody>
              <a:bodyPr vert="horz" wrap="square" lIns="121920" tIns="60960" rIns="121920" bIns="60960" numCol="1" anchor="t" anchorCtr="0" compatLnSpc="1"/>
              <a:lstStyle/>
              <a:p>
                <a:endParaRPr lang="en-US" sz="2400"/>
              </a:p>
            </p:txBody>
          </p:sp>
        </p:grpSp>
        <p:sp>
          <p:nvSpPr>
            <p:cNvPr id="25" name="Text Placeholder 3"/>
            <p:cNvSpPr txBox="1"/>
            <p:nvPr/>
          </p:nvSpPr>
          <p:spPr>
            <a:xfrm rot="5400000">
              <a:off x="5291651" y="1845937"/>
              <a:ext cx="562653" cy="16932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465" b="1" dirty="0">
                  <a:solidFill>
                    <a:schemeClr val="bg1"/>
                  </a:solidFill>
                </a:rPr>
                <a:t>你的标题</a:t>
              </a:r>
              <a:endParaRPr lang="en-US" sz="1465" b="1" dirty="0">
                <a:solidFill>
                  <a:schemeClr val="bg1"/>
                </a:solidFill>
              </a:endParaRPr>
            </a:p>
          </p:txBody>
        </p:sp>
      </p:grpSp>
      <p:grpSp>
        <p:nvGrpSpPr>
          <p:cNvPr id="30" name="Group 86"/>
          <p:cNvGrpSpPr/>
          <p:nvPr/>
        </p:nvGrpSpPr>
        <p:grpSpPr>
          <a:xfrm rot="16200000">
            <a:off x="6364016" y="2049494"/>
            <a:ext cx="912964" cy="750205"/>
            <a:chOff x="4227826" y="1649273"/>
            <a:chExt cx="684723" cy="562653"/>
          </a:xfrm>
        </p:grpSpPr>
        <p:grpSp>
          <p:nvGrpSpPr>
            <p:cNvPr id="31" name="Group 121"/>
            <p:cNvGrpSpPr/>
            <p:nvPr/>
          </p:nvGrpSpPr>
          <p:grpSpPr>
            <a:xfrm rot="5400000">
              <a:off x="4506513" y="1694738"/>
              <a:ext cx="345959" cy="466112"/>
              <a:chOff x="1982788" y="820738"/>
              <a:chExt cx="1060450" cy="1428750"/>
            </a:xfrm>
            <a:solidFill>
              <a:schemeClr val="bg1"/>
            </a:solidFill>
          </p:grpSpPr>
          <p:sp>
            <p:nvSpPr>
              <p:cNvPr id="33" name="Freeform 12"/>
              <p:cNvSpPr>
                <a:spLocks noEditPoints="1"/>
              </p:cNvSpPr>
              <p:nvPr/>
            </p:nvSpPr>
            <p:spPr bwMode="auto">
              <a:xfrm>
                <a:off x="2193926" y="1239838"/>
                <a:ext cx="682625" cy="590550"/>
              </a:xfrm>
              <a:custGeom>
                <a:avLst/>
                <a:gdLst/>
                <a:ahLst/>
                <a:cxnLst>
                  <a:cxn ang="0">
                    <a:pos x="170" y="1"/>
                  </a:cxn>
                  <a:cxn ang="0">
                    <a:pos x="63" y="93"/>
                  </a:cxn>
                  <a:cxn ang="0">
                    <a:pos x="23" y="62"/>
                  </a:cxn>
                  <a:cxn ang="0">
                    <a:pos x="1" y="81"/>
                  </a:cxn>
                  <a:cxn ang="0">
                    <a:pos x="74" y="155"/>
                  </a:cxn>
                  <a:cxn ang="0">
                    <a:pos x="76" y="156"/>
                  </a:cxn>
                  <a:cxn ang="0">
                    <a:pos x="76" y="156"/>
                  </a:cxn>
                  <a:cxn ang="0">
                    <a:pos x="78" y="154"/>
                  </a:cxn>
                  <a:cxn ang="0">
                    <a:pos x="178" y="16"/>
                  </a:cxn>
                  <a:cxn ang="0">
                    <a:pos x="179" y="12"/>
                  </a:cxn>
                  <a:cxn ang="0">
                    <a:pos x="170" y="1"/>
                  </a:cxn>
                  <a:cxn ang="0">
                    <a:pos x="170" y="1"/>
                  </a:cxn>
                  <a:cxn ang="0">
                    <a:pos x="170" y="1"/>
                  </a:cxn>
                </a:cxnLst>
                <a:rect l="0" t="0" r="r" b="b"/>
                <a:pathLst>
                  <a:path w="180" h="156">
                    <a:moveTo>
                      <a:pt x="170" y="1"/>
                    </a:moveTo>
                    <a:cubicBezTo>
                      <a:pt x="117" y="33"/>
                      <a:pt x="79" y="75"/>
                      <a:pt x="63" y="93"/>
                    </a:cubicBezTo>
                    <a:cubicBezTo>
                      <a:pt x="23" y="62"/>
                      <a:pt x="23" y="62"/>
                      <a:pt x="23" y="62"/>
                    </a:cubicBezTo>
                    <a:cubicBezTo>
                      <a:pt x="22" y="61"/>
                      <a:pt x="0" y="80"/>
                      <a:pt x="1" y="81"/>
                    </a:cubicBezTo>
                    <a:cubicBezTo>
                      <a:pt x="74" y="155"/>
                      <a:pt x="74" y="155"/>
                      <a:pt x="74" y="155"/>
                    </a:cubicBezTo>
                    <a:cubicBezTo>
                      <a:pt x="74" y="155"/>
                      <a:pt x="75" y="156"/>
                      <a:pt x="76" y="156"/>
                    </a:cubicBezTo>
                    <a:cubicBezTo>
                      <a:pt x="76" y="156"/>
                      <a:pt x="76" y="156"/>
                      <a:pt x="76" y="156"/>
                    </a:cubicBezTo>
                    <a:cubicBezTo>
                      <a:pt x="77" y="156"/>
                      <a:pt x="78" y="155"/>
                      <a:pt x="78" y="154"/>
                    </a:cubicBezTo>
                    <a:cubicBezTo>
                      <a:pt x="90" y="124"/>
                      <a:pt x="129" y="61"/>
                      <a:pt x="178" y="16"/>
                    </a:cubicBezTo>
                    <a:cubicBezTo>
                      <a:pt x="179" y="15"/>
                      <a:pt x="180" y="13"/>
                      <a:pt x="179" y="12"/>
                    </a:cubicBezTo>
                    <a:cubicBezTo>
                      <a:pt x="179" y="12"/>
                      <a:pt x="171" y="0"/>
                      <a:pt x="170" y="1"/>
                    </a:cubicBezTo>
                    <a:close/>
                    <a:moveTo>
                      <a:pt x="170" y="1"/>
                    </a:moveTo>
                    <a:cubicBezTo>
                      <a:pt x="170" y="1"/>
                      <a:pt x="170" y="1"/>
                      <a:pt x="170" y="1"/>
                    </a:cubicBezTo>
                  </a:path>
                </a:pathLst>
              </a:custGeom>
              <a:grpFill/>
              <a:ln w="9525">
                <a:noFill/>
                <a:round/>
              </a:ln>
            </p:spPr>
            <p:txBody>
              <a:bodyPr vert="horz" wrap="square" lIns="121920" tIns="60960" rIns="121920" bIns="60960" numCol="1" anchor="t" anchorCtr="0" compatLnSpc="1"/>
              <a:lstStyle/>
              <a:p>
                <a:endParaRPr lang="en-US" sz="2400"/>
              </a:p>
            </p:txBody>
          </p:sp>
          <p:sp>
            <p:nvSpPr>
              <p:cNvPr id="34" name="Freeform 13"/>
              <p:cNvSpPr>
                <a:spLocks noEditPoints="1"/>
              </p:cNvSpPr>
              <p:nvPr/>
            </p:nvSpPr>
            <p:spPr bwMode="auto">
              <a:xfrm>
                <a:off x="1982788" y="820738"/>
                <a:ext cx="1060450" cy="1428750"/>
              </a:xfrm>
              <a:custGeom>
                <a:avLst/>
                <a:gdLst/>
                <a:ahLst/>
                <a:cxnLst>
                  <a:cxn ang="0">
                    <a:pos x="274" y="46"/>
                  </a:cxn>
                  <a:cxn ang="0">
                    <a:pos x="145" y="4"/>
                  </a:cxn>
                  <a:cxn ang="0">
                    <a:pos x="140" y="0"/>
                  </a:cxn>
                  <a:cxn ang="0">
                    <a:pos x="140" y="0"/>
                  </a:cxn>
                  <a:cxn ang="0">
                    <a:pos x="135" y="4"/>
                  </a:cxn>
                  <a:cxn ang="0">
                    <a:pos x="6" y="46"/>
                  </a:cxn>
                  <a:cxn ang="0">
                    <a:pos x="0" y="52"/>
                  </a:cxn>
                  <a:cxn ang="0">
                    <a:pos x="0" y="239"/>
                  </a:cxn>
                  <a:cxn ang="0">
                    <a:pos x="138" y="377"/>
                  </a:cxn>
                  <a:cxn ang="0">
                    <a:pos x="140" y="378"/>
                  </a:cxn>
                  <a:cxn ang="0">
                    <a:pos x="142" y="377"/>
                  </a:cxn>
                  <a:cxn ang="0">
                    <a:pos x="280" y="239"/>
                  </a:cxn>
                  <a:cxn ang="0">
                    <a:pos x="280" y="52"/>
                  </a:cxn>
                  <a:cxn ang="0">
                    <a:pos x="274" y="46"/>
                  </a:cxn>
                  <a:cxn ang="0">
                    <a:pos x="249" y="228"/>
                  </a:cxn>
                  <a:cxn ang="0">
                    <a:pos x="142" y="336"/>
                  </a:cxn>
                  <a:cxn ang="0">
                    <a:pos x="140" y="337"/>
                  </a:cxn>
                  <a:cxn ang="0">
                    <a:pos x="138" y="336"/>
                  </a:cxn>
                  <a:cxn ang="0">
                    <a:pos x="31" y="228"/>
                  </a:cxn>
                  <a:cxn ang="0">
                    <a:pos x="31" y="81"/>
                  </a:cxn>
                  <a:cxn ang="0">
                    <a:pos x="35" y="77"/>
                  </a:cxn>
                  <a:cxn ang="0">
                    <a:pos x="136" y="44"/>
                  </a:cxn>
                  <a:cxn ang="0">
                    <a:pos x="140" y="41"/>
                  </a:cxn>
                  <a:cxn ang="0">
                    <a:pos x="140" y="41"/>
                  </a:cxn>
                  <a:cxn ang="0">
                    <a:pos x="144" y="44"/>
                  </a:cxn>
                  <a:cxn ang="0">
                    <a:pos x="245" y="77"/>
                  </a:cxn>
                  <a:cxn ang="0">
                    <a:pos x="249" y="81"/>
                  </a:cxn>
                  <a:cxn ang="0">
                    <a:pos x="249" y="228"/>
                  </a:cxn>
                  <a:cxn ang="0">
                    <a:pos x="249" y="228"/>
                  </a:cxn>
                  <a:cxn ang="0">
                    <a:pos x="249" y="228"/>
                  </a:cxn>
                </a:cxnLst>
                <a:rect l="0" t="0" r="r" b="b"/>
                <a:pathLst>
                  <a:path w="280" h="378">
                    <a:moveTo>
                      <a:pt x="274" y="46"/>
                    </a:moveTo>
                    <a:cubicBezTo>
                      <a:pt x="164" y="46"/>
                      <a:pt x="145" y="4"/>
                      <a:pt x="145" y="4"/>
                    </a:cubicBezTo>
                    <a:cubicBezTo>
                      <a:pt x="144" y="2"/>
                      <a:pt x="142" y="0"/>
                      <a:pt x="140" y="0"/>
                    </a:cubicBezTo>
                    <a:cubicBezTo>
                      <a:pt x="140" y="0"/>
                      <a:pt x="140" y="0"/>
                      <a:pt x="140" y="0"/>
                    </a:cubicBezTo>
                    <a:cubicBezTo>
                      <a:pt x="138" y="0"/>
                      <a:pt x="136" y="2"/>
                      <a:pt x="135" y="4"/>
                    </a:cubicBezTo>
                    <a:cubicBezTo>
                      <a:pt x="135" y="4"/>
                      <a:pt x="116" y="46"/>
                      <a:pt x="6" y="46"/>
                    </a:cubicBezTo>
                    <a:cubicBezTo>
                      <a:pt x="3" y="46"/>
                      <a:pt x="0" y="49"/>
                      <a:pt x="0" y="52"/>
                    </a:cubicBezTo>
                    <a:cubicBezTo>
                      <a:pt x="0" y="239"/>
                      <a:pt x="0" y="239"/>
                      <a:pt x="0" y="239"/>
                    </a:cubicBezTo>
                    <a:cubicBezTo>
                      <a:pt x="0" y="316"/>
                      <a:pt x="132" y="375"/>
                      <a:pt x="138" y="377"/>
                    </a:cubicBezTo>
                    <a:cubicBezTo>
                      <a:pt x="139" y="377"/>
                      <a:pt x="139" y="378"/>
                      <a:pt x="140" y="378"/>
                    </a:cubicBezTo>
                    <a:cubicBezTo>
                      <a:pt x="141" y="378"/>
                      <a:pt x="142" y="377"/>
                      <a:pt x="142" y="377"/>
                    </a:cubicBezTo>
                    <a:cubicBezTo>
                      <a:pt x="148" y="375"/>
                      <a:pt x="280" y="316"/>
                      <a:pt x="280" y="239"/>
                    </a:cubicBezTo>
                    <a:cubicBezTo>
                      <a:pt x="280" y="52"/>
                      <a:pt x="280" y="52"/>
                      <a:pt x="280" y="52"/>
                    </a:cubicBezTo>
                    <a:cubicBezTo>
                      <a:pt x="280" y="49"/>
                      <a:pt x="277" y="46"/>
                      <a:pt x="274" y="46"/>
                    </a:cubicBezTo>
                    <a:close/>
                    <a:moveTo>
                      <a:pt x="249" y="228"/>
                    </a:moveTo>
                    <a:cubicBezTo>
                      <a:pt x="249" y="288"/>
                      <a:pt x="146" y="334"/>
                      <a:pt x="142" y="336"/>
                    </a:cubicBezTo>
                    <a:cubicBezTo>
                      <a:pt x="141" y="337"/>
                      <a:pt x="141" y="337"/>
                      <a:pt x="140" y="337"/>
                    </a:cubicBezTo>
                    <a:cubicBezTo>
                      <a:pt x="139" y="337"/>
                      <a:pt x="139" y="337"/>
                      <a:pt x="138" y="336"/>
                    </a:cubicBezTo>
                    <a:cubicBezTo>
                      <a:pt x="134" y="334"/>
                      <a:pt x="31" y="288"/>
                      <a:pt x="31" y="228"/>
                    </a:cubicBezTo>
                    <a:cubicBezTo>
                      <a:pt x="31" y="81"/>
                      <a:pt x="31" y="81"/>
                      <a:pt x="31" y="81"/>
                    </a:cubicBezTo>
                    <a:cubicBezTo>
                      <a:pt x="31" y="79"/>
                      <a:pt x="33" y="77"/>
                      <a:pt x="35" y="77"/>
                    </a:cubicBezTo>
                    <a:cubicBezTo>
                      <a:pt x="121" y="77"/>
                      <a:pt x="136" y="44"/>
                      <a:pt x="136" y="44"/>
                    </a:cubicBezTo>
                    <a:cubicBezTo>
                      <a:pt x="137" y="42"/>
                      <a:pt x="138" y="41"/>
                      <a:pt x="140" y="41"/>
                    </a:cubicBezTo>
                    <a:cubicBezTo>
                      <a:pt x="140" y="41"/>
                      <a:pt x="140" y="41"/>
                      <a:pt x="140" y="41"/>
                    </a:cubicBezTo>
                    <a:cubicBezTo>
                      <a:pt x="142" y="41"/>
                      <a:pt x="143" y="42"/>
                      <a:pt x="144" y="44"/>
                    </a:cubicBezTo>
                    <a:cubicBezTo>
                      <a:pt x="144" y="44"/>
                      <a:pt x="159" y="77"/>
                      <a:pt x="245" y="77"/>
                    </a:cubicBezTo>
                    <a:cubicBezTo>
                      <a:pt x="247" y="77"/>
                      <a:pt x="249" y="79"/>
                      <a:pt x="249" y="81"/>
                    </a:cubicBezTo>
                    <a:lnTo>
                      <a:pt x="249" y="228"/>
                    </a:lnTo>
                    <a:close/>
                    <a:moveTo>
                      <a:pt x="249" y="228"/>
                    </a:moveTo>
                    <a:cubicBezTo>
                      <a:pt x="249" y="228"/>
                      <a:pt x="249" y="228"/>
                      <a:pt x="249" y="228"/>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32" name="Text Placeholder 3"/>
            <p:cNvSpPr txBox="1"/>
            <p:nvPr/>
          </p:nvSpPr>
          <p:spPr>
            <a:xfrm rot="5400000">
              <a:off x="4031162" y="1845937"/>
              <a:ext cx="562653" cy="16932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465" b="1" dirty="0">
                  <a:solidFill>
                    <a:schemeClr val="bg1"/>
                  </a:solidFill>
                </a:rPr>
                <a:t>你的标题</a:t>
              </a:r>
              <a:endParaRPr lang="en-US" sz="1465" b="1" dirty="0">
                <a:solidFill>
                  <a:schemeClr val="bg1"/>
                </a:solidFill>
              </a:endParaRPr>
            </a:p>
          </p:txBody>
        </p:sp>
      </p:grpSp>
      <p:grpSp>
        <p:nvGrpSpPr>
          <p:cNvPr id="35" name="Group 87"/>
          <p:cNvGrpSpPr/>
          <p:nvPr/>
        </p:nvGrpSpPr>
        <p:grpSpPr>
          <a:xfrm rot="16200000">
            <a:off x="3901161" y="2038273"/>
            <a:ext cx="881201" cy="790628"/>
            <a:chOff x="3021225" y="1649273"/>
            <a:chExt cx="660901" cy="592971"/>
          </a:xfrm>
        </p:grpSpPr>
        <p:grpSp>
          <p:nvGrpSpPr>
            <p:cNvPr id="36" name="Group 126"/>
            <p:cNvGrpSpPr/>
            <p:nvPr/>
          </p:nvGrpSpPr>
          <p:grpSpPr>
            <a:xfrm rot="5400000">
              <a:off x="3188345" y="1748463"/>
              <a:ext cx="584314" cy="403248"/>
              <a:chOff x="1616075" y="463551"/>
              <a:chExt cx="1173163" cy="809625"/>
            </a:xfrm>
            <a:solidFill>
              <a:schemeClr val="bg1"/>
            </a:solidFill>
          </p:grpSpPr>
          <p:sp>
            <p:nvSpPr>
              <p:cNvPr id="38" name="Freeform 17"/>
              <p:cNvSpPr>
                <a:spLocks noEditPoints="1"/>
              </p:cNvSpPr>
              <p:nvPr/>
            </p:nvSpPr>
            <p:spPr bwMode="auto">
              <a:xfrm>
                <a:off x="1616075" y="463551"/>
                <a:ext cx="814388" cy="804863"/>
              </a:xfrm>
              <a:custGeom>
                <a:avLst/>
                <a:gdLst/>
                <a:ahLst/>
                <a:cxnLst>
                  <a:cxn ang="0">
                    <a:pos x="215" y="95"/>
                  </a:cxn>
                  <a:cxn ang="0">
                    <a:pos x="190" y="38"/>
                  </a:cxn>
                  <a:cxn ang="0">
                    <a:pos x="165" y="19"/>
                  </a:cxn>
                  <a:cxn ang="0">
                    <a:pos x="117" y="0"/>
                  </a:cxn>
                  <a:cxn ang="0">
                    <a:pos x="75" y="28"/>
                  </a:cxn>
                  <a:cxn ang="0">
                    <a:pos x="38" y="24"/>
                  </a:cxn>
                  <a:cxn ang="0">
                    <a:pos x="28" y="74"/>
                  </a:cxn>
                  <a:cxn ang="0">
                    <a:pos x="0" y="116"/>
                  </a:cxn>
                  <a:cxn ang="0">
                    <a:pos x="25" y="174"/>
                  </a:cxn>
                  <a:cxn ang="0">
                    <a:pos x="50" y="192"/>
                  </a:cxn>
                  <a:cxn ang="0">
                    <a:pos x="98" y="212"/>
                  </a:cxn>
                  <a:cxn ang="0">
                    <a:pos x="141" y="183"/>
                  </a:cxn>
                  <a:cxn ang="0">
                    <a:pos x="177" y="187"/>
                  </a:cxn>
                  <a:cxn ang="0">
                    <a:pos x="187" y="138"/>
                  </a:cxn>
                  <a:cxn ang="0">
                    <a:pos x="165" y="174"/>
                  </a:cxn>
                  <a:cxn ang="0">
                    <a:pos x="140" y="164"/>
                  </a:cxn>
                  <a:cxn ang="0">
                    <a:pos x="126" y="173"/>
                  </a:cxn>
                  <a:cxn ang="0">
                    <a:pos x="99" y="194"/>
                  </a:cxn>
                  <a:cxn ang="0">
                    <a:pos x="88" y="170"/>
                  </a:cxn>
                  <a:cxn ang="0">
                    <a:pos x="72" y="166"/>
                  </a:cxn>
                  <a:cxn ang="0">
                    <a:pos x="38" y="162"/>
                  </a:cxn>
                  <a:cxn ang="0">
                    <a:pos x="48" y="138"/>
                  </a:cxn>
                  <a:cxn ang="0">
                    <a:pos x="39" y="123"/>
                  </a:cxn>
                  <a:cxn ang="0">
                    <a:pos x="17" y="97"/>
                  </a:cxn>
                  <a:cxn ang="0">
                    <a:pos x="42" y="87"/>
                  </a:cxn>
                  <a:cxn ang="0">
                    <a:pos x="46" y="71"/>
                  </a:cxn>
                  <a:cxn ang="0">
                    <a:pos x="50" y="38"/>
                  </a:cxn>
                  <a:cxn ang="0">
                    <a:pos x="75" y="47"/>
                  </a:cxn>
                  <a:cxn ang="0">
                    <a:pos x="90" y="38"/>
                  </a:cxn>
                  <a:cxn ang="0">
                    <a:pos x="116" y="18"/>
                  </a:cxn>
                  <a:cxn ang="0">
                    <a:pos x="127" y="42"/>
                  </a:cxn>
                  <a:cxn ang="0">
                    <a:pos x="144" y="46"/>
                  </a:cxn>
                  <a:cxn ang="0">
                    <a:pos x="177" y="49"/>
                  </a:cxn>
                  <a:cxn ang="0">
                    <a:pos x="167" y="74"/>
                  </a:cxn>
                  <a:cxn ang="0">
                    <a:pos x="177" y="88"/>
                  </a:cxn>
                  <a:cxn ang="0">
                    <a:pos x="198" y="114"/>
                  </a:cxn>
                  <a:cxn ang="0">
                    <a:pos x="173" y="125"/>
                  </a:cxn>
                  <a:cxn ang="0">
                    <a:pos x="169" y="141"/>
                  </a:cxn>
                  <a:cxn ang="0">
                    <a:pos x="165" y="174"/>
                  </a:cxn>
                  <a:cxn ang="0">
                    <a:pos x="165" y="174"/>
                  </a:cxn>
                </a:cxnLst>
                <a:rect l="0" t="0" r="r" b="b"/>
                <a:pathLst>
                  <a:path w="215" h="212">
                    <a:moveTo>
                      <a:pt x="215" y="115"/>
                    </a:moveTo>
                    <a:cubicBezTo>
                      <a:pt x="215" y="95"/>
                      <a:pt x="215" y="95"/>
                      <a:pt x="215" y="95"/>
                    </a:cubicBezTo>
                    <a:cubicBezTo>
                      <a:pt x="215" y="84"/>
                      <a:pt x="209" y="81"/>
                      <a:pt x="187" y="73"/>
                    </a:cubicBezTo>
                    <a:cubicBezTo>
                      <a:pt x="196" y="52"/>
                      <a:pt x="198" y="45"/>
                      <a:pt x="190" y="38"/>
                    </a:cubicBezTo>
                    <a:cubicBezTo>
                      <a:pt x="176" y="24"/>
                      <a:pt x="176" y="24"/>
                      <a:pt x="176" y="24"/>
                    </a:cubicBezTo>
                    <a:cubicBezTo>
                      <a:pt x="173" y="21"/>
                      <a:pt x="169" y="19"/>
                      <a:pt x="165" y="19"/>
                    </a:cubicBezTo>
                    <a:cubicBezTo>
                      <a:pt x="163" y="19"/>
                      <a:pt x="160" y="19"/>
                      <a:pt x="140" y="28"/>
                    </a:cubicBezTo>
                    <a:cubicBezTo>
                      <a:pt x="131" y="7"/>
                      <a:pt x="128" y="0"/>
                      <a:pt x="117" y="0"/>
                    </a:cubicBezTo>
                    <a:cubicBezTo>
                      <a:pt x="97" y="0"/>
                      <a:pt x="97" y="0"/>
                      <a:pt x="97" y="0"/>
                    </a:cubicBezTo>
                    <a:cubicBezTo>
                      <a:pt x="86" y="0"/>
                      <a:pt x="83" y="6"/>
                      <a:pt x="75" y="28"/>
                    </a:cubicBezTo>
                    <a:cubicBezTo>
                      <a:pt x="55" y="20"/>
                      <a:pt x="52" y="20"/>
                      <a:pt x="49" y="20"/>
                    </a:cubicBezTo>
                    <a:cubicBezTo>
                      <a:pt x="45" y="20"/>
                      <a:pt x="41" y="22"/>
                      <a:pt x="38" y="24"/>
                    </a:cubicBezTo>
                    <a:cubicBezTo>
                      <a:pt x="24" y="38"/>
                      <a:pt x="24" y="38"/>
                      <a:pt x="24" y="38"/>
                    </a:cubicBezTo>
                    <a:cubicBezTo>
                      <a:pt x="16" y="46"/>
                      <a:pt x="19" y="54"/>
                      <a:pt x="28" y="74"/>
                    </a:cubicBezTo>
                    <a:cubicBezTo>
                      <a:pt x="6" y="82"/>
                      <a:pt x="0" y="85"/>
                      <a:pt x="0" y="96"/>
                    </a:cubicBezTo>
                    <a:cubicBezTo>
                      <a:pt x="0" y="116"/>
                      <a:pt x="0" y="116"/>
                      <a:pt x="0" y="116"/>
                    </a:cubicBezTo>
                    <a:cubicBezTo>
                      <a:pt x="0" y="127"/>
                      <a:pt x="7" y="130"/>
                      <a:pt x="28" y="138"/>
                    </a:cubicBezTo>
                    <a:cubicBezTo>
                      <a:pt x="19" y="159"/>
                      <a:pt x="17" y="166"/>
                      <a:pt x="25" y="174"/>
                    </a:cubicBezTo>
                    <a:cubicBezTo>
                      <a:pt x="39" y="188"/>
                      <a:pt x="39" y="188"/>
                      <a:pt x="39" y="188"/>
                    </a:cubicBezTo>
                    <a:cubicBezTo>
                      <a:pt x="42" y="191"/>
                      <a:pt x="46" y="192"/>
                      <a:pt x="50" y="192"/>
                    </a:cubicBezTo>
                    <a:cubicBezTo>
                      <a:pt x="53" y="192"/>
                      <a:pt x="55" y="192"/>
                      <a:pt x="75" y="184"/>
                    </a:cubicBezTo>
                    <a:cubicBezTo>
                      <a:pt x="84" y="205"/>
                      <a:pt x="87" y="212"/>
                      <a:pt x="98" y="212"/>
                    </a:cubicBezTo>
                    <a:cubicBezTo>
                      <a:pt x="118" y="212"/>
                      <a:pt x="118" y="212"/>
                      <a:pt x="118" y="212"/>
                    </a:cubicBezTo>
                    <a:cubicBezTo>
                      <a:pt x="129" y="212"/>
                      <a:pt x="132" y="206"/>
                      <a:pt x="141" y="183"/>
                    </a:cubicBezTo>
                    <a:cubicBezTo>
                      <a:pt x="161" y="192"/>
                      <a:pt x="164" y="192"/>
                      <a:pt x="166" y="192"/>
                    </a:cubicBezTo>
                    <a:cubicBezTo>
                      <a:pt x="170" y="192"/>
                      <a:pt x="174" y="190"/>
                      <a:pt x="177" y="187"/>
                    </a:cubicBezTo>
                    <a:cubicBezTo>
                      <a:pt x="191" y="173"/>
                      <a:pt x="191" y="173"/>
                      <a:pt x="191" y="173"/>
                    </a:cubicBezTo>
                    <a:cubicBezTo>
                      <a:pt x="199" y="165"/>
                      <a:pt x="196" y="158"/>
                      <a:pt x="187" y="138"/>
                    </a:cubicBezTo>
                    <a:cubicBezTo>
                      <a:pt x="209" y="130"/>
                      <a:pt x="215" y="126"/>
                      <a:pt x="215" y="115"/>
                    </a:cubicBezTo>
                    <a:close/>
                    <a:moveTo>
                      <a:pt x="165" y="174"/>
                    </a:moveTo>
                    <a:cubicBezTo>
                      <a:pt x="163" y="174"/>
                      <a:pt x="158" y="172"/>
                      <a:pt x="144" y="166"/>
                    </a:cubicBezTo>
                    <a:cubicBezTo>
                      <a:pt x="140" y="164"/>
                      <a:pt x="140" y="164"/>
                      <a:pt x="140" y="164"/>
                    </a:cubicBezTo>
                    <a:cubicBezTo>
                      <a:pt x="127" y="170"/>
                      <a:pt x="127" y="170"/>
                      <a:pt x="127" y="170"/>
                    </a:cubicBezTo>
                    <a:cubicBezTo>
                      <a:pt x="126" y="173"/>
                      <a:pt x="126" y="173"/>
                      <a:pt x="126" y="173"/>
                    </a:cubicBezTo>
                    <a:cubicBezTo>
                      <a:pt x="124" y="178"/>
                      <a:pt x="119" y="190"/>
                      <a:pt x="117" y="194"/>
                    </a:cubicBezTo>
                    <a:cubicBezTo>
                      <a:pt x="99" y="194"/>
                      <a:pt x="99" y="194"/>
                      <a:pt x="99" y="194"/>
                    </a:cubicBezTo>
                    <a:cubicBezTo>
                      <a:pt x="97" y="190"/>
                      <a:pt x="92" y="178"/>
                      <a:pt x="90" y="173"/>
                    </a:cubicBezTo>
                    <a:cubicBezTo>
                      <a:pt x="88" y="170"/>
                      <a:pt x="88" y="170"/>
                      <a:pt x="88" y="170"/>
                    </a:cubicBezTo>
                    <a:cubicBezTo>
                      <a:pt x="75" y="164"/>
                      <a:pt x="75" y="164"/>
                      <a:pt x="75" y="164"/>
                    </a:cubicBezTo>
                    <a:cubicBezTo>
                      <a:pt x="72" y="166"/>
                      <a:pt x="72" y="166"/>
                      <a:pt x="72" y="166"/>
                    </a:cubicBezTo>
                    <a:cubicBezTo>
                      <a:pt x="57" y="172"/>
                      <a:pt x="52" y="174"/>
                      <a:pt x="51" y="175"/>
                    </a:cubicBezTo>
                    <a:cubicBezTo>
                      <a:pt x="38" y="162"/>
                      <a:pt x="38" y="162"/>
                      <a:pt x="38" y="162"/>
                    </a:cubicBezTo>
                    <a:cubicBezTo>
                      <a:pt x="39" y="158"/>
                      <a:pt x="44" y="146"/>
                      <a:pt x="46" y="141"/>
                    </a:cubicBezTo>
                    <a:cubicBezTo>
                      <a:pt x="48" y="138"/>
                      <a:pt x="48" y="138"/>
                      <a:pt x="48" y="138"/>
                    </a:cubicBezTo>
                    <a:cubicBezTo>
                      <a:pt x="42" y="125"/>
                      <a:pt x="42" y="125"/>
                      <a:pt x="42" y="125"/>
                    </a:cubicBezTo>
                    <a:cubicBezTo>
                      <a:pt x="39" y="123"/>
                      <a:pt x="39" y="123"/>
                      <a:pt x="39" y="123"/>
                    </a:cubicBezTo>
                    <a:cubicBezTo>
                      <a:pt x="34" y="122"/>
                      <a:pt x="22" y="117"/>
                      <a:pt x="17" y="115"/>
                    </a:cubicBezTo>
                    <a:cubicBezTo>
                      <a:pt x="17" y="97"/>
                      <a:pt x="17" y="97"/>
                      <a:pt x="17" y="97"/>
                    </a:cubicBezTo>
                    <a:cubicBezTo>
                      <a:pt x="22" y="95"/>
                      <a:pt x="33" y="91"/>
                      <a:pt x="39" y="88"/>
                    </a:cubicBezTo>
                    <a:cubicBezTo>
                      <a:pt x="42" y="87"/>
                      <a:pt x="42" y="87"/>
                      <a:pt x="42" y="87"/>
                    </a:cubicBezTo>
                    <a:cubicBezTo>
                      <a:pt x="48" y="74"/>
                      <a:pt x="48" y="74"/>
                      <a:pt x="48" y="74"/>
                    </a:cubicBezTo>
                    <a:cubicBezTo>
                      <a:pt x="46" y="71"/>
                      <a:pt x="46" y="71"/>
                      <a:pt x="46" y="71"/>
                    </a:cubicBezTo>
                    <a:cubicBezTo>
                      <a:pt x="44" y="66"/>
                      <a:pt x="39" y="55"/>
                      <a:pt x="37" y="50"/>
                    </a:cubicBezTo>
                    <a:cubicBezTo>
                      <a:pt x="50" y="38"/>
                      <a:pt x="50" y="38"/>
                      <a:pt x="50" y="38"/>
                    </a:cubicBezTo>
                    <a:cubicBezTo>
                      <a:pt x="52" y="38"/>
                      <a:pt x="57" y="40"/>
                      <a:pt x="72" y="46"/>
                    </a:cubicBezTo>
                    <a:cubicBezTo>
                      <a:pt x="75" y="47"/>
                      <a:pt x="75" y="47"/>
                      <a:pt x="75" y="47"/>
                    </a:cubicBezTo>
                    <a:cubicBezTo>
                      <a:pt x="88" y="42"/>
                      <a:pt x="88" y="42"/>
                      <a:pt x="88" y="42"/>
                    </a:cubicBezTo>
                    <a:cubicBezTo>
                      <a:pt x="90" y="38"/>
                      <a:pt x="90" y="38"/>
                      <a:pt x="90" y="38"/>
                    </a:cubicBezTo>
                    <a:cubicBezTo>
                      <a:pt x="91" y="34"/>
                      <a:pt x="96" y="22"/>
                      <a:pt x="98" y="18"/>
                    </a:cubicBezTo>
                    <a:cubicBezTo>
                      <a:pt x="116" y="18"/>
                      <a:pt x="116" y="18"/>
                      <a:pt x="116" y="18"/>
                    </a:cubicBezTo>
                    <a:cubicBezTo>
                      <a:pt x="119" y="22"/>
                      <a:pt x="124" y="34"/>
                      <a:pt x="125" y="39"/>
                    </a:cubicBezTo>
                    <a:cubicBezTo>
                      <a:pt x="127" y="42"/>
                      <a:pt x="127" y="42"/>
                      <a:pt x="127" y="42"/>
                    </a:cubicBezTo>
                    <a:cubicBezTo>
                      <a:pt x="140" y="47"/>
                      <a:pt x="140" y="47"/>
                      <a:pt x="140" y="47"/>
                    </a:cubicBezTo>
                    <a:cubicBezTo>
                      <a:pt x="144" y="46"/>
                      <a:pt x="144" y="46"/>
                      <a:pt x="144" y="46"/>
                    </a:cubicBezTo>
                    <a:cubicBezTo>
                      <a:pt x="158" y="39"/>
                      <a:pt x="163" y="37"/>
                      <a:pt x="165" y="37"/>
                    </a:cubicBezTo>
                    <a:cubicBezTo>
                      <a:pt x="177" y="49"/>
                      <a:pt x="177" y="49"/>
                      <a:pt x="177" y="49"/>
                    </a:cubicBezTo>
                    <a:cubicBezTo>
                      <a:pt x="176" y="54"/>
                      <a:pt x="171" y="66"/>
                      <a:pt x="169" y="70"/>
                    </a:cubicBezTo>
                    <a:cubicBezTo>
                      <a:pt x="167" y="74"/>
                      <a:pt x="167" y="74"/>
                      <a:pt x="167" y="74"/>
                    </a:cubicBezTo>
                    <a:cubicBezTo>
                      <a:pt x="173" y="87"/>
                      <a:pt x="173" y="87"/>
                      <a:pt x="173" y="87"/>
                    </a:cubicBezTo>
                    <a:cubicBezTo>
                      <a:pt x="177" y="88"/>
                      <a:pt x="177" y="88"/>
                      <a:pt x="177" y="88"/>
                    </a:cubicBezTo>
                    <a:cubicBezTo>
                      <a:pt x="181" y="90"/>
                      <a:pt x="193" y="94"/>
                      <a:pt x="198" y="97"/>
                    </a:cubicBezTo>
                    <a:cubicBezTo>
                      <a:pt x="198" y="114"/>
                      <a:pt x="198" y="114"/>
                      <a:pt x="198" y="114"/>
                    </a:cubicBezTo>
                    <a:cubicBezTo>
                      <a:pt x="194" y="117"/>
                      <a:pt x="181" y="121"/>
                      <a:pt x="176" y="123"/>
                    </a:cubicBezTo>
                    <a:cubicBezTo>
                      <a:pt x="173" y="125"/>
                      <a:pt x="173" y="125"/>
                      <a:pt x="173" y="125"/>
                    </a:cubicBezTo>
                    <a:cubicBezTo>
                      <a:pt x="167" y="138"/>
                      <a:pt x="167" y="138"/>
                      <a:pt x="167" y="138"/>
                    </a:cubicBezTo>
                    <a:cubicBezTo>
                      <a:pt x="169" y="141"/>
                      <a:pt x="169" y="141"/>
                      <a:pt x="169" y="141"/>
                    </a:cubicBezTo>
                    <a:cubicBezTo>
                      <a:pt x="171" y="145"/>
                      <a:pt x="177" y="157"/>
                      <a:pt x="178" y="162"/>
                    </a:cubicBezTo>
                    <a:lnTo>
                      <a:pt x="165" y="174"/>
                    </a:lnTo>
                    <a:close/>
                    <a:moveTo>
                      <a:pt x="165" y="174"/>
                    </a:moveTo>
                    <a:cubicBezTo>
                      <a:pt x="165" y="174"/>
                      <a:pt x="165" y="174"/>
                      <a:pt x="165" y="174"/>
                    </a:cubicBezTo>
                  </a:path>
                </a:pathLst>
              </a:custGeom>
              <a:grpFill/>
              <a:ln w="9525">
                <a:noFill/>
                <a:round/>
              </a:ln>
            </p:spPr>
            <p:txBody>
              <a:bodyPr vert="horz" wrap="square" lIns="121920" tIns="60960" rIns="121920" bIns="60960" numCol="1" anchor="t" anchorCtr="0" compatLnSpc="1"/>
              <a:lstStyle/>
              <a:p>
                <a:endParaRPr lang="en-US" sz="2400"/>
              </a:p>
            </p:txBody>
          </p:sp>
          <p:sp>
            <p:nvSpPr>
              <p:cNvPr id="39" name="Freeform 18"/>
              <p:cNvSpPr>
                <a:spLocks noEditPoints="1"/>
              </p:cNvSpPr>
              <p:nvPr/>
            </p:nvSpPr>
            <p:spPr bwMode="auto">
              <a:xfrm>
                <a:off x="1903413" y="744538"/>
                <a:ext cx="242888" cy="239713"/>
              </a:xfrm>
              <a:custGeom>
                <a:avLst/>
                <a:gdLst/>
                <a:ahLst/>
                <a:cxnLst>
                  <a:cxn ang="0">
                    <a:pos x="32" y="0"/>
                  </a:cxn>
                  <a:cxn ang="0">
                    <a:pos x="0" y="32"/>
                  </a:cxn>
                  <a:cxn ang="0">
                    <a:pos x="32" y="63"/>
                  </a:cxn>
                  <a:cxn ang="0">
                    <a:pos x="64" y="32"/>
                  </a:cxn>
                  <a:cxn ang="0">
                    <a:pos x="32" y="0"/>
                  </a:cxn>
                  <a:cxn ang="0">
                    <a:pos x="32" y="46"/>
                  </a:cxn>
                  <a:cxn ang="0">
                    <a:pos x="17" y="32"/>
                  </a:cxn>
                  <a:cxn ang="0">
                    <a:pos x="32" y="18"/>
                  </a:cxn>
                  <a:cxn ang="0">
                    <a:pos x="46" y="32"/>
                  </a:cxn>
                  <a:cxn ang="0">
                    <a:pos x="32" y="46"/>
                  </a:cxn>
                  <a:cxn ang="0">
                    <a:pos x="32" y="46"/>
                  </a:cxn>
                  <a:cxn ang="0">
                    <a:pos x="32" y="46"/>
                  </a:cxn>
                </a:cxnLst>
                <a:rect l="0" t="0" r="r" b="b"/>
                <a:pathLst>
                  <a:path w="64" h="63">
                    <a:moveTo>
                      <a:pt x="32" y="0"/>
                    </a:moveTo>
                    <a:cubicBezTo>
                      <a:pt x="14" y="0"/>
                      <a:pt x="0" y="15"/>
                      <a:pt x="0" y="32"/>
                    </a:cubicBezTo>
                    <a:cubicBezTo>
                      <a:pt x="0" y="49"/>
                      <a:pt x="14" y="63"/>
                      <a:pt x="32" y="63"/>
                    </a:cubicBezTo>
                    <a:cubicBezTo>
                      <a:pt x="49" y="63"/>
                      <a:pt x="64" y="49"/>
                      <a:pt x="64" y="32"/>
                    </a:cubicBezTo>
                    <a:cubicBezTo>
                      <a:pt x="64" y="15"/>
                      <a:pt x="49" y="0"/>
                      <a:pt x="32" y="0"/>
                    </a:cubicBezTo>
                    <a:close/>
                    <a:moveTo>
                      <a:pt x="32" y="46"/>
                    </a:moveTo>
                    <a:cubicBezTo>
                      <a:pt x="24" y="46"/>
                      <a:pt x="17" y="40"/>
                      <a:pt x="17" y="32"/>
                    </a:cubicBezTo>
                    <a:cubicBezTo>
                      <a:pt x="17" y="24"/>
                      <a:pt x="24" y="18"/>
                      <a:pt x="32" y="18"/>
                    </a:cubicBezTo>
                    <a:cubicBezTo>
                      <a:pt x="40" y="18"/>
                      <a:pt x="46" y="24"/>
                      <a:pt x="46" y="32"/>
                    </a:cubicBezTo>
                    <a:cubicBezTo>
                      <a:pt x="46" y="40"/>
                      <a:pt x="40" y="46"/>
                      <a:pt x="32" y="46"/>
                    </a:cubicBezTo>
                    <a:close/>
                    <a:moveTo>
                      <a:pt x="32" y="46"/>
                    </a:moveTo>
                    <a:cubicBezTo>
                      <a:pt x="32" y="46"/>
                      <a:pt x="32" y="46"/>
                      <a:pt x="32" y="46"/>
                    </a:cubicBezTo>
                  </a:path>
                </a:pathLst>
              </a:custGeom>
              <a:grpFill/>
              <a:ln w="9525">
                <a:noFill/>
                <a:round/>
              </a:ln>
            </p:spPr>
            <p:txBody>
              <a:bodyPr vert="horz" wrap="square" lIns="121920" tIns="60960" rIns="121920" bIns="60960" numCol="1" anchor="t" anchorCtr="0" compatLnSpc="1"/>
              <a:lstStyle/>
              <a:p>
                <a:endParaRPr lang="en-US" sz="2400"/>
              </a:p>
            </p:txBody>
          </p:sp>
          <p:sp>
            <p:nvSpPr>
              <p:cNvPr id="40" name="Freeform 19"/>
              <p:cNvSpPr>
                <a:spLocks noEditPoints="1"/>
              </p:cNvSpPr>
              <p:nvPr/>
            </p:nvSpPr>
            <p:spPr bwMode="auto">
              <a:xfrm>
                <a:off x="2414588" y="903288"/>
                <a:ext cx="374650" cy="369888"/>
              </a:xfrm>
              <a:custGeom>
                <a:avLst/>
                <a:gdLst/>
                <a:ahLst/>
                <a:cxnLst>
                  <a:cxn ang="0">
                    <a:pos x="87" y="17"/>
                  </a:cxn>
                  <a:cxn ang="0">
                    <a:pos x="76" y="9"/>
                  </a:cxn>
                  <a:cxn ang="0">
                    <a:pos x="54" y="0"/>
                  </a:cxn>
                  <a:cxn ang="0">
                    <a:pos x="34" y="13"/>
                  </a:cxn>
                  <a:cxn ang="0">
                    <a:pos x="18" y="11"/>
                  </a:cxn>
                  <a:cxn ang="0">
                    <a:pos x="13" y="34"/>
                  </a:cxn>
                  <a:cxn ang="0">
                    <a:pos x="0" y="53"/>
                  </a:cxn>
                  <a:cxn ang="0">
                    <a:pos x="11" y="80"/>
                  </a:cxn>
                  <a:cxn ang="0">
                    <a:pos x="23" y="88"/>
                  </a:cxn>
                  <a:cxn ang="0">
                    <a:pos x="45" y="97"/>
                  </a:cxn>
                  <a:cxn ang="0">
                    <a:pos x="64" y="84"/>
                  </a:cxn>
                  <a:cxn ang="0">
                    <a:pos x="81" y="86"/>
                  </a:cxn>
                  <a:cxn ang="0">
                    <a:pos x="86" y="63"/>
                  </a:cxn>
                  <a:cxn ang="0">
                    <a:pos x="99" y="44"/>
                  </a:cxn>
                  <a:cxn ang="0">
                    <a:pos x="91" y="52"/>
                  </a:cxn>
                  <a:cxn ang="0">
                    <a:pos x="79" y="57"/>
                  </a:cxn>
                  <a:cxn ang="0">
                    <a:pos x="78" y="65"/>
                  </a:cxn>
                  <a:cxn ang="0">
                    <a:pos x="76" y="80"/>
                  </a:cxn>
                  <a:cxn ang="0">
                    <a:pos x="64" y="75"/>
                  </a:cxn>
                  <a:cxn ang="0">
                    <a:pos x="58" y="79"/>
                  </a:cxn>
                  <a:cxn ang="0">
                    <a:pos x="45" y="89"/>
                  </a:cxn>
                  <a:cxn ang="0">
                    <a:pos x="41" y="78"/>
                  </a:cxn>
                  <a:cxn ang="0">
                    <a:pos x="33" y="76"/>
                  </a:cxn>
                  <a:cxn ang="0">
                    <a:pos x="17" y="74"/>
                  </a:cxn>
                  <a:cxn ang="0">
                    <a:pos x="22" y="63"/>
                  </a:cxn>
                  <a:cxn ang="0">
                    <a:pos x="18" y="57"/>
                  </a:cxn>
                  <a:cxn ang="0">
                    <a:pos x="8" y="45"/>
                  </a:cxn>
                  <a:cxn ang="0">
                    <a:pos x="19" y="40"/>
                  </a:cxn>
                  <a:cxn ang="0">
                    <a:pos x="21" y="32"/>
                  </a:cxn>
                  <a:cxn ang="0">
                    <a:pos x="23" y="17"/>
                  </a:cxn>
                  <a:cxn ang="0">
                    <a:pos x="34" y="22"/>
                  </a:cxn>
                  <a:cxn ang="0">
                    <a:pos x="41" y="18"/>
                  </a:cxn>
                  <a:cxn ang="0">
                    <a:pos x="53" y="8"/>
                  </a:cxn>
                  <a:cxn ang="0">
                    <a:pos x="58" y="19"/>
                  </a:cxn>
                  <a:cxn ang="0">
                    <a:pos x="66" y="21"/>
                  </a:cxn>
                  <a:cxn ang="0">
                    <a:pos x="81" y="23"/>
                  </a:cxn>
                  <a:cxn ang="0">
                    <a:pos x="77" y="34"/>
                  </a:cxn>
                  <a:cxn ang="0">
                    <a:pos x="81" y="41"/>
                  </a:cxn>
                  <a:cxn ang="0">
                    <a:pos x="91" y="52"/>
                  </a:cxn>
                  <a:cxn ang="0">
                    <a:pos x="91" y="52"/>
                  </a:cxn>
                </a:cxnLst>
                <a:rect l="0" t="0" r="r" b="b"/>
                <a:pathLst>
                  <a:path w="99" h="97">
                    <a:moveTo>
                      <a:pt x="86" y="34"/>
                    </a:moveTo>
                    <a:cubicBezTo>
                      <a:pt x="90" y="24"/>
                      <a:pt x="91" y="21"/>
                      <a:pt x="87" y="17"/>
                    </a:cubicBezTo>
                    <a:cubicBezTo>
                      <a:pt x="81" y="11"/>
                      <a:pt x="81" y="11"/>
                      <a:pt x="81" y="11"/>
                    </a:cubicBezTo>
                    <a:cubicBezTo>
                      <a:pt x="79" y="10"/>
                      <a:pt x="78" y="9"/>
                      <a:pt x="76" y="9"/>
                    </a:cubicBezTo>
                    <a:cubicBezTo>
                      <a:pt x="75" y="9"/>
                      <a:pt x="73" y="9"/>
                      <a:pt x="64" y="13"/>
                    </a:cubicBezTo>
                    <a:cubicBezTo>
                      <a:pt x="60" y="3"/>
                      <a:pt x="59" y="0"/>
                      <a:pt x="54" y="0"/>
                    </a:cubicBezTo>
                    <a:cubicBezTo>
                      <a:pt x="44" y="0"/>
                      <a:pt x="44" y="0"/>
                      <a:pt x="44" y="0"/>
                    </a:cubicBezTo>
                    <a:cubicBezTo>
                      <a:pt x="40" y="0"/>
                      <a:pt x="38" y="3"/>
                      <a:pt x="34" y="13"/>
                    </a:cubicBezTo>
                    <a:cubicBezTo>
                      <a:pt x="25" y="9"/>
                      <a:pt x="24" y="9"/>
                      <a:pt x="23" y="9"/>
                    </a:cubicBezTo>
                    <a:cubicBezTo>
                      <a:pt x="21" y="9"/>
                      <a:pt x="19" y="10"/>
                      <a:pt x="18" y="11"/>
                    </a:cubicBezTo>
                    <a:cubicBezTo>
                      <a:pt x="11" y="18"/>
                      <a:pt x="11" y="18"/>
                      <a:pt x="11" y="18"/>
                    </a:cubicBezTo>
                    <a:cubicBezTo>
                      <a:pt x="7" y="21"/>
                      <a:pt x="9" y="25"/>
                      <a:pt x="13" y="34"/>
                    </a:cubicBezTo>
                    <a:cubicBezTo>
                      <a:pt x="3" y="38"/>
                      <a:pt x="0" y="39"/>
                      <a:pt x="0" y="44"/>
                    </a:cubicBezTo>
                    <a:cubicBezTo>
                      <a:pt x="0" y="53"/>
                      <a:pt x="0" y="53"/>
                      <a:pt x="0" y="53"/>
                    </a:cubicBezTo>
                    <a:cubicBezTo>
                      <a:pt x="0" y="59"/>
                      <a:pt x="3" y="60"/>
                      <a:pt x="13" y="64"/>
                    </a:cubicBezTo>
                    <a:cubicBezTo>
                      <a:pt x="9" y="73"/>
                      <a:pt x="8" y="76"/>
                      <a:pt x="11" y="80"/>
                    </a:cubicBezTo>
                    <a:cubicBezTo>
                      <a:pt x="18" y="86"/>
                      <a:pt x="18" y="86"/>
                      <a:pt x="18" y="86"/>
                    </a:cubicBezTo>
                    <a:cubicBezTo>
                      <a:pt x="19" y="87"/>
                      <a:pt x="21" y="88"/>
                      <a:pt x="23" y="88"/>
                    </a:cubicBezTo>
                    <a:cubicBezTo>
                      <a:pt x="24" y="88"/>
                      <a:pt x="25" y="88"/>
                      <a:pt x="35" y="84"/>
                    </a:cubicBezTo>
                    <a:cubicBezTo>
                      <a:pt x="38" y="94"/>
                      <a:pt x="40" y="97"/>
                      <a:pt x="45" y="97"/>
                    </a:cubicBezTo>
                    <a:cubicBezTo>
                      <a:pt x="54" y="97"/>
                      <a:pt x="54" y="97"/>
                      <a:pt x="54" y="97"/>
                    </a:cubicBezTo>
                    <a:cubicBezTo>
                      <a:pt x="59" y="97"/>
                      <a:pt x="61" y="94"/>
                      <a:pt x="64" y="84"/>
                    </a:cubicBezTo>
                    <a:cubicBezTo>
                      <a:pt x="74" y="88"/>
                      <a:pt x="75" y="88"/>
                      <a:pt x="76" y="88"/>
                    </a:cubicBezTo>
                    <a:cubicBezTo>
                      <a:pt x="78" y="88"/>
                      <a:pt x="80" y="87"/>
                      <a:pt x="81" y="86"/>
                    </a:cubicBezTo>
                    <a:cubicBezTo>
                      <a:pt x="88" y="79"/>
                      <a:pt x="88" y="79"/>
                      <a:pt x="88" y="79"/>
                    </a:cubicBezTo>
                    <a:cubicBezTo>
                      <a:pt x="91" y="76"/>
                      <a:pt x="90" y="72"/>
                      <a:pt x="86" y="63"/>
                    </a:cubicBezTo>
                    <a:cubicBezTo>
                      <a:pt x="95" y="59"/>
                      <a:pt x="99" y="58"/>
                      <a:pt x="99" y="53"/>
                    </a:cubicBezTo>
                    <a:cubicBezTo>
                      <a:pt x="99" y="44"/>
                      <a:pt x="99" y="44"/>
                      <a:pt x="99" y="44"/>
                    </a:cubicBezTo>
                    <a:cubicBezTo>
                      <a:pt x="99" y="39"/>
                      <a:pt x="95" y="37"/>
                      <a:pt x="86" y="34"/>
                    </a:cubicBezTo>
                    <a:close/>
                    <a:moveTo>
                      <a:pt x="91" y="52"/>
                    </a:moveTo>
                    <a:cubicBezTo>
                      <a:pt x="89" y="54"/>
                      <a:pt x="83" y="56"/>
                      <a:pt x="81" y="57"/>
                    </a:cubicBezTo>
                    <a:cubicBezTo>
                      <a:pt x="79" y="57"/>
                      <a:pt x="79" y="57"/>
                      <a:pt x="79" y="57"/>
                    </a:cubicBezTo>
                    <a:cubicBezTo>
                      <a:pt x="77" y="63"/>
                      <a:pt x="77" y="63"/>
                      <a:pt x="77" y="63"/>
                    </a:cubicBezTo>
                    <a:cubicBezTo>
                      <a:pt x="78" y="65"/>
                      <a:pt x="78" y="65"/>
                      <a:pt x="78" y="65"/>
                    </a:cubicBezTo>
                    <a:cubicBezTo>
                      <a:pt x="78" y="67"/>
                      <a:pt x="81" y="72"/>
                      <a:pt x="82" y="74"/>
                    </a:cubicBezTo>
                    <a:cubicBezTo>
                      <a:pt x="76" y="80"/>
                      <a:pt x="76" y="80"/>
                      <a:pt x="76" y="80"/>
                    </a:cubicBezTo>
                    <a:cubicBezTo>
                      <a:pt x="75" y="80"/>
                      <a:pt x="72" y="79"/>
                      <a:pt x="66" y="76"/>
                    </a:cubicBezTo>
                    <a:cubicBezTo>
                      <a:pt x="64" y="75"/>
                      <a:pt x="64" y="75"/>
                      <a:pt x="64" y="75"/>
                    </a:cubicBezTo>
                    <a:cubicBezTo>
                      <a:pt x="58" y="78"/>
                      <a:pt x="58" y="78"/>
                      <a:pt x="58" y="78"/>
                    </a:cubicBezTo>
                    <a:cubicBezTo>
                      <a:pt x="58" y="79"/>
                      <a:pt x="58" y="79"/>
                      <a:pt x="58" y="79"/>
                    </a:cubicBezTo>
                    <a:cubicBezTo>
                      <a:pt x="57" y="81"/>
                      <a:pt x="55" y="87"/>
                      <a:pt x="54" y="89"/>
                    </a:cubicBezTo>
                    <a:cubicBezTo>
                      <a:pt x="45" y="89"/>
                      <a:pt x="45" y="89"/>
                      <a:pt x="45" y="89"/>
                    </a:cubicBezTo>
                    <a:cubicBezTo>
                      <a:pt x="44" y="87"/>
                      <a:pt x="42" y="82"/>
                      <a:pt x="41" y="79"/>
                    </a:cubicBezTo>
                    <a:cubicBezTo>
                      <a:pt x="41" y="78"/>
                      <a:pt x="41" y="78"/>
                      <a:pt x="41" y="78"/>
                    </a:cubicBezTo>
                    <a:cubicBezTo>
                      <a:pt x="35" y="75"/>
                      <a:pt x="35" y="75"/>
                      <a:pt x="35" y="75"/>
                    </a:cubicBezTo>
                    <a:cubicBezTo>
                      <a:pt x="33" y="76"/>
                      <a:pt x="33" y="76"/>
                      <a:pt x="33" y="76"/>
                    </a:cubicBezTo>
                    <a:cubicBezTo>
                      <a:pt x="26" y="79"/>
                      <a:pt x="24" y="80"/>
                      <a:pt x="23" y="80"/>
                    </a:cubicBezTo>
                    <a:cubicBezTo>
                      <a:pt x="17" y="74"/>
                      <a:pt x="17" y="74"/>
                      <a:pt x="17" y="74"/>
                    </a:cubicBezTo>
                    <a:cubicBezTo>
                      <a:pt x="18" y="72"/>
                      <a:pt x="20" y="67"/>
                      <a:pt x="21" y="65"/>
                    </a:cubicBezTo>
                    <a:cubicBezTo>
                      <a:pt x="22" y="63"/>
                      <a:pt x="22" y="63"/>
                      <a:pt x="22" y="63"/>
                    </a:cubicBezTo>
                    <a:cubicBezTo>
                      <a:pt x="19" y="57"/>
                      <a:pt x="19" y="57"/>
                      <a:pt x="19" y="57"/>
                    </a:cubicBezTo>
                    <a:cubicBezTo>
                      <a:pt x="18" y="57"/>
                      <a:pt x="18" y="57"/>
                      <a:pt x="18" y="57"/>
                    </a:cubicBezTo>
                    <a:cubicBezTo>
                      <a:pt x="16" y="56"/>
                      <a:pt x="10" y="54"/>
                      <a:pt x="8" y="53"/>
                    </a:cubicBezTo>
                    <a:cubicBezTo>
                      <a:pt x="8" y="45"/>
                      <a:pt x="8" y="45"/>
                      <a:pt x="8" y="45"/>
                    </a:cubicBezTo>
                    <a:cubicBezTo>
                      <a:pt x="10" y="44"/>
                      <a:pt x="15" y="42"/>
                      <a:pt x="18" y="41"/>
                    </a:cubicBezTo>
                    <a:cubicBezTo>
                      <a:pt x="19" y="40"/>
                      <a:pt x="19" y="40"/>
                      <a:pt x="19" y="40"/>
                    </a:cubicBezTo>
                    <a:cubicBezTo>
                      <a:pt x="22" y="34"/>
                      <a:pt x="22" y="34"/>
                      <a:pt x="22" y="34"/>
                    </a:cubicBezTo>
                    <a:cubicBezTo>
                      <a:pt x="21" y="32"/>
                      <a:pt x="21" y="32"/>
                      <a:pt x="21" y="32"/>
                    </a:cubicBezTo>
                    <a:cubicBezTo>
                      <a:pt x="20" y="31"/>
                      <a:pt x="18" y="25"/>
                      <a:pt x="17" y="23"/>
                    </a:cubicBezTo>
                    <a:cubicBezTo>
                      <a:pt x="23" y="17"/>
                      <a:pt x="23" y="17"/>
                      <a:pt x="23" y="17"/>
                    </a:cubicBezTo>
                    <a:cubicBezTo>
                      <a:pt x="24" y="18"/>
                      <a:pt x="26" y="18"/>
                      <a:pt x="33" y="21"/>
                    </a:cubicBezTo>
                    <a:cubicBezTo>
                      <a:pt x="34" y="22"/>
                      <a:pt x="34" y="22"/>
                      <a:pt x="34" y="22"/>
                    </a:cubicBezTo>
                    <a:cubicBezTo>
                      <a:pt x="40" y="19"/>
                      <a:pt x="40" y="19"/>
                      <a:pt x="40" y="19"/>
                    </a:cubicBezTo>
                    <a:cubicBezTo>
                      <a:pt x="41" y="18"/>
                      <a:pt x="41" y="18"/>
                      <a:pt x="41" y="18"/>
                    </a:cubicBezTo>
                    <a:cubicBezTo>
                      <a:pt x="42" y="16"/>
                      <a:pt x="44" y="10"/>
                      <a:pt x="45" y="8"/>
                    </a:cubicBezTo>
                    <a:cubicBezTo>
                      <a:pt x="53" y="8"/>
                      <a:pt x="53" y="8"/>
                      <a:pt x="53" y="8"/>
                    </a:cubicBezTo>
                    <a:cubicBezTo>
                      <a:pt x="54" y="10"/>
                      <a:pt x="57" y="16"/>
                      <a:pt x="58" y="18"/>
                    </a:cubicBezTo>
                    <a:cubicBezTo>
                      <a:pt x="58" y="19"/>
                      <a:pt x="58" y="19"/>
                      <a:pt x="58" y="19"/>
                    </a:cubicBezTo>
                    <a:cubicBezTo>
                      <a:pt x="64" y="22"/>
                      <a:pt x="64" y="22"/>
                      <a:pt x="64" y="22"/>
                    </a:cubicBezTo>
                    <a:cubicBezTo>
                      <a:pt x="66" y="21"/>
                      <a:pt x="66" y="21"/>
                      <a:pt x="66" y="21"/>
                    </a:cubicBezTo>
                    <a:cubicBezTo>
                      <a:pt x="72" y="18"/>
                      <a:pt x="75" y="17"/>
                      <a:pt x="75" y="17"/>
                    </a:cubicBezTo>
                    <a:cubicBezTo>
                      <a:pt x="81" y="23"/>
                      <a:pt x="81" y="23"/>
                      <a:pt x="81" y="23"/>
                    </a:cubicBezTo>
                    <a:cubicBezTo>
                      <a:pt x="81" y="25"/>
                      <a:pt x="78" y="30"/>
                      <a:pt x="77" y="32"/>
                    </a:cubicBezTo>
                    <a:cubicBezTo>
                      <a:pt x="77" y="34"/>
                      <a:pt x="77" y="34"/>
                      <a:pt x="77" y="34"/>
                    </a:cubicBezTo>
                    <a:cubicBezTo>
                      <a:pt x="79" y="40"/>
                      <a:pt x="79" y="40"/>
                      <a:pt x="79" y="40"/>
                    </a:cubicBezTo>
                    <a:cubicBezTo>
                      <a:pt x="81" y="41"/>
                      <a:pt x="81" y="41"/>
                      <a:pt x="81" y="41"/>
                    </a:cubicBezTo>
                    <a:cubicBezTo>
                      <a:pt x="83" y="41"/>
                      <a:pt x="89" y="43"/>
                      <a:pt x="91" y="44"/>
                    </a:cubicBezTo>
                    <a:lnTo>
                      <a:pt x="91" y="52"/>
                    </a:lnTo>
                    <a:close/>
                    <a:moveTo>
                      <a:pt x="91" y="52"/>
                    </a:moveTo>
                    <a:cubicBezTo>
                      <a:pt x="91" y="52"/>
                      <a:pt x="91" y="52"/>
                      <a:pt x="91" y="52"/>
                    </a:cubicBezTo>
                  </a:path>
                </a:pathLst>
              </a:custGeom>
              <a:grpFill/>
              <a:ln w="9525">
                <a:noFill/>
                <a:round/>
              </a:ln>
            </p:spPr>
            <p:txBody>
              <a:bodyPr vert="horz" wrap="square" lIns="121920" tIns="60960" rIns="121920" bIns="60960" numCol="1" anchor="t" anchorCtr="0" compatLnSpc="1"/>
              <a:lstStyle/>
              <a:p>
                <a:endParaRPr lang="en-US" sz="2400"/>
              </a:p>
            </p:txBody>
          </p:sp>
          <p:sp>
            <p:nvSpPr>
              <p:cNvPr id="41" name="Freeform 20"/>
              <p:cNvSpPr>
                <a:spLocks noEditPoints="1"/>
              </p:cNvSpPr>
              <p:nvPr/>
            </p:nvSpPr>
            <p:spPr bwMode="auto">
              <a:xfrm>
                <a:off x="2547938" y="1033463"/>
                <a:ext cx="109538" cy="109538"/>
              </a:xfrm>
              <a:custGeom>
                <a:avLst/>
                <a:gdLst/>
                <a:ahLst/>
                <a:cxnLst>
                  <a:cxn ang="0">
                    <a:pos x="14" y="0"/>
                  </a:cxn>
                  <a:cxn ang="0">
                    <a:pos x="0" y="15"/>
                  </a:cxn>
                  <a:cxn ang="0">
                    <a:pos x="14" y="29"/>
                  </a:cxn>
                  <a:cxn ang="0">
                    <a:pos x="29" y="15"/>
                  </a:cxn>
                  <a:cxn ang="0">
                    <a:pos x="14" y="0"/>
                  </a:cxn>
                  <a:cxn ang="0">
                    <a:pos x="14" y="21"/>
                  </a:cxn>
                  <a:cxn ang="0">
                    <a:pos x="8" y="15"/>
                  </a:cxn>
                  <a:cxn ang="0">
                    <a:pos x="14" y="8"/>
                  </a:cxn>
                  <a:cxn ang="0">
                    <a:pos x="21" y="15"/>
                  </a:cxn>
                  <a:cxn ang="0">
                    <a:pos x="14" y="21"/>
                  </a:cxn>
                  <a:cxn ang="0">
                    <a:pos x="14" y="21"/>
                  </a:cxn>
                  <a:cxn ang="0">
                    <a:pos x="14" y="21"/>
                  </a:cxn>
                </a:cxnLst>
                <a:rect l="0" t="0" r="r" b="b"/>
                <a:pathLst>
                  <a:path w="29" h="29">
                    <a:moveTo>
                      <a:pt x="14" y="0"/>
                    </a:moveTo>
                    <a:cubicBezTo>
                      <a:pt x="6" y="0"/>
                      <a:pt x="0" y="7"/>
                      <a:pt x="0" y="15"/>
                    </a:cubicBezTo>
                    <a:cubicBezTo>
                      <a:pt x="0" y="23"/>
                      <a:pt x="6" y="29"/>
                      <a:pt x="14" y="29"/>
                    </a:cubicBezTo>
                    <a:cubicBezTo>
                      <a:pt x="22" y="29"/>
                      <a:pt x="29" y="23"/>
                      <a:pt x="29" y="15"/>
                    </a:cubicBezTo>
                    <a:cubicBezTo>
                      <a:pt x="29" y="7"/>
                      <a:pt x="22" y="0"/>
                      <a:pt x="14" y="0"/>
                    </a:cubicBezTo>
                    <a:close/>
                    <a:moveTo>
                      <a:pt x="14" y="21"/>
                    </a:moveTo>
                    <a:cubicBezTo>
                      <a:pt x="11" y="21"/>
                      <a:pt x="8" y="18"/>
                      <a:pt x="8" y="15"/>
                    </a:cubicBezTo>
                    <a:cubicBezTo>
                      <a:pt x="8" y="11"/>
                      <a:pt x="11" y="8"/>
                      <a:pt x="14" y="8"/>
                    </a:cubicBezTo>
                    <a:cubicBezTo>
                      <a:pt x="18" y="8"/>
                      <a:pt x="21" y="11"/>
                      <a:pt x="21" y="15"/>
                    </a:cubicBezTo>
                    <a:cubicBezTo>
                      <a:pt x="21" y="18"/>
                      <a:pt x="18" y="21"/>
                      <a:pt x="14" y="21"/>
                    </a:cubicBezTo>
                    <a:close/>
                    <a:moveTo>
                      <a:pt x="14" y="21"/>
                    </a:moveTo>
                    <a:cubicBezTo>
                      <a:pt x="14" y="21"/>
                      <a:pt x="14" y="21"/>
                      <a:pt x="14" y="21"/>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37" name="Text Placeholder 3"/>
            <p:cNvSpPr txBox="1"/>
            <p:nvPr/>
          </p:nvSpPr>
          <p:spPr>
            <a:xfrm rot="5400000">
              <a:off x="2824561" y="1845937"/>
              <a:ext cx="562654" cy="16932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465" b="1" dirty="0">
                  <a:solidFill>
                    <a:schemeClr val="bg1"/>
                  </a:solidFill>
                </a:rPr>
                <a:t>你的标题</a:t>
              </a:r>
              <a:endParaRPr lang="en-US" sz="1465" b="1" dirty="0">
                <a:solidFill>
                  <a:schemeClr val="bg1"/>
                </a:solidFill>
              </a:endParaRPr>
            </a:p>
          </p:txBody>
        </p:sp>
      </p:grpSp>
      <p:grpSp>
        <p:nvGrpSpPr>
          <p:cNvPr id="42" name="Group 100"/>
          <p:cNvGrpSpPr/>
          <p:nvPr/>
        </p:nvGrpSpPr>
        <p:grpSpPr>
          <a:xfrm>
            <a:off x="5633122" y="4499185"/>
            <a:ext cx="2333981" cy="1188748"/>
            <a:chOff x="2786183" y="1419610"/>
            <a:chExt cx="3571634" cy="681302"/>
          </a:xfrm>
        </p:grpSpPr>
        <p:sp>
          <p:nvSpPr>
            <p:cNvPr id="43" name="Rounded Rectangle 93"/>
            <p:cNvSpPr/>
            <p:nvPr/>
          </p:nvSpPr>
          <p:spPr>
            <a:xfrm>
              <a:off x="2786183" y="1467235"/>
              <a:ext cx="3571634" cy="633677"/>
            </a:xfrm>
            <a:prstGeom prst="roundRect">
              <a:avLst>
                <a:gd name="adj" fmla="val 106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4" name="Rounded Rectangle 94"/>
            <p:cNvSpPr/>
            <p:nvPr/>
          </p:nvSpPr>
          <p:spPr>
            <a:xfrm>
              <a:off x="2786183" y="1419610"/>
              <a:ext cx="3571634" cy="633677"/>
            </a:xfrm>
            <a:prstGeom prst="roundRect">
              <a:avLst>
                <a:gd name="adj" fmla="val 10654"/>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5" name="Group 100"/>
          <p:cNvGrpSpPr/>
          <p:nvPr/>
        </p:nvGrpSpPr>
        <p:grpSpPr>
          <a:xfrm>
            <a:off x="3059224" y="4499185"/>
            <a:ext cx="2333981" cy="1188748"/>
            <a:chOff x="2786183" y="1419610"/>
            <a:chExt cx="3571634" cy="681302"/>
          </a:xfrm>
        </p:grpSpPr>
        <p:sp>
          <p:nvSpPr>
            <p:cNvPr id="46" name="Rounded Rectangle 98"/>
            <p:cNvSpPr/>
            <p:nvPr/>
          </p:nvSpPr>
          <p:spPr>
            <a:xfrm>
              <a:off x="2786183" y="1467235"/>
              <a:ext cx="3571634" cy="633677"/>
            </a:xfrm>
            <a:prstGeom prst="roundRect">
              <a:avLst>
                <a:gd name="adj" fmla="val 106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Rounded Rectangle 99"/>
            <p:cNvSpPr/>
            <p:nvPr/>
          </p:nvSpPr>
          <p:spPr>
            <a:xfrm>
              <a:off x="2786183" y="1419610"/>
              <a:ext cx="3571634" cy="633677"/>
            </a:xfrm>
            <a:prstGeom prst="roundRect">
              <a:avLst>
                <a:gd name="adj" fmla="val 10654"/>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8" name="Group 100"/>
          <p:cNvGrpSpPr/>
          <p:nvPr/>
        </p:nvGrpSpPr>
        <p:grpSpPr>
          <a:xfrm>
            <a:off x="8207019" y="4499185"/>
            <a:ext cx="2333981" cy="1188748"/>
            <a:chOff x="2786183" y="1419610"/>
            <a:chExt cx="3571634" cy="681302"/>
          </a:xfrm>
        </p:grpSpPr>
        <p:sp>
          <p:nvSpPr>
            <p:cNvPr id="49" name="Rounded Rectangle 103"/>
            <p:cNvSpPr/>
            <p:nvPr/>
          </p:nvSpPr>
          <p:spPr>
            <a:xfrm>
              <a:off x="2786183" y="1467235"/>
              <a:ext cx="3571634" cy="633677"/>
            </a:xfrm>
            <a:prstGeom prst="roundRect">
              <a:avLst>
                <a:gd name="adj" fmla="val 106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104"/>
            <p:cNvSpPr/>
            <p:nvPr/>
          </p:nvSpPr>
          <p:spPr>
            <a:xfrm>
              <a:off x="2786183" y="1419610"/>
              <a:ext cx="3571634" cy="633677"/>
            </a:xfrm>
            <a:prstGeom prst="roundRect">
              <a:avLst>
                <a:gd name="adj" fmla="val 10654"/>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1" name="Group 167"/>
          <p:cNvGrpSpPr/>
          <p:nvPr/>
        </p:nvGrpSpPr>
        <p:grpSpPr>
          <a:xfrm flipH="1">
            <a:off x="7339786" y="2881045"/>
            <a:ext cx="2005273" cy="1618140"/>
            <a:chOff x="2664796" y="2252401"/>
            <a:chExt cx="1503955" cy="1213605"/>
          </a:xfrm>
        </p:grpSpPr>
        <p:cxnSp>
          <p:nvCxnSpPr>
            <p:cNvPr id="52" name="Straight Connector 168"/>
            <p:cNvCxnSpPr/>
            <p:nvPr/>
          </p:nvCxnSpPr>
          <p:spPr>
            <a:xfrm>
              <a:off x="2664796" y="3032606"/>
              <a:ext cx="0" cy="433400"/>
            </a:xfrm>
            <a:prstGeom prst="line">
              <a:avLst/>
            </a:prstGeom>
            <a:ln w="1905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169"/>
            <p:cNvCxnSpPr/>
            <p:nvPr/>
          </p:nvCxnSpPr>
          <p:spPr>
            <a:xfrm>
              <a:off x="2667177" y="3032606"/>
              <a:ext cx="1501574" cy="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170"/>
            <p:cNvCxnSpPr/>
            <p:nvPr/>
          </p:nvCxnSpPr>
          <p:spPr>
            <a:xfrm flipV="1">
              <a:off x="4168751" y="2252401"/>
              <a:ext cx="0" cy="780205"/>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5" name="Group 56"/>
          <p:cNvGrpSpPr/>
          <p:nvPr/>
        </p:nvGrpSpPr>
        <p:grpSpPr>
          <a:xfrm>
            <a:off x="3177884" y="4595981"/>
            <a:ext cx="2086779" cy="734260"/>
            <a:chOff x="414602" y="1406858"/>
            <a:chExt cx="1565084" cy="550695"/>
          </a:xfrm>
        </p:grpSpPr>
        <p:sp>
          <p:nvSpPr>
            <p:cNvPr id="56" name="TextBox 186"/>
            <p:cNvSpPr txBox="1"/>
            <p:nvPr/>
          </p:nvSpPr>
          <p:spPr>
            <a:xfrm>
              <a:off x="414602" y="1611304"/>
              <a:ext cx="1565084" cy="346249"/>
            </a:xfrm>
            <a:prstGeom prst="rect">
              <a:avLst/>
            </a:prstGeom>
            <a:noFill/>
          </p:spPr>
          <p:txBody>
            <a:bodyPr wrap="square" lIns="0" tIns="0" rIns="0" bIns="0" rtlCol="0">
              <a:spAutoFit/>
            </a:bodyPr>
            <a:lstStyle/>
            <a:p>
              <a:pPr lvl="0" algn="ctr">
                <a:lnSpc>
                  <a:spcPct val="150000"/>
                </a:lnSpc>
              </a:pPr>
              <a:r>
                <a:rPr lang="zh-CN" altLang="en-US" sz="1000" dirty="0">
                  <a:solidFill>
                    <a:prstClr val="black">
                      <a:lumMod val="75000"/>
                      <a:lumOff val="25000"/>
                    </a:prstClr>
                  </a:solidFill>
                </a:rPr>
                <a:t>在此添加相关内容在此添加相关内容在此添加相关内容</a:t>
              </a:r>
              <a:endParaRPr lang="en-US" altLang="zh-CN" sz="1050" dirty="0">
                <a:solidFill>
                  <a:prstClr val="black">
                    <a:lumMod val="75000"/>
                    <a:lumOff val="25000"/>
                  </a:prstClr>
                </a:solidFill>
              </a:endParaRPr>
            </a:p>
          </p:txBody>
        </p:sp>
        <p:sp>
          <p:nvSpPr>
            <p:cNvPr id="57" name="Rectangle 187"/>
            <p:cNvSpPr/>
            <p:nvPr/>
          </p:nvSpPr>
          <p:spPr>
            <a:xfrm>
              <a:off x="889367" y="1406858"/>
              <a:ext cx="615553" cy="184666"/>
            </a:xfrm>
            <a:prstGeom prst="rect">
              <a:avLst/>
            </a:prstGeom>
          </p:spPr>
          <p:txBody>
            <a:bodyPr wrap="none" lIns="0" tIns="0" rIns="0" bIns="0">
              <a:spAutoFit/>
            </a:bodyPr>
            <a:lstStyle/>
            <a:p>
              <a:pPr algn="ctr"/>
              <a:r>
                <a:rPr lang="zh-CN" altLang="en-US" sz="1600" b="1" dirty="0">
                  <a:solidFill>
                    <a:schemeClr val="tx1">
                      <a:lumMod val="75000"/>
                      <a:lumOff val="25000"/>
                    </a:schemeClr>
                  </a:solidFill>
                </a:rPr>
                <a:t>你的标题</a:t>
              </a:r>
              <a:endParaRPr lang="en-US" sz="1600" b="1" dirty="0">
                <a:solidFill>
                  <a:schemeClr val="tx1">
                    <a:lumMod val="75000"/>
                    <a:lumOff val="25000"/>
                  </a:schemeClr>
                </a:solidFill>
              </a:endParaRPr>
            </a:p>
          </p:txBody>
        </p:sp>
      </p:grpSp>
      <p:grpSp>
        <p:nvGrpSpPr>
          <p:cNvPr id="58" name="Group 56"/>
          <p:cNvGrpSpPr/>
          <p:nvPr/>
        </p:nvGrpSpPr>
        <p:grpSpPr>
          <a:xfrm>
            <a:off x="5723784" y="4595981"/>
            <a:ext cx="2086779" cy="710792"/>
            <a:chOff x="414602" y="1406858"/>
            <a:chExt cx="1565084" cy="533094"/>
          </a:xfrm>
        </p:grpSpPr>
        <p:sp>
          <p:nvSpPr>
            <p:cNvPr id="59" name="TextBox 189"/>
            <p:cNvSpPr txBox="1"/>
            <p:nvPr/>
          </p:nvSpPr>
          <p:spPr>
            <a:xfrm>
              <a:off x="414602" y="1611304"/>
              <a:ext cx="1565084" cy="328648"/>
            </a:xfrm>
            <a:prstGeom prst="rect">
              <a:avLst/>
            </a:prstGeom>
            <a:noFill/>
          </p:spPr>
          <p:txBody>
            <a:bodyPr wrap="square" lIns="0" tIns="0" rIns="0" bIns="0" rtlCol="0">
              <a:spAutoFit/>
            </a:bodyPr>
            <a:lstStyle/>
            <a:p>
              <a:pPr lvl="0" algn="ctr">
                <a:lnSpc>
                  <a:spcPct val="150000"/>
                </a:lnSpc>
              </a:pPr>
              <a:r>
                <a:rPr lang="zh-CN" altLang="en-US" sz="1000" dirty="0">
                  <a:solidFill>
                    <a:prstClr val="black">
                      <a:lumMod val="75000"/>
                      <a:lumOff val="25000"/>
                    </a:prstClr>
                  </a:solidFill>
                </a:rPr>
                <a:t>在此添加相关内容在此添加相关内容在此添加相关内容</a:t>
              </a:r>
              <a:endParaRPr lang="en-US" altLang="zh-CN" sz="1050" dirty="0">
                <a:solidFill>
                  <a:prstClr val="black">
                    <a:lumMod val="75000"/>
                    <a:lumOff val="25000"/>
                  </a:prstClr>
                </a:solidFill>
              </a:endParaRPr>
            </a:p>
          </p:txBody>
        </p:sp>
        <p:sp>
          <p:nvSpPr>
            <p:cNvPr id="60" name="Rectangle 190"/>
            <p:cNvSpPr/>
            <p:nvPr/>
          </p:nvSpPr>
          <p:spPr>
            <a:xfrm>
              <a:off x="889367" y="1406858"/>
              <a:ext cx="615553" cy="184666"/>
            </a:xfrm>
            <a:prstGeom prst="rect">
              <a:avLst/>
            </a:prstGeom>
          </p:spPr>
          <p:txBody>
            <a:bodyPr wrap="none" lIns="0" tIns="0" rIns="0" bIns="0">
              <a:spAutoFit/>
            </a:bodyPr>
            <a:lstStyle/>
            <a:p>
              <a:pPr algn="ctr"/>
              <a:r>
                <a:rPr lang="zh-CN" altLang="en-US" sz="1600" b="1" dirty="0">
                  <a:solidFill>
                    <a:schemeClr val="tx1">
                      <a:lumMod val="75000"/>
                      <a:lumOff val="25000"/>
                    </a:schemeClr>
                  </a:solidFill>
                </a:rPr>
                <a:t>你的标题</a:t>
              </a:r>
              <a:endParaRPr lang="en-US" sz="1600" b="1" dirty="0">
                <a:solidFill>
                  <a:schemeClr val="tx1">
                    <a:lumMod val="75000"/>
                    <a:lumOff val="25000"/>
                  </a:schemeClr>
                </a:solidFill>
              </a:endParaRPr>
            </a:p>
          </p:txBody>
        </p:sp>
      </p:grpSp>
      <p:grpSp>
        <p:nvGrpSpPr>
          <p:cNvPr id="61" name="Group 56"/>
          <p:cNvGrpSpPr/>
          <p:nvPr/>
        </p:nvGrpSpPr>
        <p:grpSpPr>
          <a:xfrm>
            <a:off x="8298495" y="4595981"/>
            <a:ext cx="2086779" cy="710792"/>
            <a:chOff x="414602" y="1406858"/>
            <a:chExt cx="1565084" cy="533094"/>
          </a:xfrm>
        </p:grpSpPr>
        <p:sp>
          <p:nvSpPr>
            <p:cNvPr id="62" name="TextBox 192"/>
            <p:cNvSpPr txBox="1"/>
            <p:nvPr/>
          </p:nvSpPr>
          <p:spPr>
            <a:xfrm>
              <a:off x="414602" y="1611304"/>
              <a:ext cx="1565084" cy="328648"/>
            </a:xfrm>
            <a:prstGeom prst="rect">
              <a:avLst/>
            </a:prstGeom>
            <a:noFill/>
          </p:spPr>
          <p:txBody>
            <a:bodyPr wrap="square" lIns="0" tIns="0" rIns="0" bIns="0" rtlCol="0">
              <a:spAutoFit/>
            </a:bodyPr>
            <a:lstStyle/>
            <a:p>
              <a:pPr lvl="0" algn="ctr">
                <a:lnSpc>
                  <a:spcPct val="150000"/>
                </a:lnSpc>
              </a:pPr>
              <a:r>
                <a:rPr lang="zh-CN" altLang="en-US" sz="1000" dirty="0">
                  <a:solidFill>
                    <a:prstClr val="black">
                      <a:lumMod val="75000"/>
                      <a:lumOff val="25000"/>
                    </a:prstClr>
                  </a:solidFill>
                </a:rPr>
                <a:t>在此添加相关内容在此添加相关内容在此添加相关内容</a:t>
              </a:r>
              <a:endParaRPr lang="en-US" altLang="zh-CN" sz="1050" dirty="0">
                <a:solidFill>
                  <a:prstClr val="black">
                    <a:lumMod val="75000"/>
                    <a:lumOff val="25000"/>
                  </a:prstClr>
                </a:solidFill>
              </a:endParaRPr>
            </a:p>
          </p:txBody>
        </p:sp>
        <p:sp>
          <p:nvSpPr>
            <p:cNvPr id="63" name="Rectangle 193"/>
            <p:cNvSpPr/>
            <p:nvPr/>
          </p:nvSpPr>
          <p:spPr>
            <a:xfrm>
              <a:off x="889367" y="1406858"/>
              <a:ext cx="615553" cy="184666"/>
            </a:xfrm>
            <a:prstGeom prst="rect">
              <a:avLst/>
            </a:prstGeom>
          </p:spPr>
          <p:txBody>
            <a:bodyPr wrap="none" lIns="0" tIns="0" rIns="0" bIns="0">
              <a:spAutoFit/>
            </a:bodyPr>
            <a:lstStyle/>
            <a:p>
              <a:pPr algn="ctr"/>
              <a:r>
                <a:rPr lang="zh-CN" altLang="en-US" sz="1600" b="1" dirty="0">
                  <a:solidFill>
                    <a:schemeClr val="tx1">
                      <a:lumMod val="75000"/>
                      <a:lumOff val="25000"/>
                    </a:schemeClr>
                  </a:solidFill>
                </a:rPr>
                <a:t>你的标题</a:t>
              </a:r>
              <a:endParaRPr lang="en-US" sz="1600" b="1" dirty="0">
                <a:solidFill>
                  <a:schemeClr val="tx1">
                    <a:lumMod val="75000"/>
                    <a:lumOff val="2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fill="hold"/>
                                        <p:tgtEl>
                                          <p:spTgt spid="51"/>
                                        </p:tgtEl>
                                        <p:attrNameLst>
                                          <p:attrName>ppt_x</p:attrName>
                                        </p:attrNameLst>
                                      </p:cBhvr>
                                      <p:tavLst>
                                        <p:tav tm="0">
                                          <p:val>
                                            <p:strVal val="#ppt_x"/>
                                          </p:val>
                                        </p:tav>
                                        <p:tav tm="100000">
                                          <p:val>
                                            <p:strVal val="#ppt_x"/>
                                          </p:val>
                                        </p:tav>
                                      </p:tavLst>
                                    </p:anim>
                                    <p:anim calcmode="lin" valueType="num">
                                      <p:cBhvr additive="base">
                                        <p:cTn id="25" dur="500" fill="hold"/>
                                        <p:tgtEl>
                                          <p:spTgt spid="51"/>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par>
                                <p:cTn id="45" presetID="53" presetClass="entr" presetSubtype="16"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自定义 5">
      <a:dk1>
        <a:srgbClr val="F8931D"/>
      </a:dk1>
      <a:lt1>
        <a:sysClr val="window" lastClr="FFFFFF"/>
      </a:lt1>
      <a:dk2>
        <a:srgbClr val="FFCA09"/>
      </a:dk2>
      <a:lt2>
        <a:srgbClr val="E7E6E6"/>
      </a:lt2>
      <a:accent1>
        <a:srgbClr val="F8931D"/>
      </a:accent1>
      <a:accent2>
        <a:srgbClr val="E64823"/>
      </a:accent2>
      <a:accent3>
        <a:srgbClr val="FFCA09"/>
      </a:accent3>
      <a:accent4>
        <a:srgbClr val="E64823"/>
      </a:accent4>
      <a:accent5>
        <a:srgbClr val="FFCA09"/>
      </a:accent5>
      <a:accent6>
        <a:srgbClr val="F8931D"/>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1908</Words>
  <Application>Microsoft Office PowerPoint</Application>
  <PresentationFormat>宽屏</PresentationFormat>
  <Paragraphs>252</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FontAwesome</vt:lpstr>
      <vt:lpstr>等线</vt:lpstr>
      <vt:lpstr>等线 Light</vt:lpstr>
      <vt:lpstr>Arial</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天 下</cp:lastModifiedBy>
  <cp:revision>17</cp:revision>
  <dcterms:created xsi:type="dcterms:W3CDTF">2017-07-07T15:43:00Z</dcterms:created>
  <dcterms:modified xsi:type="dcterms:W3CDTF">2021-01-06T09:02:50Z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